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71" r:id="rId15"/>
    <p:sldId id="267" r:id="rId16"/>
    <p:sldId id="268" r:id="rId17"/>
    <p:sldId id="269" r:id="rId18"/>
  </p:sldIdLst>
  <p:sldSz cx="12192000" cy="6858000"/>
  <p:notesSz cx="6858000" cy="9144000"/>
  <p:defaultText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4642A-A7D0-47CD-A1FC-C5423A6E22F9}" v="86" dt="2025-10-23T14:32:37.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497" autoAdjust="0"/>
  </p:normalViewPr>
  <p:slideViewPr>
    <p:cSldViewPr snapToGrid="0">
      <p:cViewPr varScale="1">
        <p:scale>
          <a:sx n="45" d="100"/>
          <a:sy n="45" d="100"/>
        </p:scale>
        <p:origin x="1171"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modSld">
      <pc:chgData name="Megan Botes" userId="70568131-745a-489b-b4fe-9e78c579dd6d" providerId="ADAL" clId="{E3DEF142-CC7A-44CA-B5B4-48BABF1A3E75}" dt="2025-10-23T14:32:43.922" v="274" actId="26606"/>
      <pc:docMkLst>
        <pc:docMk/>
      </pc:docMkLst>
      <pc:sldChg chg="addSp delSp modSp mod setBg delDesignElem">
        <pc:chgData name="Megan Botes" userId="70568131-745a-489b-b4fe-9e78c579dd6d" providerId="ADAL" clId="{E3DEF142-CC7A-44CA-B5B4-48BABF1A3E75}" dt="2025-10-23T14:32:16.873" v="267" actId="478"/>
        <pc:sldMkLst>
          <pc:docMk/>
          <pc:sldMk cId="604862251" sldId="256"/>
        </pc:sldMkLst>
        <pc:spChg chg="mod ord">
          <ac:chgData name="Megan Botes" userId="70568131-745a-489b-b4fe-9e78c579dd6d" providerId="ADAL" clId="{E3DEF142-CC7A-44CA-B5B4-48BABF1A3E75}" dt="2025-10-23T13:44:27.595" v="39" actId="113"/>
          <ac:spMkLst>
            <pc:docMk/>
            <pc:sldMk cId="604862251" sldId="256"/>
            <ac:spMk id="2" creationId="{CA4AE8B4-B486-1AFD-7F54-F8EAD59A1518}"/>
          </ac:spMkLst>
        </pc:spChg>
        <pc:spChg chg="add del">
          <ac:chgData name="Megan Botes" userId="70568131-745a-489b-b4fe-9e78c579dd6d" providerId="ADAL" clId="{E3DEF142-CC7A-44CA-B5B4-48BABF1A3E75}" dt="2025-10-23T13:43:53.779" v="22" actId="26606"/>
          <ac:spMkLst>
            <pc:docMk/>
            <pc:sldMk cId="604862251" sldId="256"/>
            <ac:spMk id="9" creationId="{27BDFED6-6E33-4606-AFE2-886ADB1C018E}"/>
          </ac:spMkLst>
        </pc:spChg>
        <pc:spChg chg="add del">
          <ac:chgData name="Megan Botes" userId="70568131-745a-489b-b4fe-9e78c579dd6d" providerId="ADAL" clId="{E3DEF142-CC7A-44CA-B5B4-48BABF1A3E75}" dt="2025-10-23T13:43:53.779" v="22" actId="26606"/>
          <ac:spMkLst>
            <pc:docMk/>
            <pc:sldMk cId="604862251" sldId="256"/>
            <ac:spMk id="11" creationId="{890DEF05-784E-4B61-89E4-04C4ECF4E5A0}"/>
          </ac:spMkLst>
        </pc:spChg>
        <pc:spChg chg="add">
          <ac:chgData name="Megan Botes" userId="70568131-745a-489b-b4fe-9e78c579dd6d" providerId="ADAL" clId="{E3DEF142-CC7A-44CA-B5B4-48BABF1A3E75}" dt="2025-10-23T13:43:53.779" v="22" actId="26606"/>
          <ac:spMkLst>
            <pc:docMk/>
            <pc:sldMk cId="604862251" sldId="256"/>
            <ac:spMk id="18" creationId="{0671A8AE-40A1-4631-A6B8-581AFF065482}"/>
          </ac:spMkLst>
        </pc:spChg>
        <pc:spChg chg="add">
          <ac:chgData name="Megan Botes" userId="70568131-745a-489b-b4fe-9e78c579dd6d" providerId="ADAL" clId="{E3DEF142-CC7A-44CA-B5B4-48BABF1A3E75}" dt="2025-10-23T13:43:53.779" v="22" actId="26606"/>
          <ac:spMkLst>
            <pc:docMk/>
            <pc:sldMk cId="604862251" sldId="256"/>
            <ac:spMk id="20" creationId="{AB58EF07-17C2-48CF-ABB0-EEF1F17CB8F0}"/>
          </ac:spMkLst>
        </pc:spChg>
        <pc:spChg chg="add">
          <ac:chgData name="Megan Botes" userId="70568131-745a-489b-b4fe-9e78c579dd6d" providerId="ADAL" clId="{E3DEF142-CC7A-44CA-B5B4-48BABF1A3E75}" dt="2025-10-23T13:43:53.779" v="22" actId="26606"/>
          <ac:spMkLst>
            <pc:docMk/>
            <pc:sldMk cId="604862251" sldId="256"/>
            <ac:spMk id="22" creationId="{AF2F604E-43BE-4DC3-B983-E071523364F8}"/>
          </ac:spMkLst>
        </pc:spChg>
        <pc:spChg chg="add">
          <ac:chgData name="Megan Botes" userId="70568131-745a-489b-b4fe-9e78c579dd6d" providerId="ADAL" clId="{E3DEF142-CC7A-44CA-B5B4-48BABF1A3E75}" dt="2025-10-23T13:43:53.779" v="22" actId="26606"/>
          <ac:spMkLst>
            <pc:docMk/>
            <pc:sldMk cId="604862251" sldId="256"/>
            <ac:spMk id="24" creationId="{08C9B587-E65E-4B52-B37C-ABEBB6E87928}"/>
          </ac:spMkLst>
        </pc:spChg>
        <pc:spChg chg="del">
          <ac:chgData name="Megan Botes" userId="70568131-745a-489b-b4fe-9e78c579dd6d" providerId="ADAL" clId="{E3DEF142-CC7A-44CA-B5B4-48BABF1A3E75}" dt="2025-10-23T13:43:10.993" v="14"/>
          <ac:spMkLst>
            <pc:docMk/>
            <pc:sldMk cId="604862251" sldId="256"/>
            <ac:spMk id="29" creationId="{99D89EBB-72B3-43C9-BAA0-C3D3A97AD3AC}"/>
          </ac:spMkLst>
        </pc:spChg>
        <pc:spChg chg="del">
          <ac:chgData name="Megan Botes" userId="70568131-745a-489b-b4fe-9e78c579dd6d" providerId="ADAL" clId="{E3DEF142-CC7A-44CA-B5B4-48BABF1A3E75}" dt="2025-10-23T13:43:10.993" v="14"/>
          <ac:spMkLst>
            <pc:docMk/>
            <pc:sldMk cId="604862251" sldId="256"/>
            <ac:spMk id="31" creationId="{5A6BA549-E7EA-4091-94B3-7B2B3044E387}"/>
          </ac:spMkLst>
        </pc:spChg>
        <pc:spChg chg="del">
          <ac:chgData name="Megan Botes" userId="70568131-745a-489b-b4fe-9e78c579dd6d" providerId="ADAL" clId="{E3DEF142-CC7A-44CA-B5B4-48BABF1A3E75}" dt="2025-10-23T13:43:10.993" v="14"/>
          <ac:spMkLst>
            <pc:docMk/>
            <pc:sldMk cId="604862251" sldId="256"/>
            <ac:spMk id="43" creationId="{613F3963-915E-4812-8B39-BE6EA7CC82DA}"/>
          </ac:spMkLst>
        </pc:spChg>
        <pc:grpChg chg="del">
          <ac:chgData name="Megan Botes" userId="70568131-745a-489b-b4fe-9e78c579dd6d" providerId="ADAL" clId="{E3DEF142-CC7A-44CA-B5B4-48BABF1A3E75}" dt="2025-10-23T13:43:10.993" v="14"/>
          <ac:grpSpMkLst>
            <pc:docMk/>
            <pc:sldMk cId="604862251" sldId="256"/>
            <ac:grpSpMk id="33" creationId="{C8F3AECA-1E28-4DB0-901D-747B827596E9}"/>
          </ac:grpSpMkLst>
        </pc:grpChg>
        <pc:grpChg chg="del">
          <ac:chgData name="Megan Botes" userId="70568131-745a-489b-b4fe-9e78c579dd6d" providerId="ADAL" clId="{E3DEF142-CC7A-44CA-B5B4-48BABF1A3E75}" dt="2025-10-23T13:43:10.993" v="14"/>
          <ac:grpSpMkLst>
            <pc:docMk/>
            <pc:sldMk cId="604862251" sldId="256"/>
            <ac:grpSpMk id="38" creationId="{3214C51D-3B74-4CCB-82B8-A184460FCAA2}"/>
          </ac:grpSpMkLst>
        </pc:grpChg>
        <pc:picChg chg="del mod ord">
          <ac:chgData name="Megan Botes" userId="70568131-745a-489b-b4fe-9e78c579dd6d" providerId="ADAL" clId="{E3DEF142-CC7A-44CA-B5B4-48BABF1A3E75}" dt="2025-10-23T13:43:51.269" v="21" actId="478"/>
          <ac:picMkLst>
            <pc:docMk/>
            <pc:sldMk cId="604862251" sldId="256"/>
            <ac:picMk id="3" creationId="{C9F4DF9E-77AD-3B84-F1CA-BFB5A6AAE059}"/>
          </ac:picMkLst>
        </pc:picChg>
        <pc:picChg chg="add del mod">
          <ac:chgData name="Megan Botes" userId="70568131-745a-489b-b4fe-9e78c579dd6d" providerId="ADAL" clId="{E3DEF142-CC7A-44CA-B5B4-48BABF1A3E75}" dt="2025-10-23T14:32:16.873" v="267" actId="478"/>
          <ac:picMkLst>
            <pc:docMk/>
            <pc:sldMk cId="604862251" sldId="256"/>
            <ac:picMk id="4" creationId="{B225D66C-4F5C-471A-9C4C-09C45EB717D6}"/>
          </ac:picMkLst>
        </pc:picChg>
        <pc:picChg chg="add del mod">
          <ac:chgData name="Megan Botes" userId="70568131-745a-489b-b4fe-9e78c579dd6d" providerId="ADAL" clId="{E3DEF142-CC7A-44CA-B5B4-48BABF1A3E75}" dt="2025-10-23T14:32:10.608" v="266" actId="21"/>
          <ac:picMkLst>
            <pc:docMk/>
            <pc:sldMk cId="604862251" sldId="256"/>
            <ac:picMk id="5" creationId="{26F45B33-E0E2-1A63-7218-07F8D9163417}"/>
          </ac:picMkLst>
        </pc:picChg>
        <pc:picChg chg="add mod">
          <ac:chgData name="Megan Botes" userId="70568131-745a-489b-b4fe-9e78c579dd6d" providerId="ADAL" clId="{E3DEF142-CC7A-44CA-B5B4-48BABF1A3E75}" dt="2025-10-23T14:32:10.608" v="266" actId="21"/>
          <ac:picMkLst>
            <pc:docMk/>
            <pc:sldMk cId="604862251" sldId="256"/>
            <ac:picMk id="6" creationId="{ABC7D71C-7DC0-9C53-5226-0978EC60B6C6}"/>
          </ac:picMkLst>
        </pc:picChg>
        <pc:picChg chg="del mod">
          <ac:chgData name="Megan Botes" userId="70568131-745a-489b-b4fe-9e78c579dd6d" providerId="ADAL" clId="{E3DEF142-CC7A-44CA-B5B4-48BABF1A3E75}" dt="2025-10-23T13:43:31.252" v="18" actId="478"/>
          <ac:picMkLst>
            <pc:docMk/>
            <pc:sldMk cId="604862251" sldId="256"/>
            <ac:picMk id="6" creationId="{BD8A114F-320B-D634-C724-E3084F230779}"/>
          </ac:picMkLst>
        </pc:picChg>
        <pc:cxnChg chg="add del">
          <ac:chgData name="Megan Botes" userId="70568131-745a-489b-b4fe-9e78c579dd6d" providerId="ADAL" clId="{E3DEF142-CC7A-44CA-B5B4-48BABF1A3E75}" dt="2025-10-23T13:43:53.779" v="22" actId="26606"/>
          <ac:cxnSpMkLst>
            <pc:docMk/>
            <pc:sldMk cId="604862251" sldId="256"/>
            <ac:cxnSpMk id="13" creationId="{C41BAEC7-F7B0-4224-8B18-8F74B7D87F0B}"/>
          </ac:cxnSpMkLst>
        </pc:cxnChg>
      </pc:sldChg>
      <pc:sldChg chg="addSp delSp modSp mod setBg delDesignElem">
        <pc:chgData name="Megan Botes" userId="70568131-745a-489b-b4fe-9e78c579dd6d" providerId="ADAL" clId="{E3DEF142-CC7A-44CA-B5B4-48BABF1A3E75}" dt="2025-10-23T14:08:09.546" v="245"/>
        <pc:sldMkLst>
          <pc:docMk/>
          <pc:sldMk cId="2245073432" sldId="257"/>
        </pc:sldMkLst>
        <pc:spChg chg="mod">
          <ac:chgData name="Megan Botes" userId="70568131-745a-489b-b4fe-9e78c579dd6d" providerId="ADAL" clId="{E3DEF142-CC7A-44CA-B5B4-48BABF1A3E75}" dt="2025-10-23T13:44:52.450" v="41" actId="26606"/>
          <ac:spMkLst>
            <pc:docMk/>
            <pc:sldMk cId="2245073432" sldId="257"/>
            <ac:spMk id="2" creationId="{CC68A8DF-5991-0255-2230-4647ED114D6F}"/>
          </ac:spMkLst>
        </pc:spChg>
        <pc:spChg chg="del">
          <ac:chgData name="Megan Botes" userId="70568131-745a-489b-b4fe-9e78c579dd6d" providerId="ADAL" clId="{E3DEF142-CC7A-44CA-B5B4-48BABF1A3E75}" dt="2025-10-23T13:43:10.993" v="14"/>
          <ac:spMkLst>
            <pc:docMk/>
            <pc:sldMk cId="2245073432" sldId="257"/>
            <ac:spMk id="9" creationId="{308119F7-B84E-4EBF-919F-A9B0F6D92473}"/>
          </ac:spMkLst>
        </pc:spChg>
        <pc:spChg chg="add">
          <ac:chgData name="Megan Botes" userId="70568131-745a-489b-b4fe-9e78c579dd6d" providerId="ADAL" clId="{E3DEF142-CC7A-44CA-B5B4-48BABF1A3E75}" dt="2025-10-23T13:44:52.450" v="41" actId="26606"/>
          <ac:spMkLst>
            <pc:docMk/>
            <pc:sldMk cId="2245073432" sldId="257"/>
            <ac:spMk id="10" creationId="{BACC6370-2D7E-4714-9D71-7542949D7D5D}"/>
          </ac:spMkLst>
        </pc:spChg>
        <pc:spChg chg="del">
          <ac:chgData name="Megan Botes" userId="70568131-745a-489b-b4fe-9e78c579dd6d" providerId="ADAL" clId="{E3DEF142-CC7A-44CA-B5B4-48BABF1A3E75}" dt="2025-10-23T13:43:10.993" v="14"/>
          <ac:spMkLst>
            <pc:docMk/>
            <pc:sldMk cId="2245073432" sldId="257"/>
            <ac:spMk id="11" creationId="{DAA17479-17CB-402A-8689-750C6F38584C}"/>
          </ac:spMkLst>
        </pc:spChg>
        <pc:spChg chg="add">
          <ac:chgData name="Megan Botes" userId="70568131-745a-489b-b4fe-9e78c579dd6d" providerId="ADAL" clId="{E3DEF142-CC7A-44CA-B5B4-48BABF1A3E75}" dt="2025-10-23T13:44:52.450" v="41" actId="26606"/>
          <ac:spMkLst>
            <pc:docMk/>
            <pc:sldMk cId="2245073432" sldId="257"/>
            <ac:spMk id="12" creationId="{F68B3F68-107C-434F-AA38-110D5EA91B85}"/>
          </ac:spMkLst>
        </pc:spChg>
        <pc:spChg chg="del">
          <ac:chgData name="Megan Botes" userId="70568131-745a-489b-b4fe-9e78c579dd6d" providerId="ADAL" clId="{E3DEF142-CC7A-44CA-B5B4-48BABF1A3E75}" dt="2025-10-23T13:43:10.993" v="14"/>
          <ac:spMkLst>
            <pc:docMk/>
            <pc:sldMk cId="2245073432" sldId="257"/>
            <ac:spMk id="13" creationId="{F534AA72-89BF-4BB0-B339-DEB9FC7F1BF2}"/>
          </ac:spMkLst>
        </pc:spChg>
        <pc:spChg chg="add">
          <ac:chgData name="Megan Botes" userId="70568131-745a-489b-b4fe-9e78c579dd6d" providerId="ADAL" clId="{E3DEF142-CC7A-44CA-B5B4-48BABF1A3E75}" dt="2025-10-23T13:44:52.450" v="41" actId="26606"/>
          <ac:spMkLst>
            <pc:docMk/>
            <pc:sldMk cId="2245073432" sldId="257"/>
            <ac:spMk id="14" creationId="{AAD0DBB9-1A4B-4391-81D4-CB19F9AB918A}"/>
          </ac:spMkLst>
        </pc:spChg>
        <pc:spChg chg="add">
          <ac:chgData name="Megan Botes" userId="70568131-745a-489b-b4fe-9e78c579dd6d" providerId="ADAL" clId="{E3DEF142-CC7A-44CA-B5B4-48BABF1A3E75}" dt="2025-10-23T13:44:52.450" v="41" actId="26606"/>
          <ac:spMkLst>
            <pc:docMk/>
            <pc:sldMk cId="2245073432" sldId="257"/>
            <ac:spMk id="16" creationId="{063BBA22-50EA-4C4D-BE05-F1CE4E63AA56}"/>
          </ac:spMkLst>
        </pc:spChg>
        <pc:graphicFrameChg chg="mod modGraphic">
          <ac:chgData name="Megan Botes" userId="70568131-745a-489b-b4fe-9e78c579dd6d" providerId="ADAL" clId="{E3DEF142-CC7A-44CA-B5B4-48BABF1A3E75}" dt="2025-10-23T13:44:59.842" v="42" actId="20577"/>
          <ac:graphicFrameMkLst>
            <pc:docMk/>
            <pc:sldMk cId="2245073432" sldId="257"/>
            <ac:graphicFrameMk id="5" creationId="{C67A50BD-4B0E-65AD-5108-3D6654FD876F}"/>
          </ac:graphicFrameMkLst>
        </pc:graphicFrameChg>
        <pc:picChg chg="del">
          <ac:chgData name="Megan Botes" userId="70568131-745a-489b-b4fe-9e78c579dd6d" providerId="ADAL" clId="{E3DEF142-CC7A-44CA-B5B4-48BABF1A3E75}" dt="2025-10-23T13:44:45.576" v="40" actId="21"/>
          <ac:picMkLst>
            <pc:docMk/>
            <pc:sldMk cId="2245073432" sldId="257"/>
            <ac:picMk id="3" creationId="{50FD4766-9B57-4123-E9AB-7BBCCE3CBD92}"/>
          </ac:picMkLst>
        </pc:picChg>
        <pc:picChg chg="add mod">
          <ac:chgData name="Megan Botes" userId="70568131-745a-489b-b4fe-9e78c579dd6d" providerId="ADAL" clId="{E3DEF142-CC7A-44CA-B5B4-48BABF1A3E75}" dt="2025-10-23T14:08:09.546" v="245"/>
          <ac:picMkLst>
            <pc:docMk/>
            <pc:sldMk cId="2245073432" sldId="257"/>
            <ac:picMk id="4" creationId="{6D240173-269E-A925-B944-74FF573328B8}"/>
          </ac:picMkLst>
        </pc:picChg>
      </pc:sldChg>
      <pc:sldChg chg="addSp delSp modSp mod setBg delDesignElem">
        <pc:chgData name="Megan Botes" userId="70568131-745a-489b-b4fe-9e78c579dd6d" providerId="ADAL" clId="{E3DEF142-CC7A-44CA-B5B4-48BABF1A3E75}" dt="2025-10-23T14:08:10.707" v="246"/>
        <pc:sldMkLst>
          <pc:docMk/>
          <pc:sldMk cId="3593499117" sldId="258"/>
        </pc:sldMkLst>
        <pc:spChg chg="mod">
          <ac:chgData name="Megan Botes" userId="70568131-745a-489b-b4fe-9e78c579dd6d" providerId="ADAL" clId="{E3DEF142-CC7A-44CA-B5B4-48BABF1A3E75}" dt="2025-10-23T13:45:29.351" v="44" actId="26606"/>
          <ac:spMkLst>
            <pc:docMk/>
            <pc:sldMk cId="3593499117" sldId="258"/>
            <ac:spMk id="2" creationId="{0FED05D5-F40E-2764-AA85-284E9035B238}"/>
          </ac:spMkLst>
        </pc:spChg>
        <pc:spChg chg="add">
          <ac:chgData name="Megan Botes" userId="70568131-745a-489b-b4fe-9e78c579dd6d" providerId="ADAL" clId="{E3DEF142-CC7A-44CA-B5B4-48BABF1A3E75}" dt="2025-10-23T13:45:29.351" v="44" actId="26606"/>
          <ac:spMkLst>
            <pc:docMk/>
            <pc:sldMk cId="3593499117" sldId="258"/>
            <ac:spMk id="9" creationId="{AAD0DBB9-1A4B-4391-81D4-CB19F9AB918A}"/>
          </ac:spMkLst>
        </pc:spChg>
        <pc:spChg chg="add">
          <ac:chgData name="Megan Botes" userId="70568131-745a-489b-b4fe-9e78c579dd6d" providerId="ADAL" clId="{E3DEF142-CC7A-44CA-B5B4-48BABF1A3E75}" dt="2025-10-23T13:45:29.351" v="44" actId="26606"/>
          <ac:spMkLst>
            <pc:docMk/>
            <pc:sldMk cId="3593499117" sldId="258"/>
            <ac:spMk id="10" creationId="{063BBA22-50EA-4C4D-BE05-F1CE4E63AA56}"/>
          </ac:spMkLst>
        </pc:spChg>
        <pc:spChg chg="del">
          <ac:chgData name="Megan Botes" userId="70568131-745a-489b-b4fe-9e78c579dd6d" providerId="ADAL" clId="{E3DEF142-CC7A-44CA-B5B4-48BABF1A3E75}" dt="2025-10-23T13:43:10.993" v="14"/>
          <ac:spMkLst>
            <pc:docMk/>
            <pc:sldMk cId="3593499117" sldId="258"/>
            <ac:spMk id="11" creationId="{2BFB0E95-9CAE-4968-A118-2B9F7C8BBBEC}"/>
          </ac:spMkLst>
        </pc:spChg>
        <pc:spChg chg="add">
          <ac:chgData name="Megan Botes" userId="70568131-745a-489b-b4fe-9e78c579dd6d" providerId="ADAL" clId="{E3DEF142-CC7A-44CA-B5B4-48BABF1A3E75}" dt="2025-10-23T13:45:29.351" v="44" actId="26606"/>
          <ac:spMkLst>
            <pc:docMk/>
            <pc:sldMk cId="3593499117" sldId="258"/>
            <ac:spMk id="12" creationId="{BACC6370-2D7E-4714-9D71-7542949D7D5D}"/>
          </ac:spMkLst>
        </pc:spChg>
        <pc:spChg chg="del">
          <ac:chgData name="Megan Botes" userId="70568131-745a-489b-b4fe-9e78c579dd6d" providerId="ADAL" clId="{E3DEF142-CC7A-44CA-B5B4-48BABF1A3E75}" dt="2025-10-23T13:43:10.993" v="14"/>
          <ac:spMkLst>
            <pc:docMk/>
            <pc:sldMk cId="3593499117" sldId="258"/>
            <ac:spMk id="13" creationId="{72133437-BFEB-412D-978C-59379BF575EC}"/>
          </ac:spMkLst>
        </pc:spChg>
        <pc:spChg chg="add">
          <ac:chgData name="Megan Botes" userId="70568131-745a-489b-b4fe-9e78c579dd6d" providerId="ADAL" clId="{E3DEF142-CC7A-44CA-B5B4-48BABF1A3E75}" dt="2025-10-23T13:45:29.351" v="44" actId="26606"/>
          <ac:spMkLst>
            <pc:docMk/>
            <pc:sldMk cId="3593499117" sldId="258"/>
            <ac:spMk id="14" creationId="{F68B3F68-107C-434F-AA38-110D5EA91B85}"/>
          </ac:spMkLst>
        </pc:spChg>
        <pc:spChg chg="del">
          <ac:chgData name="Megan Botes" userId="70568131-745a-489b-b4fe-9e78c579dd6d" providerId="ADAL" clId="{E3DEF142-CC7A-44CA-B5B4-48BABF1A3E75}" dt="2025-10-23T13:43:10.993" v="14"/>
          <ac:spMkLst>
            <pc:docMk/>
            <pc:sldMk cId="3593499117" sldId="258"/>
            <ac:spMk id="25" creationId="{D277D65C-DA10-481D-B5A1-7DB78CF638DD}"/>
          </ac:spMkLst>
        </pc:spChg>
        <pc:grpChg chg="del">
          <ac:chgData name="Megan Botes" userId="70568131-745a-489b-b4fe-9e78c579dd6d" providerId="ADAL" clId="{E3DEF142-CC7A-44CA-B5B4-48BABF1A3E75}" dt="2025-10-23T13:43:10.993" v="14"/>
          <ac:grpSpMkLst>
            <pc:docMk/>
            <pc:sldMk cId="3593499117" sldId="258"/>
            <ac:grpSpMk id="15" creationId="{898907C4-FC8B-4436-8D59-610E3736136D}"/>
          </ac:grpSpMkLst>
        </pc:grpChg>
        <pc:grpChg chg="del">
          <ac:chgData name="Megan Botes" userId="70568131-745a-489b-b4fe-9e78c579dd6d" providerId="ADAL" clId="{E3DEF142-CC7A-44CA-B5B4-48BABF1A3E75}" dt="2025-10-23T13:43:10.993" v="14"/>
          <ac:grpSpMkLst>
            <pc:docMk/>
            <pc:sldMk cId="3593499117" sldId="258"/>
            <ac:grpSpMk id="20" creationId="{9F9D18AC-8DBF-44B9-B251-652985A640D9}"/>
          </ac:grpSpMkLst>
        </pc:grpChg>
        <pc:graphicFrameChg chg="mod modGraphic">
          <ac:chgData name="Megan Botes" userId="70568131-745a-489b-b4fe-9e78c579dd6d" providerId="ADAL" clId="{E3DEF142-CC7A-44CA-B5B4-48BABF1A3E75}" dt="2025-10-23T13:45:40.415" v="48" actId="20577"/>
          <ac:graphicFrameMkLst>
            <pc:docMk/>
            <pc:sldMk cId="3593499117" sldId="258"/>
            <ac:graphicFrameMk id="7" creationId="{2A975DD5-912E-8CF9-1D7B-BCC395428D1F}"/>
          </ac:graphicFrameMkLst>
        </pc:graphicFrameChg>
        <pc:picChg chg="del">
          <ac:chgData name="Megan Botes" userId="70568131-745a-489b-b4fe-9e78c579dd6d" providerId="ADAL" clId="{E3DEF142-CC7A-44CA-B5B4-48BABF1A3E75}" dt="2025-10-23T13:45:16.737" v="43" actId="21"/>
          <ac:picMkLst>
            <pc:docMk/>
            <pc:sldMk cId="3593499117" sldId="258"/>
            <ac:picMk id="3" creationId="{EFC09634-6DB2-7D74-DA79-09F4C247570C}"/>
          </ac:picMkLst>
        </pc:picChg>
        <pc:picChg chg="add mod">
          <ac:chgData name="Megan Botes" userId="70568131-745a-489b-b4fe-9e78c579dd6d" providerId="ADAL" clId="{E3DEF142-CC7A-44CA-B5B4-48BABF1A3E75}" dt="2025-10-23T14:08:10.707" v="246"/>
          <ac:picMkLst>
            <pc:docMk/>
            <pc:sldMk cId="3593499117" sldId="258"/>
            <ac:picMk id="4" creationId="{959743BB-55C0-345E-A343-ABA33AE089E7}"/>
          </ac:picMkLst>
        </pc:picChg>
      </pc:sldChg>
      <pc:sldChg chg="addSp delSp modSp mod setBg delDesignElem">
        <pc:chgData name="Megan Botes" userId="70568131-745a-489b-b4fe-9e78c579dd6d" providerId="ADAL" clId="{E3DEF142-CC7A-44CA-B5B4-48BABF1A3E75}" dt="2025-10-23T14:32:43.922" v="274" actId="26606"/>
        <pc:sldMkLst>
          <pc:docMk/>
          <pc:sldMk cId="1630348706" sldId="259"/>
        </pc:sldMkLst>
        <pc:spChg chg="mod">
          <ac:chgData name="Megan Botes" userId="70568131-745a-489b-b4fe-9e78c579dd6d" providerId="ADAL" clId="{E3DEF142-CC7A-44CA-B5B4-48BABF1A3E75}" dt="2025-10-23T14:32:43.922" v="274" actId="26606"/>
          <ac:spMkLst>
            <pc:docMk/>
            <pc:sldMk cId="1630348706" sldId="259"/>
            <ac:spMk id="2" creationId="{E7CBAEBB-AB65-3A14-F71C-F0DB53FAF110}"/>
          </ac:spMkLst>
        </pc:spChg>
        <pc:spChg chg="mod ord">
          <ac:chgData name="Megan Botes" userId="70568131-745a-489b-b4fe-9e78c579dd6d" providerId="ADAL" clId="{E3DEF142-CC7A-44CA-B5B4-48BABF1A3E75}" dt="2025-10-23T14:32:43.922" v="274" actId="26606"/>
          <ac:spMkLst>
            <pc:docMk/>
            <pc:sldMk cId="1630348706" sldId="259"/>
            <ac:spMk id="4" creationId="{9D4851F9-D7F0-26C9-477E-299335C97931}"/>
          </ac:spMkLst>
        </pc:spChg>
        <pc:spChg chg="add del">
          <ac:chgData name="Megan Botes" userId="70568131-745a-489b-b4fe-9e78c579dd6d" providerId="ADAL" clId="{E3DEF142-CC7A-44CA-B5B4-48BABF1A3E75}" dt="2025-10-23T14:32:43.922" v="274" actId="26606"/>
          <ac:spMkLst>
            <pc:docMk/>
            <pc:sldMk cId="1630348706" sldId="259"/>
            <ac:spMk id="2055" creationId="{3AFE8227-C443-417B-BA91-520EB1EF4559}"/>
          </ac:spMkLst>
        </pc:spChg>
        <pc:spChg chg="add del">
          <ac:chgData name="Megan Botes" userId="70568131-745a-489b-b4fe-9e78c579dd6d" providerId="ADAL" clId="{E3DEF142-CC7A-44CA-B5B4-48BABF1A3E75}" dt="2025-10-23T14:32:43.922" v="274" actId="26606"/>
          <ac:spMkLst>
            <pc:docMk/>
            <pc:sldMk cId="1630348706" sldId="259"/>
            <ac:spMk id="2057" creationId="{907741FC-B544-4A6E-B831-6789D042333D}"/>
          </ac:spMkLst>
        </pc:spChg>
        <pc:spChg chg="add del">
          <ac:chgData name="Megan Botes" userId="70568131-745a-489b-b4fe-9e78c579dd6d" providerId="ADAL" clId="{E3DEF142-CC7A-44CA-B5B4-48BABF1A3E75}" dt="2025-10-23T14:32:43.922" v="274" actId="26606"/>
          <ac:spMkLst>
            <pc:docMk/>
            <pc:sldMk cId="1630348706" sldId="259"/>
            <ac:spMk id="2059" creationId="{3F0BE7ED-7814-4273-B18A-F26CC0380380}"/>
          </ac:spMkLst>
        </pc:spChg>
        <pc:spChg chg="add">
          <ac:chgData name="Megan Botes" userId="70568131-745a-489b-b4fe-9e78c579dd6d" providerId="ADAL" clId="{E3DEF142-CC7A-44CA-B5B4-48BABF1A3E75}" dt="2025-10-23T14:32:43.922" v="274" actId="26606"/>
          <ac:spMkLst>
            <pc:docMk/>
            <pc:sldMk cId="1630348706" sldId="259"/>
            <ac:spMk id="2064" creationId="{04812C46-200A-4DEB-A05E-3ED6C68C2387}"/>
          </ac:spMkLst>
        </pc:spChg>
        <pc:spChg chg="del">
          <ac:chgData name="Megan Botes" userId="70568131-745a-489b-b4fe-9e78c579dd6d" providerId="ADAL" clId="{E3DEF142-CC7A-44CA-B5B4-48BABF1A3E75}" dt="2025-10-23T13:43:10.993" v="14"/>
          <ac:spMkLst>
            <pc:docMk/>
            <pc:sldMk cId="1630348706" sldId="259"/>
            <ac:spMk id="2065" creationId="{5ED9E2D9-EE69-4775-8CE5-9EAC35AD2F2E}"/>
          </ac:spMkLst>
        </pc:spChg>
        <pc:spChg chg="add">
          <ac:chgData name="Megan Botes" userId="70568131-745a-489b-b4fe-9e78c579dd6d" providerId="ADAL" clId="{E3DEF142-CC7A-44CA-B5B4-48BABF1A3E75}" dt="2025-10-23T14:32:43.922" v="274" actId="26606"/>
          <ac:spMkLst>
            <pc:docMk/>
            <pc:sldMk cId="1630348706" sldId="259"/>
            <ac:spMk id="2066" creationId="{D1EA859B-E555-4109-94F3-6700E046E008}"/>
          </ac:spMkLst>
        </pc:spChg>
        <pc:spChg chg="del">
          <ac:chgData name="Megan Botes" userId="70568131-745a-489b-b4fe-9e78c579dd6d" providerId="ADAL" clId="{E3DEF142-CC7A-44CA-B5B4-48BABF1A3E75}" dt="2025-10-23T13:43:10.993" v="14"/>
          <ac:spMkLst>
            <pc:docMk/>
            <pc:sldMk cId="1630348706" sldId="259"/>
            <ac:spMk id="2067" creationId="{3D75B673-1FA7-415E-8B2E-7A0550C8BDDF}"/>
          </ac:spMkLst>
        </pc:spChg>
        <pc:picChg chg="add mod">
          <ac:chgData name="Megan Botes" userId="70568131-745a-489b-b4fe-9e78c579dd6d" providerId="ADAL" clId="{E3DEF142-CC7A-44CA-B5B4-48BABF1A3E75}" dt="2025-10-23T14:32:25.488" v="269"/>
          <ac:picMkLst>
            <pc:docMk/>
            <pc:sldMk cId="1630348706" sldId="259"/>
            <ac:picMk id="3" creationId="{26F45B33-E0E2-1A63-7218-07F8D9163417}"/>
          </ac:picMkLst>
        </pc:picChg>
        <pc:picChg chg="del">
          <ac:chgData name="Megan Botes" userId="70568131-745a-489b-b4fe-9e78c579dd6d" providerId="ADAL" clId="{E3DEF142-CC7A-44CA-B5B4-48BABF1A3E75}" dt="2025-10-23T13:52:01.655" v="55" actId="478"/>
          <ac:picMkLst>
            <pc:docMk/>
            <pc:sldMk cId="1630348706" sldId="259"/>
            <ac:picMk id="3" creationId="{A335D301-558F-0FD1-4024-E2AFFA339027}"/>
          </ac:picMkLst>
        </pc:picChg>
        <pc:picChg chg="add del mod">
          <ac:chgData name="Megan Botes" userId="70568131-745a-489b-b4fe-9e78c579dd6d" providerId="ADAL" clId="{E3DEF142-CC7A-44CA-B5B4-48BABF1A3E75}" dt="2025-10-23T14:32:37.723" v="273" actId="21"/>
          <ac:picMkLst>
            <pc:docMk/>
            <pc:sldMk cId="1630348706" sldId="259"/>
            <ac:picMk id="5" creationId="{3E17B0B2-EEEE-6D38-46B6-4BDBE0652FE8}"/>
          </ac:picMkLst>
        </pc:picChg>
        <pc:picChg chg="add mod ord">
          <ac:chgData name="Megan Botes" userId="70568131-745a-489b-b4fe-9e78c579dd6d" providerId="ADAL" clId="{E3DEF142-CC7A-44CA-B5B4-48BABF1A3E75}" dt="2025-10-23T14:32:43.922" v="274" actId="26606"/>
          <ac:picMkLst>
            <pc:docMk/>
            <pc:sldMk cId="1630348706" sldId="259"/>
            <ac:picMk id="7" creationId="{5C237835-2541-E2BB-AFD6-5DB10555E0F8}"/>
          </ac:picMkLst>
        </pc:picChg>
        <pc:picChg chg="add del mod">
          <ac:chgData name="Megan Botes" userId="70568131-745a-489b-b4fe-9e78c579dd6d" providerId="ADAL" clId="{E3DEF142-CC7A-44CA-B5B4-48BABF1A3E75}" dt="2025-10-23T14:32:25.086" v="268" actId="478"/>
          <ac:picMkLst>
            <pc:docMk/>
            <pc:sldMk cId="1630348706" sldId="259"/>
            <ac:picMk id="2050" creationId="{C8B54883-90D5-1EC4-3029-09925EB1FDA2}"/>
          </ac:picMkLst>
        </pc:picChg>
        <pc:picChg chg="del">
          <ac:chgData name="Megan Botes" userId="70568131-745a-489b-b4fe-9e78c579dd6d" providerId="ADAL" clId="{E3DEF142-CC7A-44CA-B5B4-48BABF1A3E75}" dt="2025-10-23T13:51:55.956" v="53" actId="478"/>
          <ac:picMkLst>
            <pc:docMk/>
            <pc:sldMk cId="1630348706" sldId="259"/>
            <ac:picMk id="2051" creationId="{E9CD9451-5BA0-93BF-8452-728889CE57B2}"/>
          </ac:picMkLst>
        </pc:picChg>
      </pc:sldChg>
      <pc:sldChg chg="addSp delSp modSp mod delDesignElem">
        <pc:chgData name="Megan Botes" userId="70568131-745a-489b-b4fe-9e78c579dd6d" providerId="ADAL" clId="{E3DEF142-CC7A-44CA-B5B4-48BABF1A3E75}" dt="2025-10-23T14:08:13.715" v="248"/>
        <pc:sldMkLst>
          <pc:docMk/>
          <pc:sldMk cId="1519621257" sldId="260"/>
        </pc:sldMkLst>
        <pc:spChg chg="mod">
          <ac:chgData name="Megan Botes" userId="70568131-745a-489b-b4fe-9e78c579dd6d" providerId="ADAL" clId="{E3DEF142-CC7A-44CA-B5B4-48BABF1A3E75}" dt="2025-10-23T13:52:43.201" v="58" actId="20577"/>
          <ac:spMkLst>
            <pc:docMk/>
            <pc:sldMk cId="1519621257" sldId="260"/>
            <ac:spMk id="3" creationId="{4ED002E0-5F13-27ED-E2F3-8CA6DDC90AE0}"/>
          </ac:spMkLst>
        </pc:spChg>
        <pc:spChg chg="del">
          <ac:chgData name="Megan Botes" userId="70568131-745a-489b-b4fe-9e78c579dd6d" providerId="ADAL" clId="{E3DEF142-CC7A-44CA-B5B4-48BABF1A3E75}" dt="2025-10-23T13:43:10.993" v="14"/>
          <ac:spMkLst>
            <pc:docMk/>
            <pc:sldMk cId="1519621257" sldId="260"/>
            <ac:spMk id="8206" creationId="{01D3B63D-97A2-43B6-B140-7FADB9C541CE}"/>
          </ac:spMkLst>
        </pc:spChg>
        <pc:spChg chg="del">
          <ac:chgData name="Megan Botes" userId="70568131-745a-489b-b4fe-9e78c579dd6d" providerId="ADAL" clId="{E3DEF142-CC7A-44CA-B5B4-48BABF1A3E75}" dt="2025-10-23T13:43:10.993" v="14"/>
          <ac:spMkLst>
            <pc:docMk/>
            <pc:sldMk cId="1519621257" sldId="260"/>
            <ac:spMk id="8208" creationId="{899AB3E9-A7F5-451B-8FC3-9BBE53056F35}"/>
          </ac:spMkLst>
        </pc:spChg>
        <pc:picChg chg="del">
          <ac:chgData name="Megan Botes" userId="70568131-745a-489b-b4fe-9e78c579dd6d" providerId="ADAL" clId="{E3DEF142-CC7A-44CA-B5B4-48BABF1A3E75}" dt="2025-10-23T13:52:26.435" v="57" actId="478"/>
          <ac:picMkLst>
            <pc:docMk/>
            <pc:sldMk cId="1519621257" sldId="260"/>
            <ac:picMk id="4" creationId="{A3C11BB3-47F1-4E1F-910A-2A283DAED57C}"/>
          </ac:picMkLst>
        </pc:picChg>
        <pc:picChg chg="add mod">
          <ac:chgData name="Megan Botes" userId="70568131-745a-489b-b4fe-9e78c579dd6d" providerId="ADAL" clId="{E3DEF142-CC7A-44CA-B5B4-48BABF1A3E75}" dt="2025-10-23T14:08:13.715" v="248"/>
          <ac:picMkLst>
            <pc:docMk/>
            <pc:sldMk cId="1519621257" sldId="260"/>
            <ac:picMk id="5" creationId="{6E30DEDB-FA4D-EB50-9D4E-2A1287E0F333}"/>
          </ac:picMkLst>
        </pc:picChg>
      </pc:sldChg>
      <pc:sldChg chg="delSp modSp mod delDesignElem">
        <pc:chgData name="Megan Botes" userId="70568131-745a-489b-b4fe-9e78c579dd6d" providerId="ADAL" clId="{E3DEF142-CC7A-44CA-B5B4-48BABF1A3E75}" dt="2025-10-23T13:55:00.200" v="81" actId="1076"/>
        <pc:sldMkLst>
          <pc:docMk/>
          <pc:sldMk cId="3460844577" sldId="261"/>
        </pc:sldMkLst>
        <pc:spChg chg="mod">
          <ac:chgData name="Megan Botes" userId="70568131-745a-489b-b4fe-9e78c579dd6d" providerId="ADAL" clId="{E3DEF142-CC7A-44CA-B5B4-48BABF1A3E75}" dt="2025-10-23T13:55:00.200" v="81" actId="1076"/>
          <ac:spMkLst>
            <pc:docMk/>
            <pc:sldMk cId="3460844577" sldId="261"/>
            <ac:spMk id="2" creationId="{190FD462-173B-029E-B76A-AA4CC2817B6F}"/>
          </ac:spMkLst>
        </pc:spChg>
        <pc:spChg chg="del">
          <ac:chgData name="Megan Botes" userId="70568131-745a-489b-b4fe-9e78c579dd6d" providerId="ADAL" clId="{E3DEF142-CC7A-44CA-B5B4-48BABF1A3E75}" dt="2025-10-23T13:43:10.993" v="14"/>
          <ac:spMkLst>
            <pc:docMk/>
            <pc:sldMk cId="3460844577" sldId="261"/>
            <ac:spMk id="3094" creationId="{119D8FB3-DC82-4F23-93E9-2D2E26F225A0}"/>
          </ac:spMkLst>
        </pc:spChg>
        <pc:spChg chg="del">
          <ac:chgData name="Megan Botes" userId="70568131-745a-489b-b4fe-9e78c579dd6d" providerId="ADAL" clId="{E3DEF142-CC7A-44CA-B5B4-48BABF1A3E75}" dt="2025-10-23T13:43:10.993" v="14"/>
          <ac:spMkLst>
            <pc:docMk/>
            <pc:sldMk cId="3460844577" sldId="261"/>
            <ac:spMk id="3096" creationId="{BE054836-96E4-4E15-9E6C-1AE7ED17FC6C}"/>
          </ac:spMkLst>
        </pc:spChg>
        <pc:graphicFrameChg chg="mod modGraphic">
          <ac:chgData name="Megan Botes" userId="70568131-745a-489b-b4fe-9e78c579dd6d" providerId="ADAL" clId="{E3DEF142-CC7A-44CA-B5B4-48BABF1A3E75}" dt="2025-10-23T13:54:32.255" v="80" actId="1076"/>
          <ac:graphicFrameMkLst>
            <pc:docMk/>
            <pc:sldMk cId="3460844577" sldId="261"/>
            <ac:graphicFrameMk id="6" creationId="{910BE797-86F3-9064-3AA2-75ADFED40246}"/>
          </ac:graphicFrameMkLst>
        </pc:graphicFrameChg>
        <pc:picChg chg="mod">
          <ac:chgData name="Megan Botes" userId="70568131-745a-489b-b4fe-9e78c579dd6d" providerId="ADAL" clId="{E3DEF142-CC7A-44CA-B5B4-48BABF1A3E75}" dt="2025-10-23T13:53:31.031" v="67" actId="14100"/>
          <ac:picMkLst>
            <pc:docMk/>
            <pc:sldMk cId="3460844577" sldId="261"/>
            <ac:picMk id="1026" creationId="{6BD6E00A-D7D7-45BD-2D2B-9D7A544786A5}"/>
          </ac:picMkLst>
        </pc:picChg>
      </pc:sldChg>
      <pc:sldChg chg="addSp delSp modSp mod setBg modAnim setClrOvrMap delDesignElem">
        <pc:chgData name="Megan Botes" userId="70568131-745a-489b-b4fe-9e78c579dd6d" providerId="ADAL" clId="{E3DEF142-CC7A-44CA-B5B4-48BABF1A3E75}" dt="2025-10-23T14:08:18.709" v="251"/>
        <pc:sldMkLst>
          <pc:docMk/>
          <pc:sldMk cId="396594314" sldId="262"/>
        </pc:sldMkLst>
        <pc:spChg chg="mod">
          <ac:chgData name="Megan Botes" userId="70568131-745a-489b-b4fe-9e78c579dd6d" providerId="ADAL" clId="{E3DEF142-CC7A-44CA-B5B4-48BABF1A3E75}" dt="2025-10-23T13:57:33.825" v="97" actId="26606"/>
          <ac:spMkLst>
            <pc:docMk/>
            <pc:sldMk cId="396594314" sldId="262"/>
            <ac:spMk id="2" creationId="{137AED7A-6A75-D197-82E1-FED6FE901246}"/>
          </ac:spMkLst>
        </pc:spChg>
        <pc:spChg chg="add mod">
          <ac:chgData name="Megan Botes" userId="70568131-745a-489b-b4fe-9e78c579dd6d" providerId="ADAL" clId="{E3DEF142-CC7A-44CA-B5B4-48BABF1A3E75}" dt="2025-10-23T13:59:37.912" v="120" actId="1076"/>
          <ac:spMkLst>
            <pc:docMk/>
            <pc:sldMk cId="396594314" sldId="262"/>
            <ac:spMk id="4" creationId="{36453417-989C-9A71-3F47-9FEB839FA7E6}"/>
          </ac:spMkLst>
        </pc:spChg>
        <pc:spChg chg="add mod">
          <ac:chgData name="Megan Botes" userId="70568131-745a-489b-b4fe-9e78c579dd6d" providerId="ADAL" clId="{E3DEF142-CC7A-44CA-B5B4-48BABF1A3E75}" dt="2025-10-23T14:00:33.028" v="173" actId="207"/>
          <ac:spMkLst>
            <pc:docMk/>
            <pc:sldMk cId="396594314" sldId="262"/>
            <ac:spMk id="5" creationId="{CCB85B5D-602A-DECE-E4F5-669B36DE5AFC}"/>
          </ac:spMkLst>
        </pc:spChg>
        <pc:spChg chg="del">
          <ac:chgData name="Megan Botes" userId="70568131-745a-489b-b4fe-9e78c579dd6d" providerId="ADAL" clId="{E3DEF142-CC7A-44CA-B5B4-48BABF1A3E75}" dt="2025-10-23T13:43:10.993" v="14"/>
          <ac:spMkLst>
            <pc:docMk/>
            <pc:sldMk cId="396594314" sldId="262"/>
            <ac:spMk id="24" creationId="{308119F7-B84E-4EBF-919F-A9B0F6D92473}"/>
          </ac:spMkLst>
        </pc:spChg>
        <pc:spChg chg="add del">
          <ac:chgData name="Megan Botes" userId="70568131-745a-489b-b4fe-9e78c579dd6d" providerId="ADAL" clId="{E3DEF142-CC7A-44CA-B5B4-48BABF1A3E75}" dt="2025-10-23T13:57:33.825" v="97" actId="26606"/>
          <ac:spMkLst>
            <pc:docMk/>
            <pc:sldMk cId="396594314" sldId="262"/>
            <ac:spMk id="25" creationId="{9228552E-C8B1-4A80-8448-0787CE0FC704}"/>
          </ac:spMkLst>
        </pc:spChg>
        <pc:spChg chg="del">
          <ac:chgData name="Megan Botes" userId="70568131-745a-489b-b4fe-9e78c579dd6d" providerId="ADAL" clId="{E3DEF142-CC7A-44CA-B5B4-48BABF1A3E75}" dt="2025-10-23T13:43:10.993" v="14"/>
          <ac:spMkLst>
            <pc:docMk/>
            <pc:sldMk cId="396594314" sldId="262"/>
            <ac:spMk id="26" creationId="{DAA17479-17CB-402A-8689-750C6F38584C}"/>
          </ac:spMkLst>
        </pc:spChg>
        <pc:spChg chg="del">
          <ac:chgData name="Megan Botes" userId="70568131-745a-489b-b4fe-9e78c579dd6d" providerId="ADAL" clId="{E3DEF142-CC7A-44CA-B5B4-48BABF1A3E75}" dt="2025-10-23T13:43:10.993" v="14"/>
          <ac:spMkLst>
            <pc:docMk/>
            <pc:sldMk cId="396594314" sldId="262"/>
            <ac:spMk id="28" creationId="{F534AA72-89BF-4BB0-B339-DEB9FC7F1BF2}"/>
          </ac:spMkLst>
        </pc:spChg>
        <pc:spChg chg="add del">
          <ac:chgData name="Megan Botes" userId="70568131-745a-489b-b4fe-9e78c579dd6d" providerId="ADAL" clId="{E3DEF142-CC7A-44CA-B5B4-48BABF1A3E75}" dt="2025-10-23T13:58:39.609" v="100" actId="26606"/>
          <ac:spMkLst>
            <pc:docMk/>
            <pc:sldMk cId="396594314" sldId="262"/>
            <ac:spMk id="31" creationId="{3ECBE1F1-D69B-4AFA-ABD5-8E41720EF6DE}"/>
          </ac:spMkLst>
        </pc:spChg>
        <pc:spChg chg="add del">
          <ac:chgData name="Megan Botes" userId="70568131-745a-489b-b4fe-9e78c579dd6d" providerId="ADAL" clId="{E3DEF142-CC7A-44CA-B5B4-48BABF1A3E75}" dt="2025-10-23T13:58:39.609" v="100" actId="26606"/>
          <ac:spMkLst>
            <pc:docMk/>
            <pc:sldMk cId="396594314" sldId="262"/>
            <ac:spMk id="33" creationId="{603A6265-E10C-4B85-9C20-E75FCAF9CC63}"/>
          </ac:spMkLst>
        </pc:spChg>
        <pc:spChg chg="add">
          <ac:chgData name="Megan Botes" userId="70568131-745a-489b-b4fe-9e78c579dd6d" providerId="ADAL" clId="{E3DEF142-CC7A-44CA-B5B4-48BABF1A3E75}" dt="2025-10-23T13:58:39.609" v="100" actId="26606"/>
          <ac:spMkLst>
            <pc:docMk/>
            <pc:sldMk cId="396594314" sldId="262"/>
            <ac:spMk id="3079" creationId="{3ECBE1F1-D69B-4AFA-ABD5-8E41720EF6DE}"/>
          </ac:spMkLst>
        </pc:spChg>
        <pc:spChg chg="add">
          <ac:chgData name="Megan Botes" userId="70568131-745a-489b-b4fe-9e78c579dd6d" providerId="ADAL" clId="{E3DEF142-CC7A-44CA-B5B4-48BABF1A3E75}" dt="2025-10-23T13:58:39.609" v="100" actId="26606"/>
          <ac:spMkLst>
            <pc:docMk/>
            <pc:sldMk cId="396594314" sldId="262"/>
            <ac:spMk id="3081" creationId="{603A6265-E10C-4B85-9C20-E75FCAF9CC63}"/>
          </ac:spMkLst>
        </pc:spChg>
        <pc:graphicFrameChg chg="del mod modGraphic">
          <ac:chgData name="Megan Botes" userId="70568131-745a-489b-b4fe-9e78c579dd6d" providerId="ADAL" clId="{E3DEF142-CC7A-44CA-B5B4-48BABF1A3E75}" dt="2025-10-23T13:57:19.174" v="95" actId="11529"/>
          <ac:graphicFrameMkLst>
            <pc:docMk/>
            <pc:sldMk cId="396594314" sldId="262"/>
            <ac:graphicFrameMk id="19" creationId="{7EDCDE58-378B-D026-52B3-433101D55936}"/>
          </ac:graphicFrameMkLst>
        </pc:graphicFrameChg>
        <pc:picChg chg="del">
          <ac:chgData name="Megan Botes" userId="70568131-745a-489b-b4fe-9e78c579dd6d" providerId="ADAL" clId="{E3DEF142-CC7A-44CA-B5B4-48BABF1A3E75}" dt="2025-10-23T13:55:26.691" v="82" actId="478"/>
          <ac:picMkLst>
            <pc:docMk/>
            <pc:sldMk cId="396594314" sldId="262"/>
            <ac:picMk id="3" creationId="{DA7DE9F9-7FFF-CFCA-9E9C-A78E94360319}"/>
          </ac:picMkLst>
        </pc:picChg>
        <pc:picChg chg="add mod">
          <ac:chgData name="Megan Botes" userId="70568131-745a-489b-b4fe-9e78c579dd6d" providerId="ADAL" clId="{E3DEF142-CC7A-44CA-B5B4-48BABF1A3E75}" dt="2025-10-23T14:08:15.828" v="249"/>
          <ac:picMkLst>
            <pc:docMk/>
            <pc:sldMk cId="396594314" sldId="262"/>
            <ac:picMk id="6" creationId="{58D8D56F-E001-A91F-39B4-2C576626CF42}"/>
          </ac:picMkLst>
        </pc:picChg>
        <pc:picChg chg="add mod">
          <ac:chgData name="Megan Botes" userId="70568131-745a-489b-b4fe-9e78c579dd6d" providerId="ADAL" clId="{E3DEF142-CC7A-44CA-B5B4-48BABF1A3E75}" dt="2025-10-23T14:08:18.709" v="251"/>
          <ac:picMkLst>
            <pc:docMk/>
            <pc:sldMk cId="396594314" sldId="262"/>
            <ac:picMk id="7" creationId="{9CD8C862-2C24-0303-5C31-D655E61E99E8}"/>
          </ac:picMkLst>
        </pc:picChg>
        <pc:picChg chg="add del">
          <ac:chgData name="Megan Botes" userId="70568131-745a-489b-b4fe-9e78c579dd6d" providerId="ADAL" clId="{E3DEF142-CC7A-44CA-B5B4-48BABF1A3E75}" dt="2025-10-23T13:57:29.732" v="96" actId="478"/>
          <ac:picMkLst>
            <pc:docMk/>
            <pc:sldMk cId="396594314" sldId="262"/>
            <ac:picMk id="21" creationId="{C70795AF-5561-7024-3CB9-07F6212CF17F}"/>
          </ac:picMkLst>
        </pc:picChg>
        <pc:picChg chg="add del">
          <ac:chgData name="Megan Botes" userId="70568131-745a-489b-b4fe-9e78c579dd6d" providerId="ADAL" clId="{E3DEF142-CC7A-44CA-B5B4-48BABF1A3E75}" dt="2025-10-23T13:58:35.845" v="98" actId="478"/>
          <ac:picMkLst>
            <pc:docMk/>
            <pc:sldMk cId="396594314" sldId="262"/>
            <ac:picMk id="27" creationId="{419660A4-BF8D-7948-EF3A-BE0208B0C932}"/>
          </ac:picMkLst>
        </pc:picChg>
        <pc:picChg chg="add mod ord">
          <ac:chgData name="Megan Botes" userId="70568131-745a-489b-b4fe-9e78c579dd6d" providerId="ADAL" clId="{E3DEF142-CC7A-44CA-B5B4-48BABF1A3E75}" dt="2025-10-23T13:58:39.609" v="100" actId="26606"/>
          <ac:picMkLst>
            <pc:docMk/>
            <pc:sldMk cId="396594314" sldId="262"/>
            <ac:picMk id="3074" creationId="{CA0084D9-4985-261E-7626-B08E2464EB7B}"/>
          </ac:picMkLst>
        </pc:picChg>
      </pc:sldChg>
      <pc:sldChg chg="addSp delSp modSp mod setBg delDesignElem">
        <pc:chgData name="Megan Botes" userId="70568131-745a-489b-b4fe-9e78c579dd6d" providerId="ADAL" clId="{E3DEF142-CC7A-44CA-B5B4-48BABF1A3E75}" dt="2025-10-23T14:08:17.213" v="250"/>
        <pc:sldMkLst>
          <pc:docMk/>
          <pc:sldMk cId="7917542" sldId="263"/>
        </pc:sldMkLst>
        <pc:spChg chg="mod">
          <ac:chgData name="Megan Botes" userId="70568131-745a-489b-b4fe-9e78c579dd6d" providerId="ADAL" clId="{E3DEF142-CC7A-44CA-B5B4-48BABF1A3E75}" dt="2025-10-23T13:50:39.489" v="52" actId="26606"/>
          <ac:spMkLst>
            <pc:docMk/>
            <pc:sldMk cId="7917542" sldId="263"/>
            <ac:spMk id="2" creationId="{A9EA0209-4E19-A9C2-EFDA-5C27A0F49C33}"/>
          </ac:spMkLst>
        </pc:spChg>
        <pc:spChg chg="mod ord">
          <ac:chgData name="Megan Botes" userId="70568131-745a-489b-b4fe-9e78c579dd6d" providerId="ADAL" clId="{E3DEF142-CC7A-44CA-B5B4-48BABF1A3E75}" dt="2025-10-23T13:50:39.489" v="52" actId="26606"/>
          <ac:spMkLst>
            <pc:docMk/>
            <pc:sldMk cId="7917542" sldId="263"/>
            <ac:spMk id="3" creationId="{9F2F8202-245D-DDB2-0E1B-4C6F1BF03203}"/>
          </ac:spMkLst>
        </pc:spChg>
        <pc:spChg chg="add">
          <ac:chgData name="Megan Botes" userId="70568131-745a-489b-b4fe-9e78c579dd6d" providerId="ADAL" clId="{E3DEF142-CC7A-44CA-B5B4-48BABF1A3E75}" dt="2025-10-23T13:50:39.489" v="52" actId="26606"/>
          <ac:spMkLst>
            <pc:docMk/>
            <pc:sldMk cId="7917542" sldId="263"/>
            <ac:spMk id="1031" creationId="{3AFE8227-C443-417B-BA91-520EB1EF4559}"/>
          </ac:spMkLst>
        </pc:spChg>
        <pc:spChg chg="add">
          <ac:chgData name="Megan Botes" userId="70568131-745a-489b-b4fe-9e78c579dd6d" providerId="ADAL" clId="{E3DEF142-CC7A-44CA-B5B4-48BABF1A3E75}" dt="2025-10-23T13:50:39.489" v="52" actId="26606"/>
          <ac:spMkLst>
            <pc:docMk/>
            <pc:sldMk cId="7917542" sldId="263"/>
            <ac:spMk id="1033" creationId="{907741FC-B544-4A6E-B831-6789D042333D}"/>
          </ac:spMkLst>
        </pc:spChg>
        <pc:spChg chg="add">
          <ac:chgData name="Megan Botes" userId="70568131-745a-489b-b4fe-9e78c579dd6d" providerId="ADAL" clId="{E3DEF142-CC7A-44CA-B5B4-48BABF1A3E75}" dt="2025-10-23T13:50:39.489" v="52" actId="26606"/>
          <ac:spMkLst>
            <pc:docMk/>
            <pc:sldMk cId="7917542" sldId="263"/>
            <ac:spMk id="1035" creationId="{3F0BE7ED-7814-4273-B18A-F26CC0380380}"/>
          </ac:spMkLst>
        </pc:spChg>
        <pc:spChg chg="del">
          <ac:chgData name="Megan Botes" userId="70568131-745a-489b-b4fe-9e78c579dd6d" providerId="ADAL" clId="{E3DEF142-CC7A-44CA-B5B4-48BABF1A3E75}" dt="2025-10-23T13:43:10.993" v="14"/>
          <ac:spMkLst>
            <pc:docMk/>
            <pc:sldMk cId="7917542" sldId="263"/>
            <ac:spMk id="9223" creationId="{5ED9E2D9-EE69-4775-8CE5-9EAC35AD2F2E}"/>
          </ac:spMkLst>
        </pc:spChg>
        <pc:spChg chg="del">
          <ac:chgData name="Megan Botes" userId="70568131-745a-489b-b4fe-9e78c579dd6d" providerId="ADAL" clId="{E3DEF142-CC7A-44CA-B5B4-48BABF1A3E75}" dt="2025-10-23T13:43:10.993" v="14"/>
          <ac:spMkLst>
            <pc:docMk/>
            <pc:sldMk cId="7917542" sldId="263"/>
            <ac:spMk id="9225" creationId="{3D75B673-1FA7-415E-8B2E-7A0550C8BDDF}"/>
          </ac:spMkLst>
        </pc:spChg>
        <pc:picChg chg="del">
          <ac:chgData name="Megan Botes" userId="70568131-745a-489b-b4fe-9e78c579dd6d" providerId="ADAL" clId="{E3DEF142-CC7A-44CA-B5B4-48BABF1A3E75}" dt="2025-10-23T13:50:30.080" v="51" actId="478"/>
          <ac:picMkLst>
            <pc:docMk/>
            <pc:sldMk cId="7917542" sldId="263"/>
            <ac:picMk id="4" creationId="{68F7E033-9D15-1DEE-DFBF-75B0C4D28453}"/>
          </ac:picMkLst>
        </pc:picChg>
        <pc:picChg chg="add mod">
          <ac:chgData name="Megan Botes" userId="70568131-745a-489b-b4fe-9e78c579dd6d" providerId="ADAL" clId="{E3DEF142-CC7A-44CA-B5B4-48BABF1A3E75}" dt="2025-10-23T14:08:17.213" v="250"/>
          <ac:picMkLst>
            <pc:docMk/>
            <pc:sldMk cId="7917542" sldId="263"/>
            <ac:picMk id="5" creationId="{C416F558-3BA0-B1CE-355D-EACA66B4D90E}"/>
          </ac:picMkLst>
        </pc:picChg>
        <pc:picChg chg="add mod">
          <ac:chgData name="Megan Botes" userId="70568131-745a-489b-b4fe-9e78c579dd6d" providerId="ADAL" clId="{E3DEF142-CC7A-44CA-B5B4-48BABF1A3E75}" dt="2025-10-23T13:50:39.489" v="52" actId="26606"/>
          <ac:picMkLst>
            <pc:docMk/>
            <pc:sldMk cId="7917542" sldId="263"/>
            <ac:picMk id="1026" creationId="{1FCF4E65-1485-EA46-4BD8-FF2A1BD5C8DD}"/>
          </ac:picMkLst>
        </pc:picChg>
        <pc:picChg chg="del">
          <ac:chgData name="Megan Botes" userId="70568131-745a-489b-b4fe-9e78c579dd6d" providerId="ADAL" clId="{E3DEF142-CC7A-44CA-B5B4-48BABF1A3E75}" dt="2025-10-23T13:50:24.902" v="49" actId="478"/>
          <ac:picMkLst>
            <pc:docMk/>
            <pc:sldMk cId="7917542" sldId="263"/>
            <ac:picMk id="9218" creationId="{DF957626-A5DB-557B-A9C8-FD70B4CECE3F}"/>
          </ac:picMkLst>
        </pc:picChg>
      </pc:sldChg>
      <pc:sldChg chg="addSp delSp modSp mod setBg addAnim delAnim modAnim delDesignElem">
        <pc:chgData name="Megan Botes" userId="70568131-745a-489b-b4fe-9e78c579dd6d" providerId="ADAL" clId="{E3DEF142-CC7A-44CA-B5B4-48BABF1A3E75}" dt="2025-10-23T14:08:23.482" v="252"/>
        <pc:sldMkLst>
          <pc:docMk/>
          <pc:sldMk cId="1310308422" sldId="264"/>
        </pc:sldMkLst>
        <pc:spChg chg="mod">
          <ac:chgData name="Megan Botes" userId="70568131-745a-489b-b4fe-9e78c579dd6d" providerId="ADAL" clId="{E3DEF142-CC7A-44CA-B5B4-48BABF1A3E75}" dt="2025-10-23T14:02:23.992" v="185" actId="26606"/>
          <ac:spMkLst>
            <pc:docMk/>
            <pc:sldMk cId="1310308422" sldId="264"/>
            <ac:spMk id="2" creationId="{91A96031-DF84-708B-8EB8-BEA1865B9603}"/>
          </ac:spMkLst>
        </pc:spChg>
        <pc:spChg chg="mod">
          <ac:chgData name="Megan Botes" userId="70568131-745a-489b-b4fe-9e78c579dd6d" providerId="ADAL" clId="{E3DEF142-CC7A-44CA-B5B4-48BABF1A3E75}" dt="2025-10-23T14:03:11.230" v="195" actId="1076"/>
          <ac:spMkLst>
            <pc:docMk/>
            <pc:sldMk cId="1310308422" sldId="264"/>
            <ac:spMk id="4" creationId="{849D086A-5914-E344-C9BF-7AE1B3BDA2A6}"/>
          </ac:spMkLst>
        </pc:spChg>
        <pc:spChg chg="add del">
          <ac:chgData name="Megan Botes" userId="70568131-745a-489b-b4fe-9e78c579dd6d" providerId="ADAL" clId="{E3DEF142-CC7A-44CA-B5B4-48BABF1A3E75}" dt="2025-10-23T14:01:57.738" v="178" actId="26606"/>
          <ac:spMkLst>
            <pc:docMk/>
            <pc:sldMk cId="1310308422" sldId="264"/>
            <ac:spMk id="10" creationId="{6CC7D015-0DD8-420F-A568-AC4FEDC41251}"/>
          </ac:spMkLst>
        </pc:spChg>
        <pc:spChg chg="add del">
          <ac:chgData name="Megan Botes" userId="70568131-745a-489b-b4fe-9e78c579dd6d" providerId="ADAL" clId="{E3DEF142-CC7A-44CA-B5B4-48BABF1A3E75}" dt="2025-10-23T14:02:13.904" v="180" actId="26606"/>
          <ac:spMkLst>
            <pc:docMk/>
            <pc:sldMk cId="1310308422" sldId="264"/>
            <ac:spMk id="11" creationId="{B14C2221-2B8C-494D-9442-F812DF4E8794}"/>
          </ac:spMkLst>
        </pc:spChg>
        <pc:spChg chg="add del">
          <ac:chgData name="Megan Botes" userId="70568131-745a-489b-b4fe-9e78c579dd6d" providerId="ADAL" clId="{E3DEF142-CC7A-44CA-B5B4-48BABF1A3E75}" dt="2025-10-23T14:01:57.738" v="178" actId="26606"/>
          <ac:spMkLst>
            <pc:docMk/>
            <pc:sldMk cId="1310308422" sldId="264"/>
            <ac:spMk id="12" creationId="{DC595556-C814-4F1F-B0E5-71812F38A8CD}"/>
          </ac:spMkLst>
        </pc:spChg>
        <pc:spChg chg="add del">
          <ac:chgData name="Megan Botes" userId="70568131-745a-489b-b4fe-9e78c579dd6d" providerId="ADAL" clId="{E3DEF142-CC7A-44CA-B5B4-48BABF1A3E75}" dt="2025-10-23T14:02:23.992" v="185" actId="26606"/>
          <ac:spMkLst>
            <pc:docMk/>
            <pc:sldMk cId="1310308422" sldId="264"/>
            <ac:spMk id="16" creationId="{6CC7D015-0DD8-420F-A568-AC4FEDC41251}"/>
          </ac:spMkLst>
        </pc:spChg>
        <pc:spChg chg="add del">
          <ac:chgData name="Megan Botes" userId="70568131-745a-489b-b4fe-9e78c579dd6d" providerId="ADAL" clId="{E3DEF142-CC7A-44CA-B5B4-48BABF1A3E75}" dt="2025-10-23T14:02:23.992" v="185" actId="26606"/>
          <ac:spMkLst>
            <pc:docMk/>
            <pc:sldMk cId="1310308422" sldId="264"/>
            <ac:spMk id="17" creationId="{DC595556-C814-4F1F-B0E5-71812F38A8CD}"/>
          </ac:spMkLst>
        </pc:spChg>
        <pc:spChg chg="del">
          <ac:chgData name="Megan Botes" userId="70568131-745a-489b-b4fe-9e78c579dd6d" providerId="ADAL" clId="{E3DEF142-CC7A-44CA-B5B4-48BABF1A3E75}" dt="2025-10-23T13:43:10.993" v="14"/>
          <ac:spMkLst>
            <pc:docMk/>
            <pc:sldMk cId="1310308422" sldId="264"/>
            <ac:spMk id="18" creationId="{1D1CCC3C-EB52-47ED-B6AA-5F70D9215594}"/>
          </ac:spMkLst>
        </pc:spChg>
        <pc:spChg chg="del">
          <ac:chgData name="Megan Botes" userId="70568131-745a-489b-b4fe-9e78c579dd6d" providerId="ADAL" clId="{E3DEF142-CC7A-44CA-B5B4-48BABF1A3E75}" dt="2025-10-23T13:43:10.993" v="14"/>
          <ac:spMkLst>
            <pc:docMk/>
            <pc:sldMk cId="1310308422" sldId="264"/>
            <ac:spMk id="20" creationId="{384C50CF-FE9D-459C-890F-56C327795D02}"/>
          </ac:spMkLst>
        </pc:spChg>
        <pc:spChg chg="del">
          <ac:chgData name="Megan Botes" userId="70568131-745a-489b-b4fe-9e78c579dd6d" providerId="ADAL" clId="{E3DEF142-CC7A-44CA-B5B4-48BABF1A3E75}" dt="2025-10-23T13:43:10.993" v="14"/>
          <ac:spMkLst>
            <pc:docMk/>
            <pc:sldMk cId="1310308422" sldId="264"/>
            <ac:spMk id="22" creationId="{79C4E6F9-8A11-4E94-8423-966E9DF0D85A}"/>
          </ac:spMkLst>
        </pc:spChg>
        <pc:spChg chg="add">
          <ac:chgData name="Megan Botes" userId="70568131-745a-489b-b4fe-9e78c579dd6d" providerId="ADAL" clId="{E3DEF142-CC7A-44CA-B5B4-48BABF1A3E75}" dt="2025-10-23T14:02:23.992" v="185" actId="26606"/>
          <ac:spMkLst>
            <pc:docMk/>
            <pc:sldMk cId="1310308422" sldId="264"/>
            <ac:spMk id="28" creationId="{A9D2268A-D939-4E78-91B6-6C7E46406788}"/>
          </ac:spMkLst>
        </pc:spChg>
        <pc:spChg chg="add">
          <ac:chgData name="Megan Botes" userId="70568131-745a-489b-b4fe-9e78c579dd6d" providerId="ADAL" clId="{E3DEF142-CC7A-44CA-B5B4-48BABF1A3E75}" dt="2025-10-23T14:02:23.992" v="185" actId="26606"/>
          <ac:spMkLst>
            <pc:docMk/>
            <pc:sldMk cId="1310308422" sldId="264"/>
            <ac:spMk id="29" creationId="{E0C43A58-225D-452D-8185-0D89D1EED861}"/>
          </ac:spMkLst>
        </pc:spChg>
        <pc:grpChg chg="add del">
          <ac:chgData name="Megan Botes" userId="70568131-745a-489b-b4fe-9e78c579dd6d" providerId="ADAL" clId="{E3DEF142-CC7A-44CA-B5B4-48BABF1A3E75}" dt="2025-10-23T14:02:23.983" v="184" actId="26606"/>
          <ac:grpSpMkLst>
            <pc:docMk/>
            <pc:sldMk cId="1310308422" sldId="264"/>
            <ac:grpSpMk id="24" creationId="{5EFBDE31-BB3E-6CFC-23CD-B5976DA38438}"/>
          </ac:grpSpMkLst>
        </pc:grpChg>
        <pc:picChg chg="del">
          <ac:chgData name="Megan Botes" userId="70568131-745a-489b-b4fe-9e78c579dd6d" providerId="ADAL" clId="{E3DEF142-CC7A-44CA-B5B4-48BABF1A3E75}" dt="2025-10-23T14:01:22.643" v="176" actId="478"/>
          <ac:picMkLst>
            <pc:docMk/>
            <pc:sldMk cId="1310308422" sldId="264"/>
            <ac:picMk id="3" creationId="{2BB94ACA-F7EC-E975-E19F-24A74FAD8289}"/>
          </ac:picMkLst>
        </pc:picChg>
        <pc:picChg chg="add mod">
          <ac:chgData name="Megan Botes" userId="70568131-745a-489b-b4fe-9e78c579dd6d" providerId="ADAL" clId="{E3DEF142-CC7A-44CA-B5B4-48BABF1A3E75}" dt="2025-10-23T14:08:23.482" v="252"/>
          <ac:picMkLst>
            <pc:docMk/>
            <pc:sldMk cId="1310308422" sldId="264"/>
            <ac:picMk id="5" creationId="{27EBD0E3-AB67-E2CF-2D5A-A2E8886F4FEF}"/>
          </ac:picMkLst>
        </pc:picChg>
        <pc:picChg chg="add del">
          <ac:chgData name="Megan Botes" userId="70568131-745a-489b-b4fe-9e78c579dd6d" providerId="ADAL" clId="{E3DEF142-CC7A-44CA-B5B4-48BABF1A3E75}" dt="2025-10-23T14:01:57.738" v="178" actId="26606"/>
          <ac:picMkLst>
            <pc:docMk/>
            <pc:sldMk cId="1310308422" sldId="264"/>
            <ac:picMk id="6" creationId="{CE9F61E9-EE6A-2ED3-839B-C1F51DCB5957}"/>
          </ac:picMkLst>
        </pc:picChg>
        <pc:picChg chg="del">
          <ac:chgData name="Megan Botes" userId="70568131-745a-489b-b4fe-9e78c579dd6d" providerId="ADAL" clId="{E3DEF142-CC7A-44CA-B5B4-48BABF1A3E75}" dt="2025-10-23T14:01:20.673" v="175" actId="478"/>
          <ac:picMkLst>
            <pc:docMk/>
            <pc:sldMk cId="1310308422" sldId="264"/>
            <ac:picMk id="8" creationId="{DF62CAEA-1257-4806-7C3F-8C5DD402180F}"/>
          </ac:picMkLst>
        </pc:picChg>
        <pc:picChg chg="add del">
          <ac:chgData name="Megan Botes" userId="70568131-745a-489b-b4fe-9e78c579dd6d" providerId="ADAL" clId="{E3DEF142-CC7A-44CA-B5B4-48BABF1A3E75}" dt="2025-10-23T14:02:13.904" v="180" actId="26606"/>
          <ac:picMkLst>
            <pc:docMk/>
            <pc:sldMk cId="1310308422" sldId="264"/>
            <ac:picMk id="14" creationId="{FCAF22E5-B692-64D6-48BD-9A18ADCFA84A}"/>
          </ac:picMkLst>
        </pc:picChg>
        <pc:picChg chg="add mod ord">
          <ac:chgData name="Megan Botes" userId="70568131-745a-489b-b4fe-9e78c579dd6d" providerId="ADAL" clId="{E3DEF142-CC7A-44CA-B5B4-48BABF1A3E75}" dt="2025-10-23T14:02:23.992" v="185" actId="26606"/>
          <ac:picMkLst>
            <pc:docMk/>
            <pc:sldMk cId="1310308422" sldId="264"/>
            <ac:picMk id="19" creationId="{CE9F61E9-EE6A-2ED3-839B-C1F51DCB5957}"/>
          </ac:picMkLst>
        </pc:picChg>
      </pc:sldChg>
      <pc:sldChg chg="addSp delSp modSp mod delDesignElem">
        <pc:chgData name="Megan Botes" userId="70568131-745a-489b-b4fe-9e78c579dd6d" providerId="ADAL" clId="{E3DEF142-CC7A-44CA-B5B4-48BABF1A3E75}" dt="2025-10-23T14:08:53.591" v="259" actId="1076"/>
        <pc:sldMkLst>
          <pc:docMk/>
          <pc:sldMk cId="3623106378" sldId="265"/>
        </pc:sldMkLst>
        <pc:spChg chg="mod">
          <ac:chgData name="Megan Botes" userId="70568131-745a-489b-b4fe-9e78c579dd6d" providerId="ADAL" clId="{E3DEF142-CC7A-44CA-B5B4-48BABF1A3E75}" dt="2025-10-23T14:08:53.591" v="259" actId="1076"/>
          <ac:spMkLst>
            <pc:docMk/>
            <pc:sldMk cId="3623106378" sldId="265"/>
            <ac:spMk id="2" creationId="{5A1723D5-ECEC-69E1-C5D3-0E00FAF40DAE}"/>
          </ac:spMkLst>
        </pc:spChg>
        <pc:spChg chg="del">
          <ac:chgData name="Megan Botes" userId="70568131-745a-489b-b4fe-9e78c579dd6d" providerId="ADAL" clId="{E3DEF142-CC7A-44CA-B5B4-48BABF1A3E75}" dt="2025-10-23T13:43:10.993" v="14"/>
          <ac:spMkLst>
            <pc:docMk/>
            <pc:sldMk cId="3623106378" sldId="265"/>
            <ac:spMk id="19" creationId="{7F532A73-CC48-4B70-913D-D8D4400F85DE}"/>
          </ac:spMkLst>
        </pc:spChg>
        <pc:graphicFrameChg chg="mod modGraphic">
          <ac:chgData name="Megan Botes" userId="70568131-745a-489b-b4fe-9e78c579dd6d" providerId="ADAL" clId="{E3DEF142-CC7A-44CA-B5B4-48BABF1A3E75}" dt="2025-10-23T14:08:48.343" v="258" actId="1076"/>
          <ac:graphicFrameMkLst>
            <pc:docMk/>
            <pc:sldMk cId="3623106378" sldId="265"/>
            <ac:graphicFrameMk id="8" creationId="{27F7458E-FE88-B471-4A8D-31368589FAE1}"/>
          </ac:graphicFrameMkLst>
        </pc:graphicFrameChg>
        <pc:picChg chg="del">
          <ac:chgData name="Megan Botes" userId="70568131-745a-489b-b4fe-9e78c579dd6d" providerId="ADAL" clId="{E3DEF142-CC7A-44CA-B5B4-48BABF1A3E75}" dt="2025-10-23T14:03:43.196" v="198" actId="478"/>
          <ac:picMkLst>
            <pc:docMk/>
            <pc:sldMk cId="3623106378" sldId="265"/>
            <ac:picMk id="3" creationId="{790BC424-81F2-8618-EDBF-31A545AFD9CC}"/>
          </ac:picMkLst>
        </pc:picChg>
        <pc:picChg chg="add mod">
          <ac:chgData name="Megan Botes" userId="70568131-745a-489b-b4fe-9e78c579dd6d" providerId="ADAL" clId="{E3DEF142-CC7A-44CA-B5B4-48BABF1A3E75}" dt="2025-10-23T14:08:24.989" v="253"/>
          <ac:picMkLst>
            <pc:docMk/>
            <pc:sldMk cId="3623106378" sldId="265"/>
            <ac:picMk id="4" creationId="{8A697B9E-CBFE-E021-B13B-08C903647B4B}"/>
          </ac:picMkLst>
        </pc:picChg>
        <pc:picChg chg="add del mod">
          <ac:chgData name="Megan Botes" userId="70568131-745a-489b-b4fe-9e78c579dd6d" providerId="ADAL" clId="{E3DEF142-CC7A-44CA-B5B4-48BABF1A3E75}" dt="2025-10-23T14:05:35.983" v="213" actId="21"/>
          <ac:picMkLst>
            <pc:docMk/>
            <pc:sldMk cId="3623106378" sldId="265"/>
            <ac:picMk id="6" creationId="{77DDF182-B2EF-D038-4DA1-548344218487}"/>
          </ac:picMkLst>
        </pc:picChg>
      </pc:sldChg>
      <pc:sldChg chg="delSp delDesignElem">
        <pc:chgData name="Megan Botes" userId="70568131-745a-489b-b4fe-9e78c579dd6d" providerId="ADAL" clId="{E3DEF142-CC7A-44CA-B5B4-48BABF1A3E75}" dt="2025-10-23T13:43:10.993" v="14"/>
        <pc:sldMkLst>
          <pc:docMk/>
          <pc:sldMk cId="416841308" sldId="267"/>
        </pc:sldMkLst>
        <pc:spChg chg="del">
          <ac:chgData name="Megan Botes" userId="70568131-745a-489b-b4fe-9e78c579dd6d" providerId="ADAL" clId="{E3DEF142-CC7A-44CA-B5B4-48BABF1A3E75}" dt="2025-10-23T13:43:10.993" v="14"/>
          <ac:spMkLst>
            <pc:docMk/>
            <pc:sldMk cId="416841308" sldId="267"/>
            <ac:spMk id="15" creationId="{5ED9E2D9-EE69-4775-8CE5-9EAC35AD2F2E}"/>
          </ac:spMkLst>
        </pc:spChg>
        <pc:spChg chg="del">
          <ac:chgData name="Megan Botes" userId="70568131-745a-489b-b4fe-9e78c579dd6d" providerId="ADAL" clId="{E3DEF142-CC7A-44CA-B5B4-48BABF1A3E75}" dt="2025-10-23T13:43:10.993" v="14"/>
          <ac:spMkLst>
            <pc:docMk/>
            <pc:sldMk cId="416841308" sldId="267"/>
            <ac:spMk id="16" creationId="{3D75B673-1FA7-415E-8B2E-7A0550C8BDDF}"/>
          </ac:spMkLst>
        </pc:spChg>
      </pc:sldChg>
      <pc:sldChg chg="addSp delSp modSp mod setBg addAnim delAnim setClrOvrMap delDesignElem">
        <pc:chgData name="Megan Botes" userId="70568131-745a-489b-b4fe-9e78c579dd6d" providerId="ADAL" clId="{E3DEF142-CC7A-44CA-B5B4-48BABF1A3E75}" dt="2025-10-23T14:08:29.458" v="255"/>
        <pc:sldMkLst>
          <pc:docMk/>
          <pc:sldMk cId="3196528344" sldId="268"/>
        </pc:sldMkLst>
        <pc:spChg chg="mod ord">
          <ac:chgData name="Megan Botes" userId="70568131-745a-489b-b4fe-9e78c579dd6d" providerId="ADAL" clId="{E3DEF142-CC7A-44CA-B5B4-48BABF1A3E75}" dt="2025-10-23T14:07:16.983" v="236" actId="26606"/>
          <ac:spMkLst>
            <pc:docMk/>
            <pc:sldMk cId="3196528344" sldId="268"/>
            <ac:spMk id="2" creationId="{B633E2B1-E2F3-A936-1534-7D0BA66E599F}"/>
          </ac:spMkLst>
        </pc:spChg>
        <pc:spChg chg="del mod">
          <ac:chgData name="Megan Botes" userId="70568131-745a-489b-b4fe-9e78c579dd6d" providerId="ADAL" clId="{E3DEF142-CC7A-44CA-B5B4-48BABF1A3E75}" dt="2025-10-23T14:07:06.955" v="232" actId="478"/>
          <ac:spMkLst>
            <pc:docMk/>
            <pc:sldMk cId="3196528344" sldId="268"/>
            <ac:spMk id="3" creationId="{664184AE-9F41-A4A6-098D-7BA5DC472F17}"/>
          </ac:spMkLst>
        </pc:spChg>
        <pc:spChg chg="add del">
          <ac:chgData name="Megan Botes" userId="70568131-745a-489b-b4fe-9e78c579dd6d" providerId="ADAL" clId="{E3DEF142-CC7A-44CA-B5B4-48BABF1A3E75}" dt="2025-10-23T14:07:16.975" v="235" actId="26606"/>
          <ac:spMkLst>
            <pc:docMk/>
            <pc:sldMk cId="3196528344" sldId="268"/>
            <ac:spMk id="10244" creationId="{657F69E0-C4B0-4BEC-A689-4F8D877F05D4}"/>
          </ac:spMkLst>
        </pc:spChg>
        <pc:spChg chg="add del">
          <ac:chgData name="Megan Botes" userId="70568131-745a-489b-b4fe-9e78c579dd6d" providerId="ADAL" clId="{E3DEF142-CC7A-44CA-B5B4-48BABF1A3E75}" dt="2025-10-23T14:07:16.975" v="235" actId="26606"/>
          <ac:spMkLst>
            <pc:docMk/>
            <pc:sldMk cId="3196528344" sldId="268"/>
            <ac:spMk id="10245" creationId="{9F6380B4-6A1C-481E-8408-B4E6C75B9B81}"/>
          </ac:spMkLst>
        </pc:spChg>
        <pc:spChg chg="del">
          <ac:chgData name="Megan Botes" userId="70568131-745a-489b-b4fe-9e78c579dd6d" providerId="ADAL" clId="{E3DEF142-CC7A-44CA-B5B4-48BABF1A3E75}" dt="2025-10-23T13:43:10.993" v="14"/>
          <ac:spMkLst>
            <pc:docMk/>
            <pc:sldMk cId="3196528344" sldId="268"/>
            <ac:spMk id="10247" creationId="{5BB3780B-63EB-450D-A804-D6AA12F98E0B}"/>
          </ac:spMkLst>
        </pc:spChg>
        <pc:spChg chg="add">
          <ac:chgData name="Megan Botes" userId="70568131-745a-489b-b4fe-9e78c579dd6d" providerId="ADAL" clId="{E3DEF142-CC7A-44CA-B5B4-48BABF1A3E75}" dt="2025-10-23T14:07:16.983" v="236" actId="26606"/>
          <ac:spMkLst>
            <pc:docMk/>
            <pc:sldMk cId="3196528344" sldId="268"/>
            <ac:spMk id="10248" creationId="{71B2258F-86CA-4D4D-8270-BC05FCDEBFB3}"/>
          </ac:spMkLst>
        </pc:spChg>
        <pc:spChg chg="del">
          <ac:chgData name="Megan Botes" userId="70568131-745a-489b-b4fe-9e78c579dd6d" providerId="ADAL" clId="{E3DEF142-CC7A-44CA-B5B4-48BABF1A3E75}" dt="2025-10-23T13:43:10.993" v="14"/>
          <ac:spMkLst>
            <pc:docMk/>
            <pc:sldMk cId="3196528344" sldId="268"/>
            <ac:spMk id="10249" creationId="{FE0847A5-A329-48CD-B3A7-3892FF6DA78F}"/>
          </ac:spMkLst>
        </pc:spChg>
        <pc:picChg chg="del">
          <ac:chgData name="Megan Botes" userId="70568131-745a-489b-b4fe-9e78c579dd6d" providerId="ADAL" clId="{E3DEF142-CC7A-44CA-B5B4-48BABF1A3E75}" dt="2025-10-23T14:06:50.810" v="228" actId="21"/>
          <ac:picMkLst>
            <pc:docMk/>
            <pc:sldMk cId="3196528344" sldId="268"/>
            <ac:picMk id="4" creationId="{8FD31AA5-9C04-FDBF-EC65-4C9F9FAFCFDB}"/>
          </ac:picMkLst>
        </pc:picChg>
        <pc:picChg chg="add mod">
          <ac:chgData name="Megan Botes" userId="70568131-745a-489b-b4fe-9e78c579dd6d" providerId="ADAL" clId="{E3DEF142-CC7A-44CA-B5B4-48BABF1A3E75}" dt="2025-10-23T14:08:29.458" v="255"/>
          <ac:picMkLst>
            <pc:docMk/>
            <pc:sldMk cId="3196528344" sldId="268"/>
            <ac:picMk id="5" creationId="{A9B9434D-466A-62C6-A0F6-1462A06B7A9F}"/>
          </ac:picMkLst>
        </pc:picChg>
        <pc:picChg chg="mod">
          <ac:chgData name="Megan Botes" userId="70568131-745a-489b-b4fe-9e78c579dd6d" providerId="ADAL" clId="{E3DEF142-CC7A-44CA-B5B4-48BABF1A3E75}" dt="2025-10-23T14:07:16.983" v="236" actId="26606"/>
          <ac:picMkLst>
            <pc:docMk/>
            <pc:sldMk cId="3196528344" sldId="268"/>
            <ac:picMk id="10242" creationId="{40532093-C337-54E6-CDC3-D4FA23D03138}"/>
          </ac:picMkLst>
        </pc:picChg>
      </pc:sldChg>
      <pc:sldChg chg="addSp delSp modSp mod setBg delDesignElem">
        <pc:chgData name="Megan Botes" userId="70568131-745a-489b-b4fe-9e78c579dd6d" providerId="ADAL" clId="{E3DEF142-CC7A-44CA-B5B4-48BABF1A3E75}" dt="2025-10-23T14:09:12.606" v="260" actId="1076"/>
        <pc:sldMkLst>
          <pc:docMk/>
          <pc:sldMk cId="2383335636" sldId="269"/>
        </pc:sldMkLst>
        <pc:spChg chg="mod ord">
          <ac:chgData name="Megan Botes" userId="70568131-745a-489b-b4fe-9e78c579dd6d" providerId="ADAL" clId="{E3DEF142-CC7A-44CA-B5B4-48BABF1A3E75}" dt="2025-10-23T14:09:12.606" v="260" actId="1076"/>
          <ac:spMkLst>
            <pc:docMk/>
            <pc:sldMk cId="2383335636" sldId="269"/>
            <ac:spMk id="2" creationId="{425CADFD-6EF4-54B9-2B09-68FECEC08E48}"/>
          </ac:spMkLst>
        </pc:spChg>
        <pc:spChg chg="del">
          <ac:chgData name="Megan Botes" userId="70568131-745a-489b-b4fe-9e78c579dd6d" providerId="ADAL" clId="{E3DEF142-CC7A-44CA-B5B4-48BABF1A3E75}" dt="2025-10-23T13:43:10.993" v="14"/>
          <ac:spMkLst>
            <pc:docMk/>
            <pc:sldMk cId="2383335636" sldId="269"/>
            <ac:spMk id="8" creationId="{09646535-AEF6-4883-A4F9-EEC1F8B4319E}"/>
          </ac:spMkLst>
        </pc:spChg>
        <pc:spChg chg="add">
          <ac:chgData name="Megan Botes" userId="70568131-745a-489b-b4fe-9e78c579dd6d" providerId="ADAL" clId="{E3DEF142-CC7A-44CA-B5B4-48BABF1A3E75}" dt="2025-10-23T14:07:52.268" v="240" actId="26606"/>
          <ac:spMkLst>
            <pc:docMk/>
            <pc:sldMk cId="2383335636" sldId="269"/>
            <ac:spMk id="9" creationId="{6F828D28-8E09-41CC-8229-3070B5467A96}"/>
          </ac:spMkLst>
        </pc:spChg>
        <pc:spChg chg="del">
          <ac:chgData name="Megan Botes" userId="70568131-745a-489b-b4fe-9e78c579dd6d" providerId="ADAL" clId="{E3DEF142-CC7A-44CA-B5B4-48BABF1A3E75}" dt="2025-10-23T13:43:10.993" v="14"/>
          <ac:spMkLst>
            <pc:docMk/>
            <pc:sldMk cId="2383335636" sldId="269"/>
            <ac:spMk id="10" creationId="{DB7EFF05-A8DA-4B3E-9C21-7A04283D4852}"/>
          </ac:spMkLst>
        </pc:spChg>
        <pc:spChg chg="add">
          <ac:chgData name="Megan Botes" userId="70568131-745a-489b-b4fe-9e78c579dd6d" providerId="ADAL" clId="{E3DEF142-CC7A-44CA-B5B4-48BABF1A3E75}" dt="2025-10-23T14:07:52.268" v="240" actId="26606"/>
          <ac:spMkLst>
            <pc:docMk/>
            <pc:sldMk cId="2383335636" sldId="269"/>
            <ac:spMk id="11" creationId="{D5B012D8-7F27-4758-9AC6-C889B154BD73}"/>
          </ac:spMkLst>
        </pc:spChg>
        <pc:spChg chg="del">
          <ac:chgData name="Megan Botes" userId="70568131-745a-489b-b4fe-9e78c579dd6d" providerId="ADAL" clId="{E3DEF142-CC7A-44CA-B5B4-48BABF1A3E75}" dt="2025-10-23T13:43:10.993" v="14"/>
          <ac:spMkLst>
            <pc:docMk/>
            <pc:sldMk cId="2383335636" sldId="269"/>
            <ac:spMk id="12" creationId="{44CA1620-2C02-4B4E-97C8-06FCE85EEB0E}"/>
          </ac:spMkLst>
        </pc:spChg>
        <pc:spChg chg="add">
          <ac:chgData name="Megan Botes" userId="70568131-745a-489b-b4fe-9e78c579dd6d" providerId="ADAL" clId="{E3DEF142-CC7A-44CA-B5B4-48BABF1A3E75}" dt="2025-10-23T14:07:52.268" v="240" actId="26606"/>
          <ac:spMkLst>
            <pc:docMk/>
            <pc:sldMk cId="2383335636" sldId="269"/>
            <ac:spMk id="13" creationId="{4063B759-00FC-46D1-9898-8E8625268FAF}"/>
          </ac:spMkLst>
        </pc:spChg>
        <pc:spChg chg="del">
          <ac:chgData name="Megan Botes" userId="70568131-745a-489b-b4fe-9e78c579dd6d" providerId="ADAL" clId="{E3DEF142-CC7A-44CA-B5B4-48BABF1A3E75}" dt="2025-10-23T13:43:10.993" v="14"/>
          <ac:spMkLst>
            <pc:docMk/>
            <pc:sldMk cId="2383335636" sldId="269"/>
            <ac:spMk id="14" creationId="{3657DE79-27F8-4881-BE3B-5321D1801425}"/>
          </ac:spMkLst>
        </pc:spChg>
        <pc:spChg chg="del">
          <ac:chgData name="Megan Botes" userId="70568131-745a-489b-b4fe-9e78c579dd6d" providerId="ADAL" clId="{E3DEF142-CC7A-44CA-B5B4-48BABF1A3E75}" dt="2025-10-23T13:43:10.993" v="14"/>
          <ac:spMkLst>
            <pc:docMk/>
            <pc:sldMk cId="2383335636" sldId="269"/>
            <ac:spMk id="24" creationId="{085AB271-571D-4C19-9FCC-C760834A8937}"/>
          </ac:spMkLst>
        </pc:spChg>
        <pc:grpChg chg="del">
          <ac:chgData name="Megan Botes" userId="70568131-745a-489b-b4fe-9e78c579dd6d" providerId="ADAL" clId="{E3DEF142-CC7A-44CA-B5B4-48BABF1A3E75}" dt="2025-10-23T13:43:10.993" v="14"/>
          <ac:grpSpMkLst>
            <pc:docMk/>
            <pc:sldMk cId="2383335636" sldId="269"/>
            <ac:grpSpMk id="16" creationId="{DB733608-1322-485D-B942-B827E6997F08}"/>
          </ac:grpSpMkLst>
        </pc:grpChg>
        <pc:picChg chg="del">
          <ac:chgData name="Megan Botes" userId="70568131-745a-489b-b4fe-9e78c579dd6d" providerId="ADAL" clId="{E3DEF142-CC7A-44CA-B5B4-48BABF1A3E75}" dt="2025-10-23T14:07:45.921" v="239" actId="478"/>
          <ac:picMkLst>
            <pc:docMk/>
            <pc:sldMk cId="2383335636" sldId="269"/>
            <ac:picMk id="3" creationId="{58EA0DB5-FAA2-4F19-0C70-B1389AF921F8}"/>
          </ac:picMkLst>
        </pc:picChg>
        <pc:picChg chg="add mod">
          <ac:chgData name="Megan Botes" userId="70568131-745a-489b-b4fe-9e78c579dd6d" providerId="ADAL" clId="{E3DEF142-CC7A-44CA-B5B4-48BABF1A3E75}" dt="2025-10-23T14:07:52.268" v="240" actId="26606"/>
          <ac:picMkLst>
            <pc:docMk/>
            <pc:sldMk cId="2383335636" sldId="269"/>
            <ac:picMk id="4" creationId="{2EB5BE06-9579-7A1D-2678-3A76009A455F}"/>
          </ac:picMkLst>
        </pc:picChg>
        <pc:picChg chg="add mod">
          <ac:chgData name="Megan Botes" userId="70568131-745a-489b-b4fe-9e78c579dd6d" providerId="ADAL" clId="{E3DEF142-CC7A-44CA-B5B4-48BABF1A3E75}" dt="2025-10-23T14:08:30.550" v="256"/>
          <ac:picMkLst>
            <pc:docMk/>
            <pc:sldMk cId="2383335636" sldId="269"/>
            <ac:picMk id="5" creationId="{DF6B0F2C-7F85-8BE3-BD99-9E2EC71A1B91}"/>
          </ac:picMkLst>
        </pc:picChg>
      </pc:sldChg>
      <pc:sldChg chg="addSp delSp modSp mod setBg delDesignElem">
        <pc:chgData name="Megan Botes" userId="70568131-745a-489b-b4fe-9e78c579dd6d" providerId="ADAL" clId="{E3DEF142-CC7A-44CA-B5B4-48BABF1A3E75}" dt="2025-10-23T14:08:27.486" v="254"/>
        <pc:sldMkLst>
          <pc:docMk/>
          <pc:sldMk cId="2956666410" sldId="271"/>
        </pc:sldMkLst>
        <pc:spChg chg="mod">
          <ac:chgData name="Megan Botes" userId="70568131-745a-489b-b4fe-9e78c579dd6d" providerId="ADAL" clId="{E3DEF142-CC7A-44CA-B5B4-48BABF1A3E75}" dt="2025-10-23T14:05:26.723" v="212" actId="26606"/>
          <ac:spMkLst>
            <pc:docMk/>
            <pc:sldMk cId="2956666410" sldId="271"/>
            <ac:spMk id="2" creationId="{B4B8465D-E0D5-1ADB-65A2-8C30A0611997}"/>
          </ac:spMkLst>
        </pc:spChg>
        <pc:spChg chg="add del">
          <ac:chgData name="Megan Botes" userId="70568131-745a-489b-b4fe-9e78c579dd6d" providerId="ADAL" clId="{E3DEF142-CC7A-44CA-B5B4-48BABF1A3E75}" dt="2025-10-23T14:05:44.386" v="215" actId="26606"/>
          <ac:spMkLst>
            <pc:docMk/>
            <pc:sldMk cId="2956666410" sldId="271"/>
            <ac:spMk id="10" creationId="{A9D2268A-D939-4E78-91B6-6C7E46406788}"/>
          </ac:spMkLst>
        </pc:spChg>
        <pc:spChg chg="add del">
          <ac:chgData name="Megan Botes" userId="70568131-745a-489b-b4fe-9e78c579dd6d" providerId="ADAL" clId="{E3DEF142-CC7A-44CA-B5B4-48BABF1A3E75}" dt="2025-10-23T14:05:44.386" v="215" actId="26606"/>
          <ac:spMkLst>
            <pc:docMk/>
            <pc:sldMk cId="2956666410" sldId="271"/>
            <ac:spMk id="11" creationId="{E0C43A58-225D-452D-8185-0D89D1EED861}"/>
          </ac:spMkLst>
        </pc:spChg>
        <pc:spChg chg="del">
          <ac:chgData name="Megan Botes" userId="70568131-745a-489b-b4fe-9e78c579dd6d" providerId="ADAL" clId="{E3DEF142-CC7A-44CA-B5B4-48BABF1A3E75}" dt="2025-10-23T13:43:10.993" v="14"/>
          <ac:spMkLst>
            <pc:docMk/>
            <pc:sldMk cId="2956666410" sldId="271"/>
            <ac:spMk id="13" creationId="{119D8FB3-DC82-4F23-93E9-2D2E26F225A0}"/>
          </ac:spMkLst>
        </pc:spChg>
        <pc:spChg chg="del">
          <ac:chgData name="Megan Botes" userId="70568131-745a-489b-b4fe-9e78c579dd6d" providerId="ADAL" clId="{E3DEF142-CC7A-44CA-B5B4-48BABF1A3E75}" dt="2025-10-23T13:43:10.993" v="14"/>
          <ac:spMkLst>
            <pc:docMk/>
            <pc:sldMk cId="2956666410" sldId="271"/>
            <ac:spMk id="15" creationId="{BE054836-96E4-4E15-9E6C-1AE7ED17FC6C}"/>
          </ac:spMkLst>
        </pc:spChg>
        <pc:spChg chg="add">
          <ac:chgData name="Megan Botes" userId="70568131-745a-489b-b4fe-9e78c579dd6d" providerId="ADAL" clId="{E3DEF142-CC7A-44CA-B5B4-48BABF1A3E75}" dt="2025-10-23T14:05:44.386" v="215" actId="26606"/>
          <ac:spMkLst>
            <pc:docMk/>
            <pc:sldMk cId="2956666410" sldId="271"/>
            <ac:spMk id="16" creationId="{A9D2268A-D939-4E78-91B6-6C7E46406788}"/>
          </ac:spMkLst>
        </pc:spChg>
        <pc:spChg chg="add">
          <ac:chgData name="Megan Botes" userId="70568131-745a-489b-b4fe-9e78c579dd6d" providerId="ADAL" clId="{E3DEF142-CC7A-44CA-B5B4-48BABF1A3E75}" dt="2025-10-23T14:05:44.386" v="215" actId="26606"/>
          <ac:spMkLst>
            <pc:docMk/>
            <pc:sldMk cId="2956666410" sldId="271"/>
            <ac:spMk id="18" creationId="{E0C43A58-225D-452D-8185-0D89D1EED861}"/>
          </ac:spMkLst>
        </pc:spChg>
        <pc:graphicFrameChg chg="mod modGraphic">
          <ac:chgData name="Megan Botes" userId="70568131-745a-489b-b4fe-9e78c579dd6d" providerId="ADAL" clId="{E3DEF142-CC7A-44CA-B5B4-48BABF1A3E75}" dt="2025-10-23T14:06:05.451" v="220" actId="12100"/>
          <ac:graphicFrameMkLst>
            <pc:docMk/>
            <pc:sldMk cId="2956666410" sldId="271"/>
            <ac:graphicFrameMk id="8" creationId="{DB348023-D577-841D-5C2A-B43CE7976FC6}"/>
          </ac:graphicFrameMkLst>
        </pc:graphicFrameChg>
        <pc:picChg chg="del">
          <ac:chgData name="Megan Botes" userId="70568131-745a-489b-b4fe-9e78c579dd6d" providerId="ADAL" clId="{E3DEF142-CC7A-44CA-B5B4-48BABF1A3E75}" dt="2025-10-23T14:05:21.598" v="211" actId="478"/>
          <ac:picMkLst>
            <pc:docMk/>
            <pc:sldMk cId="2956666410" sldId="271"/>
            <ac:picMk id="3" creationId="{46818292-1731-65C7-F76C-493A163D5C81}"/>
          </ac:picMkLst>
        </pc:picChg>
        <pc:picChg chg="add mod ord">
          <ac:chgData name="Megan Botes" userId="70568131-745a-489b-b4fe-9e78c579dd6d" providerId="ADAL" clId="{E3DEF142-CC7A-44CA-B5B4-48BABF1A3E75}" dt="2025-10-23T14:05:44.386" v="215" actId="26606"/>
          <ac:picMkLst>
            <pc:docMk/>
            <pc:sldMk cId="2956666410" sldId="271"/>
            <ac:picMk id="4" creationId="{77DDF182-B2EF-D038-4DA1-548344218487}"/>
          </ac:picMkLst>
        </pc:picChg>
        <pc:picChg chg="add mod">
          <ac:chgData name="Megan Botes" userId="70568131-745a-489b-b4fe-9e78c579dd6d" providerId="ADAL" clId="{E3DEF142-CC7A-44CA-B5B4-48BABF1A3E75}" dt="2025-10-23T14:08:27.486" v="254"/>
          <ac:picMkLst>
            <pc:docMk/>
            <pc:sldMk cId="2956666410" sldId="271"/>
            <ac:picMk id="5" creationId="{ABF6F6C1-05B4-3D4C-E12C-AED1CAD0DEAD}"/>
          </ac:picMkLst>
        </pc:picChg>
        <pc:picChg chg="del">
          <ac:chgData name="Megan Botes" userId="70568131-745a-489b-b4fe-9e78c579dd6d" providerId="ADAL" clId="{E3DEF142-CC7A-44CA-B5B4-48BABF1A3E75}" dt="2025-10-23T14:05:12.943" v="209" actId="21"/>
          <ac:picMkLst>
            <pc:docMk/>
            <pc:sldMk cId="2956666410" sldId="271"/>
            <ac:picMk id="6" creationId="{77DDF182-B2EF-D038-4DA1-54834421848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C4D1A-C68C-46E1-AAD0-D350CF84F6E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893AB0AC-B48A-4F6D-A259-8E37DF5FBA9B}">
      <dgm:prSet/>
      <dgm:spPr/>
      <dgm:t>
        <a:bodyPr/>
        <a:lstStyle/>
        <a:p>
          <a:r>
            <a:rPr lang="en-US"/>
            <a:t>Understand</a:t>
          </a:r>
        </a:p>
      </dgm:t>
    </dgm:pt>
    <dgm:pt modelId="{7D1A1FB4-C4AC-4555-A294-F66311315DCA}" type="parTrans" cxnId="{796965B8-63B8-4809-B5A4-D7B7E18688CA}">
      <dgm:prSet/>
      <dgm:spPr/>
      <dgm:t>
        <a:bodyPr/>
        <a:lstStyle/>
        <a:p>
          <a:endParaRPr lang="en-US"/>
        </a:p>
      </dgm:t>
    </dgm:pt>
    <dgm:pt modelId="{53AB0D2B-5039-4A0A-98D9-4779D6613F9E}" type="sibTrans" cxnId="{796965B8-63B8-4809-B5A4-D7B7E18688CA}">
      <dgm:prSet/>
      <dgm:spPr/>
      <dgm:t>
        <a:bodyPr/>
        <a:lstStyle/>
        <a:p>
          <a:endParaRPr lang="en-US"/>
        </a:p>
      </dgm:t>
    </dgm:pt>
    <dgm:pt modelId="{32378CDE-1FBA-49D6-897B-28E17FD1CCEB}">
      <dgm:prSet/>
      <dgm:spPr/>
      <dgm:t>
        <a:bodyPr/>
        <a:lstStyle/>
        <a:p>
          <a:r>
            <a:rPr lang="en-US" dirty="0"/>
            <a:t>the importance of respect and tolerance in fostering an inclusive and peaceful society.</a:t>
          </a:r>
        </a:p>
      </dgm:t>
    </dgm:pt>
    <dgm:pt modelId="{3C646360-7650-42C3-9253-6382B8249C88}" type="parTrans" cxnId="{E75735FF-DA88-4627-AB51-0DA538EB4CB9}">
      <dgm:prSet/>
      <dgm:spPr/>
      <dgm:t>
        <a:bodyPr/>
        <a:lstStyle/>
        <a:p>
          <a:endParaRPr lang="en-US"/>
        </a:p>
      </dgm:t>
    </dgm:pt>
    <dgm:pt modelId="{0C3D3587-5F1D-4F5D-A6C8-DA6927CF2565}" type="sibTrans" cxnId="{E75735FF-DA88-4627-AB51-0DA538EB4CB9}">
      <dgm:prSet/>
      <dgm:spPr/>
      <dgm:t>
        <a:bodyPr/>
        <a:lstStyle/>
        <a:p>
          <a:endParaRPr lang="en-US"/>
        </a:p>
      </dgm:t>
    </dgm:pt>
    <dgm:pt modelId="{5C38E941-5ECF-4C97-96E0-51E86B72F03A}">
      <dgm:prSet/>
      <dgm:spPr/>
      <dgm:t>
        <a:bodyPr/>
        <a:lstStyle/>
        <a:p>
          <a:r>
            <a:rPr lang="en-US"/>
            <a:t>Recognise</a:t>
          </a:r>
        </a:p>
      </dgm:t>
    </dgm:pt>
    <dgm:pt modelId="{CBCE1B7B-D90C-48ED-B287-954E5AF8CCF4}" type="parTrans" cxnId="{6CC578A6-70A6-4F88-82E8-512D26540521}">
      <dgm:prSet/>
      <dgm:spPr/>
      <dgm:t>
        <a:bodyPr/>
        <a:lstStyle/>
        <a:p>
          <a:endParaRPr lang="en-US"/>
        </a:p>
      </dgm:t>
    </dgm:pt>
    <dgm:pt modelId="{6A784F2F-A4C2-49D6-A07C-8DD096D66A3B}" type="sibTrans" cxnId="{6CC578A6-70A6-4F88-82E8-512D26540521}">
      <dgm:prSet/>
      <dgm:spPr/>
      <dgm:t>
        <a:bodyPr/>
        <a:lstStyle/>
        <a:p>
          <a:endParaRPr lang="en-US"/>
        </a:p>
      </dgm:t>
    </dgm:pt>
    <dgm:pt modelId="{D95E017A-577F-4A73-A0F0-237F2A24C4A8}">
      <dgm:prSet/>
      <dgm:spPr/>
      <dgm:t>
        <a:bodyPr/>
        <a:lstStyle/>
        <a:p>
          <a:r>
            <a:rPr lang="en-US" dirty="0"/>
            <a:t>how personal values influence </a:t>
          </a:r>
          <a:r>
            <a:rPr lang="en-US" dirty="0" err="1"/>
            <a:t>behaviour</a:t>
          </a:r>
          <a:r>
            <a:rPr lang="en-US" dirty="0"/>
            <a:t> and decisions while balancing them with the rights of others.</a:t>
          </a:r>
        </a:p>
      </dgm:t>
    </dgm:pt>
    <dgm:pt modelId="{39C1008F-2558-4C08-B4F7-B8E00936586C}" type="parTrans" cxnId="{C8A85F76-1D59-4F22-9F46-34B020C3DEF9}">
      <dgm:prSet/>
      <dgm:spPr/>
      <dgm:t>
        <a:bodyPr/>
        <a:lstStyle/>
        <a:p>
          <a:endParaRPr lang="en-US"/>
        </a:p>
      </dgm:t>
    </dgm:pt>
    <dgm:pt modelId="{5B17ECA3-53AA-4121-ABCF-7C9DAA630EC0}" type="sibTrans" cxnId="{C8A85F76-1D59-4F22-9F46-34B020C3DEF9}">
      <dgm:prSet/>
      <dgm:spPr/>
      <dgm:t>
        <a:bodyPr/>
        <a:lstStyle/>
        <a:p>
          <a:endParaRPr lang="en-US"/>
        </a:p>
      </dgm:t>
    </dgm:pt>
    <dgm:pt modelId="{E0A917DF-0966-4E91-AB8A-BD9D75B280CB}">
      <dgm:prSet/>
      <dgm:spPr/>
      <dgm:t>
        <a:bodyPr/>
        <a:lstStyle/>
        <a:p>
          <a:r>
            <a:rPr lang="en-US"/>
            <a:t>Demonstrate</a:t>
          </a:r>
        </a:p>
      </dgm:t>
    </dgm:pt>
    <dgm:pt modelId="{8155E23E-4D3E-44DA-858D-006ED59E93F9}" type="parTrans" cxnId="{9B7EA54E-2557-4750-BA6F-910A6AE131D2}">
      <dgm:prSet/>
      <dgm:spPr/>
      <dgm:t>
        <a:bodyPr/>
        <a:lstStyle/>
        <a:p>
          <a:endParaRPr lang="en-US"/>
        </a:p>
      </dgm:t>
    </dgm:pt>
    <dgm:pt modelId="{CC7B457E-1BB2-450A-B479-E0422122BA34}" type="sibTrans" cxnId="{9B7EA54E-2557-4750-BA6F-910A6AE131D2}">
      <dgm:prSet/>
      <dgm:spPr/>
      <dgm:t>
        <a:bodyPr/>
        <a:lstStyle/>
        <a:p>
          <a:endParaRPr lang="en-US"/>
        </a:p>
      </dgm:t>
    </dgm:pt>
    <dgm:pt modelId="{72CE4766-45D0-4C0F-A47E-56D7DE3CCB7B}">
      <dgm:prSet/>
      <dgm:spPr/>
      <dgm:t>
        <a:bodyPr/>
        <a:lstStyle/>
        <a:p>
          <a:r>
            <a:rPr lang="en-US" dirty="0"/>
            <a:t>awareness of disability rights and etiquette.</a:t>
          </a:r>
        </a:p>
      </dgm:t>
    </dgm:pt>
    <dgm:pt modelId="{A32D9C7D-E488-4890-9CC9-B8BFC8821562}" type="parTrans" cxnId="{68C7EA57-A653-4D4D-823B-830F795C8B77}">
      <dgm:prSet/>
      <dgm:spPr/>
      <dgm:t>
        <a:bodyPr/>
        <a:lstStyle/>
        <a:p>
          <a:endParaRPr lang="en-US"/>
        </a:p>
      </dgm:t>
    </dgm:pt>
    <dgm:pt modelId="{BDCBD178-3D05-4576-B6A2-B128B0AFD56B}" type="sibTrans" cxnId="{68C7EA57-A653-4D4D-823B-830F795C8B77}">
      <dgm:prSet/>
      <dgm:spPr/>
      <dgm:t>
        <a:bodyPr/>
        <a:lstStyle/>
        <a:p>
          <a:endParaRPr lang="en-US"/>
        </a:p>
      </dgm:t>
    </dgm:pt>
    <dgm:pt modelId="{34260024-4F1B-48E9-B0C1-C9E6765A62FF}">
      <dgm:prSet/>
      <dgm:spPr/>
      <dgm:t>
        <a:bodyPr/>
        <a:lstStyle/>
        <a:p>
          <a:r>
            <a:rPr lang="en-US"/>
            <a:t>Differentiate</a:t>
          </a:r>
        </a:p>
      </dgm:t>
    </dgm:pt>
    <dgm:pt modelId="{DFE8BC8B-65B8-466A-BC9F-DF5A55B10557}" type="parTrans" cxnId="{C07DABF8-899D-44C3-9CC7-9C3999D68923}">
      <dgm:prSet/>
      <dgm:spPr/>
      <dgm:t>
        <a:bodyPr/>
        <a:lstStyle/>
        <a:p>
          <a:endParaRPr lang="en-US"/>
        </a:p>
      </dgm:t>
    </dgm:pt>
    <dgm:pt modelId="{6CC44C58-9778-46D2-893E-92ADF0096D68}" type="sibTrans" cxnId="{C07DABF8-899D-44C3-9CC7-9C3999D68923}">
      <dgm:prSet/>
      <dgm:spPr/>
      <dgm:t>
        <a:bodyPr/>
        <a:lstStyle/>
        <a:p>
          <a:endParaRPr lang="en-US"/>
        </a:p>
      </dgm:t>
    </dgm:pt>
    <dgm:pt modelId="{CD7660FF-BE71-4861-8CC9-CE67C32223DD}">
      <dgm:prSet/>
      <dgm:spPr/>
      <dgm:t>
        <a:bodyPr/>
        <a:lstStyle/>
        <a:p>
          <a:r>
            <a:rPr lang="en-US" dirty="0"/>
            <a:t>between being infected and affected by HIV/AIDS and explain how to respect and support individuals in both situations.</a:t>
          </a:r>
        </a:p>
      </dgm:t>
    </dgm:pt>
    <dgm:pt modelId="{62F18BCF-788D-4585-9274-ED6A418613AC}" type="parTrans" cxnId="{C55A61B9-4EB4-4EB9-982A-00AF59BC1314}">
      <dgm:prSet/>
      <dgm:spPr/>
      <dgm:t>
        <a:bodyPr/>
        <a:lstStyle/>
        <a:p>
          <a:endParaRPr lang="en-US"/>
        </a:p>
      </dgm:t>
    </dgm:pt>
    <dgm:pt modelId="{6BFF7405-FD4C-437A-AC09-DDCCAB77D56C}" type="sibTrans" cxnId="{C55A61B9-4EB4-4EB9-982A-00AF59BC1314}">
      <dgm:prSet/>
      <dgm:spPr/>
      <dgm:t>
        <a:bodyPr/>
        <a:lstStyle/>
        <a:p>
          <a:endParaRPr lang="en-US"/>
        </a:p>
      </dgm:t>
    </dgm:pt>
    <dgm:pt modelId="{457497DC-5022-4DCC-ABE6-1A6E9839B838}">
      <dgm:prSet/>
      <dgm:spPr/>
      <dgm:t>
        <a:bodyPr/>
        <a:lstStyle/>
        <a:p>
          <a:r>
            <a:rPr lang="en-US"/>
            <a:t>Identify</a:t>
          </a:r>
        </a:p>
      </dgm:t>
    </dgm:pt>
    <dgm:pt modelId="{565D05ED-AA36-4628-967A-72BEB5E69098}" type="parTrans" cxnId="{E644A02E-AB06-4B7C-81FB-023C3ECF810E}">
      <dgm:prSet/>
      <dgm:spPr/>
      <dgm:t>
        <a:bodyPr/>
        <a:lstStyle/>
        <a:p>
          <a:endParaRPr lang="en-US"/>
        </a:p>
      </dgm:t>
    </dgm:pt>
    <dgm:pt modelId="{7B2DEE2E-049B-4487-B2DF-83B78EDF2EF2}" type="sibTrans" cxnId="{E644A02E-AB06-4B7C-81FB-023C3ECF810E}">
      <dgm:prSet/>
      <dgm:spPr/>
      <dgm:t>
        <a:bodyPr/>
        <a:lstStyle/>
        <a:p>
          <a:endParaRPr lang="en-US"/>
        </a:p>
      </dgm:t>
    </dgm:pt>
    <dgm:pt modelId="{DA6084B2-3BBC-4A86-83DF-FC60B6852107}">
      <dgm:prSet/>
      <dgm:spPr/>
      <dgm:t>
        <a:bodyPr/>
        <a:lstStyle/>
        <a:p>
          <a:r>
            <a:rPr lang="en-US" dirty="0"/>
            <a:t>ways to support and advocate for individuals living with HIV/AIDS.</a:t>
          </a:r>
        </a:p>
      </dgm:t>
    </dgm:pt>
    <dgm:pt modelId="{CAD2BC4D-EE03-428E-85A2-FC81DFC2069F}" type="parTrans" cxnId="{79C436C6-6CCD-4F1B-BF50-3DF80B5F59AD}">
      <dgm:prSet/>
      <dgm:spPr/>
      <dgm:t>
        <a:bodyPr/>
        <a:lstStyle/>
        <a:p>
          <a:endParaRPr lang="en-US"/>
        </a:p>
      </dgm:t>
    </dgm:pt>
    <dgm:pt modelId="{8136AB9B-0C16-45FD-B143-8EC2FFF35DC5}" type="sibTrans" cxnId="{79C436C6-6CCD-4F1B-BF50-3DF80B5F59AD}">
      <dgm:prSet/>
      <dgm:spPr/>
      <dgm:t>
        <a:bodyPr/>
        <a:lstStyle/>
        <a:p>
          <a:endParaRPr lang="en-US"/>
        </a:p>
      </dgm:t>
    </dgm:pt>
    <dgm:pt modelId="{F05A78EF-3106-4BA2-B284-41CCCA9C044B}" type="pres">
      <dgm:prSet presAssocID="{062C4D1A-C68C-46E1-AAD0-D350CF84F6E5}" presName="Name0" presStyleCnt="0">
        <dgm:presLayoutVars>
          <dgm:dir/>
          <dgm:animLvl val="lvl"/>
          <dgm:resizeHandles val="exact"/>
        </dgm:presLayoutVars>
      </dgm:prSet>
      <dgm:spPr/>
    </dgm:pt>
    <dgm:pt modelId="{F84B8289-84DA-4F2E-83D8-8256C44A17C9}" type="pres">
      <dgm:prSet presAssocID="{893AB0AC-B48A-4F6D-A259-8E37DF5FBA9B}" presName="composite" presStyleCnt="0"/>
      <dgm:spPr/>
    </dgm:pt>
    <dgm:pt modelId="{5BFCFF44-9DFE-4B2F-BAC4-AD2C42856690}" type="pres">
      <dgm:prSet presAssocID="{893AB0AC-B48A-4F6D-A259-8E37DF5FBA9B}" presName="parTx" presStyleLbl="alignNode1" presStyleIdx="0" presStyleCnt="5">
        <dgm:presLayoutVars>
          <dgm:chMax val="0"/>
          <dgm:chPref val="0"/>
          <dgm:bulletEnabled val="1"/>
        </dgm:presLayoutVars>
      </dgm:prSet>
      <dgm:spPr/>
    </dgm:pt>
    <dgm:pt modelId="{CE9AA802-9098-4D8E-9000-A8E14AC88190}" type="pres">
      <dgm:prSet presAssocID="{893AB0AC-B48A-4F6D-A259-8E37DF5FBA9B}" presName="desTx" presStyleLbl="alignAccFollowNode1" presStyleIdx="0" presStyleCnt="5">
        <dgm:presLayoutVars>
          <dgm:bulletEnabled val="1"/>
        </dgm:presLayoutVars>
      </dgm:prSet>
      <dgm:spPr/>
    </dgm:pt>
    <dgm:pt modelId="{E71DAD02-B946-4372-A7D5-58D0E7898328}" type="pres">
      <dgm:prSet presAssocID="{53AB0D2B-5039-4A0A-98D9-4779D6613F9E}" presName="space" presStyleCnt="0"/>
      <dgm:spPr/>
    </dgm:pt>
    <dgm:pt modelId="{8A4B50A4-9A2D-4F66-9E9E-740AE42D40D8}" type="pres">
      <dgm:prSet presAssocID="{5C38E941-5ECF-4C97-96E0-51E86B72F03A}" presName="composite" presStyleCnt="0"/>
      <dgm:spPr/>
    </dgm:pt>
    <dgm:pt modelId="{451E254C-D2AD-4FB8-8AA5-B730DCD071C3}" type="pres">
      <dgm:prSet presAssocID="{5C38E941-5ECF-4C97-96E0-51E86B72F03A}" presName="parTx" presStyleLbl="alignNode1" presStyleIdx="1" presStyleCnt="5">
        <dgm:presLayoutVars>
          <dgm:chMax val="0"/>
          <dgm:chPref val="0"/>
          <dgm:bulletEnabled val="1"/>
        </dgm:presLayoutVars>
      </dgm:prSet>
      <dgm:spPr/>
    </dgm:pt>
    <dgm:pt modelId="{E3F904AB-6359-40B6-86C7-3ACD92AC4655}" type="pres">
      <dgm:prSet presAssocID="{5C38E941-5ECF-4C97-96E0-51E86B72F03A}" presName="desTx" presStyleLbl="alignAccFollowNode1" presStyleIdx="1" presStyleCnt="5">
        <dgm:presLayoutVars>
          <dgm:bulletEnabled val="1"/>
        </dgm:presLayoutVars>
      </dgm:prSet>
      <dgm:spPr/>
    </dgm:pt>
    <dgm:pt modelId="{924D78A6-9D9F-4FE5-85EB-BCD21000F2BD}" type="pres">
      <dgm:prSet presAssocID="{6A784F2F-A4C2-49D6-A07C-8DD096D66A3B}" presName="space" presStyleCnt="0"/>
      <dgm:spPr/>
    </dgm:pt>
    <dgm:pt modelId="{E232D3D3-EE48-483B-B480-C4C8AACF75B9}" type="pres">
      <dgm:prSet presAssocID="{E0A917DF-0966-4E91-AB8A-BD9D75B280CB}" presName="composite" presStyleCnt="0"/>
      <dgm:spPr/>
    </dgm:pt>
    <dgm:pt modelId="{660B3E67-3BA0-4BE7-B9CA-A5CFE1707646}" type="pres">
      <dgm:prSet presAssocID="{E0A917DF-0966-4E91-AB8A-BD9D75B280CB}" presName="parTx" presStyleLbl="alignNode1" presStyleIdx="2" presStyleCnt="5">
        <dgm:presLayoutVars>
          <dgm:chMax val="0"/>
          <dgm:chPref val="0"/>
          <dgm:bulletEnabled val="1"/>
        </dgm:presLayoutVars>
      </dgm:prSet>
      <dgm:spPr/>
    </dgm:pt>
    <dgm:pt modelId="{6A5CFC0F-A3D1-4DFA-9DB7-D2C065E8D213}" type="pres">
      <dgm:prSet presAssocID="{E0A917DF-0966-4E91-AB8A-BD9D75B280CB}" presName="desTx" presStyleLbl="alignAccFollowNode1" presStyleIdx="2" presStyleCnt="5">
        <dgm:presLayoutVars>
          <dgm:bulletEnabled val="1"/>
        </dgm:presLayoutVars>
      </dgm:prSet>
      <dgm:spPr/>
    </dgm:pt>
    <dgm:pt modelId="{0349F310-3A84-4FE0-A2FD-798AB365E732}" type="pres">
      <dgm:prSet presAssocID="{CC7B457E-1BB2-450A-B479-E0422122BA34}" presName="space" presStyleCnt="0"/>
      <dgm:spPr/>
    </dgm:pt>
    <dgm:pt modelId="{13E4FCDC-53D6-412A-AFAE-8F665C1F75B9}" type="pres">
      <dgm:prSet presAssocID="{34260024-4F1B-48E9-B0C1-C9E6765A62FF}" presName="composite" presStyleCnt="0"/>
      <dgm:spPr/>
    </dgm:pt>
    <dgm:pt modelId="{3DED0709-E0E8-4397-A5BA-26240E04F432}" type="pres">
      <dgm:prSet presAssocID="{34260024-4F1B-48E9-B0C1-C9E6765A62FF}" presName="parTx" presStyleLbl="alignNode1" presStyleIdx="3" presStyleCnt="5">
        <dgm:presLayoutVars>
          <dgm:chMax val="0"/>
          <dgm:chPref val="0"/>
          <dgm:bulletEnabled val="1"/>
        </dgm:presLayoutVars>
      </dgm:prSet>
      <dgm:spPr/>
    </dgm:pt>
    <dgm:pt modelId="{F1D12230-EFF8-4B25-AEA5-6E3B81821B01}" type="pres">
      <dgm:prSet presAssocID="{34260024-4F1B-48E9-B0C1-C9E6765A62FF}" presName="desTx" presStyleLbl="alignAccFollowNode1" presStyleIdx="3" presStyleCnt="5">
        <dgm:presLayoutVars>
          <dgm:bulletEnabled val="1"/>
        </dgm:presLayoutVars>
      </dgm:prSet>
      <dgm:spPr/>
    </dgm:pt>
    <dgm:pt modelId="{730800C8-9C97-4160-BC59-4CAFE337793C}" type="pres">
      <dgm:prSet presAssocID="{6CC44C58-9778-46D2-893E-92ADF0096D68}" presName="space" presStyleCnt="0"/>
      <dgm:spPr/>
    </dgm:pt>
    <dgm:pt modelId="{86770561-4235-489B-A634-49E5385E07A3}" type="pres">
      <dgm:prSet presAssocID="{457497DC-5022-4DCC-ABE6-1A6E9839B838}" presName="composite" presStyleCnt="0"/>
      <dgm:spPr/>
    </dgm:pt>
    <dgm:pt modelId="{7B8063CD-4CC2-44D0-8DBC-EF6678715EF9}" type="pres">
      <dgm:prSet presAssocID="{457497DC-5022-4DCC-ABE6-1A6E9839B838}" presName="parTx" presStyleLbl="alignNode1" presStyleIdx="4" presStyleCnt="5">
        <dgm:presLayoutVars>
          <dgm:chMax val="0"/>
          <dgm:chPref val="0"/>
          <dgm:bulletEnabled val="1"/>
        </dgm:presLayoutVars>
      </dgm:prSet>
      <dgm:spPr/>
    </dgm:pt>
    <dgm:pt modelId="{8D685CE1-6496-473A-A0AE-A9E8CD97229E}" type="pres">
      <dgm:prSet presAssocID="{457497DC-5022-4DCC-ABE6-1A6E9839B838}" presName="desTx" presStyleLbl="alignAccFollowNode1" presStyleIdx="4" presStyleCnt="5">
        <dgm:presLayoutVars>
          <dgm:bulletEnabled val="1"/>
        </dgm:presLayoutVars>
      </dgm:prSet>
      <dgm:spPr/>
    </dgm:pt>
  </dgm:ptLst>
  <dgm:cxnLst>
    <dgm:cxn modelId="{DBD5050C-E137-437F-8770-814EE6A337FD}" type="presOf" srcId="{DA6084B2-3BBC-4A86-83DF-FC60B6852107}" destId="{8D685CE1-6496-473A-A0AE-A9E8CD97229E}" srcOrd="0" destOrd="0" presId="urn:microsoft.com/office/officeart/2005/8/layout/hList1"/>
    <dgm:cxn modelId="{E644A02E-AB06-4B7C-81FB-023C3ECF810E}" srcId="{062C4D1A-C68C-46E1-AAD0-D350CF84F6E5}" destId="{457497DC-5022-4DCC-ABE6-1A6E9839B838}" srcOrd="4" destOrd="0" parTransId="{565D05ED-AA36-4628-967A-72BEB5E69098}" sibTransId="{7B2DEE2E-049B-4487-B2DF-83B78EDF2EF2}"/>
    <dgm:cxn modelId="{EC629866-D861-4998-ACFE-E461FD32B9F6}" type="presOf" srcId="{062C4D1A-C68C-46E1-AAD0-D350CF84F6E5}" destId="{F05A78EF-3106-4BA2-B284-41CCCA9C044B}" srcOrd="0" destOrd="0" presId="urn:microsoft.com/office/officeart/2005/8/layout/hList1"/>
    <dgm:cxn modelId="{9B7EA54E-2557-4750-BA6F-910A6AE131D2}" srcId="{062C4D1A-C68C-46E1-AAD0-D350CF84F6E5}" destId="{E0A917DF-0966-4E91-AB8A-BD9D75B280CB}" srcOrd="2" destOrd="0" parTransId="{8155E23E-4D3E-44DA-858D-006ED59E93F9}" sibTransId="{CC7B457E-1BB2-450A-B479-E0422122BA34}"/>
    <dgm:cxn modelId="{4DECC04E-4FFF-40F7-BAAA-0A57640F968D}" type="presOf" srcId="{E0A917DF-0966-4E91-AB8A-BD9D75B280CB}" destId="{660B3E67-3BA0-4BE7-B9CA-A5CFE1707646}" srcOrd="0" destOrd="0" presId="urn:microsoft.com/office/officeart/2005/8/layout/hList1"/>
    <dgm:cxn modelId="{C8A85F76-1D59-4F22-9F46-34B020C3DEF9}" srcId="{5C38E941-5ECF-4C97-96E0-51E86B72F03A}" destId="{D95E017A-577F-4A73-A0F0-237F2A24C4A8}" srcOrd="0" destOrd="0" parTransId="{39C1008F-2558-4C08-B4F7-B8E00936586C}" sibTransId="{5B17ECA3-53AA-4121-ABCF-7C9DAA630EC0}"/>
    <dgm:cxn modelId="{68C7EA57-A653-4D4D-823B-830F795C8B77}" srcId="{E0A917DF-0966-4E91-AB8A-BD9D75B280CB}" destId="{72CE4766-45D0-4C0F-A47E-56D7DE3CCB7B}" srcOrd="0" destOrd="0" parTransId="{A32D9C7D-E488-4890-9CC9-B8BFC8821562}" sibTransId="{BDCBD178-3D05-4576-B6A2-B128B0AFD56B}"/>
    <dgm:cxn modelId="{6CC11099-6CD3-4FA6-B340-D7D3D3DE73D8}" type="presOf" srcId="{72CE4766-45D0-4C0F-A47E-56D7DE3CCB7B}" destId="{6A5CFC0F-A3D1-4DFA-9DB7-D2C065E8D213}" srcOrd="0" destOrd="0" presId="urn:microsoft.com/office/officeart/2005/8/layout/hList1"/>
    <dgm:cxn modelId="{6CC578A6-70A6-4F88-82E8-512D26540521}" srcId="{062C4D1A-C68C-46E1-AAD0-D350CF84F6E5}" destId="{5C38E941-5ECF-4C97-96E0-51E86B72F03A}" srcOrd="1" destOrd="0" parTransId="{CBCE1B7B-D90C-48ED-B287-954E5AF8CCF4}" sibTransId="{6A784F2F-A4C2-49D6-A07C-8DD096D66A3B}"/>
    <dgm:cxn modelId="{796965B8-63B8-4809-B5A4-D7B7E18688CA}" srcId="{062C4D1A-C68C-46E1-AAD0-D350CF84F6E5}" destId="{893AB0AC-B48A-4F6D-A259-8E37DF5FBA9B}" srcOrd="0" destOrd="0" parTransId="{7D1A1FB4-C4AC-4555-A294-F66311315DCA}" sibTransId="{53AB0D2B-5039-4A0A-98D9-4779D6613F9E}"/>
    <dgm:cxn modelId="{C55A61B9-4EB4-4EB9-982A-00AF59BC1314}" srcId="{34260024-4F1B-48E9-B0C1-C9E6765A62FF}" destId="{CD7660FF-BE71-4861-8CC9-CE67C32223DD}" srcOrd="0" destOrd="0" parTransId="{62F18BCF-788D-4585-9274-ED6A418613AC}" sibTransId="{6BFF7405-FD4C-437A-AC09-DDCCAB77D56C}"/>
    <dgm:cxn modelId="{1488BDC1-587A-4D7C-A906-62F01796C153}" type="presOf" srcId="{457497DC-5022-4DCC-ABE6-1A6E9839B838}" destId="{7B8063CD-4CC2-44D0-8DBC-EF6678715EF9}" srcOrd="0" destOrd="0" presId="urn:microsoft.com/office/officeart/2005/8/layout/hList1"/>
    <dgm:cxn modelId="{B80DA0C3-7B70-48D9-9B4B-5CE4B22BD2C5}" type="presOf" srcId="{CD7660FF-BE71-4861-8CC9-CE67C32223DD}" destId="{F1D12230-EFF8-4B25-AEA5-6E3B81821B01}" srcOrd="0" destOrd="0" presId="urn:microsoft.com/office/officeart/2005/8/layout/hList1"/>
    <dgm:cxn modelId="{79C436C6-6CCD-4F1B-BF50-3DF80B5F59AD}" srcId="{457497DC-5022-4DCC-ABE6-1A6E9839B838}" destId="{DA6084B2-3BBC-4A86-83DF-FC60B6852107}" srcOrd="0" destOrd="0" parTransId="{CAD2BC4D-EE03-428E-85A2-FC81DFC2069F}" sibTransId="{8136AB9B-0C16-45FD-B143-8EC2FFF35DC5}"/>
    <dgm:cxn modelId="{20AE6DE3-4B05-4876-A78C-925A2EF30521}" type="presOf" srcId="{34260024-4F1B-48E9-B0C1-C9E6765A62FF}" destId="{3DED0709-E0E8-4397-A5BA-26240E04F432}" srcOrd="0" destOrd="0" presId="urn:microsoft.com/office/officeart/2005/8/layout/hList1"/>
    <dgm:cxn modelId="{FFD5C4E6-55C7-4AD8-B248-23584BE48D1B}" type="presOf" srcId="{32378CDE-1FBA-49D6-897B-28E17FD1CCEB}" destId="{CE9AA802-9098-4D8E-9000-A8E14AC88190}" srcOrd="0" destOrd="0" presId="urn:microsoft.com/office/officeart/2005/8/layout/hList1"/>
    <dgm:cxn modelId="{C07DABF8-899D-44C3-9CC7-9C3999D68923}" srcId="{062C4D1A-C68C-46E1-AAD0-D350CF84F6E5}" destId="{34260024-4F1B-48E9-B0C1-C9E6765A62FF}" srcOrd="3" destOrd="0" parTransId="{DFE8BC8B-65B8-466A-BC9F-DF5A55B10557}" sibTransId="{6CC44C58-9778-46D2-893E-92ADF0096D68}"/>
    <dgm:cxn modelId="{E9C802FB-0114-4566-9EAF-5454313E737C}" type="presOf" srcId="{5C38E941-5ECF-4C97-96E0-51E86B72F03A}" destId="{451E254C-D2AD-4FB8-8AA5-B730DCD071C3}" srcOrd="0" destOrd="0" presId="urn:microsoft.com/office/officeart/2005/8/layout/hList1"/>
    <dgm:cxn modelId="{B9A70AFB-68B2-40C0-B1F7-21630F03B4E8}" type="presOf" srcId="{893AB0AC-B48A-4F6D-A259-8E37DF5FBA9B}" destId="{5BFCFF44-9DFE-4B2F-BAC4-AD2C42856690}" srcOrd="0" destOrd="0" presId="urn:microsoft.com/office/officeart/2005/8/layout/hList1"/>
    <dgm:cxn modelId="{8991B1FB-B3C1-4A6B-A773-EE16DA2F82DF}" type="presOf" srcId="{D95E017A-577F-4A73-A0F0-237F2A24C4A8}" destId="{E3F904AB-6359-40B6-86C7-3ACD92AC4655}" srcOrd="0" destOrd="0" presId="urn:microsoft.com/office/officeart/2005/8/layout/hList1"/>
    <dgm:cxn modelId="{E75735FF-DA88-4627-AB51-0DA538EB4CB9}" srcId="{893AB0AC-B48A-4F6D-A259-8E37DF5FBA9B}" destId="{32378CDE-1FBA-49D6-897B-28E17FD1CCEB}" srcOrd="0" destOrd="0" parTransId="{3C646360-7650-42C3-9253-6382B8249C88}" sibTransId="{0C3D3587-5F1D-4F5D-A6C8-DA6927CF2565}"/>
    <dgm:cxn modelId="{6C748BAC-0C51-48BD-83A1-F3A6DC14C04A}" type="presParOf" srcId="{F05A78EF-3106-4BA2-B284-41CCCA9C044B}" destId="{F84B8289-84DA-4F2E-83D8-8256C44A17C9}" srcOrd="0" destOrd="0" presId="urn:microsoft.com/office/officeart/2005/8/layout/hList1"/>
    <dgm:cxn modelId="{990CFEDA-A697-4960-96F0-6FEE5B22537B}" type="presParOf" srcId="{F84B8289-84DA-4F2E-83D8-8256C44A17C9}" destId="{5BFCFF44-9DFE-4B2F-BAC4-AD2C42856690}" srcOrd="0" destOrd="0" presId="urn:microsoft.com/office/officeart/2005/8/layout/hList1"/>
    <dgm:cxn modelId="{EE266A45-CFF2-4E87-9D63-91C575036375}" type="presParOf" srcId="{F84B8289-84DA-4F2E-83D8-8256C44A17C9}" destId="{CE9AA802-9098-4D8E-9000-A8E14AC88190}" srcOrd="1" destOrd="0" presId="urn:microsoft.com/office/officeart/2005/8/layout/hList1"/>
    <dgm:cxn modelId="{E620612B-EB82-4276-BAC1-3DE33E0CBC8A}" type="presParOf" srcId="{F05A78EF-3106-4BA2-B284-41CCCA9C044B}" destId="{E71DAD02-B946-4372-A7D5-58D0E7898328}" srcOrd="1" destOrd="0" presId="urn:microsoft.com/office/officeart/2005/8/layout/hList1"/>
    <dgm:cxn modelId="{7567929E-C1AA-4151-9E88-895BF4EC19FA}" type="presParOf" srcId="{F05A78EF-3106-4BA2-B284-41CCCA9C044B}" destId="{8A4B50A4-9A2D-4F66-9E9E-740AE42D40D8}" srcOrd="2" destOrd="0" presId="urn:microsoft.com/office/officeart/2005/8/layout/hList1"/>
    <dgm:cxn modelId="{C79EAAC9-DB2D-4215-926F-5432077D844D}" type="presParOf" srcId="{8A4B50A4-9A2D-4F66-9E9E-740AE42D40D8}" destId="{451E254C-D2AD-4FB8-8AA5-B730DCD071C3}" srcOrd="0" destOrd="0" presId="urn:microsoft.com/office/officeart/2005/8/layout/hList1"/>
    <dgm:cxn modelId="{F9960ED1-D07E-4804-AEE3-070ED0ADFE2D}" type="presParOf" srcId="{8A4B50A4-9A2D-4F66-9E9E-740AE42D40D8}" destId="{E3F904AB-6359-40B6-86C7-3ACD92AC4655}" srcOrd="1" destOrd="0" presId="urn:microsoft.com/office/officeart/2005/8/layout/hList1"/>
    <dgm:cxn modelId="{3A0DE56F-8DED-44F9-925D-D2D8BAED8A9D}" type="presParOf" srcId="{F05A78EF-3106-4BA2-B284-41CCCA9C044B}" destId="{924D78A6-9D9F-4FE5-85EB-BCD21000F2BD}" srcOrd="3" destOrd="0" presId="urn:microsoft.com/office/officeart/2005/8/layout/hList1"/>
    <dgm:cxn modelId="{00DCC746-869D-4066-A71A-B0EDA98EB269}" type="presParOf" srcId="{F05A78EF-3106-4BA2-B284-41CCCA9C044B}" destId="{E232D3D3-EE48-483B-B480-C4C8AACF75B9}" srcOrd="4" destOrd="0" presId="urn:microsoft.com/office/officeart/2005/8/layout/hList1"/>
    <dgm:cxn modelId="{ABBB7435-466F-4E16-A5FA-940ECFB827FC}" type="presParOf" srcId="{E232D3D3-EE48-483B-B480-C4C8AACF75B9}" destId="{660B3E67-3BA0-4BE7-B9CA-A5CFE1707646}" srcOrd="0" destOrd="0" presId="urn:microsoft.com/office/officeart/2005/8/layout/hList1"/>
    <dgm:cxn modelId="{D4FA0909-7034-4C60-BD01-9ECA4855C7BE}" type="presParOf" srcId="{E232D3D3-EE48-483B-B480-C4C8AACF75B9}" destId="{6A5CFC0F-A3D1-4DFA-9DB7-D2C065E8D213}" srcOrd="1" destOrd="0" presId="urn:microsoft.com/office/officeart/2005/8/layout/hList1"/>
    <dgm:cxn modelId="{DF427899-93EE-4D92-8971-C5725FF8592C}" type="presParOf" srcId="{F05A78EF-3106-4BA2-B284-41CCCA9C044B}" destId="{0349F310-3A84-4FE0-A2FD-798AB365E732}" srcOrd="5" destOrd="0" presId="urn:microsoft.com/office/officeart/2005/8/layout/hList1"/>
    <dgm:cxn modelId="{209B5349-6997-4779-BC76-FD1E6DE355E4}" type="presParOf" srcId="{F05A78EF-3106-4BA2-B284-41CCCA9C044B}" destId="{13E4FCDC-53D6-412A-AFAE-8F665C1F75B9}" srcOrd="6" destOrd="0" presId="urn:microsoft.com/office/officeart/2005/8/layout/hList1"/>
    <dgm:cxn modelId="{D0941E8C-C986-4CCF-A5A7-A2B5488A0C0E}" type="presParOf" srcId="{13E4FCDC-53D6-412A-AFAE-8F665C1F75B9}" destId="{3DED0709-E0E8-4397-A5BA-26240E04F432}" srcOrd="0" destOrd="0" presId="urn:microsoft.com/office/officeart/2005/8/layout/hList1"/>
    <dgm:cxn modelId="{AF9C2AD5-56C7-4634-B953-0DA094CF46E0}" type="presParOf" srcId="{13E4FCDC-53D6-412A-AFAE-8F665C1F75B9}" destId="{F1D12230-EFF8-4B25-AEA5-6E3B81821B01}" srcOrd="1" destOrd="0" presId="urn:microsoft.com/office/officeart/2005/8/layout/hList1"/>
    <dgm:cxn modelId="{E354677E-9F08-4AC1-BDA5-0BBCDF2D45DF}" type="presParOf" srcId="{F05A78EF-3106-4BA2-B284-41CCCA9C044B}" destId="{730800C8-9C97-4160-BC59-4CAFE337793C}" srcOrd="7" destOrd="0" presId="urn:microsoft.com/office/officeart/2005/8/layout/hList1"/>
    <dgm:cxn modelId="{AD5B7211-E7DD-4DD8-9A3B-0E4A988A9EF6}" type="presParOf" srcId="{F05A78EF-3106-4BA2-B284-41CCCA9C044B}" destId="{86770561-4235-489B-A634-49E5385E07A3}" srcOrd="8" destOrd="0" presId="urn:microsoft.com/office/officeart/2005/8/layout/hList1"/>
    <dgm:cxn modelId="{4AEDB122-2930-4FB3-9407-8CB3E40D780E}" type="presParOf" srcId="{86770561-4235-489B-A634-49E5385E07A3}" destId="{7B8063CD-4CC2-44D0-8DBC-EF6678715EF9}" srcOrd="0" destOrd="0" presId="urn:microsoft.com/office/officeart/2005/8/layout/hList1"/>
    <dgm:cxn modelId="{D7651776-3BF7-4A0F-BECF-FF7ED7D3F17B}" type="presParOf" srcId="{86770561-4235-489B-A634-49E5385E07A3}" destId="{8D685CE1-6496-473A-A0AE-A9E8CD97229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DCC298-366B-45EF-BB13-CA44CC7C53E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530EDD54-B70C-47D8-B4A6-967678A69649}">
      <dgm:prSet/>
      <dgm:spPr/>
      <dgm:t>
        <a:bodyPr/>
        <a:lstStyle/>
        <a:p>
          <a:r>
            <a:rPr lang="en-US" b="0" i="0" baseline="0"/>
            <a:t>Respect builds trust, safety, and well-being in any relationship.</a:t>
          </a:r>
          <a:endParaRPr lang="en-US"/>
        </a:p>
      </dgm:t>
    </dgm:pt>
    <dgm:pt modelId="{E8DA086C-855C-4016-A96F-40971BD4A75D}" type="parTrans" cxnId="{5BB050EC-F046-4202-BB53-2FACDA704C85}">
      <dgm:prSet/>
      <dgm:spPr/>
      <dgm:t>
        <a:bodyPr/>
        <a:lstStyle/>
        <a:p>
          <a:endParaRPr lang="en-US"/>
        </a:p>
      </dgm:t>
    </dgm:pt>
    <dgm:pt modelId="{A8D302FE-40E2-430E-97B9-E00354967B50}" type="sibTrans" cxnId="{5BB050EC-F046-4202-BB53-2FACDA704C85}">
      <dgm:prSet/>
      <dgm:spPr/>
      <dgm:t>
        <a:bodyPr/>
        <a:lstStyle/>
        <a:p>
          <a:endParaRPr lang="en-US"/>
        </a:p>
      </dgm:t>
    </dgm:pt>
    <dgm:pt modelId="{32FCF0C5-D0ED-4CA9-BB8A-7BEA1AA08FDD}">
      <dgm:prSet/>
      <dgm:spPr/>
      <dgm:t>
        <a:bodyPr/>
        <a:lstStyle/>
        <a:p>
          <a:r>
            <a:rPr lang="en-US" b="0" i="0" baseline="0"/>
            <a:t>Everyone wants to be respected – and when you show respect, others are more likely to respect you.</a:t>
          </a:r>
          <a:endParaRPr lang="en-US"/>
        </a:p>
      </dgm:t>
    </dgm:pt>
    <dgm:pt modelId="{0AA668EE-BF65-4018-B7E1-A1C4B83BE0A8}" type="parTrans" cxnId="{790BB897-1A74-42FD-80B9-0604409FF761}">
      <dgm:prSet/>
      <dgm:spPr/>
      <dgm:t>
        <a:bodyPr/>
        <a:lstStyle/>
        <a:p>
          <a:endParaRPr lang="en-US"/>
        </a:p>
      </dgm:t>
    </dgm:pt>
    <dgm:pt modelId="{49755C8E-F3F1-434E-AD4A-318602626AC0}" type="sibTrans" cxnId="{790BB897-1A74-42FD-80B9-0604409FF761}">
      <dgm:prSet/>
      <dgm:spPr/>
      <dgm:t>
        <a:bodyPr/>
        <a:lstStyle/>
        <a:p>
          <a:endParaRPr lang="en-US"/>
        </a:p>
      </dgm:t>
    </dgm:pt>
    <dgm:pt modelId="{2CCF61B9-8A9A-436A-9ECC-5E4362CD43A4}">
      <dgm:prSet/>
      <dgm:spPr/>
      <dgm:t>
        <a:bodyPr/>
        <a:lstStyle/>
        <a:p>
          <a:r>
            <a:rPr lang="en-US" b="0" i="0" baseline="0" dirty="0"/>
            <a:t>Respect is a small word with a BIG meaning behind it.</a:t>
          </a:r>
          <a:endParaRPr lang="en-US" dirty="0"/>
        </a:p>
      </dgm:t>
    </dgm:pt>
    <dgm:pt modelId="{91756BC1-E0DF-4AC8-BDA7-7CF9D3489E1B}" type="parTrans" cxnId="{743CB019-C4E0-4B9C-A4EA-9E09F4B1D098}">
      <dgm:prSet/>
      <dgm:spPr/>
      <dgm:t>
        <a:bodyPr/>
        <a:lstStyle/>
        <a:p>
          <a:endParaRPr lang="en-US"/>
        </a:p>
      </dgm:t>
    </dgm:pt>
    <dgm:pt modelId="{EEA552B3-D4B6-47FF-BBE0-5B16CB138607}" type="sibTrans" cxnId="{743CB019-C4E0-4B9C-A4EA-9E09F4B1D098}">
      <dgm:prSet/>
      <dgm:spPr/>
      <dgm:t>
        <a:bodyPr/>
        <a:lstStyle/>
        <a:p>
          <a:endParaRPr lang="en-US"/>
        </a:p>
      </dgm:t>
    </dgm:pt>
    <dgm:pt modelId="{14184639-A05D-440E-A6AE-05CBEBA1579F}" type="pres">
      <dgm:prSet presAssocID="{29DCC298-366B-45EF-BB13-CA44CC7C53EA}" presName="outerComposite" presStyleCnt="0">
        <dgm:presLayoutVars>
          <dgm:chMax val="5"/>
          <dgm:dir/>
          <dgm:resizeHandles val="exact"/>
        </dgm:presLayoutVars>
      </dgm:prSet>
      <dgm:spPr/>
    </dgm:pt>
    <dgm:pt modelId="{8BD0A095-FC9B-4197-BA8A-9960AE43DDAC}" type="pres">
      <dgm:prSet presAssocID="{29DCC298-366B-45EF-BB13-CA44CC7C53EA}" presName="dummyMaxCanvas" presStyleCnt="0">
        <dgm:presLayoutVars/>
      </dgm:prSet>
      <dgm:spPr/>
    </dgm:pt>
    <dgm:pt modelId="{9D19FE90-DEC0-4FCD-B43E-B203F96628D0}" type="pres">
      <dgm:prSet presAssocID="{29DCC298-366B-45EF-BB13-CA44CC7C53EA}" presName="ThreeNodes_1" presStyleLbl="node1" presStyleIdx="0" presStyleCnt="3">
        <dgm:presLayoutVars>
          <dgm:bulletEnabled val="1"/>
        </dgm:presLayoutVars>
      </dgm:prSet>
      <dgm:spPr/>
    </dgm:pt>
    <dgm:pt modelId="{B6270A90-B3C2-4F58-AFC0-ACA711DA1882}" type="pres">
      <dgm:prSet presAssocID="{29DCC298-366B-45EF-BB13-CA44CC7C53EA}" presName="ThreeNodes_2" presStyleLbl="node1" presStyleIdx="1" presStyleCnt="3">
        <dgm:presLayoutVars>
          <dgm:bulletEnabled val="1"/>
        </dgm:presLayoutVars>
      </dgm:prSet>
      <dgm:spPr/>
    </dgm:pt>
    <dgm:pt modelId="{12C0B911-BC95-47ED-B347-E640A6E5B6E6}" type="pres">
      <dgm:prSet presAssocID="{29DCC298-366B-45EF-BB13-CA44CC7C53EA}" presName="ThreeNodes_3" presStyleLbl="node1" presStyleIdx="2" presStyleCnt="3">
        <dgm:presLayoutVars>
          <dgm:bulletEnabled val="1"/>
        </dgm:presLayoutVars>
      </dgm:prSet>
      <dgm:spPr/>
    </dgm:pt>
    <dgm:pt modelId="{C1451596-8856-4533-90ED-AF1C302D07CD}" type="pres">
      <dgm:prSet presAssocID="{29DCC298-366B-45EF-BB13-CA44CC7C53EA}" presName="ThreeConn_1-2" presStyleLbl="fgAccFollowNode1" presStyleIdx="0" presStyleCnt="2">
        <dgm:presLayoutVars>
          <dgm:bulletEnabled val="1"/>
        </dgm:presLayoutVars>
      </dgm:prSet>
      <dgm:spPr/>
    </dgm:pt>
    <dgm:pt modelId="{4B5FA1D9-5A20-4E9A-A747-8B07FF1DE6B6}" type="pres">
      <dgm:prSet presAssocID="{29DCC298-366B-45EF-BB13-CA44CC7C53EA}" presName="ThreeConn_2-3" presStyleLbl="fgAccFollowNode1" presStyleIdx="1" presStyleCnt="2">
        <dgm:presLayoutVars>
          <dgm:bulletEnabled val="1"/>
        </dgm:presLayoutVars>
      </dgm:prSet>
      <dgm:spPr/>
    </dgm:pt>
    <dgm:pt modelId="{9D1E77AE-7009-4234-81DA-D48288E3E160}" type="pres">
      <dgm:prSet presAssocID="{29DCC298-366B-45EF-BB13-CA44CC7C53EA}" presName="ThreeNodes_1_text" presStyleLbl="node1" presStyleIdx="2" presStyleCnt="3">
        <dgm:presLayoutVars>
          <dgm:bulletEnabled val="1"/>
        </dgm:presLayoutVars>
      </dgm:prSet>
      <dgm:spPr/>
    </dgm:pt>
    <dgm:pt modelId="{40BAE11C-E110-4A83-8E89-BBFC7AF3CBCE}" type="pres">
      <dgm:prSet presAssocID="{29DCC298-366B-45EF-BB13-CA44CC7C53EA}" presName="ThreeNodes_2_text" presStyleLbl="node1" presStyleIdx="2" presStyleCnt="3">
        <dgm:presLayoutVars>
          <dgm:bulletEnabled val="1"/>
        </dgm:presLayoutVars>
      </dgm:prSet>
      <dgm:spPr/>
    </dgm:pt>
    <dgm:pt modelId="{3F346EA0-09FC-4B31-BD1A-3237CF52143A}" type="pres">
      <dgm:prSet presAssocID="{29DCC298-366B-45EF-BB13-CA44CC7C53EA}" presName="ThreeNodes_3_text" presStyleLbl="node1" presStyleIdx="2" presStyleCnt="3">
        <dgm:presLayoutVars>
          <dgm:bulletEnabled val="1"/>
        </dgm:presLayoutVars>
      </dgm:prSet>
      <dgm:spPr/>
    </dgm:pt>
  </dgm:ptLst>
  <dgm:cxnLst>
    <dgm:cxn modelId="{743CB019-C4E0-4B9C-A4EA-9E09F4B1D098}" srcId="{29DCC298-366B-45EF-BB13-CA44CC7C53EA}" destId="{2CCF61B9-8A9A-436A-9ECC-5E4362CD43A4}" srcOrd="2" destOrd="0" parTransId="{91756BC1-E0DF-4AC8-BDA7-7CF9D3489E1B}" sibTransId="{EEA552B3-D4B6-47FF-BBE0-5B16CB138607}"/>
    <dgm:cxn modelId="{57A98D2D-8C17-498A-BF89-4FEC3BC5C209}" type="presOf" srcId="{32FCF0C5-D0ED-4CA9-BB8A-7BEA1AA08FDD}" destId="{40BAE11C-E110-4A83-8E89-BBFC7AF3CBCE}" srcOrd="1" destOrd="0" presId="urn:microsoft.com/office/officeart/2005/8/layout/vProcess5"/>
    <dgm:cxn modelId="{562F713B-3270-4ED2-810D-9B0DCB9BCCA5}" type="presOf" srcId="{32FCF0C5-D0ED-4CA9-BB8A-7BEA1AA08FDD}" destId="{B6270A90-B3C2-4F58-AFC0-ACA711DA1882}" srcOrd="0" destOrd="0" presId="urn:microsoft.com/office/officeart/2005/8/layout/vProcess5"/>
    <dgm:cxn modelId="{55427289-1F91-49A9-8D98-A6D8484E59E8}" type="presOf" srcId="{2CCF61B9-8A9A-436A-9ECC-5E4362CD43A4}" destId="{3F346EA0-09FC-4B31-BD1A-3237CF52143A}" srcOrd="1" destOrd="0" presId="urn:microsoft.com/office/officeart/2005/8/layout/vProcess5"/>
    <dgm:cxn modelId="{790BB897-1A74-42FD-80B9-0604409FF761}" srcId="{29DCC298-366B-45EF-BB13-CA44CC7C53EA}" destId="{32FCF0C5-D0ED-4CA9-BB8A-7BEA1AA08FDD}" srcOrd="1" destOrd="0" parTransId="{0AA668EE-BF65-4018-B7E1-A1C4B83BE0A8}" sibTransId="{49755C8E-F3F1-434E-AD4A-318602626AC0}"/>
    <dgm:cxn modelId="{1D4BA79F-241C-4E21-B55A-CBE103464960}" type="presOf" srcId="{29DCC298-366B-45EF-BB13-CA44CC7C53EA}" destId="{14184639-A05D-440E-A6AE-05CBEBA1579F}" srcOrd="0" destOrd="0" presId="urn:microsoft.com/office/officeart/2005/8/layout/vProcess5"/>
    <dgm:cxn modelId="{01C82EAB-FE73-4DA0-8EA3-05F08FA65DDA}" type="presOf" srcId="{2CCF61B9-8A9A-436A-9ECC-5E4362CD43A4}" destId="{12C0B911-BC95-47ED-B347-E640A6E5B6E6}" srcOrd="0" destOrd="0" presId="urn:microsoft.com/office/officeart/2005/8/layout/vProcess5"/>
    <dgm:cxn modelId="{FCAA70B1-B0DA-4D7A-8F5F-E0C3F34552EA}" type="presOf" srcId="{A8D302FE-40E2-430E-97B9-E00354967B50}" destId="{C1451596-8856-4533-90ED-AF1C302D07CD}" srcOrd="0" destOrd="0" presId="urn:microsoft.com/office/officeart/2005/8/layout/vProcess5"/>
    <dgm:cxn modelId="{5A383CBC-E3E2-4CFC-839F-C7802104E97A}" type="presOf" srcId="{49755C8E-F3F1-434E-AD4A-318602626AC0}" destId="{4B5FA1D9-5A20-4E9A-A747-8B07FF1DE6B6}" srcOrd="0" destOrd="0" presId="urn:microsoft.com/office/officeart/2005/8/layout/vProcess5"/>
    <dgm:cxn modelId="{19CB6FE0-2DAF-403A-97B7-EB23C66A0515}" type="presOf" srcId="{530EDD54-B70C-47D8-B4A6-967678A69649}" destId="{9D19FE90-DEC0-4FCD-B43E-B203F96628D0}" srcOrd="0" destOrd="0" presId="urn:microsoft.com/office/officeart/2005/8/layout/vProcess5"/>
    <dgm:cxn modelId="{C47791EB-E6C8-4568-AB2D-88D1BB20D16F}" type="presOf" srcId="{530EDD54-B70C-47D8-B4A6-967678A69649}" destId="{9D1E77AE-7009-4234-81DA-D48288E3E160}" srcOrd="1" destOrd="0" presId="urn:microsoft.com/office/officeart/2005/8/layout/vProcess5"/>
    <dgm:cxn modelId="{5BB050EC-F046-4202-BB53-2FACDA704C85}" srcId="{29DCC298-366B-45EF-BB13-CA44CC7C53EA}" destId="{530EDD54-B70C-47D8-B4A6-967678A69649}" srcOrd="0" destOrd="0" parTransId="{E8DA086C-855C-4016-A96F-40971BD4A75D}" sibTransId="{A8D302FE-40E2-430E-97B9-E00354967B50}"/>
    <dgm:cxn modelId="{39D608E8-92FA-4DB7-BB70-DC4B9EF549E1}" type="presParOf" srcId="{14184639-A05D-440E-A6AE-05CBEBA1579F}" destId="{8BD0A095-FC9B-4197-BA8A-9960AE43DDAC}" srcOrd="0" destOrd="0" presId="urn:microsoft.com/office/officeart/2005/8/layout/vProcess5"/>
    <dgm:cxn modelId="{17FBFF50-425B-4D38-9509-608E054A2AE0}" type="presParOf" srcId="{14184639-A05D-440E-A6AE-05CBEBA1579F}" destId="{9D19FE90-DEC0-4FCD-B43E-B203F96628D0}" srcOrd="1" destOrd="0" presId="urn:microsoft.com/office/officeart/2005/8/layout/vProcess5"/>
    <dgm:cxn modelId="{1DA14A43-D8C8-4562-A6FC-DA04589ADE3F}" type="presParOf" srcId="{14184639-A05D-440E-A6AE-05CBEBA1579F}" destId="{B6270A90-B3C2-4F58-AFC0-ACA711DA1882}" srcOrd="2" destOrd="0" presId="urn:microsoft.com/office/officeart/2005/8/layout/vProcess5"/>
    <dgm:cxn modelId="{590D0787-EB4E-4C2A-AD22-F6758D7202EE}" type="presParOf" srcId="{14184639-A05D-440E-A6AE-05CBEBA1579F}" destId="{12C0B911-BC95-47ED-B347-E640A6E5B6E6}" srcOrd="3" destOrd="0" presId="urn:microsoft.com/office/officeart/2005/8/layout/vProcess5"/>
    <dgm:cxn modelId="{0B5B3315-F8C5-4A6D-8848-765F91ABFE3E}" type="presParOf" srcId="{14184639-A05D-440E-A6AE-05CBEBA1579F}" destId="{C1451596-8856-4533-90ED-AF1C302D07CD}" srcOrd="4" destOrd="0" presId="urn:microsoft.com/office/officeart/2005/8/layout/vProcess5"/>
    <dgm:cxn modelId="{E65B2E12-AFDD-4EFD-A630-D73A3A946BC1}" type="presParOf" srcId="{14184639-A05D-440E-A6AE-05CBEBA1579F}" destId="{4B5FA1D9-5A20-4E9A-A747-8B07FF1DE6B6}" srcOrd="5" destOrd="0" presId="urn:microsoft.com/office/officeart/2005/8/layout/vProcess5"/>
    <dgm:cxn modelId="{84DEEEA8-81AB-4D18-B2A8-721B3EB4F3D5}" type="presParOf" srcId="{14184639-A05D-440E-A6AE-05CBEBA1579F}" destId="{9D1E77AE-7009-4234-81DA-D48288E3E160}" srcOrd="6" destOrd="0" presId="urn:microsoft.com/office/officeart/2005/8/layout/vProcess5"/>
    <dgm:cxn modelId="{30CF8BED-50F4-4242-8D71-808693CA72C9}" type="presParOf" srcId="{14184639-A05D-440E-A6AE-05CBEBA1579F}" destId="{40BAE11C-E110-4A83-8E89-BBFC7AF3CBCE}" srcOrd="7" destOrd="0" presId="urn:microsoft.com/office/officeart/2005/8/layout/vProcess5"/>
    <dgm:cxn modelId="{D7F8DB94-A452-492D-A7F9-5448B34D68D6}" type="presParOf" srcId="{14184639-A05D-440E-A6AE-05CBEBA1579F}" destId="{3F346EA0-09FC-4B31-BD1A-3237CF52143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08E4B0-850C-44C9-8016-63AD17B66610}" type="doc">
      <dgm:prSet loTypeId="urn:microsoft.com/office/officeart/2005/8/layout/vProcess5" loCatId="process" qsTypeId="urn:microsoft.com/office/officeart/2005/8/quickstyle/simple2" qsCatId="simple" csTypeId="urn:microsoft.com/office/officeart/2005/8/colors/accent5_2" csCatId="accent5" phldr="1"/>
      <dgm:spPr/>
      <dgm:t>
        <a:bodyPr/>
        <a:lstStyle/>
        <a:p>
          <a:endParaRPr lang="en-US"/>
        </a:p>
      </dgm:t>
    </dgm:pt>
    <dgm:pt modelId="{09FD94EF-C568-4FD2-A697-B756D861E6C8}">
      <dgm:prSet custT="1"/>
      <dgm:spPr/>
      <dgm:t>
        <a:bodyPr/>
        <a:lstStyle/>
        <a:p>
          <a:r>
            <a:rPr lang="en-US" sz="2400" b="0" i="0" baseline="0" dirty="0"/>
            <a:t>Personal values guide our </a:t>
          </a:r>
          <a:r>
            <a:rPr lang="en-US" sz="2400" b="0" i="0" baseline="0" dirty="0" err="1"/>
            <a:t>behaviour</a:t>
          </a:r>
          <a:r>
            <a:rPr lang="en-US" sz="2400" b="0" i="0" baseline="0" dirty="0"/>
            <a:t> and decisions (e.g. honesty, respect, compassion, religion, culture).</a:t>
          </a:r>
          <a:endParaRPr lang="en-US" sz="2400" dirty="0"/>
        </a:p>
      </dgm:t>
    </dgm:pt>
    <dgm:pt modelId="{07B37CD6-119C-4744-BC26-434AAF9C2F53}" type="parTrans" cxnId="{CE85D6AB-0747-4320-BABB-2345D162BB2F}">
      <dgm:prSet/>
      <dgm:spPr/>
      <dgm:t>
        <a:bodyPr/>
        <a:lstStyle/>
        <a:p>
          <a:endParaRPr lang="en-US" sz="2000"/>
        </a:p>
      </dgm:t>
    </dgm:pt>
    <dgm:pt modelId="{D8554C81-B445-4056-A456-8D5FDADD6EB9}" type="sibTrans" cxnId="{CE85D6AB-0747-4320-BABB-2345D162BB2F}">
      <dgm:prSet custT="1"/>
      <dgm:spPr/>
      <dgm:t>
        <a:bodyPr/>
        <a:lstStyle/>
        <a:p>
          <a:endParaRPr lang="en-US" sz="2800"/>
        </a:p>
      </dgm:t>
    </dgm:pt>
    <dgm:pt modelId="{058F5DEB-10C8-4B30-BD4B-318EEA655468}">
      <dgm:prSet custT="1"/>
      <dgm:spPr/>
      <dgm:t>
        <a:bodyPr/>
        <a:lstStyle/>
        <a:p>
          <a:r>
            <a:rPr lang="en-US" sz="2400" b="0" i="0" baseline="0"/>
            <a:t>In a diverse society, we must balance our values with the rights of others.</a:t>
          </a:r>
          <a:endParaRPr lang="en-US" sz="2400"/>
        </a:p>
      </dgm:t>
    </dgm:pt>
    <dgm:pt modelId="{4C696C50-4E02-44E4-8F93-74DDDECAE82F}" type="parTrans" cxnId="{8C77F915-04CA-41B5-9C4B-67E19EC181BF}">
      <dgm:prSet/>
      <dgm:spPr/>
      <dgm:t>
        <a:bodyPr/>
        <a:lstStyle/>
        <a:p>
          <a:endParaRPr lang="en-US" sz="2000"/>
        </a:p>
      </dgm:t>
    </dgm:pt>
    <dgm:pt modelId="{128C1247-6C99-4C76-9716-17D85A5F7C6C}" type="sibTrans" cxnId="{8C77F915-04CA-41B5-9C4B-67E19EC181BF}">
      <dgm:prSet custT="1"/>
      <dgm:spPr/>
      <dgm:t>
        <a:bodyPr/>
        <a:lstStyle/>
        <a:p>
          <a:endParaRPr lang="en-US" sz="2800"/>
        </a:p>
      </dgm:t>
    </dgm:pt>
    <dgm:pt modelId="{A16437C2-CC17-43A2-901F-D5E871A125A6}">
      <dgm:prSet custT="1"/>
      <dgm:spPr/>
      <dgm:t>
        <a:bodyPr/>
        <a:lstStyle/>
        <a:p>
          <a:r>
            <a:rPr lang="en-US" sz="2400" b="0" i="0" baseline="0"/>
            <a:t>Staying true to your values while respecting others requires fairness, empathy, and mutual respect.</a:t>
          </a:r>
          <a:endParaRPr lang="en-US" sz="2400"/>
        </a:p>
      </dgm:t>
    </dgm:pt>
    <dgm:pt modelId="{EB0E7D77-47A6-4285-9E69-AF6F28E8D342}" type="parTrans" cxnId="{402DC3B8-6895-4B09-BF7E-A1636C9378E7}">
      <dgm:prSet/>
      <dgm:spPr/>
      <dgm:t>
        <a:bodyPr/>
        <a:lstStyle/>
        <a:p>
          <a:endParaRPr lang="en-US" sz="2000"/>
        </a:p>
      </dgm:t>
    </dgm:pt>
    <dgm:pt modelId="{EDE4F47D-8DDA-45BA-A5CD-5D0DF7025D23}" type="sibTrans" cxnId="{402DC3B8-6895-4B09-BF7E-A1636C9378E7}">
      <dgm:prSet custT="1"/>
      <dgm:spPr/>
      <dgm:t>
        <a:bodyPr/>
        <a:lstStyle/>
        <a:p>
          <a:endParaRPr lang="en-US" sz="2800"/>
        </a:p>
      </dgm:t>
    </dgm:pt>
    <dgm:pt modelId="{D02F59BF-ED8E-473E-B00C-0EABD03019F0}">
      <dgm:prSet custT="1"/>
      <dgm:spPr/>
      <dgm:t>
        <a:bodyPr/>
        <a:lstStyle/>
        <a:p>
          <a:r>
            <a:rPr lang="en-US" sz="2400" b="0" i="0" baseline="0"/>
            <a:t>Our values shape how we respond to challenges, including injustice or discrimination.</a:t>
          </a:r>
          <a:endParaRPr lang="en-US" sz="2400"/>
        </a:p>
      </dgm:t>
    </dgm:pt>
    <dgm:pt modelId="{9E7B7225-7CF5-4ADB-872C-BA89E8822B47}" type="parTrans" cxnId="{EF2BF8DE-E1C7-482A-9299-A6B11C6D32B6}">
      <dgm:prSet/>
      <dgm:spPr/>
      <dgm:t>
        <a:bodyPr/>
        <a:lstStyle/>
        <a:p>
          <a:endParaRPr lang="en-US" sz="2000"/>
        </a:p>
      </dgm:t>
    </dgm:pt>
    <dgm:pt modelId="{791AEAA6-D39C-48DE-8A22-AFD22CB2433A}" type="sibTrans" cxnId="{EF2BF8DE-E1C7-482A-9299-A6B11C6D32B6}">
      <dgm:prSet custT="1"/>
      <dgm:spPr/>
      <dgm:t>
        <a:bodyPr/>
        <a:lstStyle/>
        <a:p>
          <a:endParaRPr lang="en-US" sz="2800"/>
        </a:p>
      </dgm:t>
    </dgm:pt>
    <dgm:pt modelId="{BF1ED604-E89E-478B-9124-45804D82D6F6}">
      <dgm:prSet custT="1"/>
      <dgm:spPr/>
      <dgm:t>
        <a:bodyPr/>
        <a:lstStyle/>
        <a:p>
          <a:r>
            <a:rPr lang="en-US" sz="2400" b="0" i="0" baseline="0"/>
            <a:t>Sometimes our values are tested – we must decide whether to speak up, take action, or remain silent.</a:t>
          </a:r>
          <a:endParaRPr lang="en-US" sz="2400"/>
        </a:p>
      </dgm:t>
    </dgm:pt>
    <dgm:pt modelId="{7B937EFE-A9AF-4144-96C0-F4BA1AC2C152}" type="parTrans" cxnId="{D5305807-CEEA-4876-B7BC-AA2489D5DF04}">
      <dgm:prSet/>
      <dgm:spPr/>
      <dgm:t>
        <a:bodyPr/>
        <a:lstStyle/>
        <a:p>
          <a:endParaRPr lang="en-US" sz="2000"/>
        </a:p>
      </dgm:t>
    </dgm:pt>
    <dgm:pt modelId="{6A151D41-0105-40AF-95BD-848A72043D3D}" type="sibTrans" cxnId="{D5305807-CEEA-4876-B7BC-AA2489D5DF04}">
      <dgm:prSet/>
      <dgm:spPr/>
      <dgm:t>
        <a:bodyPr/>
        <a:lstStyle/>
        <a:p>
          <a:endParaRPr lang="en-US" sz="2000"/>
        </a:p>
      </dgm:t>
    </dgm:pt>
    <dgm:pt modelId="{D9DD696B-1D2D-401A-8F21-1121529BEDBF}" type="pres">
      <dgm:prSet presAssocID="{2208E4B0-850C-44C9-8016-63AD17B66610}" presName="outerComposite" presStyleCnt="0">
        <dgm:presLayoutVars>
          <dgm:chMax val="5"/>
          <dgm:dir/>
          <dgm:resizeHandles val="exact"/>
        </dgm:presLayoutVars>
      </dgm:prSet>
      <dgm:spPr/>
    </dgm:pt>
    <dgm:pt modelId="{8ABDE28D-CFAD-4F5F-AD5B-5F3D5DD330DC}" type="pres">
      <dgm:prSet presAssocID="{2208E4B0-850C-44C9-8016-63AD17B66610}" presName="dummyMaxCanvas" presStyleCnt="0">
        <dgm:presLayoutVars/>
      </dgm:prSet>
      <dgm:spPr/>
    </dgm:pt>
    <dgm:pt modelId="{77D709B1-58C2-49F1-A76E-3445A33F9625}" type="pres">
      <dgm:prSet presAssocID="{2208E4B0-850C-44C9-8016-63AD17B66610}" presName="FiveNodes_1" presStyleLbl="node1" presStyleIdx="0" presStyleCnt="5">
        <dgm:presLayoutVars>
          <dgm:bulletEnabled val="1"/>
        </dgm:presLayoutVars>
      </dgm:prSet>
      <dgm:spPr/>
    </dgm:pt>
    <dgm:pt modelId="{4DE01800-E2E9-4581-8B31-B4D80427F28A}" type="pres">
      <dgm:prSet presAssocID="{2208E4B0-850C-44C9-8016-63AD17B66610}" presName="FiveNodes_2" presStyleLbl="node1" presStyleIdx="1" presStyleCnt="5">
        <dgm:presLayoutVars>
          <dgm:bulletEnabled val="1"/>
        </dgm:presLayoutVars>
      </dgm:prSet>
      <dgm:spPr/>
    </dgm:pt>
    <dgm:pt modelId="{5B98658B-CA2C-4247-BFDF-E4DBC4579ACF}" type="pres">
      <dgm:prSet presAssocID="{2208E4B0-850C-44C9-8016-63AD17B66610}" presName="FiveNodes_3" presStyleLbl="node1" presStyleIdx="2" presStyleCnt="5">
        <dgm:presLayoutVars>
          <dgm:bulletEnabled val="1"/>
        </dgm:presLayoutVars>
      </dgm:prSet>
      <dgm:spPr/>
    </dgm:pt>
    <dgm:pt modelId="{510A6C07-8921-4A4F-B9D4-6241B3227AEF}" type="pres">
      <dgm:prSet presAssocID="{2208E4B0-850C-44C9-8016-63AD17B66610}" presName="FiveNodes_4" presStyleLbl="node1" presStyleIdx="3" presStyleCnt="5">
        <dgm:presLayoutVars>
          <dgm:bulletEnabled val="1"/>
        </dgm:presLayoutVars>
      </dgm:prSet>
      <dgm:spPr/>
    </dgm:pt>
    <dgm:pt modelId="{031D59FD-412F-4A84-A65D-E798CD4A02BC}" type="pres">
      <dgm:prSet presAssocID="{2208E4B0-850C-44C9-8016-63AD17B66610}" presName="FiveNodes_5" presStyleLbl="node1" presStyleIdx="4" presStyleCnt="5">
        <dgm:presLayoutVars>
          <dgm:bulletEnabled val="1"/>
        </dgm:presLayoutVars>
      </dgm:prSet>
      <dgm:spPr/>
    </dgm:pt>
    <dgm:pt modelId="{09FD5F95-AF42-4FD1-93AC-C123D01BF093}" type="pres">
      <dgm:prSet presAssocID="{2208E4B0-850C-44C9-8016-63AD17B66610}" presName="FiveConn_1-2" presStyleLbl="fgAccFollowNode1" presStyleIdx="0" presStyleCnt="4">
        <dgm:presLayoutVars>
          <dgm:bulletEnabled val="1"/>
        </dgm:presLayoutVars>
      </dgm:prSet>
      <dgm:spPr/>
    </dgm:pt>
    <dgm:pt modelId="{ACE9028E-1E8C-417A-8D48-E3E81C3CCEE7}" type="pres">
      <dgm:prSet presAssocID="{2208E4B0-850C-44C9-8016-63AD17B66610}" presName="FiveConn_2-3" presStyleLbl="fgAccFollowNode1" presStyleIdx="1" presStyleCnt="4">
        <dgm:presLayoutVars>
          <dgm:bulletEnabled val="1"/>
        </dgm:presLayoutVars>
      </dgm:prSet>
      <dgm:spPr/>
    </dgm:pt>
    <dgm:pt modelId="{B3A2A758-35FD-474B-98E8-9966522C7515}" type="pres">
      <dgm:prSet presAssocID="{2208E4B0-850C-44C9-8016-63AD17B66610}" presName="FiveConn_3-4" presStyleLbl="fgAccFollowNode1" presStyleIdx="2" presStyleCnt="4">
        <dgm:presLayoutVars>
          <dgm:bulletEnabled val="1"/>
        </dgm:presLayoutVars>
      </dgm:prSet>
      <dgm:spPr/>
    </dgm:pt>
    <dgm:pt modelId="{4E1C179B-9E6C-41DE-9D2A-E1D14BF7AF6B}" type="pres">
      <dgm:prSet presAssocID="{2208E4B0-850C-44C9-8016-63AD17B66610}" presName="FiveConn_4-5" presStyleLbl="fgAccFollowNode1" presStyleIdx="3" presStyleCnt="4">
        <dgm:presLayoutVars>
          <dgm:bulletEnabled val="1"/>
        </dgm:presLayoutVars>
      </dgm:prSet>
      <dgm:spPr/>
    </dgm:pt>
    <dgm:pt modelId="{1B9F7B88-5561-48A5-8C3B-5E179736F498}" type="pres">
      <dgm:prSet presAssocID="{2208E4B0-850C-44C9-8016-63AD17B66610}" presName="FiveNodes_1_text" presStyleLbl="node1" presStyleIdx="4" presStyleCnt="5">
        <dgm:presLayoutVars>
          <dgm:bulletEnabled val="1"/>
        </dgm:presLayoutVars>
      </dgm:prSet>
      <dgm:spPr/>
    </dgm:pt>
    <dgm:pt modelId="{F3F3C32E-F784-47F0-9033-0B8A98C661A1}" type="pres">
      <dgm:prSet presAssocID="{2208E4B0-850C-44C9-8016-63AD17B66610}" presName="FiveNodes_2_text" presStyleLbl="node1" presStyleIdx="4" presStyleCnt="5">
        <dgm:presLayoutVars>
          <dgm:bulletEnabled val="1"/>
        </dgm:presLayoutVars>
      </dgm:prSet>
      <dgm:spPr/>
    </dgm:pt>
    <dgm:pt modelId="{F96191F1-8FAB-44F0-9B42-9FE46EDDD44F}" type="pres">
      <dgm:prSet presAssocID="{2208E4B0-850C-44C9-8016-63AD17B66610}" presName="FiveNodes_3_text" presStyleLbl="node1" presStyleIdx="4" presStyleCnt="5">
        <dgm:presLayoutVars>
          <dgm:bulletEnabled val="1"/>
        </dgm:presLayoutVars>
      </dgm:prSet>
      <dgm:spPr/>
    </dgm:pt>
    <dgm:pt modelId="{C01A28F6-9053-4415-A78A-7B924E499D02}" type="pres">
      <dgm:prSet presAssocID="{2208E4B0-850C-44C9-8016-63AD17B66610}" presName="FiveNodes_4_text" presStyleLbl="node1" presStyleIdx="4" presStyleCnt="5">
        <dgm:presLayoutVars>
          <dgm:bulletEnabled val="1"/>
        </dgm:presLayoutVars>
      </dgm:prSet>
      <dgm:spPr/>
    </dgm:pt>
    <dgm:pt modelId="{012D5C14-44A5-40D4-82DB-405DEF521DAD}" type="pres">
      <dgm:prSet presAssocID="{2208E4B0-850C-44C9-8016-63AD17B66610}" presName="FiveNodes_5_text" presStyleLbl="node1" presStyleIdx="4" presStyleCnt="5">
        <dgm:presLayoutVars>
          <dgm:bulletEnabled val="1"/>
        </dgm:presLayoutVars>
      </dgm:prSet>
      <dgm:spPr/>
    </dgm:pt>
  </dgm:ptLst>
  <dgm:cxnLst>
    <dgm:cxn modelId="{D5305807-CEEA-4876-B7BC-AA2489D5DF04}" srcId="{2208E4B0-850C-44C9-8016-63AD17B66610}" destId="{BF1ED604-E89E-478B-9124-45804D82D6F6}" srcOrd="4" destOrd="0" parTransId="{7B937EFE-A9AF-4144-96C0-F4BA1AC2C152}" sibTransId="{6A151D41-0105-40AF-95BD-848A72043D3D}"/>
    <dgm:cxn modelId="{8C77F915-04CA-41B5-9C4B-67E19EC181BF}" srcId="{2208E4B0-850C-44C9-8016-63AD17B66610}" destId="{058F5DEB-10C8-4B30-BD4B-318EEA655468}" srcOrd="1" destOrd="0" parTransId="{4C696C50-4E02-44E4-8F93-74DDDECAE82F}" sibTransId="{128C1247-6C99-4C76-9716-17D85A5F7C6C}"/>
    <dgm:cxn modelId="{053AD12E-16DA-4E03-B340-2B4C835B901B}" type="presOf" srcId="{EDE4F47D-8DDA-45BA-A5CD-5D0DF7025D23}" destId="{B3A2A758-35FD-474B-98E8-9966522C7515}" srcOrd="0" destOrd="0" presId="urn:microsoft.com/office/officeart/2005/8/layout/vProcess5"/>
    <dgm:cxn modelId="{48B5B535-057E-41BB-8BB1-45A6C08A3692}" type="presOf" srcId="{BF1ED604-E89E-478B-9124-45804D82D6F6}" destId="{012D5C14-44A5-40D4-82DB-405DEF521DAD}" srcOrd="1" destOrd="0" presId="urn:microsoft.com/office/officeart/2005/8/layout/vProcess5"/>
    <dgm:cxn modelId="{2304685B-EF87-41CF-97F4-6CE835290E8E}" type="presOf" srcId="{D02F59BF-ED8E-473E-B00C-0EABD03019F0}" destId="{510A6C07-8921-4A4F-B9D4-6241B3227AEF}" srcOrd="0" destOrd="0" presId="urn:microsoft.com/office/officeart/2005/8/layout/vProcess5"/>
    <dgm:cxn modelId="{2CC4BB41-0FCD-4936-A029-112088347036}" type="presOf" srcId="{128C1247-6C99-4C76-9716-17D85A5F7C6C}" destId="{ACE9028E-1E8C-417A-8D48-E3E81C3CCEE7}" srcOrd="0" destOrd="0" presId="urn:microsoft.com/office/officeart/2005/8/layout/vProcess5"/>
    <dgm:cxn modelId="{AE7EB863-D753-4AAD-A838-5979752C8F1F}" type="presOf" srcId="{2208E4B0-850C-44C9-8016-63AD17B66610}" destId="{D9DD696B-1D2D-401A-8F21-1121529BEDBF}" srcOrd="0" destOrd="0" presId="urn:microsoft.com/office/officeart/2005/8/layout/vProcess5"/>
    <dgm:cxn modelId="{6E39357E-02C2-46A6-BCFB-E781E68A3D80}" type="presOf" srcId="{A16437C2-CC17-43A2-901F-D5E871A125A6}" destId="{5B98658B-CA2C-4247-BFDF-E4DBC4579ACF}" srcOrd="0" destOrd="0" presId="urn:microsoft.com/office/officeart/2005/8/layout/vProcess5"/>
    <dgm:cxn modelId="{64845CA1-CA44-42D7-AE24-49B291E1F3A4}" type="presOf" srcId="{791AEAA6-D39C-48DE-8A22-AFD22CB2433A}" destId="{4E1C179B-9E6C-41DE-9D2A-E1D14BF7AF6B}" srcOrd="0" destOrd="0" presId="urn:microsoft.com/office/officeart/2005/8/layout/vProcess5"/>
    <dgm:cxn modelId="{CE85D6AB-0747-4320-BABB-2345D162BB2F}" srcId="{2208E4B0-850C-44C9-8016-63AD17B66610}" destId="{09FD94EF-C568-4FD2-A697-B756D861E6C8}" srcOrd="0" destOrd="0" parTransId="{07B37CD6-119C-4744-BC26-434AAF9C2F53}" sibTransId="{D8554C81-B445-4056-A456-8D5FDADD6EB9}"/>
    <dgm:cxn modelId="{402DC3B8-6895-4B09-BF7E-A1636C9378E7}" srcId="{2208E4B0-850C-44C9-8016-63AD17B66610}" destId="{A16437C2-CC17-43A2-901F-D5E871A125A6}" srcOrd="2" destOrd="0" parTransId="{EB0E7D77-47A6-4285-9E69-AF6F28E8D342}" sibTransId="{EDE4F47D-8DDA-45BA-A5CD-5D0DF7025D23}"/>
    <dgm:cxn modelId="{FE1FE4C7-64BC-4825-8E1E-430F86ABA119}" type="presOf" srcId="{058F5DEB-10C8-4B30-BD4B-318EEA655468}" destId="{F3F3C32E-F784-47F0-9033-0B8A98C661A1}" srcOrd="1" destOrd="0" presId="urn:microsoft.com/office/officeart/2005/8/layout/vProcess5"/>
    <dgm:cxn modelId="{52D45DCB-8673-46B1-8DFD-CED508306E1F}" type="presOf" srcId="{D02F59BF-ED8E-473E-B00C-0EABD03019F0}" destId="{C01A28F6-9053-4415-A78A-7B924E499D02}" srcOrd="1" destOrd="0" presId="urn:microsoft.com/office/officeart/2005/8/layout/vProcess5"/>
    <dgm:cxn modelId="{8F1439D0-BBCF-4A4A-A9CD-02DEFAB85D32}" type="presOf" srcId="{09FD94EF-C568-4FD2-A697-B756D861E6C8}" destId="{1B9F7B88-5561-48A5-8C3B-5E179736F498}" srcOrd="1" destOrd="0" presId="urn:microsoft.com/office/officeart/2005/8/layout/vProcess5"/>
    <dgm:cxn modelId="{4084E2DA-6C4B-4B6A-B0C4-2D92238982A5}" type="presOf" srcId="{BF1ED604-E89E-478B-9124-45804D82D6F6}" destId="{031D59FD-412F-4A84-A65D-E798CD4A02BC}" srcOrd="0" destOrd="0" presId="urn:microsoft.com/office/officeart/2005/8/layout/vProcess5"/>
    <dgm:cxn modelId="{EF2BF8DE-E1C7-482A-9299-A6B11C6D32B6}" srcId="{2208E4B0-850C-44C9-8016-63AD17B66610}" destId="{D02F59BF-ED8E-473E-B00C-0EABD03019F0}" srcOrd="3" destOrd="0" parTransId="{9E7B7225-7CF5-4ADB-872C-BA89E8822B47}" sibTransId="{791AEAA6-D39C-48DE-8A22-AFD22CB2433A}"/>
    <dgm:cxn modelId="{46F31AEA-6011-4CE5-8CE9-AB59D82A0B5D}" type="presOf" srcId="{058F5DEB-10C8-4B30-BD4B-318EEA655468}" destId="{4DE01800-E2E9-4581-8B31-B4D80427F28A}" srcOrd="0" destOrd="0" presId="urn:microsoft.com/office/officeart/2005/8/layout/vProcess5"/>
    <dgm:cxn modelId="{F041DFF3-97B6-42AC-855F-14AB5B9888FE}" type="presOf" srcId="{A16437C2-CC17-43A2-901F-D5E871A125A6}" destId="{F96191F1-8FAB-44F0-9B42-9FE46EDDD44F}" srcOrd="1" destOrd="0" presId="urn:microsoft.com/office/officeart/2005/8/layout/vProcess5"/>
    <dgm:cxn modelId="{38F3E8F4-D9A3-4093-8B61-0FE60E1CC85B}" type="presOf" srcId="{D8554C81-B445-4056-A456-8D5FDADD6EB9}" destId="{09FD5F95-AF42-4FD1-93AC-C123D01BF093}" srcOrd="0" destOrd="0" presId="urn:microsoft.com/office/officeart/2005/8/layout/vProcess5"/>
    <dgm:cxn modelId="{11B253FD-58C8-4405-A609-89A2F4E4B606}" type="presOf" srcId="{09FD94EF-C568-4FD2-A697-B756D861E6C8}" destId="{77D709B1-58C2-49F1-A76E-3445A33F9625}" srcOrd="0" destOrd="0" presId="urn:microsoft.com/office/officeart/2005/8/layout/vProcess5"/>
    <dgm:cxn modelId="{90F31B5A-93E6-4801-A191-34CFE1C15612}" type="presParOf" srcId="{D9DD696B-1D2D-401A-8F21-1121529BEDBF}" destId="{8ABDE28D-CFAD-4F5F-AD5B-5F3D5DD330DC}" srcOrd="0" destOrd="0" presId="urn:microsoft.com/office/officeart/2005/8/layout/vProcess5"/>
    <dgm:cxn modelId="{6E72A54C-6EA5-498D-82B1-7F544D2C4274}" type="presParOf" srcId="{D9DD696B-1D2D-401A-8F21-1121529BEDBF}" destId="{77D709B1-58C2-49F1-A76E-3445A33F9625}" srcOrd="1" destOrd="0" presId="urn:microsoft.com/office/officeart/2005/8/layout/vProcess5"/>
    <dgm:cxn modelId="{549F1C0E-3AE0-414B-9435-FFEC01E4FF3A}" type="presParOf" srcId="{D9DD696B-1D2D-401A-8F21-1121529BEDBF}" destId="{4DE01800-E2E9-4581-8B31-B4D80427F28A}" srcOrd="2" destOrd="0" presId="urn:microsoft.com/office/officeart/2005/8/layout/vProcess5"/>
    <dgm:cxn modelId="{51B7B790-AB5D-4C5F-B692-F37D2A301234}" type="presParOf" srcId="{D9DD696B-1D2D-401A-8F21-1121529BEDBF}" destId="{5B98658B-CA2C-4247-BFDF-E4DBC4579ACF}" srcOrd="3" destOrd="0" presId="urn:microsoft.com/office/officeart/2005/8/layout/vProcess5"/>
    <dgm:cxn modelId="{A46188D5-1CE5-4EC0-A194-FF255FB0E2DF}" type="presParOf" srcId="{D9DD696B-1D2D-401A-8F21-1121529BEDBF}" destId="{510A6C07-8921-4A4F-B9D4-6241B3227AEF}" srcOrd="4" destOrd="0" presId="urn:microsoft.com/office/officeart/2005/8/layout/vProcess5"/>
    <dgm:cxn modelId="{08C5222E-D1ED-4C83-ACF3-28931E70CCE2}" type="presParOf" srcId="{D9DD696B-1D2D-401A-8F21-1121529BEDBF}" destId="{031D59FD-412F-4A84-A65D-E798CD4A02BC}" srcOrd="5" destOrd="0" presId="urn:microsoft.com/office/officeart/2005/8/layout/vProcess5"/>
    <dgm:cxn modelId="{F651EF84-11CE-45E6-AFA7-BA315EE3B4F6}" type="presParOf" srcId="{D9DD696B-1D2D-401A-8F21-1121529BEDBF}" destId="{09FD5F95-AF42-4FD1-93AC-C123D01BF093}" srcOrd="6" destOrd="0" presId="urn:microsoft.com/office/officeart/2005/8/layout/vProcess5"/>
    <dgm:cxn modelId="{E2C61C09-4AA2-4040-A0F3-F1D2084A391B}" type="presParOf" srcId="{D9DD696B-1D2D-401A-8F21-1121529BEDBF}" destId="{ACE9028E-1E8C-417A-8D48-E3E81C3CCEE7}" srcOrd="7" destOrd="0" presId="urn:microsoft.com/office/officeart/2005/8/layout/vProcess5"/>
    <dgm:cxn modelId="{38A6EB16-5DD2-4A1B-8242-456ACBEF1F0E}" type="presParOf" srcId="{D9DD696B-1D2D-401A-8F21-1121529BEDBF}" destId="{B3A2A758-35FD-474B-98E8-9966522C7515}" srcOrd="8" destOrd="0" presId="urn:microsoft.com/office/officeart/2005/8/layout/vProcess5"/>
    <dgm:cxn modelId="{156BBF0D-B721-4423-861E-C29A32FFFBF5}" type="presParOf" srcId="{D9DD696B-1D2D-401A-8F21-1121529BEDBF}" destId="{4E1C179B-9E6C-41DE-9D2A-E1D14BF7AF6B}" srcOrd="9" destOrd="0" presId="urn:microsoft.com/office/officeart/2005/8/layout/vProcess5"/>
    <dgm:cxn modelId="{59BD9704-44DD-410E-B922-29736C5AD562}" type="presParOf" srcId="{D9DD696B-1D2D-401A-8F21-1121529BEDBF}" destId="{1B9F7B88-5561-48A5-8C3B-5E179736F498}" srcOrd="10" destOrd="0" presId="urn:microsoft.com/office/officeart/2005/8/layout/vProcess5"/>
    <dgm:cxn modelId="{942EF841-25F2-4E34-898B-7699BB525DCF}" type="presParOf" srcId="{D9DD696B-1D2D-401A-8F21-1121529BEDBF}" destId="{F3F3C32E-F784-47F0-9033-0B8A98C661A1}" srcOrd="11" destOrd="0" presId="urn:microsoft.com/office/officeart/2005/8/layout/vProcess5"/>
    <dgm:cxn modelId="{579DFF69-8CBB-44AF-A5AF-7B329AA314C0}" type="presParOf" srcId="{D9DD696B-1D2D-401A-8F21-1121529BEDBF}" destId="{F96191F1-8FAB-44F0-9B42-9FE46EDDD44F}" srcOrd="12" destOrd="0" presId="urn:microsoft.com/office/officeart/2005/8/layout/vProcess5"/>
    <dgm:cxn modelId="{1C803867-A3A5-4BE6-9A24-B29376445168}" type="presParOf" srcId="{D9DD696B-1D2D-401A-8F21-1121529BEDBF}" destId="{C01A28F6-9053-4415-A78A-7B924E499D02}" srcOrd="13" destOrd="0" presId="urn:microsoft.com/office/officeart/2005/8/layout/vProcess5"/>
    <dgm:cxn modelId="{3C37307A-1C33-4C1D-83A8-0172108D7F20}" type="presParOf" srcId="{D9DD696B-1D2D-401A-8F21-1121529BEDBF}" destId="{012D5C14-44A5-40D4-82DB-405DEF521DAD}"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1FF4D4-D3CF-419D-BB55-C4B5A3F8E6FE}"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n-US"/>
        </a:p>
      </dgm:t>
    </dgm:pt>
    <dgm:pt modelId="{450900A5-979E-4A4E-83A8-7B4167BEC28F}">
      <dgm:prSet custT="1"/>
      <dgm:spPr/>
      <dgm:t>
        <a:bodyPr/>
        <a:lstStyle/>
        <a:p>
          <a:pPr>
            <a:buNone/>
          </a:pPr>
          <a:r>
            <a:rPr lang="en-US" sz="2000" dirty="0"/>
            <a:t>HIV does not discriminate – anyone can be infected, regardless of gender, race, age, or wealth.</a:t>
          </a:r>
        </a:p>
      </dgm:t>
    </dgm:pt>
    <dgm:pt modelId="{0B903DA5-0A8C-4BEF-B0B7-68E56C0EB5D6}" type="parTrans" cxnId="{706346FC-8A87-4AFB-8FB0-03ECAA6D23B0}">
      <dgm:prSet/>
      <dgm:spPr/>
      <dgm:t>
        <a:bodyPr/>
        <a:lstStyle/>
        <a:p>
          <a:endParaRPr lang="en-US" sz="2400"/>
        </a:p>
      </dgm:t>
    </dgm:pt>
    <dgm:pt modelId="{A2CC89B6-B529-4066-A890-5C0560DA48AD}" type="sibTrans" cxnId="{706346FC-8A87-4AFB-8FB0-03ECAA6D23B0}">
      <dgm:prSet/>
      <dgm:spPr/>
      <dgm:t>
        <a:bodyPr/>
        <a:lstStyle/>
        <a:p>
          <a:endParaRPr lang="en-US" sz="2400"/>
        </a:p>
      </dgm:t>
    </dgm:pt>
    <dgm:pt modelId="{907944AD-B393-45B2-938C-48E55BD26D3C}">
      <dgm:prSet custT="1"/>
      <dgm:spPr/>
      <dgm:t>
        <a:bodyPr/>
        <a:lstStyle/>
        <a:p>
          <a:pPr>
            <a:buNone/>
          </a:pPr>
          <a:r>
            <a:rPr lang="en-US" sz="2000"/>
            <a:t>HIV and AIDS affect not only the person diagnosed, but also their families and loved ones.</a:t>
          </a:r>
        </a:p>
      </dgm:t>
    </dgm:pt>
    <dgm:pt modelId="{E6FC6AB7-4510-4B9D-9352-6009AEE99945}" type="parTrans" cxnId="{1C78FB37-98E2-4D9C-A1AC-28B3B769E076}">
      <dgm:prSet/>
      <dgm:spPr/>
      <dgm:t>
        <a:bodyPr/>
        <a:lstStyle/>
        <a:p>
          <a:endParaRPr lang="en-US" sz="2400"/>
        </a:p>
      </dgm:t>
    </dgm:pt>
    <dgm:pt modelId="{CDFDFCDF-E084-4AA3-B00B-90E9E237130A}" type="sibTrans" cxnId="{1C78FB37-98E2-4D9C-A1AC-28B3B769E076}">
      <dgm:prSet/>
      <dgm:spPr/>
      <dgm:t>
        <a:bodyPr/>
        <a:lstStyle/>
        <a:p>
          <a:endParaRPr lang="en-US" sz="2400"/>
        </a:p>
      </dgm:t>
    </dgm:pt>
    <dgm:pt modelId="{D548E287-FF2F-4333-962B-1166B63A95E5}">
      <dgm:prSet custT="1"/>
      <dgm:spPr/>
      <dgm:t>
        <a:bodyPr/>
        <a:lstStyle/>
        <a:p>
          <a:pPr>
            <a:buNone/>
          </a:pPr>
          <a:r>
            <a:rPr lang="en-US" sz="2000"/>
            <a:t>People living with HIV can still live at home and maintain a normal social life.</a:t>
          </a:r>
        </a:p>
      </dgm:t>
    </dgm:pt>
    <dgm:pt modelId="{26A11F15-8B5E-4BDB-B1CE-4C4C0BD18BD7}" type="parTrans" cxnId="{0051AFA4-79DF-476A-92C4-47ECDD20D640}">
      <dgm:prSet/>
      <dgm:spPr/>
      <dgm:t>
        <a:bodyPr/>
        <a:lstStyle/>
        <a:p>
          <a:endParaRPr lang="en-US" sz="2400"/>
        </a:p>
      </dgm:t>
    </dgm:pt>
    <dgm:pt modelId="{476A5F48-763F-4C9F-AAFA-E1606FEA863B}" type="sibTrans" cxnId="{0051AFA4-79DF-476A-92C4-47ECDD20D640}">
      <dgm:prSet/>
      <dgm:spPr/>
      <dgm:t>
        <a:bodyPr/>
        <a:lstStyle/>
        <a:p>
          <a:endParaRPr lang="en-US" sz="2400"/>
        </a:p>
      </dgm:t>
    </dgm:pt>
    <dgm:pt modelId="{EA40E89C-4E8E-4EB9-9984-E0E8D2207CB6}">
      <dgm:prSet custT="1"/>
      <dgm:spPr/>
      <dgm:t>
        <a:bodyPr/>
        <a:lstStyle/>
        <a:p>
          <a:pPr>
            <a:buNone/>
          </a:pPr>
          <a:r>
            <a:rPr lang="en-US" sz="2000"/>
            <a:t>The virus is not spread through casual, daily, or non-sexual contact – family members and friends are not at risk.</a:t>
          </a:r>
        </a:p>
      </dgm:t>
    </dgm:pt>
    <dgm:pt modelId="{5A13B5EB-BC16-4F72-A9A6-DC268B20B9EE}" type="parTrans" cxnId="{847E459E-1CEA-40D6-AC6A-DA744C5A32FD}">
      <dgm:prSet/>
      <dgm:spPr/>
      <dgm:t>
        <a:bodyPr/>
        <a:lstStyle/>
        <a:p>
          <a:endParaRPr lang="en-US" sz="2400"/>
        </a:p>
      </dgm:t>
    </dgm:pt>
    <dgm:pt modelId="{2211AE7A-30B3-4AD5-9149-4EC957D06263}" type="sibTrans" cxnId="{847E459E-1CEA-40D6-AC6A-DA744C5A32FD}">
      <dgm:prSet/>
      <dgm:spPr/>
      <dgm:t>
        <a:bodyPr/>
        <a:lstStyle/>
        <a:p>
          <a:endParaRPr lang="en-US" sz="2400"/>
        </a:p>
      </dgm:t>
    </dgm:pt>
    <dgm:pt modelId="{8A010761-52D8-4567-8582-995AEF7D4EB7}">
      <dgm:prSet custT="1"/>
      <dgm:spPr/>
      <dgm:t>
        <a:bodyPr/>
        <a:lstStyle/>
        <a:p>
          <a:pPr>
            <a:buNone/>
          </a:pPr>
          <a:r>
            <a:rPr lang="en-US" sz="2000"/>
            <a:t>Society, however, often discriminates because of myths and fears.</a:t>
          </a:r>
        </a:p>
      </dgm:t>
    </dgm:pt>
    <dgm:pt modelId="{75FCE7D2-7BC1-4A50-B754-F97F6D27F57A}" type="parTrans" cxnId="{577B6061-FDA1-4193-9060-973EC8D95377}">
      <dgm:prSet/>
      <dgm:spPr/>
      <dgm:t>
        <a:bodyPr/>
        <a:lstStyle/>
        <a:p>
          <a:endParaRPr lang="en-US" sz="2400"/>
        </a:p>
      </dgm:t>
    </dgm:pt>
    <dgm:pt modelId="{5B9DEBFA-0738-446F-B71A-04B1F842214F}" type="sibTrans" cxnId="{577B6061-FDA1-4193-9060-973EC8D95377}">
      <dgm:prSet/>
      <dgm:spPr/>
      <dgm:t>
        <a:bodyPr/>
        <a:lstStyle/>
        <a:p>
          <a:endParaRPr lang="en-US" sz="2400"/>
        </a:p>
      </dgm:t>
    </dgm:pt>
    <dgm:pt modelId="{F48EED1A-0E85-419B-9229-192305DF6785}">
      <dgm:prSet custT="1"/>
      <dgm:spPr/>
      <dgm:t>
        <a:bodyPr/>
        <a:lstStyle/>
        <a:p>
          <a:pPr>
            <a:buNone/>
          </a:pPr>
          <a:r>
            <a:rPr lang="en-US" sz="2000"/>
            <a:t>Stigma and discrimination can discourage people from getting tested, seeking treatment, or disclosing their status.</a:t>
          </a:r>
        </a:p>
      </dgm:t>
    </dgm:pt>
    <dgm:pt modelId="{15141313-7C55-45B4-8A85-DBED81115F02}" type="parTrans" cxnId="{676F3E07-3A43-4CF6-8090-F940BF767AC0}">
      <dgm:prSet/>
      <dgm:spPr/>
      <dgm:t>
        <a:bodyPr/>
        <a:lstStyle/>
        <a:p>
          <a:endParaRPr lang="en-US" sz="2400"/>
        </a:p>
      </dgm:t>
    </dgm:pt>
    <dgm:pt modelId="{F4673B19-5A2E-420A-884A-FA4C5B46103F}" type="sibTrans" cxnId="{676F3E07-3A43-4CF6-8090-F940BF767AC0}">
      <dgm:prSet/>
      <dgm:spPr/>
      <dgm:t>
        <a:bodyPr/>
        <a:lstStyle/>
        <a:p>
          <a:endParaRPr lang="en-US" sz="2400"/>
        </a:p>
      </dgm:t>
    </dgm:pt>
    <dgm:pt modelId="{66D7DE54-F6F3-4B52-9E38-7832CAE8876E}" type="pres">
      <dgm:prSet presAssocID="{791FF4D4-D3CF-419D-BB55-C4B5A3F8E6FE}" presName="Name0" presStyleCnt="0">
        <dgm:presLayoutVars>
          <dgm:dir/>
          <dgm:resizeHandles/>
        </dgm:presLayoutVars>
      </dgm:prSet>
      <dgm:spPr/>
    </dgm:pt>
    <dgm:pt modelId="{FA5CEB04-B271-4B51-8CFA-48CCB3F8FAA8}" type="pres">
      <dgm:prSet presAssocID="{450900A5-979E-4A4E-83A8-7B4167BEC28F}" presName="compNode" presStyleCnt="0"/>
      <dgm:spPr/>
    </dgm:pt>
    <dgm:pt modelId="{19C94355-F692-4129-A18E-2C74C909B347}" type="pres">
      <dgm:prSet presAssocID="{450900A5-979E-4A4E-83A8-7B4167BEC28F}" presName="dummyConnPt" presStyleCnt="0"/>
      <dgm:spPr/>
    </dgm:pt>
    <dgm:pt modelId="{3B54BEFB-3917-4D62-A07D-14729C0531F3}" type="pres">
      <dgm:prSet presAssocID="{450900A5-979E-4A4E-83A8-7B4167BEC28F}" presName="node" presStyleLbl="node1" presStyleIdx="0" presStyleCnt="6">
        <dgm:presLayoutVars>
          <dgm:bulletEnabled val="1"/>
        </dgm:presLayoutVars>
      </dgm:prSet>
      <dgm:spPr/>
    </dgm:pt>
    <dgm:pt modelId="{1821BAAC-2B08-4B2F-B53E-0FA5057098BB}" type="pres">
      <dgm:prSet presAssocID="{A2CC89B6-B529-4066-A890-5C0560DA48AD}" presName="sibTrans" presStyleLbl="bgSibTrans2D1" presStyleIdx="0" presStyleCnt="5"/>
      <dgm:spPr/>
    </dgm:pt>
    <dgm:pt modelId="{2F9C408D-2764-47CF-B768-22E4BDD7623F}" type="pres">
      <dgm:prSet presAssocID="{907944AD-B393-45B2-938C-48E55BD26D3C}" presName="compNode" presStyleCnt="0"/>
      <dgm:spPr/>
    </dgm:pt>
    <dgm:pt modelId="{6212586B-73C2-4F67-9369-7C40D8D47958}" type="pres">
      <dgm:prSet presAssocID="{907944AD-B393-45B2-938C-48E55BD26D3C}" presName="dummyConnPt" presStyleCnt="0"/>
      <dgm:spPr/>
    </dgm:pt>
    <dgm:pt modelId="{599B279D-10E3-48E5-A6DA-CBC90FE543A2}" type="pres">
      <dgm:prSet presAssocID="{907944AD-B393-45B2-938C-48E55BD26D3C}" presName="node" presStyleLbl="node1" presStyleIdx="1" presStyleCnt="6">
        <dgm:presLayoutVars>
          <dgm:bulletEnabled val="1"/>
        </dgm:presLayoutVars>
      </dgm:prSet>
      <dgm:spPr/>
    </dgm:pt>
    <dgm:pt modelId="{BD4BFBB6-D817-4860-8AF7-81BB95041ED8}" type="pres">
      <dgm:prSet presAssocID="{CDFDFCDF-E084-4AA3-B00B-90E9E237130A}" presName="sibTrans" presStyleLbl="bgSibTrans2D1" presStyleIdx="1" presStyleCnt="5"/>
      <dgm:spPr/>
    </dgm:pt>
    <dgm:pt modelId="{43FDC280-97E0-4B1B-98BC-6FC480E92F84}" type="pres">
      <dgm:prSet presAssocID="{D548E287-FF2F-4333-962B-1166B63A95E5}" presName="compNode" presStyleCnt="0"/>
      <dgm:spPr/>
    </dgm:pt>
    <dgm:pt modelId="{CE55E950-9BF4-44BB-90CC-418456FBAE55}" type="pres">
      <dgm:prSet presAssocID="{D548E287-FF2F-4333-962B-1166B63A95E5}" presName="dummyConnPt" presStyleCnt="0"/>
      <dgm:spPr/>
    </dgm:pt>
    <dgm:pt modelId="{E1D5AF59-BF57-41D5-9E71-452954ABCB2D}" type="pres">
      <dgm:prSet presAssocID="{D548E287-FF2F-4333-962B-1166B63A95E5}" presName="node" presStyleLbl="node1" presStyleIdx="2" presStyleCnt="6">
        <dgm:presLayoutVars>
          <dgm:bulletEnabled val="1"/>
        </dgm:presLayoutVars>
      </dgm:prSet>
      <dgm:spPr/>
    </dgm:pt>
    <dgm:pt modelId="{2AB988B8-7ABF-4538-9FD0-E5D49FA4F783}" type="pres">
      <dgm:prSet presAssocID="{476A5F48-763F-4C9F-AAFA-E1606FEA863B}" presName="sibTrans" presStyleLbl="bgSibTrans2D1" presStyleIdx="2" presStyleCnt="5"/>
      <dgm:spPr/>
    </dgm:pt>
    <dgm:pt modelId="{F1315798-4B28-40B1-A5AC-0A31A32AA804}" type="pres">
      <dgm:prSet presAssocID="{EA40E89C-4E8E-4EB9-9984-E0E8D2207CB6}" presName="compNode" presStyleCnt="0"/>
      <dgm:spPr/>
    </dgm:pt>
    <dgm:pt modelId="{CEE6E7D1-0AEB-44D5-9D54-B8BE9F948E55}" type="pres">
      <dgm:prSet presAssocID="{EA40E89C-4E8E-4EB9-9984-E0E8D2207CB6}" presName="dummyConnPt" presStyleCnt="0"/>
      <dgm:spPr/>
    </dgm:pt>
    <dgm:pt modelId="{41F608B5-6A32-492C-936E-D580697DAB29}" type="pres">
      <dgm:prSet presAssocID="{EA40E89C-4E8E-4EB9-9984-E0E8D2207CB6}" presName="node" presStyleLbl="node1" presStyleIdx="3" presStyleCnt="6">
        <dgm:presLayoutVars>
          <dgm:bulletEnabled val="1"/>
        </dgm:presLayoutVars>
      </dgm:prSet>
      <dgm:spPr/>
    </dgm:pt>
    <dgm:pt modelId="{E910E53A-CDD0-4937-AFA8-5A9C00234877}" type="pres">
      <dgm:prSet presAssocID="{2211AE7A-30B3-4AD5-9149-4EC957D06263}" presName="sibTrans" presStyleLbl="bgSibTrans2D1" presStyleIdx="3" presStyleCnt="5"/>
      <dgm:spPr/>
    </dgm:pt>
    <dgm:pt modelId="{8871C17F-83EB-43D7-BA53-7440362CCD2E}" type="pres">
      <dgm:prSet presAssocID="{8A010761-52D8-4567-8582-995AEF7D4EB7}" presName="compNode" presStyleCnt="0"/>
      <dgm:spPr/>
    </dgm:pt>
    <dgm:pt modelId="{0CF5F470-E2C8-43CF-8BBB-E2AA5E818854}" type="pres">
      <dgm:prSet presAssocID="{8A010761-52D8-4567-8582-995AEF7D4EB7}" presName="dummyConnPt" presStyleCnt="0"/>
      <dgm:spPr/>
    </dgm:pt>
    <dgm:pt modelId="{B2A0EE97-EC38-4609-A416-D0D954856DC2}" type="pres">
      <dgm:prSet presAssocID="{8A010761-52D8-4567-8582-995AEF7D4EB7}" presName="node" presStyleLbl="node1" presStyleIdx="4" presStyleCnt="6">
        <dgm:presLayoutVars>
          <dgm:bulletEnabled val="1"/>
        </dgm:presLayoutVars>
      </dgm:prSet>
      <dgm:spPr/>
    </dgm:pt>
    <dgm:pt modelId="{7BAE390B-BC97-47AB-B6C3-B2CCEB7CCB9B}" type="pres">
      <dgm:prSet presAssocID="{5B9DEBFA-0738-446F-B71A-04B1F842214F}" presName="sibTrans" presStyleLbl="bgSibTrans2D1" presStyleIdx="4" presStyleCnt="5"/>
      <dgm:spPr/>
    </dgm:pt>
    <dgm:pt modelId="{98177724-171E-45ED-85CF-8D5903CA9EBF}" type="pres">
      <dgm:prSet presAssocID="{F48EED1A-0E85-419B-9229-192305DF6785}" presName="compNode" presStyleCnt="0"/>
      <dgm:spPr/>
    </dgm:pt>
    <dgm:pt modelId="{2669BDB1-8B21-451B-9920-48185A6C0F9D}" type="pres">
      <dgm:prSet presAssocID="{F48EED1A-0E85-419B-9229-192305DF6785}" presName="dummyConnPt" presStyleCnt="0"/>
      <dgm:spPr/>
    </dgm:pt>
    <dgm:pt modelId="{9A7F7C9B-3D7C-4CEA-AEAD-1183D8FABC3D}" type="pres">
      <dgm:prSet presAssocID="{F48EED1A-0E85-419B-9229-192305DF6785}" presName="node" presStyleLbl="node1" presStyleIdx="5" presStyleCnt="6">
        <dgm:presLayoutVars>
          <dgm:bulletEnabled val="1"/>
        </dgm:presLayoutVars>
      </dgm:prSet>
      <dgm:spPr/>
    </dgm:pt>
  </dgm:ptLst>
  <dgm:cxnLst>
    <dgm:cxn modelId="{FC9F8B00-C2B5-48AA-BE63-C257FE96A4D5}" type="presOf" srcId="{2211AE7A-30B3-4AD5-9149-4EC957D06263}" destId="{E910E53A-CDD0-4937-AFA8-5A9C00234877}" srcOrd="0" destOrd="0" presId="urn:microsoft.com/office/officeart/2005/8/layout/bProcess4"/>
    <dgm:cxn modelId="{676F3E07-3A43-4CF6-8090-F940BF767AC0}" srcId="{791FF4D4-D3CF-419D-BB55-C4B5A3F8E6FE}" destId="{F48EED1A-0E85-419B-9229-192305DF6785}" srcOrd="5" destOrd="0" parTransId="{15141313-7C55-45B4-8A85-DBED81115F02}" sibTransId="{F4673B19-5A2E-420A-884A-FA4C5B46103F}"/>
    <dgm:cxn modelId="{F5829309-12AC-486D-8679-31370101E376}" type="presOf" srcId="{CDFDFCDF-E084-4AA3-B00B-90E9E237130A}" destId="{BD4BFBB6-D817-4860-8AF7-81BB95041ED8}" srcOrd="0" destOrd="0" presId="urn:microsoft.com/office/officeart/2005/8/layout/bProcess4"/>
    <dgm:cxn modelId="{DF57592A-CEC5-47BD-85EE-83E4BBA8034E}" type="presOf" srcId="{F48EED1A-0E85-419B-9229-192305DF6785}" destId="{9A7F7C9B-3D7C-4CEA-AEAD-1183D8FABC3D}" srcOrd="0" destOrd="0" presId="urn:microsoft.com/office/officeart/2005/8/layout/bProcess4"/>
    <dgm:cxn modelId="{58169532-970C-49F7-8307-E1B5BEE2BDC1}" type="presOf" srcId="{D548E287-FF2F-4333-962B-1166B63A95E5}" destId="{E1D5AF59-BF57-41D5-9E71-452954ABCB2D}" srcOrd="0" destOrd="0" presId="urn:microsoft.com/office/officeart/2005/8/layout/bProcess4"/>
    <dgm:cxn modelId="{1C78FB37-98E2-4D9C-A1AC-28B3B769E076}" srcId="{791FF4D4-D3CF-419D-BB55-C4B5A3F8E6FE}" destId="{907944AD-B393-45B2-938C-48E55BD26D3C}" srcOrd="1" destOrd="0" parTransId="{E6FC6AB7-4510-4B9D-9352-6009AEE99945}" sibTransId="{CDFDFCDF-E084-4AA3-B00B-90E9E237130A}"/>
    <dgm:cxn modelId="{577B6061-FDA1-4193-9060-973EC8D95377}" srcId="{791FF4D4-D3CF-419D-BB55-C4B5A3F8E6FE}" destId="{8A010761-52D8-4567-8582-995AEF7D4EB7}" srcOrd="4" destOrd="0" parTransId="{75FCE7D2-7BC1-4A50-B754-F97F6D27F57A}" sibTransId="{5B9DEBFA-0738-446F-B71A-04B1F842214F}"/>
    <dgm:cxn modelId="{A3DD664A-B231-4E27-AB14-CB8CA1959E38}" type="presOf" srcId="{5B9DEBFA-0738-446F-B71A-04B1F842214F}" destId="{7BAE390B-BC97-47AB-B6C3-B2CCEB7CCB9B}" srcOrd="0" destOrd="0" presId="urn:microsoft.com/office/officeart/2005/8/layout/bProcess4"/>
    <dgm:cxn modelId="{7100204C-C3F7-4552-A5FC-687741717424}" type="presOf" srcId="{450900A5-979E-4A4E-83A8-7B4167BEC28F}" destId="{3B54BEFB-3917-4D62-A07D-14729C0531F3}" srcOrd="0" destOrd="0" presId="urn:microsoft.com/office/officeart/2005/8/layout/bProcess4"/>
    <dgm:cxn modelId="{7E95235A-09A7-472C-8AB4-1EA0DEA70440}" type="presOf" srcId="{907944AD-B393-45B2-938C-48E55BD26D3C}" destId="{599B279D-10E3-48E5-A6DA-CBC90FE543A2}" srcOrd="0" destOrd="0" presId="urn:microsoft.com/office/officeart/2005/8/layout/bProcess4"/>
    <dgm:cxn modelId="{CC98409D-C1CC-4724-9721-60FF8041876E}" type="presOf" srcId="{8A010761-52D8-4567-8582-995AEF7D4EB7}" destId="{B2A0EE97-EC38-4609-A416-D0D954856DC2}" srcOrd="0" destOrd="0" presId="urn:microsoft.com/office/officeart/2005/8/layout/bProcess4"/>
    <dgm:cxn modelId="{847E459E-1CEA-40D6-AC6A-DA744C5A32FD}" srcId="{791FF4D4-D3CF-419D-BB55-C4B5A3F8E6FE}" destId="{EA40E89C-4E8E-4EB9-9984-E0E8D2207CB6}" srcOrd="3" destOrd="0" parTransId="{5A13B5EB-BC16-4F72-A9A6-DC268B20B9EE}" sibTransId="{2211AE7A-30B3-4AD5-9149-4EC957D06263}"/>
    <dgm:cxn modelId="{0051AFA4-79DF-476A-92C4-47ECDD20D640}" srcId="{791FF4D4-D3CF-419D-BB55-C4B5A3F8E6FE}" destId="{D548E287-FF2F-4333-962B-1166B63A95E5}" srcOrd="2" destOrd="0" parTransId="{26A11F15-8B5E-4BDB-B1CE-4C4C0BD18BD7}" sibTransId="{476A5F48-763F-4C9F-AAFA-E1606FEA863B}"/>
    <dgm:cxn modelId="{A9250AC5-9DB7-4B85-AE64-CD5563B71A8E}" type="presOf" srcId="{791FF4D4-D3CF-419D-BB55-C4B5A3F8E6FE}" destId="{66D7DE54-F6F3-4B52-9E38-7832CAE8876E}" srcOrd="0" destOrd="0" presId="urn:microsoft.com/office/officeart/2005/8/layout/bProcess4"/>
    <dgm:cxn modelId="{9B6C1EC7-3510-473B-A329-E3F4E08C4C31}" type="presOf" srcId="{A2CC89B6-B529-4066-A890-5C0560DA48AD}" destId="{1821BAAC-2B08-4B2F-B53E-0FA5057098BB}" srcOrd="0" destOrd="0" presId="urn:microsoft.com/office/officeart/2005/8/layout/bProcess4"/>
    <dgm:cxn modelId="{C2573AE4-9B1F-4F9A-921F-424CC2764B97}" type="presOf" srcId="{476A5F48-763F-4C9F-AAFA-E1606FEA863B}" destId="{2AB988B8-7ABF-4538-9FD0-E5D49FA4F783}" srcOrd="0" destOrd="0" presId="urn:microsoft.com/office/officeart/2005/8/layout/bProcess4"/>
    <dgm:cxn modelId="{69B2C2EE-52F9-495E-87D4-6804E733C648}" type="presOf" srcId="{EA40E89C-4E8E-4EB9-9984-E0E8D2207CB6}" destId="{41F608B5-6A32-492C-936E-D580697DAB29}" srcOrd="0" destOrd="0" presId="urn:microsoft.com/office/officeart/2005/8/layout/bProcess4"/>
    <dgm:cxn modelId="{706346FC-8A87-4AFB-8FB0-03ECAA6D23B0}" srcId="{791FF4D4-D3CF-419D-BB55-C4B5A3F8E6FE}" destId="{450900A5-979E-4A4E-83A8-7B4167BEC28F}" srcOrd="0" destOrd="0" parTransId="{0B903DA5-0A8C-4BEF-B0B7-68E56C0EB5D6}" sibTransId="{A2CC89B6-B529-4066-A890-5C0560DA48AD}"/>
    <dgm:cxn modelId="{1C3DAB75-9A3D-4268-8591-C12042ABE243}" type="presParOf" srcId="{66D7DE54-F6F3-4B52-9E38-7832CAE8876E}" destId="{FA5CEB04-B271-4B51-8CFA-48CCB3F8FAA8}" srcOrd="0" destOrd="0" presId="urn:microsoft.com/office/officeart/2005/8/layout/bProcess4"/>
    <dgm:cxn modelId="{603956F0-3475-44A5-B938-D47E4BFD48D6}" type="presParOf" srcId="{FA5CEB04-B271-4B51-8CFA-48CCB3F8FAA8}" destId="{19C94355-F692-4129-A18E-2C74C909B347}" srcOrd="0" destOrd="0" presId="urn:microsoft.com/office/officeart/2005/8/layout/bProcess4"/>
    <dgm:cxn modelId="{36600E85-4A3E-42BB-8F0E-EA601CCC8FCA}" type="presParOf" srcId="{FA5CEB04-B271-4B51-8CFA-48CCB3F8FAA8}" destId="{3B54BEFB-3917-4D62-A07D-14729C0531F3}" srcOrd="1" destOrd="0" presId="urn:microsoft.com/office/officeart/2005/8/layout/bProcess4"/>
    <dgm:cxn modelId="{E53DD2B5-C935-4759-9480-9975C4BB7399}" type="presParOf" srcId="{66D7DE54-F6F3-4B52-9E38-7832CAE8876E}" destId="{1821BAAC-2B08-4B2F-B53E-0FA5057098BB}" srcOrd="1" destOrd="0" presId="urn:microsoft.com/office/officeart/2005/8/layout/bProcess4"/>
    <dgm:cxn modelId="{143561AB-BBA9-4074-9FA6-B572A90204F3}" type="presParOf" srcId="{66D7DE54-F6F3-4B52-9E38-7832CAE8876E}" destId="{2F9C408D-2764-47CF-B768-22E4BDD7623F}" srcOrd="2" destOrd="0" presId="urn:microsoft.com/office/officeart/2005/8/layout/bProcess4"/>
    <dgm:cxn modelId="{97EEE2D9-7439-488C-A77A-7A84089789CC}" type="presParOf" srcId="{2F9C408D-2764-47CF-B768-22E4BDD7623F}" destId="{6212586B-73C2-4F67-9369-7C40D8D47958}" srcOrd="0" destOrd="0" presId="urn:microsoft.com/office/officeart/2005/8/layout/bProcess4"/>
    <dgm:cxn modelId="{9BEB92F1-6C0C-4BAA-BCF9-BC6BE4B0E60D}" type="presParOf" srcId="{2F9C408D-2764-47CF-B768-22E4BDD7623F}" destId="{599B279D-10E3-48E5-A6DA-CBC90FE543A2}" srcOrd="1" destOrd="0" presId="urn:microsoft.com/office/officeart/2005/8/layout/bProcess4"/>
    <dgm:cxn modelId="{57FDAC04-3ED0-4880-AD2E-5098699BAACA}" type="presParOf" srcId="{66D7DE54-F6F3-4B52-9E38-7832CAE8876E}" destId="{BD4BFBB6-D817-4860-8AF7-81BB95041ED8}" srcOrd="3" destOrd="0" presId="urn:microsoft.com/office/officeart/2005/8/layout/bProcess4"/>
    <dgm:cxn modelId="{1C1AAEA8-B4C3-4084-AC7C-FF66D0EA3568}" type="presParOf" srcId="{66D7DE54-F6F3-4B52-9E38-7832CAE8876E}" destId="{43FDC280-97E0-4B1B-98BC-6FC480E92F84}" srcOrd="4" destOrd="0" presId="urn:microsoft.com/office/officeart/2005/8/layout/bProcess4"/>
    <dgm:cxn modelId="{83C748CB-71A9-4873-8808-A7B27B055CB2}" type="presParOf" srcId="{43FDC280-97E0-4B1B-98BC-6FC480E92F84}" destId="{CE55E950-9BF4-44BB-90CC-418456FBAE55}" srcOrd="0" destOrd="0" presId="urn:microsoft.com/office/officeart/2005/8/layout/bProcess4"/>
    <dgm:cxn modelId="{68F5B996-5CA0-478D-AE94-AEED837A93E5}" type="presParOf" srcId="{43FDC280-97E0-4B1B-98BC-6FC480E92F84}" destId="{E1D5AF59-BF57-41D5-9E71-452954ABCB2D}" srcOrd="1" destOrd="0" presId="urn:microsoft.com/office/officeart/2005/8/layout/bProcess4"/>
    <dgm:cxn modelId="{CDBB5ED8-EAF8-4571-92FA-11F201A7C4B1}" type="presParOf" srcId="{66D7DE54-F6F3-4B52-9E38-7832CAE8876E}" destId="{2AB988B8-7ABF-4538-9FD0-E5D49FA4F783}" srcOrd="5" destOrd="0" presId="urn:microsoft.com/office/officeart/2005/8/layout/bProcess4"/>
    <dgm:cxn modelId="{8CF6F40B-3DA2-4A28-AC5B-9EA0702A03BA}" type="presParOf" srcId="{66D7DE54-F6F3-4B52-9E38-7832CAE8876E}" destId="{F1315798-4B28-40B1-A5AC-0A31A32AA804}" srcOrd="6" destOrd="0" presId="urn:microsoft.com/office/officeart/2005/8/layout/bProcess4"/>
    <dgm:cxn modelId="{5DA64FC6-0CE9-4BB4-B4B5-0A926E9F9E22}" type="presParOf" srcId="{F1315798-4B28-40B1-A5AC-0A31A32AA804}" destId="{CEE6E7D1-0AEB-44D5-9D54-B8BE9F948E55}" srcOrd="0" destOrd="0" presId="urn:microsoft.com/office/officeart/2005/8/layout/bProcess4"/>
    <dgm:cxn modelId="{DAE807B9-B919-4CD3-81AE-DF8D28A5425E}" type="presParOf" srcId="{F1315798-4B28-40B1-A5AC-0A31A32AA804}" destId="{41F608B5-6A32-492C-936E-D580697DAB29}" srcOrd="1" destOrd="0" presId="urn:microsoft.com/office/officeart/2005/8/layout/bProcess4"/>
    <dgm:cxn modelId="{F1E01DC0-7AB1-4DBC-8B1F-980B9B111349}" type="presParOf" srcId="{66D7DE54-F6F3-4B52-9E38-7832CAE8876E}" destId="{E910E53A-CDD0-4937-AFA8-5A9C00234877}" srcOrd="7" destOrd="0" presId="urn:microsoft.com/office/officeart/2005/8/layout/bProcess4"/>
    <dgm:cxn modelId="{C6ECC1EF-10E5-4CA3-AB6D-B4A2ED439CEF}" type="presParOf" srcId="{66D7DE54-F6F3-4B52-9E38-7832CAE8876E}" destId="{8871C17F-83EB-43D7-BA53-7440362CCD2E}" srcOrd="8" destOrd="0" presId="urn:microsoft.com/office/officeart/2005/8/layout/bProcess4"/>
    <dgm:cxn modelId="{F5989277-7A08-485A-80DC-60C96754A131}" type="presParOf" srcId="{8871C17F-83EB-43D7-BA53-7440362CCD2E}" destId="{0CF5F470-E2C8-43CF-8BBB-E2AA5E818854}" srcOrd="0" destOrd="0" presId="urn:microsoft.com/office/officeart/2005/8/layout/bProcess4"/>
    <dgm:cxn modelId="{65E5CFC5-06E4-4087-A44F-7892CFDE8D8D}" type="presParOf" srcId="{8871C17F-83EB-43D7-BA53-7440362CCD2E}" destId="{B2A0EE97-EC38-4609-A416-D0D954856DC2}" srcOrd="1" destOrd="0" presId="urn:microsoft.com/office/officeart/2005/8/layout/bProcess4"/>
    <dgm:cxn modelId="{BC26925C-F566-407A-96B9-D3CE89416526}" type="presParOf" srcId="{66D7DE54-F6F3-4B52-9E38-7832CAE8876E}" destId="{7BAE390B-BC97-47AB-B6C3-B2CCEB7CCB9B}" srcOrd="9" destOrd="0" presId="urn:microsoft.com/office/officeart/2005/8/layout/bProcess4"/>
    <dgm:cxn modelId="{C4428F44-E092-413E-9015-EEA90571B732}" type="presParOf" srcId="{66D7DE54-F6F3-4B52-9E38-7832CAE8876E}" destId="{98177724-171E-45ED-85CF-8D5903CA9EBF}" srcOrd="10" destOrd="0" presId="urn:microsoft.com/office/officeart/2005/8/layout/bProcess4"/>
    <dgm:cxn modelId="{B8895B2A-0347-4493-B5C8-7C9D138D16E0}" type="presParOf" srcId="{98177724-171E-45ED-85CF-8D5903CA9EBF}" destId="{2669BDB1-8B21-451B-9920-48185A6C0F9D}" srcOrd="0" destOrd="0" presId="urn:microsoft.com/office/officeart/2005/8/layout/bProcess4"/>
    <dgm:cxn modelId="{285B8943-A1E0-48F5-A569-75ED95BD25D8}" type="presParOf" srcId="{98177724-171E-45ED-85CF-8D5903CA9EBF}" destId="{9A7F7C9B-3D7C-4CEA-AEAD-1183D8FABC3D}"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0DCAD4-B25B-49C8-BBD7-A0DECB432CA0}"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81C0E061-35E1-4830-8A0E-B2A12150DE2F}">
      <dgm:prSet custT="1"/>
      <dgm:spPr/>
      <dgm:t>
        <a:bodyPr/>
        <a:lstStyle/>
        <a:p>
          <a:r>
            <a:rPr lang="en-GB" sz="2400" b="1" dirty="0"/>
            <a:t>HIV stigma</a:t>
          </a:r>
          <a:r>
            <a:rPr lang="en-GB" sz="2400" dirty="0"/>
            <a:t> refers to the negative attitudes and misconceptions about people with HIV</a:t>
          </a:r>
          <a:endParaRPr lang="en-US" sz="2400" dirty="0"/>
        </a:p>
      </dgm:t>
    </dgm:pt>
    <dgm:pt modelId="{7EB6FB53-6355-4458-8DA4-4F8EF357EFC7}" type="parTrans" cxnId="{CEA6AE83-78CF-4606-95D3-3F8042D5E4D9}">
      <dgm:prSet/>
      <dgm:spPr/>
      <dgm:t>
        <a:bodyPr/>
        <a:lstStyle/>
        <a:p>
          <a:endParaRPr lang="en-US"/>
        </a:p>
      </dgm:t>
    </dgm:pt>
    <dgm:pt modelId="{E591A240-EF56-4164-9405-B31E03D85034}" type="sibTrans" cxnId="{CEA6AE83-78CF-4606-95D3-3F8042D5E4D9}">
      <dgm:prSet/>
      <dgm:spPr/>
      <dgm:t>
        <a:bodyPr/>
        <a:lstStyle/>
        <a:p>
          <a:endParaRPr lang="en-US"/>
        </a:p>
      </dgm:t>
    </dgm:pt>
    <dgm:pt modelId="{20D5E4BF-DAAD-4A2C-B5CD-02DD6ADF2936}">
      <dgm:prSet/>
      <dgm:spPr/>
      <dgm:t>
        <a:bodyPr/>
        <a:lstStyle/>
        <a:p>
          <a:pPr>
            <a:buFontTx/>
            <a:buNone/>
          </a:pPr>
          <a:r>
            <a:rPr lang="en-ZA" b="1" dirty="0"/>
            <a:t>Examples of HIV stigma</a:t>
          </a:r>
          <a:endParaRPr lang="en-US" dirty="0"/>
        </a:p>
      </dgm:t>
    </dgm:pt>
    <dgm:pt modelId="{6CBC7405-291B-414A-97F4-8E670A3B99CD}" type="parTrans" cxnId="{58195A72-8A07-450D-94AB-A9D4C6A16C1A}">
      <dgm:prSet/>
      <dgm:spPr/>
      <dgm:t>
        <a:bodyPr/>
        <a:lstStyle/>
        <a:p>
          <a:endParaRPr lang="en-US"/>
        </a:p>
      </dgm:t>
    </dgm:pt>
    <dgm:pt modelId="{729C40C1-F14D-42FE-8137-D17C12BAF04E}" type="sibTrans" cxnId="{58195A72-8A07-450D-94AB-A9D4C6A16C1A}">
      <dgm:prSet/>
      <dgm:spPr/>
      <dgm:t>
        <a:bodyPr/>
        <a:lstStyle/>
        <a:p>
          <a:endParaRPr lang="en-US"/>
        </a:p>
      </dgm:t>
    </dgm:pt>
    <dgm:pt modelId="{38F4BD58-D20B-4D7E-B38D-0A4A1C4E07A2}">
      <dgm:prSet/>
      <dgm:spPr/>
      <dgm:t>
        <a:bodyPr/>
        <a:lstStyle/>
        <a:p>
          <a:r>
            <a:rPr lang="en-GB" dirty="0"/>
            <a:t>Believing that only certain groups of people can get HIV.</a:t>
          </a:r>
          <a:endParaRPr lang="en-US" dirty="0"/>
        </a:p>
      </dgm:t>
    </dgm:pt>
    <dgm:pt modelId="{4F1476CD-4B30-4CF5-9693-2C86B0EE3C5B}" type="parTrans" cxnId="{676928DF-4846-4B94-A0EA-078FC7C76097}">
      <dgm:prSet/>
      <dgm:spPr/>
      <dgm:t>
        <a:bodyPr/>
        <a:lstStyle/>
        <a:p>
          <a:endParaRPr lang="en-US"/>
        </a:p>
      </dgm:t>
    </dgm:pt>
    <dgm:pt modelId="{9B485430-1157-48B0-9EF5-89593235D71B}" type="sibTrans" cxnId="{676928DF-4846-4B94-A0EA-078FC7C76097}">
      <dgm:prSet/>
      <dgm:spPr/>
      <dgm:t>
        <a:bodyPr/>
        <a:lstStyle/>
        <a:p>
          <a:endParaRPr lang="en-US"/>
        </a:p>
      </dgm:t>
    </dgm:pt>
    <dgm:pt modelId="{865C8747-21E6-4735-BF92-B070DEB519F9}">
      <dgm:prSet/>
      <dgm:spPr/>
      <dgm:t>
        <a:bodyPr/>
        <a:lstStyle/>
        <a:p>
          <a:r>
            <a:rPr lang="en-GB"/>
            <a:t>Making moral judgments about people who take steps to prevent HIV transmission.</a:t>
          </a:r>
          <a:endParaRPr lang="en-US"/>
        </a:p>
      </dgm:t>
    </dgm:pt>
    <dgm:pt modelId="{FA09CCDF-17BA-4AB8-9D05-8A15AB4A3474}" type="parTrans" cxnId="{C43BF13B-F0EF-43A2-B270-9AF838578A95}">
      <dgm:prSet/>
      <dgm:spPr/>
      <dgm:t>
        <a:bodyPr/>
        <a:lstStyle/>
        <a:p>
          <a:endParaRPr lang="en-US"/>
        </a:p>
      </dgm:t>
    </dgm:pt>
    <dgm:pt modelId="{474A50B7-295E-4851-AA26-BBF658C90723}" type="sibTrans" cxnId="{C43BF13B-F0EF-43A2-B270-9AF838578A95}">
      <dgm:prSet/>
      <dgm:spPr/>
      <dgm:t>
        <a:bodyPr/>
        <a:lstStyle/>
        <a:p>
          <a:endParaRPr lang="en-US"/>
        </a:p>
      </dgm:t>
    </dgm:pt>
    <dgm:pt modelId="{B4890700-A6F6-4747-9C8A-EDBFC7988CA1}">
      <dgm:prSet/>
      <dgm:spPr/>
      <dgm:t>
        <a:bodyPr/>
        <a:lstStyle/>
        <a:p>
          <a:r>
            <a:rPr lang="en-GB"/>
            <a:t>Feeling that people deserve to get HIV because of their choices.</a:t>
          </a:r>
          <a:endParaRPr lang="en-US"/>
        </a:p>
      </dgm:t>
    </dgm:pt>
    <dgm:pt modelId="{F1D8897E-33E9-4758-849A-DCF4403E4854}" type="parTrans" cxnId="{F97F17C6-EB70-4CC1-B833-55A7433E4B96}">
      <dgm:prSet/>
      <dgm:spPr/>
      <dgm:t>
        <a:bodyPr/>
        <a:lstStyle/>
        <a:p>
          <a:endParaRPr lang="en-US"/>
        </a:p>
      </dgm:t>
    </dgm:pt>
    <dgm:pt modelId="{E9E74045-7B62-4B34-BA29-41853CB5F6CB}" type="sibTrans" cxnId="{F97F17C6-EB70-4CC1-B833-55A7433E4B96}">
      <dgm:prSet/>
      <dgm:spPr/>
      <dgm:t>
        <a:bodyPr/>
        <a:lstStyle/>
        <a:p>
          <a:endParaRPr lang="en-US"/>
        </a:p>
      </dgm:t>
    </dgm:pt>
    <dgm:pt modelId="{5B1CD2BA-7D68-4018-A132-CF4863477588}" type="pres">
      <dgm:prSet presAssocID="{5C0DCAD4-B25B-49C8-BBD7-A0DECB432CA0}" presName="Name0" presStyleCnt="0">
        <dgm:presLayoutVars>
          <dgm:dir/>
          <dgm:animLvl val="lvl"/>
          <dgm:resizeHandles val="exact"/>
        </dgm:presLayoutVars>
      </dgm:prSet>
      <dgm:spPr/>
    </dgm:pt>
    <dgm:pt modelId="{0826791A-F9E3-4307-887E-561F0C98F3E7}" type="pres">
      <dgm:prSet presAssocID="{81C0E061-35E1-4830-8A0E-B2A12150DE2F}" presName="linNode" presStyleCnt="0"/>
      <dgm:spPr/>
    </dgm:pt>
    <dgm:pt modelId="{44CA5583-A9E3-41C0-B1E6-12216B7E5547}" type="pres">
      <dgm:prSet presAssocID="{81C0E061-35E1-4830-8A0E-B2A12150DE2F}" presName="parentText" presStyleLbl="node1" presStyleIdx="0" presStyleCnt="1">
        <dgm:presLayoutVars>
          <dgm:chMax val="1"/>
          <dgm:bulletEnabled val="1"/>
        </dgm:presLayoutVars>
      </dgm:prSet>
      <dgm:spPr/>
    </dgm:pt>
    <dgm:pt modelId="{BD3D0312-77D1-4FB7-9FBF-2B0DF6F96B48}" type="pres">
      <dgm:prSet presAssocID="{81C0E061-35E1-4830-8A0E-B2A12150DE2F}" presName="descendantText" presStyleLbl="alignAccFollowNode1" presStyleIdx="0" presStyleCnt="1">
        <dgm:presLayoutVars>
          <dgm:bulletEnabled val="1"/>
        </dgm:presLayoutVars>
      </dgm:prSet>
      <dgm:spPr/>
    </dgm:pt>
  </dgm:ptLst>
  <dgm:cxnLst>
    <dgm:cxn modelId="{19BDE629-EBEC-4D06-8AB0-C556F97E4868}" type="presOf" srcId="{81C0E061-35E1-4830-8A0E-B2A12150DE2F}" destId="{44CA5583-A9E3-41C0-B1E6-12216B7E5547}" srcOrd="0" destOrd="0" presId="urn:microsoft.com/office/officeart/2005/8/layout/vList5"/>
    <dgm:cxn modelId="{C43BF13B-F0EF-43A2-B270-9AF838578A95}" srcId="{81C0E061-35E1-4830-8A0E-B2A12150DE2F}" destId="{865C8747-21E6-4735-BF92-B070DEB519F9}" srcOrd="2" destOrd="0" parTransId="{FA09CCDF-17BA-4AB8-9D05-8A15AB4A3474}" sibTransId="{474A50B7-295E-4851-AA26-BBF658C90723}"/>
    <dgm:cxn modelId="{964B913E-D369-4545-A802-41DF9856E30E}" type="presOf" srcId="{20D5E4BF-DAAD-4A2C-B5CD-02DD6ADF2936}" destId="{BD3D0312-77D1-4FB7-9FBF-2B0DF6F96B48}" srcOrd="0" destOrd="0" presId="urn:microsoft.com/office/officeart/2005/8/layout/vList5"/>
    <dgm:cxn modelId="{9C31B870-E9FE-4FF8-9073-35D49E3B47E6}" type="presOf" srcId="{865C8747-21E6-4735-BF92-B070DEB519F9}" destId="{BD3D0312-77D1-4FB7-9FBF-2B0DF6F96B48}" srcOrd="0" destOrd="2" presId="urn:microsoft.com/office/officeart/2005/8/layout/vList5"/>
    <dgm:cxn modelId="{58195A72-8A07-450D-94AB-A9D4C6A16C1A}" srcId="{81C0E061-35E1-4830-8A0E-B2A12150DE2F}" destId="{20D5E4BF-DAAD-4A2C-B5CD-02DD6ADF2936}" srcOrd="0" destOrd="0" parTransId="{6CBC7405-291B-414A-97F4-8E670A3B99CD}" sibTransId="{729C40C1-F14D-42FE-8137-D17C12BAF04E}"/>
    <dgm:cxn modelId="{65D02782-1BD6-4D80-8F57-146499764872}" type="presOf" srcId="{B4890700-A6F6-4747-9C8A-EDBFC7988CA1}" destId="{BD3D0312-77D1-4FB7-9FBF-2B0DF6F96B48}" srcOrd="0" destOrd="3" presId="urn:microsoft.com/office/officeart/2005/8/layout/vList5"/>
    <dgm:cxn modelId="{CEA6AE83-78CF-4606-95D3-3F8042D5E4D9}" srcId="{5C0DCAD4-B25B-49C8-BBD7-A0DECB432CA0}" destId="{81C0E061-35E1-4830-8A0E-B2A12150DE2F}" srcOrd="0" destOrd="0" parTransId="{7EB6FB53-6355-4458-8DA4-4F8EF357EFC7}" sibTransId="{E591A240-EF56-4164-9405-B31E03D85034}"/>
    <dgm:cxn modelId="{56360187-8229-412E-B5EB-599E5D247C74}" type="presOf" srcId="{5C0DCAD4-B25B-49C8-BBD7-A0DECB432CA0}" destId="{5B1CD2BA-7D68-4018-A132-CF4863477588}" srcOrd="0" destOrd="0" presId="urn:microsoft.com/office/officeart/2005/8/layout/vList5"/>
    <dgm:cxn modelId="{BEACA8A2-82B9-400D-943F-37EB605F1F2F}" type="presOf" srcId="{38F4BD58-D20B-4D7E-B38D-0A4A1C4E07A2}" destId="{BD3D0312-77D1-4FB7-9FBF-2B0DF6F96B48}" srcOrd="0" destOrd="1" presId="urn:microsoft.com/office/officeart/2005/8/layout/vList5"/>
    <dgm:cxn modelId="{F97F17C6-EB70-4CC1-B833-55A7433E4B96}" srcId="{81C0E061-35E1-4830-8A0E-B2A12150DE2F}" destId="{B4890700-A6F6-4747-9C8A-EDBFC7988CA1}" srcOrd="3" destOrd="0" parTransId="{F1D8897E-33E9-4758-849A-DCF4403E4854}" sibTransId="{E9E74045-7B62-4B34-BA29-41853CB5F6CB}"/>
    <dgm:cxn modelId="{676928DF-4846-4B94-A0EA-078FC7C76097}" srcId="{81C0E061-35E1-4830-8A0E-B2A12150DE2F}" destId="{38F4BD58-D20B-4D7E-B38D-0A4A1C4E07A2}" srcOrd="1" destOrd="0" parTransId="{4F1476CD-4B30-4CF5-9693-2C86B0EE3C5B}" sibTransId="{9B485430-1157-48B0-9EF5-89593235D71B}"/>
    <dgm:cxn modelId="{9228DAD3-5190-46AC-9CCB-65EE63793432}" type="presParOf" srcId="{5B1CD2BA-7D68-4018-A132-CF4863477588}" destId="{0826791A-F9E3-4307-887E-561F0C98F3E7}" srcOrd="0" destOrd="0" presId="urn:microsoft.com/office/officeart/2005/8/layout/vList5"/>
    <dgm:cxn modelId="{555A171A-3DD1-4240-B756-929723C9874F}" type="presParOf" srcId="{0826791A-F9E3-4307-887E-561F0C98F3E7}" destId="{44CA5583-A9E3-41C0-B1E6-12216B7E5547}" srcOrd="0" destOrd="0" presId="urn:microsoft.com/office/officeart/2005/8/layout/vList5"/>
    <dgm:cxn modelId="{0599EA1C-180B-479E-B331-38BD156B02A0}" type="presParOf" srcId="{0826791A-F9E3-4307-887E-561F0C98F3E7}" destId="{BD3D0312-77D1-4FB7-9FBF-2B0DF6F96B4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CFF44-9DFE-4B2F-BAC4-AD2C42856690}">
      <dsp:nvSpPr>
        <dsp:cNvPr id="0" name=""/>
        <dsp:cNvSpPr/>
      </dsp:nvSpPr>
      <dsp:spPr>
        <a:xfrm>
          <a:off x="5122" y="102213"/>
          <a:ext cx="1963594" cy="5760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Understand</a:t>
          </a:r>
        </a:p>
      </dsp:txBody>
      <dsp:txXfrm>
        <a:off x="5122" y="102213"/>
        <a:ext cx="1963594" cy="576000"/>
      </dsp:txXfrm>
    </dsp:sp>
    <dsp:sp modelId="{CE9AA802-9098-4D8E-9000-A8E14AC88190}">
      <dsp:nvSpPr>
        <dsp:cNvPr id="0" name=""/>
        <dsp:cNvSpPr/>
      </dsp:nvSpPr>
      <dsp:spPr>
        <a:xfrm>
          <a:off x="5122" y="678213"/>
          <a:ext cx="1963594" cy="3412378"/>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the importance of respect and tolerance in fostering an inclusive and peaceful society.</a:t>
          </a:r>
        </a:p>
      </dsp:txBody>
      <dsp:txXfrm>
        <a:off x="5122" y="678213"/>
        <a:ext cx="1963594" cy="3412378"/>
      </dsp:txXfrm>
    </dsp:sp>
    <dsp:sp modelId="{451E254C-D2AD-4FB8-8AA5-B730DCD071C3}">
      <dsp:nvSpPr>
        <dsp:cNvPr id="0" name=""/>
        <dsp:cNvSpPr/>
      </dsp:nvSpPr>
      <dsp:spPr>
        <a:xfrm>
          <a:off x="2243619" y="102213"/>
          <a:ext cx="1963594" cy="576000"/>
        </a:xfrm>
        <a:prstGeom prst="rect">
          <a:avLst/>
        </a:prstGeom>
        <a:solidFill>
          <a:schemeClr val="accent2">
            <a:hueOff val="476947"/>
            <a:satOff val="-10882"/>
            <a:lumOff val="4020"/>
            <a:alphaOff val="0"/>
          </a:schemeClr>
        </a:solidFill>
        <a:ln w="19050" cap="flat" cmpd="sng" algn="ctr">
          <a:solidFill>
            <a:schemeClr val="accent2">
              <a:hueOff val="476947"/>
              <a:satOff val="-10882"/>
              <a:lumOff val="4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Recognise</a:t>
          </a:r>
        </a:p>
      </dsp:txBody>
      <dsp:txXfrm>
        <a:off x="2243619" y="102213"/>
        <a:ext cx="1963594" cy="576000"/>
      </dsp:txXfrm>
    </dsp:sp>
    <dsp:sp modelId="{E3F904AB-6359-40B6-86C7-3ACD92AC4655}">
      <dsp:nvSpPr>
        <dsp:cNvPr id="0" name=""/>
        <dsp:cNvSpPr/>
      </dsp:nvSpPr>
      <dsp:spPr>
        <a:xfrm>
          <a:off x="2243619" y="678213"/>
          <a:ext cx="1963594" cy="3412378"/>
        </a:xfrm>
        <a:prstGeom prst="rect">
          <a:avLst/>
        </a:prstGeom>
        <a:solidFill>
          <a:schemeClr val="accent2">
            <a:tint val="40000"/>
            <a:alpha val="90000"/>
            <a:hueOff val="493641"/>
            <a:satOff val="-1293"/>
            <a:lumOff val="463"/>
            <a:alphaOff val="0"/>
          </a:schemeClr>
        </a:solidFill>
        <a:ln w="19050" cap="flat" cmpd="sng" algn="ctr">
          <a:solidFill>
            <a:schemeClr val="accent2">
              <a:tint val="40000"/>
              <a:alpha val="90000"/>
              <a:hueOff val="493641"/>
              <a:satOff val="-1293"/>
              <a:lumOff val="4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how personal values influence </a:t>
          </a:r>
          <a:r>
            <a:rPr lang="en-US" sz="2000" kern="1200" dirty="0" err="1"/>
            <a:t>behaviour</a:t>
          </a:r>
          <a:r>
            <a:rPr lang="en-US" sz="2000" kern="1200" dirty="0"/>
            <a:t> and decisions while balancing them with the rights of others.</a:t>
          </a:r>
        </a:p>
      </dsp:txBody>
      <dsp:txXfrm>
        <a:off x="2243619" y="678213"/>
        <a:ext cx="1963594" cy="3412378"/>
      </dsp:txXfrm>
    </dsp:sp>
    <dsp:sp modelId="{660B3E67-3BA0-4BE7-B9CA-A5CFE1707646}">
      <dsp:nvSpPr>
        <dsp:cNvPr id="0" name=""/>
        <dsp:cNvSpPr/>
      </dsp:nvSpPr>
      <dsp:spPr>
        <a:xfrm>
          <a:off x="4482117" y="102213"/>
          <a:ext cx="1963594" cy="576000"/>
        </a:xfrm>
        <a:prstGeom prst="rect">
          <a:avLst/>
        </a:prstGeom>
        <a:solidFill>
          <a:schemeClr val="accent2">
            <a:hueOff val="953895"/>
            <a:satOff val="-21764"/>
            <a:lumOff val="8039"/>
            <a:alphaOff val="0"/>
          </a:schemeClr>
        </a:solidFill>
        <a:ln w="19050" cap="flat" cmpd="sng" algn="ctr">
          <a:solidFill>
            <a:schemeClr val="accent2">
              <a:hueOff val="953895"/>
              <a:satOff val="-21764"/>
              <a:lumOff val="80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Demonstrate</a:t>
          </a:r>
        </a:p>
      </dsp:txBody>
      <dsp:txXfrm>
        <a:off x="4482117" y="102213"/>
        <a:ext cx="1963594" cy="576000"/>
      </dsp:txXfrm>
    </dsp:sp>
    <dsp:sp modelId="{6A5CFC0F-A3D1-4DFA-9DB7-D2C065E8D213}">
      <dsp:nvSpPr>
        <dsp:cNvPr id="0" name=""/>
        <dsp:cNvSpPr/>
      </dsp:nvSpPr>
      <dsp:spPr>
        <a:xfrm>
          <a:off x="4482117" y="678213"/>
          <a:ext cx="1963594" cy="3412378"/>
        </a:xfrm>
        <a:prstGeom prst="rect">
          <a:avLst/>
        </a:prstGeom>
        <a:solidFill>
          <a:schemeClr val="accent2">
            <a:tint val="40000"/>
            <a:alpha val="90000"/>
            <a:hueOff val="987282"/>
            <a:satOff val="-2587"/>
            <a:lumOff val="926"/>
            <a:alphaOff val="0"/>
          </a:schemeClr>
        </a:solidFill>
        <a:ln w="19050" cap="flat" cmpd="sng" algn="ctr">
          <a:solidFill>
            <a:schemeClr val="accent2">
              <a:tint val="40000"/>
              <a:alpha val="90000"/>
              <a:hueOff val="987282"/>
              <a:satOff val="-2587"/>
              <a:lumOff val="9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awareness of disability rights and etiquette.</a:t>
          </a:r>
        </a:p>
      </dsp:txBody>
      <dsp:txXfrm>
        <a:off x="4482117" y="678213"/>
        <a:ext cx="1963594" cy="3412378"/>
      </dsp:txXfrm>
    </dsp:sp>
    <dsp:sp modelId="{3DED0709-E0E8-4397-A5BA-26240E04F432}">
      <dsp:nvSpPr>
        <dsp:cNvPr id="0" name=""/>
        <dsp:cNvSpPr/>
      </dsp:nvSpPr>
      <dsp:spPr>
        <a:xfrm>
          <a:off x="6720614" y="102213"/>
          <a:ext cx="1963594" cy="576000"/>
        </a:xfrm>
        <a:prstGeom prst="rect">
          <a:avLst/>
        </a:prstGeom>
        <a:solidFill>
          <a:schemeClr val="accent2">
            <a:hueOff val="1430842"/>
            <a:satOff val="-32646"/>
            <a:lumOff val="12059"/>
            <a:alphaOff val="0"/>
          </a:schemeClr>
        </a:solidFill>
        <a:ln w="19050" cap="flat" cmpd="sng" algn="ctr">
          <a:solidFill>
            <a:schemeClr val="accent2">
              <a:hueOff val="1430842"/>
              <a:satOff val="-32646"/>
              <a:lumOff val="12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Differentiate</a:t>
          </a:r>
        </a:p>
      </dsp:txBody>
      <dsp:txXfrm>
        <a:off x="6720614" y="102213"/>
        <a:ext cx="1963594" cy="576000"/>
      </dsp:txXfrm>
    </dsp:sp>
    <dsp:sp modelId="{F1D12230-EFF8-4B25-AEA5-6E3B81821B01}">
      <dsp:nvSpPr>
        <dsp:cNvPr id="0" name=""/>
        <dsp:cNvSpPr/>
      </dsp:nvSpPr>
      <dsp:spPr>
        <a:xfrm>
          <a:off x="6720614" y="678213"/>
          <a:ext cx="1963594" cy="3412378"/>
        </a:xfrm>
        <a:prstGeom prst="rect">
          <a:avLst/>
        </a:prstGeom>
        <a:solidFill>
          <a:schemeClr val="accent2">
            <a:tint val="40000"/>
            <a:alpha val="90000"/>
            <a:hueOff val="1480923"/>
            <a:satOff val="-3880"/>
            <a:lumOff val="1389"/>
            <a:alphaOff val="0"/>
          </a:schemeClr>
        </a:solidFill>
        <a:ln w="19050" cap="flat" cmpd="sng" algn="ctr">
          <a:solidFill>
            <a:schemeClr val="accent2">
              <a:tint val="40000"/>
              <a:alpha val="90000"/>
              <a:hueOff val="1480923"/>
              <a:satOff val="-3880"/>
              <a:lumOff val="13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between being infected and affected by HIV/AIDS and explain how to respect and support individuals in both situations.</a:t>
          </a:r>
        </a:p>
      </dsp:txBody>
      <dsp:txXfrm>
        <a:off x="6720614" y="678213"/>
        <a:ext cx="1963594" cy="3412378"/>
      </dsp:txXfrm>
    </dsp:sp>
    <dsp:sp modelId="{7B8063CD-4CC2-44D0-8DBC-EF6678715EF9}">
      <dsp:nvSpPr>
        <dsp:cNvPr id="0" name=""/>
        <dsp:cNvSpPr/>
      </dsp:nvSpPr>
      <dsp:spPr>
        <a:xfrm>
          <a:off x="8959112" y="102213"/>
          <a:ext cx="1963594" cy="576000"/>
        </a:xfrm>
        <a:prstGeom prst="rect">
          <a:avLst/>
        </a:prstGeom>
        <a:solidFill>
          <a:schemeClr val="accent2">
            <a:hueOff val="1907789"/>
            <a:satOff val="-43528"/>
            <a:lumOff val="16079"/>
            <a:alphaOff val="0"/>
          </a:schemeClr>
        </a:solidFill>
        <a:ln w="19050" cap="flat" cmpd="sng" algn="ctr">
          <a:solidFill>
            <a:schemeClr val="accent2">
              <a:hueOff val="1907789"/>
              <a:satOff val="-43528"/>
              <a:lumOff val="16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Identify</a:t>
          </a:r>
        </a:p>
      </dsp:txBody>
      <dsp:txXfrm>
        <a:off x="8959112" y="102213"/>
        <a:ext cx="1963594" cy="576000"/>
      </dsp:txXfrm>
    </dsp:sp>
    <dsp:sp modelId="{8D685CE1-6496-473A-A0AE-A9E8CD97229E}">
      <dsp:nvSpPr>
        <dsp:cNvPr id="0" name=""/>
        <dsp:cNvSpPr/>
      </dsp:nvSpPr>
      <dsp:spPr>
        <a:xfrm>
          <a:off x="8959112" y="678213"/>
          <a:ext cx="1963594" cy="3412378"/>
        </a:xfrm>
        <a:prstGeom prst="rect">
          <a:avLst/>
        </a:prstGeom>
        <a:solidFill>
          <a:schemeClr val="accent2">
            <a:tint val="40000"/>
            <a:alpha val="90000"/>
            <a:hueOff val="1974564"/>
            <a:satOff val="-5173"/>
            <a:lumOff val="1852"/>
            <a:alphaOff val="0"/>
          </a:schemeClr>
        </a:solidFill>
        <a:ln w="19050" cap="flat" cmpd="sng" algn="ctr">
          <a:solidFill>
            <a:schemeClr val="accent2">
              <a:tint val="40000"/>
              <a:alpha val="90000"/>
              <a:hueOff val="1974564"/>
              <a:satOff val="-5173"/>
              <a:lumOff val="18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ways to support and advocate for individuals living with HIV/AIDS.</a:t>
          </a:r>
        </a:p>
      </dsp:txBody>
      <dsp:txXfrm>
        <a:off x="8959112" y="678213"/>
        <a:ext cx="1963594" cy="3412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9FE90-DEC0-4FCD-B43E-B203F96628D0}">
      <dsp:nvSpPr>
        <dsp:cNvPr id="0" name=""/>
        <dsp:cNvSpPr/>
      </dsp:nvSpPr>
      <dsp:spPr>
        <a:xfrm>
          <a:off x="0" y="0"/>
          <a:ext cx="9288654" cy="12578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baseline="0"/>
            <a:t>Respect builds trust, safety, and well-being in any relationship.</a:t>
          </a:r>
          <a:endParaRPr lang="en-US" sz="2600" kern="1200"/>
        </a:p>
      </dsp:txBody>
      <dsp:txXfrm>
        <a:off x="36841" y="36841"/>
        <a:ext cx="7931345" cy="1184159"/>
      </dsp:txXfrm>
    </dsp:sp>
    <dsp:sp modelId="{B6270A90-B3C2-4F58-AFC0-ACA711DA1882}">
      <dsp:nvSpPr>
        <dsp:cNvPr id="0" name=""/>
        <dsp:cNvSpPr/>
      </dsp:nvSpPr>
      <dsp:spPr>
        <a:xfrm>
          <a:off x="819587" y="1467481"/>
          <a:ext cx="9288654" cy="1257841"/>
        </a:xfrm>
        <a:prstGeom prst="roundRect">
          <a:avLst>
            <a:gd name="adj" fmla="val 10000"/>
          </a:avLst>
        </a:prstGeom>
        <a:solidFill>
          <a:schemeClr val="accent2">
            <a:hueOff val="953895"/>
            <a:satOff val="-21764"/>
            <a:lumOff val="80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baseline="0"/>
            <a:t>Everyone wants to be respected – and when you show respect, others are more likely to respect you.</a:t>
          </a:r>
          <a:endParaRPr lang="en-US" sz="2600" kern="1200"/>
        </a:p>
      </dsp:txBody>
      <dsp:txXfrm>
        <a:off x="856428" y="1504322"/>
        <a:ext cx="7577788" cy="1184159"/>
      </dsp:txXfrm>
    </dsp:sp>
    <dsp:sp modelId="{12C0B911-BC95-47ED-B347-E640A6E5B6E6}">
      <dsp:nvSpPr>
        <dsp:cNvPr id="0" name=""/>
        <dsp:cNvSpPr/>
      </dsp:nvSpPr>
      <dsp:spPr>
        <a:xfrm>
          <a:off x="1639174" y="2934963"/>
          <a:ext cx="9288654" cy="1257841"/>
        </a:xfrm>
        <a:prstGeom prst="roundRect">
          <a:avLst>
            <a:gd name="adj" fmla="val 10000"/>
          </a:avLst>
        </a:prstGeom>
        <a:solidFill>
          <a:schemeClr val="accent2">
            <a:hueOff val="1907789"/>
            <a:satOff val="-43528"/>
            <a:lumOff val="160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baseline="0" dirty="0"/>
            <a:t>Respect is a small word with a BIG meaning behind it.</a:t>
          </a:r>
          <a:endParaRPr lang="en-US" sz="2600" kern="1200" dirty="0"/>
        </a:p>
      </dsp:txBody>
      <dsp:txXfrm>
        <a:off x="1676015" y="2971804"/>
        <a:ext cx="7577788" cy="1184159"/>
      </dsp:txXfrm>
    </dsp:sp>
    <dsp:sp modelId="{C1451596-8856-4533-90ED-AF1C302D07CD}">
      <dsp:nvSpPr>
        <dsp:cNvPr id="0" name=""/>
        <dsp:cNvSpPr/>
      </dsp:nvSpPr>
      <dsp:spPr>
        <a:xfrm>
          <a:off x="8471057" y="953863"/>
          <a:ext cx="817596" cy="81759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55016" y="953863"/>
        <a:ext cx="449678" cy="615241"/>
      </dsp:txXfrm>
    </dsp:sp>
    <dsp:sp modelId="{4B5FA1D9-5A20-4E9A-A747-8B07FF1DE6B6}">
      <dsp:nvSpPr>
        <dsp:cNvPr id="0" name=""/>
        <dsp:cNvSpPr/>
      </dsp:nvSpPr>
      <dsp:spPr>
        <a:xfrm>
          <a:off x="9290644" y="2412959"/>
          <a:ext cx="817596" cy="817596"/>
        </a:xfrm>
        <a:prstGeom prst="downArrow">
          <a:avLst>
            <a:gd name="adj1" fmla="val 55000"/>
            <a:gd name="adj2" fmla="val 45000"/>
          </a:avLst>
        </a:prstGeom>
        <a:solidFill>
          <a:schemeClr val="accent2">
            <a:tint val="40000"/>
            <a:alpha val="90000"/>
            <a:hueOff val="1974564"/>
            <a:satOff val="-5173"/>
            <a:lumOff val="1852"/>
            <a:alphaOff val="0"/>
          </a:schemeClr>
        </a:solidFill>
        <a:ln w="19050" cap="flat" cmpd="sng" algn="ctr">
          <a:solidFill>
            <a:schemeClr val="accent2">
              <a:tint val="40000"/>
              <a:alpha val="90000"/>
              <a:hueOff val="1974564"/>
              <a:satOff val="-5173"/>
              <a:lumOff val="18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4603" y="2412959"/>
        <a:ext cx="449678" cy="615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709B1-58C2-49F1-A76E-3445A33F9625}">
      <dsp:nvSpPr>
        <dsp:cNvPr id="0" name=""/>
        <dsp:cNvSpPr/>
      </dsp:nvSpPr>
      <dsp:spPr>
        <a:xfrm>
          <a:off x="0" y="0"/>
          <a:ext cx="8206023" cy="9858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Personal values guide our </a:t>
          </a:r>
          <a:r>
            <a:rPr lang="en-US" sz="2400" b="0" i="0" kern="1200" baseline="0" dirty="0" err="1"/>
            <a:t>behaviour</a:t>
          </a:r>
          <a:r>
            <a:rPr lang="en-US" sz="2400" b="0" i="0" kern="1200" baseline="0" dirty="0"/>
            <a:t> and decisions (e.g. honesty, respect, compassion, religion, culture).</a:t>
          </a:r>
          <a:endParaRPr lang="en-US" sz="2400" kern="1200" dirty="0"/>
        </a:p>
      </dsp:txBody>
      <dsp:txXfrm>
        <a:off x="28874" y="28874"/>
        <a:ext cx="7026900" cy="928076"/>
      </dsp:txXfrm>
    </dsp:sp>
    <dsp:sp modelId="{4DE01800-E2E9-4581-8B31-B4D80427F28A}">
      <dsp:nvSpPr>
        <dsp:cNvPr id="0" name=""/>
        <dsp:cNvSpPr/>
      </dsp:nvSpPr>
      <dsp:spPr>
        <a:xfrm>
          <a:off x="612787" y="1122744"/>
          <a:ext cx="8206023" cy="9858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In a diverse society, we must balance our values with the rights of others.</a:t>
          </a:r>
          <a:endParaRPr lang="en-US" sz="2400" kern="1200"/>
        </a:p>
      </dsp:txBody>
      <dsp:txXfrm>
        <a:off x="641661" y="1151618"/>
        <a:ext cx="6894702" cy="928076"/>
      </dsp:txXfrm>
    </dsp:sp>
    <dsp:sp modelId="{5B98658B-CA2C-4247-BFDF-E4DBC4579ACF}">
      <dsp:nvSpPr>
        <dsp:cNvPr id="0" name=""/>
        <dsp:cNvSpPr/>
      </dsp:nvSpPr>
      <dsp:spPr>
        <a:xfrm>
          <a:off x="1225574" y="2245488"/>
          <a:ext cx="8206023" cy="9858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Staying true to your values while respecting others requires fairness, empathy, and mutual respect.</a:t>
          </a:r>
          <a:endParaRPr lang="en-US" sz="2400" kern="1200"/>
        </a:p>
      </dsp:txBody>
      <dsp:txXfrm>
        <a:off x="1254448" y="2274362"/>
        <a:ext cx="6894702" cy="928076"/>
      </dsp:txXfrm>
    </dsp:sp>
    <dsp:sp modelId="{510A6C07-8921-4A4F-B9D4-6241B3227AEF}">
      <dsp:nvSpPr>
        <dsp:cNvPr id="0" name=""/>
        <dsp:cNvSpPr/>
      </dsp:nvSpPr>
      <dsp:spPr>
        <a:xfrm>
          <a:off x="1838362" y="3368232"/>
          <a:ext cx="8206023" cy="9858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Our values shape how we respond to challenges, including injustice or discrimination.</a:t>
          </a:r>
          <a:endParaRPr lang="en-US" sz="2400" kern="1200"/>
        </a:p>
      </dsp:txBody>
      <dsp:txXfrm>
        <a:off x="1867236" y="3397106"/>
        <a:ext cx="6894702" cy="928076"/>
      </dsp:txXfrm>
    </dsp:sp>
    <dsp:sp modelId="{031D59FD-412F-4A84-A65D-E798CD4A02BC}">
      <dsp:nvSpPr>
        <dsp:cNvPr id="0" name=""/>
        <dsp:cNvSpPr/>
      </dsp:nvSpPr>
      <dsp:spPr>
        <a:xfrm>
          <a:off x="2451149" y="4490976"/>
          <a:ext cx="8206023" cy="9858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Sometimes our values are tested – we must decide whether to speak up, take action, or remain silent.</a:t>
          </a:r>
          <a:endParaRPr lang="en-US" sz="2400" kern="1200"/>
        </a:p>
      </dsp:txBody>
      <dsp:txXfrm>
        <a:off x="2480023" y="4519850"/>
        <a:ext cx="6894702" cy="928076"/>
      </dsp:txXfrm>
    </dsp:sp>
    <dsp:sp modelId="{09FD5F95-AF42-4FD1-93AC-C123D01BF093}">
      <dsp:nvSpPr>
        <dsp:cNvPr id="0" name=""/>
        <dsp:cNvSpPr/>
      </dsp:nvSpPr>
      <dsp:spPr>
        <a:xfrm>
          <a:off x="7565237" y="720199"/>
          <a:ext cx="640785" cy="640785"/>
        </a:xfrm>
        <a:prstGeom prst="downArrow">
          <a:avLst>
            <a:gd name="adj1" fmla="val 55000"/>
            <a:gd name="adj2" fmla="val 45000"/>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709414" y="720199"/>
        <a:ext cx="352431" cy="482191"/>
      </dsp:txXfrm>
    </dsp:sp>
    <dsp:sp modelId="{ACE9028E-1E8C-417A-8D48-E3E81C3CCEE7}">
      <dsp:nvSpPr>
        <dsp:cNvPr id="0" name=""/>
        <dsp:cNvSpPr/>
      </dsp:nvSpPr>
      <dsp:spPr>
        <a:xfrm>
          <a:off x="8178024" y="1842943"/>
          <a:ext cx="640785" cy="640785"/>
        </a:xfrm>
        <a:prstGeom prst="downArrow">
          <a:avLst>
            <a:gd name="adj1" fmla="val 55000"/>
            <a:gd name="adj2" fmla="val 45000"/>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322201" y="1842943"/>
        <a:ext cx="352431" cy="482191"/>
      </dsp:txXfrm>
    </dsp:sp>
    <dsp:sp modelId="{B3A2A758-35FD-474B-98E8-9966522C7515}">
      <dsp:nvSpPr>
        <dsp:cNvPr id="0" name=""/>
        <dsp:cNvSpPr/>
      </dsp:nvSpPr>
      <dsp:spPr>
        <a:xfrm>
          <a:off x="8790812" y="2949257"/>
          <a:ext cx="640785" cy="640785"/>
        </a:xfrm>
        <a:prstGeom prst="downArrow">
          <a:avLst>
            <a:gd name="adj1" fmla="val 55000"/>
            <a:gd name="adj2" fmla="val 45000"/>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934989" y="2949257"/>
        <a:ext cx="352431" cy="482191"/>
      </dsp:txXfrm>
    </dsp:sp>
    <dsp:sp modelId="{4E1C179B-9E6C-41DE-9D2A-E1D14BF7AF6B}">
      <dsp:nvSpPr>
        <dsp:cNvPr id="0" name=""/>
        <dsp:cNvSpPr/>
      </dsp:nvSpPr>
      <dsp:spPr>
        <a:xfrm>
          <a:off x="9403599" y="4082955"/>
          <a:ext cx="640785" cy="640785"/>
        </a:xfrm>
        <a:prstGeom prst="downArrow">
          <a:avLst>
            <a:gd name="adj1" fmla="val 55000"/>
            <a:gd name="adj2" fmla="val 45000"/>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547776" y="4082955"/>
        <a:ext cx="352431" cy="482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1BAAC-2B08-4B2F-B53E-0FA5057098BB}">
      <dsp:nvSpPr>
        <dsp:cNvPr id="0" name=""/>
        <dsp:cNvSpPr/>
      </dsp:nvSpPr>
      <dsp:spPr>
        <a:xfrm rot="5400000">
          <a:off x="112007" y="1448614"/>
          <a:ext cx="2258289" cy="272568"/>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54BEFB-3917-4D62-A07D-14729C0531F3}">
      <dsp:nvSpPr>
        <dsp:cNvPr id="0" name=""/>
        <dsp:cNvSpPr/>
      </dsp:nvSpPr>
      <dsp:spPr>
        <a:xfrm>
          <a:off x="628888" y="3502"/>
          <a:ext cx="3028536" cy="181712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HIV does not discriminate – anyone can be infected, regardless of gender, race, age, or wealth.</a:t>
          </a:r>
        </a:p>
      </dsp:txBody>
      <dsp:txXfrm>
        <a:off x="682110" y="56724"/>
        <a:ext cx="2922092" cy="1710678"/>
      </dsp:txXfrm>
    </dsp:sp>
    <dsp:sp modelId="{BD4BFBB6-D817-4860-8AF7-81BB95041ED8}">
      <dsp:nvSpPr>
        <dsp:cNvPr id="0" name=""/>
        <dsp:cNvSpPr/>
      </dsp:nvSpPr>
      <dsp:spPr>
        <a:xfrm rot="5400000">
          <a:off x="112007" y="3720017"/>
          <a:ext cx="2258289" cy="272568"/>
        </a:xfrm>
        <a:prstGeom prst="rect">
          <a:avLst/>
        </a:prstGeom>
        <a:solidFill>
          <a:schemeClr val="accent4">
            <a:hueOff val="5105758"/>
            <a:satOff val="-5996"/>
            <a:lumOff val="23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9B279D-10E3-48E5-A6DA-CBC90FE543A2}">
      <dsp:nvSpPr>
        <dsp:cNvPr id="0" name=""/>
        <dsp:cNvSpPr/>
      </dsp:nvSpPr>
      <dsp:spPr>
        <a:xfrm>
          <a:off x="628888" y="2274905"/>
          <a:ext cx="3028536" cy="1817122"/>
        </a:xfrm>
        <a:prstGeom prst="roundRect">
          <a:avLst>
            <a:gd name="adj" fmla="val 10000"/>
          </a:avLst>
        </a:prstGeom>
        <a:solidFill>
          <a:schemeClr val="accent4">
            <a:hueOff val="4084606"/>
            <a:satOff val="-4797"/>
            <a:lumOff val="184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HIV and AIDS affect not only the person diagnosed, but also their families and loved ones.</a:t>
          </a:r>
        </a:p>
      </dsp:txBody>
      <dsp:txXfrm>
        <a:off x="682110" y="2328127"/>
        <a:ext cx="2922092" cy="1710678"/>
      </dsp:txXfrm>
    </dsp:sp>
    <dsp:sp modelId="{2AB988B8-7ABF-4538-9FD0-E5D49FA4F783}">
      <dsp:nvSpPr>
        <dsp:cNvPr id="0" name=""/>
        <dsp:cNvSpPr/>
      </dsp:nvSpPr>
      <dsp:spPr>
        <a:xfrm>
          <a:off x="1247708" y="4855718"/>
          <a:ext cx="4014840" cy="272568"/>
        </a:xfrm>
        <a:prstGeom prst="rect">
          <a:avLst/>
        </a:prstGeom>
        <a:solidFill>
          <a:schemeClr val="accent4">
            <a:hueOff val="10211516"/>
            <a:satOff val="-11993"/>
            <a:lumOff val="4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D5AF59-BF57-41D5-9E71-452954ABCB2D}">
      <dsp:nvSpPr>
        <dsp:cNvPr id="0" name=""/>
        <dsp:cNvSpPr/>
      </dsp:nvSpPr>
      <dsp:spPr>
        <a:xfrm>
          <a:off x="628888" y="4546308"/>
          <a:ext cx="3028536" cy="1817122"/>
        </a:xfrm>
        <a:prstGeom prst="roundRect">
          <a:avLst>
            <a:gd name="adj" fmla="val 10000"/>
          </a:avLst>
        </a:prstGeom>
        <a:solidFill>
          <a:schemeClr val="accent4">
            <a:hueOff val="8169213"/>
            <a:satOff val="-9594"/>
            <a:lumOff val="36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People living with HIV can still live at home and maintain a normal social life.</a:t>
          </a:r>
        </a:p>
      </dsp:txBody>
      <dsp:txXfrm>
        <a:off x="682110" y="4599530"/>
        <a:ext cx="2922092" cy="1710678"/>
      </dsp:txXfrm>
    </dsp:sp>
    <dsp:sp modelId="{E910E53A-CDD0-4937-AFA8-5A9C00234877}">
      <dsp:nvSpPr>
        <dsp:cNvPr id="0" name=""/>
        <dsp:cNvSpPr/>
      </dsp:nvSpPr>
      <dsp:spPr>
        <a:xfrm rot="16200000">
          <a:off x="4139961" y="3720017"/>
          <a:ext cx="2258289" cy="272568"/>
        </a:xfrm>
        <a:prstGeom prst="rect">
          <a:avLst/>
        </a:prstGeom>
        <a:solidFill>
          <a:schemeClr val="accent4">
            <a:hueOff val="15317274"/>
            <a:satOff val="-17989"/>
            <a:lumOff val="69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F608B5-6A32-492C-936E-D580697DAB29}">
      <dsp:nvSpPr>
        <dsp:cNvPr id="0" name=""/>
        <dsp:cNvSpPr/>
      </dsp:nvSpPr>
      <dsp:spPr>
        <a:xfrm>
          <a:off x="4656842" y="4546308"/>
          <a:ext cx="3028536" cy="1817122"/>
        </a:xfrm>
        <a:prstGeom prst="roundRect">
          <a:avLst>
            <a:gd name="adj" fmla="val 10000"/>
          </a:avLst>
        </a:prstGeom>
        <a:solidFill>
          <a:schemeClr val="accent4">
            <a:hueOff val="12253820"/>
            <a:satOff val="-14392"/>
            <a:lumOff val="55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virus is not spread through casual, daily, or non-sexual contact – family members and friends are not at risk.</a:t>
          </a:r>
        </a:p>
      </dsp:txBody>
      <dsp:txXfrm>
        <a:off x="4710064" y="4599530"/>
        <a:ext cx="2922092" cy="1710678"/>
      </dsp:txXfrm>
    </dsp:sp>
    <dsp:sp modelId="{7BAE390B-BC97-47AB-B6C3-B2CCEB7CCB9B}">
      <dsp:nvSpPr>
        <dsp:cNvPr id="0" name=""/>
        <dsp:cNvSpPr/>
      </dsp:nvSpPr>
      <dsp:spPr>
        <a:xfrm rot="16200000">
          <a:off x="4139961" y="1448614"/>
          <a:ext cx="2258289" cy="272568"/>
        </a:xfrm>
        <a:prstGeom prst="rect">
          <a:avLst/>
        </a:prstGeom>
        <a:solidFill>
          <a:schemeClr val="accent4">
            <a:hueOff val="20423033"/>
            <a:satOff val="-23986"/>
            <a:lumOff val="92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A0EE97-EC38-4609-A416-D0D954856DC2}">
      <dsp:nvSpPr>
        <dsp:cNvPr id="0" name=""/>
        <dsp:cNvSpPr/>
      </dsp:nvSpPr>
      <dsp:spPr>
        <a:xfrm>
          <a:off x="4656842" y="2274905"/>
          <a:ext cx="3028536" cy="1817122"/>
        </a:xfrm>
        <a:prstGeom prst="roundRect">
          <a:avLst>
            <a:gd name="adj" fmla="val 10000"/>
          </a:avLst>
        </a:prstGeom>
        <a:solidFill>
          <a:schemeClr val="accent4">
            <a:hueOff val="16338426"/>
            <a:satOff val="-19189"/>
            <a:lumOff val="737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Society, however, often discriminates because of myths and fears.</a:t>
          </a:r>
        </a:p>
      </dsp:txBody>
      <dsp:txXfrm>
        <a:off x="4710064" y="2328127"/>
        <a:ext cx="2922092" cy="1710678"/>
      </dsp:txXfrm>
    </dsp:sp>
    <dsp:sp modelId="{9A7F7C9B-3D7C-4CEA-AEAD-1183D8FABC3D}">
      <dsp:nvSpPr>
        <dsp:cNvPr id="0" name=""/>
        <dsp:cNvSpPr/>
      </dsp:nvSpPr>
      <dsp:spPr>
        <a:xfrm>
          <a:off x="4656842" y="3502"/>
          <a:ext cx="3028536" cy="1817122"/>
        </a:xfrm>
        <a:prstGeom prst="roundRect">
          <a:avLst>
            <a:gd name="adj" fmla="val 10000"/>
          </a:avLst>
        </a:prstGeom>
        <a:solidFill>
          <a:schemeClr val="accent4">
            <a:hueOff val="20423033"/>
            <a:satOff val="-23986"/>
            <a:lumOff val="921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Stigma and discrimination can discourage people from getting tested, seeking treatment, or disclosing their status.</a:t>
          </a:r>
        </a:p>
      </dsp:txBody>
      <dsp:txXfrm>
        <a:off x="4710064" y="56724"/>
        <a:ext cx="2922092" cy="1710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D0312-77D1-4FB7-9FBF-2B0DF6F96B48}">
      <dsp:nvSpPr>
        <dsp:cNvPr id="0" name=""/>
        <dsp:cNvSpPr/>
      </dsp:nvSpPr>
      <dsp:spPr>
        <a:xfrm rot="5400000">
          <a:off x="1886237" y="673596"/>
          <a:ext cx="3999925" cy="365760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FontTx/>
            <a:buNone/>
          </a:pPr>
          <a:r>
            <a:rPr lang="en-ZA" sz="2200" b="1" kern="1200" dirty="0"/>
            <a:t>Examples of HIV stigma</a:t>
          </a:r>
          <a:endParaRPr lang="en-US" sz="2200" kern="1200" dirty="0"/>
        </a:p>
        <a:p>
          <a:pPr marL="228600" lvl="1" indent="-228600" algn="l" defTabSz="977900">
            <a:lnSpc>
              <a:spcPct val="90000"/>
            </a:lnSpc>
            <a:spcBef>
              <a:spcPct val="0"/>
            </a:spcBef>
            <a:spcAft>
              <a:spcPct val="15000"/>
            </a:spcAft>
            <a:buChar char="•"/>
          </a:pPr>
          <a:r>
            <a:rPr lang="en-GB" sz="2200" kern="1200" dirty="0"/>
            <a:t>Believing that only certain groups of people can get HIV.</a:t>
          </a:r>
          <a:endParaRPr lang="en-US" sz="2200" kern="1200" dirty="0"/>
        </a:p>
        <a:p>
          <a:pPr marL="228600" lvl="1" indent="-228600" algn="l" defTabSz="977900">
            <a:lnSpc>
              <a:spcPct val="90000"/>
            </a:lnSpc>
            <a:spcBef>
              <a:spcPct val="0"/>
            </a:spcBef>
            <a:spcAft>
              <a:spcPct val="15000"/>
            </a:spcAft>
            <a:buChar char="•"/>
          </a:pPr>
          <a:r>
            <a:rPr lang="en-GB" sz="2200" kern="1200"/>
            <a:t>Making moral judgments about people who take steps to prevent HIV transmission.</a:t>
          </a:r>
          <a:endParaRPr lang="en-US" sz="2200" kern="1200"/>
        </a:p>
        <a:p>
          <a:pPr marL="228600" lvl="1" indent="-228600" algn="l" defTabSz="977900">
            <a:lnSpc>
              <a:spcPct val="90000"/>
            </a:lnSpc>
            <a:spcBef>
              <a:spcPct val="0"/>
            </a:spcBef>
            <a:spcAft>
              <a:spcPct val="15000"/>
            </a:spcAft>
            <a:buChar char="•"/>
          </a:pPr>
          <a:r>
            <a:rPr lang="en-GB" sz="2200" kern="1200"/>
            <a:t>Feeling that people deserve to get HIV because of their choices.</a:t>
          </a:r>
          <a:endParaRPr lang="en-US" sz="2200" kern="1200"/>
        </a:p>
      </dsp:txBody>
      <dsp:txXfrm rot="-5400000">
        <a:off x="2057400" y="680983"/>
        <a:ext cx="3479051" cy="3642827"/>
      </dsp:txXfrm>
    </dsp:sp>
    <dsp:sp modelId="{44CA5583-A9E3-41C0-B1E6-12216B7E5547}">
      <dsp:nvSpPr>
        <dsp:cNvPr id="0" name=""/>
        <dsp:cNvSpPr/>
      </dsp:nvSpPr>
      <dsp:spPr>
        <a:xfrm>
          <a:off x="0" y="2443"/>
          <a:ext cx="2057400" cy="499990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HIV stigma</a:t>
          </a:r>
          <a:r>
            <a:rPr lang="en-GB" sz="2400" kern="1200" dirty="0"/>
            <a:t> refers to the negative attitudes and misconceptions about people with HIV</a:t>
          </a:r>
          <a:endParaRPr lang="en-US" sz="2400" kern="1200" dirty="0"/>
        </a:p>
      </dsp:txBody>
      <dsp:txXfrm>
        <a:off x="100434" y="102877"/>
        <a:ext cx="1856532" cy="479903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D1B60-410F-4169-9DA8-7593317850C1}"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8408E-FF9E-44E2-8015-E3192AFE2D94}" type="slidenum">
              <a:rPr lang="en-US" smtClean="0"/>
              <a:t>‹#›</a:t>
            </a:fld>
            <a:endParaRPr lang="en-US"/>
          </a:p>
        </p:txBody>
      </p:sp>
    </p:spTree>
    <p:extLst>
      <p:ext uri="{BB962C8B-B14F-4D97-AF65-F5344CB8AC3E}">
        <p14:creationId xmlns:p14="http://schemas.microsoft.com/office/powerpoint/2010/main" val="47630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B6gKFoIGBe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ArNrrmprUZ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hjvmAUbfXd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Introduction (2 min)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Welcome back, Grade 9s! In our last lesson, we focused on the concept of Human Rights and what it means to us. This week, we’re taking it a step further by looking at the rights of others: What it means to respect those rights and consider people who may be different from us.</a:t>
            </a: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1</a:t>
            </a:fld>
            <a:endParaRPr lang="en-US"/>
          </a:p>
        </p:txBody>
      </p:sp>
    </p:spTree>
    <p:extLst>
      <p:ext uri="{BB962C8B-B14F-4D97-AF65-F5344CB8AC3E}">
        <p14:creationId xmlns:p14="http://schemas.microsoft.com/office/powerpoint/2010/main" val="3436111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HIV does not discriminate based on gender, race, age, or wealth – it can happen to anyone. What matters is how we support those around us and within our communities. HIV and AIDS impact not only the person diagnosed but also their families and loved ones.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However, people with HIV can live at home and maintain a normal social life. Since the virus is not spread by casual, day-to-day, nonsexual contact, family members, roommates, and visitors are not at risk of becoming infected.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ZA"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Whilst the virus does not discriminate, society often does. Many individuals living with HIV face </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stigma</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and discrimination due to myths and fears surrounding the virus. This can discourage people from getting tested, seeking treatment, or disclosing their status.</a:t>
            </a: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10</a:t>
            </a:fld>
            <a:endParaRPr lang="en-US"/>
          </a:p>
        </p:txBody>
      </p:sp>
    </p:spTree>
    <p:extLst>
      <p:ext uri="{BB962C8B-B14F-4D97-AF65-F5344CB8AC3E}">
        <p14:creationId xmlns:p14="http://schemas.microsoft.com/office/powerpoint/2010/main" val="749119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HIV stigma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refers to the negative attitudes and misconceptions about people with HIV. These incorrect beliefs or ideas often lead to unfair labelling and discrimination, reinforcing the idea that certain groups are socially unacceptable. </a:t>
            </a:r>
            <a:endPar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We all have a role to play in ending HIV stigma through our words and actions. By showing support and understanding in our daily lives, we can lead by example and encourage others to do the same.</a:t>
            </a:r>
            <a:endPar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ZA"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ZA"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Examples of HIV stigma</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Believing that only certain groups of people can get HIV.</a:t>
            </a:r>
            <a:endPar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Making moral judgments about people who take steps to prevent HIV transmission.</a:t>
            </a:r>
            <a:endPar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Feeling that people deserve to get HIV because of their choices.</a:t>
            </a:r>
            <a:endPar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11</a:t>
            </a:fld>
            <a:endParaRPr lang="en-US"/>
          </a:p>
        </p:txBody>
      </p:sp>
    </p:spTree>
    <p:extLst>
      <p:ext uri="{BB962C8B-B14F-4D97-AF65-F5344CB8AC3E}">
        <p14:creationId xmlns:p14="http://schemas.microsoft.com/office/powerpoint/2010/main" val="1679906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The stigma surrounding HIV is a major problem that prevents people from their right to getting tested, seeking treatment, and living without fear of discrimination.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ZA"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Let's watch a video that explains this.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Watch:</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HIV And Health Disparities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sv-SE" sz="1100" b="0" i="0" u="sng"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3"/>
              </a:rPr>
              <a:t>https://www.youtube.com/watch?v=B6gKFoIGBeE </a:t>
            </a:r>
            <a:r>
              <a:rPr kumimoji="0" lang="sv-SE"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3"/>
              </a:rPr>
              <a:t>(3 min 21 sec)</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People with HIV should not face discrimination in healthcare, workplaces, or social settings. Laws and policies must protect their rights to ensure that they are treated equally.</a:t>
            </a: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12</a:t>
            </a:fld>
            <a:endParaRPr lang="en-US"/>
          </a:p>
        </p:txBody>
      </p:sp>
    </p:spTree>
    <p:extLst>
      <p:ext uri="{BB962C8B-B14F-4D97-AF65-F5344CB8AC3E}">
        <p14:creationId xmlns:p14="http://schemas.microsoft.com/office/powerpoint/2010/main" val="414913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Conclusion &amp; Homework (2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To end the lesson, we will look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how we can provide support to a person who is HIV-positive.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Ask the learners to provide examples.</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ZA"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Possible answers:</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Treat them with kindness and compassion, just as you would anyone else.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Know the facts about HIV/AIDS and have open, informed conversations to help dispel myths and reduce stigma.</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Help your friend or loved one establish and maintain a medication routine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Provide emotional support and assist in minimising stressful situations.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Support them in maintaining a balanced, nutritious diet and overall well-being.</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Encourage them to seek treatment if they become ill. Most infections can be easily treated and cured, even for someone living with HIV.</a:t>
            </a: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13</a:t>
            </a:fld>
            <a:endParaRPr lang="en-US"/>
          </a:p>
        </p:txBody>
      </p:sp>
    </p:spTree>
    <p:extLst>
      <p:ext uri="{BB962C8B-B14F-4D97-AF65-F5344CB8AC3E}">
        <p14:creationId xmlns:p14="http://schemas.microsoft.com/office/powerpoint/2010/main" val="3420903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Assign </a:t>
            </a:r>
            <a:r>
              <a:rPr kumimoji="0" lang="en-GB" sz="1100" b="1"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Activity 2</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kumimoji="0" lang="en-GB" sz="1100" b="1"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Lesson 2 – Worksheet</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as </a:t>
            </a:r>
            <a:r>
              <a:rPr kumimoji="0" lang="en-GB" sz="1100" b="1" i="0" u="none" strike="noStrike" kern="0" cap="none" spc="0" normalizeH="0" baseline="0" noProof="0" dirty="0">
                <a:ln>
                  <a:noFill/>
                </a:ln>
                <a:solidFill>
                  <a:srgbClr val="000000"/>
                </a:solidFill>
                <a:effectLst/>
                <a:highlight>
                  <a:srgbClr val="FFFF00"/>
                </a:highlight>
                <a:uLnTx/>
                <a:uFillTx/>
                <a:latin typeface="Calibri" panose="020F0502020204030204" pitchFamily="34" charset="0"/>
                <a:cs typeface="Arial"/>
                <a:sym typeface="Arial"/>
              </a:rPr>
              <a:t>homework</a:t>
            </a:r>
            <a:r>
              <a:rPr kumimoji="0" lang="en-GB" sz="1100" b="0" i="0" u="none" strike="noStrike" kern="0" cap="none" spc="0" normalizeH="0" baseline="0" noProof="0" dirty="0">
                <a:ln>
                  <a:noFill/>
                </a:ln>
                <a:solidFill>
                  <a:srgbClr val="000000"/>
                </a:solidFill>
                <a:effectLst/>
                <a:highlight>
                  <a:srgbClr val="FFFF00"/>
                </a:highlight>
                <a:uLnTx/>
                <a:uFillTx/>
                <a:latin typeface="Calibri" panose="020F0502020204030204" pitchFamily="34" charset="0"/>
                <a:cs typeface="Arial"/>
                <a:sym typeface="Arial"/>
              </a:rPr>
              <a:t>.</a:t>
            </a:r>
            <a:endParaRPr kumimoji="0" lang="en-GB" sz="1100" b="0" i="1" u="sng" strike="noStrike" kern="0" cap="none" spc="0" normalizeH="0" baseline="0" noProof="0" dirty="0">
              <a:ln>
                <a:noFill/>
              </a:ln>
              <a:solidFill>
                <a:srgbClr val="000000"/>
              </a:solidFill>
              <a:effectLst/>
              <a:highlight>
                <a:srgbClr val="FFFF00"/>
              </a:highligh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The </a:t>
            </a:r>
            <a:r>
              <a:rPr kumimoji="0" lang="en-GB" sz="1100" b="1" i="1" u="sng" strike="noStrike" kern="0" cap="none" spc="0" normalizeH="0" baseline="0" noProof="0" dirty="0">
                <a:ln>
                  <a:noFill/>
                </a:ln>
                <a:solidFill>
                  <a:srgbClr val="000000"/>
                </a:solidFill>
                <a:effectLst/>
                <a:uLnTx/>
                <a:uFillTx/>
                <a:latin typeface="Calibri" panose="020F0502020204030204" pitchFamily="34" charset="0"/>
                <a:cs typeface="Arial"/>
                <a:sym typeface="Arial"/>
              </a:rPr>
              <a:t>Lesson 2 – Worksheet MEMO</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provides possible answers to </a:t>
            </a:r>
            <a:r>
              <a:rPr kumimoji="0" lang="en-GB" sz="1100" b="1"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Activity 2</a:t>
            </a:r>
            <a:r>
              <a:rPr kumimoji="0" lang="en-GB" sz="11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14</a:t>
            </a:fld>
            <a:endParaRPr lang="en-US"/>
          </a:p>
        </p:txBody>
      </p:sp>
    </p:spTree>
    <p:extLst>
      <p:ext uri="{BB962C8B-B14F-4D97-AF65-F5344CB8AC3E}">
        <p14:creationId xmlns:p14="http://schemas.microsoft.com/office/powerpoint/2010/main" val="307126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indent="0" algn="l" rtl="0">
              <a:buClr>
                <a:srgbClr val="000000"/>
              </a:buClr>
              <a:buFont typeface="Symbol" panose="05050102010706020507" pitchFamily="18" charset="2"/>
              <a:buNone/>
            </a:pPr>
            <a:r>
              <a:rPr lang="en-GB" sz="1200" b="0" i="0" u="none" strike="noStrike" baseline="0" dirty="0">
                <a:solidFill>
                  <a:srgbClr val="000000"/>
                </a:solidFill>
                <a:latin typeface="Calibri" panose="020F0502020204030204" pitchFamily="34" charset="0"/>
              </a:rPr>
              <a:t>By the end of the lesson, you should be able to:</a:t>
            </a:r>
          </a:p>
          <a:p>
            <a:pPr marL="914400" marR="0" lvl="1" indent="-298450" algn="l" rtl="0">
              <a:buClr>
                <a:srgbClr val="000000"/>
              </a:buClr>
              <a:buFont typeface="Courier New" panose="02070309020205020404" pitchFamily="49" charset="0"/>
              <a:buChar char="o"/>
            </a:pPr>
            <a:r>
              <a:rPr lang="en-GB" sz="1200" b="0" i="0" u="none" strike="noStrike" baseline="0" dirty="0">
                <a:solidFill>
                  <a:srgbClr val="000000"/>
                </a:solidFill>
                <a:latin typeface="Calibri" panose="020F0502020204030204" pitchFamily="34" charset="0"/>
              </a:rPr>
              <a:t>Understand the importance of respect and tolerance in fostering an inclusive and peaceful society.</a:t>
            </a:r>
          </a:p>
          <a:p>
            <a:pPr marL="914400" marR="0" lvl="1" indent="-298450" algn="l" rtl="0">
              <a:buClr>
                <a:srgbClr val="000000"/>
              </a:buClr>
              <a:buFont typeface="Courier New" panose="02070309020205020404" pitchFamily="49" charset="0"/>
              <a:buChar char="o"/>
            </a:pPr>
            <a:r>
              <a:rPr lang="en-GB" sz="1200" b="0" i="0" u="none" strike="noStrike" baseline="0" dirty="0">
                <a:solidFill>
                  <a:srgbClr val="000000"/>
                </a:solidFill>
                <a:latin typeface="Calibri" panose="020F0502020204030204" pitchFamily="34" charset="0"/>
              </a:rPr>
              <a:t>Recognise how personal values influence behaviour and decisions while balancing them with the rights of others.</a:t>
            </a:r>
          </a:p>
          <a:p>
            <a:pPr marL="914400" marR="0" lvl="1" indent="-298450" algn="l" rtl="0">
              <a:buClr>
                <a:srgbClr val="000000"/>
              </a:buClr>
              <a:buFont typeface="Courier New" panose="02070309020205020404" pitchFamily="49" charset="0"/>
              <a:buChar char="o"/>
            </a:pPr>
            <a:r>
              <a:rPr lang="en-GB" sz="1200" b="0" i="0" u="none" strike="noStrike" baseline="0" dirty="0">
                <a:solidFill>
                  <a:srgbClr val="000000"/>
                </a:solidFill>
                <a:latin typeface="Calibri" panose="020F0502020204030204" pitchFamily="34" charset="0"/>
              </a:rPr>
              <a:t>Demonstrate awareness of disability rights and etiquette.</a:t>
            </a:r>
          </a:p>
          <a:p>
            <a:pPr marL="914400" marR="0" lvl="1" indent="-298450" algn="l" rtl="0">
              <a:buClr>
                <a:srgbClr val="000000"/>
              </a:buClr>
              <a:buFont typeface="Courier New" panose="02070309020205020404" pitchFamily="49" charset="0"/>
              <a:buChar char="o"/>
            </a:pPr>
            <a:r>
              <a:rPr lang="en-GB" sz="1200" b="0" i="0" u="none" strike="noStrike" baseline="0" dirty="0">
                <a:solidFill>
                  <a:srgbClr val="000000"/>
                </a:solidFill>
                <a:latin typeface="Calibri" panose="020F0502020204030204" pitchFamily="34" charset="0"/>
              </a:rPr>
              <a:t>Differentiate between being infected and affected by HIV/AIDS and explain how to respect and support individuals in both situations.</a:t>
            </a:r>
          </a:p>
          <a:p>
            <a:pPr marL="914400" marR="0" lvl="1" indent="-298450" algn="l" rtl="0">
              <a:buClr>
                <a:srgbClr val="000000"/>
              </a:buClr>
              <a:buFont typeface="Courier New" panose="02070309020205020404" pitchFamily="49" charset="0"/>
              <a:buChar char="o"/>
            </a:pPr>
            <a:r>
              <a:rPr lang="en-GB" sz="1200" b="0" i="0" u="none" strike="noStrike" baseline="0" dirty="0">
                <a:solidFill>
                  <a:srgbClr val="000000"/>
                </a:solidFill>
                <a:latin typeface="Calibri" panose="020F0502020204030204" pitchFamily="34" charset="0"/>
              </a:rPr>
              <a:t>Identify ways to support and advocate for individuals living with HIV/AIDS.</a:t>
            </a: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2</a:t>
            </a:fld>
            <a:endParaRPr lang="en-US"/>
          </a:p>
        </p:txBody>
      </p:sp>
    </p:spTree>
    <p:extLst>
      <p:ext uri="{BB962C8B-B14F-4D97-AF65-F5344CB8AC3E}">
        <p14:creationId xmlns:p14="http://schemas.microsoft.com/office/powerpoint/2010/main" val="227784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Last lesson, we explored the importance of respect and tolerance. Now, let’s take a closer look at what respect really means. Respect means accepting someone for who they are, regardless of differences.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In any relationship, respect builds trust, safety, and well-being. Everyone wants to be respected, and when you treat others with respect, they are more likely to do the same for you. Respect is a word with a BIG meaning behind it. </a:t>
            </a: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3</a:t>
            </a:fld>
            <a:endParaRPr lang="en-US"/>
          </a:p>
        </p:txBody>
      </p:sp>
    </p:spTree>
    <p:extLst>
      <p:ext uri="{BB962C8B-B14F-4D97-AF65-F5344CB8AC3E}">
        <p14:creationId xmlns:p14="http://schemas.microsoft.com/office/powerpoint/2010/main" val="275059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Respect is important</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because it helps us build strong relationships, communicate better, and create a peaceful environment. </a:t>
            </a:r>
            <a:endPar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Being respected by important people in our lives growing up, teaches us how to be respectful towards others. </a:t>
            </a:r>
            <a:r>
              <a:rPr kumimoji="0" lang="en-GB" sz="105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Respect doesn’t come naturally (we are not born with it) – it is something you learn.</a:t>
            </a:r>
            <a:endPar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4</a:t>
            </a:fld>
            <a:endParaRPr lang="en-US"/>
          </a:p>
        </p:txBody>
      </p:sp>
    </p:spTree>
    <p:extLst>
      <p:ext uri="{BB962C8B-B14F-4D97-AF65-F5344CB8AC3E}">
        <p14:creationId xmlns:p14="http://schemas.microsoft.com/office/powerpoint/2010/main" val="4179825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Let's watch a short video on how we can be respectful toward others. </a:t>
            </a:r>
            <a:endPar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ZA"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Watch:</a:t>
            </a:r>
            <a:r>
              <a:rPr kumimoji="0" lang="en-ZA"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Respect and Tolerance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sv-SE" sz="1100" b="0" i="0" u="sng"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3"/>
              </a:rPr>
              <a:t>https://www.youtube.com/watch?v=ArNrrmprUZ0</a:t>
            </a:r>
            <a:r>
              <a:rPr kumimoji="0" lang="sv-SE"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3"/>
              </a:rPr>
              <a:t> (1 min 39 sec)</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Respect and tolerance</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foster a peaceful, inclusive society by promoting understanding and reducing conflict. History shows that intolerance has led to attacks on people, their faiths, and communities.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How wonderful would it be if everyone expressed themselves decently and respectfully, with tolerance? Our world is full of diversity, and that is what makes it so beautiful – especially in our country. Without diversity, the world would be dull and uninteresting.</a:t>
            </a: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5</a:t>
            </a:fld>
            <a:endParaRPr lang="en-US"/>
          </a:p>
        </p:txBody>
      </p:sp>
    </p:spTree>
    <p:extLst>
      <p:ext uri="{BB962C8B-B14F-4D97-AF65-F5344CB8AC3E}">
        <p14:creationId xmlns:p14="http://schemas.microsoft.com/office/powerpoint/2010/main" val="2259703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Teaching &amp; Activity (2 + 5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Personal values </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are the principles that guide our behaviour and decisions, such as honesty, respect, compassion, religion, and culture. In a diverse society, balancing personal values with others' rights is essential. Staying true to your values while respecting others requires mutual respect, fairness, and empathy.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Our values influence the way we respond to challenges, including moments when we witness injustice or discrimination. Sometimes, we may find ourselves in situations where our values are tested – where we must decide whether to speak up, take action, or remain silent.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To help us think about this, let’s look at a scenario that raises important questions about respect, fairness, and human rights.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Learners to complete </a:t>
            </a:r>
            <a:r>
              <a:rPr kumimoji="0" lang="en-GB" sz="1100" b="1"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Activity 1</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kumimoji="0" lang="en-GB" sz="1100" b="1" i="1" u="sng" strike="noStrike" kern="0" cap="none" spc="0" normalizeH="0" baseline="0" noProof="0" dirty="0">
                <a:ln>
                  <a:noFill/>
                </a:ln>
                <a:solidFill>
                  <a:srgbClr val="000000"/>
                </a:solidFill>
                <a:effectLst/>
                <a:uLnTx/>
                <a:uFillTx/>
                <a:latin typeface="Calibri" panose="020F0502020204030204" pitchFamily="34" charset="0"/>
                <a:cs typeface="Arial"/>
                <a:sym typeface="Arial"/>
              </a:rPr>
              <a:t>Lesson 2 – Worksheet</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p>
          <a:p>
            <a:pPr marL="457200" marR="0" lvl="0" indent="-298450" algn="l" defTabSz="914400" rtl="0" eaLnBrk="1" fontAlgn="auto" latinLnBrk="0" hangingPunct="1">
              <a:lnSpc>
                <a:spcPct val="100000"/>
              </a:lnSpc>
              <a:spcBef>
                <a:spcPts val="0"/>
              </a:spcBef>
              <a:spcAft>
                <a:spcPts val="0"/>
              </a:spcAft>
              <a:buClr>
                <a:srgbClr val="FF0000"/>
              </a:buClr>
              <a:buSzPts val="1100"/>
              <a:buFont typeface="Symbol" panose="05050102010706020507" pitchFamily="18" charset="2"/>
              <a:buChar char="·"/>
              <a:tabLst/>
              <a:defRPr/>
            </a:pPr>
            <a:r>
              <a:rPr kumimoji="0" lang="en-GB" sz="1100" b="1" i="0" u="none" strike="noStrike" kern="0" cap="none" spc="0" normalizeH="0" baseline="0" noProof="0" dirty="0">
                <a:ln>
                  <a:noFill/>
                </a:ln>
                <a:solidFill>
                  <a:srgbClr val="FF0000"/>
                </a:solidFill>
                <a:effectLst/>
                <a:uLnTx/>
                <a:uFillTx/>
                <a:latin typeface="Calibri" panose="020F0502020204030204" pitchFamily="34" charset="0"/>
                <a:cs typeface="Arial"/>
                <a:sym typeface="Arial"/>
              </a:rPr>
              <a:t>Note to teacher:</a:t>
            </a:r>
            <a:r>
              <a:rPr kumimoji="0" lang="en-GB" sz="1100" b="0" i="0" u="none" strike="noStrike" kern="0" cap="none" spc="0" normalizeH="0" baseline="0" noProof="0" dirty="0">
                <a:ln>
                  <a:noFill/>
                </a:ln>
                <a:solidFill>
                  <a:srgbClr val="FF0000"/>
                </a:solidFill>
                <a:effectLst/>
                <a:uLnTx/>
                <a:uFillTx/>
                <a:latin typeface="Calibri" panose="020F0502020204030204" pitchFamily="34" charset="0"/>
                <a:cs typeface="Arial"/>
                <a:sym typeface="Arial"/>
              </a:rPr>
              <a:t> Due to time constraints, you might want to assign this activity as homework. </a:t>
            </a:r>
            <a:endPar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Possible answers are available on the </a:t>
            </a:r>
            <a:r>
              <a:rPr kumimoji="0" lang="en-GB" sz="1100" b="1" i="1" u="sng" strike="noStrike" kern="0" cap="none" spc="0" normalizeH="0" baseline="0" noProof="0" dirty="0">
                <a:ln>
                  <a:noFill/>
                </a:ln>
                <a:solidFill>
                  <a:srgbClr val="000000"/>
                </a:solidFill>
                <a:effectLst/>
                <a:uLnTx/>
                <a:uFillTx/>
                <a:latin typeface="Calibri" panose="020F0502020204030204" pitchFamily="34" charset="0"/>
                <a:cs typeface="Arial"/>
                <a:sym typeface="Arial"/>
              </a:rPr>
              <a:t>Lesson 2 – Worksheet MEMO</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6</a:t>
            </a:fld>
            <a:endParaRPr lang="en-US"/>
          </a:p>
        </p:txBody>
      </p:sp>
    </p:spTree>
    <p:extLst>
      <p:ext uri="{BB962C8B-B14F-4D97-AF65-F5344CB8AC3E}">
        <p14:creationId xmlns:p14="http://schemas.microsoft.com/office/powerpoint/2010/main" val="206178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Teaching &amp; Watch Video (8 + 2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We will now look at how we can respect the rights of people living with disabilities.</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disability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is a condition that can limit a person’s activities and interactions with the world. It includes long-term physical, mental, intellectual, or sensory impairments, which, combined with barriers, may hinder full participation in society.</a:t>
            </a:r>
            <a:endPar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People who have never interacted with a person with a mental or physical disability may feel intimidated or unsure about what to say or do. These concerns are understandable, but it’s important to remember that people with disabilities should be treated the same as everyone else.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ZA"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The key to interacting with someone who has a disability is to see the person for who they are, rather than focusing on their disability. Ultimately, it comes down to having disability awareness and practicing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disability etiquette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Disability etiquette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promotes goodwill and respect among all people. It helps make society more inclusive for everyone. At some point in our lives, most of us will either develop a disability, know someone who has one, or both.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ZA"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Ask learners to provide examples of disability etiquette.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ZA"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Examples may include: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Use respectful language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 Say "person with a disability" instead of "disabled person." Avoid offensive terms.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Ask before helping</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 Don’t assume someone needs help; always ask first.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Speak directly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 Talk to the person, not their assistant or companion.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Be patient and understanding</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 Give time for communication or movement without rushing them.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Respect personal space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 Don’t touch mobility aids (wheelchairs, canes) without permission.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ZA"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Disability can affect anyone – all ages, genders, ethnic and cultural backgrounds. People with disabilities have the same fundamental rights as anyone else to ensure full equality under the law. They have some additional rights to protect them from harm or discrimination. They are no different from you and me, their </a:t>
            </a:r>
            <a:r>
              <a:rPr kumimoji="0" lang="en-GB" sz="1200" b="0" i="0" u="sng" strike="noStrike" kern="0" cap="none" spc="0" normalizeH="0" baseline="0" noProof="0" dirty="0">
                <a:ln>
                  <a:noFill/>
                </a:ln>
                <a:solidFill>
                  <a:srgbClr val="000000"/>
                </a:solidFill>
                <a:effectLst/>
                <a:uLnTx/>
                <a:uFillTx/>
                <a:latin typeface="Calibri" panose="020F0502020204030204" pitchFamily="34" charset="0"/>
                <a:cs typeface="Arial"/>
                <a:sym typeface="Arial"/>
              </a:rPr>
              <a:t>abilities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are just different.</a:t>
            </a: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7</a:t>
            </a:fld>
            <a:endParaRPr lang="en-US"/>
          </a:p>
        </p:txBody>
      </p:sp>
    </p:spTree>
    <p:extLst>
      <p:ext uri="{BB962C8B-B14F-4D97-AF65-F5344CB8AC3E}">
        <p14:creationId xmlns:p14="http://schemas.microsoft.com/office/powerpoint/2010/main" val="313517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Let's watch a video that explains how we can support people living with disabilities.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Watch:</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Disabilities: How to cope with them &amp; support others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sv-SE" sz="1100" b="0" i="0" u="sng"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3"/>
              </a:rPr>
              <a:t>https://www.youtube.com/watch?v=hjvmAUbfXdw</a:t>
            </a:r>
            <a:r>
              <a:rPr kumimoji="0" lang="sv-SE"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3"/>
              </a:rPr>
              <a:t> (2 min 23 sec)</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ZA"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Creating an inclusive environment in schools, workplaces, and public spaces by eliminating barriers and promoting equal opportunities is essential for a more supportive society.</a:t>
            </a: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8</a:t>
            </a:fld>
            <a:endParaRPr lang="en-US"/>
          </a:p>
        </p:txBody>
      </p:sp>
    </p:spTree>
    <p:extLst>
      <p:ext uri="{BB962C8B-B14F-4D97-AF65-F5344CB8AC3E}">
        <p14:creationId xmlns:p14="http://schemas.microsoft.com/office/powerpoint/2010/main" val="378008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Teaching &amp; Discussion (5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We also need to consider how to respect the rights of people infected or affected by HIV/AIDS. Ask the learners: </a:t>
            </a:r>
            <a:r>
              <a:rPr kumimoji="0" lang="en-GB" sz="11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What is the difference between being infected and being affected by HIV/AIDS?</a:t>
            </a:r>
            <a:endPar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Infected </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refers to individuals who have HIV in their bodies.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Affected </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refers to those impacted by HIV/AIDS indirectly, such as family members, friends, or communities who support or care for someone with the virus.</a:t>
            </a:r>
            <a:endPar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ZA"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You learned about HIV/AIDS in Grade 8, so let’s do a quick recap.</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HIV (human immunodeficiency virus)</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is a virus that attacks the immune system. The immune system becomes weaker, making it harder for the body to fight off infections. Most people who are diagnosed early and take medicines for HIV can live long, healthy lives.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What is AIDS:</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AIDS (acquired immune deficiency syndrome) happens after someone has had HIV for many years. In AIDS, the immune system is severely weakened. Serious infections and health problems happen. Medicines can help prevent HIV from developing into AIDS.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AIDS (acquired immune deficiency syndrome)</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develops after a person has had HIV for many years. At this stage, the immune system becomes severely weakened, making the body vulnerable to serious infections and health complications. However, medications can help prevent HIV from progressing to AIDS.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In the early years of the HIV epidemic, AIDS was a defining feature before </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antiretroviral therapy (ART)</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became widely available. Today, with increased access to ART, many people living with HIV can prevent the progression to AIDS.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ZA"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Friends and family members of a person with HIV may experience feelings of fear, confusion, or sadness. It is important for them to seek professional counselling for guidance and support. Many counsellors and healthcare professionals are available to listen and provide advice to those supporting a loved one with HIV. Reliable sources of information include family doctors, local clinics, pharmacies, or even community and faith leaders. There is no reason to distance yourself from someone simply because they have HIV. Support and understanding can make a meaningful difference in their lives.</a:t>
            </a: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9</a:t>
            </a:fld>
            <a:endParaRPr lang="en-US"/>
          </a:p>
        </p:txBody>
      </p:sp>
    </p:spTree>
    <p:extLst>
      <p:ext uri="{BB962C8B-B14F-4D97-AF65-F5344CB8AC3E}">
        <p14:creationId xmlns:p14="http://schemas.microsoft.com/office/powerpoint/2010/main" val="136910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A0EB-18CF-0978-083A-A6560F560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f-ZA"/>
          </a:p>
        </p:txBody>
      </p:sp>
      <p:sp>
        <p:nvSpPr>
          <p:cNvPr id="3" name="Subtitle 2">
            <a:extLst>
              <a:ext uri="{FF2B5EF4-FFF2-40B4-BE49-F238E27FC236}">
                <a16:creationId xmlns:a16="http://schemas.microsoft.com/office/drawing/2014/main" id="{5C2EC737-7878-BD76-9069-3738F8AF0F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f-ZA"/>
          </a:p>
        </p:txBody>
      </p:sp>
      <p:sp>
        <p:nvSpPr>
          <p:cNvPr id="4" name="Date Placeholder 3">
            <a:extLst>
              <a:ext uri="{FF2B5EF4-FFF2-40B4-BE49-F238E27FC236}">
                <a16:creationId xmlns:a16="http://schemas.microsoft.com/office/drawing/2014/main" id="{56B69825-A9EA-981E-D78D-A44B69704D34}"/>
              </a:ext>
            </a:extLst>
          </p:cNvPr>
          <p:cNvSpPr>
            <a:spLocks noGrp="1"/>
          </p:cNvSpPr>
          <p:nvPr>
            <p:ph type="dt" sz="half" idx="10"/>
          </p:nvPr>
        </p:nvSpPr>
        <p:spPr/>
        <p:txBody>
          <a:bodyPr/>
          <a:lstStyle/>
          <a:p>
            <a:fld id="{2395C5C9-164C-46B3-A87E-7660D39D3106}" type="datetime2">
              <a:rPr lang="en-US" smtClean="0"/>
              <a:t>Thursday, October 23, 2025</a:t>
            </a:fld>
            <a:endParaRPr lang="en-US" dirty="0"/>
          </a:p>
        </p:txBody>
      </p:sp>
      <p:sp>
        <p:nvSpPr>
          <p:cNvPr id="5" name="Footer Placeholder 4">
            <a:extLst>
              <a:ext uri="{FF2B5EF4-FFF2-40B4-BE49-F238E27FC236}">
                <a16:creationId xmlns:a16="http://schemas.microsoft.com/office/drawing/2014/main" id="{05313E96-7314-C9C2-16A3-664E56F63230}"/>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3B4E444D-B597-B532-CEB0-6503AE4DA080}"/>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444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929F-21D2-02F8-A1E0-EF9FCB41390E}"/>
              </a:ext>
            </a:extLst>
          </p:cNvPr>
          <p:cNvSpPr>
            <a:spLocks noGrp="1"/>
          </p:cNvSpPr>
          <p:nvPr>
            <p:ph type="title"/>
          </p:nvPr>
        </p:nvSpPr>
        <p:spPr/>
        <p:txBody>
          <a:bodyPr/>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C82486B9-1703-D170-FEED-47C945D497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7837E01F-79FF-9A48-E800-3CF198B98119}"/>
              </a:ext>
            </a:extLst>
          </p:cNvPr>
          <p:cNvSpPr>
            <a:spLocks noGrp="1"/>
          </p:cNvSpPr>
          <p:nvPr>
            <p:ph type="dt" sz="half" idx="10"/>
          </p:nvPr>
        </p:nvSpPr>
        <p:spPr/>
        <p:txBody>
          <a:bodyPr/>
          <a:lstStyle/>
          <a:p>
            <a:fld id="{5B75179A-1E2B-41AB-B400-4F1B4022FAEE}" type="datetime2">
              <a:rPr lang="en-US" smtClean="0"/>
              <a:t>Thursday, October 23, 2025</a:t>
            </a:fld>
            <a:endParaRPr lang="en-US"/>
          </a:p>
        </p:txBody>
      </p:sp>
      <p:sp>
        <p:nvSpPr>
          <p:cNvPr id="5" name="Footer Placeholder 4">
            <a:extLst>
              <a:ext uri="{FF2B5EF4-FFF2-40B4-BE49-F238E27FC236}">
                <a16:creationId xmlns:a16="http://schemas.microsoft.com/office/drawing/2014/main" id="{89809191-58F0-A2E3-1239-E7B121A5B4E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DF1E3B7-A456-154C-9579-166E5A9E8870}"/>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8337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6F2C92-7765-3B05-A103-49CCD75C26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AEFE47E9-C3B9-2586-5933-05F4FADBD2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28CF4702-A174-C78A-2FB6-366DB3D2C19D}"/>
              </a:ext>
            </a:extLst>
          </p:cNvPr>
          <p:cNvSpPr>
            <a:spLocks noGrp="1"/>
          </p:cNvSpPr>
          <p:nvPr>
            <p:ph type="dt" sz="half" idx="10"/>
          </p:nvPr>
        </p:nvSpPr>
        <p:spPr/>
        <p:txBody>
          <a:bodyPr/>
          <a:lstStyle/>
          <a:p>
            <a:fld id="{05681D0F-6595-4F14-8EF3-954CD87C797B}" type="datetime2">
              <a:rPr lang="en-US" smtClean="0"/>
              <a:t>Thursday, October 23, 2025</a:t>
            </a:fld>
            <a:endParaRPr lang="en-US"/>
          </a:p>
        </p:txBody>
      </p:sp>
      <p:sp>
        <p:nvSpPr>
          <p:cNvPr id="5" name="Footer Placeholder 4">
            <a:extLst>
              <a:ext uri="{FF2B5EF4-FFF2-40B4-BE49-F238E27FC236}">
                <a16:creationId xmlns:a16="http://schemas.microsoft.com/office/drawing/2014/main" id="{F079DFFA-8056-3E7C-E921-310483BDB55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A8E52AA-8B15-A54C-F041-3FAAE5AAC5F3}"/>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0435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7ED6-C926-A5F5-69F5-731822859119}"/>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F0EF0C72-EC79-82AA-3197-5ABF9F08C8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991CD983-BF53-24F7-1B47-55004FCF1246}"/>
              </a:ext>
            </a:extLst>
          </p:cNvPr>
          <p:cNvSpPr>
            <a:spLocks noGrp="1"/>
          </p:cNvSpPr>
          <p:nvPr>
            <p:ph type="dt" sz="half" idx="10"/>
          </p:nvPr>
        </p:nvSpPr>
        <p:spPr/>
        <p:txBody>
          <a:bodyPr/>
          <a:lstStyle/>
          <a:p>
            <a:fld id="{4DDCFF8A-AAF8-4A12-8A91-9CA0EAF6CBB9}" type="datetime2">
              <a:rPr lang="en-US" smtClean="0"/>
              <a:t>Thursday, October 23, 2025</a:t>
            </a:fld>
            <a:endParaRPr lang="en-US" dirty="0"/>
          </a:p>
        </p:txBody>
      </p:sp>
      <p:sp>
        <p:nvSpPr>
          <p:cNvPr id="5" name="Footer Placeholder 4">
            <a:extLst>
              <a:ext uri="{FF2B5EF4-FFF2-40B4-BE49-F238E27FC236}">
                <a16:creationId xmlns:a16="http://schemas.microsoft.com/office/drawing/2014/main" id="{673E549C-949C-1E07-AC6F-8D3D5E003A4B}"/>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6D12F7F4-AD5F-8854-C05A-68E7EB3B5C42}"/>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082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D9B3-2789-11F0-DA1C-33AA00745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f-ZA"/>
          </a:p>
        </p:txBody>
      </p:sp>
      <p:sp>
        <p:nvSpPr>
          <p:cNvPr id="3" name="Text Placeholder 2">
            <a:extLst>
              <a:ext uri="{FF2B5EF4-FFF2-40B4-BE49-F238E27FC236}">
                <a16:creationId xmlns:a16="http://schemas.microsoft.com/office/drawing/2014/main" id="{3A52402F-8702-B967-DBD5-2C9D0D3906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15696-F028-2E47-7484-A9F7E9330359}"/>
              </a:ext>
            </a:extLst>
          </p:cNvPr>
          <p:cNvSpPr>
            <a:spLocks noGrp="1"/>
          </p:cNvSpPr>
          <p:nvPr>
            <p:ph type="dt" sz="half" idx="10"/>
          </p:nvPr>
        </p:nvSpPr>
        <p:spPr/>
        <p:txBody>
          <a:bodyPr/>
          <a:lstStyle/>
          <a:p>
            <a:fld id="{ABCC25C3-021A-4B0B-8F70-0C181FE1CF45}" type="datetime2">
              <a:rPr lang="en-US" smtClean="0"/>
              <a:t>Thursday, October 23, 2025</a:t>
            </a:fld>
            <a:endParaRPr lang="en-US"/>
          </a:p>
        </p:txBody>
      </p:sp>
      <p:sp>
        <p:nvSpPr>
          <p:cNvPr id="5" name="Footer Placeholder 4">
            <a:extLst>
              <a:ext uri="{FF2B5EF4-FFF2-40B4-BE49-F238E27FC236}">
                <a16:creationId xmlns:a16="http://schemas.microsoft.com/office/drawing/2014/main" id="{C4528890-6A3C-6E74-4D1E-DD71FF82FF1E}"/>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9F007CA9-E7E2-0413-26CD-DE5AA0A1CE22}"/>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3727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0F08-F1FA-F7E4-557A-26DD114F79FB}"/>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CA67AB6A-A6BC-8611-6A98-A955E79306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Content Placeholder 3">
            <a:extLst>
              <a:ext uri="{FF2B5EF4-FFF2-40B4-BE49-F238E27FC236}">
                <a16:creationId xmlns:a16="http://schemas.microsoft.com/office/drawing/2014/main" id="{CCD626C1-26F6-13F8-BB0F-2A5E56C8D0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Date Placeholder 4">
            <a:extLst>
              <a:ext uri="{FF2B5EF4-FFF2-40B4-BE49-F238E27FC236}">
                <a16:creationId xmlns:a16="http://schemas.microsoft.com/office/drawing/2014/main" id="{0C0FF681-40E6-1E09-0EA8-415C5CEA95C4}"/>
              </a:ext>
            </a:extLst>
          </p:cNvPr>
          <p:cNvSpPr>
            <a:spLocks noGrp="1"/>
          </p:cNvSpPr>
          <p:nvPr>
            <p:ph type="dt" sz="half" idx="10"/>
          </p:nvPr>
        </p:nvSpPr>
        <p:spPr/>
        <p:txBody>
          <a:bodyPr/>
          <a:lstStyle/>
          <a:p>
            <a:fld id="{0C23D88D-8CEC-4ED9-A53B-5596187D9A16}" type="datetime2">
              <a:rPr lang="en-US" smtClean="0"/>
              <a:t>Thursday, October 23, 2025</a:t>
            </a:fld>
            <a:endParaRPr lang="en-US"/>
          </a:p>
        </p:txBody>
      </p:sp>
      <p:sp>
        <p:nvSpPr>
          <p:cNvPr id="6" name="Footer Placeholder 5">
            <a:extLst>
              <a:ext uri="{FF2B5EF4-FFF2-40B4-BE49-F238E27FC236}">
                <a16:creationId xmlns:a16="http://schemas.microsoft.com/office/drawing/2014/main" id="{D1A4F697-987E-077E-F2F7-969ED0A339A8}"/>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501B68E-90AA-28E4-04BD-DB2805B8AB93}"/>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5184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D050-A947-91BD-4F68-9F9BC368FAEB}"/>
              </a:ext>
            </a:extLst>
          </p:cNvPr>
          <p:cNvSpPr>
            <a:spLocks noGrp="1"/>
          </p:cNvSpPr>
          <p:nvPr>
            <p:ph type="title"/>
          </p:nvPr>
        </p:nvSpPr>
        <p:spPr>
          <a:xfrm>
            <a:off x="839788" y="365125"/>
            <a:ext cx="10515600" cy="1325563"/>
          </a:xfrm>
        </p:spPr>
        <p:txBody>
          <a:bodyPr/>
          <a:lstStyle/>
          <a:p>
            <a:r>
              <a:rPr lang="en-US"/>
              <a:t>Click to edit Master title style</a:t>
            </a:r>
            <a:endParaRPr lang="af-ZA"/>
          </a:p>
        </p:txBody>
      </p:sp>
      <p:sp>
        <p:nvSpPr>
          <p:cNvPr id="3" name="Text Placeholder 2">
            <a:extLst>
              <a:ext uri="{FF2B5EF4-FFF2-40B4-BE49-F238E27FC236}">
                <a16:creationId xmlns:a16="http://schemas.microsoft.com/office/drawing/2014/main" id="{B27651F4-212E-9386-E900-F31E19B4F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910656-EE04-4B87-A3DB-C0454D88D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Text Placeholder 4">
            <a:extLst>
              <a:ext uri="{FF2B5EF4-FFF2-40B4-BE49-F238E27FC236}">
                <a16:creationId xmlns:a16="http://schemas.microsoft.com/office/drawing/2014/main" id="{E24D7857-9ED8-654B-D0BB-516A79666A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12CE4D-CC56-337C-1899-6117164E1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7" name="Date Placeholder 6">
            <a:extLst>
              <a:ext uri="{FF2B5EF4-FFF2-40B4-BE49-F238E27FC236}">
                <a16:creationId xmlns:a16="http://schemas.microsoft.com/office/drawing/2014/main" id="{21A1713B-680A-12FC-CC18-7FA761E6AB58}"/>
              </a:ext>
            </a:extLst>
          </p:cNvPr>
          <p:cNvSpPr>
            <a:spLocks noGrp="1"/>
          </p:cNvSpPr>
          <p:nvPr>
            <p:ph type="dt" sz="half" idx="10"/>
          </p:nvPr>
        </p:nvSpPr>
        <p:spPr/>
        <p:txBody>
          <a:bodyPr/>
          <a:lstStyle/>
          <a:p>
            <a:fld id="{D2CCD382-DFDA-4722-A27A-59C21AD112F2}" type="datetime2">
              <a:rPr lang="en-US" smtClean="0"/>
              <a:t>Thursday, October 23, 2025</a:t>
            </a:fld>
            <a:endParaRPr lang="en-US"/>
          </a:p>
        </p:txBody>
      </p:sp>
      <p:sp>
        <p:nvSpPr>
          <p:cNvPr id="8" name="Footer Placeholder 7">
            <a:extLst>
              <a:ext uri="{FF2B5EF4-FFF2-40B4-BE49-F238E27FC236}">
                <a16:creationId xmlns:a16="http://schemas.microsoft.com/office/drawing/2014/main" id="{BC77F4B5-EAFF-FBF0-3995-F6E152F8A7BA}"/>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3F408B3A-8BE8-CBFD-F5C4-1397E0FF3C04}"/>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743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CFCE-3CB4-BD46-2564-88F37436FA4E}"/>
              </a:ext>
            </a:extLst>
          </p:cNvPr>
          <p:cNvSpPr>
            <a:spLocks noGrp="1"/>
          </p:cNvSpPr>
          <p:nvPr>
            <p:ph type="title"/>
          </p:nvPr>
        </p:nvSpPr>
        <p:spPr/>
        <p:txBody>
          <a:bodyPr/>
          <a:lstStyle/>
          <a:p>
            <a:r>
              <a:rPr lang="en-US"/>
              <a:t>Click to edit Master title style</a:t>
            </a:r>
            <a:endParaRPr lang="af-ZA"/>
          </a:p>
        </p:txBody>
      </p:sp>
      <p:sp>
        <p:nvSpPr>
          <p:cNvPr id="3" name="Date Placeholder 2">
            <a:extLst>
              <a:ext uri="{FF2B5EF4-FFF2-40B4-BE49-F238E27FC236}">
                <a16:creationId xmlns:a16="http://schemas.microsoft.com/office/drawing/2014/main" id="{38CF41CB-9C91-B0A3-A3F9-44201CEC79AB}"/>
              </a:ext>
            </a:extLst>
          </p:cNvPr>
          <p:cNvSpPr>
            <a:spLocks noGrp="1"/>
          </p:cNvSpPr>
          <p:nvPr>
            <p:ph type="dt" sz="half" idx="10"/>
          </p:nvPr>
        </p:nvSpPr>
        <p:spPr/>
        <p:txBody>
          <a:bodyPr/>
          <a:lstStyle/>
          <a:p>
            <a:fld id="{22F2A30D-1C09-413F-AAB1-38F366000715}" type="datetime2">
              <a:rPr lang="en-US" smtClean="0"/>
              <a:t>Thursday, October 23, 2025</a:t>
            </a:fld>
            <a:endParaRPr lang="en-US"/>
          </a:p>
        </p:txBody>
      </p:sp>
      <p:sp>
        <p:nvSpPr>
          <p:cNvPr id="4" name="Footer Placeholder 3">
            <a:extLst>
              <a:ext uri="{FF2B5EF4-FFF2-40B4-BE49-F238E27FC236}">
                <a16:creationId xmlns:a16="http://schemas.microsoft.com/office/drawing/2014/main" id="{0726A59E-292E-89A4-4F66-91433727E96F}"/>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D8251079-BDFE-605B-829B-19B1C97D8089}"/>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1029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DB329-DD9A-7705-220E-5E9416EE0BAE}"/>
              </a:ext>
            </a:extLst>
          </p:cNvPr>
          <p:cNvSpPr>
            <a:spLocks noGrp="1"/>
          </p:cNvSpPr>
          <p:nvPr>
            <p:ph type="dt" sz="half" idx="10"/>
          </p:nvPr>
        </p:nvSpPr>
        <p:spPr/>
        <p:txBody>
          <a:bodyPr/>
          <a:lstStyle/>
          <a:p>
            <a:fld id="{6DB82B9C-D65E-4F64-95C3-B10F3B00F0D9}" type="datetime2">
              <a:rPr lang="en-US" smtClean="0"/>
              <a:t>Thursday, October 23, 2025</a:t>
            </a:fld>
            <a:endParaRPr lang="en-US"/>
          </a:p>
        </p:txBody>
      </p:sp>
      <p:sp>
        <p:nvSpPr>
          <p:cNvPr id="3" name="Footer Placeholder 2">
            <a:extLst>
              <a:ext uri="{FF2B5EF4-FFF2-40B4-BE49-F238E27FC236}">
                <a16:creationId xmlns:a16="http://schemas.microsoft.com/office/drawing/2014/main" id="{9A1EA7E3-486C-2D96-1945-57F413A7E23D}"/>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08A06F72-3FF5-04CA-0842-AB10398E339B}"/>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73100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524B-8497-AE8F-1BC7-C32ED0130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Content Placeholder 2">
            <a:extLst>
              <a:ext uri="{FF2B5EF4-FFF2-40B4-BE49-F238E27FC236}">
                <a16:creationId xmlns:a16="http://schemas.microsoft.com/office/drawing/2014/main" id="{0C4F3210-CE24-B12C-4EF9-0D4D9A47EA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Text Placeholder 3">
            <a:extLst>
              <a:ext uri="{FF2B5EF4-FFF2-40B4-BE49-F238E27FC236}">
                <a16:creationId xmlns:a16="http://schemas.microsoft.com/office/drawing/2014/main" id="{AEDAC344-FB6A-42E7-1DC7-08FDBE50C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760787-3652-D4A1-3918-EC71B84450D4}"/>
              </a:ext>
            </a:extLst>
          </p:cNvPr>
          <p:cNvSpPr>
            <a:spLocks noGrp="1"/>
          </p:cNvSpPr>
          <p:nvPr>
            <p:ph type="dt" sz="half" idx="10"/>
          </p:nvPr>
        </p:nvSpPr>
        <p:spPr/>
        <p:txBody>
          <a:bodyPr/>
          <a:lstStyle/>
          <a:p>
            <a:fld id="{B7F5FDCC-6AAC-4A08-B9E0-3793AB5E64C3}" type="datetime2">
              <a:rPr lang="en-US" smtClean="0"/>
              <a:t>Thursday, October 23, 2025</a:t>
            </a:fld>
            <a:endParaRPr lang="en-US"/>
          </a:p>
        </p:txBody>
      </p:sp>
      <p:sp>
        <p:nvSpPr>
          <p:cNvPr id="6" name="Footer Placeholder 5">
            <a:extLst>
              <a:ext uri="{FF2B5EF4-FFF2-40B4-BE49-F238E27FC236}">
                <a16:creationId xmlns:a16="http://schemas.microsoft.com/office/drawing/2014/main" id="{DC257AC6-F103-2206-BF2F-717FC2E53755}"/>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425F68EE-8601-AC88-C515-8B3EBA792969}"/>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4930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C780-51D8-3FEC-AF96-558642801E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Picture Placeholder 2">
            <a:extLst>
              <a:ext uri="{FF2B5EF4-FFF2-40B4-BE49-F238E27FC236}">
                <a16:creationId xmlns:a16="http://schemas.microsoft.com/office/drawing/2014/main" id="{42E6CC86-37EC-DEB0-475E-41B43552B5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f-ZA"/>
          </a:p>
        </p:txBody>
      </p:sp>
      <p:sp>
        <p:nvSpPr>
          <p:cNvPr id="4" name="Text Placeholder 3">
            <a:extLst>
              <a:ext uri="{FF2B5EF4-FFF2-40B4-BE49-F238E27FC236}">
                <a16:creationId xmlns:a16="http://schemas.microsoft.com/office/drawing/2014/main" id="{D2B67220-F78A-C8A1-D797-CF60155D3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11530-D610-7A49-93E4-6AA264C1FAC1}"/>
              </a:ext>
            </a:extLst>
          </p:cNvPr>
          <p:cNvSpPr>
            <a:spLocks noGrp="1"/>
          </p:cNvSpPr>
          <p:nvPr>
            <p:ph type="dt" sz="half" idx="10"/>
          </p:nvPr>
        </p:nvSpPr>
        <p:spPr/>
        <p:txBody>
          <a:bodyPr/>
          <a:lstStyle/>
          <a:p>
            <a:fld id="{349FE94D-439C-40F1-900E-BC07940E3988}" type="datetime2">
              <a:rPr lang="en-US" smtClean="0"/>
              <a:t>Thursday, October 23, 2025</a:t>
            </a:fld>
            <a:endParaRPr lang="en-US"/>
          </a:p>
        </p:txBody>
      </p:sp>
      <p:sp>
        <p:nvSpPr>
          <p:cNvPr id="6" name="Footer Placeholder 5">
            <a:extLst>
              <a:ext uri="{FF2B5EF4-FFF2-40B4-BE49-F238E27FC236}">
                <a16:creationId xmlns:a16="http://schemas.microsoft.com/office/drawing/2014/main" id="{12041A11-E668-A7C3-0804-763B078D9D4F}"/>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4D8CC434-154C-D12A-E2AD-74B1A0177C63}"/>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0372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37F63-A2A6-9DDC-7712-2EB5BF440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a:extLst>
              <a:ext uri="{FF2B5EF4-FFF2-40B4-BE49-F238E27FC236}">
                <a16:creationId xmlns:a16="http://schemas.microsoft.com/office/drawing/2014/main" id="{DF09EF9D-80C5-23E5-261D-C21EAF618F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111518C7-FEF8-6AF3-9575-B1EFCA1916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EA2CF1-0EB2-4673-802D-3371233E4A77}" type="datetime2">
              <a:rPr lang="en-US" smtClean="0"/>
              <a:t>Thursday, October 23, 2025</a:t>
            </a:fld>
            <a:endParaRPr lang="en-US" dirty="0"/>
          </a:p>
        </p:txBody>
      </p:sp>
      <p:sp>
        <p:nvSpPr>
          <p:cNvPr id="5" name="Footer Placeholder 4">
            <a:extLst>
              <a:ext uri="{FF2B5EF4-FFF2-40B4-BE49-F238E27FC236}">
                <a16:creationId xmlns:a16="http://schemas.microsoft.com/office/drawing/2014/main" id="{9B4B96C5-4F47-7EA5-777F-17D3BFA39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D65D18BD-6C13-588B-6788-A335C6959B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6005222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B6gKFoIGBe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1vL6oPm3z9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hjvmAUbfXd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ree Hands Team photo and picture">
            <a:extLst>
              <a:ext uri="{FF2B5EF4-FFF2-40B4-BE49-F238E27FC236}">
                <a16:creationId xmlns:a16="http://schemas.microsoft.com/office/drawing/2014/main" id="{B225D66C-4F5C-471A-9C4C-09C45EB71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39" r="13818" b="5852"/>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4AE8B4-B486-1AFD-7F54-F8EAD59A1518}"/>
              </a:ext>
            </a:extLst>
          </p:cNvPr>
          <p:cNvSpPr>
            <a:spLocks noGrp="1"/>
          </p:cNvSpPr>
          <p:nvPr>
            <p:ph type="ctrTitle"/>
          </p:nvPr>
        </p:nvSpPr>
        <p:spPr>
          <a:xfrm>
            <a:off x="477981" y="1122363"/>
            <a:ext cx="4023360" cy="3204134"/>
          </a:xfrm>
        </p:spPr>
        <p:txBody>
          <a:bodyPr anchor="b">
            <a:normAutofit fontScale="90000"/>
          </a:bodyPr>
          <a:lstStyle/>
          <a:p>
            <a:pPr algn="l"/>
            <a:br>
              <a:rPr lang="en-US" sz="4800" dirty="0">
                <a:solidFill>
                  <a:schemeClr val="bg1"/>
                </a:solidFill>
              </a:rPr>
            </a:br>
            <a:r>
              <a:rPr lang="en-US" sz="4800" dirty="0">
                <a:solidFill>
                  <a:schemeClr val="bg1"/>
                </a:solidFill>
              </a:rPr>
              <a:t>Term 2: CRR</a:t>
            </a:r>
            <a:br>
              <a:rPr lang="en-US" sz="4800" dirty="0">
                <a:solidFill>
                  <a:schemeClr val="bg1"/>
                </a:solidFill>
              </a:rPr>
            </a:br>
            <a:br>
              <a:rPr lang="en-US" sz="4800" dirty="0">
                <a:solidFill>
                  <a:schemeClr val="bg1"/>
                </a:solidFill>
              </a:rPr>
            </a:br>
            <a:r>
              <a:rPr lang="en-US" sz="4800" dirty="0">
                <a:solidFill>
                  <a:schemeClr val="bg1"/>
                </a:solidFill>
              </a:rPr>
              <a:t>Lesson 2: </a:t>
            </a:r>
            <a:r>
              <a:rPr lang="en-US" sz="4800" b="1" dirty="0">
                <a:solidFill>
                  <a:schemeClr val="accent3"/>
                </a:solidFill>
              </a:rPr>
              <a:t>Respect for rights of others</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logo with a person in the middle&#10;&#10;Description automatically generated">
            <a:extLst>
              <a:ext uri="{FF2B5EF4-FFF2-40B4-BE49-F238E27FC236}">
                <a16:creationId xmlns:a16="http://schemas.microsoft.com/office/drawing/2014/main" id="{26F45B33-E0E2-1A63-7218-07F8D9163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86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23D5-ECEC-69E1-C5D3-0E00FAF40DAE}"/>
              </a:ext>
            </a:extLst>
          </p:cNvPr>
          <p:cNvSpPr>
            <a:spLocks noGrp="1"/>
          </p:cNvSpPr>
          <p:nvPr>
            <p:ph type="title"/>
          </p:nvPr>
        </p:nvSpPr>
        <p:spPr>
          <a:xfrm>
            <a:off x="8509334" y="673930"/>
            <a:ext cx="3107463" cy="5510138"/>
          </a:xfrm>
        </p:spPr>
        <p:txBody>
          <a:bodyPr>
            <a:normAutofit/>
          </a:bodyPr>
          <a:lstStyle/>
          <a:p>
            <a:r>
              <a:rPr lang="en-US" dirty="0"/>
              <a:t>HIV does not discriminate</a:t>
            </a:r>
          </a:p>
        </p:txBody>
      </p:sp>
      <p:graphicFrame>
        <p:nvGraphicFramePr>
          <p:cNvPr id="8" name="Rectangle 1">
            <a:extLst>
              <a:ext uri="{FF2B5EF4-FFF2-40B4-BE49-F238E27FC236}">
                <a16:creationId xmlns:a16="http://schemas.microsoft.com/office/drawing/2014/main" id="{27F7458E-FE88-B471-4A8D-31368589FAE1}"/>
              </a:ext>
            </a:extLst>
          </p:cNvPr>
          <p:cNvGraphicFramePr>
            <a:graphicFrameLocks noGrp="1"/>
          </p:cNvGraphicFramePr>
          <p:nvPr>
            <p:ph idx="1"/>
            <p:extLst>
              <p:ext uri="{D42A27DB-BD31-4B8C-83A1-F6EECF244321}">
                <p14:modId xmlns:p14="http://schemas.microsoft.com/office/powerpoint/2010/main" val="2477539265"/>
              </p:ext>
            </p:extLst>
          </p:nvPr>
        </p:nvGraphicFramePr>
        <p:xfrm>
          <a:off x="0" y="245533"/>
          <a:ext cx="8314267" cy="6366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8A697B9E-CBFE-E021-B13B-08C903647B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10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ree Problem Conflict photo and picture">
            <a:extLst>
              <a:ext uri="{FF2B5EF4-FFF2-40B4-BE49-F238E27FC236}">
                <a16:creationId xmlns:a16="http://schemas.microsoft.com/office/drawing/2014/main" id="{77DDF182-B2EF-D038-4DA1-548344218487}"/>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t="7090" b="17910"/>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B8465D-E0D5-1ADB-65A2-8C30A0611997}"/>
              </a:ext>
            </a:extLst>
          </p:cNvPr>
          <p:cNvSpPr>
            <a:spLocks noGrp="1"/>
          </p:cNvSpPr>
          <p:nvPr>
            <p:ph type="title"/>
          </p:nvPr>
        </p:nvSpPr>
        <p:spPr>
          <a:xfrm>
            <a:off x="640080" y="853673"/>
            <a:ext cx="4023360" cy="5004794"/>
          </a:xfrm>
        </p:spPr>
        <p:txBody>
          <a:bodyPr>
            <a:normAutofit/>
          </a:bodyPr>
          <a:lstStyle/>
          <a:p>
            <a:r>
              <a:rPr lang="en-US" sz="5400">
                <a:solidFill>
                  <a:schemeClr val="bg1"/>
                </a:solidFill>
              </a:rPr>
              <a:t>HIV Stigma</a:t>
            </a:r>
          </a:p>
        </p:txBody>
      </p:sp>
      <p:sp>
        <p:nvSpPr>
          <p:cNvPr id="18"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47625">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4">
            <a:extLst>
              <a:ext uri="{FF2B5EF4-FFF2-40B4-BE49-F238E27FC236}">
                <a16:creationId xmlns:a16="http://schemas.microsoft.com/office/drawing/2014/main" id="{DB348023-D577-841D-5C2A-B43CE7976FC6}"/>
              </a:ext>
            </a:extLst>
          </p:cNvPr>
          <p:cNvGraphicFramePr>
            <a:graphicFrameLocks noGrp="1"/>
          </p:cNvGraphicFramePr>
          <p:nvPr>
            <p:ph idx="1"/>
            <p:extLst>
              <p:ext uri="{D42A27DB-BD31-4B8C-83A1-F6EECF244321}">
                <p14:modId xmlns:p14="http://schemas.microsoft.com/office/powerpoint/2010/main" val="2407360913"/>
              </p:ext>
            </p:extLst>
          </p:nvPr>
        </p:nvGraphicFramePr>
        <p:xfrm>
          <a:off x="5599083" y="853673"/>
          <a:ext cx="5715000" cy="50047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A logo with a person in the middle&#10;&#10;Description automatically generated">
            <a:extLst>
              <a:ext uri="{FF2B5EF4-FFF2-40B4-BE49-F238E27FC236}">
                <a16:creationId xmlns:a16="http://schemas.microsoft.com/office/drawing/2014/main" id="{ABF6F6C1-05B4-3D4C-E12C-AED1CAD0DE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666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CB12-6B00-B416-5E75-6C4F59C22D7A}"/>
              </a:ext>
            </a:extLst>
          </p:cNvPr>
          <p:cNvSpPr>
            <a:spLocks noGrp="1"/>
          </p:cNvSpPr>
          <p:nvPr>
            <p:ph type="title"/>
          </p:nvPr>
        </p:nvSpPr>
        <p:spPr>
          <a:xfrm>
            <a:off x="6480000" y="619200"/>
            <a:ext cx="4991961" cy="1477328"/>
          </a:xfrm>
        </p:spPr>
        <p:txBody>
          <a:bodyPr wrap="square" anchor="ctr">
            <a:normAutofit/>
          </a:bodyPr>
          <a:lstStyle/>
          <a:p>
            <a:r>
              <a:rPr lang="en-US" dirty="0"/>
              <a:t>HIV and health disparities</a:t>
            </a:r>
          </a:p>
        </p:txBody>
      </p:sp>
      <p:sp>
        <p:nvSpPr>
          <p:cNvPr id="3" name="Content Placeholder 2">
            <a:extLst>
              <a:ext uri="{FF2B5EF4-FFF2-40B4-BE49-F238E27FC236}">
                <a16:creationId xmlns:a16="http://schemas.microsoft.com/office/drawing/2014/main" id="{A07A8AC4-1670-32FF-A542-170CD117C3E1}"/>
              </a:ext>
            </a:extLst>
          </p:cNvPr>
          <p:cNvSpPr>
            <a:spLocks noGrp="1"/>
          </p:cNvSpPr>
          <p:nvPr>
            <p:ph idx="1"/>
          </p:nvPr>
        </p:nvSpPr>
        <p:spPr>
          <a:xfrm>
            <a:off x="6466352" y="2541600"/>
            <a:ext cx="4991962" cy="3216273"/>
          </a:xfrm>
        </p:spPr>
        <p:txBody>
          <a:bodyPr>
            <a:normAutofit/>
          </a:bodyPr>
          <a:lstStyle/>
          <a:p>
            <a:pPr marL="0" indent="0">
              <a:buClr>
                <a:srgbClr val="000000"/>
              </a:buClr>
              <a:buNone/>
            </a:pPr>
            <a:r>
              <a:rPr lang="en-GB" dirty="0">
                <a:latin typeface="Calibri" panose="020F0502020204030204" pitchFamily="34" charset="0"/>
              </a:rPr>
              <a:t>Watch: </a:t>
            </a:r>
            <a:r>
              <a:rPr lang="en-GB" b="1" dirty="0">
                <a:latin typeface="Calibri" panose="020F0502020204030204" pitchFamily="34" charset="0"/>
              </a:rPr>
              <a:t>HIV And Health Disparities</a:t>
            </a:r>
          </a:p>
          <a:p>
            <a:pPr marL="0" indent="0">
              <a:buClr>
                <a:srgbClr val="000000"/>
              </a:buClr>
              <a:buNone/>
            </a:pPr>
            <a:r>
              <a:rPr lang="en-GB" dirty="0">
                <a:latin typeface="Calibri" panose="020F0502020204030204" pitchFamily="34" charset="0"/>
                <a:hlinkClick r:id="rId3"/>
              </a:rPr>
              <a:t>https://www.youtube.com/watch?v=B6gKFoIGBeE</a:t>
            </a:r>
            <a:r>
              <a:rPr lang="en-GB" dirty="0">
                <a:latin typeface="Calibri" panose="020F0502020204030204" pitchFamily="34" charset="0"/>
              </a:rPr>
              <a:t>  (3 min 21 sec)</a:t>
            </a:r>
          </a:p>
          <a:p>
            <a:pPr marL="0" indent="0">
              <a:buNone/>
            </a:pPr>
            <a:endParaRPr lang="en-US" dirty="0"/>
          </a:p>
        </p:txBody>
      </p:sp>
      <p:pic>
        <p:nvPicPr>
          <p:cNvPr id="4" name="Picture 3">
            <a:extLst>
              <a:ext uri="{FF2B5EF4-FFF2-40B4-BE49-F238E27FC236}">
                <a16:creationId xmlns:a16="http://schemas.microsoft.com/office/drawing/2014/main" id="{7961FD7B-4262-7B73-4C5F-11564D6CA949}"/>
              </a:ext>
            </a:extLst>
          </p:cNvPr>
          <p:cNvPicPr>
            <a:picLocks noChangeAspect="1"/>
          </p:cNvPicPr>
          <p:nvPr/>
        </p:nvPicPr>
        <p:blipFill>
          <a:blip r:embed="rId4"/>
          <a:srcRect l="25597" r="25981"/>
          <a:stretch>
            <a:fillRect/>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pic>
        <p:nvPicPr>
          <p:cNvPr id="5" name="Picture 4" descr="A logo with a person in the middle&#10;&#10;Description automatically generated">
            <a:extLst>
              <a:ext uri="{FF2B5EF4-FFF2-40B4-BE49-F238E27FC236}">
                <a16:creationId xmlns:a16="http://schemas.microsoft.com/office/drawing/2014/main" id="{6F03858E-D984-7885-A198-72E8D4599B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4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48" name="Rectangle 1024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Free Hands Pair photo and picture">
            <a:extLst>
              <a:ext uri="{FF2B5EF4-FFF2-40B4-BE49-F238E27FC236}">
                <a16:creationId xmlns:a16="http://schemas.microsoft.com/office/drawing/2014/main" id="{40532093-C337-54E6-CDC3-D4FA23D03138}"/>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t="7865" b="7865"/>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33E2B1-E2F3-A936-1534-7D0BA66E599F}"/>
              </a:ext>
            </a:extLst>
          </p:cNvPr>
          <p:cNvSpPr>
            <a:spLocks noGrp="1"/>
          </p:cNvSpPr>
          <p:nvPr>
            <p:ph type="title"/>
          </p:nvPr>
        </p:nvSpPr>
        <p:spPr>
          <a:xfrm>
            <a:off x="1524000" y="1122362"/>
            <a:ext cx="9144000" cy="2900518"/>
          </a:xfrm>
        </p:spPr>
        <p:txBody>
          <a:bodyPr vert="horz" lIns="91440" tIns="45720" rIns="91440" bIns="45720" rtlCol="0" anchor="b" anchorCtr="0">
            <a:normAutofit/>
          </a:bodyPr>
          <a:lstStyle/>
          <a:p>
            <a:pPr algn="ctr"/>
            <a:r>
              <a:rPr lang="en-US" sz="6000" b="1">
                <a:solidFill>
                  <a:srgbClr val="FFFFFF"/>
                </a:solidFill>
              </a:rPr>
              <a:t>How can we provide support to a person who is HIV-positive? </a:t>
            </a:r>
            <a:endParaRPr lang="en-US" sz="6000">
              <a:solidFill>
                <a:srgbClr val="FFFFFF"/>
              </a:solidFill>
            </a:endParaRPr>
          </a:p>
        </p:txBody>
      </p:sp>
      <p:pic>
        <p:nvPicPr>
          <p:cNvPr id="5" name="Picture 4" descr="A logo with a person in the middle&#10;&#10;Description automatically generated">
            <a:extLst>
              <a:ext uri="{FF2B5EF4-FFF2-40B4-BE49-F238E27FC236}">
                <a16:creationId xmlns:a16="http://schemas.microsoft.com/office/drawing/2014/main" id="{A9B9434D-466A-62C6-A0F6-1462A06B7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52834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ree Idea Solution photo and picture">
            <a:extLst>
              <a:ext uri="{FF2B5EF4-FFF2-40B4-BE49-F238E27FC236}">
                <a16:creationId xmlns:a16="http://schemas.microsoft.com/office/drawing/2014/main" id="{2EB5BE06-9579-7A1D-2678-3A76009A4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50" b="8680"/>
          <a:stretch>
            <a:fillRect/>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5CADFD-6EF4-54B9-2B09-68FECEC08E48}"/>
              </a:ext>
            </a:extLst>
          </p:cNvPr>
          <p:cNvSpPr>
            <a:spLocks noGrp="1"/>
          </p:cNvSpPr>
          <p:nvPr>
            <p:ph type="title"/>
          </p:nvPr>
        </p:nvSpPr>
        <p:spPr>
          <a:xfrm>
            <a:off x="423333" y="559799"/>
            <a:ext cx="5452529" cy="3569242"/>
          </a:xfrm>
        </p:spPr>
        <p:txBody>
          <a:bodyPr vert="horz" lIns="91440" tIns="45720" rIns="91440" bIns="45720" rtlCol="0" anchor="t" anchorCtr="0">
            <a:normAutofit/>
          </a:bodyPr>
          <a:lstStyle/>
          <a:p>
            <a:r>
              <a:rPr lang="en-US" sz="4800" spc="-100" dirty="0">
                <a:solidFill>
                  <a:srgbClr val="FFFFFF"/>
                </a:solidFill>
              </a:rPr>
              <a:t>Homework Activity</a:t>
            </a: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a person in the middle&#10;&#10;Description automatically generated">
            <a:extLst>
              <a:ext uri="{FF2B5EF4-FFF2-40B4-BE49-F238E27FC236}">
                <a16:creationId xmlns:a16="http://schemas.microsoft.com/office/drawing/2014/main" id="{DF6B0F2C-7F85-8BE3-BD99-9E2EC71A1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33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68A8DF-5991-0255-2230-4647ED114D6F}"/>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By the end of this lesson, you should be able to: </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C67A50BD-4B0E-65AD-5108-3D6654FD876F}"/>
              </a:ext>
            </a:extLst>
          </p:cNvPr>
          <p:cNvGraphicFramePr>
            <a:graphicFrameLocks noGrp="1"/>
          </p:cNvGraphicFramePr>
          <p:nvPr>
            <p:ph idx="1"/>
            <p:extLst>
              <p:ext uri="{D42A27DB-BD31-4B8C-83A1-F6EECF244321}">
                <p14:modId xmlns:p14="http://schemas.microsoft.com/office/powerpoint/2010/main" val="204346340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6D240173-269E-A925-B944-74FF573328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07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ED05D5-F40E-2764-AA85-284E9035B23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Respect</a:t>
            </a:r>
          </a:p>
        </p:txBody>
      </p:sp>
      <p:graphicFrame>
        <p:nvGraphicFramePr>
          <p:cNvPr id="7" name="Rectangle 2">
            <a:extLst>
              <a:ext uri="{FF2B5EF4-FFF2-40B4-BE49-F238E27FC236}">
                <a16:creationId xmlns:a16="http://schemas.microsoft.com/office/drawing/2014/main" id="{2A975DD5-912E-8CF9-1D7B-BCC395428D1F}"/>
              </a:ext>
            </a:extLst>
          </p:cNvPr>
          <p:cNvGraphicFramePr>
            <a:graphicFrameLocks noGrp="1"/>
          </p:cNvGraphicFramePr>
          <p:nvPr>
            <p:ph idx="1"/>
            <p:extLst>
              <p:ext uri="{D42A27DB-BD31-4B8C-83A1-F6EECF244321}">
                <p14:modId xmlns:p14="http://schemas.microsoft.com/office/powerpoint/2010/main" val="392351980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959743BB-55C0-345E-A343-ABA33AE089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49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colorful figures&#10;&#10;AI-generated content may be incorrect.">
            <a:extLst>
              <a:ext uri="{FF2B5EF4-FFF2-40B4-BE49-F238E27FC236}">
                <a16:creationId xmlns:a16="http://schemas.microsoft.com/office/drawing/2014/main" id="{5C237835-2541-E2BB-AFD6-5DB10555E0F8}"/>
              </a:ext>
            </a:extLst>
          </p:cNvPr>
          <p:cNvPicPr>
            <a:picLocks noChangeAspect="1"/>
          </p:cNvPicPr>
          <p:nvPr/>
        </p:nvPicPr>
        <p:blipFill>
          <a:blip r:embed="rId3">
            <a:extLst>
              <a:ext uri="{28A0092B-C50C-407E-A947-70E740481C1C}">
                <a14:useLocalDpi xmlns:a14="http://schemas.microsoft.com/office/drawing/2010/main" val="0"/>
              </a:ext>
            </a:extLst>
          </a:blip>
          <a:srcRect l="5884" r="-1" b="-1"/>
          <a:stretch>
            <a:fillRect/>
          </a:stretch>
        </p:blipFill>
        <p:spPr>
          <a:xfrm>
            <a:off x="1" y="10"/>
            <a:ext cx="9669642" cy="6857990"/>
          </a:xfrm>
          <a:prstGeom prst="rect">
            <a:avLst/>
          </a:prstGeom>
        </p:spPr>
      </p:pic>
      <p:sp>
        <p:nvSpPr>
          <p:cNvPr id="2066" name="Rectangle 206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CBAEBB-AB65-3A14-F71C-F0DB53FAF110}"/>
              </a:ext>
            </a:extLst>
          </p:cNvPr>
          <p:cNvSpPr>
            <a:spLocks noGrp="1"/>
          </p:cNvSpPr>
          <p:nvPr>
            <p:ph type="title"/>
          </p:nvPr>
        </p:nvSpPr>
        <p:spPr>
          <a:xfrm>
            <a:off x="7531610" y="365125"/>
            <a:ext cx="3822189" cy="1899912"/>
          </a:xfrm>
        </p:spPr>
        <p:txBody>
          <a:bodyPr>
            <a:normAutofit/>
          </a:bodyPr>
          <a:lstStyle/>
          <a:p>
            <a:r>
              <a:rPr lang="en-US" sz="4000"/>
              <a:t>The importance of respect</a:t>
            </a:r>
          </a:p>
        </p:txBody>
      </p:sp>
      <p:sp>
        <p:nvSpPr>
          <p:cNvPr id="4" name="Rectangle 1">
            <a:extLst>
              <a:ext uri="{FF2B5EF4-FFF2-40B4-BE49-F238E27FC236}">
                <a16:creationId xmlns:a16="http://schemas.microsoft.com/office/drawing/2014/main" id="{9D4851F9-D7F0-26C9-477E-299335C97931}"/>
              </a:ext>
            </a:extLst>
          </p:cNvPr>
          <p:cNvSpPr>
            <a:spLocks noGrp="1" noChangeArrowheads="1"/>
          </p:cNvSpPr>
          <p:nvPr>
            <p:ph idx="1"/>
          </p:nvPr>
        </p:nvSpPr>
        <p:spPr bwMode="auto">
          <a:xfrm>
            <a:off x="7531610" y="2434201"/>
            <a:ext cx="3822189" cy="37427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eaLnBrk="0" fontAlgn="base" hangingPunct="0">
              <a:spcBef>
                <a:spcPct val="0"/>
              </a:spcBef>
              <a:spcAft>
                <a:spcPts val="600"/>
              </a:spcAft>
              <a:buClrTx/>
            </a:pPr>
            <a:r>
              <a:rPr kumimoji="0" lang="en-US" altLang="en-US" sz="2000" b="0" i="0" u="none" strike="noStrike" cap="none" normalizeH="0" baseline="0">
                <a:ln>
                  <a:noFill/>
                </a:ln>
                <a:effectLst/>
                <a:latin typeface="Arial" panose="020B0604020202020204" pitchFamily="34" charset="0"/>
              </a:rPr>
              <a:t>Respect helps us build strong relationships, communicate better, and create a peaceful environment.</a:t>
            </a:r>
          </a:p>
          <a:p>
            <a:pPr eaLnBrk="0" fontAlgn="base" hangingPunct="0">
              <a:spcBef>
                <a:spcPct val="0"/>
              </a:spcBef>
              <a:spcAft>
                <a:spcPts val="600"/>
              </a:spcAft>
              <a:buClrTx/>
            </a:pPr>
            <a:r>
              <a:rPr kumimoji="0" lang="en-US" altLang="en-US" sz="2000" b="0" i="0" u="none" strike="noStrike" cap="none" normalizeH="0" baseline="0">
                <a:ln>
                  <a:noFill/>
                </a:ln>
                <a:effectLst/>
                <a:latin typeface="Arial" panose="020B0604020202020204" pitchFamily="34" charset="0"/>
              </a:rPr>
              <a:t>Being respected while growing up teaches us how to respect others.</a:t>
            </a:r>
          </a:p>
          <a:p>
            <a:pPr eaLnBrk="0" fontAlgn="base" hangingPunct="0">
              <a:spcBef>
                <a:spcPct val="0"/>
              </a:spcBef>
              <a:spcAft>
                <a:spcPts val="600"/>
              </a:spcAft>
              <a:buClrTx/>
            </a:pPr>
            <a:r>
              <a:rPr kumimoji="0" lang="en-US" altLang="en-US" sz="2000" b="0" i="0" u="none" strike="noStrike" cap="none" normalizeH="0" baseline="0">
                <a:ln>
                  <a:noFill/>
                </a:ln>
                <a:effectLst/>
                <a:latin typeface="Arial" panose="020B0604020202020204" pitchFamily="34" charset="0"/>
              </a:rPr>
              <a:t>Respect is not something we are born with – it is something we learn.</a:t>
            </a:r>
          </a:p>
        </p:txBody>
      </p:sp>
    </p:spTree>
    <p:extLst>
      <p:ext uri="{BB962C8B-B14F-4D97-AF65-F5344CB8AC3E}">
        <p14:creationId xmlns:p14="http://schemas.microsoft.com/office/powerpoint/2010/main" val="163034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4D47-3D49-3F98-7892-CC4A011B8F4C}"/>
              </a:ext>
            </a:extLst>
          </p:cNvPr>
          <p:cNvSpPr>
            <a:spLocks noGrp="1"/>
          </p:cNvSpPr>
          <p:nvPr>
            <p:ph type="title"/>
          </p:nvPr>
        </p:nvSpPr>
        <p:spPr>
          <a:xfrm>
            <a:off x="720000" y="619200"/>
            <a:ext cx="4991961" cy="1477328"/>
          </a:xfrm>
        </p:spPr>
        <p:txBody>
          <a:bodyPr wrap="square" anchor="ctr">
            <a:normAutofit/>
          </a:bodyPr>
          <a:lstStyle/>
          <a:p>
            <a:r>
              <a:rPr lang="en-US" dirty="0"/>
              <a:t>Respect and tolerance</a:t>
            </a:r>
          </a:p>
        </p:txBody>
      </p:sp>
      <p:sp>
        <p:nvSpPr>
          <p:cNvPr id="3" name="Content Placeholder 2">
            <a:extLst>
              <a:ext uri="{FF2B5EF4-FFF2-40B4-BE49-F238E27FC236}">
                <a16:creationId xmlns:a16="http://schemas.microsoft.com/office/drawing/2014/main" id="{4ED002E0-5F13-27ED-E2F3-8CA6DDC90AE0}"/>
              </a:ext>
            </a:extLst>
          </p:cNvPr>
          <p:cNvSpPr>
            <a:spLocks noGrp="1"/>
          </p:cNvSpPr>
          <p:nvPr>
            <p:ph idx="1"/>
          </p:nvPr>
        </p:nvSpPr>
        <p:spPr>
          <a:xfrm>
            <a:off x="720000" y="2541600"/>
            <a:ext cx="4991962" cy="3216273"/>
          </a:xfrm>
        </p:spPr>
        <p:txBody>
          <a:bodyPr>
            <a:normAutofit/>
          </a:bodyPr>
          <a:lstStyle/>
          <a:p>
            <a:pPr marL="0" indent="0">
              <a:buClr>
                <a:srgbClr val="000000"/>
              </a:buClr>
              <a:buNone/>
            </a:pPr>
            <a:r>
              <a:rPr lang="en-GB" dirty="0">
                <a:latin typeface="Calibri" panose="020F0502020204030204" pitchFamily="34" charset="0"/>
              </a:rPr>
              <a:t>Watch: </a:t>
            </a:r>
            <a:r>
              <a:rPr lang="en-GB" b="1" dirty="0">
                <a:latin typeface="Calibri" panose="020F0502020204030204" pitchFamily="34" charset="0"/>
              </a:rPr>
              <a:t>Respect and Tolerance</a:t>
            </a:r>
          </a:p>
          <a:p>
            <a:pPr marL="0" indent="0">
              <a:spcAft>
                <a:spcPts val="800"/>
              </a:spcAft>
              <a:buNone/>
            </a:pPr>
            <a:r>
              <a:rPr lang="en-ZA" u="sng" dirty="0">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hlinkClick r:id="rId3"/>
              </a:rPr>
              <a:t>https://www.youtube.com/watch?v=1vL6oPm3z90</a:t>
            </a:r>
            <a:r>
              <a:rPr lang="en-ZA" dirty="0">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 </a:t>
            </a:r>
          </a:p>
          <a:p>
            <a:pPr marL="0" indent="0">
              <a:spcAft>
                <a:spcPts val="800"/>
              </a:spcAft>
              <a:buNone/>
            </a:pPr>
            <a:r>
              <a:rPr lang="en-ZA" dirty="0">
                <a:latin typeface="Arial" panose="020B0604020202020204" pitchFamily="34" charset="0"/>
                <a:ea typeface="Calibri" panose="020F0502020204030204" pitchFamily="34" charset="0"/>
                <a:cs typeface="Times New Roman" panose="02020603050405020304" pitchFamily="18" charset="0"/>
              </a:rPr>
              <a:t>(1 min 39 sec)</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8194" name="Picture 2" descr="Cultural Diversity Celebration Cultural diversity celebration and Black history month pride as diverse African cultures and multi cultural love. respect tolerance stock pictures, royalty-free photos &amp; images">
            <a:extLst>
              <a:ext uri="{FF2B5EF4-FFF2-40B4-BE49-F238E27FC236}">
                <a16:creationId xmlns:a16="http://schemas.microsoft.com/office/drawing/2014/main" id="{325A8847-E646-4F22-61C8-684506815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219" r="18616"/>
          <a:stretch>
            <a:fillRect/>
          </a:stretch>
        </p:blipFill>
        <p:spPr bwMode="auto">
          <a:xfrm>
            <a:off x="6444525" y="897344"/>
            <a:ext cx="5014800" cy="5054649"/>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with a person in the middle&#10;&#10;Description automatically generated">
            <a:extLst>
              <a:ext uri="{FF2B5EF4-FFF2-40B4-BE49-F238E27FC236}">
                <a16:creationId xmlns:a16="http://schemas.microsoft.com/office/drawing/2014/main" id="{6E30DEDB-FA4D-EB50-9D4E-2A1287E0F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62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Free Morality See Nothing photo and picture">
            <a:extLst>
              <a:ext uri="{FF2B5EF4-FFF2-40B4-BE49-F238E27FC236}">
                <a16:creationId xmlns:a16="http://schemas.microsoft.com/office/drawing/2014/main" id="{6BD6E00A-D7D7-45BD-2D2B-9D7A54478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54" r="23621" b="-1"/>
          <a:stretch>
            <a:fillRect/>
          </a:stretch>
        </p:blipFill>
        <p:spPr bwMode="auto">
          <a:xfrm>
            <a:off x="0" y="-4962"/>
            <a:ext cx="6808916" cy="6862962"/>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90FD462-173B-029E-B76A-AA4CC2817B6F}"/>
              </a:ext>
            </a:extLst>
          </p:cNvPr>
          <p:cNvSpPr>
            <a:spLocks noGrp="1"/>
          </p:cNvSpPr>
          <p:nvPr>
            <p:ph type="title"/>
          </p:nvPr>
        </p:nvSpPr>
        <p:spPr>
          <a:xfrm>
            <a:off x="265467" y="-165411"/>
            <a:ext cx="4991961" cy="1477328"/>
          </a:xfrm>
        </p:spPr>
        <p:txBody>
          <a:bodyPr wrap="square" anchor="ctr">
            <a:normAutofit/>
          </a:bodyPr>
          <a:lstStyle/>
          <a:p>
            <a:r>
              <a:rPr lang="en-US" b="1" dirty="0">
                <a:solidFill>
                  <a:schemeClr val="bg1"/>
                </a:solidFill>
              </a:rPr>
              <a:t>Personal values</a:t>
            </a:r>
          </a:p>
        </p:txBody>
      </p:sp>
      <p:graphicFrame>
        <p:nvGraphicFramePr>
          <p:cNvPr id="6" name="Rectangle 1">
            <a:extLst>
              <a:ext uri="{FF2B5EF4-FFF2-40B4-BE49-F238E27FC236}">
                <a16:creationId xmlns:a16="http://schemas.microsoft.com/office/drawing/2014/main" id="{910BE797-86F3-9064-3AA2-75ADFED40246}"/>
              </a:ext>
            </a:extLst>
          </p:cNvPr>
          <p:cNvGraphicFramePr>
            <a:graphicFrameLocks noGrp="1"/>
          </p:cNvGraphicFramePr>
          <p:nvPr>
            <p:ph idx="1"/>
            <p:extLst>
              <p:ext uri="{D42A27DB-BD31-4B8C-83A1-F6EECF244321}">
                <p14:modId xmlns:p14="http://schemas.microsoft.com/office/powerpoint/2010/main" val="2952195136"/>
              </p:ext>
            </p:extLst>
          </p:nvPr>
        </p:nvGraphicFramePr>
        <p:xfrm>
          <a:off x="1269360" y="1151468"/>
          <a:ext cx="10657173" cy="5476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logo with a person in the middle&#10;&#10;Description automatically generated">
            <a:extLst>
              <a:ext uri="{FF2B5EF4-FFF2-40B4-BE49-F238E27FC236}">
                <a16:creationId xmlns:a16="http://schemas.microsoft.com/office/drawing/2014/main" id="{0B313641-285D-65E4-529D-72D403D345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84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ree Sport Football photo and picture">
            <a:extLst>
              <a:ext uri="{FF2B5EF4-FFF2-40B4-BE49-F238E27FC236}">
                <a16:creationId xmlns:a16="http://schemas.microsoft.com/office/drawing/2014/main" id="{CA0084D9-4985-261E-7626-B08E2464E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675" r="17666" b="-2"/>
          <a:stretch>
            <a:fillRect/>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3081" name="Rectangle 308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7AED7A-6A75-D197-82E1-FED6FE901246}"/>
              </a:ext>
            </a:extLst>
          </p:cNvPr>
          <p:cNvSpPr>
            <a:spLocks noGrp="1"/>
          </p:cNvSpPr>
          <p:nvPr>
            <p:ph type="title"/>
          </p:nvPr>
        </p:nvSpPr>
        <p:spPr>
          <a:xfrm>
            <a:off x="6115317" y="405685"/>
            <a:ext cx="5464968" cy="1559301"/>
          </a:xfrm>
        </p:spPr>
        <p:txBody>
          <a:bodyPr>
            <a:normAutofit/>
          </a:bodyPr>
          <a:lstStyle/>
          <a:p>
            <a:r>
              <a:rPr lang="en-US" sz="4000"/>
              <a:t>Disabilities and disability etiquette</a:t>
            </a:r>
          </a:p>
        </p:txBody>
      </p:sp>
      <p:sp>
        <p:nvSpPr>
          <p:cNvPr id="4" name="Content Placeholder 3">
            <a:extLst>
              <a:ext uri="{FF2B5EF4-FFF2-40B4-BE49-F238E27FC236}">
                <a16:creationId xmlns:a16="http://schemas.microsoft.com/office/drawing/2014/main" id="{36453417-989C-9A71-3F47-9FEB839FA7E6}"/>
              </a:ext>
            </a:extLst>
          </p:cNvPr>
          <p:cNvSpPr>
            <a:spLocks noGrp="1"/>
          </p:cNvSpPr>
          <p:nvPr>
            <p:ph idx="1"/>
          </p:nvPr>
        </p:nvSpPr>
        <p:spPr>
          <a:xfrm>
            <a:off x="6115317" y="1914904"/>
            <a:ext cx="5464968" cy="4655947"/>
          </a:xfrm>
          <a:solidFill>
            <a:schemeClr val="accent2">
              <a:lumMod val="40000"/>
              <a:lumOff val="60000"/>
            </a:schemeClr>
          </a:solidFill>
        </p:spPr>
        <p:txBody>
          <a:bodyPr anchor="ctr">
            <a:normAutofit/>
          </a:bodyPr>
          <a:lstStyle/>
          <a:p>
            <a:pPr lvl="0"/>
            <a:r>
              <a:rPr lang="en-US" sz="1800" b="0" i="0" baseline="0" dirty="0"/>
              <a:t>A disability is a condition that can limit activities and interactions (physical, mental, intellectual, or sensory).</a:t>
            </a:r>
            <a:endParaRPr lang="en-US" sz="1800" dirty="0"/>
          </a:p>
          <a:p>
            <a:pPr lvl="0"/>
            <a:r>
              <a:rPr lang="en-US" sz="1800" b="0" i="0" baseline="0" dirty="0"/>
              <a:t>Barriers can prevent full participation in society.</a:t>
            </a:r>
            <a:endParaRPr lang="en-US" sz="1800" dirty="0"/>
          </a:p>
          <a:p>
            <a:pPr lvl="0"/>
            <a:r>
              <a:rPr lang="en-US" sz="1800" b="0" i="0" baseline="0" dirty="0"/>
              <a:t>People with disabilities should be treated the same as everyone else. Focus on the person, not their disability.</a:t>
            </a:r>
            <a:endParaRPr lang="en-US" sz="1800" dirty="0"/>
          </a:p>
          <a:p>
            <a:pPr lvl="0"/>
            <a:r>
              <a:rPr lang="en-US" sz="1800" b="0" i="0" baseline="0" dirty="0"/>
              <a:t>Disability etiquette means treating people with goodwill and respect. This promotes inclusion and equality for all.</a:t>
            </a:r>
            <a:endParaRPr lang="en-US" sz="1800" dirty="0"/>
          </a:p>
          <a:p>
            <a:pPr lvl="0"/>
            <a:r>
              <a:rPr lang="en-US" sz="1800" b="0" i="0" baseline="0" dirty="0"/>
              <a:t>People with disabilities have the same rights as everyone else, plus added protections against harm and discrimination.</a:t>
            </a:r>
            <a:endParaRPr lang="en-US" sz="1800" dirty="0"/>
          </a:p>
          <a:p>
            <a:pPr lvl="0"/>
            <a:r>
              <a:rPr lang="en-US" sz="1800" b="0" i="0" baseline="0" dirty="0"/>
              <a:t>They are no different from you and me – their abilities are simply different.</a:t>
            </a:r>
            <a:endParaRPr lang="en-US" sz="1800" dirty="0"/>
          </a:p>
        </p:txBody>
      </p:sp>
      <p:sp>
        <p:nvSpPr>
          <p:cNvPr id="5" name="Rectangle 4">
            <a:extLst>
              <a:ext uri="{FF2B5EF4-FFF2-40B4-BE49-F238E27FC236}">
                <a16:creationId xmlns:a16="http://schemas.microsoft.com/office/drawing/2014/main" id="{CCB85B5D-602A-DECE-E4F5-669B36DE5AFC}"/>
              </a:ext>
            </a:extLst>
          </p:cNvPr>
          <p:cNvSpPr/>
          <p:nvPr/>
        </p:nvSpPr>
        <p:spPr>
          <a:xfrm>
            <a:off x="881590" y="5613401"/>
            <a:ext cx="3166534" cy="829733"/>
          </a:xfrm>
          <a:prstGeom prst="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Can you provide examples of disability etiquette?</a:t>
            </a:r>
            <a:endParaRPr lang="af-ZA" dirty="0"/>
          </a:p>
        </p:txBody>
      </p:sp>
      <p:pic>
        <p:nvPicPr>
          <p:cNvPr id="6" name="Picture 5" descr="A logo with a person in the middle&#10;&#10;Description automatically generated">
            <a:extLst>
              <a:ext uri="{FF2B5EF4-FFF2-40B4-BE49-F238E27FC236}">
                <a16:creationId xmlns:a16="http://schemas.microsoft.com/office/drawing/2014/main" id="{58D8D56F-E001-A91F-39B4-2C576626C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A0209-4E19-A9C2-EFDA-5C27A0F49C33}"/>
              </a:ext>
            </a:extLst>
          </p:cNvPr>
          <p:cNvSpPr>
            <a:spLocks noGrp="1"/>
          </p:cNvSpPr>
          <p:nvPr>
            <p:ph type="title"/>
          </p:nvPr>
        </p:nvSpPr>
        <p:spPr>
          <a:xfrm>
            <a:off x="8643193" y="489507"/>
            <a:ext cx="3091607" cy="1655483"/>
          </a:xfrm>
        </p:spPr>
        <p:txBody>
          <a:bodyPr anchor="b">
            <a:normAutofit/>
          </a:bodyPr>
          <a:lstStyle/>
          <a:p>
            <a:r>
              <a:rPr lang="en-US" sz="4000"/>
              <a:t>Disability</a:t>
            </a:r>
          </a:p>
        </p:txBody>
      </p:sp>
      <p:pic>
        <p:nvPicPr>
          <p:cNvPr id="1026" name="Picture 2" descr="Free Education Library photo and picture">
            <a:extLst>
              <a:ext uri="{FF2B5EF4-FFF2-40B4-BE49-F238E27FC236}">
                <a16:creationId xmlns:a16="http://schemas.microsoft.com/office/drawing/2014/main" id="{1FCF4E65-1485-EA46-4BD8-FF2A1BD5C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61" r="7109" b="-1"/>
          <a:stretch>
            <a:fillRect/>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2F8202-245D-DDB2-0E1B-4C6F1BF03203}"/>
              </a:ext>
            </a:extLst>
          </p:cNvPr>
          <p:cNvSpPr>
            <a:spLocks noGrp="1"/>
          </p:cNvSpPr>
          <p:nvPr>
            <p:ph idx="1"/>
          </p:nvPr>
        </p:nvSpPr>
        <p:spPr>
          <a:xfrm>
            <a:off x="8643193" y="2418408"/>
            <a:ext cx="2942813" cy="3540265"/>
          </a:xfrm>
        </p:spPr>
        <p:txBody>
          <a:bodyPr>
            <a:normAutofit/>
          </a:bodyPr>
          <a:lstStyle/>
          <a:p>
            <a:pPr marL="0" indent="0">
              <a:buClr>
                <a:srgbClr val="000000"/>
              </a:buClr>
              <a:buNone/>
            </a:pPr>
            <a:r>
              <a:rPr lang="en-GB" sz="2000" dirty="0">
                <a:latin typeface="Calibri" panose="020F0502020204030204" pitchFamily="34" charset="0"/>
              </a:rPr>
              <a:t>Watch: </a:t>
            </a:r>
            <a:r>
              <a:rPr lang="en-GB" sz="2000" b="1" dirty="0">
                <a:latin typeface="Calibri" panose="020F0502020204030204" pitchFamily="34" charset="0"/>
              </a:rPr>
              <a:t>Disabilities: How to cope with them &amp; support others</a:t>
            </a:r>
          </a:p>
          <a:p>
            <a:pPr marL="0" indent="0">
              <a:spcAft>
                <a:spcPts val="800"/>
              </a:spcAft>
              <a:buNone/>
            </a:pPr>
            <a:r>
              <a:rPr lang="en-ZA" sz="2000" u="sng" dirty="0">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hlinkClick r:id="rId4"/>
              </a:rPr>
              <a:t>https://www.youtube.com/watch?v=hjvmAUbfXdw</a:t>
            </a:r>
            <a:r>
              <a:rPr lang="en-ZA" sz="2000" dirty="0">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 </a:t>
            </a:r>
            <a:r>
              <a:rPr lang="en-ZA" sz="2000" dirty="0">
                <a:latin typeface="Arial" panose="020B0604020202020204" pitchFamily="34" charset="0"/>
                <a:ea typeface="Calibri" panose="020F0502020204030204" pitchFamily="34" charset="0"/>
                <a:cs typeface="Times New Roman" panose="02020603050405020304" pitchFamily="18" charset="0"/>
              </a:rPr>
              <a:t>(2 min 23 sec)</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
        <p:nvSpPr>
          <p:cNvPr id="1033" name="Rectangle 103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a person in the middle&#10;&#10;Description automatically generated">
            <a:extLst>
              <a:ext uri="{FF2B5EF4-FFF2-40B4-BE49-F238E27FC236}">
                <a16:creationId xmlns:a16="http://schemas.microsoft.com/office/drawing/2014/main" id="{C416F558-3BA0-B1CE-355D-EACA66B4D9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le of pills and tablets&#10;&#10;AI-generated content may be incorrect.">
            <a:extLst>
              <a:ext uri="{FF2B5EF4-FFF2-40B4-BE49-F238E27FC236}">
                <a16:creationId xmlns:a16="http://schemas.microsoft.com/office/drawing/2014/main" id="{CE9F61E9-EE6A-2ED3-839B-C1F51DCB5957}"/>
              </a:ext>
            </a:extLst>
          </p:cNvPr>
          <p:cNvPicPr>
            <a:picLocks noChangeAspect="1"/>
          </p:cNvPicPr>
          <p:nvPr/>
        </p:nvPicPr>
        <p:blipFill>
          <a:blip r:embed="rId3">
            <a:alphaModFix amt="40000"/>
          </a:blip>
          <a:srcRect/>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91A96031-DF84-708B-8EB8-BEA1865B9603}"/>
              </a:ext>
            </a:extLst>
          </p:cNvPr>
          <p:cNvSpPr>
            <a:spLocks noGrp="1"/>
          </p:cNvSpPr>
          <p:nvPr>
            <p:ph type="title"/>
          </p:nvPr>
        </p:nvSpPr>
        <p:spPr>
          <a:xfrm>
            <a:off x="640080" y="853673"/>
            <a:ext cx="4023360" cy="5004794"/>
          </a:xfrm>
        </p:spPr>
        <p:txBody>
          <a:bodyPr>
            <a:normAutofit/>
          </a:bodyPr>
          <a:lstStyle/>
          <a:p>
            <a:r>
              <a:rPr lang="en-US" sz="5400">
                <a:solidFill>
                  <a:schemeClr val="bg1"/>
                </a:solidFill>
              </a:rPr>
              <a:t>Living with HIV and Aids</a:t>
            </a:r>
          </a:p>
        </p:txBody>
      </p:sp>
      <p:sp>
        <p:nvSpPr>
          <p:cNvPr id="4" name="Rectangle 1">
            <a:extLst>
              <a:ext uri="{FF2B5EF4-FFF2-40B4-BE49-F238E27FC236}">
                <a16:creationId xmlns:a16="http://schemas.microsoft.com/office/drawing/2014/main" id="{849D086A-5914-E344-C9BF-7AE1B3BDA2A6}"/>
              </a:ext>
            </a:extLst>
          </p:cNvPr>
          <p:cNvSpPr>
            <a:spLocks noGrp="1" noChangeArrowheads="1"/>
          </p:cNvSpPr>
          <p:nvPr>
            <p:ph idx="1"/>
          </p:nvPr>
        </p:nvSpPr>
        <p:spPr bwMode="auto">
          <a:xfrm>
            <a:off x="5700683" y="641997"/>
            <a:ext cx="5715000" cy="572222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1400" b="1" i="0" u="none" strike="noStrike" cap="none" normalizeH="0" baseline="0" dirty="0">
                <a:ln>
                  <a:noFill/>
                </a:ln>
                <a:solidFill>
                  <a:schemeClr val="bg1"/>
                </a:solidFill>
                <a:effectLst/>
                <a:latin typeface="Arial" panose="020B0604020202020204" pitchFamily="34" charset="0"/>
              </a:rPr>
              <a:t>Recap from Grade 8:</a:t>
            </a:r>
            <a:endParaRPr kumimoji="0" lang="en-US" altLang="en-US" sz="1400" b="0" i="0" u="none" strike="noStrike" cap="none" normalizeH="0" baseline="0" dirty="0">
              <a:ln>
                <a:noFill/>
              </a:ln>
              <a:solidFill>
                <a:schemeClr val="bg1"/>
              </a:solidFill>
              <a:effectLst/>
              <a:latin typeface="Arial" panose="020B0604020202020204" pitchFamily="34" charset="0"/>
            </a:endParaRPr>
          </a:p>
          <a:p>
            <a:pPr eaLnBrk="0" fontAlgn="base" hangingPunct="0">
              <a:spcBef>
                <a:spcPct val="0"/>
              </a:spcBef>
              <a:spcAft>
                <a:spcPts val="600"/>
              </a:spcAft>
              <a:buClrTx/>
            </a:pPr>
            <a:r>
              <a:rPr kumimoji="0" lang="en-US" altLang="en-US" sz="1400" b="0" i="0" u="none" strike="noStrike" cap="none" normalizeH="0" baseline="0" dirty="0">
                <a:ln>
                  <a:noFill/>
                </a:ln>
                <a:solidFill>
                  <a:schemeClr val="bg1"/>
                </a:solidFill>
                <a:effectLst/>
                <a:latin typeface="Arial" panose="020B0604020202020204" pitchFamily="34" charset="0"/>
              </a:rPr>
              <a:t>HIV (human immunodeficiency virus) attacks the immune system</a:t>
            </a:r>
          </a:p>
          <a:p>
            <a:pPr eaLnBrk="0" fontAlgn="base" hangingPunct="0">
              <a:spcBef>
                <a:spcPct val="0"/>
              </a:spcBef>
              <a:spcAft>
                <a:spcPts val="600"/>
              </a:spcAft>
              <a:buClrTx/>
            </a:pPr>
            <a:r>
              <a:rPr kumimoji="0" lang="en-US" altLang="en-US" sz="1400" b="0" i="0" u="none" strike="noStrike" cap="none" normalizeH="0" baseline="0" dirty="0">
                <a:ln>
                  <a:noFill/>
                </a:ln>
                <a:solidFill>
                  <a:schemeClr val="bg1"/>
                </a:solidFill>
                <a:effectLst/>
                <a:latin typeface="Arial" panose="020B0604020202020204" pitchFamily="34" charset="0"/>
              </a:rPr>
              <a:t>A weaker immune system makes it harder to fight infections</a:t>
            </a:r>
          </a:p>
          <a:p>
            <a:pPr eaLnBrk="0" fontAlgn="base" hangingPunct="0">
              <a:spcBef>
                <a:spcPct val="0"/>
              </a:spcBef>
              <a:spcAft>
                <a:spcPts val="600"/>
              </a:spcAft>
              <a:buClrTx/>
            </a:pPr>
            <a:r>
              <a:rPr kumimoji="0" lang="en-US" altLang="en-US" sz="1400" b="0" i="0" u="none" strike="noStrike" cap="none" normalizeH="0" baseline="0" dirty="0">
                <a:ln>
                  <a:noFill/>
                </a:ln>
                <a:solidFill>
                  <a:schemeClr val="bg1"/>
                </a:solidFill>
                <a:effectLst/>
                <a:latin typeface="Arial" panose="020B0604020202020204" pitchFamily="34" charset="0"/>
              </a:rPr>
              <a:t>With early diagnosis and medicine, people can live long, healthy lives</a:t>
            </a:r>
          </a:p>
          <a:p>
            <a:pPr marL="0" marR="0" lvl="0" indent="0" defTabSz="914400" rtl="0" eaLnBrk="0" fontAlgn="base" latinLnBrk="0" hangingPunct="0">
              <a:spcBef>
                <a:spcPct val="0"/>
              </a:spcBef>
              <a:spcAft>
                <a:spcPts val="600"/>
              </a:spcAft>
              <a:buClrTx/>
              <a:buSzTx/>
              <a:buNone/>
              <a:tabLst/>
            </a:pPr>
            <a:endParaRPr kumimoji="0" lang="en-US" altLang="en-US" sz="1400" b="0" i="0" u="none" strike="noStrike" cap="none" normalizeH="0" baseline="0" dirty="0">
              <a:ln>
                <a:noFill/>
              </a:ln>
              <a:solidFill>
                <a:schemeClr val="bg1"/>
              </a:solidFill>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400" b="1" i="0" u="none" strike="noStrike" cap="none" normalizeH="0" baseline="0" dirty="0">
                <a:ln>
                  <a:noFill/>
                </a:ln>
                <a:solidFill>
                  <a:schemeClr val="bg1"/>
                </a:solidFill>
                <a:effectLst/>
                <a:latin typeface="Arial" panose="020B0604020202020204" pitchFamily="34" charset="0"/>
              </a:rPr>
              <a:t>What is AIDS?</a:t>
            </a:r>
            <a:endParaRPr kumimoji="0" lang="en-US" altLang="en-US" sz="1400" b="0" i="0" u="none" strike="noStrike" cap="none" normalizeH="0" baseline="0" dirty="0">
              <a:ln>
                <a:noFill/>
              </a:ln>
              <a:solidFill>
                <a:schemeClr val="bg1"/>
              </a:solidFill>
              <a:effectLst/>
              <a:latin typeface="Arial" panose="020B0604020202020204" pitchFamily="34" charset="0"/>
            </a:endParaRPr>
          </a:p>
          <a:p>
            <a:pPr eaLnBrk="0" fontAlgn="base" hangingPunct="0">
              <a:spcBef>
                <a:spcPct val="0"/>
              </a:spcBef>
              <a:spcAft>
                <a:spcPts val="600"/>
              </a:spcAft>
              <a:buClrTx/>
            </a:pPr>
            <a:r>
              <a:rPr kumimoji="0" lang="en-US" altLang="en-US" sz="1400" b="0" i="0" u="none" strike="noStrike" cap="none" normalizeH="0" baseline="0" dirty="0">
                <a:ln>
                  <a:noFill/>
                </a:ln>
                <a:solidFill>
                  <a:schemeClr val="bg1"/>
                </a:solidFill>
                <a:effectLst/>
                <a:latin typeface="Arial" panose="020B0604020202020204" pitchFamily="34" charset="0"/>
              </a:rPr>
              <a:t>AIDS (acquired immune deficiency syndrome) develops after many years of HIV</a:t>
            </a:r>
          </a:p>
          <a:p>
            <a:pPr eaLnBrk="0" fontAlgn="base" hangingPunct="0">
              <a:spcBef>
                <a:spcPct val="0"/>
              </a:spcBef>
              <a:spcAft>
                <a:spcPts val="600"/>
              </a:spcAft>
              <a:buClrTx/>
            </a:pPr>
            <a:r>
              <a:rPr kumimoji="0" lang="en-US" altLang="en-US" sz="1400" b="0" i="0" u="none" strike="noStrike" cap="none" normalizeH="0" baseline="0" dirty="0">
                <a:ln>
                  <a:noFill/>
                </a:ln>
                <a:solidFill>
                  <a:schemeClr val="bg1"/>
                </a:solidFill>
                <a:effectLst/>
                <a:latin typeface="Arial" panose="020B0604020202020204" pitchFamily="34" charset="0"/>
              </a:rPr>
              <a:t>The immune system is severely weakened → serious infections and health problems</a:t>
            </a:r>
          </a:p>
          <a:p>
            <a:pPr eaLnBrk="0" fontAlgn="base" hangingPunct="0">
              <a:spcBef>
                <a:spcPct val="0"/>
              </a:spcBef>
              <a:spcAft>
                <a:spcPts val="600"/>
              </a:spcAft>
              <a:buClrTx/>
            </a:pPr>
            <a:r>
              <a:rPr kumimoji="0" lang="en-US" altLang="en-US" sz="1400" b="0" i="0" u="none" strike="noStrike" cap="none" normalizeH="0" baseline="0" dirty="0">
                <a:ln>
                  <a:noFill/>
                </a:ln>
                <a:solidFill>
                  <a:schemeClr val="bg1"/>
                </a:solidFill>
                <a:effectLst/>
                <a:latin typeface="Arial" panose="020B0604020202020204" pitchFamily="34" charset="0"/>
              </a:rPr>
              <a:t>Medicines (ART) can prevent HIV from progressing to AIDS</a:t>
            </a:r>
          </a:p>
          <a:p>
            <a:pPr eaLnBrk="0" fontAlgn="base" hangingPunct="0">
              <a:spcBef>
                <a:spcPct val="0"/>
              </a:spcBef>
              <a:spcAft>
                <a:spcPts val="600"/>
              </a:spcAft>
              <a:buClrTx/>
            </a:pPr>
            <a:r>
              <a:rPr kumimoji="0" lang="en-US" altLang="en-US" sz="1400" b="0" i="0" u="none" strike="noStrike" cap="none" normalizeH="0" baseline="0" dirty="0">
                <a:ln>
                  <a:noFill/>
                </a:ln>
                <a:solidFill>
                  <a:schemeClr val="bg1"/>
                </a:solidFill>
                <a:effectLst/>
                <a:latin typeface="Arial" panose="020B0604020202020204" pitchFamily="34" charset="0"/>
              </a:rPr>
              <a:t>Today, with ART, many people living with HIV never reach the AIDS stage</a:t>
            </a:r>
          </a:p>
          <a:p>
            <a:pPr marL="0" marR="0" lvl="0" indent="0" defTabSz="914400" rtl="0" eaLnBrk="0" fontAlgn="base" latinLnBrk="0" hangingPunct="0">
              <a:spcBef>
                <a:spcPct val="0"/>
              </a:spcBef>
              <a:spcAft>
                <a:spcPts val="600"/>
              </a:spcAft>
              <a:buClrTx/>
              <a:buSzTx/>
              <a:buNone/>
              <a:tabLst/>
            </a:pPr>
            <a:endParaRPr kumimoji="0" lang="en-US" altLang="en-US" sz="1400" b="0" i="0" u="none" strike="noStrike" cap="none" normalizeH="0" baseline="0" dirty="0">
              <a:ln>
                <a:noFill/>
              </a:ln>
              <a:solidFill>
                <a:schemeClr val="bg1"/>
              </a:solidFill>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400" b="1" i="0" u="none" strike="noStrike" cap="none" normalizeH="0" baseline="0" dirty="0">
                <a:ln>
                  <a:noFill/>
                </a:ln>
                <a:solidFill>
                  <a:schemeClr val="bg1"/>
                </a:solidFill>
                <a:effectLst/>
                <a:latin typeface="Arial" panose="020B0604020202020204" pitchFamily="34" charset="0"/>
              </a:rPr>
              <a:t>Impact on others:</a:t>
            </a:r>
            <a:endParaRPr kumimoji="0" lang="en-US" altLang="en-US" sz="1400" b="0" i="0" u="none" strike="noStrike" cap="none" normalizeH="0" baseline="0" dirty="0">
              <a:ln>
                <a:noFill/>
              </a:ln>
              <a:solidFill>
                <a:schemeClr val="bg1"/>
              </a:solidFill>
              <a:effectLst/>
              <a:latin typeface="Arial" panose="020B0604020202020204" pitchFamily="34" charset="0"/>
            </a:endParaRPr>
          </a:p>
          <a:p>
            <a:pPr eaLnBrk="0" fontAlgn="base" hangingPunct="0">
              <a:spcBef>
                <a:spcPct val="0"/>
              </a:spcBef>
              <a:spcAft>
                <a:spcPts val="600"/>
              </a:spcAft>
              <a:buClrTx/>
            </a:pPr>
            <a:r>
              <a:rPr kumimoji="0" lang="en-US" altLang="en-US" sz="1400" b="0" i="0" u="none" strike="noStrike" cap="none" normalizeH="0" baseline="0" dirty="0">
                <a:ln>
                  <a:noFill/>
                </a:ln>
                <a:solidFill>
                  <a:schemeClr val="bg1"/>
                </a:solidFill>
                <a:effectLst/>
                <a:latin typeface="Arial" panose="020B0604020202020204" pitchFamily="34" charset="0"/>
              </a:rPr>
              <a:t>Friends and family may feel fear, confusion, or sadness</a:t>
            </a:r>
          </a:p>
          <a:p>
            <a:pPr eaLnBrk="0" fontAlgn="base" hangingPunct="0">
              <a:spcBef>
                <a:spcPct val="0"/>
              </a:spcBef>
              <a:spcAft>
                <a:spcPts val="600"/>
              </a:spcAft>
              <a:buClrTx/>
            </a:pPr>
            <a:r>
              <a:rPr kumimoji="0" lang="en-US" altLang="en-US" sz="1400" b="0" i="0" u="none" strike="noStrike" cap="none" normalizeH="0" baseline="0" dirty="0">
                <a:ln>
                  <a:noFill/>
                </a:ln>
                <a:solidFill>
                  <a:schemeClr val="bg1"/>
                </a:solidFill>
                <a:effectLst/>
                <a:latin typeface="Arial" panose="020B0604020202020204" pitchFamily="34" charset="0"/>
              </a:rPr>
              <a:t>Counselling and professional guidance can provide support</a:t>
            </a:r>
          </a:p>
          <a:p>
            <a:pPr eaLnBrk="0" fontAlgn="base" hangingPunct="0">
              <a:spcBef>
                <a:spcPct val="0"/>
              </a:spcBef>
              <a:spcAft>
                <a:spcPts val="600"/>
              </a:spcAft>
              <a:buClrTx/>
            </a:pPr>
            <a:r>
              <a:rPr kumimoji="0" lang="en-US" altLang="en-US" sz="1400" b="0" i="0" u="none" strike="noStrike" cap="none" normalizeH="0" baseline="0" dirty="0">
                <a:ln>
                  <a:noFill/>
                </a:ln>
                <a:solidFill>
                  <a:schemeClr val="bg1"/>
                </a:solidFill>
                <a:effectLst/>
                <a:latin typeface="Arial" panose="020B0604020202020204" pitchFamily="34" charset="0"/>
              </a:rPr>
              <a:t>Reliable help: doctors, clinics, pharmacies, community or faith leaders</a:t>
            </a:r>
          </a:p>
          <a:p>
            <a:pPr eaLnBrk="0" fontAlgn="base" hangingPunct="0">
              <a:spcBef>
                <a:spcPct val="0"/>
              </a:spcBef>
              <a:spcAft>
                <a:spcPts val="600"/>
              </a:spcAft>
              <a:buClrTx/>
            </a:pPr>
            <a:r>
              <a:rPr kumimoji="0" lang="en-US" altLang="en-US" sz="1400" b="0" i="0" u="none" strike="noStrike" cap="none" normalizeH="0" baseline="0" dirty="0">
                <a:ln>
                  <a:noFill/>
                </a:ln>
                <a:solidFill>
                  <a:schemeClr val="bg1"/>
                </a:solidFill>
                <a:effectLst/>
                <a:latin typeface="Arial" panose="020B0604020202020204" pitchFamily="34" charset="0"/>
              </a:rPr>
              <a:t>HIV is not a reason to distance yourself – support and understanding make a real difference</a:t>
            </a:r>
          </a:p>
          <a:p>
            <a:pPr marL="0" marR="0" lvl="0" indent="0" defTabSz="914400" rtl="0" eaLnBrk="0" fontAlgn="base" latinLnBrk="0" hangingPunct="0">
              <a:spcBef>
                <a:spcPct val="0"/>
              </a:spcBef>
              <a:spcAft>
                <a:spcPts val="600"/>
              </a:spcAft>
              <a:buClrTx/>
              <a:buSzTx/>
              <a:buFontTx/>
              <a:buNone/>
              <a:tabLst/>
            </a:pPr>
            <a:endParaRPr kumimoji="0" lang="en-US" altLang="en-US" sz="1400" b="0" i="0" u="none" strike="noStrike" cap="none" normalizeH="0" baseline="0" dirty="0">
              <a:ln>
                <a:noFill/>
              </a:ln>
              <a:solidFill>
                <a:schemeClr val="bg1"/>
              </a:solidFill>
              <a:effectLst/>
              <a:latin typeface="Arial" panose="020B0604020202020204" pitchFamily="34" charset="0"/>
            </a:endParaRPr>
          </a:p>
        </p:txBody>
      </p:sp>
      <p:sp>
        <p:nvSpPr>
          <p:cNvPr id="29"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47625">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a person in the middle&#10;&#10;Description automatically generated">
            <a:extLst>
              <a:ext uri="{FF2B5EF4-FFF2-40B4-BE49-F238E27FC236}">
                <a16:creationId xmlns:a16="http://schemas.microsoft.com/office/drawing/2014/main" id="{27EBD0E3-AB67-E2CF-2D5A-A2E8886F4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0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546243-BB6E-4468-8F16-A5C51F4F3AC5}">
  <ds:schemaRefs>
    <ds:schemaRef ds:uri="http://schemas.microsoft.com/sharepoint/v3/contenttype/forms"/>
  </ds:schemaRefs>
</ds:datastoreItem>
</file>

<file path=customXml/itemProps2.xml><?xml version="1.0" encoding="utf-8"?>
<ds:datastoreItem xmlns:ds="http://schemas.openxmlformats.org/officeDocument/2006/customXml" ds:itemID="{355600C6-8848-43E4-8184-BBC5E226D638}">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3.xml><?xml version="1.0" encoding="utf-8"?>
<ds:datastoreItem xmlns:ds="http://schemas.openxmlformats.org/officeDocument/2006/customXml" ds:itemID="{11C71DE2-13CA-426D-AFB9-F87C9467A9FB}"/>
</file>

<file path=docProps/app.xml><?xml version="1.0" encoding="utf-8"?>
<Properties xmlns="http://schemas.openxmlformats.org/officeDocument/2006/extended-properties" xmlns:vt="http://schemas.openxmlformats.org/officeDocument/2006/docPropsVTypes">
  <Template/>
  <TotalTime>344</TotalTime>
  <Words>2777</Words>
  <Application>Microsoft Office PowerPoint</Application>
  <PresentationFormat>Widescreen</PresentationFormat>
  <Paragraphs>180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Calibri</vt:lpstr>
      <vt:lpstr>Courier New</vt:lpstr>
      <vt:lpstr>Symbol</vt:lpstr>
      <vt:lpstr>Office Theme</vt:lpstr>
      <vt:lpstr> Term 2: CRR  Lesson 2: Respect for rights of others</vt:lpstr>
      <vt:lpstr>By the end of this lesson, you should be able to: </vt:lpstr>
      <vt:lpstr>Respect</vt:lpstr>
      <vt:lpstr>The importance of respect</vt:lpstr>
      <vt:lpstr>Respect and tolerance</vt:lpstr>
      <vt:lpstr>Personal values</vt:lpstr>
      <vt:lpstr>Disabilities and disability etiquette</vt:lpstr>
      <vt:lpstr>Disability</vt:lpstr>
      <vt:lpstr>Living with HIV and Aids</vt:lpstr>
      <vt:lpstr>HIV does not discriminate</vt:lpstr>
      <vt:lpstr>HIV Stigma</vt:lpstr>
      <vt:lpstr>HIV and health disparities</vt:lpstr>
      <vt:lpstr>How can we provide support to a person who is HIV-positive? </vt:lpstr>
      <vt:lpstr>Homework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4</cp:revision>
  <dcterms:created xsi:type="dcterms:W3CDTF">2025-08-20T06:14:41Z</dcterms:created>
  <dcterms:modified xsi:type="dcterms:W3CDTF">2025-10-23T14:32:51Z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