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AC2A0-D1F7-4192-BF20-1E58F959C83E}" v="35" dt="2025-10-14T13:34:07.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02" autoAdjust="0"/>
  </p:normalViewPr>
  <p:slideViewPr>
    <p:cSldViewPr snapToGrid="0">
      <p:cViewPr varScale="1">
        <p:scale>
          <a:sx n="50" d="100"/>
          <a:sy n="50" d="100"/>
        </p:scale>
        <p:origin x="186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14T13:34:07.709" v="119"/>
      <pc:docMkLst>
        <pc:docMk/>
      </pc:docMkLst>
      <pc:sldChg chg="addSp delSp modSp mod">
        <pc:chgData name="Megan Botes" userId="70568131-745a-489b-b4fe-9e78c579dd6d" providerId="ADAL" clId="{E3DEF142-CC7A-44CA-B5B4-48BABF1A3E75}" dt="2025-10-14T13:08:23.695" v="4" actId="20577"/>
        <pc:sldMkLst>
          <pc:docMk/>
          <pc:sldMk cId="743733902" sldId="258"/>
        </pc:sldMkLst>
        <pc:spChg chg="mod">
          <ac:chgData name="Megan Botes" userId="70568131-745a-489b-b4fe-9e78c579dd6d" providerId="ADAL" clId="{E3DEF142-CC7A-44CA-B5B4-48BABF1A3E75}" dt="2025-10-14T13:08:23.695" v="4" actId="20577"/>
          <ac:spMkLst>
            <pc:docMk/>
            <pc:sldMk cId="743733902" sldId="258"/>
            <ac:spMk id="2" creationId="{C5F76B91-F4B4-386E-987E-9E0FD870DA1E}"/>
          </ac:spMkLst>
        </pc:spChg>
        <pc:spChg chg="del">
          <ac:chgData name="Megan Botes" userId="70568131-745a-489b-b4fe-9e78c579dd6d" providerId="ADAL" clId="{E3DEF142-CC7A-44CA-B5B4-48BABF1A3E75}" dt="2025-10-14T13:08:07.734" v="1" actId="26606"/>
          <ac:spMkLst>
            <pc:docMk/>
            <pc:sldMk cId="743733902" sldId="258"/>
            <ac:spMk id="9" creationId="{C05CBC3C-2E5A-4839-8B9B-2E5A6ADF0F58}"/>
          </ac:spMkLst>
        </pc:spChg>
        <pc:spChg chg="del">
          <ac:chgData name="Megan Botes" userId="70568131-745a-489b-b4fe-9e78c579dd6d" providerId="ADAL" clId="{E3DEF142-CC7A-44CA-B5B4-48BABF1A3E75}" dt="2025-10-14T13:08:07.734" v="1" actId="26606"/>
          <ac:spMkLst>
            <pc:docMk/>
            <pc:sldMk cId="743733902" sldId="258"/>
            <ac:spMk id="11" creationId="{DB5B423A-57CC-4C58-AA26-8E2E862B03A0}"/>
          </ac:spMkLst>
        </pc:spChg>
        <pc:spChg chg="add del">
          <ac:chgData name="Megan Botes" userId="70568131-745a-489b-b4fe-9e78c579dd6d" providerId="ADAL" clId="{E3DEF142-CC7A-44CA-B5B4-48BABF1A3E75}" dt="2025-10-14T13:08:18.993" v="2" actId="26606"/>
          <ac:spMkLst>
            <pc:docMk/>
            <pc:sldMk cId="743733902" sldId="258"/>
            <ac:spMk id="16" creationId="{7517A47C-B2E5-4B79-8061-D74B1311AF6E}"/>
          </ac:spMkLst>
        </pc:spChg>
        <pc:spChg chg="add del">
          <ac:chgData name="Megan Botes" userId="70568131-745a-489b-b4fe-9e78c579dd6d" providerId="ADAL" clId="{E3DEF142-CC7A-44CA-B5B4-48BABF1A3E75}" dt="2025-10-14T13:08:18.993" v="2" actId="26606"/>
          <ac:spMkLst>
            <pc:docMk/>
            <pc:sldMk cId="743733902" sldId="258"/>
            <ac:spMk id="18" creationId="{C505E780-2083-4CB5-A42A-5E0E2908ECC3}"/>
          </ac:spMkLst>
        </pc:spChg>
        <pc:spChg chg="add del">
          <ac:chgData name="Megan Botes" userId="70568131-745a-489b-b4fe-9e78c579dd6d" providerId="ADAL" clId="{E3DEF142-CC7A-44CA-B5B4-48BABF1A3E75}" dt="2025-10-14T13:08:18.993" v="2" actId="26606"/>
          <ac:spMkLst>
            <pc:docMk/>
            <pc:sldMk cId="743733902" sldId="258"/>
            <ac:spMk id="20" creationId="{D2C0AE1C-0118-41AE-8A10-7CDCBF10E96F}"/>
          </ac:spMkLst>
        </pc:spChg>
        <pc:spChg chg="add del">
          <ac:chgData name="Megan Botes" userId="70568131-745a-489b-b4fe-9e78c579dd6d" providerId="ADAL" clId="{E3DEF142-CC7A-44CA-B5B4-48BABF1A3E75}" dt="2025-10-14T13:08:18.993" v="2" actId="26606"/>
          <ac:spMkLst>
            <pc:docMk/>
            <pc:sldMk cId="743733902" sldId="258"/>
            <ac:spMk id="22" creationId="{463EEC44-1BA3-44ED-81FC-A644B04B2A44}"/>
          </ac:spMkLst>
        </pc:spChg>
        <pc:spChg chg="add">
          <ac:chgData name="Megan Botes" userId="70568131-745a-489b-b4fe-9e78c579dd6d" providerId="ADAL" clId="{E3DEF142-CC7A-44CA-B5B4-48BABF1A3E75}" dt="2025-10-14T13:08:18.993" v="2" actId="26606"/>
          <ac:spMkLst>
            <pc:docMk/>
            <pc:sldMk cId="743733902" sldId="258"/>
            <ac:spMk id="27" creationId="{6C4028FD-8BAA-4A19-BFDE-594D991B7552}"/>
          </ac:spMkLst>
        </pc:spChg>
        <pc:graphicFrameChg chg="mod modGraphic">
          <ac:chgData name="Megan Botes" userId="70568131-745a-489b-b4fe-9e78c579dd6d" providerId="ADAL" clId="{E3DEF142-CC7A-44CA-B5B4-48BABF1A3E75}" dt="2025-10-14T13:08:18.993" v="2" actId="26606"/>
          <ac:graphicFrameMkLst>
            <pc:docMk/>
            <pc:sldMk cId="743733902" sldId="258"/>
            <ac:graphicFrameMk id="5" creationId="{4AE96915-1388-F3E3-2165-A6976B7E2315}"/>
          </ac:graphicFrameMkLst>
        </pc:graphicFrameChg>
        <pc:picChg chg="add mod">
          <ac:chgData name="Megan Botes" userId="70568131-745a-489b-b4fe-9e78c579dd6d" providerId="ADAL" clId="{E3DEF142-CC7A-44CA-B5B4-48BABF1A3E75}" dt="2025-10-14T13:08:21.076" v="3"/>
          <ac:picMkLst>
            <pc:docMk/>
            <pc:sldMk cId="743733902" sldId="258"/>
            <ac:picMk id="3" creationId="{8A925324-4181-F200-13E1-6E1707003CB2}"/>
          </ac:picMkLst>
        </pc:picChg>
        <pc:picChg chg="del">
          <ac:chgData name="Megan Botes" userId="70568131-745a-489b-b4fe-9e78c579dd6d" providerId="ADAL" clId="{E3DEF142-CC7A-44CA-B5B4-48BABF1A3E75}" dt="2025-10-14T13:07:49.934" v="0" actId="21"/>
          <ac:picMkLst>
            <pc:docMk/>
            <pc:sldMk cId="743733902" sldId="258"/>
            <ac:picMk id="4" creationId="{8A925324-4181-F200-13E1-6E1707003CB2}"/>
          </ac:picMkLst>
        </pc:picChg>
      </pc:sldChg>
      <pc:sldChg chg="addSp delSp modSp mod modNotesTx">
        <pc:chgData name="Megan Botes" userId="70568131-745a-489b-b4fe-9e78c579dd6d" providerId="ADAL" clId="{E3DEF142-CC7A-44CA-B5B4-48BABF1A3E75}" dt="2025-10-14T13:10:46.846" v="13" actId="5793"/>
        <pc:sldMkLst>
          <pc:docMk/>
          <pc:sldMk cId="654519724" sldId="260"/>
        </pc:sldMkLst>
        <pc:spChg chg="mod">
          <ac:chgData name="Megan Botes" userId="70568131-745a-489b-b4fe-9e78c579dd6d" providerId="ADAL" clId="{E3DEF142-CC7A-44CA-B5B4-48BABF1A3E75}" dt="2025-10-14T13:10:31.667" v="10" actId="26606"/>
          <ac:spMkLst>
            <pc:docMk/>
            <pc:sldMk cId="654519724" sldId="260"/>
            <ac:spMk id="2" creationId="{DC358A8A-CBF1-2599-8053-483FED4622C6}"/>
          </ac:spMkLst>
        </pc:spChg>
        <pc:spChg chg="del">
          <ac:chgData name="Megan Botes" userId="70568131-745a-489b-b4fe-9e78c579dd6d" providerId="ADAL" clId="{E3DEF142-CC7A-44CA-B5B4-48BABF1A3E75}" dt="2025-10-14T13:10:23.778" v="8" actId="26606"/>
          <ac:spMkLst>
            <pc:docMk/>
            <pc:sldMk cId="654519724" sldId="260"/>
            <ac:spMk id="12" creationId="{91F55C5D-1648-4BE3-932D-8CADBF3F6736}"/>
          </ac:spMkLst>
        </pc:spChg>
        <pc:spChg chg="del">
          <ac:chgData name="Megan Botes" userId="70568131-745a-489b-b4fe-9e78c579dd6d" providerId="ADAL" clId="{E3DEF142-CC7A-44CA-B5B4-48BABF1A3E75}" dt="2025-10-14T13:10:23.778" v="8" actId="26606"/>
          <ac:spMkLst>
            <pc:docMk/>
            <pc:sldMk cId="654519724" sldId="260"/>
            <ac:spMk id="14" creationId="{A38E1331-B5A6-44BE-BF4E-EE6C2FD2A242}"/>
          </ac:spMkLst>
        </pc:spChg>
        <pc:spChg chg="add del">
          <ac:chgData name="Megan Botes" userId="70568131-745a-489b-b4fe-9e78c579dd6d" providerId="ADAL" clId="{E3DEF142-CC7A-44CA-B5B4-48BABF1A3E75}" dt="2025-10-14T13:10:25.973" v="9" actId="478"/>
          <ac:spMkLst>
            <pc:docMk/>
            <pc:sldMk cId="654519724" sldId="260"/>
            <ac:spMk id="18" creationId="{87946788-D859-1C36-BCF2-CC5FED0042A6}"/>
          </ac:spMkLst>
        </pc:spChg>
        <pc:spChg chg="add del">
          <ac:chgData name="Megan Botes" userId="70568131-745a-489b-b4fe-9e78c579dd6d" providerId="ADAL" clId="{E3DEF142-CC7A-44CA-B5B4-48BABF1A3E75}" dt="2025-10-14T13:10:31.667" v="10" actId="26606"/>
          <ac:spMkLst>
            <pc:docMk/>
            <pc:sldMk cId="654519724" sldId="260"/>
            <ac:spMk id="21" creationId="{76024B02-E9DE-461A-8C2D-5D6D34764034}"/>
          </ac:spMkLst>
        </pc:spChg>
        <pc:spChg chg="add del">
          <ac:chgData name="Megan Botes" userId="70568131-745a-489b-b4fe-9e78c579dd6d" providerId="ADAL" clId="{E3DEF142-CC7A-44CA-B5B4-48BABF1A3E75}" dt="2025-10-14T13:10:31.667" v="10" actId="26606"/>
          <ac:spMkLst>
            <pc:docMk/>
            <pc:sldMk cId="654519724" sldId="260"/>
            <ac:spMk id="23" creationId="{57AF882C-175B-49BE-9BF5-D081F17D2564}"/>
          </ac:spMkLst>
        </pc:spChg>
        <pc:spChg chg="add del">
          <ac:chgData name="Megan Botes" userId="70568131-745a-489b-b4fe-9e78c579dd6d" providerId="ADAL" clId="{E3DEF142-CC7A-44CA-B5B4-48BABF1A3E75}" dt="2025-10-14T13:10:31.667" v="10" actId="26606"/>
          <ac:spMkLst>
            <pc:docMk/>
            <pc:sldMk cId="654519724" sldId="260"/>
            <ac:spMk id="25" creationId="{A3090662-CAD4-4A54-9F26-DF4753B5E7C1}"/>
          </ac:spMkLst>
        </pc:spChg>
        <pc:spChg chg="add">
          <ac:chgData name="Megan Botes" userId="70568131-745a-489b-b4fe-9e78c579dd6d" providerId="ADAL" clId="{E3DEF142-CC7A-44CA-B5B4-48BABF1A3E75}" dt="2025-10-14T13:10:31.667" v="10" actId="26606"/>
          <ac:spMkLst>
            <pc:docMk/>
            <pc:sldMk cId="654519724" sldId="260"/>
            <ac:spMk id="30" creationId="{398F3DEE-0E56-499F-AFAE-C2DA7C2C815B}"/>
          </ac:spMkLst>
        </pc:spChg>
        <pc:spChg chg="add">
          <ac:chgData name="Megan Botes" userId="70568131-745a-489b-b4fe-9e78c579dd6d" providerId="ADAL" clId="{E3DEF142-CC7A-44CA-B5B4-48BABF1A3E75}" dt="2025-10-14T13:10:31.667" v="10" actId="26606"/>
          <ac:spMkLst>
            <pc:docMk/>
            <pc:sldMk cId="654519724" sldId="260"/>
            <ac:spMk id="32" creationId="{E85CCF60-79A2-440A-86A2-1A64A59F7B5C}"/>
          </ac:spMkLst>
        </pc:spChg>
        <pc:spChg chg="add">
          <ac:chgData name="Megan Botes" userId="70568131-745a-489b-b4fe-9e78c579dd6d" providerId="ADAL" clId="{E3DEF142-CC7A-44CA-B5B4-48BABF1A3E75}" dt="2025-10-14T13:10:31.667" v="10" actId="26606"/>
          <ac:spMkLst>
            <pc:docMk/>
            <pc:sldMk cId="654519724" sldId="260"/>
            <ac:spMk id="34" creationId="{3F2162BA-EECD-43E0-99D9-C00B19482E50}"/>
          </ac:spMkLst>
        </pc:spChg>
        <pc:spChg chg="add">
          <ac:chgData name="Megan Botes" userId="70568131-745a-489b-b4fe-9e78c579dd6d" providerId="ADAL" clId="{E3DEF142-CC7A-44CA-B5B4-48BABF1A3E75}" dt="2025-10-14T13:10:31.667" v="10" actId="26606"/>
          <ac:spMkLst>
            <pc:docMk/>
            <pc:sldMk cId="654519724" sldId="260"/>
            <ac:spMk id="36" creationId="{160DB805-F71F-46BB-A8CC-74F6D8306F98}"/>
          </ac:spMkLst>
        </pc:spChg>
        <pc:spChg chg="add">
          <ac:chgData name="Megan Botes" userId="70568131-745a-489b-b4fe-9e78c579dd6d" providerId="ADAL" clId="{E3DEF142-CC7A-44CA-B5B4-48BABF1A3E75}" dt="2025-10-14T13:10:31.667" v="10" actId="26606"/>
          <ac:spMkLst>
            <pc:docMk/>
            <pc:sldMk cId="654519724" sldId="260"/>
            <ac:spMk id="38" creationId="{6F91054C-3439-420E-88EB-F0A5637EC5C4}"/>
          </ac:spMkLst>
        </pc:spChg>
        <pc:picChg chg="del">
          <ac:chgData name="Megan Botes" userId="70568131-745a-489b-b4fe-9e78c579dd6d" providerId="ADAL" clId="{E3DEF142-CC7A-44CA-B5B4-48BABF1A3E75}" dt="2025-10-14T13:10:00.804" v="7" actId="21"/>
          <ac:picMkLst>
            <pc:docMk/>
            <pc:sldMk cId="654519724" sldId="260"/>
            <ac:picMk id="3" creationId="{58655A97-3ECE-E3A2-751C-0B70A6C1FEFA}"/>
          </ac:picMkLst>
        </pc:picChg>
        <pc:picChg chg="mod">
          <ac:chgData name="Megan Botes" userId="70568131-745a-489b-b4fe-9e78c579dd6d" providerId="ADAL" clId="{E3DEF142-CC7A-44CA-B5B4-48BABF1A3E75}" dt="2025-10-14T13:10:31.667" v="10" actId="26606"/>
          <ac:picMkLst>
            <pc:docMk/>
            <pc:sldMk cId="654519724" sldId="260"/>
            <ac:picMk id="5" creationId="{464686BA-1C14-0306-204C-84CDC15B700D}"/>
          </ac:picMkLst>
        </pc:picChg>
        <pc:picChg chg="mod">
          <ac:chgData name="Megan Botes" userId="70568131-745a-489b-b4fe-9e78c579dd6d" providerId="ADAL" clId="{E3DEF142-CC7A-44CA-B5B4-48BABF1A3E75}" dt="2025-10-14T13:10:23.778" v="8" actId="26606"/>
          <ac:picMkLst>
            <pc:docMk/>
            <pc:sldMk cId="654519724" sldId="260"/>
            <ac:picMk id="6" creationId="{1ECEAE50-2034-99C0-0571-4239B5033840}"/>
          </ac:picMkLst>
        </pc:picChg>
        <pc:picChg chg="mod ord">
          <ac:chgData name="Megan Botes" userId="70568131-745a-489b-b4fe-9e78c579dd6d" providerId="ADAL" clId="{E3DEF142-CC7A-44CA-B5B4-48BABF1A3E75}" dt="2025-10-14T13:10:23.778" v="8" actId="26606"/>
          <ac:picMkLst>
            <pc:docMk/>
            <pc:sldMk cId="654519724" sldId="260"/>
            <ac:picMk id="7" creationId="{DE7457C6-95D3-3246-14EE-CD8A669025B2}"/>
          </ac:picMkLst>
        </pc:picChg>
        <pc:picChg chg="add mod">
          <ac:chgData name="Megan Botes" userId="70568131-745a-489b-b4fe-9e78c579dd6d" providerId="ADAL" clId="{E3DEF142-CC7A-44CA-B5B4-48BABF1A3E75}" dt="2025-10-14T13:10:33.870" v="11"/>
          <ac:picMkLst>
            <pc:docMk/>
            <pc:sldMk cId="654519724" sldId="260"/>
            <ac:picMk id="8" creationId="{58655A97-3ECE-E3A2-751C-0B70A6C1FEFA}"/>
          </ac:picMkLst>
        </pc:picChg>
      </pc:sldChg>
      <pc:sldChg chg="addSp delSp modSp mod">
        <pc:chgData name="Megan Botes" userId="70568131-745a-489b-b4fe-9e78c579dd6d" providerId="ADAL" clId="{E3DEF142-CC7A-44CA-B5B4-48BABF1A3E75}" dt="2025-10-14T13:13:45.878" v="19" actId="113"/>
        <pc:sldMkLst>
          <pc:docMk/>
          <pc:sldMk cId="2040236218" sldId="261"/>
        </pc:sldMkLst>
        <pc:spChg chg="mod">
          <ac:chgData name="Megan Botes" userId="70568131-745a-489b-b4fe-9e78c579dd6d" providerId="ADAL" clId="{E3DEF142-CC7A-44CA-B5B4-48BABF1A3E75}" dt="2025-10-14T13:13:45.878" v="19" actId="113"/>
          <ac:spMkLst>
            <pc:docMk/>
            <pc:sldMk cId="2040236218" sldId="261"/>
            <ac:spMk id="2" creationId="{CCC9F559-0557-6131-9C7C-F231B849B6BE}"/>
          </ac:spMkLst>
        </pc:spChg>
        <pc:spChg chg="del">
          <ac:chgData name="Megan Botes" userId="70568131-745a-489b-b4fe-9e78c579dd6d" providerId="ADAL" clId="{E3DEF142-CC7A-44CA-B5B4-48BABF1A3E75}" dt="2025-10-14T13:13:15.224" v="16" actId="26606"/>
          <ac:spMkLst>
            <pc:docMk/>
            <pc:sldMk cId="2040236218" sldId="261"/>
            <ac:spMk id="9" creationId="{AE2B703B-46F9-481A-A605-82E2A828C4FA}"/>
          </ac:spMkLst>
        </pc:spChg>
        <pc:spChg chg="del">
          <ac:chgData name="Megan Botes" userId="70568131-745a-489b-b4fe-9e78c579dd6d" providerId="ADAL" clId="{E3DEF142-CC7A-44CA-B5B4-48BABF1A3E75}" dt="2025-10-14T13:13:15.224" v="16" actId="26606"/>
          <ac:spMkLst>
            <pc:docMk/>
            <pc:sldMk cId="2040236218" sldId="261"/>
            <ac:spMk id="11" creationId="{F13BE4D7-0C3D-4906-B230-A1C5B4665CCF}"/>
          </ac:spMkLst>
        </pc:spChg>
        <pc:spChg chg="add">
          <ac:chgData name="Megan Botes" userId="70568131-745a-489b-b4fe-9e78c579dd6d" providerId="ADAL" clId="{E3DEF142-CC7A-44CA-B5B4-48BABF1A3E75}" dt="2025-10-14T13:13:15.224" v="16" actId="26606"/>
          <ac:spMkLst>
            <pc:docMk/>
            <pc:sldMk cId="2040236218" sldId="261"/>
            <ac:spMk id="16" creationId="{7A203437-703A-4E00-A8C0-91D328D6C7C7}"/>
          </ac:spMkLst>
        </pc:spChg>
        <pc:spChg chg="add">
          <ac:chgData name="Megan Botes" userId="70568131-745a-489b-b4fe-9e78c579dd6d" providerId="ADAL" clId="{E3DEF142-CC7A-44CA-B5B4-48BABF1A3E75}" dt="2025-10-14T13:13:15.224" v="16" actId="26606"/>
          <ac:spMkLst>
            <pc:docMk/>
            <pc:sldMk cId="2040236218" sldId="261"/>
            <ac:spMk id="18" creationId="{CD84038B-4A56-439B-A184-79B2D4506692}"/>
          </ac:spMkLst>
        </pc:spChg>
        <pc:spChg chg="add">
          <ac:chgData name="Megan Botes" userId="70568131-745a-489b-b4fe-9e78c579dd6d" providerId="ADAL" clId="{E3DEF142-CC7A-44CA-B5B4-48BABF1A3E75}" dt="2025-10-14T13:13:15.224" v="16" actId="26606"/>
          <ac:spMkLst>
            <pc:docMk/>
            <pc:sldMk cId="2040236218" sldId="261"/>
            <ac:spMk id="20" creationId="{4F96EE13-2C4D-4262-812E-DDE5FC35F0AD}"/>
          </ac:spMkLst>
        </pc:spChg>
        <pc:graphicFrameChg chg="mod ord modGraphic">
          <ac:chgData name="Megan Botes" userId="70568131-745a-489b-b4fe-9e78c579dd6d" providerId="ADAL" clId="{E3DEF142-CC7A-44CA-B5B4-48BABF1A3E75}" dt="2025-10-14T13:13:36.982" v="18" actId="12100"/>
          <ac:graphicFrameMkLst>
            <pc:docMk/>
            <pc:sldMk cId="2040236218" sldId="261"/>
            <ac:graphicFrameMk id="5" creationId="{78D0CA8B-180E-DB32-ABFC-81EA8AC0F3B2}"/>
          </ac:graphicFrameMkLst>
        </pc:graphicFrameChg>
        <pc:picChg chg="add mod ord">
          <ac:chgData name="Megan Botes" userId="70568131-745a-489b-b4fe-9e78c579dd6d" providerId="ADAL" clId="{E3DEF142-CC7A-44CA-B5B4-48BABF1A3E75}" dt="2025-10-14T13:13:15.224" v="16" actId="26606"/>
          <ac:picMkLst>
            <pc:docMk/>
            <pc:sldMk cId="2040236218" sldId="261"/>
            <ac:picMk id="3" creationId="{E14D18CF-C0E7-2119-65CB-41A258AE1AEF}"/>
          </ac:picMkLst>
        </pc:picChg>
        <pc:picChg chg="del">
          <ac:chgData name="Megan Botes" userId="70568131-745a-489b-b4fe-9e78c579dd6d" providerId="ADAL" clId="{E3DEF142-CC7A-44CA-B5B4-48BABF1A3E75}" dt="2025-10-14T13:13:01.757" v="15" actId="21"/>
          <ac:picMkLst>
            <pc:docMk/>
            <pc:sldMk cId="2040236218" sldId="261"/>
            <ac:picMk id="4" creationId="{BB62C1AD-5BC7-15B8-52EF-84F2E9B896FF}"/>
          </ac:picMkLst>
        </pc:picChg>
        <pc:picChg chg="add mod">
          <ac:chgData name="Megan Botes" userId="70568131-745a-489b-b4fe-9e78c579dd6d" providerId="ADAL" clId="{E3DEF142-CC7A-44CA-B5B4-48BABF1A3E75}" dt="2025-10-14T13:13:15.224" v="16" actId="26606"/>
          <ac:picMkLst>
            <pc:docMk/>
            <pc:sldMk cId="2040236218" sldId="261"/>
            <ac:picMk id="6" creationId="{EAB59E7C-4355-B360-65FA-1FE1B04AC012}"/>
          </ac:picMkLst>
        </pc:picChg>
        <pc:picChg chg="add mod">
          <ac:chgData name="Megan Botes" userId="70568131-745a-489b-b4fe-9e78c579dd6d" providerId="ADAL" clId="{E3DEF142-CC7A-44CA-B5B4-48BABF1A3E75}" dt="2025-10-14T13:13:25.624" v="17"/>
          <ac:picMkLst>
            <pc:docMk/>
            <pc:sldMk cId="2040236218" sldId="261"/>
            <ac:picMk id="7" creationId="{BB62C1AD-5BC7-15B8-52EF-84F2E9B896FF}"/>
          </ac:picMkLst>
        </pc:picChg>
      </pc:sldChg>
      <pc:sldChg chg="addSp delSp modSp mod">
        <pc:chgData name="Megan Botes" userId="70568131-745a-489b-b4fe-9e78c579dd6d" providerId="ADAL" clId="{E3DEF142-CC7A-44CA-B5B4-48BABF1A3E75}" dt="2025-10-14T13:15:11.865" v="23"/>
        <pc:sldMkLst>
          <pc:docMk/>
          <pc:sldMk cId="2967973864" sldId="262"/>
        </pc:sldMkLst>
        <pc:spChg chg="mod">
          <ac:chgData name="Megan Botes" userId="70568131-745a-489b-b4fe-9e78c579dd6d" providerId="ADAL" clId="{E3DEF142-CC7A-44CA-B5B4-48BABF1A3E75}" dt="2025-10-14T13:15:06.231" v="22" actId="26606"/>
          <ac:spMkLst>
            <pc:docMk/>
            <pc:sldMk cId="2967973864" sldId="262"/>
            <ac:spMk id="2" creationId="{FCBC77A7-C995-DC8D-F4A0-52893A5CD863}"/>
          </ac:spMkLst>
        </pc:spChg>
        <pc:spChg chg="mod ord">
          <ac:chgData name="Megan Botes" userId="70568131-745a-489b-b4fe-9e78c579dd6d" providerId="ADAL" clId="{E3DEF142-CC7A-44CA-B5B4-48BABF1A3E75}" dt="2025-10-14T13:15:06.231" v="22" actId="26606"/>
          <ac:spMkLst>
            <pc:docMk/>
            <pc:sldMk cId="2967973864" sldId="262"/>
            <ac:spMk id="3" creationId="{46343011-DD6B-B6EE-7EA9-172A89581AE5}"/>
          </ac:spMkLst>
        </pc:spChg>
        <pc:spChg chg="del">
          <ac:chgData name="Megan Botes" userId="70568131-745a-489b-b4fe-9e78c579dd6d" providerId="ADAL" clId="{E3DEF142-CC7A-44CA-B5B4-48BABF1A3E75}" dt="2025-10-14T13:15:06.231" v="22" actId="26606"/>
          <ac:spMkLst>
            <pc:docMk/>
            <pc:sldMk cId="2967973864" sldId="262"/>
            <ac:spMk id="8" creationId="{F837543A-6020-4505-A233-C9DB4BF74011}"/>
          </ac:spMkLst>
        </pc:spChg>
        <pc:spChg chg="del">
          <ac:chgData name="Megan Botes" userId="70568131-745a-489b-b4fe-9e78c579dd6d" providerId="ADAL" clId="{E3DEF142-CC7A-44CA-B5B4-48BABF1A3E75}" dt="2025-10-14T13:15:06.231" v="22" actId="26606"/>
          <ac:spMkLst>
            <pc:docMk/>
            <pc:sldMk cId="2967973864" sldId="262"/>
            <ac:spMk id="10" creationId="{35B16301-FB18-48BA-A6DD-C37CAF6F9A18}"/>
          </ac:spMkLst>
        </pc:spChg>
        <pc:spChg chg="del">
          <ac:chgData name="Megan Botes" userId="70568131-745a-489b-b4fe-9e78c579dd6d" providerId="ADAL" clId="{E3DEF142-CC7A-44CA-B5B4-48BABF1A3E75}" dt="2025-10-14T13:15:06.231" v="22" actId="26606"/>
          <ac:spMkLst>
            <pc:docMk/>
            <pc:sldMk cId="2967973864" sldId="262"/>
            <ac:spMk id="12" creationId="{C3C0D90E-074A-4F52-9B11-B52BEF4BCBE5}"/>
          </ac:spMkLst>
        </pc:spChg>
        <pc:spChg chg="del">
          <ac:chgData name="Megan Botes" userId="70568131-745a-489b-b4fe-9e78c579dd6d" providerId="ADAL" clId="{E3DEF142-CC7A-44CA-B5B4-48BABF1A3E75}" dt="2025-10-14T13:15:06.231" v="22" actId="26606"/>
          <ac:spMkLst>
            <pc:docMk/>
            <pc:sldMk cId="2967973864" sldId="262"/>
            <ac:spMk id="14" creationId="{CABBD4C1-E6F8-46F6-8152-A8A97490BF4D}"/>
          </ac:spMkLst>
        </pc:spChg>
        <pc:spChg chg="del">
          <ac:chgData name="Megan Botes" userId="70568131-745a-489b-b4fe-9e78c579dd6d" providerId="ADAL" clId="{E3DEF142-CC7A-44CA-B5B4-48BABF1A3E75}" dt="2025-10-14T13:15:06.231" v="22" actId="26606"/>
          <ac:spMkLst>
            <pc:docMk/>
            <pc:sldMk cId="2967973864" sldId="262"/>
            <ac:spMk id="16" creationId="{83BA5EF5-1FE9-4BF9-83BB-269BCDDF6156}"/>
          </ac:spMkLst>
        </pc:spChg>
        <pc:spChg chg="del">
          <ac:chgData name="Megan Botes" userId="70568131-745a-489b-b4fe-9e78c579dd6d" providerId="ADAL" clId="{E3DEF142-CC7A-44CA-B5B4-48BABF1A3E75}" dt="2025-10-14T13:15:06.231" v="22" actId="26606"/>
          <ac:spMkLst>
            <pc:docMk/>
            <pc:sldMk cId="2967973864" sldId="262"/>
            <ac:spMk id="20" creationId="{88853921-7BC9-4BDE-ACAB-133C683C82D6}"/>
          </ac:spMkLst>
        </pc:spChg>
        <pc:spChg chg="del">
          <ac:chgData name="Megan Botes" userId="70568131-745a-489b-b4fe-9e78c579dd6d" providerId="ADAL" clId="{E3DEF142-CC7A-44CA-B5B4-48BABF1A3E75}" dt="2025-10-14T13:15:06.231" v="22" actId="26606"/>
          <ac:spMkLst>
            <pc:docMk/>
            <pc:sldMk cId="2967973864" sldId="262"/>
            <ac:spMk id="22" creationId="{09192968-3AE7-4470-A61C-97294BB92731}"/>
          </ac:spMkLst>
        </pc:spChg>
        <pc:spChg chg="del">
          <ac:chgData name="Megan Botes" userId="70568131-745a-489b-b4fe-9e78c579dd6d" providerId="ADAL" clId="{E3DEF142-CC7A-44CA-B5B4-48BABF1A3E75}" dt="2025-10-14T13:15:06.231" v="22" actId="26606"/>
          <ac:spMkLst>
            <pc:docMk/>
            <pc:sldMk cId="2967973864" sldId="262"/>
            <ac:spMk id="24" creationId="{3AB72E55-43E4-4356-BFE8-E2102CB0B505}"/>
          </ac:spMkLst>
        </pc:spChg>
        <pc:picChg chg="del">
          <ac:chgData name="Megan Botes" userId="70568131-745a-489b-b4fe-9e78c579dd6d" providerId="ADAL" clId="{E3DEF142-CC7A-44CA-B5B4-48BABF1A3E75}" dt="2025-10-14T13:14:57.881" v="21" actId="21"/>
          <ac:picMkLst>
            <pc:docMk/>
            <pc:sldMk cId="2967973864" sldId="262"/>
            <ac:picMk id="4" creationId="{A8452435-DFA4-E113-522B-1D5AFDB05A0C}"/>
          </ac:picMkLst>
        </pc:picChg>
        <pc:picChg chg="add mod">
          <ac:chgData name="Megan Botes" userId="70568131-745a-489b-b4fe-9e78c579dd6d" providerId="ADAL" clId="{E3DEF142-CC7A-44CA-B5B4-48BABF1A3E75}" dt="2025-10-14T13:14:54.762" v="20"/>
          <ac:picMkLst>
            <pc:docMk/>
            <pc:sldMk cId="2967973864" sldId="262"/>
            <ac:picMk id="5" creationId="{EE935F67-E45E-7A3C-879E-56EDE17A4C88}"/>
          </ac:picMkLst>
        </pc:picChg>
        <pc:picChg chg="add mod">
          <ac:chgData name="Megan Botes" userId="70568131-745a-489b-b4fe-9e78c579dd6d" providerId="ADAL" clId="{E3DEF142-CC7A-44CA-B5B4-48BABF1A3E75}" dt="2025-10-14T13:15:11.865" v="23"/>
          <ac:picMkLst>
            <pc:docMk/>
            <pc:sldMk cId="2967973864" sldId="262"/>
            <ac:picMk id="6" creationId="{A8452435-DFA4-E113-522B-1D5AFDB05A0C}"/>
          </ac:picMkLst>
        </pc:picChg>
      </pc:sldChg>
      <pc:sldChg chg="addSp delSp modSp mod modClrScheme delDesignElem chgLayout">
        <pc:chgData name="Megan Botes" userId="70568131-745a-489b-b4fe-9e78c579dd6d" providerId="ADAL" clId="{E3DEF142-CC7A-44CA-B5B4-48BABF1A3E75}" dt="2025-10-14T13:22:47.328" v="50" actId="27636"/>
        <pc:sldMkLst>
          <pc:docMk/>
          <pc:sldMk cId="2067622818" sldId="263"/>
        </pc:sldMkLst>
        <pc:spChg chg="del mod ord">
          <ac:chgData name="Megan Botes" userId="70568131-745a-489b-b4fe-9e78c579dd6d" providerId="ADAL" clId="{E3DEF142-CC7A-44CA-B5B4-48BABF1A3E75}" dt="2025-10-14T13:20:32.990" v="33" actId="478"/>
          <ac:spMkLst>
            <pc:docMk/>
            <pc:sldMk cId="2067622818" sldId="263"/>
            <ac:spMk id="3" creationId="{AD9787F7-C416-1075-1FFE-0BF4285CDA83}"/>
          </ac:spMkLst>
        </pc:spChg>
        <pc:spChg chg="add mod ord">
          <ac:chgData name="Megan Botes" userId="70568131-745a-489b-b4fe-9e78c579dd6d" providerId="ADAL" clId="{E3DEF142-CC7A-44CA-B5B4-48BABF1A3E75}" dt="2025-10-14T13:22:47.328" v="50" actId="27636"/>
          <ac:spMkLst>
            <pc:docMk/>
            <pc:sldMk cId="2067622818" sldId="263"/>
            <ac:spMk id="6" creationId="{CE0DDE00-1E7C-2C3A-20B0-2758E9399741}"/>
          </ac:spMkLst>
        </pc:spChg>
        <pc:spChg chg="del">
          <ac:chgData name="Megan Botes" userId="70568131-745a-489b-b4fe-9e78c579dd6d" providerId="ADAL" clId="{E3DEF142-CC7A-44CA-B5B4-48BABF1A3E75}" dt="2025-10-14T13:20:23.747" v="29" actId="700"/>
          <ac:spMkLst>
            <pc:docMk/>
            <pc:sldMk cId="2067622818" sldId="263"/>
            <ac:spMk id="8" creationId="{907EF6B7-1338-4443-8C46-6A318D952DFD}"/>
          </ac:spMkLst>
        </pc:spChg>
        <pc:spChg chg="add del">
          <ac:chgData name="Megan Botes" userId="70568131-745a-489b-b4fe-9e78c579dd6d" providerId="ADAL" clId="{E3DEF142-CC7A-44CA-B5B4-48BABF1A3E75}" dt="2025-10-14T13:20:40.236" v="35" actId="22"/>
          <ac:spMkLst>
            <pc:docMk/>
            <pc:sldMk cId="2067622818" sldId="263"/>
            <ac:spMk id="9" creationId="{6AF1E71C-90BE-E685-A0F1-8EFC0904742A}"/>
          </ac:spMkLst>
        </pc:spChg>
        <pc:spChg chg="del">
          <ac:chgData name="Megan Botes" userId="70568131-745a-489b-b4fe-9e78c579dd6d" providerId="ADAL" clId="{E3DEF142-CC7A-44CA-B5B4-48BABF1A3E75}" dt="2025-10-14T13:20:23.747" v="29" actId="700"/>
          <ac:spMkLst>
            <pc:docMk/>
            <pc:sldMk cId="2067622818" sldId="263"/>
            <ac:spMk id="10" creationId="{DAAE4CDD-124C-4DCF-9584-B6033B545DD5}"/>
          </ac:spMkLst>
        </pc:spChg>
        <pc:spChg chg="del">
          <ac:chgData name="Megan Botes" userId="70568131-745a-489b-b4fe-9e78c579dd6d" providerId="ADAL" clId="{E3DEF142-CC7A-44CA-B5B4-48BABF1A3E75}" dt="2025-10-14T13:20:23.747" v="29" actId="700"/>
          <ac:spMkLst>
            <pc:docMk/>
            <pc:sldMk cId="2067622818" sldId="263"/>
            <ac:spMk id="12" creationId="{081E4A58-353D-44AE-B2FC-2A74E2E400F7}"/>
          </ac:spMkLst>
        </pc:spChg>
        <pc:grpChg chg="add">
          <ac:chgData name="Megan Botes" userId="70568131-745a-489b-b4fe-9e78c579dd6d" providerId="ADAL" clId="{E3DEF142-CC7A-44CA-B5B4-48BABF1A3E75}" dt="2025-10-14T13:21:41.367" v="37" actId="26606"/>
          <ac:grpSpMkLst>
            <pc:docMk/>
            <pc:sldMk cId="2067622818" sldId="263"/>
            <ac:grpSpMk id="18" creationId="{6E61B563-A4B2-5783-81AF-A2A053D74769}"/>
          </ac:grpSpMkLst>
        </pc:grpChg>
        <pc:picChg chg="del">
          <ac:chgData name="Megan Botes" userId="70568131-745a-489b-b4fe-9e78c579dd6d" providerId="ADAL" clId="{E3DEF142-CC7A-44CA-B5B4-48BABF1A3E75}" dt="2025-10-14T13:19:44.509" v="26" actId="21"/>
          <ac:picMkLst>
            <pc:docMk/>
            <pc:sldMk cId="2067622818" sldId="263"/>
            <ac:picMk id="2" creationId="{E530F38C-1411-74DF-CDC5-3BBB0125D9DA}"/>
          </ac:picMkLst>
        </pc:picChg>
        <pc:picChg chg="add del mod">
          <ac:chgData name="Megan Botes" userId="70568131-745a-489b-b4fe-9e78c579dd6d" providerId="ADAL" clId="{E3DEF142-CC7A-44CA-B5B4-48BABF1A3E75}" dt="2025-10-14T13:20:01.454" v="28" actId="478"/>
          <ac:picMkLst>
            <pc:docMk/>
            <pc:sldMk cId="2067622818" sldId="263"/>
            <ac:picMk id="5" creationId="{65E9DEDD-0398-50E0-43FC-F31442FAB364}"/>
          </ac:picMkLst>
        </pc:picChg>
        <pc:picChg chg="add mod">
          <ac:chgData name="Megan Botes" userId="70568131-745a-489b-b4fe-9e78c579dd6d" providerId="ADAL" clId="{E3DEF142-CC7A-44CA-B5B4-48BABF1A3E75}" dt="2025-10-14T13:22:15.800" v="40" actId="962"/>
          <ac:picMkLst>
            <pc:docMk/>
            <pc:sldMk cId="2067622818" sldId="263"/>
            <ac:picMk id="13" creationId="{F03B7587-AA3F-3B9D-5D0E-8951ECF2DE62}"/>
          </ac:picMkLst>
        </pc:picChg>
        <pc:picChg chg="add mod">
          <ac:chgData name="Megan Botes" userId="70568131-745a-489b-b4fe-9e78c579dd6d" providerId="ADAL" clId="{E3DEF142-CC7A-44CA-B5B4-48BABF1A3E75}" dt="2025-10-14T13:22:28.730" v="43"/>
          <ac:picMkLst>
            <pc:docMk/>
            <pc:sldMk cId="2067622818" sldId="263"/>
            <ac:picMk id="14" creationId="{DB2804E0-F4D8-4354-16A0-0CFD3D0B5791}"/>
          </ac:picMkLst>
        </pc:picChg>
      </pc:sldChg>
      <pc:sldChg chg="addSp delSp modSp mod addAnim setClrOvrMap">
        <pc:chgData name="Megan Botes" userId="70568131-745a-489b-b4fe-9e78c579dd6d" providerId="ADAL" clId="{E3DEF142-CC7A-44CA-B5B4-48BABF1A3E75}" dt="2025-10-14T13:24:35.582" v="56"/>
        <pc:sldMkLst>
          <pc:docMk/>
          <pc:sldMk cId="3961210862" sldId="264"/>
        </pc:sldMkLst>
        <pc:spChg chg="mod">
          <ac:chgData name="Megan Botes" userId="70568131-745a-489b-b4fe-9e78c579dd6d" providerId="ADAL" clId="{E3DEF142-CC7A-44CA-B5B4-48BABF1A3E75}" dt="2025-10-14T13:24:29.264" v="53" actId="26606"/>
          <ac:spMkLst>
            <pc:docMk/>
            <pc:sldMk cId="3961210862" sldId="264"/>
            <ac:spMk id="2" creationId="{6A7B1866-BC41-A1C3-AAA2-3A060F74CFCC}"/>
          </ac:spMkLst>
        </pc:spChg>
        <pc:spChg chg="del">
          <ac:chgData name="Megan Botes" userId="70568131-745a-489b-b4fe-9e78c579dd6d" providerId="ADAL" clId="{E3DEF142-CC7A-44CA-B5B4-48BABF1A3E75}" dt="2025-10-14T13:24:29.264" v="53" actId="26606"/>
          <ac:spMkLst>
            <pc:docMk/>
            <pc:sldMk cId="3961210862" sldId="264"/>
            <ac:spMk id="7" creationId="{32D45EE4-C4F0-4F72-B1C6-39F596D138A9}"/>
          </ac:spMkLst>
        </pc:spChg>
        <pc:spChg chg="del">
          <ac:chgData name="Megan Botes" userId="70568131-745a-489b-b4fe-9e78c579dd6d" providerId="ADAL" clId="{E3DEF142-CC7A-44CA-B5B4-48BABF1A3E75}" dt="2025-10-14T13:24:29.264" v="53" actId="26606"/>
          <ac:spMkLst>
            <pc:docMk/>
            <pc:sldMk cId="3961210862" sldId="264"/>
            <ac:spMk id="9" creationId="{8C459BAD-4279-4A9D-B0C5-662C5F5ED21F}"/>
          </ac:spMkLst>
        </pc:spChg>
        <pc:spChg chg="del">
          <ac:chgData name="Megan Botes" userId="70568131-745a-489b-b4fe-9e78c579dd6d" providerId="ADAL" clId="{E3DEF142-CC7A-44CA-B5B4-48BABF1A3E75}" dt="2025-10-14T13:24:29.264" v="53" actId="26606"/>
          <ac:spMkLst>
            <pc:docMk/>
            <pc:sldMk cId="3961210862" sldId="264"/>
            <ac:spMk id="11" creationId="{0953BC39-9D68-40BE-BF3C-5C4EB782AF94}"/>
          </ac:spMkLst>
        </pc:spChg>
        <pc:picChg chg="del">
          <ac:chgData name="Megan Botes" userId="70568131-745a-489b-b4fe-9e78c579dd6d" providerId="ADAL" clId="{E3DEF142-CC7A-44CA-B5B4-48BABF1A3E75}" dt="2025-10-14T13:24:26.004" v="51" actId="478"/>
          <ac:picMkLst>
            <pc:docMk/>
            <pc:sldMk cId="3961210862" sldId="264"/>
            <ac:picMk id="3" creationId="{717F9823-D412-E423-E1E8-D0C52A5E1801}"/>
          </ac:picMkLst>
        </pc:picChg>
        <pc:picChg chg="add mod">
          <ac:chgData name="Megan Botes" userId="70568131-745a-489b-b4fe-9e78c579dd6d" providerId="ADAL" clId="{E3DEF142-CC7A-44CA-B5B4-48BABF1A3E75}" dt="2025-10-14T13:24:29.264" v="53" actId="26606"/>
          <ac:picMkLst>
            <pc:docMk/>
            <pc:sldMk cId="3961210862" sldId="264"/>
            <ac:picMk id="4" creationId="{67D71B5D-EBF9-11C5-3040-5A60EC7015D8}"/>
          </ac:picMkLst>
        </pc:picChg>
        <pc:picChg chg="add mod">
          <ac:chgData name="Megan Botes" userId="70568131-745a-489b-b4fe-9e78c579dd6d" providerId="ADAL" clId="{E3DEF142-CC7A-44CA-B5B4-48BABF1A3E75}" dt="2025-10-14T13:24:30.873" v="55"/>
          <ac:picMkLst>
            <pc:docMk/>
            <pc:sldMk cId="3961210862" sldId="264"/>
            <ac:picMk id="5" creationId="{689DE0CB-BCAD-D7CC-874B-4886A084B45B}"/>
          </ac:picMkLst>
        </pc:picChg>
        <pc:picChg chg="add mod">
          <ac:chgData name="Megan Botes" userId="70568131-745a-489b-b4fe-9e78c579dd6d" providerId="ADAL" clId="{E3DEF142-CC7A-44CA-B5B4-48BABF1A3E75}" dt="2025-10-14T13:24:35.582" v="56"/>
          <ac:picMkLst>
            <pc:docMk/>
            <pc:sldMk cId="3961210862" sldId="264"/>
            <ac:picMk id="6" creationId="{75423E13-462B-9E35-65CD-A14FD2061685}"/>
          </ac:picMkLst>
        </pc:picChg>
      </pc:sldChg>
      <pc:sldChg chg="addSp delSp modSp mod">
        <pc:chgData name="Megan Botes" userId="70568131-745a-489b-b4fe-9e78c579dd6d" providerId="ADAL" clId="{E3DEF142-CC7A-44CA-B5B4-48BABF1A3E75}" dt="2025-10-14T13:25:33.313" v="61"/>
        <pc:sldMkLst>
          <pc:docMk/>
          <pc:sldMk cId="703246263" sldId="266"/>
        </pc:sldMkLst>
        <pc:spChg chg="mod">
          <ac:chgData name="Megan Botes" userId="70568131-745a-489b-b4fe-9e78c579dd6d" providerId="ADAL" clId="{E3DEF142-CC7A-44CA-B5B4-48BABF1A3E75}" dt="2025-10-14T13:25:26.573" v="60" actId="1076"/>
          <ac:spMkLst>
            <pc:docMk/>
            <pc:sldMk cId="703246263" sldId="266"/>
            <ac:spMk id="2" creationId="{EA24BC96-AD39-1A7A-77CC-4FCD62E37AB9}"/>
          </ac:spMkLst>
        </pc:spChg>
        <pc:spChg chg="mod">
          <ac:chgData name="Megan Botes" userId="70568131-745a-489b-b4fe-9e78c579dd6d" providerId="ADAL" clId="{E3DEF142-CC7A-44CA-B5B4-48BABF1A3E75}" dt="2025-10-14T13:25:21.372" v="59" actId="1076"/>
          <ac:spMkLst>
            <pc:docMk/>
            <pc:sldMk cId="703246263" sldId="266"/>
            <ac:spMk id="3" creationId="{95E5CC94-1052-5299-70D0-90EC4189D627}"/>
          </ac:spMkLst>
        </pc:spChg>
        <pc:spChg chg="del">
          <ac:chgData name="Megan Botes" userId="70568131-745a-489b-b4fe-9e78c579dd6d" providerId="ADAL" clId="{E3DEF142-CC7A-44CA-B5B4-48BABF1A3E75}" dt="2025-10-14T13:25:16.399" v="58" actId="26606"/>
          <ac:spMkLst>
            <pc:docMk/>
            <pc:sldMk cId="703246263" sldId="266"/>
            <ac:spMk id="3083" creationId="{BB48116A-278A-4CC5-89D3-9DE8E8FF1245}"/>
          </ac:spMkLst>
        </pc:spChg>
        <pc:spChg chg="del">
          <ac:chgData name="Megan Botes" userId="70568131-745a-489b-b4fe-9e78c579dd6d" providerId="ADAL" clId="{E3DEF142-CC7A-44CA-B5B4-48BABF1A3E75}" dt="2025-10-14T13:25:16.399" v="58" actId="26606"/>
          <ac:spMkLst>
            <pc:docMk/>
            <pc:sldMk cId="703246263" sldId="266"/>
            <ac:spMk id="3084" creationId="{DB304A14-32D0-4873-B914-423ED7B8DAFD}"/>
          </ac:spMkLst>
        </pc:spChg>
        <pc:spChg chg="del">
          <ac:chgData name="Megan Botes" userId="70568131-745a-489b-b4fe-9e78c579dd6d" providerId="ADAL" clId="{E3DEF142-CC7A-44CA-B5B4-48BABF1A3E75}" dt="2025-10-14T13:25:16.399" v="58" actId="26606"/>
          <ac:spMkLst>
            <pc:docMk/>
            <pc:sldMk cId="703246263" sldId="266"/>
            <ac:spMk id="3085" creationId="{1D460C86-854F-4FB3-ABC2-E823D8FEB9DB}"/>
          </ac:spMkLst>
        </pc:spChg>
        <pc:spChg chg="add">
          <ac:chgData name="Megan Botes" userId="70568131-745a-489b-b4fe-9e78c579dd6d" providerId="ADAL" clId="{E3DEF142-CC7A-44CA-B5B4-48BABF1A3E75}" dt="2025-10-14T13:25:16.399" v="58" actId="26606"/>
          <ac:spMkLst>
            <pc:docMk/>
            <pc:sldMk cId="703246263" sldId="266"/>
            <ac:spMk id="3090" creationId="{1CDD8E39-EA14-4679-9655-1BFF5A7B63EE}"/>
          </ac:spMkLst>
        </pc:spChg>
        <pc:picChg chg="del">
          <ac:chgData name="Megan Botes" userId="70568131-745a-489b-b4fe-9e78c579dd6d" providerId="ADAL" clId="{E3DEF142-CC7A-44CA-B5B4-48BABF1A3E75}" dt="2025-10-14T13:25:03.422" v="57" actId="21"/>
          <ac:picMkLst>
            <pc:docMk/>
            <pc:sldMk cId="703246263" sldId="266"/>
            <ac:picMk id="4" creationId="{0621B9A9-DBC5-3F44-55DA-800E20F293C9}"/>
          </ac:picMkLst>
        </pc:picChg>
        <pc:picChg chg="add mod">
          <ac:chgData name="Megan Botes" userId="70568131-745a-489b-b4fe-9e78c579dd6d" providerId="ADAL" clId="{E3DEF142-CC7A-44CA-B5B4-48BABF1A3E75}" dt="2025-10-14T13:25:33.313" v="61"/>
          <ac:picMkLst>
            <pc:docMk/>
            <pc:sldMk cId="703246263" sldId="266"/>
            <ac:picMk id="5" creationId="{0E908C36-3DC8-1792-8152-A1F6CE55C8EA}"/>
          </ac:picMkLst>
        </pc:picChg>
        <pc:picChg chg="mod ord">
          <ac:chgData name="Megan Botes" userId="70568131-745a-489b-b4fe-9e78c579dd6d" providerId="ADAL" clId="{E3DEF142-CC7A-44CA-B5B4-48BABF1A3E75}" dt="2025-10-14T13:25:16.399" v="58" actId="26606"/>
          <ac:picMkLst>
            <pc:docMk/>
            <pc:sldMk cId="703246263" sldId="266"/>
            <ac:picMk id="3074" creationId="{53B74E60-D73B-BE8A-6C4B-D02BC278B643}"/>
          </ac:picMkLst>
        </pc:picChg>
      </pc:sldChg>
      <pc:sldChg chg="addSp delSp modSp mod">
        <pc:chgData name="Megan Botes" userId="70568131-745a-489b-b4fe-9e78c579dd6d" providerId="ADAL" clId="{E3DEF142-CC7A-44CA-B5B4-48BABF1A3E75}" dt="2025-10-14T13:31:56.094" v="102"/>
        <pc:sldMkLst>
          <pc:docMk/>
          <pc:sldMk cId="1054130201" sldId="267"/>
        </pc:sldMkLst>
        <pc:spChg chg="mod">
          <ac:chgData name="Megan Botes" userId="70568131-745a-489b-b4fe-9e78c579dd6d" providerId="ADAL" clId="{E3DEF142-CC7A-44CA-B5B4-48BABF1A3E75}" dt="2025-10-14T13:26:37.930" v="63" actId="26606"/>
          <ac:spMkLst>
            <pc:docMk/>
            <pc:sldMk cId="1054130201" sldId="267"/>
            <ac:spMk id="2" creationId="{510BAEB8-7B32-9914-BC81-3D1B1564B996}"/>
          </ac:spMkLst>
        </pc:spChg>
        <pc:spChg chg="del">
          <ac:chgData name="Megan Botes" userId="70568131-745a-489b-b4fe-9e78c579dd6d" providerId="ADAL" clId="{E3DEF142-CC7A-44CA-B5B4-48BABF1A3E75}" dt="2025-10-14T13:26:37.930" v="63" actId="26606"/>
          <ac:spMkLst>
            <pc:docMk/>
            <pc:sldMk cId="1054130201" sldId="267"/>
            <ac:spMk id="10" creationId="{80E5FECD-C9FF-49B3-B1FD-6B2D855C4AD5}"/>
          </ac:spMkLst>
        </pc:spChg>
        <pc:spChg chg="del">
          <ac:chgData name="Megan Botes" userId="70568131-745a-489b-b4fe-9e78c579dd6d" providerId="ADAL" clId="{E3DEF142-CC7A-44CA-B5B4-48BABF1A3E75}" dt="2025-10-14T13:26:37.930" v="63" actId="26606"/>
          <ac:spMkLst>
            <pc:docMk/>
            <pc:sldMk cId="1054130201" sldId="267"/>
            <ac:spMk id="16" creationId="{DF1E3393-B852-4883-B778-ED3525112942}"/>
          </ac:spMkLst>
        </pc:spChg>
        <pc:spChg chg="del">
          <ac:chgData name="Megan Botes" userId="70568131-745a-489b-b4fe-9e78c579dd6d" providerId="ADAL" clId="{E3DEF142-CC7A-44CA-B5B4-48BABF1A3E75}" dt="2025-10-14T13:26:37.930" v="63" actId="26606"/>
          <ac:spMkLst>
            <pc:docMk/>
            <pc:sldMk cId="1054130201" sldId="267"/>
            <ac:spMk id="18" creationId="{39853D09-4205-4CC7-83EB-288E886AC9E4}"/>
          </ac:spMkLst>
        </pc:spChg>
        <pc:spChg chg="del">
          <ac:chgData name="Megan Botes" userId="70568131-745a-489b-b4fe-9e78c579dd6d" providerId="ADAL" clId="{E3DEF142-CC7A-44CA-B5B4-48BABF1A3E75}" dt="2025-10-14T13:26:37.930" v="63" actId="26606"/>
          <ac:spMkLst>
            <pc:docMk/>
            <pc:sldMk cId="1054130201" sldId="267"/>
            <ac:spMk id="20" creationId="{0D040B79-3E73-4A31-840D-D6B9C9FDFC46}"/>
          </ac:spMkLst>
        </pc:spChg>
        <pc:spChg chg="del">
          <ac:chgData name="Megan Botes" userId="70568131-745a-489b-b4fe-9e78c579dd6d" providerId="ADAL" clId="{E3DEF142-CC7A-44CA-B5B4-48BABF1A3E75}" dt="2025-10-14T13:26:37.930" v="63" actId="26606"/>
          <ac:spMkLst>
            <pc:docMk/>
            <pc:sldMk cId="1054130201" sldId="267"/>
            <ac:spMk id="22" creationId="{156C6AE5-3F8B-42AC-9EA4-1B686A11E93F}"/>
          </ac:spMkLst>
        </pc:spChg>
        <pc:spChg chg="add">
          <ac:chgData name="Megan Botes" userId="70568131-745a-489b-b4fe-9e78c579dd6d" providerId="ADAL" clId="{E3DEF142-CC7A-44CA-B5B4-48BABF1A3E75}" dt="2025-10-14T13:26:37.930" v="63" actId="26606"/>
          <ac:spMkLst>
            <pc:docMk/>
            <pc:sldMk cId="1054130201" sldId="267"/>
            <ac:spMk id="27" creationId="{A8384FB5-9ADC-4DDC-881B-597D56F5B15D}"/>
          </ac:spMkLst>
        </pc:spChg>
        <pc:spChg chg="add">
          <ac:chgData name="Megan Botes" userId="70568131-745a-489b-b4fe-9e78c579dd6d" providerId="ADAL" clId="{E3DEF142-CC7A-44CA-B5B4-48BABF1A3E75}" dt="2025-10-14T13:26:37.930" v="63" actId="26606"/>
          <ac:spMkLst>
            <pc:docMk/>
            <pc:sldMk cId="1054130201" sldId="267"/>
            <ac:spMk id="29" creationId="{1199E1B1-A8C0-4FE8-A5A8-1CB41D69F857}"/>
          </ac:spMkLst>
        </pc:spChg>
        <pc:spChg chg="add">
          <ac:chgData name="Megan Botes" userId="70568131-745a-489b-b4fe-9e78c579dd6d" providerId="ADAL" clId="{E3DEF142-CC7A-44CA-B5B4-48BABF1A3E75}" dt="2025-10-14T13:26:37.930" v="63" actId="26606"/>
          <ac:spMkLst>
            <pc:docMk/>
            <pc:sldMk cId="1054130201" sldId="267"/>
            <ac:spMk id="31" creationId="{84A8DE83-DE75-4B41-9DB4-A7EC0B0DEC0B}"/>
          </ac:spMkLst>
        </pc:spChg>
        <pc:spChg chg="add">
          <ac:chgData name="Megan Botes" userId="70568131-745a-489b-b4fe-9e78c579dd6d" providerId="ADAL" clId="{E3DEF142-CC7A-44CA-B5B4-48BABF1A3E75}" dt="2025-10-14T13:26:37.930" v="63" actId="26606"/>
          <ac:spMkLst>
            <pc:docMk/>
            <pc:sldMk cId="1054130201" sldId="267"/>
            <ac:spMk id="33" creationId="{A7009A0A-BEF5-4EAC-AF15-E4F9F002E239}"/>
          </ac:spMkLst>
        </pc:spChg>
        <pc:graphicFrameChg chg="mod modGraphic">
          <ac:chgData name="Megan Botes" userId="70568131-745a-489b-b4fe-9e78c579dd6d" providerId="ADAL" clId="{E3DEF142-CC7A-44CA-B5B4-48BABF1A3E75}" dt="2025-10-14T13:29:39.412" v="81" actId="14100"/>
          <ac:graphicFrameMkLst>
            <pc:docMk/>
            <pc:sldMk cId="1054130201" sldId="267"/>
            <ac:graphicFrameMk id="5" creationId="{8AFF8BA8-AC8A-4C09-4025-9EB1FCED81F0}"/>
          </ac:graphicFrameMkLst>
        </pc:graphicFrameChg>
        <pc:picChg chg="add del mod">
          <ac:chgData name="Megan Botes" userId="70568131-745a-489b-b4fe-9e78c579dd6d" providerId="ADAL" clId="{E3DEF142-CC7A-44CA-B5B4-48BABF1A3E75}" dt="2025-10-14T13:28:29.281" v="76" actId="478"/>
          <ac:picMkLst>
            <pc:docMk/>
            <pc:sldMk cId="1054130201" sldId="267"/>
            <ac:picMk id="3" creationId="{6BA1CAD1-AD20-53CF-7E74-617F0D21BFBC}"/>
          </ac:picMkLst>
        </pc:picChg>
        <pc:picChg chg="add mod">
          <ac:chgData name="Megan Botes" userId="70568131-745a-489b-b4fe-9e78c579dd6d" providerId="ADAL" clId="{E3DEF142-CC7A-44CA-B5B4-48BABF1A3E75}" dt="2025-10-14T13:31:56.094" v="102"/>
          <ac:picMkLst>
            <pc:docMk/>
            <pc:sldMk cId="1054130201" sldId="267"/>
            <ac:picMk id="4" creationId="{AED6434D-AAF4-0361-334F-DE3AD9D66C80}"/>
          </ac:picMkLst>
        </pc:picChg>
        <pc:picChg chg="del">
          <ac:chgData name="Megan Botes" userId="70568131-745a-489b-b4fe-9e78c579dd6d" providerId="ADAL" clId="{E3DEF142-CC7A-44CA-B5B4-48BABF1A3E75}" dt="2025-10-14T13:26:28.048" v="62" actId="21"/>
          <ac:picMkLst>
            <pc:docMk/>
            <pc:sldMk cId="1054130201" sldId="267"/>
            <ac:picMk id="6" creationId="{0F6730F0-6647-CFAE-CC8B-5A48A147B126}"/>
          </ac:picMkLst>
        </pc:picChg>
      </pc:sldChg>
      <pc:sldChg chg="addSp delSp modSp mod">
        <pc:chgData name="Megan Botes" userId="70568131-745a-489b-b4fe-9e78c579dd6d" providerId="ADAL" clId="{E3DEF142-CC7A-44CA-B5B4-48BABF1A3E75}" dt="2025-10-14T13:31:57.527" v="103"/>
        <pc:sldMkLst>
          <pc:docMk/>
          <pc:sldMk cId="2841200967" sldId="268"/>
        </pc:sldMkLst>
        <pc:spChg chg="mod">
          <ac:chgData name="Megan Botes" userId="70568131-745a-489b-b4fe-9e78c579dd6d" providerId="ADAL" clId="{E3DEF142-CC7A-44CA-B5B4-48BABF1A3E75}" dt="2025-10-14T13:31:50.853" v="101" actId="1076"/>
          <ac:spMkLst>
            <pc:docMk/>
            <pc:sldMk cId="2841200967" sldId="268"/>
            <ac:spMk id="2" creationId="{B80F06C5-43FA-F474-3F2D-468F2E64F949}"/>
          </ac:spMkLst>
        </pc:spChg>
        <pc:spChg chg="del">
          <ac:chgData name="Megan Botes" userId="70568131-745a-489b-b4fe-9e78c579dd6d" providerId="ADAL" clId="{E3DEF142-CC7A-44CA-B5B4-48BABF1A3E75}" dt="2025-10-14T13:31:43.833" v="99" actId="26606"/>
          <ac:spMkLst>
            <pc:docMk/>
            <pc:sldMk cId="2841200967" sldId="268"/>
            <ac:spMk id="23" creationId="{9AFC454B-A080-4D23-B177-6D5356C6E6EF}"/>
          </ac:spMkLst>
        </pc:spChg>
        <pc:spChg chg="del">
          <ac:chgData name="Megan Botes" userId="70568131-745a-489b-b4fe-9e78c579dd6d" providerId="ADAL" clId="{E3DEF142-CC7A-44CA-B5B4-48BABF1A3E75}" dt="2025-10-14T13:31:43.833" v="99" actId="26606"/>
          <ac:spMkLst>
            <pc:docMk/>
            <pc:sldMk cId="2841200967" sldId="268"/>
            <ac:spMk id="24" creationId="{D0522C2C-7B5C-48A7-A969-03941E5D2E76}"/>
          </ac:spMkLst>
        </pc:spChg>
        <pc:spChg chg="del">
          <ac:chgData name="Megan Botes" userId="70568131-745a-489b-b4fe-9e78c579dd6d" providerId="ADAL" clId="{E3DEF142-CC7A-44CA-B5B4-48BABF1A3E75}" dt="2025-10-14T13:31:43.833" v="99" actId="26606"/>
          <ac:spMkLst>
            <pc:docMk/>
            <pc:sldMk cId="2841200967" sldId="268"/>
            <ac:spMk id="25" creationId="{9C682A1A-5B2D-4111-BBD6-620165633E5B}"/>
          </ac:spMkLst>
        </pc:spChg>
        <pc:spChg chg="del">
          <ac:chgData name="Megan Botes" userId="70568131-745a-489b-b4fe-9e78c579dd6d" providerId="ADAL" clId="{E3DEF142-CC7A-44CA-B5B4-48BABF1A3E75}" dt="2025-10-14T13:31:43.833" v="99" actId="26606"/>
          <ac:spMkLst>
            <pc:docMk/>
            <pc:sldMk cId="2841200967" sldId="268"/>
            <ac:spMk id="26" creationId="{D6EE29F2-D77F-4BD0-A20B-334D316A1C9D}"/>
          </ac:spMkLst>
        </pc:spChg>
        <pc:spChg chg="del">
          <ac:chgData name="Megan Botes" userId="70568131-745a-489b-b4fe-9e78c579dd6d" providerId="ADAL" clId="{E3DEF142-CC7A-44CA-B5B4-48BABF1A3E75}" dt="2025-10-14T13:31:43.833" v="99" actId="26606"/>
          <ac:spMkLst>
            <pc:docMk/>
            <pc:sldMk cId="2841200967" sldId="268"/>
            <ac:spMk id="27" creationId="{22D09ED2-868F-42C6-866E-F92E0CEF314F}"/>
          </ac:spMkLst>
        </pc:spChg>
        <pc:spChg chg="add">
          <ac:chgData name="Megan Botes" userId="70568131-745a-489b-b4fe-9e78c579dd6d" providerId="ADAL" clId="{E3DEF142-CC7A-44CA-B5B4-48BABF1A3E75}" dt="2025-10-14T13:31:43.833" v="99" actId="26606"/>
          <ac:spMkLst>
            <pc:docMk/>
            <pc:sldMk cId="2841200967" sldId="268"/>
            <ac:spMk id="32" creationId="{A8384FB5-9ADC-4DDC-881B-597D56F5B15D}"/>
          </ac:spMkLst>
        </pc:spChg>
        <pc:spChg chg="add">
          <ac:chgData name="Megan Botes" userId="70568131-745a-489b-b4fe-9e78c579dd6d" providerId="ADAL" clId="{E3DEF142-CC7A-44CA-B5B4-48BABF1A3E75}" dt="2025-10-14T13:31:43.833" v="99" actId="26606"/>
          <ac:spMkLst>
            <pc:docMk/>
            <pc:sldMk cId="2841200967" sldId="268"/>
            <ac:spMk id="34" creationId="{1199E1B1-A8C0-4FE8-A5A8-1CB41D69F857}"/>
          </ac:spMkLst>
        </pc:spChg>
        <pc:spChg chg="add">
          <ac:chgData name="Megan Botes" userId="70568131-745a-489b-b4fe-9e78c579dd6d" providerId="ADAL" clId="{E3DEF142-CC7A-44CA-B5B4-48BABF1A3E75}" dt="2025-10-14T13:31:43.833" v="99" actId="26606"/>
          <ac:spMkLst>
            <pc:docMk/>
            <pc:sldMk cId="2841200967" sldId="268"/>
            <ac:spMk id="36" creationId="{84A8DE83-DE75-4B41-9DB4-A7EC0B0DEC0B}"/>
          </ac:spMkLst>
        </pc:spChg>
        <pc:spChg chg="add">
          <ac:chgData name="Megan Botes" userId="70568131-745a-489b-b4fe-9e78c579dd6d" providerId="ADAL" clId="{E3DEF142-CC7A-44CA-B5B4-48BABF1A3E75}" dt="2025-10-14T13:31:43.833" v="99" actId="26606"/>
          <ac:spMkLst>
            <pc:docMk/>
            <pc:sldMk cId="2841200967" sldId="268"/>
            <ac:spMk id="38" creationId="{A7009A0A-BEF5-4EAC-AF15-E4F9F002E239}"/>
          </ac:spMkLst>
        </pc:spChg>
        <pc:picChg chg="del">
          <ac:chgData name="Megan Botes" userId="70568131-745a-489b-b4fe-9e78c579dd6d" providerId="ADAL" clId="{E3DEF142-CC7A-44CA-B5B4-48BABF1A3E75}" dt="2025-10-14T13:31:27.437" v="97" actId="21"/>
          <ac:picMkLst>
            <pc:docMk/>
            <pc:sldMk cId="2841200967" sldId="268"/>
            <ac:picMk id="3" creationId="{3E4D6554-E6F7-A4FC-FEEC-523EA53574F9}"/>
          </ac:picMkLst>
        </pc:picChg>
        <pc:picChg chg="add mod">
          <ac:chgData name="Megan Botes" userId="70568131-745a-489b-b4fe-9e78c579dd6d" providerId="ADAL" clId="{E3DEF142-CC7A-44CA-B5B4-48BABF1A3E75}" dt="2025-10-14T13:31:35.082" v="98"/>
          <ac:picMkLst>
            <pc:docMk/>
            <pc:sldMk cId="2841200967" sldId="268"/>
            <ac:picMk id="4" creationId="{E026C42F-2CC2-FF6F-62C7-5E798CD09058}"/>
          </ac:picMkLst>
        </pc:picChg>
        <pc:picChg chg="add mod">
          <ac:chgData name="Megan Botes" userId="70568131-745a-489b-b4fe-9e78c579dd6d" providerId="ADAL" clId="{E3DEF142-CC7A-44CA-B5B4-48BABF1A3E75}" dt="2025-10-14T13:31:57.527" v="103"/>
          <ac:picMkLst>
            <pc:docMk/>
            <pc:sldMk cId="2841200967" sldId="268"/>
            <ac:picMk id="5" creationId="{CEA4D96B-A3B1-247B-22C2-47569FFAD752}"/>
          </ac:picMkLst>
        </pc:picChg>
      </pc:sldChg>
      <pc:sldChg chg="addSp delSp modSp mod modClrScheme delDesignElem chgLayout">
        <pc:chgData name="Megan Botes" userId="70568131-745a-489b-b4fe-9e78c579dd6d" providerId="ADAL" clId="{E3DEF142-CC7A-44CA-B5B4-48BABF1A3E75}" dt="2025-10-14T13:34:07.709" v="119"/>
        <pc:sldMkLst>
          <pc:docMk/>
          <pc:sldMk cId="65710821" sldId="270"/>
        </pc:sldMkLst>
        <pc:spChg chg="del mod ord">
          <ac:chgData name="Megan Botes" userId="70568131-745a-489b-b4fe-9e78c579dd6d" providerId="ADAL" clId="{E3DEF142-CC7A-44CA-B5B4-48BABF1A3E75}" dt="2025-10-14T13:33:28.801" v="111" actId="478"/>
          <ac:spMkLst>
            <pc:docMk/>
            <pc:sldMk cId="65710821" sldId="270"/>
            <ac:spMk id="3" creationId="{75A8D9C3-76D5-0CA9-6C68-B2710AD80E71}"/>
          </ac:spMkLst>
        </pc:spChg>
        <pc:spChg chg="add mod ord">
          <ac:chgData name="Megan Botes" userId="70568131-745a-489b-b4fe-9e78c579dd6d" providerId="ADAL" clId="{E3DEF142-CC7A-44CA-B5B4-48BABF1A3E75}" dt="2025-10-14T13:34:03.330" v="118" actId="1076"/>
          <ac:spMkLst>
            <pc:docMk/>
            <pc:sldMk cId="65710821" sldId="270"/>
            <ac:spMk id="4" creationId="{2D8666A1-9196-19A4-6F0E-BA223B299BD7}"/>
          </ac:spMkLst>
        </pc:spChg>
        <pc:spChg chg="del">
          <ac:chgData name="Megan Botes" userId="70568131-745a-489b-b4fe-9e78c579dd6d" providerId="ADAL" clId="{E3DEF142-CC7A-44CA-B5B4-48BABF1A3E75}" dt="2025-10-14T13:33:17.082" v="105" actId="700"/>
          <ac:spMkLst>
            <pc:docMk/>
            <pc:sldMk cId="65710821" sldId="270"/>
            <ac:spMk id="8" creationId="{907EF6B7-1338-4443-8C46-6A318D952DFD}"/>
          </ac:spMkLst>
        </pc:spChg>
        <pc:spChg chg="del">
          <ac:chgData name="Megan Botes" userId="70568131-745a-489b-b4fe-9e78c579dd6d" providerId="ADAL" clId="{E3DEF142-CC7A-44CA-B5B4-48BABF1A3E75}" dt="2025-10-14T13:33:17.082" v="105" actId="700"/>
          <ac:spMkLst>
            <pc:docMk/>
            <pc:sldMk cId="65710821" sldId="270"/>
            <ac:spMk id="10" creationId="{DAAE4CDD-124C-4DCF-9584-B6033B545DD5}"/>
          </ac:spMkLst>
        </pc:spChg>
        <pc:spChg chg="add">
          <ac:chgData name="Megan Botes" userId="70568131-745a-489b-b4fe-9e78c579dd6d" providerId="ADAL" clId="{E3DEF142-CC7A-44CA-B5B4-48BABF1A3E75}" dt="2025-10-14T13:33:46.702" v="112" actId="26606"/>
          <ac:spMkLst>
            <pc:docMk/>
            <pc:sldMk cId="65710821" sldId="270"/>
            <ac:spMk id="11" creationId="{A8384FB5-9ADC-4DDC-881B-597D56F5B15D}"/>
          </ac:spMkLst>
        </pc:spChg>
        <pc:spChg chg="del">
          <ac:chgData name="Megan Botes" userId="70568131-745a-489b-b4fe-9e78c579dd6d" providerId="ADAL" clId="{E3DEF142-CC7A-44CA-B5B4-48BABF1A3E75}" dt="2025-10-14T13:33:17.082" v="105" actId="700"/>
          <ac:spMkLst>
            <pc:docMk/>
            <pc:sldMk cId="65710821" sldId="270"/>
            <ac:spMk id="12" creationId="{081E4A58-353D-44AE-B2FC-2A74E2E400F7}"/>
          </ac:spMkLst>
        </pc:spChg>
        <pc:spChg chg="add">
          <ac:chgData name="Megan Botes" userId="70568131-745a-489b-b4fe-9e78c579dd6d" providerId="ADAL" clId="{E3DEF142-CC7A-44CA-B5B4-48BABF1A3E75}" dt="2025-10-14T13:33:46.702" v="112" actId="26606"/>
          <ac:spMkLst>
            <pc:docMk/>
            <pc:sldMk cId="65710821" sldId="270"/>
            <ac:spMk id="13" creationId="{1199E1B1-A8C0-4FE8-A5A8-1CB41D69F857}"/>
          </ac:spMkLst>
        </pc:spChg>
        <pc:spChg chg="add">
          <ac:chgData name="Megan Botes" userId="70568131-745a-489b-b4fe-9e78c579dd6d" providerId="ADAL" clId="{E3DEF142-CC7A-44CA-B5B4-48BABF1A3E75}" dt="2025-10-14T13:33:46.702" v="112" actId="26606"/>
          <ac:spMkLst>
            <pc:docMk/>
            <pc:sldMk cId="65710821" sldId="270"/>
            <ac:spMk id="15" creationId="{84A8DE83-DE75-4B41-9DB4-A7EC0B0DEC0B}"/>
          </ac:spMkLst>
        </pc:spChg>
        <pc:spChg chg="add">
          <ac:chgData name="Megan Botes" userId="70568131-745a-489b-b4fe-9e78c579dd6d" providerId="ADAL" clId="{E3DEF142-CC7A-44CA-B5B4-48BABF1A3E75}" dt="2025-10-14T13:33:46.702" v="112" actId="26606"/>
          <ac:spMkLst>
            <pc:docMk/>
            <pc:sldMk cId="65710821" sldId="270"/>
            <ac:spMk id="17" creationId="{A7009A0A-BEF5-4EAC-AF15-E4F9F002E239}"/>
          </ac:spMkLst>
        </pc:spChg>
        <pc:picChg chg="del">
          <ac:chgData name="Megan Botes" userId="70568131-745a-489b-b4fe-9e78c579dd6d" providerId="ADAL" clId="{E3DEF142-CC7A-44CA-B5B4-48BABF1A3E75}" dt="2025-10-14T13:33:09.305" v="104" actId="478"/>
          <ac:picMkLst>
            <pc:docMk/>
            <pc:sldMk cId="65710821" sldId="270"/>
            <ac:picMk id="2" creationId="{7FA616BC-E551-D359-EA60-4BABEA2E935F}"/>
          </ac:picMkLst>
        </pc:picChg>
        <pc:picChg chg="add mod">
          <ac:chgData name="Megan Botes" userId="70568131-745a-489b-b4fe-9e78c579dd6d" providerId="ADAL" clId="{E3DEF142-CC7A-44CA-B5B4-48BABF1A3E75}" dt="2025-10-14T13:33:46.702" v="112" actId="26606"/>
          <ac:picMkLst>
            <pc:docMk/>
            <pc:sldMk cId="65710821" sldId="270"/>
            <ac:picMk id="6" creationId="{C4C8495F-2915-A289-CEF8-A63D53A98F09}"/>
          </ac:picMkLst>
        </pc:picChg>
        <pc:picChg chg="add mod">
          <ac:chgData name="Megan Botes" userId="70568131-745a-489b-b4fe-9e78c579dd6d" providerId="ADAL" clId="{E3DEF142-CC7A-44CA-B5B4-48BABF1A3E75}" dt="2025-10-14T13:34:07.709" v="119"/>
          <ac:picMkLst>
            <pc:docMk/>
            <pc:sldMk cId="65710821" sldId="270"/>
            <ac:picMk id="7" creationId="{8B10BAD0-5D17-408D-15F9-93A55204B0C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55810-788D-4C96-B86A-F608CB0B3416}"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D780DB31-D0FE-40FA-9916-6DE8A18DBEAE}">
      <dgm:prSet/>
      <dgm:spPr/>
      <dgm:t>
        <a:bodyPr/>
        <a:lstStyle/>
        <a:p>
          <a:r>
            <a:rPr lang="en-US"/>
            <a:t>Understand the links between ideas</a:t>
          </a:r>
        </a:p>
      </dgm:t>
    </dgm:pt>
    <dgm:pt modelId="{726F5910-C71E-4B3A-8360-433E33C4D792}" type="parTrans" cxnId="{663BA6C5-8608-48E2-B9B0-56D9D12B2165}">
      <dgm:prSet/>
      <dgm:spPr/>
      <dgm:t>
        <a:bodyPr/>
        <a:lstStyle/>
        <a:p>
          <a:endParaRPr lang="en-US"/>
        </a:p>
      </dgm:t>
    </dgm:pt>
    <dgm:pt modelId="{95F5FB55-E48F-46BC-86FD-D3971866477E}" type="sibTrans" cxnId="{663BA6C5-8608-48E2-B9B0-56D9D12B2165}">
      <dgm:prSet/>
      <dgm:spPr/>
      <dgm:t>
        <a:bodyPr/>
        <a:lstStyle/>
        <a:p>
          <a:endParaRPr lang="en-US"/>
        </a:p>
      </dgm:t>
    </dgm:pt>
    <dgm:pt modelId="{2D1F6CC8-3F34-499D-BCA2-B7C7B2BA2755}">
      <dgm:prSet/>
      <dgm:spPr/>
      <dgm:t>
        <a:bodyPr/>
        <a:lstStyle/>
        <a:p>
          <a:r>
            <a:rPr lang="en-US" dirty="0"/>
            <a:t>Determine which arguments or ideas are most important and relevant</a:t>
          </a:r>
        </a:p>
      </dgm:t>
    </dgm:pt>
    <dgm:pt modelId="{F96011B6-C858-430F-A901-D603937FCAFE}" type="parTrans" cxnId="{3A07F465-E92D-4C27-BDE6-DE739CF29F9C}">
      <dgm:prSet/>
      <dgm:spPr/>
      <dgm:t>
        <a:bodyPr/>
        <a:lstStyle/>
        <a:p>
          <a:endParaRPr lang="en-US"/>
        </a:p>
      </dgm:t>
    </dgm:pt>
    <dgm:pt modelId="{9759EA24-B391-4C32-AC9D-539750AC3205}" type="sibTrans" cxnId="{3A07F465-E92D-4C27-BDE6-DE739CF29F9C}">
      <dgm:prSet/>
      <dgm:spPr/>
      <dgm:t>
        <a:bodyPr/>
        <a:lstStyle/>
        <a:p>
          <a:endParaRPr lang="en-US"/>
        </a:p>
      </dgm:t>
    </dgm:pt>
    <dgm:pt modelId="{71D3F37B-D84B-4313-9789-247B1148F7DB}">
      <dgm:prSet/>
      <dgm:spPr/>
      <dgm:t>
        <a:bodyPr/>
        <a:lstStyle/>
        <a:p>
          <a:r>
            <a:rPr lang="en-US"/>
            <a:t>Build and evaluate arguments</a:t>
          </a:r>
        </a:p>
      </dgm:t>
    </dgm:pt>
    <dgm:pt modelId="{FD8050C8-9A42-45C5-9F76-3DDF3AD76265}" type="parTrans" cxnId="{7124DD85-ED0E-428D-B5A6-527E5E4978FE}">
      <dgm:prSet/>
      <dgm:spPr/>
      <dgm:t>
        <a:bodyPr/>
        <a:lstStyle/>
        <a:p>
          <a:endParaRPr lang="en-US"/>
        </a:p>
      </dgm:t>
    </dgm:pt>
    <dgm:pt modelId="{6C285021-76B1-4D61-B37A-B5CD58B5CE60}" type="sibTrans" cxnId="{7124DD85-ED0E-428D-B5A6-527E5E4978FE}">
      <dgm:prSet/>
      <dgm:spPr/>
      <dgm:t>
        <a:bodyPr/>
        <a:lstStyle/>
        <a:p>
          <a:endParaRPr lang="en-US"/>
        </a:p>
      </dgm:t>
    </dgm:pt>
    <dgm:pt modelId="{D72A5F91-BEDB-4FAB-9DDB-68E32D454F74}">
      <dgm:prSet/>
      <dgm:spPr/>
      <dgm:t>
        <a:bodyPr/>
        <a:lstStyle/>
        <a:p>
          <a:r>
            <a:rPr lang="en-US" dirty="0"/>
            <a:t>Identify errors or inconsistencies in reasoning</a:t>
          </a:r>
        </a:p>
      </dgm:t>
    </dgm:pt>
    <dgm:pt modelId="{E3057026-2488-4B7D-943E-5F95107B9E4C}" type="parTrans" cxnId="{2FA80119-E5D0-48D4-AA26-0812B704F158}">
      <dgm:prSet/>
      <dgm:spPr/>
      <dgm:t>
        <a:bodyPr/>
        <a:lstStyle/>
        <a:p>
          <a:endParaRPr lang="en-US"/>
        </a:p>
      </dgm:t>
    </dgm:pt>
    <dgm:pt modelId="{C4D78213-3FF1-44C2-B2F1-7AC50623E05F}" type="sibTrans" cxnId="{2FA80119-E5D0-48D4-AA26-0812B704F158}">
      <dgm:prSet/>
      <dgm:spPr/>
      <dgm:t>
        <a:bodyPr/>
        <a:lstStyle/>
        <a:p>
          <a:endParaRPr lang="en-US"/>
        </a:p>
      </dgm:t>
    </dgm:pt>
    <dgm:pt modelId="{123C403C-5374-4DC7-9CE7-02927D00ABB5}">
      <dgm:prSet/>
      <dgm:spPr/>
      <dgm:t>
        <a:bodyPr/>
        <a:lstStyle/>
        <a:p>
          <a:r>
            <a:rPr lang="en-US"/>
            <a:t>Solve problems in a consistent, systematic way</a:t>
          </a:r>
        </a:p>
      </dgm:t>
    </dgm:pt>
    <dgm:pt modelId="{345A2A63-E1A6-4BE7-B0F9-F49A20FE5FBD}" type="parTrans" cxnId="{0CDE3D1B-A642-4995-8CFC-049EE9ED8E11}">
      <dgm:prSet/>
      <dgm:spPr/>
      <dgm:t>
        <a:bodyPr/>
        <a:lstStyle/>
        <a:p>
          <a:endParaRPr lang="en-US"/>
        </a:p>
      </dgm:t>
    </dgm:pt>
    <dgm:pt modelId="{A100EC96-41D2-4A08-BB43-4DC718619D23}" type="sibTrans" cxnId="{0CDE3D1B-A642-4995-8CFC-049EE9ED8E11}">
      <dgm:prSet/>
      <dgm:spPr/>
      <dgm:t>
        <a:bodyPr/>
        <a:lstStyle/>
        <a:p>
          <a:endParaRPr lang="en-US"/>
        </a:p>
      </dgm:t>
    </dgm:pt>
    <dgm:pt modelId="{C7DC8AC3-029C-4943-BE27-FE0350C8AB9F}">
      <dgm:prSet/>
      <dgm:spPr/>
      <dgm:t>
        <a:bodyPr/>
        <a:lstStyle/>
        <a:p>
          <a:r>
            <a:rPr lang="en-US" dirty="0"/>
            <a:t>Reflect on their own assumptions, beliefs, and values</a:t>
          </a:r>
        </a:p>
      </dgm:t>
    </dgm:pt>
    <dgm:pt modelId="{AC8EECA1-1B55-49E5-B766-F3CD2E1568E4}" type="parTrans" cxnId="{EAC62940-D892-413B-ACA2-0B6F40367BEB}">
      <dgm:prSet/>
      <dgm:spPr/>
      <dgm:t>
        <a:bodyPr/>
        <a:lstStyle/>
        <a:p>
          <a:endParaRPr lang="en-US"/>
        </a:p>
      </dgm:t>
    </dgm:pt>
    <dgm:pt modelId="{BBB7DC2E-C940-4BEC-AEE2-5A56843FF4DB}" type="sibTrans" cxnId="{EAC62940-D892-413B-ACA2-0B6F40367BEB}">
      <dgm:prSet/>
      <dgm:spPr/>
      <dgm:t>
        <a:bodyPr/>
        <a:lstStyle/>
        <a:p>
          <a:endParaRPr lang="en-US"/>
        </a:p>
      </dgm:t>
    </dgm:pt>
    <dgm:pt modelId="{6B1EEFE2-B8B7-4205-9D28-EFA6C28ED749}" type="pres">
      <dgm:prSet presAssocID="{70B55810-788D-4C96-B86A-F608CB0B3416}" presName="Name0" presStyleCnt="0">
        <dgm:presLayoutVars>
          <dgm:dir/>
          <dgm:resizeHandles val="exact"/>
        </dgm:presLayoutVars>
      </dgm:prSet>
      <dgm:spPr/>
    </dgm:pt>
    <dgm:pt modelId="{43401939-DBE0-4CE5-9A18-396ECB425670}" type="pres">
      <dgm:prSet presAssocID="{D780DB31-D0FE-40FA-9916-6DE8A18DBEAE}" presName="node" presStyleLbl="node1" presStyleIdx="0" presStyleCnt="6">
        <dgm:presLayoutVars>
          <dgm:bulletEnabled val="1"/>
        </dgm:presLayoutVars>
      </dgm:prSet>
      <dgm:spPr/>
    </dgm:pt>
    <dgm:pt modelId="{9F77FCC4-39AC-4186-ABAB-A4ABB43B3DE0}" type="pres">
      <dgm:prSet presAssocID="{95F5FB55-E48F-46BC-86FD-D3971866477E}" presName="sibTrans" presStyleLbl="sibTrans1D1" presStyleIdx="0" presStyleCnt="5"/>
      <dgm:spPr/>
    </dgm:pt>
    <dgm:pt modelId="{A68AAB60-2D16-4460-AB6B-F7389FFAAC3A}" type="pres">
      <dgm:prSet presAssocID="{95F5FB55-E48F-46BC-86FD-D3971866477E}" presName="connectorText" presStyleLbl="sibTrans1D1" presStyleIdx="0" presStyleCnt="5"/>
      <dgm:spPr/>
    </dgm:pt>
    <dgm:pt modelId="{0857B049-888A-4055-9118-E74B261F5DC7}" type="pres">
      <dgm:prSet presAssocID="{2D1F6CC8-3F34-499D-BCA2-B7C7B2BA2755}" presName="node" presStyleLbl="node1" presStyleIdx="1" presStyleCnt="6">
        <dgm:presLayoutVars>
          <dgm:bulletEnabled val="1"/>
        </dgm:presLayoutVars>
      </dgm:prSet>
      <dgm:spPr/>
    </dgm:pt>
    <dgm:pt modelId="{98204441-6B45-4746-9907-2767F1CCB679}" type="pres">
      <dgm:prSet presAssocID="{9759EA24-B391-4C32-AC9D-539750AC3205}" presName="sibTrans" presStyleLbl="sibTrans1D1" presStyleIdx="1" presStyleCnt="5"/>
      <dgm:spPr/>
    </dgm:pt>
    <dgm:pt modelId="{54FF8666-5726-4C9E-BDDC-AE84CC685CE5}" type="pres">
      <dgm:prSet presAssocID="{9759EA24-B391-4C32-AC9D-539750AC3205}" presName="connectorText" presStyleLbl="sibTrans1D1" presStyleIdx="1" presStyleCnt="5"/>
      <dgm:spPr/>
    </dgm:pt>
    <dgm:pt modelId="{AFA38DE0-9036-4A9C-B466-EBEF92B5F27B}" type="pres">
      <dgm:prSet presAssocID="{71D3F37B-D84B-4313-9789-247B1148F7DB}" presName="node" presStyleLbl="node1" presStyleIdx="2" presStyleCnt="6">
        <dgm:presLayoutVars>
          <dgm:bulletEnabled val="1"/>
        </dgm:presLayoutVars>
      </dgm:prSet>
      <dgm:spPr/>
    </dgm:pt>
    <dgm:pt modelId="{217B8B96-DAAE-4929-B8C4-90198B298A5C}" type="pres">
      <dgm:prSet presAssocID="{6C285021-76B1-4D61-B37A-B5CD58B5CE60}" presName="sibTrans" presStyleLbl="sibTrans1D1" presStyleIdx="2" presStyleCnt="5"/>
      <dgm:spPr/>
    </dgm:pt>
    <dgm:pt modelId="{5DF7E76A-D505-4B31-84C0-442A6C70071E}" type="pres">
      <dgm:prSet presAssocID="{6C285021-76B1-4D61-B37A-B5CD58B5CE60}" presName="connectorText" presStyleLbl="sibTrans1D1" presStyleIdx="2" presStyleCnt="5"/>
      <dgm:spPr/>
    </dgm:pt>
    <dgm:pt modelId="{B8FE14CB-80FF-4318-BAC9-A09217EF0D6B}" type="pres">
      <dgm:prSet presAssocID="{D72A5F91-BEDB-4FAB-9DDB-68E32D454F74}" presName="node" presStyleLbl="node1" presStyleIdx="3" presStyleCnt="6">
        <dgm:presLayoutVars>
          <dgm:bulletEnabled val="1"/>
        </dgm:presLayoutVars>
      </dgm:prSet>
      <dgm:spPr/>
    </dgm:pt>
    <dgm:pt modelId="{3D95FC7F-850E-4BB0-8521-31EAB12AE82B}" type="pres">
      <dgm:prSet presAssocID="{C4D78213-3FF1-44C2-B2F1-7AC50623E05F}" presName="sibTrans" presStyleLbl="sibTrans1D1" presStyleIdx="3" presStyleCnt="5"/>
      <dgm:spPr/>
    </dgm:pt>
    <dgm:pt modelId="{22C9948D-70D1-4F20-9A91-4976FCABD75F}" type="pres">
      <dgm:prSet presAssocID="{C4D78213-3FF1-44C2-B2F1-7AC50623E05F}" presName="connectorText" presStyleLbl="sibTrans1D1" presStyleIdx="3" presStyleCnt="5"/>
      <dgm:spPr/>
    </dgm:pt>
    <dgm:pt modelId="{9AEEFA01-92DB-4F82-8AB6-AD7BF320BD7C}" type="pres">
      <dgm:prSet presAssocID="{123C403C-5374-4DC7-9CE7-02927D00ABB5}" presName="node" presStyleLbl="node1" presStyleIdx="4" presStyleCnt="6">
        <dgm:presLayoutVars>
          <dgm:bulletEnabled val="1"/>
        </dgm:presLayoutVars>
      </dgm:prSet>
      <dgm:spPr/>
    </dgm:pt>
    <dgm:pt modelId="{6387CDD3-D706-4101-B0D8-9EDB06B7B54B}" type="pres">
      <dgm:prSet presAssocID="{A100EC96-41D2-4A08-BB43-4DC718619D23}" presName="sibTrans" presStyleLbl="sibTrans1D1" presStyleIdx="4" presStyleCnt="5"/>
      <dgm:spPr/>
    </dgm:pt>
    <dgm:pt modelId="{DBA35CBA-272B-4FBB-94AD-BD541FE0B0F4}" type="pres">
      <dgm:prSet presAssocID="{A100EC96-41D2-4A08-BB43-4DC718619D23}" presName="connectorText" presStyleLbl="sibTrans1D1" presStyleIdx="4" presStyleCnt="5"/>
      <dgm:spPr/>
    </dgm:pt>
    <dgm:pt modelId="{D6C07EE8-33FB-4B90-BF82-73047F693082}" type="pres">
      <dgm:prSet presAssocID="{C7DC8AC3-029C-4943-BE27-FE0350C8AB9F}" presName="node" presStyleLbl="node1" presStyleIdx="5" presStyleCnt="6">
        <dgm:presLayoutVars>
          <dgm:bulletEnabled val="1"/>
        </dgm:presLayoutVars>
      </dgm:prSet>
      <dgm:spPr/>
    </dgm:pt>
  </dgm:ptLst>
  <dgm:cxnLst>
    <dgm:cxn modelId="{2FA80119-E5D0-48D4-AA26-0812B704F158}" srcId="{70B55810-788D-4C96-B86A-F608CB0B3416}" destId="{D72A5F91-BEDB-4FAB-9DDB-68E32D454F74}" srcOrd="3" destOrd="0" parTransId="{E3057026-2488-4B7D-943E-5F95107B9E4C}" sibTransId="{C4D78213-3FF1-44C2-B2F1-7AC50623E05F}"/>
    <dgm:cxn modelId="{0CDE3D1B-A642-4995-8CFC-049EE9ED8E11}" srcId="{70B55810-788D-4C96-B86A-F608CB0B3416}" destId="{123C403C-5374-4DC7-9CE7-02927D00ABB5}" srcOrd="4" destOrd="0" parTransId="{345A2A63-E1A6-4BE7-B0F9-F49A20FE5FBD}" sibTransId="{A100EC96-41D2-4A08-BB43-4DC718619D23}"/>
    <dgm:cxn modelId="{B9E7821F-3F9F-4459-A5D2-F3031EC13CC7}" type="presOf" srcId="{6C285021-76B1-4D61-B37A-B5CD58B5CE60}" destId="{5DF7E76A-D505-4B31-84C0-442A6C70071E}" srcOrd="1" destOrd="0" presId="urn:microsoft.com/office/officeart/2016/7/layout/RepeatingBendingProcessNew"/>
    <dgm:cxn modelId="{EAC62940-D892-413B-ACA2-0B6F40367BEB}" srcId="{70B55810-788D-4C96-B86A-F608CB0B3416}" destId="{C7DC8AC3-029C-4943-BE27-FE0350C8AB9F}" srcOrd="5" destOrd="0" parTransId="{AC8EECA1-1B55-49E5-B766-F3CD2E1568E4}" sibTransId="{BBB7DC2E-C940-4BEC-AEE2-5A56843FF4DB}"/>
    <dgm:cxn modelId="{3A07F465-E92D-4C27-BDE6-DE739CF29F9C}" srcId="{70B55810-788D-4C96-B86A-F608CB0B3416}" destId="{2D1F6CC8-3F34-499D-BCA2-B7C7B2BA2755}" srcOrd="1" destOrd="0" parTransId="{F96011B6-C858-430F-A901-D603937FCAFE}" sibTransId="{9759EA24-B391-4C32-AC9D-539750AC3205}"/>
    <dgm:cxn modelId="{EA37AB48-26B4-4498-88D2-F85C8F418B4C}" type="presOf" srcId="{9759EA24-B391-4C32-AC9D-539750AC3205}" destId="{98204441-6B45-4746-9907-2767F1CCB679}" srcOrd="0" destOrd="0" presId="urn:microsoft.com/office/officeart/2016/7/layout/RepeatingBendingProcessNew"/>
    <dgm:cxn modelId="{3CE57C82-9228-487F-94DF-23E83F140D34}" type="presOf" srcId="{D780DB31-D0FE-40FA-9916-6DE8A18DBEAE}" destId="{43401939-DBE0-4CE5-9A18-396ECB425670}" srcOrd="0" destOrd="0" presId="urn:microsoft.com/office/officeart/2016/7/layout/RepeatingBendingProcessNew"/>
    <dgm:cxn modelId="{540F8F84-2F2B-4E25-BF19-9F7255C5F7C5}" type="presOf" srcId="{95F5FB55-E48F-46BC-86FD-D3971866477E}" destId="{9F77FCC4-39AC-4186-ABAB-A4ABB43B3DE0}" srcOrd="0" destOrd="0" presId="urn:microsoft.com/office/officeart/2016/7/layout/RepeatingBendingProcessNew"/>
    <dgm:cxn modelId="{E42CD884-A5D0-4B16-B315-E9065D3A4FA6}" type="presOf" srcId="{9759EA24-B391-4C32-AC9D-539750AC3205}" destId="{54FF8666-5726-4C9E-BDDC-AE84CC685CE5}" srcOrd="1" destOrd="0" presId="urn:microsoft.com/office/officeart/2016/7/layout/RepeatingBendingProcessNew"/>
    <dgm:cxn modelId="{49F34285-6C4F-461E-A246-AA2FFD108680}" type="presOf" srcId="{71D3F37B-D84B-4313-9789-247B1148F7DB}" destId="{AFA38DE0-9036-4A9C-B466-EBEF92B5F27B}" srcOrd="0" destOrd="0" presId="urn:microsoft.com/office/officeart/2016/7/layout/RepeatingBendingProcessNew"/>
    <dgm:cxn modelId="{7124DD85-ED0E-428D-B5A6-527E5E4978FE}" srcId="{70B55810-788D-4C96-B86A-F608CB0B3416}" destId="{71D3F37B-D84B-4313-9789-247B1148F7DB}" srcOrd="2" destOrd="0" parTransId="{FD8050C8-9A42-45C5-9F76-3DDF3AD76265}" sibTransId="{6C285021-76B1-4D61-B37A-B5CD58B5CE60}"/>
    <dgm:cxn modelId="{05D26987-9C3B-4C21-B716-3E29E31922AA}" type="presOf" srcId="{C4D78213-3FF1-44C2-B2F1-7AC50623E05F}" destId="{22C9948D-70D1-4F20-9A91-4976FCABD75F}" srcOrd="1" destOrd="0" presId="urn:microsoft.com/office/officeart/2016/7/layout/RepeatingBendingProcessNew"/>
    <dgm:cxn modelId="{EA523197-DD9B-4493-BFB8-666B841560B2}" type="presOf" srcId="{2D1F6CC8-3F34-499D-BCA2-B7C7B2BA2755}" destId="{0857B049-888A-4055-9118-E74B261F5DC7}" srcOrd="0" destOrd="0" presId="urn:microsoft.com/office/officeart/2016/7/layout/RepeatingBendingProcessNew"/>
    <dgm:cxn modelId="{C381469E-C62B-4EBA-94B3-A89FD650F0A8}" type="presOf" srcId="{A100EC96-41D2-4A08-BB43-4DC718619D23}" destId="{DBA35CBA-272B-4FBB-94AD-BD541FE0B0F4}" srcOrd="1" destOrd="0" presId="urn:microsoft.com/office/officeart/2016/7/layout/RepeatingBendingProcessNew"/>
    <dgm:cxn modelId="{3C2779A6-4366-458B-8FC1-2841BA0CB08F}" type="presOf" srcId="{123C403C-5374-4DC7-9CE7-02927D00ABB5}" destId="{9AEEFA01-92DB-4F82-8AB6-AD7BF320BD7C}" srcOrd="0" destOrd="0" presId="urn:microsoft.com/office/officeart/2016/7/layout/RepeatingBendingProcessNew"/>
    <dgm:cxn modelId="{06F434B3-8EA3-4A07-829E-FF20A5A67213}" type="presOf" srcId="{D72A5F91-BEDB-4FAB-9DDB-68E32D454F74}" destId="{B8FE14CB-80FF-4318-BAC9-A09217EF0D6B}" srcOrd="0" destOrd="0" presId="urn:microsoft.com/office/officeart/2016/7/layout/RepeatingBendingProcessNew"/>
    <dgm:cxn modelId="{663BA6C5-8608-48E2-B9B0-56D9D12B2165}" srcId="{70B55810-788D-4C96-B86A-F608CB0B3416}" destId="{D780DB31-D0FE-40FA-9916-6DE8A18DBEAE}" srcOrd="0" destOrd="0" parTransId="{726F5910-C71E-4B3A-8360-433E33C4D792}" sibTransId="{95F5FB55-E48F-46BC-86FD-D3971866477E}"/>
    <dgm:cxn modelId="{F09659CD-F7F0-425B-A6E0-B8DBD3997F52}" type="presOf" srcId="{70B55810-788D-4C96-B86A-F608CB0B3416}" destId="{6B1EEFE2-B8B7-4205-9D28-EFA6C28ED749}" srcOrd="0" destOrd="0" presId="urn:microsoft.com/office/officeart/2016/7/layout/RepeatingBendingProcessNew"/>
    <dgm:cxn modelId="{571945D2-F8D9-4509-9822-CD8230473667}" type="presOf" srcId="{A100EC96-41D2-4A08-BB43-4DC718619D23}" destId="{6387CDD3-D706-4101-B0D8-9EDB06B7B54B}" srcOrd="0" destOrd="0" presId="urn:microsoft.com/office/officeart/2016/7/layout/RepeatingBendingProcessNew"/>
    <dgm:cxn modelId="{B50942D4-5DB6-42D8-8CAB-7B0475B947A4}" type="presOf" srcId="{95F5FB55-E48F-46BC-86FD-D3971866477E}" destId="{A68AAB60-2D16-4460-AB6B-F7389FFAAC3A}" srcOrd="1" destOrd="0" presId="urn:microsoft.com/office/officeart/2016/7/layout/RepeatingBendingProcessNew"/>
    <dgm:cxn modelId="{1C0952E8-3CD3-40F2-A489-5C2509DE1F3F}" type="presOf" srcId="{6C285021-76B1-4D61-B37A-B5CD58B5CE60}" destId="{217B8B96-DAAE-4929-B8C4-90198B298A5C}" srcOrd="0" destOrd="0" presId="urn:microsoft.com/office/officeart/2016/7/layout/RepeatingBendingProcessNew"/>
    <dgm:cxn modelId="{F38134F2-3F01-4E13-B218-135632C4BE77}" type="presOf" srcId="{C4D78213-3FF1-44C2-B2F1-7AC50623E05F}" destId="{3D95FC7F-850E-4BB0-8521-31EAB12AE82B}" srcOrd="0" destOrd="0" presId="urn:microsoft.com/office/officeart/2016/7/layout/RepeatingBendingProcessNew"/>
    <dgm:cxn modelId="{C7557BFB-3A4F-4A0B-B54D-BB5315D226FC}" type="presOf" srcId="{C7DC8AC3-029C-4943-BE27-FE0350C8AB9F}" destId="{D6C07EE8-33FB-4B90-BF82-73047F693082}" srcOrd="0" destOrd="0" presId="urn:microsoft.com/office/officeart/2016/7/layout/RepeatingBendingProcessNew"/>
    <dgm:cxn modelId="{0AB5ED5F-F4ED-447E-B752-8E676C04F276}" type="presParOf" srcId="{6B1EEFE2-B8B7-4205-9D28-EFA6C28ED749}" destId="{43401939-DBE0-4CE5-9A18-396ECB425670}" srcOrd="0" destOrd="0" presId="urn:microsoft.com/office/officeart/2016/7/layout/RepeatingBendingProcessNew"/>
    <dgm:cxn modelId="{DC9A6195-2CAD-4AD0-A8D9-348444C39A2E}" type="presParOf" srcId="{6B1EEFE2-B8B7-4205-9D28-EFA6C28ED749}" destId="{9F77FCC4-39AC-4186-ABAB-A4ABB43B3DE0}" srcOrd="1" destOrd="0" presId="urn:microsoft.com/office/officeart/2016/7/layout/RepeatingBendingProcessNew"/>
    <dgm:cxn modelId="{31DBCDD6-48EE-4A1A-8274-813938275E00}" type="presParOf" srcId="{9F77FCC4-39AC-4186-ABAB-A4ABB43B3DE0}" destId="{A68AAB60-2D16-4460-AB6B-F7389FFAAC3A}" srcOrd="0" destOrd="0" presId="urn:microsoft.com/office/officeart/2016/7/layout/RepeatingBendingProcessNew"/>
    <dgm:cxn modelId="{F6752675-440A-4C74-BDAC-6C539562F1AD}" type="presParOf" srcId="{6B1EEFE2-B8B7-4205-9D28-EFA6C28ED749}" destId="{0857B049-888A-4055-9118-E74B261F5DC7}" srcOrd="2" destOrd="0" presId="urn:microsoft.com/office/officeart/2016/7/layout/RepeatingBendingProcessNew"/>
    <dgm:cxn modelId="{068C8B3D-0DEF-4E30-A6BE-BC463CA41A56}" type="presParOf" srcId="{6B1EEFE2-B8B7-4205-9D28-EFA6C28ED749}" destId="{98204441-6B45-4746-9907-2767F1CCB679}" srcOrd="3" destOrd="0" presId="urn:microsoft.com/office/officeart/2016/7/layout/RepeatingBendingProcessNew"/>
    <dgm:cxn modelId="{8450E168-C31F-4E3F-8648-3FF61DF5F67D}" type="presParOf" srcId="{98204441-6B45-4746-9907-2767F1CCB679}" destId="{54FF8666-5726-4C9E-BDDC-AE84CC685CE5}" srcOrd="0" destOrd="0" presId="urn:microsoft.com/office/officeart/2016/7/layout/RepeatingBendingProcessNew"/>
    <dgm:cxn modelId="{DCD48DD1-FFDD-4790-856E-F52D44AFA91E}" type="presParOf" srcId="{6B1EEFE2-B8B7-4205-9D28-EFA6C28ED749}" destId="{AFA38DE0-9036-4A9C-B466-EBEF92B5F27B}" srcOrd="4" destOrd="0" presId="urn:microsoft.com/office/officeart/2016/7/layout/RepeatingBendingProcessNew"/>
    <dgm:cxn modelId="{BB380204-FCA9-460A-9CFB-15F10CFFCC1A}" type="presParOf" srcId="{6B1EEFE2-B8B7-4205-9D28-EFA6C28ED749}" destId="{217B8B96-DAAE-4929-B8C4-90198B298A5C}" srcOrd="5" destOrd="0" presId="urn:microsoft.com/office/officeart/2016/7/layout/RepeatingBendingProcessNew"/>
    <dgm:cxn modelId="{E8173C6D-728E-4AC3-8C3A-5F164CF1F39A}" type="presParOf" srcId="{217B8B96-DAAE-4929-B8C4-90198B298A5C}" destId="{5DF7E76A-D505-4B31-84C0-442A6C70071E}" srcOrd="0" destOrd="0" presId="urn:microsoft.com/office/officeart/2016/7/layout/RepeatingBendingProcessNew"/>
    <dgm:cxn modelId="{BFC22825-3403-41BE-BCA2-CC28CF721D71}" type="presParOf" srcId="{6B1EEFE2-B8B7-4205-9D28-EFA6C28ED749}" destId="{B8FE14CB-80FF-4318-BAC9-A09217EF0D6B}" srcOrd="6" destOrd="0" presId="urn:microsoft.com/office/officeart/2016/7/layout/RepeatingBendingProcessNew"/>
    <dgm:cxn modelId="{D6E102BD-ADB8-4246-9FDE-7DE9F99402D4}" type="presParOf" srcId="{6B1EEFE2-B8B7-4205-9D28-EFA6C28ED749}" destId="{3D95FC7F-850E-4BB0-8521-31EAB12AE82B}" srcOrd="7" destOrd="0" presId="urn:microsoft.com/office/officeart/2016/7/layout/RepeatingBendingProcessNew"/>
    <dgm:cxn modelId="{A09A8033-6EB6-4366-A4A1-5F50841D3BB5}" type="presParOf" srcId="{3D95FC7F-850E-4BB0-8521-31EAB12AE82B}" destId="{22C9948D-70D1-4F20-9A91-4976FCABD75F}" srcOrd="0" destOrd="0" presId="urn:microsoft.com/office/officeart/2016/7/layout/RepeatingBendingProcessNew"/>
    <dgm:cxn modelId="{A9486295-A5B0-4142-8300-A2A10A57B874}" type="presParOf" srcId="{6B1EEFE2-B8B7-4205-9D28-EFA6C28ED749}" destId="{9AEEFA01-92DB-4F82-8AB6-AD7BF320BD7C}" srcOrd="8" destOrd="0" presId="urn:microsoft.com/office/officeart/2016/7/layout/RepeatingBendingProcessNew"/>
    <dgm:cxn modelId="{CBB056BE-7CF3-4CB9-84AF-31984B522037}" type="presParOf" srcId="{6B1EEFE2-B8B7-4205-9D28-EFA6C28ED749}" destId="{6387CDD3-D706-4101-B0D8-9EDB06B7B54B}" srcOrd="9" destOrd="0" presId="urn:microsoft.com/office/officeart/2016/7/layout/RepeatingBendingProcessNew"/>
    <dgm:cxn modelId="{AF652C1F-A511-4212-9BFF-51CF401C7CE3}" type="presParOf" srcId="{6387CDD3-D706-4101-B0D8-9EDB06B7B54B}" destId="{DBA35CBA-272B-4FBB-94AD-BD541FE0B0F4}" srcOrd="0" destOrd="0" presId="urn:microsoft.com/office/officeart/2016/7/layout/RepeatingBendingProcessNew"/>
    <dgm:cxn modelId="{6426362F-1CDD-4592-A013-5A92D40E571C}" type="presParOf" srcId="{6B1EEFE2-B8B7-4205-9D28-EFA6C28ED749}" destId="{D6C07EE8-33FB-4B90-BF82-73047F69308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459B0-4317-4568-8234-45EA6B0ADD0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3BFE49C-8DEA-4F92-A672-A16F98A29928}">
      <dgm:prSet/>
      <dgm:spPr/>
      <dgm:t>
        <a:bodyPr/>
        <a:lstStyle/>
        <a:p>
          <a:r>
            <a:rPr lang="en-ZA" b="1"/>
            <a:t>The ability to identify problems, brainstorm and analyse answers, and implement the best solutions. </a:t>
          </a:r>
          <a:endParaRPr lang="en-US" b="1"/>
        </a:p>
      </dgm:t>
    </dgm:pt>
    <dgm:pt modelId="{BA7F1045-BB22-4FC4-BBA5-FA1E03D19A8C}" type="parTrans" cxnId="{1E06FAFA-3CDC-4A95-8344-B37B28C73F4D}">
      <dgm:prSet/>
      <dgm:spPr/>
      <dgm:t>
        <a:bodyPr/>
        <a:lstStyle/>
        <a:p>
          <a:endParaRPr lang="en-US"/>
        </a:p>
      </dgm:t>
    </dgm:pt>
    <dgm:pt modelId="{CF0CD405-7D29-449E-947B-ECEE0ABBAC3E}" type="sibTrans" cxnId="{1E06FAFA-3CDC-4A95-8344-B37B28C73F4D}">
      <dgm:prSet/>
      <dgm:spPr/>
      <dgm:t>
        <a:bodyPr/>
        <a:lstStyle/>
        <a:p>
          <a:endParaRPr lang="en-US"/>
        </a:p>
      </dgm:t>
    </dgm:pt>
    <dgm:pt modelId="{A617ED87-9496-4641-AA16-0639EDA86964}">
      <dgm:prSet/>
      <dgm:spPr/>
      <dgm:t>
        <a:bodyPr/>
        <a:lstStyle/>
        <a:p>
          <a:r>
            <a:rPr lang="en-ZA" b="1"/>
            <a:t>Linked with better retention and recalling of information.</a:t>
          </a:r>
          <a:endParaRPr lang="en-US" b="1"/>
        </a:p>
      </dgm:t>
    </dgm:pt>
    <dgm:pt modelId="{43434734-C6EB-4074-A652-4547940664D5}" type="parTrans" cxnId="{C9CB22BB-7561-4E66-AE69-EB89EB3B3FA8}">
      <dgm:prSet/>
      <dgm:spPr/>
      <dgm:t>
        <a:bodyPr/>
        <a:lstStyle/>
        <a:p>
          <a:endParaRPr lang="en-US"/>
        </a:p>
      </dgm:t>
    </dgm:pt>
    <dgm:pt modelId="{90B5E7FD-D62D-4BAF-8926-8B20DF1A8864}" type="sibTrans" cxnId="{C9CB22BB-7561-4E66-AE69-EB89EB3B3FA8}">
      <dgm:prSet/>
      <dgm:spPr/>
      <dgm:t>
        <a:bodyPr/>
        <a:lstStyle/>
        <a:p>
          <a:endParaRPr lang="en-US"/>
        </a:p>
      </dgm:t>
    </dgm:pt>
    <dgm:pt modelId="{1561DF55-F445-4F96-B619-21DA90BAA8B7}" type="pres">
      <dgm:prSet presAssocID="{58E459B0-4317-4568-8234-45EA6B0ADD06}" presName="hierChild1" presStyleCnt="0">
        <dgm:presLayoutVars>
          <dgm:chPref val="1"/>
          <dgm:dir/>
          <dgm:animOne val="branch"/>
          <dgm:animLvl val="lvl"/>
          <dgm:resizeHandles/>
        </dgm:presLayoutVars>
      </dgm:prSet>
      <dgm:spPr/>
    </dgm:pt>
    <dgm:pt modelId="{88301868-67AF-4CE8-AA3E-707A6935B570}" type="pres">
      <dgm:prSet presAssocID="{23BFE49C-8DEA-4F92-A672-A16F98A29928}" presName="hierRoot1" presStyleCnt="0"/>
      <dgm:spPr/>
    </dgm:pt>
    <dgm:pt modelId="{8936B4E8-3966-43C2-B43B-A9DF05D8357C}" type="pres">
      <dgm:prSet presAssocID="{23BFE49C-8DEA-4F92-A672-A16F98A29928}" presName="composite" presStyleCnt="0"/>
      <dgm:spPr/>
    </dgm:pt>
    <dgm:pt modelId="{C498BA52-5305-4B92-9739-B22E83572A4A}" type="pres">
      <dgm:prSet presAssocID="{23BFE49C-8DEA-4F92-A672-A16F98A29928}" presName="background" presStyleLbl="node0" presStyleIdx="0" presStyleCnt="2"/>
      <dgm:spPr/>
    </dgm:pt>
    <dgm:pt modelId="{D3B558B5-B49F-4AC8-9C8D-E67C8CB38275}" type="pres">
      <dgm:prSet presAssocID="{23BFE49C-8DEA-4F92-A672-A16F98A29928}" presName="text" presStyleLbl="fgAcc0" presStyleIdx="0" presStyleCnt="2">
        <dgm:presLayoutVars>
          <dgm:chPref val="3"/>
        </dgm:presLayoutVars>
      </dgm:prSet>
      <dgm:spPr/>
    </dgm:pt>
    <dgm:pt modelId="{A7BF032C-7905-4A34-9486-01FB35851134}" type="pres">
      <dgm:prSet presAssocID="{23BFE49C-8DEA-4F92-A672-A16F98A29928}" presName="hierChild2" presStyleCnt="0"/>
      <dgm:spPr/>
    </dgm:pt>
    <dgm:pt modelId="{57D7799D-E8BC-4651-AAD7-65402E8B853B}" type="pres">
      <dgm:prSet presAssocID="{A617ED87-9496-4641-AA16-0639EDA86964}" presName="hierRoot1" presStyleCnt="0"/>
      <dgm:spPr/>
    </dgm:pt>
    <dgm:pt modelId="{F2F0C2AA-1469-4068-8602-C0508DD28BFC}" type="pres">
      <dgm:prSet presAssocID="{A617ED87-9496-4641-AA16-0639EDA86964}" presName="composite" presStyleCnt="0"/>
      <dgm:spPr/>
    </dgm:pt>
    <dgm:pt modelId="{168BA960-53C1-4ADA-BF1A-553C4FFB1B21}" type="pres">
      <dgm:prSet presAssocID="{A617ED87-9496-4641-AA16-0639EDA86964}" presName="background" presStyleLbl="node0" presStyleIdx="1" presStyleCnt="2"/>
      <dgm:spPr/>
    </dgm:pt>
    <dgm:pt modelId="{20D32777-3F49-47C8-BFDC-F216F5FCF8E0}" type="pres">
      <dgm:prSet presAssocID="{A617ED87-9496-4641-AA16-0639EDA86964}" presName="text" presStyleLbl="fgAcc0" presStyleIdx="1" presStyleCnt="2">
        <dgm:presLayoutVars>
          <dgm:chPref val="3"/>
        </dgm:presLayoutVars>
      </dgm:prSet>
      <dgm:spPr/>
    </dgm:pt>
    <dgm:pt modelId="{7078E530-4E7F-4A99-B11F-94E29B0064AE}" type="pres">
      <dgm:prSet presAssocID="{A617ED87-9496-4641-AA16-0639EDA86964}" presName="hierChild2" presStyleCnt="0"/>
      <dgm:spPr/>
    </dgm:pt>
  </dgm:ptLst>
  <dgm:cxnLst>
    <dgm:cxn modelId="{C7902F1A-17AE-43E4-9CC8-DC53DC39E583}" type="presOf" srcId="{A617ED87-9496-4641-AA16-0639EDA86964}" destId="{20D32777-3F49-47C8-BFDC-F216F5FCF8E0}" srcOrd="0" destOrd="0" presId="urn:microsoft.com/office/officeart/2005/8/layout/hierarchy1"/>
    <dgm:cxn modelId="{7CB66322-FF57-4E8D-AF16-F9C7BE8B447C}" type="presOf" srcId="{58E459B0-4317-4568-8234-45EA6B0ADD06}" destId="{1561DF55-F445-4F96-B619-21DA90BAA8B7}" srcOrd="0" destOrd="0" presId="urn:microsoft.com/office/officeart/2005/8/layout/hierarchy1"/>
    <dgm:cxn modelId="{C9CB22BB-7561-4E66-AE69-EB89EB3B3FA8}" srcId="{58E459B0-4317-4568-8234-45EA6B0ADD06}" destId="{A617ED87-9496-4641-AA16-0639EDA86964}" srcOrd="1" destOrd="0" parTransId="{43434734-C6EB-4074-A652-4547940664D5}" sibTransId="{90B5E7FD-D62D-4BAF-8926-8B20DF1A8864}"/>
    <dgm:cxn modelId="{7B4142CB-7728-4E63-8048-B79C8099AF43}" type="presOf" srcId="{23BFE49C-8DEA-4F92-A672-A16F98A29928}" destId="{D3B558B5-B49F-4AC8-9C8D-E67C8CB38275}" srcOrd="0" destOrd="0" presId="urn:microsoft.com/office/officeart/2005/8/layout/hierarchy1"/>
    <dgm:cxn modelId="{1E06FAFA-3CDC-4A95-8344-B37B28C73F4D}" srcId="{58E459B0-4317-4568-8234-45EA6B0ADD06}" destId="{23BFE49C-8DEA-4F92-A672-A16F98A29928}" srcOrd="0" destOrd="0" parTransId="{BA7F1045-BB22-4FC4-BBA5-FA1E03D19A8C}" sibTransId="{CF0CD405-7D29-449E-947B-ECEE0ABBAC3E}"/>
    <dgm:cxn modelId="{DE1EE15A-9681-491E-B0A9-37E0B09E85DD}" type="presParOf" srcId="{1561DF55-F445-4F96-B619-21DA90BAA8B7}" destId="{88301868-67AF-4CE8-AA3E-707A6935B570}" srcOrd="0" destOrd="0" presId="urn:microsoft.com/office/officeart/2005/8/layout/hierarchy1"/>
    <dgm:cxn modelId="{0B62302F-1D16-4534-B5A8-D774B9422955}" type="presParOf" srcId="{88301868-67AF-4CE8-AA3E-707A6935B570}" destId="{8936B4E8-3966-43C2-B43B-A9DF05D8357C}" srcOrd="0" destOrd="0" presId="urn:microsoft.com/office/officeart/2005/8/layout/hierarchy1"/>
    <dgm:cxn modelId="{6D5F1860-4774-4BEA-BB8C-FFA197941373}" type="presParOf" srcId="{8936B4E8-3966-43C2-B43B-A9DF05D8357C}" destId="{C498BA52-5305-4B92-9739-B22E83572A4A}" srcOrd="0" destOrd="0" presId="urn:microsoft.com/office/officeart/2005/8/layout/hierarchy1"/>
    <dgm:cxn modelId="{05110D53-4DF9-4923-879C-425D09F22AFA}" type="presParOf" srcId="{8936B4E8-3966-43C2-B43B-A9DF05D8357C}" destId="{D3B558B5-B49F-4AC8-9C8D-E67C8CB38275}" srcOrd="1" destOrd="0" presId="urn:microsoft.com/office/officeart/2005/8/layout/hierarchy1"/>
    <dgm:cxn modelId="{F5249DC3-1BFD-46B3-8108-463C44341681}" type="presParOf" srcId="{88301868-67AF-4CE8-AA3E-707A6935B570}" destId="{A7BF032C-7905-4A34-9486-01FB35851134}" srcOrd="1" destOrd="0" presId="urn:microsoft.com/office/officeart/2005/8/layout/hierarchy1"/>
    <dgm:cxn modelId="{0A240EDE-4953-4131-8F84-5D19AC10366B}" type="presParOf" srcId="{1561DF55-F445-4F96-B619-21DA90BAA8B7}" destId="{57D7799D-E8BC-4651-AAD7-65402E8B853B}" srcOrd="1" destOrd="0" presId="urn:microsoft.com/office/officeart/2005/8/layout/hierarchy1"/>
    <dgm:cxn modelId="{79CF7A63-5969-40F9-870F-51BEFCF6D232}" type="presParOf" srcId="{57D7799D-E8BC-4651-AAD7-65402E8B853B}" destId="{F2F0C2AA-1469-4068-8602-C0508DD28BFC}" srcOrd="0" destOrd="0" presId="urn:microsoft.com/office/officeart/2005/8/layout/hierarchy1"/>
    <dgm:cxn modelId="{A19F988B-6B05-4999-B005-4F8B43E69FE9}" type="presParOf" srcId="{F2F0C2AA-1469-4068-8602-C0508DD28BFC}" destId="{168BA960-53C1-4ADA-BF1A-553C4FFB1B21}" srcOrd="0" destOrd="0" presId="urn:microsoft.com/office/officeart/2005/8/layout/hierarchy1"/>
    <dgm:cxn modelId="{CF6D49E1-CC7E-432D-BFBB-3237C35A1434}" type="presParOf" srcId="{F2F0C2AA-1469-4068-8602-C0508DD28BFC}" destId="{20D32777-3F49-47C8-BFDC-F216F5FCF8E0}" srcOrd="1" destOrd="0" presId="urn:microsoft.com/office/officeart/2005/8/layout/hierarchy1"/>
    <dgm:cxn modelId="{026BE4A1-1589-405A-8263-4203D0D06700}" type="presParOf" srcId="{57D7799D-E8BC-4651-AAD7-65402E8B853B}" destId="{7078E530-4E7F-4A99-B11F-94E29B0064A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E473C-AFDA-4689-9588-BB71BFEFB688}"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631A6272-4EFF-4B3A-BCB4-EC35898E3EF0}">
      <dgm:prSet/>
      <dgm:spPr/>
      <dgm:t>
        <a:bodyPr/>
        <a:lstStyle/>
        <a:p>
          <a:r>
            <a:rPr lang="en-US"/>
            <a:t>The importance of having a study plan:</a:t>
          </a:r>
        </a:p>
      </dgm:t>
    </dgm:pt>
    <dgm:pt modelId="{D217723B-283E-4A67-9FC2-0CB653F3476A}" type="parTrans" cxnId="{B76E60F9-62ED-4BDF-95E3-64E7470E0B5F}">
      <dgm:prSet/>
      <dgm:spPr/>
      <dgm:t>
        <a:bodyPr/>
        <a:lstStyle/>
        <a:p>
          <a:endParaRPr lang="en-US"/>
        </a:p>
      </dgm:t>
    </dgm:pt>
    <dgm:pt modelId="{54129C30-0DBD-4F20-815E-ECEA9A32719C}" type="sibTrans" cxnId="{B76E60F9-62ED-4BDF-95E3-64E7470E0B5F}">
      <dgm:prSet/>
      <dgm:spPr/>
      <dgm:t>
        <a:bodyPr/>
        <a:lstStyle/>
        <a:p>
          <a:endParaRPr lang="en-US"/>
        </a:p>
      </dgm:t>
    </dgm:pt>
    <dgm:pt modelId="{3D38FFAE-66CA-4087-A60C-3BAC1523C23B}">
      <dgm:prSet/>
      <dgm:spPr/>
      <dgm:t>
        <a:bodyPr/>
        <a:lstStyle/>
        <a:p>
          <a:r>
            <a:rPr lang="en-US" dirty="0"/>
            <a:t>Increased productivity</a:t>
          </a:r>
        </a:p>
      </dgm:t>
    </dgm:pt>
    <dgm:pt modelId="{E1F03E9B-7586-4A8B-83E8-2143064C14C7}" type="parTrans" cxnId="{52CC02DE-4D93-4927-AFF1-5BB8C4274A9E}">
      <dgm:prSet/>
      <dgm:spPr/>
      <dgm:t>
        <a:bodyPr/>
        <a:lstStyle/>
        <a:p>
          <a:endParaRPr lang="en-US"/>
        </a:p>
      </dgm:t>
    </dgm:pt>
    <dgm:pt modelId="{0E5C62E6-7715-41FA-94A3-A65CD79F2667}" type="sibTrans" cxnId="{52CC02DE-4D93-4927-AFF1-5BB8C4274A9E}">
      <dgm:prSet/>
      <dgm:spPr/>
      <dgm:t>
        <a:bodyPr/>
        <a:lstStyle/>
        <a:p>
          <a:endParaRPr lang="en-US"/>
        </a:p>
      </dgm:t>
    </dgm:pt>
    <dgm:pt modelId="{3BB59ACE-E38B-4FA3-AED4-17DA56906003}">
      <dgm:prSet/>
      <dgm:spPr/>
      <dgm:t>
        <a:bodyPr/>
        <a:lstStyle/>
        <a:p>
          <a:r>
            <a:rPr lang="en-US" dirty="0"/>
            <a:t>Less stress</a:t>
          </a:r>
        </a:p>
      </dgm:t>
    </dgm:pt>
    <dgm:pt modelId="{6114E94A-BADD-4EDF-BD5A-DC77E2AA684B}" type="parTrans" cxnId="{B6B8A89A-BA90-4D2B-B604-8B68A022B884}">
      <dgm:prSet/>
      <dgm:spPr/>
      <dgm:t>
        <a:bodyPr/>
        <a:lstStyle/>
        <a:p>
          <a:endParaRPr lang="en-US"/>
        </a:p>
      </dgm:t>
    </dgm:pt>
    <dgm:pt modelId="{044668E9-0C8B-42F0-A049-FF4A5CCFC8B2}" type="sibTrans" cxnId="{B6B8A89A-BA90-4D2B-B604-8B68A022B884}">
      <dgm:prSet/>
      <dgm:spPr/>
      <dgm:t>
        <a:bodyPr/>
        <a:lstStyle/>
        <a:p>
          <a:endParaRPr lang="en-US"/>
        </a:p>
      </dgm:t>
    </dgm:pt>
    <dgm:pt modelId="{D408FDF6-35A7-44D3-955B-800DFF6EA6F0}">
      <dgm:prSet/>
      <dgm:spPr/>
      <dgm:t>
        <a:bodyPr/>
        <a:lstStyle/>
        <a:p>
          <a:r>
            <a:rPr lang="en-US"/>
            <a:t>Beter results</a:t>
          </a:r>
        </a:p>
      </dgm:t>
    </dgm:pt>
    <dgm:pt modelId="{0E43A309-FE5B-4021-852C-23E789BCAB83}" type="parTrans" cxnId="{C9436875-8ADB-455D-AE33-C8F20119ECC6}">
      <dgm:prSet/>
      <dgm:spPr/>
      <dgm:t>
        <a:bodyPr/>
        <a:lstStyle/>
        <a:p>
          <a:endParaRPr lang="en-US"/>
        </a:p>
      </dgm:t>
    </dgm:pt>
    <dgm:pt modelId="{57EBDF0A-14E5-4D35-A0EC-3B68A459A01E}" type="sibTrans" cxnId="{C9436875-8ADB-455D-AE33-C8F20119ECC6}">
      <dgm:prSet/>
      <dgm:spPr/>
      <dgm:t>
        <a:bodyPr/>
        <a:lstStyle/>
        <a:p>
          <a:endParaRPr lang="en-US"/>
        </a:p>
      </dgm:t>
    </dgm:pt>
    <dgm:pt modelId="{AD608325-8ACF-4BD8-B0C2-B72E0D9F6B61}">
      <dgm:prSet/>
      <dgm:spPr/>
      <dgm:t>
        <a:bodyPr/>
        <a:lstStyle/>
        <a:p>
          <a:r>
            <a:rPr lang="en-US"/>
            <a:t>Things to consider to have a smooth schedule:</a:t>
          </a:r>
        </a:p>
      </dgm:t>
    </dgm:pt>
    <dgm:pt modelId="{E80320C2-D66F-42F7-9FAD-BF5F63C045EB}" type="parTrans" cxnId="{2AF8046D-A4B3-4B67-98D7-04B7CCA988A5}">
      <dgm:prSet/>
      <dgm:spPr/>
      <dgm:t>
        <a:bodyPr/>
        <a:lstStyle/>
        <a:p>
          <a:endParaRPr lang="en-US"/>
        </a:p>
      </dgm:t>
    </dgm:pt>
    <dgm:pt modelId="{D62270D0-08EC-41D7-B06D-29B12037465F}" type="sibTrans" cxnId="{2AF8046D-A4B3-4B67-98D7-04B7CCA988A5}">
      <dgm:prSet/>
      <dgm:spPr/>
      <dgm:t>
        <a:bodyPr/>
        <a:lstStyle/>
        <a:p>
          <a:endParaRPr lang="en-US"/>
        </a:p>
      </dgm:t>
    </dgm:pt>
    <dgm:pt modelId="{43B1EAEC-EB69-4549-8553-A87EE189D3EF}">
      <dgm:prSet/>
      <dgm:spPr/>
      <dgm:t>
        <a:bodyPr/>
        <a:lstStyle/>
        <a:p>
          <a:r>
            <a:rPr lang="en-US"/>
            <a:t>Set study goals</a:t>
          </a:r>
        </a:p>
      </dgm:t>
    </dgm:pt>
    <dgm:pt modelId="{C725A00E-88B4-4669-B0CA-8CE3A326D9DF}" type="parTrans" cxnId="{620B25A1-902B-4393-BF5F-30EC725E566F}">
      <dgm:prSet/>
      <dgm:spPr/>
      <dgm:t>
        <a:bodyPr/>
        <a:lstStyle/>
        <a:p>
          <a:endParaRPr lang="en-US"/>
        </a:p>
      </dgm:t>
    </dgm:pt>
    <dgm:pt modelId="{F8C05B72-0EE8-45F1-B4BE-346DEB2E048A}" type="sibTrans" cxnId="{620B25A1-902B-4393-BF5F-30EC725E566F}">
      <dgm:prSet/>
      <dgm:spPr/>
      <dgm:t>
        <a:bodyPr/>
        <a:lstStyle/>
        <a:p>
          <a:endParaRPr lang="en-US"/>
        </a:p>
      </dgm:t>
    </dgm:pt>
    <dgm:pt modelId="{3BD2E4E8-9A00-41E3-84AF-FAC9DAF1D3B1}">
      <dgm:prSet/>
      <dgm:spPr/>
      <dgm:t>
        <a:bodyPr/>
        <a:lstStyle/>
        <a:p>
          <a:r>
            <a:rPr lang="en-US"/>
            <a:t>Determine study timelines</a:t>
          </a:r>
        </a:p>
      </dgm:t>
    </dgm:pt>
    <dgm:pt modelId="{8627090B-EE52-4844-9B3D-1764FBF326FF}" type="parTrans" cxnId="{B2AF3086-1E49-466A-A3F5-BF16311DBDD3}">
      <dgm:prSet/>
      <dgm:spPr/>
      <dgm:t>
        <a:bodyPr/>
        <a:lstStyle/>
        <a:p>
          <a:endParaRPr lang="en-US"/>
        </a:p>
      </dgm:t>
    </dgm:pt>
    <dgm:pt modelId="{07C44484-8386-412C-9170-65FB83582DEE}" type="sibTrans" cxnId="{B2AF3086-1E49-466A-A3F5-BF16311DBDD3}">
      <dgm:prSet/>
      <dgm:spPr/>
      <dgm:t>
        <a:bodyPr/>
        <a:lstStyle/>
        <a:p>
          <a:endParaRPr lang="en-US"/>
        </a:p>
      </dgm:t>
    </dgm:pt>
    <dgm:pt modelId="{3A3E8CE2-430A-4F29-8009-5CD26599BE49}">
      <dgm:prSet/>
      <dgm:spPr/>
      <dgm:t>
        <a:bodyPr/>
        <a:lstStyle/>
        <a:p>
          <a:r>
            <a:rPr lang="en-US"/>
            <a:t>Gather study material beforehand</a:t>
          </a:r>
        </a:p>
      </dgm:t>
    </dgm:pt>
    <dgm:pt modelId="{836BD652-8D5D-49A4-BA20-BC71730FE69A}" type="parTrans" cxnId="{EAAF0F80-EBB9-40E2-8319-213CD6F695F2}">
      <dgm:prSet/>
      <dgm:spPr/>
      <dgm:t>
        <a:bodyPr/>
        <a:lstStyle/>
        <a:p>
          <a:endParaRPr lang="en-US"/>
        </a:p>
      </dgm:t>
    </dgm:pt>
    <dgm:pt modelId="{8808DFB3-96BB-4403-A5BC-8F60C9A5BA23}" type="sibTrans" cxnId="{EAAF0F80-EBB9-40E2-8319-213CD6F695F2}">
      <dgm:prSet/>
      <dgm:spPr/>
      <dgm:t>
        <a:bodyPr/>
        <a:lstStyle/>
        <a:p>
          <a:endParaRPr lang="en-US"/>
        </a:p>
      </dgm:t>
    </dgm:pt>
    <dgm:pt modelId="{3F131E63-1131-4ABD-88C4-DD883DDC09D8}" type="pres">
      <dgm:prSet presAssocID="{425E473C-AFDA-4689-9588-BB71BFEFB688}" presName="Name0" presStyleCnt="0">
        <dgm:presLayoutVars>
          <dgm:dir/>
          <dgm:animLvl val="lvl"/>
          <dgm:resizeHandles val="exact"/>
        </dgm:presLayoutVars>
      </dgm:prSet>
      <dgm:spPr/>
    </dgm:pt>
    <dgm:pt modelId="{E61609D1-9DBF-44AE-AFC9-67558F302A67}" type="pres">
      <dgm:prSet presAssocID="{631A6272-4EFF-4B3A-BCB4-EC35898E3EF0}" presName="linNode" presStyleCnt="0"/>
      <dgm:spPr/>
    </dgm:pt>
    <dgm:pt modelId="{4448AFC1-303E-4B0C-8456-A95589E5B4B0}" type="pres">
      <dgm:prSet presAssocID="{631A6272-4EFF-4B3A-BCB4-EC35898E3EF0}" presName="parentText" presStyleLbl="node1" presStyleIdx="0" presStyleCnt="2" custLinFactNeighborY="-609">
        <dgm:presLayoutVars>
          <dgm:chMax val="1"/>
          <dgm:bulletEnabled val="1"/>
        </dgm:presLayoutVars>
      </dgm:prSet>
      <dgm:spPr/>
    </dgm:pt>
    <dgm:pt modelId="{5D9954C1-6E9C-4676-AB25-C4CB52636AD4}" type="pres">
      <dgm:prSet presAssocID="{631A6272-4EFF-4B3A-BCB4-EC35898E3EF0}" presName="descendantText" presStyleLbl="alignAccFollowNode1" presStyleIdx="0" presStyleCnt="2">
        <dgm:presLayoutVars>
          <dgm:bulletEnabled val="1"/>
        </dgm:presLayoutVars>
      </dgm:prSet>
      <dgm:spPr/>
    </dgm:pt>
    <dgm:pt modelId="{12450A11-C11E-420C-9E06-889C2C79998F}" type="pres">
      <dgm:prSet presAssocID="{54129C30-0DBD-4F20-815E-ECEA9A32719C}" presName="sp" presStyleCnt="0"/>
      <dgm:spPr/>
    </dgm:pt>
    <dgm:pt modelId="{1A105A4F-F04A-4105-8D24-ED6CE9AAF931}" type="pres">
      <dgm:prSet presAssocID="{AD608325-8ACF-4BD8-B0C2-B72E0D9F6B61}" presName="linNode" presStyleCnt="0"/>
      <dgm:spPr/>
    </dgm:pt>
    <dgm:pt modelId="{12E8CF04-BEB9-4A4C-9D58-A104AA4044A4}" type="pres">
      <dgm:prSet presAssocID="{AD608325-8ACF-4BD8-B0C2-B72E0D9F6B61}" presName="parentText" presStyleLbl="node1" presStyleIdx="1" presStyleCnt="2">
        <dgm:presLayoutVars>
          <dgm:chMax val="1"/>
          <dgm:bulletEnabled val="1"/>
        </dgm:presLayoutVars>
      </dgm:prSet>
      <dgm:spPr/>
    </dgm:pt>
    <dgm:pt modelId="{E89518A6-EC51-48AF-90F3-5908C06E2684}" type="pres">
      <dgm:prSet presAssocID="{AD608325-8ACF-4BD8-B0C2-B72E0D9F6B61}" presName="descendantText" presStyleLbl="alignAccFollowNode1" presStyleIdx="1" presStyleCnt="2">
        <dgm:presLayoutVars>
          <dgm:bulletEnabled val="1"/>
        </dgm:presLayoutVars>
      </dgm:prSet>
      <dgm:spPr/>
    </dgm:pt>
  </dgm:ptLst>
  <dgm:cxnLst>
    <dgm:cxn modelId="{607B3A03-8100-494D-A9CC-0E81D2665DBC}" type="presOf" srcId="{425E473C-AFDA-4689-9588-BB71BFEFB688}" destId="{3F131E63-1131-4ABD-88C4-DD883DDC09D8}" srcOrd="0" destOrd="0" presId="urn:microsoft.com/office/officeart/2005/8/layout/vList5"/>
    <dgm:cxn modelId="{CCBCCF27-342B-49C5-A18D-9F0A1D1C9010}" type="presOf" srcId="{43B1EAEC-EB69-4549-8553-A87EE189D3EF}" destId="{E89518A6-EC51-48AF-90F3-5908C06E2684}" srcOrd="0" destOrd="0" presId="urn:microsoft.com/office/officeart/2005/8/layout/vList5"/>
    <dgm:cxn modelId="{9F409045-8F54-491B-8330-8293702EF0D9}" type="presOf" srcId="{3A3E8CE2-430A-4F29-8009-5CD26599BE49}" destId="{E89518A6-EC51-48AF-90F3-5908C06E2684}" srcOrd="0" destOrd="2" presId="urn:microsoft.com/office/officeart/2005/8/layout/vList5"/>
    <dgm:cxn modelId="{29C6C54B-8F78-4A63-8F98-157C58426633}" type="presOf" srcId="{3BD2E4E8-9A00-41E3-84AF-FAC9DAF1D3B1}" destId="{E89518A6-EC51-48AF-90F3-5908C06E2684}" srcOrd="0" destOrd="1" presId="urn:microsoft.com/office/officeart/2005/8/layout/vList5"/>
    <dgm:cxn modelId="{2AF8046D-A4B3-4B67-98D7-04B7CCA988A5}" srcId="{425E473C-AFDA-4689-9588-BB71BFEFB688}" destId="{AD608325-8ACF-4BD8-B0C2-B72E0D9F6B61}" srcOrd="1" destOrd="0" parTransId="{E80320C2-D66F-42F7-9FAD-BF5F63C045EB}" sibTransId="{D62270D0-08EC-41D7-B06D-29B12037465F}"/>
    <dgm:cxn modelId="{C9436875-8ADB-455D-AE33-C8F20119ECC6}" srcId="{631A6272-4EFF-4B3A-BCB4-EC35898E3EF0}" destId="{D408FDF6-35A7-44D3-955B-800DFF6EA6F0}" srcOrd="2" destOrd="0" parTransId="{0E43A309-FE5B-4021-852C-23E789BCAB83}" sibTransId="{57EBDF0A-14E5-4D35-A0EC-3B68A459A01E}"/>
    <dgm:cxn modelId="{EAAF0F80-EBB9-40E2-8319-213CD6F695F2}" srcId="{AD608325-8ACF-4BD8-B0C2-B72E0D9F6B61}" destId="{3A3E8CE2-430A-4F29-8009-5CD26599BE49}" srcOrd="2" destOrd="0" parTransId="{836BD652-8D5D-49A4-BA20-BC71730FE69A}" sibTransId="{8808DFB3-96BB-4403-A5BC-8F60C9A5BA23}"/>
    <dgm:cxn modelId="{B2AF3086-1E49-466A-A3F5-BF16311DBDD3}" srcId="{AD608325-8ACF-4BD8-B0C2-B72E0D9F6B61}" destId="{3BD2E4E8-9A00-41E3-84AF-FAC9DAF1D3B1}" srcOrd="1" destOrd="0" parTransId="{8627090B-EE52-4844-9B3D-1764FBF326FF}" sibTransId="{07C44484-8386-412C-9170-65FB83582DEE}"/>
    <dgm:cxn modelId="{B6B8A89A-BA90-4D2B-B604-8B68A022B884}" srcId="{631A6272-4EFF-4B3A-BCB4-EC35898E3EF0}" destId="{3BB59ACE-E38B-4FA3-AED4-17DA56906003}" srcOrd="1" destOrd="0" parTransId="{6114E94A-BADD-4EDF-BD5A-DC77E2AA684B}" sibTransId="{044668E9-0C8B-42F0-A049-FF4A5CCFC8B2}"/>
    <dgm:cxn modelId="{620B25A1-902B-4393-BF5F-30EC725E566F}" srcId="{AD608325-8ACF-4BD8-B0C2-B72E0D9F6B61}" destId="{43B1EAEC-EB69-4549-8553-A87EE189D3EF}" srcOrd="0" destOrd="0" parTransId="{C725A00E-88B4-4669-B0CA-8CE3A326D9DF}" sibTransId="{F8C05B72-0EE8-45F1-B4BE-346DEB2E048A}"/>
    <dgm:cxn modelId="{CC6FB7AC-C67F-44CC-9C0E-E3981F6E7396}" type="presOf" srcId="{AD608325-8ACF-4BD8-B0C2-B72E0D9F6B61}" destId="{12E8CF04-BEB9-4A4C-9D58-A104AA4044A4}" srcOrd="0" destOrd="0" presId="urn:microsoft.com/office/officeart/2005/8/layout/vList5"/>
    <dgm:cxn modelId="{3A45C7BB-F2E7-4671-91B4-4AC9300FEC1F}" type="presOf" srcId="{631A6272-4EFF-4B3A-BCB4-EC35898E3EF0}" destId="{4448AFC1-303E-4B0C-8456-A95589E5B4B0}" srcOrd="0" destOrd="0" presId="urn:microsoft.com/office/officeart/2005/8/layout/vList5"/>
    <dgm:cxn modelId="{134FF2CC-6922-4CAF-B17A-07382E2E26DB}" type="presOf" srcId="{D408FDF6-35A7-44D3-955B-800DFF6EA6F0}" destId="{5D9954C1-6E9C-4676-AB25-C4CB52636AD4}" srcOrd="0" destOrd="2" presId="urn:microsoft.com/office/officeart/2005/8/layout/vList5"/>
    <dgm:cxn modelId="{B50DDAD2-69AF-4B54-BE23-0341B0C98AAC}" type="presOf" srcId="{3BB59ACE-E38B-4FA3-AED4-17DA56906003}" destId="{5D9954C1-6E9C-4676-AB25-C4CB52636AD4}" srcOrd="0" destOrd="1" presId="urn:microsoft.com/office/officeart/2005/8/layout/vList5"/>
    <dgm:cxn modelId="{9FC85AD9-2298-4574-9469-4FAD4928E4B8}" type="presOf" srcId="{3D38FFAE-66CA-4087-A60C-3BAC1523C23B}" destId="{5D9954C1-6E9C-4676-AB25-C4CB52636AD4}" srcOrd="0" destOrd="0" presId="urn:microsoft.com/office/officeart/2005/8/layout/vList5"/>
    <dgm:cxn modelId="{52CC02DE-4D93-4927-AFF1-5BB8C4274A9E}" srcId="{631A6272-4EFF-4B3A-BCB4-EC35898E3EF0}" destId="{3D38FFAE-66CA-4087-A60C-3BAC1523C23B}" srcOrd="0" destOrd="0" parTransId="{E1F03E9B-7586-4A8B-83E8-2143064C14C7}" sibTransId="{0E5C62E6-7715-41FA-94A3-A65CD79F2667}"/>
    <dgm:cxn modelId="{B76E60F9-62ED-4BDF-95E3-64E7470E0B5F}" srcId="{425E473C-AFDA-4689-9588-BB71BFEFB688}" destId="{631A6272-4EFF-4B3A-BCB4-EC35898E3EF0}" srcOrd="0" destOrd="0" parTransId="{D217723B-283E-4A67-9FC2-0CB653F3476A}" sibTransId="{54129C30-0DBD-4F20-815E-ECEA9A32719C}"/>
    <dgm:cxn modelId="{B15A3667-AE2B-4725-A22F-B31DE0257A81}" type="presParOf" srcId="{3F131E63-1131-4ABD-88C4-DD883DDC09D8}" destId="{E61609D1-9DBF-44AE-AFC9-67558F302A67}" srcOrd="0" destOrd="0" presId="urn:microsoft.com/office/officeart/2005/8/layout/vList5"/>
    <dgm:cxn modelId="{7F6D7EFA-CC29-4308-A8D2-BCBBE9154C49}" type="presParOf" srcId="{E61609D1-9DBF-44AE-AFC9-67558F302A67}" destId="{4448AFC1-303E-4B0C-8456-A95589E5B4B0}" srcOrd="0" destOrd="0" presId="urn:microsoft.com/office/officeart/2005/8/layout/vList5"/>
    <dgm:cxn modelId="{BD4FB5D5-181B-423A-8C88-DE71CAD5406C}" type="presParOf" srcId="{E61609D1-9DBF-44AE-AFC9-67558F302A67}" destId="{5D9954C1-6E9C-4676-AB25-C4CB52636AD4}" srcOrd="1" destOrd="0" presId="urn:microsoft.com/office/officeart/2005/8/layout/vList5"/>
    <dgm:cxn modelId="{A591EB20-DFA9-4251-A1ED-3A9930CF7E11}" type="presParOf" srcId="{3F131E63-1131-4ABD-88C4-DD883DDC09D8}" destId="{12450A11-C11E-420C-9E06-889C2C79998F}" srcOrd="1" destOrd="0" presId="urn:microsoft.com/office/officeart/2005/8/layout/vList5"/>
    <dgm:cxn modelId="{923E2DE7-BCD9-433C-957A-B7A6F9429D79}" type="presParOf" srcId="{3F131E63-1131-4ABD-88C4-DD883DDC09D8}" destId="{1A105A4F-F04A-4105-8D24-ED6CE9AAF931}" srcOrd="2" destOrd="0" presId="urn:microsoft.com/office/officeart/2005/8/layout/vList5"/>
    <dgm:cxn modelId="{83C53836-A6E4-49BB-9978-3E543388317A}" type="presParOf" srcId="{1A105A4F-F04A-4105-8D24-ED6CE9AAF931}" destId="{12E8CF04-BEB9-4A4C-9D58-A104AA4044A4}" srcOrd="0" destOrd="0" presId="urn:microsoft.com/office/officeart/2005/8/layout/vList5"/>
    <dgm:cxn modelId="{EF7FB7F1-984A-489E-A9C8-AD5C4D8536F7}" type="presParOf" srcId="{1A105A4F-F04A-4105-8D24-ED6CE9AAF931}" destId="{E89518A6-EC51-48AF-90F3-5908C06E268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7FCC4-39AC-4186-ABAB-A4ABB43B3DE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43401939-DBE0-4CE5-9A18-396ECB425670}">
      <dsp:nvSpPr>
        <dsp:cNvPr id="0" name=""/>
        <dsp:cNvSpPr/>
      </dsp:nvSpPr>
      <dsp:spPr>
        <a:xfrm>
          <a:off x="8061" y="5979"/>
          <a:ext cx="3034531" cy="182071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a:t>Understand the links between ideas</a:t>
          </a:r>
        </a:p>
      </dsp:txBody>
      <dsp:txXfrm>
        <a:off x="8061" y="5979"/>
        <a:ext cx="3034531" cy="1820718"/>
      </dsp:txXfrm>
    </dsp:sp>
    <dsp:sp modelId="{98204441-6B45-4746-9907-2767F1CCB679}">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5">
              <a:hueOff val="-482880"/>
              <a:satOff val="0"/>
              <a:lumOff val="-127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0857B049-888A-4055-9118-E74B261F5DC7}">
      <dsp:nvSpPr>
        <dsp:cNvPr id="0" name=""/>
        <dsp:cNvSpPr/>
      </dsp:nvSpPr>
      <dsp:spPr>
        <a:xfrm>
          <a:off x="3740534" y="5979"/>
          <a:ext cx="3034531" cy="1820718"/>
        </a:xfrm>
        <a:prstGeom prst="rect">
          <a:avLst/>
        </a:prstGeom>
        <a:solidFill>
          <a:schemeClr val="accent5">
            <a:hueOff val="-386304"/>
            <a:satOff val="0"/>
            <a:lumOff val="-10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dirty="0"/>
            <a:t>Determine which arguments or ideas are most important and relevant</a:t>
          </a:r>
        </a:p>
      </dsp:txBody>
      <dsp:txXfrm>
        <a:off x="3740534" y="5979"/>
        <a:ext cx="3034531" cy="1820718"/>
      </dsp:txXfrm>
    </dsp:sp>
    <dsp:sp modelId="{217B8B96-DAAE-4929-B8C4-90198B298A5C}">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5">
              <a:hueOff val="-965760"/>
              <a:satOff val="0"/>
              <a:lumOff val="-2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AFA38DE0-9036-4A9C-B466-EBEF92B5F27B}">
      <dsp:nvSpPr>
        <dsp:cNvPr id="0" name=""/>
        <dsp:cNvSpPr/>
      </dsp:nvSpPr>
      <dsp:spPr>
        <a:xfrm>
          <a:off x="7473007" y="5979"/>
          <a:ext cx="3034531" cy="1820718"/>
        </a:xfrm>
        <a:prstGeom prst="rect">
          <a:avLst/>
        </a:prstGeom>
        <a:solidFill>
          <a:schemeClr val="accent5">
            <a:hueOff val="-772608"/>
            <a:satOff val="0"/>
            <a:lumOff val="-2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a:t>Build and evaluate arguments</a:t>
          </a:r>
        </a:p>
      </dsp:txBody>
      <dsp:txXfrm>
        <a:off x="7473007" y="5979"/>
        <a:ext cx="3034531" cy="1820718"/>
      </dsp:txXfrm>
    </dsp:sp>
    <dsp:sp modelId="{3D95FC7F-850E-4BB0-8521-31EAB12AE82B}">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5">
              <a:hueOff val="-1448640"/>
              <a:satOff val="0"/>
              <a:lumOff val="-3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B8FE14CB-80FF-4318-BAC9-A09217EF0D6B}">
      <dsp:nvSpPr>
        <dsp:cNvPr id="0" name=""/>
        <dsp:cNvSpPr/>
      </dsp:nvSpPr>
      <dsp:spPr>
        <a:xfrm>
          <a:off x="8061" y="2524640"/>
          <a:ext cx="3034531" cy="1820718"/>
        </a:xfrm>
        <a:prstGeom prst="rect">
          <a:avLst/>
        </a:prstGeom>
        <a:solidFill>
          <a:schemeClr val="accent5">
            <a:hueOff val="-1158912"/>
            <a:satOff val="0"/>
            <a:lumOff val="-30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dirty="0"/>
            <a:t>Identify errors or inconsistencies in reasoning</a:t>
          </a:r>
        </a:p>
      </dsp:txBody>
      <dsp:txXfrm>
        <a:off x="8061" y="2524640"/>
        <a:ext cx="3034531" cy="1820718"/>
      </dsp:txXfrm>
    </dsp:sp>
    <dsp:sp modelId="{6387CDD3-D706-4101-B0D8-9EDB06B7B54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5">
              <a:hueOff val="-1931520"/>
              <a:satOff val="0"/>
              <a:lumOff val="-50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9AEEFA01-92DB-4F82-8AB6-AD7BF320BD7C}">
      <dsp:nvSpPr>
        <dsp:cNvPr id="0" name=""/>
        <dsp:cNvSpPr/>
      </dsp:nvSpPr>
      <dsp:spPr>
        <a:xfrm>
          <a:off x="3740534" y="2524640"/>
          <a:ext cx="3034531" cy="1820718"/>
        </a:xfrm>
        <a:prstGeom prst="rect">
          <a:avLst/>
        </a:prstGeom>
        <a:solidFill>
          <a:schemeClr val="accent5">
            <a:hueOff val="-1545216"/>
            <a:satOff val="0"/>
            <a:lumOff val="-407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a:t>Solve problems in a consistent, systematic way</a:t>
          </a:r>
        </a:p>
      </dsp:txBody>
      <dsp:txXfrm>
        <a:off x="3740534" y="2524640"/>
        <a:ext cx="3034531" cy="1820718"/>
      </dsp:txXfrm>
    </dsp:sp>
    <dsp:sp modelId="{D6C07EE8-33FB-4B90-BF82-73047F693082}">
      <dsp:nvSpPr>
        <dsp:cNvPr id="0" name=""/>
        <dsp:cNvSpPr/>
      </dsp:nvSpPr>
      <dsp:spPr>
        <a:xfrm>
          <a:off x="7473007" y="2524640"/>
          <a:ext cx="3034531" cy="1820718"/>
        </a:xfrm>
        <a:prstGeom prst="rect">
          <a:avLst/>
        </a:prstGeom>
        <a:solidFill>
          <a:schemeClr val="accent5">
            <a:hueOff val="-1931520"/>
            <a:satOff val="0"/>
            <a:lumOff val="-509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155700">
            <a:lnSpc>
              <a:spcPct val="90000"/>
            </a:lnSpc>
            <a:spcBef>
              <a:spcPct val="0"/>
            </a:spcBef>
            <a:spcAft>
              <a:spcPct val="35000"/>
            </a:spcAft>
            <a:buNone/>
          </a:pPr>
          <a:r>
            <a:rPr lang="en-US" sz="2600" kern="1200" dirty="0"/>
            <a:t>Reflect on their own assumptions, beliefs, and values</a:t>
          </a:r>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8BA52-5305-4B92-9739-B22E83572A4A}">
      <dsp:nvSpPr>
        <dsp:cNvPr id="0" name=""/>
        <dsp:cNvSpPr/>
      </dsp:nvSpPr>
      <dsp:spPr>
        <a:xfrm>
          <a:off x="700" y="261307"/>
          <a:ext cx="2460441" cy="1562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3B558B5-B49F-4AC8-9C8D-E67C8CB38275}">
      <dsp:nvSpPr>
        <dsp:cNvPr id="0" name=""/>
        <dsp:cNvSpPr/>
      </dsp:nvSpPr>
      <dsp:spPr>
        <a:xfrm>
          <a:off x="274083" y="521020"/>
          <a:ext cx="2460441" cy="15623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a:t>The ability to identify problems, brainstorm and analyse answers, and implement the best solutions. </a:t>
          </a:r>
          <a:endParaRPr lang="en-US" sz="1700" b="1" kern="1200"/>
        </a:p>
      </dsp:txBody>
      <dsp:txXfrm>
        <a:off x="319844" y="566781"/>
        <a:ext cx="2368919" cy="1470858"/>
      </dsp:txXfrm>
    </dsp:sp>
    <dsp:sp modelId="{168BA960-53C1-4ADA-BF1A-553C4FFB1B21}">
      <dsp:nvSpPr>
        <dsp:cNvPr id="0" name=""/>
        <dsp:cNvSpPr/>
      </dsp:nvSpPr>
      <dsp:spPr>
        <a:xfrm>
          <a:off x="3007907" y="261307"/>
          <a:ext cx="2460441" cy="1562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0D32777-3F49-47C8-BFDC-F216F5FCF8E0}">
      <dsp:nvSpPr>
        <dsp:cNvPr id="0" name=""/>
        <dsp:cNvSpPr/>
      </dsp:nvSpPr>
      <dsp:spPr>
        <a:xfrm>
          <a:off x="3281289" y="521020"/>
          <a:ext cx="2460441" cy="15623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a:t>Linked with better retention and recalling of information.</a:t>
          </a:r>
          <a:endParaRPr lang="en-US" sz="1700" b="1" kern="1200"/>
        </a:p>
      </dsp:txBody>
      <dsp:txXfrm>
        <a:off x="3327050" y="566781"/>
        <a:ext cx="2368919" cy="1470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54C1-6E9C-4676-AB25-C4CB52636AD4}">
      <dsp:nvSpPr>
        <dsp:cNvPr id="0" name=""/>
        <dsp:cNvSpPr/>
      </dsp:nvSpPr>
      <dsp:spPr>
        <a:xfrm rot="5400000">
          <a:off x="3085265" y="-816665"/>
          <a:ext cx="1629877" cy="367078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Increased productivity</a:t>
          </a:r>
        </a:p>
        <a:p>
          <a:pPr marL="228600" lvl="1" indent="-228600" algn="l" defTabSz="977900">
            <a:lnSpc>
              <a:spcPct val="90000"/>
            </a:lnSpc>
            <a:spcBef>
              <a:spcPct val="0"/>
            </a:spcBef>
            <a:spcAft>
              <a:spcPct val="15000"/>
            </a:spcAft>
            <a:buChar char="•"/>
          </a:pPr>
          <a:r>
            <a:rPr lang="en-US" sz="2200" kern="1200" dirty="0"/>
            <a:t>Less stress</a:t>
          </a:r>
        </a:p>
        <a:p>
          <a:pPr marL="228600" lvl="1" indent="-228600" algn="l" defTabSz="977900">
            <a:lnSpc>
              <a:spcPct val="90000"/>
            </a:lnSpc>
            <a:spcBef>
              <a:spcPct val="0"/>
            </a:spcBef>
            <a:spcAft>
              <a:spcPct val="15000"/>
            </a:spcAft>
            <a:buChar char="•"/>
          </a:pPr>
          <a:r>
            <a:rPr lang="en-US" sz="2200" kern="1200"/>
            <a:t>Beter results</a:t>
          </a:r>
        </a:p>
      </dsp:txBody>
      <dsp:txXfrm rot="-5400000">
        <a:off x="2064814" y="283350"/>
        <a:ext cx="3591216" cy="1470749"/>
      </dsp:txXfrm>
    </dsp:sp>
    <dsp:sp modelId="{4448AFC1-303E-4B0C-8456-A95589E5B4B0}">
      <dsp:nvSpPr>
        <dsp:cNvPr id="0" name=""/>
        <dsp:cNvSpPr/>
      </dsp:nvSpPr>
      <dsp:spPr>
        <a:xfrm>
          <a:off x="0" y="0"/>
          <a:ext cx="2064814" cy="203734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The importance of having a study plan:</a:t>
          </a:r>
        </a:p>
      </dsp:txBody>
      <dsp:txXfrm>
        <a:off x="99455" y="99455"/>
        <a:ext cx="1865904" cy="1838437"/>
      </dsp:txXfrm>
    </dsp:sp>
    <dsp:sp modelId="{E89518A6-EC51-48AF-90F3-5908C06E2684}">
      <dsp:nvSpPr>
        <dsp:cNvPr id="0" name=""/>
        <dsp:cNvSpPr/>
      </dsp:nvSpPr>
      <dsp:spPr>
        <a:xfrm rot="5400000">
          <a:off x="3085265" y="1322548"/>
          <a:ext cx="1629877" cy="367078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Set study goals</a:t>
          </a:r>
        </a:p>
        <a:p>
          <a:pPr marL="228600" lvl="1" indent="-228600" algn="l" defTabSz="977900">
            <a:lnSpc>
              <a:spcPct val="90000"/>
            </a:lnSpc>
            <a:spcBef>
              <a:spcPct val="0"/>
            </a:spcBef>
            <a:spcAft>
              <a:spcPct val="15000"/>
            </a:spcAft>
            <a:buChar char="•"/>
          </a:pPr>
          <a:r>
            <a:rPr lang="en-US" sz="2200" kern="1200"/>
            <a:t>Determine study timelines</a:t>
          </a:r>
        </a:p>
        <a:p>
          <a:pPr marL="228600" lvl="1" indent="-228600" algn="l" defTabSz="977900">
            <a:lnSpc>
              <a:spcPct val="90000"/>
            </a:lnSpc>
            <a:spcBef>
              <a:spcPct val="0"/>
            </a:spcBef>
            <a:spcAft>
              <a:spcPct val="15000"/>
            </a:spcAft>
            <a:buChar char="•"/>
          </a:pPr>
          <a:r>
            <a:rPr lang="en-US" sz="2200" kern="1200"/>
            <a:t>Gather study material beforehand</a:t>
          </a:r>
        </a:p>
      </dsp:txBody>
      <dsp:txXfrm rot="-5400000">
        <a:off x="2064814" y="2422563"/>
        <a:ext cx="3591216" cy="1470749"/>
      </dsp:txXfrm>
    </dsp:sp>
    <dsp:sp modelId="{12E8CF04-BEB9-4A4C-9D58-A104AA4044A4}">
      <dsp:nvSpPr>
        <dsp:cNvPr id="0" name=""/>
        <dsp:cNvSpPr/>
      </dsp:nvSpPr>
      <dsp:spPr>
        <a:xfrm>
          <a:off x="0" y="2139265"/>
          <a:ext cx="2064814" cy="203734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Things to consider to have a smooth schedule:</a:t>
          </a:r>
        </a:p>
      </dsp:txBody>
      <dsp:txXfrm>
        <a:off x="99455" y="2238720"/>
        <a:ext cx="1865904" cy="183843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1E4C7-AF72-4CE5-8D8F-EC8F742A42EE}"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2AC7E-502A-4736-8946-7B2772485610}" type="slidenum">
              <a:rPr lang="en-US" smtClean="0"/>
              <a:t>‹#›</a:t>
            </a:fld>
            <a:endParaRPr lang="en-US"/>
          </a:p>
        </p:txBody>
      </p:sp>
    </p:spTree>
    <p:extLst>
      <p:ext uri="{BB962C8B-B14F-4D97-AF65-F5344CB8AC3E}">
        <p14:creationId xmlns:p14="http://schemas.microsoft.com/office/powerpoint/2010/main" val="266281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687p04jRDd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bxyiUG5RR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Welcome back Grade 10s.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This week we are continuing with Study Skills. We will look at other skills that are necessary in studying as well as types of assessment and how to plan your study time.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a:t>
            </a:fld>
            <a:endParaRPr lang="en-US"/>
          </a:p>
        </p:txBody>
      </p:sp>
    </p:spTree>
    <p:extLst>
      <p:ext uri="{BB962C8B-B14F-4D97-AF65-F5344CB8AC3E}">
        <p14:creationId xmlns:p14="http://schemas.microsoft.com/office/powerpoint/2010/main" val="342720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a:t>
            </a:r>
          </a:p>
          <a:p>
            <a:endParaRPr lang="en-US" dirty="0"/>
          </a:p>
          <a:p>
            <a:r>
              <a:rPr lang="en-ZA" sz="1200" b="1" kern="1200" dirty="0">
                <a:solidFill>
                  <a:schemeClr val="tx1"/>
                </a:solidFill>
                <a:effectLst/>
                <a:latin typeface="+mn-lt"/>
                <a:ea typeface="+mn-ea"/>
                <a:cs typeface="+mn-cs"/>
              </a:rPr>
              <a:t>ASSESSMENT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Assessments can either be </a:t>
            </a:r>
            <a:r>
              <a:rPr lang="en-ZA" sz="1200" b="1" kern="1200" dirty="0">
                <a:solidFill>
                  <a:schemeClr val="tx1"/>
                </a:solidFill>
                <a:effectLst/>
                <a:latin typeface="+mn-lt"/>
                <a:ea typeface="+mn-ea"/>
                <a:cs typeface="+mn-cs"/>
              </a:rPr>
              <a:t>Internal</a:t>
            </a:r>
            <a:r>
              <a:rPr lang="en-ZA" sz="1200" kern="1200" dirty="0">
                <a:solidFill>
                  <a:schemeClr val="tx1"/>
                </a:solidFill>
                <a:effectLst/>
                <a:latin typeface="+mn-lt"/>
                <a:ea typeface="+mn-ea"/>
                <a:cs typeface="+mn-cs"/>
              </a:rPr>
              <a:t> or </a:t>
            </a:r>
            <a:r>
              <a:rPr lang="en-ZA" sz="1200" b="1" kern="1200" dirty="0">
                <a:solidFill>
                  <a:schemeClr val="tx1"/>
                </a:solidFill>
                <a:effectLst/>
                <a:latin typeface="+mn-lt"/>
                <a:ea typeface="+mn-ea"/>
                <a:cs typeface="+mn-cs"/>
              </a:rPr>
              <a:t>External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10</a:t>
            </a:fld>
            <a:endParaRPr lang="en-US"/>
          </a:p>
        </p:txBody>
      </p:sp>
    </p:spTree>
    <p:extLst>
      <p:ext uri="{BB962C8B-B14F-4D97-AF65-F5344CB8AC3E}">
        <p14:creationId xmlns:p14="http://schemas.microsoft.com/office/powerpoint/2010/main" val="339802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Internal vs External Assessments:</a:t>
            </a:r>
            <a:endParaRPr lang="en-US" sz="1200" kern="1200" dirty="0">
              <a:solidFill>
                <a:schemeClr val="tx1"/>
              </a:solidFill>
              <a:effectLst/>
              <a:latin typeface="+mn-lt"/>
              <a:ea typeface="+mn-ea"/>
              <a:cs typeface="+mn-cs"/>
            </a:endParaRPr>
          </a:p>
          <a:p>
            <a:endParaRPr lang="en-US" dirty="0"/>
          </a:p>
          <a:p>
            <a:r>
              <a:rPr lang="en-US" dirty="0"/>
              <a:t>INTERNAL ASSESSMENT</a:t>
            </a:r>
          </a:p>
          <a:p>
            <a:endParaRPr lang="en-US" dirty="0"/>
          </a:p>
          <a:p>
            <a:pPr marL="171450" indent="-171450">
              <a:buFont typeface="Arial" panose="020B0604020202020204" pitchFamily="34" charset="0"/>
              <a:buChar char="•"/>
            </a:pPr>
            <a:r>
              <a:rPr lang="en-US" dirty="0"/>
              <a:t>Internally set assessment are ones that </a:t>
            </a:r>
            <a:r>
              <a:rPr lang="en-US" dirty="0" err="1"/>
              <a:t>ypu</a:t>
            </a:r>
            <a:r>
              <a:rPr lang="en-US" dirty="0"/>
              <a:t> may do in class, set by your teacher or from your textbooks or workbooks. </a:t>
            </a:r>
          </a:p>
          <a:p>
            <a:pPr marL="171450" indent="-171450">
              <a:buFont typeface="Arial" panose="020B0604020202020204" pitchFamily="34" charset="0"/>
              <a:buChar char="•"/>
            </a:pPr>
            <a:r>
              <a:rPr lang="en-US" dirty="0"/>
              <a:t>These are not fully </a:t>
            </a:r>
            <a:r>
              <a:rPr lang="en-US" dirty="0" err="1"/>
              <a:t>standardised</a:t>
            </a:r>
            <a:r>
              <a:rPr lang="en-US" dirty="0"/>
              <a:t> and can be given in class, throughout the school year to provide a snapshot of your skills in a specific area at any given time. Often set by teachers or within schools.</a:t>
            </a:r>
          </a:p>
          <a:p>
            <a:pPr marL="171450" indent="-171450">
              <a:buFont typeface="Arial" panose="020B0604020202020204" pitchFamily="34" charset="0"/>
              <a:buChar char="•"/>
            </a:pPr>
            <a:r>
              <a:rPr lang="en-US" dirty="0"/>
              <a:t>Example: class tests or worksheets, summative assessments, exam practice.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EXTERNAL ASSESSMENT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Externally set assessments are fully </a:t>
            </a:r>
            <a:r>
              <a:rPr lang="en-US" dirty="0" err="1"/>
              <a:t>standardised</a:t>
            </a:r>
            <a:r>
              <a:rPr lang="en-US" dirty="0"/>
              <a:t> and are taken and written by all students (e.g. Provincially or Nationally)</a:t>
            </a:r>
          </a:p>
          <a:p>
            <a:pPr marL="171450" indent="-171450">
              <a:buFont typeface="Arial" panose="020B0604020202020204" pitchFamily="34" charset="0"/>
              <a:buChar char="•"/>
            </a:pPr>
            <a:r>
              <a:rPr lang="en-US" dirty="0"/>
              <a:t>External assessments are </a:t>
            </a:r>
            <a:r>
              <a:rPr lang="en-US" dirty="0" err="1"/>
              <a:t>standardised</a:t>
            </a:r>
            <a:r>
              <a:rPr lang="en-US" dirty="0"/>
              <a:t> tests. The same assessment is administered to all students at the same time. These can be set by the Department of Education or by professional bodies.</a:t>
            </a:r>
          </a:p>
          <a:p>
            <a:pPr marL="171450" indent="-171450">
              <a:buFont typeface="Arial" panose="020B0604020202020204" pitchFamily="34" charset="0"/>
              <a:buChar char="•"/>
            </a:pPr>
            <a:r>
              <a:rPr lang="en-US" dirty="0"/>
              <a:t>Example: formal examinations like National Senior Certificate Exams or Common Exams.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11</a:t>
            </a:fld>
            <a:endParaRPr lang="en-US"/>
          </a:p>
        </p:txBody>
      </p:sp>
    </p:spTree>
    <p:extLst>
      <p:ext uri="{BB962C8B-B14F-4D97-AF65-F5344CB8AC3E}">
        <p14:creationId xmlns:p14="http://schemas.microsoft.com/office/powerpoint/2010/main" val="35628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What is more important?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Both are equally as important – and both need to be done to the best of your ability.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one prepares you for the other.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12</a:t>
            </a:fld>
            <a:endParaRPr lang="en-US"/>
          </a:p>
        </p:txBody>
      </p:sp>
    </p:spTree>
    <p:extLst>
      <p:ext uri="{BB962C8B-B14F-4D97-AF65-F5344CB8AC3E}">
        <p14:creationId xmlns:p14="http://schemas.microsoft.com/office/powerpoint/2010/main" val="245566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a:t>
            </a:r>
          </a:p>
          <a:p>
            <a:endParaRPr lang="en-US" dirty="0"/>
          </a:p>
          <a:p>
            <a:r>
              <a:rPr lang="en-ZA" sz="1200" kern="1200" dirty="0">
                <a:solidFill>
                  <a:schemeClr val="tx1"/>
                </a:solidFill>
                <a:effectLst/>
                <a:latin typeface="+mn-lt"/>
                <a:ea typeface="+mn-ea"/>
                <a:cs typeface="+mn-cs"/>
              </a:rPr>
              <a:t>Developing a study plan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Study plan helps you to stay on top of all your notes and it will help you prepare for your tests.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Why have a study plan:</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Increased productivity</a:t>
            </a:r>
            <a:r>
              <a:rPr lang="en-ZA" sz="1200" kern="1200" dirty="0">
                <a:solidFill>
                  <a:schemeClr val="tx1"/>
                </a:solidFill>
                <a:effectLst/>
                <a:latin typeface="+mn-lt"/>
                <a:ea typeface="+mn-ea"/>
                <a:cs typeface="+mn-cs"/>
              </a:rPr>
              <a:t>: with a study schedule you’ll know exactly what to do and when to do it.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Less stress</a:t>
            </a:r>
            <a:r>
              <a:rPr lang="en-ZA" sz="1200" kern="1200" dirty="0">
                <a:solidFill>
                  <a:schemeClr val="tx1"/>
                </a:solidFill>
                <a:effectLst/>
                <a:latin typeface="+mn-lt"/>
                <a:ea typeface="+mn-ea"/>
                <a:cs typeface="+mn-cs"/>
              </a:rPr>
              <a:t>: you won’t have to cram or stress. You’ll be able to study at a reasonable pace.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Better results</a:t>
            </a:r>
            <a:r>
              <a:rPr lang="en-ZA" sz="1200" kern="1200" dirty="0">
                <a:solidFill>
                  <a:schemeClr val="tx1"/>
                </a:solidFill>
                <a:effectLst/>
                <a:latin typeface="+mn-lt"/>
                <a:ea typeface="+mn-ea"/>
                <a:cs typeface="+mn-cs"/>
              </a:rPr>
              <a:t>: starting earlier will give yourself more time to memorise your work.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There are a few things that you will need to consider so you have a smooth schedule: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Study goals</a:t>
            </a:r>
            <a:r>
              <a:rPr lang="en-ZA" sz="1200" kern="1200" dirty="0">
                <a:solidFill>
                  <a:schemeClr val="tx1"/>
                </a:solidFill>
                <a:effectLst/>
                <a:latin typeface="+mn-lt"/>
                <a:ea typeface="+mn-ea"/>
                <a:cs typeface="+mn-cs"/>
              </a:rPr>
              <a:t>: Knowing what you want to achieve at the end will make it easier to work towards.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Timing</a:t>
            </a:r>
            <a:r>
              <a:rPr lang="en-ZA" sz="1200" kern="1200" dirty="0">
                <a:solidFill>
                  <a:schemeClr val="tx1"/>
                </a:solidFill>
                <a:effectLst/>
                <a:latin typeface="+mn-lt"/>
                <a:ea typeface="+mn-ea"/>
                <a:cs typeface="+mn-cs"/>
              </a:rPr>
              <a:t>: determines how much time you can spend on studying and how much time you must focus on other things that require your attention.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b="1" kern="1200" dirty="0">
                <a:solidFill>
                  <a:schemeClr val="tx1"/>
                </a:solidFill>
                <a:effectLst/>
                <a:latin typeface="+mn-lt"/>
                <a:ea typeface="+mn-ea"/>
                <a:cs typeface="+mn-cs"/>
              </a:rPr>
              <a:t>Study materials</a:t>
            </a:r>
            <a:r>
              <a:rPr lang="en-ZA" sz="1200" kern="1200" dirty="0">
                <a:solidFill>
                  <a:schemeClr val="tx1"/>
                </a:solidFill>
                <a:effectLst/>
                <a:latin typeface="+mn-lt"/>
                <a:ea typeface="+mn-ea"/>
                <a:cs typeface="+mn-cs"/>
              </a:rPr>
              <a:t>: you can’t study without study materials. Gather all your materials ahead of time </a:t>
            </a:r>
            <a:br>
              <a:rPr lang="en-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Following a schedule isn’t as easy as it seems. But with dedication and determination you can make it work.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Study schedule app</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Various study schedule apps are available for free download straight onto your phone. This way you will have it on you for easy reference wherever you go.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13</a:t>
            </a:fld>
            <a:endParaRPr lang="en-US"/>
          </a:p>
        </p:txBody>
      </p:sp>
    </p:spTree>
    <p:extLst>
      <p:ext uri="{BB962C8B-B14F-4D97-AF65-F5344CB8AC3E}">
        <p14:creationId xmlns:p14="http://schemas.microsoft.com/office/powerpoint/2010/main" val="386471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a:t>
            </a:r>
          </a:p>
          <a:p>
            <a:endParaRPr lang="en-US" b="1" dirty="0"/>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WATCH: How To Make An Effective Study Timetable | Study Effectively</a:t>
            </a: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https://www.youtube.com/watch?v=687p04jRDd4</a:t>
            </a:r>
            <a:r>
              <a:rPr lang="en-US" sz="1200" u="none"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4 min 44 sec)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14</a:t>
            </a:fld>
            <a:endParaRPr lang="en-US"/>
          </a:p>
        </p:txBody>
      </p:sp>
    </p:spTree>
    <p:extLst>
      <p:ext uri="{BB962C8B-B14F-4D97-AF65-F5344CB8AC3E}">
        <p14:creationId xmlns:p14="http://schemas.microsoft.com/office/powerpoint/2010/main" val="246139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a:t>
            </a:r>
          </a:p>
          <a:p>
            <a:endParaRPr lang="en-US" dirty="0"/>
          </a:p>
          <a:p>
            <a:r>
              <a:rPr lang="en-US" sz="1200" b="1" kern="1200" dirty="0">
                <a:solidFill>
                  <a:schemeClr val="tx1"/>
                </a:solidFill>
                <a:effectLst/>
                <a:latin typeface="+mn-lt"/>
                <a:ea typeface="+mn-ea"/>
                <a:cs typeface="+mn-cs"/>
              </a:rPr>
              <a:t>Final thoughts and reflection</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this time to complete your activities on </a:t>
            </a:r>
            <a:r>
              <a:rPr lang="en-US" sz="1200" b="1" i="1" u="sng" kern="1200" dirty="0">
                <a:solidFill>
                  <a:schemeClr val="tx1"/>
                </a:solidFill>
                <a:effectLst/>
                <a:latin typeface="+mn-lt"/>
                <a:ea typeface="+mn-ea"/>
                <a:cs typeface="+mn-cs"/>
              </a:rPr>
              <a:t>Lesson 2 – Worksheet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15</a:t>
            </a:fld>
            <a:endParaRPr lang="en-US"/>
          </a:p>
        </p:txBody>
      </p:sp>
    </p:spTree>
    <p:extLst>
      <p:ext uri="{BB962C8B-B14F-4D97-AF65-F5344CB8AC3E}">
        <p14:creationId xmlns:p14="http://schemas.microsoft.com/office/powerpoint/2010/main" val="25929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endParaRPr lang="en-US" dirty="0"/>
          </a:p>
          <a:p>
            <a:r>
              <a:rPr lang="en-ZA" sz="1200" b="1" kern="1200" dirty="0">
                <a:solidFill>
                  <a:schemeClr val="tx1"/>
                </a:solidFill>
                <a:effectLst/>
                <a:latin typeface="+mn-lt"/>
                <a:ea typeface="+mn-ea"/>
                <a:cs typeface="+mn-cs"/>
              </a:rPr>
              <a:t>CRITICAL THINKING SKILLS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Critical thinking is a kind of thinking in which you question, analyse, interpret, evaluate, and make a judgement about what you read, hear, say, or write. Good critical thinking is about making reliable judgements based on reliable information.</a:t>
            </a:r>
          </a:p>
          <a:p>
            <a:pPr marL="171450" indent="-171450">
              <a:buFont typeface="Arial" panose="020B0604020202020204" pitchFamily="34" charset="0"/>
              <a:buChar char="•"/>
            </a:pP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Applying critical thinking does not mean being negative or focusing on faults. It means being able to clarify your thinking so that you can break down a problem or a piece of information, interpret it and use that interpretation to arrive at an informed decision or judgement.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These are attributes which are learnt and improved through practice and application.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To become a better critical thinker, you need to learn how to:</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clarify your thinking purpose and context.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question your sources of information.</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identify arguments.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analyse sources and arguments.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evaluate the arguments of others and</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create or synthesise your own arguments.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Critical thinking is the ability to think clearly and rationally, understanding the logical connection between ideas.  Someone with critical thinking skills can:</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Understand the links between ideas.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Determine the importance and relevance of arguments and ideas.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Recognise, build, and appraise arguments.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Identify inconsistencies and errors in reasoning.</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Approach problems in a consistent and systematic way.</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Reflect on the justification of their own assumptions, beliefs, and values.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2</a:t>
            </a:fld>
            <a:endParaRPr lang="en-US"/>
          </a:p>
        </p:txBody>
      </p:sp>
    </p:spTree>
    <p:extLst>
      <p:ext uri="{BB962C8B-B14F-4D97-AF65-F5344CB8AC3E}">
        <p14:creationId xmlns:p14="http://schemas.microsoft.com/office/powerpoint/2010/main" val="68128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endParaRPr lang="en-US" dirty="0"/>
          </a:p>
          <a:p>
            <a:r>
              <a:rPr lang="en-ZA" sz="1200" b="1" kern="1200" dirty="0">
                <a:solidFill>
                  <a:schemeClr val="tx1"/>
                </a:solidFill>
                <a:effectLst/>
                <a:latin typeface="+mn-lt"/>
                <a:ea typeface="+mn-ea"/>
                <a:cs typeface="+mn-cs"/>
              </a:rPr>
              <a:t>CREATIVE THINKING</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Creative thinking is the ability to come up with unique, original solutions. Also known as ‘creative problem-solving’ </a:t>
            </a:r>
            <a:br>
              <a:rPr lang="en-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Creative thinking means to look at things differently and find new ways of solving problems. i.e. to think ‘</a:t>
            </a:r>
            <a:r>
              <a:rPr lang="en-ZA" sz="1200" i="1" kern="1200" dirty="0">
                <a:solidFill>
                  <a:schemeClr val="tx1"/>
                </a:solidFill>
                <a:effectLst/>
                <a:latin typeface="+mn-lt"/>
                <a:ea typeface="+mn-ea"/>
                <a:cs typeface="+mn-cs"/>
              </a:rPr>
              <a:t>outside the box’</a:t>
            </a:r>
            <a:r>
              <a:rPr lang="en-ZA" sz="1200" kern="1200" dirty="0">
                <a:solidFill>
                  <a:schemeClr val="tx1"/>
                </a:solidFill>
                <a:effectLst/>
                <a:latin typeface="+mn-lt"/>
                <a:ea typeface="+mn-ea"/>
                <a:cs typeface="+mn-cs"/>
              </a:rPr>
              <a:t>. Creative thinking skills are not just for ‘creative types’ like artists and musicians. Everyone can benefit from creative thinking from time to time.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Regardless of whether you view yourself as a creative type or not, you can learn some useful skills and techniques which will enable you to tap into that creative ‘right brain’ thinking and bring a new perspective to innovation, problem-solving and managing change.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3</a:t>
            </a:fld>
            <a:endParaRPr lang="en-US"/>
          </a:p>
        </p:txBody>
      </p:sp>
    </p:spTree>
    <p:extLst>
      <p:ext uri="{BB962C8B-B14F-4D97-AF65-F5344CB8AC3E}">
        <p14:creationId xmlns:p14="http://schemas.microsoft.com/office/powerpoint/2010/main" val="338277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practice some of those skills and see how you do.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do you think the following pictures mean?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Being able to figure it out means using your critical and creative thinking skills.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Answers: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Reading between the lines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I'm in the middle of something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ZA" sz="1200" kern="1200" dirty="0">
                <a:solidFill>
                  <a:schemeClr val="tx1"/>
                </a:solidFill>
                <a:effectLst/>
                <a:latin typeface="+mn-lt"/>
                <a:ea typeface="+mn-ea"/>
                <a:cs typeface="+mn-cs"/>
              </a:rPr>
              <a:t>Arch Bishop</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First in the queue</a:t>
            </a:r>
            <a:endParaRPr lang="en-US" sz="1200" kern="1200" dirty="0">
              <a:solidFill>
                <a:schemeClr val="tx1"/>
              </a:solidFill>
              <a:effectLst/>
              <a:latin typeface="+mn-lt"/>
              <a:ea typeface="+mn-ea"/>
              <a:cs typeface="+mn-cs"/>
            </a:endParaRPr>
          </a:p>
          <a:p>
            <a:pPr marL="457200" lvl="1" indent="0">
              <a:buFont typeface="Courier New" panose="02070309020205020404" pitchFamily="49"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4</a:t>
            </a:fld>
            <a:endParaRPr lang="en-US"/>
          </a:p>
        </p:txBody>
      </p:sp>
    </p:spTree>
    <p:extLst>
      <p:ext uri="{BB962C8B-B14F-4D97-AF65-F5344CB8AC3E}">
        <p14:creationId xmlns:p14="http://schemas.microsoft.com/office/powerpoint/2010/main" val="38959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endParaRPr lang="en-US" dirty="0"/>
          </a:p>
          <a:p>
            <a:r>
              <a:rPr lang="en-ZA" sz="1200" b="1" kern="1200" dirty="0">
                <a:solidFill>
                  <a:schemeClr val="tx1"/>
                </a:solidFill>
                <a:effectLst/>
                <a:latin typeface="+mn-lt"/>
                <a:ea typeface="+mn-ea"/>
                <a:cs typeface="+mn-cs"/>
              </a:rPr>
              <a:t>PROBLEM-SOLVING</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Problem-solving skills are the ability to identify problems, brainstorm and analyse answers, and implement the best solutions. An employee with good problem-solving skills is both a self-starter and a collaborative teammate; they are proactive in understanding the root of a problem and work with others to consider a wide range of solutions before deciding how to move forward.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Students who learn problem-solving skills may see an improved ability to retain and recall information. Specifically, being asked to explain how they reached their conclusions at the time of learning, by sharing their ideas and facts they have researched, helps reinforce their understanding of the subject matter.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5</a:t>
            </a:fld>
            <a:endParaRPr lang="en-US"/>
          </a:p>
        </p:txBody>
      </p:sp>
    </p:spTree>
    <p:extLst>
      <p:ext uri="{BB962C8B-B14F-4D97-AF65-F5344CB8AC3E}">
        <p14:creationId xmlns:p14="http://schemas.microsoft.com/office/powerpoint/2010/main" val="405059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practice some of those skills and see how you do.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What get’s wetter the more it dries?</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What goes  up and never comes down?</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What has to be broken before you can eat it?</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What belongs to you but is used by others?</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Railroad crossing, watch out for cars. Can you spell that without any ’r’s?</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How can a man go 8 days without sleep?</a:t>
            </a:r>
            <a:br>
              <a:rPr lang="af-ZA" sz="1200" kern="1200" dirty="0">
                <a:solidFill>
                  <a:schemeClr val="tx1"/>
                </a:solidFill>
                <a:effectLst/>
                <a:latin typeface="+mn-lt"/>
                <a:ea typeface="+mn-ea"/>
                <a:cs typeface="+mn-cs"/>
              </a:rPr>
            </a:br>
            <a:r>
              <a:rPr lang="af-ZA" sz="1200" kern="1200" dirty="0">
                <a:solidFill>
                  <a:schemeClr val="tx1"/>
                </a:solidFill>
                <a:effectLst/>
                <a:latin typeface="+mn-lt"/>
                <a:ea typeface="+mn-ea"/>
                <a:cs typeface="+mn-cs"/>
              </a:rPr>
              <a:t>What kind of coat can only be put on wet?</a:t>
            </a:r>
            <a:endParaRPr lang="en-US" sz="1200" kern="1200" dirty="0">
              <a:solidFill>
                <a:schemeClr val="tx1"/>
              </a:solidFill>
              <a:effectLst/>
              <a:latin typeface="+mn-lt"/>
              <a:ea typeface="+mn-ea"/>
              <a:cs typeface="+mn-cs"/>
            </a:endParaRPr>
          </a:p>
          <a:p>
            <a:pPr marL="228600" lvl="0" indent="-228600">
              <a:buFont typeface="+mj-lt"/>
              <a:buAutoNum type="arabicParenR"/>
            </a:pPr>
            <a:r>
              <a:rPr lang="af-ZA" sz="1200" kern="1200" dirty="0">
                <a:solidFill>
                  <a:schemeClr val="tx1"/>
                </a:solidFill>
                <a:effectLst/>
                <a:latin typeface="+mn-lt"/>
                <a:ea typeface="+mn-ea"/>
                <a:cs typeface="+mn-cs"/>
              </a:rPr>
              <a:t>Timonthy’s mother had 3 children. The first was named April, the next was named May, what was the name of the third child?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b="1" kern="1200" dirty="0">
                <a:solidFill>
                  <a:schemeClr val="tx1"/>
                </a:solidFill>
                <a:effectLst/>
                <a:latin typeface="+mn-lt"/>
                <a:ea typeface="+mn-ea"/>
                <a:cs typeface="+mn-cs"/>
              </a:rPr>
              <a:t>Answers:</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A towel</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Your age</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An egg</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Your name</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THAT</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He sleeps at night </a:t>
            </a:r>
            <a:endParaRPr lang="en-US" sz="1200" kern="1200" dirty="0">
              <a:solidFill>
                <a:schemeClr val="tx1"/>
              </a:solidFill>
              <a:effectLst/>
              <a:latin typeface="+mn-lt"/>
              <a:ea typeface="+mn-ea"/>
              <a:cs typeface="+mn-cs"/>
            </a:endParaRPr>
          </a:p>
          <a:p>
            <a:pPr marL="228600" lvl="0" indent="-228600">
              <a:buFont typeface="+mj-lt"/>
              <a:buAutoNum type="arabicParenR"/>
            </a:pPr>
            <a:r>
              <a:rPr lang="en-ZA" sz="1200" kern="1200" dirty="0">
                <a:solidFill>
                  <a:schemeClr val="tx1"/>
                </a:solidFill>
                <a:effectLst/>
                <a:latin typeface="+mn-lt"/>
                <a:ea typeface="+mn-ea"/>
                <a:cs typeface="+mn-cs"/>
              </a:rPr>
              <a:t>Timothy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6</a:t>
            </a:fld>
            <a:endParaRPr lang="en-US"/>
          </a:p>
        </p:txBody>
      </p:sp>
    </p:spTree>
    <p:extLst>
      <p:ext uri="{BB962C8B-B14F-4D97-AF65-F5344CB8AC3E}">
        <p14:creationId xmlns:p14="http://schemas.microsoft.com/office/powerpoint/2010/main" val="18652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WATCH: What is Creative Problem Solving?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https://www.youtube.com/watch?v=QbxyiUG5RRI</a:t>
            </a:r>
            <a:r>
              <a:rPr lang="en-ZA" sz="1200" kern="1200" dirty="0">
                <a:solidFill>
                  <a:schemeClr val="tx1"/>
                </a:solidFill>
                <a:effectLst/>
                <a:latin typeface="+mn-lt"/>
                <a:ea typeface="+mn-ea"/>
                <a:cs typeface="+mn-cs"/>
              </a:rPr>
              <a:t> (3 min 16 sec)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7</a:t>
            </a:fld>
            <a:endParaRPr lang="en-US"/>
          </a:p>
        </p:txBody>
      </p:sp>
    </p:spTree>
    <p:extLst>
      <p:ext uri="{BB962C8B-B14F-4D97-AF65-F5344CB8AC3E}">
        <p14:creationId xmlns:p14="http://schemas.microsoft.com/office/powerpoint/2010/main" val="392666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Assessment at School: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Have you ever stopped and wondered; how are you are assessed at school? Is it just the exams coming up or is there more to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8</a:t>
            </a:fld>
            <a:endParaRPr lang="en-US"/>
          </a:p>
        </p:txBody>
      </p:sp>
    </p:spTree>
    <p:extLst>
      <p:ext uri="{BB962C8B-B14F-4D97-AF65-F5344CB8AC3E}">
        <p14:creationId xmlns:p14="http://schemas.microsoft.com/office/powerpoint/2010/main" val="417249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 </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Assessment is the term given to collecting evidence that helps you and teachers see how you are performing in your subjects and how much of the content you understand and can apply in different situations.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examples can you give of assessment that you have experienced?</a:t>
            </a:r>
          </a:p>
          <a:p>
            <a:endParaRPr lang="en-US" dirty="0"/>
          </a:p>
        </p:txBody>
      </p:sp>
      <p:sp>
        <p:nvSpPr>
          <p:cNvPr id="4" name="Slide Number Placeholder 3"/>
          <p:cNvSpPr>
            <a:spLocks noGrp="1"/>
          </p:cNvSpPr>
          <p:nvPr>
            <p:ph type="sldNum" sz="quarter" idx="5"/>
          </p:nvPr>
        </p:nvSpPr>
        <p:spPr/>
        <p:txBody>
          <a:bodyPr/>
          <a:lstStyle/>
          <a:p>
            <a:fld id="{97E2AC7E-502A-4736-8946-7B2772485610}" type="slidenum">
              <a:rPr lang="en-US" smtClean="0"/>
              <a:t>9</a:t>
            </a:fld>
            <a:endParaRPr lang="en-US"/>
          </a:p>
        </p:txBody>
      </p:sp>
    </p:spTree>
    <p:extLst>
      <p:ext uri="{BB962C8B-B14F-4D97-AF65-F5344CB8AC3E}">
        <p14:creationId xmlns:p14="http://schemas.microsoft.com/office/powerpoint/2010/main" val="134544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834C-4BC9-767D-F239-DE3667DCE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A42592-0894-5B9E-8F25-BA2DED763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E4B41A-4DED-8ED7-BCEC-5EF0F520BA0C}"/>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AFD98946-9550-71A5-0BD4-A22A091B5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4A5C4-DFA1-78FA-90AD-9967FCE8A8FB}"/>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230743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AEF3-3662-6745-C87A-73C4DBA857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6D225-8A9B-FA5F-70F3-A40BC2612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68187-56E5-A330-ADD6-22E7E03F74F1}"/>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72AD89DB-B33C-9A1F-FED4-7252C55C5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4720A-56D8-5858-636E-1B0C08558F03}"/>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78524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23D6A-D86A-29DC-542D-0CD6EC50CA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58518-A1EB-AD5E-E230-DBA3DB703E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8E334-CCEB-FC54-A722-334D2E672666}"/>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7BCE422C-8E3C-3467-ECB1-038075326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FB005-7B3B-1DBC-71A8-AE05A60D556F}"/>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13482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D15A-4435-3276-2F62-22C4BDF2F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9678B-3DF4-F495-448B-39768765A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B9CD7-6350-B95F-F0A4-8B4080E15066}"/>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512C1D38-B901-C4BC-264D-00FAD5A5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CCD7F-2D22-3CD0-405F-A2B766989039}"/>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72950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51A-D8A2-0EA1-860A-DA68BC77A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6D3AD-CF5B-4EA3-FA3D-F4F1D6125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860A5-6678-8C03-24EC-18973F84B531}"/>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AFF9BA14-5892-B25B-69C6-BB64BCD06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E6262-E2BF-DBA9-B65A-481CED3CD9CB}"/>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2908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92B1-1D9A-5A50-6095-22E45E1F6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42684-8AFC-F0F7-D8D3-556EF082E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2BA8A9-04E5-E72B-8210-FCA24D673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3E8871-29F8-D9AC-EFE9-11FDEBDEA15F}"/>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6" name="Footer Placeholder 5">
            <a:extLst>
              <a:ext uri="{FF2B5EF4-FFF2-40B4-BE49-F238E27FC236}">
                <a16:creationId xmlns:a16="http://schemas.microsoft.com/office/drawing/2014/main" id="{D0DB448E-E4E0-5C13-8AFA-9B7175BBF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4B94A-B5CC-A661-5561-5255457E9795}"/>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410099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636F-69B4-8126-A59A-5B9D380170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86764F-8B38-2CE8-5B92-8C9FFC2A9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669A5-1DA0-86D6-EEB8-413484D32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00774-C316-7257-0E76-BFE6AB2F1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B9933-717B-1E23-6315-BAE7D8D26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E0445-6FC8-1E41-0F0D-6DA861741726}"/>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8" name="Footer Placeholder 7">
            <a:extLst>
              <a:ext uri="{FF2B5EF4-FFF2-40B4-BE49-F238E27FC236}">
                <a16:creationId xmlns:a16="http://schemas.microsoft.com/office/drawing/2014/main" id="{27985742-BC59-0E90-2C9E-EB61F6E63F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DBC7D-7704-F0D8-9732-4ABDF331107D}"/>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191236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4391-CDD1-BE9C-0201-E000EE3629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0EC3A-6D97-5785-81F9-8331A0D77D77}"/>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4" name="Footer Placeholder 3">
            <a:extLst>
              <a:ext uri="{FF2B5EF4-FFF2-40B4-BE49-F238E27FC236}">
                <a16:creationId xmlns:a16="http://schemas.microsoft.com/office/drawing/2014/main" id="{117DD201-5E09-424D-87F2-F22D31370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4505DF-991A-0F3C-062E-D49827AC39A9}"/>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78514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36FC3-B5A9-C14E-7499-D82B398B51DD}"/>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3" name="Footer Placeholder 2">
            <a:extLst>
              <a:ext uri="{FF2B5EF4-FFF2-40B4-BE49-F238E27FC236}">
                <a16:creationId xmlns:a16="http://schemas.microsoft.com/office/drawing/2014/main" id="{7107B33E-AA81-E16A-C6A5-704E20A7D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4CE29-E15B-51EA-1544-D2926E8B0957}"/>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321787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8C53-1E2D-AF1D-B6B1-11F696853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0F574-32F2-8A2D-02D3-38BBF4531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E3DA12-BA43-D78B-B38D-98FD24820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5C7A0-0DB9-C543-2973-A5D817F38FCA}"/>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6" name="Footer Placeholder 5">
            <a:extLst>
              <a:ext uri="{FF2B5EF4-FFF2-40B4-BE49-F238E27FC236}">
                <a16:creationId xmlns:a16="http://schemas.microsoft.com/office/drawing/2014/main" id="{0B34B556-BAE6-EFEC-D0FF-5BD5BDD69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AB628-006C-F7ED-67A3-33E1D794DB23}"/>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12213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450E-E369-9DD3-AC43-369659609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94E78-E59B-C50D-72EA-B1A495974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06D785-9F89-7E4D-2E68-234990BD3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1789F-B161-53FA-DF8D-755467D37EF0}"/>
              </a:ext>
            </a:extLst>
          </p:cNvPr>
          <p:cNvSpPr>
            <a:spLocks noGrp="1"/>
          </p:cNvSpPr>
          <p:nvPr>
            <p:ph type="dt" sz="half" idx="10"/>
          </p:nvPr>
        </p:nvSpPr>
        <p:spPr/>
        <p:txBody>
          <a:bodyPr/>
          <a:lstStyle/>
          <a:p>
            <a:fld id="{57114BD0-AEED-425C-AEE8-927D2A27BD0F}" type="datetimeFigureOut">
              <a:rPr lang="en-US" smtClean="0"/>
              <a:t>10/14/2025</a:t>
            </a:fld>
            <a:endParaRPr lang="en-US"/>
          </a:p>
        </p:txBody>
      </p:sp>
      <p:sp>
        <p:nvSpPr>
          <p:cNvPr id="6" name="Footer Placeholder 5">
            <a:extLst>
              <a:ext uri="{FF2B5EF4-FFF2-40B4-BE49-F238E27FC236}">
                <a16:creationId xmlns:a16="http://schemas.microsoft.com/office/drawing/2014/main" id="{7BA8C807-705E-38FF-C4E3-DC72D7A99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AA205-5148-5CB4-8291-8FDB84942AE3}"/>
              </a:ext>
            </a:extLst>
          </p:cNvPr>
          <p:cNvSpPr>
            <a:spLocks noGrp="1"/>
          </p:cNvSpPr>
          <p:nvPr>
            <p:ph type="sldNum" sz="quarter" idx="12"/>
          </p:nvPr>
        </p:nvSpPr>
        <p:spPr/>
        <p:txBody>
          <a:bodyPr/>
          <a:lstStyle/>
          <a:p>
            <a:fld id="{5934F257-919B-42B1-A8CD-CB5F5EEB5242}" type="slidenum">
              <a:rPr lang="en-US" smtClean="0"/>
              <a:t>‹#›</a:t>
            </a:fld>
            <a:endParaRPr lang="en-US"/>
          </a:p>
        </p:txBody>
      </p:sp>
    </p:spTree>
    <p:extLst>
      <p:ext uri="{BB962C8B-B14F-4D97-AF65-F5344CB8AC3E}">
        <p14:creationId xmlns:p14="http://schemas.microsoft.com/office/powerpoint/2010/main" val="323634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835D8-9FF1-9B6F-949F-7578DF8A8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583201-3AE2-DB6C-1596-D97CE9129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36852-C807-C72C-FF2D-12A1AF5DC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114BD0-AEED-425C-AEE8-927D2A27BD0F}" type="datetimeFigureOut">
              <a:rPr lang="en-US" smtClean="0"/>
              <a:t>10/14/2025</a:t>
            </a:fld>
            <a:endParaRPr lang="en-US"/>
          </a:p>
        </p:txBody>
      </p:sp>
      <p:sp>
        <p:nvSpPr>
          <p:cNvPr id="5" name="Footer Placeholder 4">
            <a:extLst>
              <a:ext uri="{FF2B5EF4-FFF2-40B4-BE49-F238E27FC236}">
                <a16:creationId xmlns:a16="http://schemas.microsoft.com/office/drawing/2014/main" id="{F41F044E-F7D8-0799-E2D0-76BDE4F9B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5F6885-FD7D-6E19-610C-9A2868E28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34F257-919B-42B1-A8CD-CB5F5EEB5242}" type="slidenum">
              <a:rPr lang="en-US" smtClean="0"/>
              <a:t>‹#›</a:t>
            </a:fld>
            <a:endParaRPr lang="en-US"/>
          </a:p>
        </p:txBody>
      </p:sp>
    </p:spTree>
    <p:extLst>
      <p:ext uri="{BB962C8B-B14F-4D97-AF65-F5344CB8AC3E}">
        <p14:creationId xmlns:p14="http://schemas.microsoft.com/office/powerpoint/2010/main" val="84300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87p04jRDd4"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jpeg"/><Relationship Id="rId4" Type="http://schemas.openxmlformats.org/officeDocument/2006/relationships/image" Target="../media/image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bxyiUG5RRI"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9BD73-33A8-F458-C6B6-F0248639FA6B}"/>
              </a:ext>
            </a:extLst>
          </p:cNvPr>
          <p:cNvSpPr>
            <a:spLocks noGrp="1"/>
          </p:cNvSpPr>
          <p:nvPr>
            <p:ph type="title"/>
          </p:nvPr>
        </p:nvSpPr>
        <p:spPr>
          <a:xfrm>
            <a:off x="640080" y="325369"/>
            <a:ext cx="4368602" cy="1956841"/>
          </a:xfrm>
        </p:spPr>
        <p:txBody>
          <a:bodyPr anchor="b">
            <a:normAutofit/>
          </a:bodyPr>
          <a:lstStyle/>
          <a:p>
            <a:r>
              <a:rPr lang="en-US" sz="5400"/>
              <a:t>Study Skills &amp; Study Methods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5D4038-F3F1-F542-71C7-ABD7C960A1F9}"/>
              </a:ext>
            </a:extLst>
          </p:cNvPr>
          <p:cNvSpPr>
            <a:spLocks noGrp="1"/>
          </p:cNvSpPr>
          <p:nvPr>
            <p:ph idx="1"/>
          </p:nvPr>
        </p:nvSpPr>
        <p:spPr>
          <a:xfrm>
            <a:off x="640080" y="2872899"/>
            <a:ext cx="4243589" cy="3320668"/>
          </a:xfrm>
        </p:spPr>
        <p:txBody>
          <a:bodyPr>
            <a:normAutofit/>
          </a:bodyPr>
          <a:lstStyle/>
          <a:p>
            <a:pPr marL="0" indent="0">
              <a:buNone/>
            </a:pPr>
            <a:r>
              <a:rPr lang="en-US" sz="2200"/>
              <a:t>Term 2: Week 6 &amp; 7</a:t>
            </a:r>
          </a:p>
          <a:p>
            <a:pPr marL="0" indent="0">
              <a:buNone/>
            </a:pPr>
            <a:r>
              <a:rPr lang="en-US" sz="2200"/>
              <a:t>Lesson 2</a:t>
            </a:r>
          </a:p>
        </p:txBody>
      </p:sp>
      <p:pic>
        <p:nvPicPr>
          <p:cNvPr id="1026" name="Picture 2" descr="Brain maze, concept idea art of thinking, surreal portrait painting, conceptual artwork, 3d illustration">
            <a:extLst>
              <a:ext uri="{FF2B5EF4-FFF2-40B4-BE49-F238E27FC236}">
                <a16:creationId xmlns:a16="http://schemas.microsoft.com/office/drawing/2014/main" id="{D6A9EBCE-88BE-3AB1-A4E8-DF65853F9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29" r="1084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B8C16A-77F9-9A00-7DC3-60EB08DD230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6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Classroom Guiyang photo and picture">
            <a:extLst>
              <a:ext uri="{FF2B5EF4-FFF2-40B4-BE49-F238E27FC236}">
                <a16:creationId xmlns:a16="http://schemas.microsoft.com/office/drawing/2014/main" id="{53B74E60-D73B-BE8A-6C4B-D02BC278B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451" b="6011"/>
          <a:stretch>
            <a:fill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4BC96-AD39-1A7A-77CC-4FCD62E37AB9}"/>
              </a:ext>
            </a:extLst>
          </p:cNvPr>
          <p:cNvSpPr>
            <a:spLocks noGrp="1"/>
          </p:cNvSpPr>
          <p:nvPr>
            <p:ph type="title"/>
          </p:nvPr>
        </p:nvSpPr>
        <p:spPr>
          <a:xfrm>
            <a:off x="5801709" y="3542624"/>
            <a:ext cx="5552090" cy="1336081"/>
          </a:xfrm>
        </p:spPr>
        <p:txBody>
          <a:bodyPr anchor="b">
            <a:normAutofit/>
          </a:bodyPr>
          <a:lstStyle/>
          <a:p>
            <a:r>
              <a:rPr lang="en-US" dirty="0"/>
              <a:t>Classroom Assessment</a:t>
            </a:r>
          </a:p>
        </p:txBody>
      </p:sp>
      <p:sp>
        <p:nvSpPr>
          <p:cNvPr id="3" name="Content Placeholder 2">
            <a:extLst>
              <a:ext uri="{FF2B5EF4-FFF2-40B4-BE49-F238E27FC236}">
                <a16:creationId xmlns:a16="http://schemas.microsoft.com/office/drawing/2014/main" id="{95E5CC94-1052-5299-70D0-90EC4189D627}"/>
              </a:ext>
            </a:extLst>
          </p:cNvPr>
          <p:cNvSpPr>
            <a:spLocks noGrp="1"/>
          </p:cNvSpPr>
          <p:nvPr>
            <p:ph idx="1"/>
          </p:nvPr>
        </p:nvSpPr>
        <p:spPr>
          <a:xfrm>
            <a:off x="5801709" y="5044440"/>
            <a:ext cx="5552089" cy="1647825"/>
          </a:xfrm>
        </p:spPr>
        <p:txBody>
          <a:bodyPr>
            <a:normAutofit/>
          </a:bodyPr>
          <a:lstStyle/>
          <a:p>
            <a:pPr marL="0" indent="0">
              <a:buNone/>
            </a:pPr>
            <a:r>
              <a:rPr lang="en-US" sz="2000" dirty="0"/>
              <a:t>Used by teachers to determine how much and how well students are learning.</a:t>
            </a:r>
            <a:br>
              <a:rPr lang="en-US" sz="2000" dirty="0"/>
            </a:br>
            <a:endParaRPr lang="en-US" sz="2000" dirty="0"/>
          </a:p>
          <a:p>
            <a:pPr marL="0" indent="0">
              <a:buNone/>
            </a:pPr>
            <a:r>
              <a:rPr lang="en-US" sz="2000" dirty="0"/>
              <a:t>Either Internal or External.</a:t>
            </a:r>
          </a:p>
          <a:p>
            <a:pPr marL="0" indent="0">
              <a:buNone/>
            </a:pPr>
            <a:endParaRPr lang="en-US" sz="2000" dirty="0"/>
          </a:p>
        </p:txBody>
      </p:sp>
      <p:pic>
        <p:nvPicPr>
          <p:cNvPr id="5" name="Picture 4">
            <a:extLst>
              <a:ext uri="{FF2B5EF4-FFF2-40B4-BE49-F238E27FC236}">
                <a16:creationId xmlns:a16="http://schemas.microsoft.com/office/drawing/2014/main" id="{0E908C36-3DC8-1792-8152-A1F6CE55C8E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24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BAEB8-7B32-9914-BC81-3D1B1564B9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Internal vs External Assessments</a:t>
            </a:r>
          </a:p>
        </p:txBody>
      </p:sp>
      <p:graphicFrame>
        <p:nvGraphicFramePr>
          <p:cNvPr id="5" name="Table 4">
            <a:extLst>
              <a:ext uri="{FF2B5EF4-FFF2-40B4-BE49-F238E27FC236}">
                <a16:creationId xmlns:a16="http://schemas.microsoft.com/office/drawing/2014/main" id="{8AFF8BA8-AC8A-4C09-4025-9EB1FCED81F0}"/>
              </a:ext>
            </a:extLst>
          </p:cNvPr>
          <p:cNvGraphicFramePr>
            <a:graphicFrameLocks noGrp="1"/>
          </p:cNvGraphicFramePr>
          <p:nvPr>
            <p:extLst>
              <p:ext uri="{D42A27DB-BD31-4B8C-83A1-F6EECF244321}">
                <p14:modId xmlns:p14="http://schemas.microsoft.com/office/powerpoint/2010/main" val="339742047"/>
              </p:ext>
            </p:extLst>
          </p:nvPr>
        </p:nvGraphicFramePr>
        <p:xfrm>
          <a:off x="1082040" y="2155456"/>
          <a:ext cx="9997440" cy="3940543"/>
        </p:xfrm>
        <a:graphic>
          <a:graphicData uri="http://schemas.openxmlformats.org/drawingml/2006/table">
            <a:tbl>
              <a:tblPr firstRow="1" firstCol="1" bandRow="1">
                <a:tableStyleId>{C4B1156A-380E-4F78-BDF5-A606A8083BF9}</a:tableStyleId>
              </a:tblPr>
              <a:tblGrid>
                <a:gridCol w="4743162">
                  <a:extLst>
                    <a:ext uri="{9D8B030D-6E8A-4147-A177-3AD203B41FA5}">
                      <a16:colId xmlns:a16="http://schemas.microsoft.com/office/drawing/2014/main" val="2731797716"/>
                    </a:ext>
                  </a:extLst>
                </a:gridCol>
                <a:gridCol w="5254278">
                  <a:extLst>
                    <a:ext uri="{9D8B030D-6E8A-4147-A177-3AD203B41FA5}">
                      <a16:colId xmlns:a16="http://schemas.microsoft.com/office/drawing/2014/main" val="66556734"/>
                    </a:ext>
                  </a:extLst>
                </a:gridCol>
              </a:tblGrid>
              <a:tr h="381471">
                <a:tc>
                  <a:txBody>
                    <a:bodyPr/>
                    <a:lstStyle/>
                    <a:p>
                      <a:pPr>
                        <a:lnSpc>
                          <a:spcPct val="115000"/>
                        </a:lnSpc>
                        <a:spcAft>
                          <a:spcPts val="800"/>
                        </a:spcAft>
                        <a:buNone/>
                      </a:pPr>
                      <a:r>
                        <a:rPr lang="en-ZA" sz="1800">
                          <a:effectLst/>
                        </a:rPr>
                        <a:t>INTERNAL ASSESSMENT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tc>
                  <a:txBody>
                    <a:bodyPr/>
                    <a:lstStyle/>
                    <a:p>
                      <a:pPr>
                        <a:lnSpc>
                          <a:spcPct val="115000"/>
                        </a:lnSpc>
                        <a:spcAft>
                          <a:spcPts val="800"/>
                        </a:spcAft>
                        <a:buNone/>
                      </a:pPr>
                      <a:r>
                        <a:rPr lang="en-ZA" sz="1800">
                          <a:effectLst/>
                        </a:rPr>
                        <a:t>EXTERNAL ASSESSMENT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extLst>
                  <a:ext uri="{0D108BD9-81ED-4DB2-BD59-A6C34878D82A}">
                    <a16:rowId xmlns:a16="http://schemas.microsoft.com/office/drawing/2014/main" val="4225579894"/>
                  </a:ext>
                </a:extLst>
              </a:tr>
              <a:tr h="1084882">
                <a:tc>
                  <a:txBody>
                    <a:bodyPr/>
                    <a:lstStyle/>
                    <a:p>
                      <a:pPr>
                        <a:lnSpc>
                          <a:spcPct val="115000"/>
                        </a:lnSpc>
                        <a:spcAft>
                          <a:spcPts val="800"/>
                        </a:spcAft>
                        <a:buNone/>
                      </a:pPr>
                      <a:r>
                        <a:rPr lang="en-ZA" sz="1800" b="0" dirty="0">
                          <a:effectLst/>
                        </a:rPr>
                        <a:t>Internally set assessment are ones that you may do in class, set by your teacher or from your textbooks or workbooks.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tc>
                  <a:txBody>
                    <a:bodyPr/>
                    <a:lstStyle/>
                    <a:p>
                      <a:pPr>
                        <a:lnSpc>
                          <a:spcPct val="115000"/>
                        </a:lnSpc>
                        <a:spcAft>
                          <a:spcPts val="800"/>
                        </a:spcAft>
                        <a:buNone/>
                      </a:pPr>
                      <a:r>
                        <a:rPr lang="en-ZA" sz="1800">
                          <a:effectLst/>
                        </a:rPr>
                        <a:t>Externally set assessments are fully standardised and are taken and written by all students (e.g. Provincially or Nationally)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extLst>
                  <a:ext uri="{0D108BD9-81ED-4DB2-BD59-A6C34878D82A}">
                    <a16:rowId xmlns:a16="http://schemas.microsoft.com/office/drawing/2014/main" val="1007522521"/>
                  </a:ext>
                </a:extLst>
              </a:tr>
              <a:tr h="1788294">
                <a:tc>
                  <a:txBody>
                    <a:bodyPr/>
                    <a:lstStyle/>
                    <a:p>
                      <a:pPr>
                        <a:lnSpc>
                          <a:spcPct val="115000"/>
                        </a:lnSpc>
                        <a:spcAft>
                          <a:spcPts val="800"/>
                        </a:spcAft>
                        <a:buNone/>
                      </a:pPr>
                      <a:r>
                        <a:rPr lang="en-ZA" sz="1800" b="0" dirty="0">
                          <a:effectLst/>
                        </a:rPr>
                        <a:t>These are not fully standardised and can be given in class, throughout the school year to provide a snapshot of your skills in a specific area at any given time.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tc>
                  <a:txBody>
                    <a:bodyPr/>
                    <a:lstStyle/>
                    <a:p>
                      <a:pPr>
                        <a:lnSpc>
                          <a:spcPct val="115000"/>
                        </a:lnSpc>
                        <a:spcAft>
                          <a:spcPts val="800"/>
                        </a:spcAft>
                        <a:buNone/>
                      </a:pPr>
                      <a:r>
                        <a:rPr lang="en-ZA" sz="1800">
                          <a:effectLst/>
                        </a:rPr>
                        <a:t>External assessments are standardised tests. The same assessment is administered to all students at the same time. These can be set by the Department of Education or by professional bodies.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extLst>
                  <a:ext uri="{0D108BD9-81ED-4DB2-BD59-A6C34878D82A}">
                    <a16:rowId xmlns:a16="http://schemas.microsoft.com/office/drawing/2014/main" val="1358333674"/>
                  </a:ext>
                </a:extLst>
              </a:tr>
              <a:tr h="685896">
                <a:tc>
                  <a:txBody>
                    <a:bodyPr/>
                    <a:lstStyle/>
                    <a:p>
                      <a:pPr>
                        <a:lnSpc>
                          <a:spcPct val="115000"/>
                        </a:lnSpc>
                        <a:spcAft>
                          <a:spcPts val="800"/>
                        </a:spcAft>
                        <a:buNone/>
                      </a:pPr>
                      <a:r>
                        <a:rPr lang="en-ZA" sz="1800" b="0" dirty="0">
                          <a:effectLst/>
                        </a:rPr>
                        <a:t>Example: class tests or worksheets, summative assessments, exam practice.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tc>
                  <a:txBody>
                    <a:bodyPr/>
                    <a:lstStyle/>
                    <a:p>
                      <a:pPr>
                        <a:lnSpc>
                          <a:spcPct val="115000"/>
                        </a:lnSpc>
                        <a:spcAft>
                          <a:spcPts val="800"/>
                        </a:spcAft>
                        <a:buNone/>
                      </a:pPr>
                      <a:r>
                        <a:rPr lang="en-ZA" sz="1800" dirty="0">
                          <a:effectLst/>
                        </a:rPr>
                        <a:t>Example: formal examinations like National Senior Certificate Exams or Common Exams.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9866" marR="89866" marT="0" marB="0"/>
                </a:tc>
                <a:extLst>
                  <a:ext uri="{0D108BD9-81ED-4DB2-BD59-A6C34878D82A}">
                    <a16:rowId xmlns:a16="http://schemas.microsoft.com/office/drawing/2014/main" val="2869679244"/>
                  </a:ext>
                </a:extLst>
              </a:tr>
            </a:tbl>
          </a:graphicData>
        </a:graphic>
      </p:graphicFrame>
      <p:pic>
        <p:nvPicPr>
          <p:cNvPr id="4" name="Picture 3">
            <a:extLst>
              <a:ext uri="{FF2B5EF4-FFF2-40B4-BE49-F238E27FC236}">
                <a16:creationId xmlns:a16="http://schemas.microsoft.com/office/drawing/2014/main" id="{AED6434D-AAF4-0361-334F-DE3AD9D66C8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13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F06C5-43FA-F474-3F2D-468F2E64F949}"/>
              </a:ext>
            </a:extLst>
          </p:cNvPr>
          <p:cNvSpPr>
            <a:spLocks noGrp="1"/>
          </p:cNvSpPr>
          <p:nvPr>
            <p:ph type="title"/>
          </p:nvPr>
        </p:nvSpPr>
        <p:spPr>
          <a:xfrm>
            <a:off x="2564137" y="207554"/>
            <a:ext cx="7063721" cy="1159200"/>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Which one is more important?</a:t>
            </a:r>
          </a:p>
        </p:txBody>
      </p:sp>
      <p:pic>
        <p:nvPicPr>
          <p:cNvPr id="4" name="Picture 3" descr="A metal scale with two plates&#10;&#10;AI-generated content may be incorrect.">
            <a:extLst>
              <a:ext uri="{FF2B5EF4-FFF2-40B4-BE49-F238E27FC236}">
                <a16:creationId xmlns:a16="http://schemas.microsoft.com/office/drawing/2014/main" id="{E026C42F-2CC2-FF6F-62C7-5E798CD09058}"/>
              </a:ext>
            </a:extLst>
          </p:cNvPr>
          <p:cNvPicPr>
            <a:picLocks noChangeAspect="1"/>
          </p:cNvPicPr>
          <p:nvPr/>
        </p:nvPicPr>
        <p:blipFill>
          <a:blip r:embed="rId3"/>
          <a:stretch>
            <a:fillRect/>
          </a:stretch>
        </p:blipFill>
        <p:spPr>
          <a:xfrm>
            <a:off x="3920006" y="1966293"/>
            <a:ext cx="4351986" cy="4452160"/>
          </a:xfrm>
          <a:prstGeom prst="rect">
            <a:avLst/>
          </a:prstGeom>
        </p:spPr>
      </p:pic>
      <p:pic>
        <p:nvPicPr>
          <p:cNvPr id="5" name="Picture 4">
            <a:extLst>
              <a:ext uri="{FF2B5EF4-FFF2-40B4-BE49-F238E27FC236}">
                <a16:creationId xmlns:a16="http://schemas.microsoft.com/office/drawing/2014/main" id="{CEA4D96B-A3B1-247B-22C2-47569FFAD75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20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person holding a pen and looking at a planner">
            <a:extLst>
              <a:ext uri="{FF2B5EF4-FFF2-40B4-BE49-F238E27FC236}">
                <a16:creationId xmlns:a16="http://schemas.microsoft.com/office/drawing/2014/main" id="{A9AD948E-2E65-9793-54A5-AF09A8896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6"/>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4A46E8-F855-40D3-0FAB-110FE3FCC454}"/>
              </a:ext>
            </a:extLst>
          </p:cNvPr>
          <p:cNvSpPr>
            <a:spLocks noGrp="1"/>
          </p:cNvSpPr>
          <p:nvPr>
            <p:ph type="title"/>
          </p:nvPr>
        </p:nvSpPr>
        <p:spPr>
          <a:xfrm>
            <a:off x="838200" y="365125"/>
            <a:ext cx="3822189" cy="1899912"/>
          </a:xfrm>
        </p:spPr>
        <p:txBody>
          <a:bodyPr>
            <a:normAutofit/>
          </a:bodyPr>
          <a:lstStyle/>
          <a:p>
            <a:r>
              <a:rPr lang="en-US" sz="4000" dirty="0"/>
              <a:t>Developing a study plan</a:t>
            </a:r>
          </a:p>
        </p:txBody>
      </p:sp>
      <p:graphicFrame>
        <p:nvGraphicFramePr>
          <p:cNvPr id="5" name="Content Placeholder 2">
            <a:extLst>
              <a:ext uri="{FF2B5EF4-FFF2-40B4-BE49-F238E27FC236}">
                <a16:creationId xmlns:a16="http://schemas.microsoft.com/office/drawing/2014/main" id="{7C375C52-38D0-6313-6E74-DB07DC5E0FE0}"/>
              </a:ext>
            </a:extLst>
          </p:cNvPr>
          <p:cNvGraphicFramePr>
            <a:graphicFrameLocks noGrp="1"/>
          </p:cNvGraphicFramePr>
          <p:nvPr>
            <p:ph idx="1"/>
            <p:extLst>
              <p:ext uri="{D42A27DB-BD31-4B8C-83A1-F6EECF244321}">
                <p14:modId xmlns:p14="http://schemas.microsoft.com/office/powerpoint/2010/main" val="207898991"/>
              </p:ext>
            </p:extLst>
          </p:nvPr>
        </p:nvGraphicFramePr>
        <p:xfrm>
          <a:off x="838200" y="2265037"/>
          <a:ext cx="5735595" cy="4176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A64768F6-ECB6-965F-3C21-A7FDDDF58CE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0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D8666A1-9196-19A4-6F0E-BA223B299BD7}"/>
              </a:ext>
            </a:extLst>
          </p:cNvPr>
          <p:cNvSpPr>
            <a:spLocks noGrp="1"/>
          </p:cNvSpPr>
          <p:nvPr>
            <p:ph type="ctrTitle"/>
          </p:nvPr>
        </p:nvSpPr>
        <p:spPr>
          <a:xfrm>
            <a:off x="1195674" y="227493"/>
            <a:ext cx="9800647" cy="1159200"/>
          </a:xfrm>
        </p:spPr>
        <p:txBody>
          <a:bodyPr anchor="ctr">
            <a:normAutofit/>
          </a:bodyPr>
          <a:lstStyle/>
          <a:p>
            <a:pPr marL="0" indent="0"/>
            <a:r>
              <a:rPr lang="en-US" sz="2400" b="1" dirty="0">
                <a:solidFill>
                  <a:srgbClr val="FFFFFF"/>
                </a:solidFill>
              </a:rPr>
              <a:t>WATCH: How To Make An Effective Study Timetable | Study Effectively</a:t>
            </a:r>
            <a:br>
              <a:rPr lang="en-US" sz="2400" b="1" dirty="0">
                <a:solidFill>
                  <a:srgbClr val="FFFFFF"/>
                </a:solidFill>
              </a:rPr>
            </a:br>
            <a:r>
              <a:rPr lang="en-ZA" sz="2400" u="sng" dirty="0">
                <a:solidFill>
                  <a:srgbClr val="FFFFFF"/>
                </a:solidFill>
                <a:hlinkClick r:id="rId3"/>
              </a:rPr>
              <a:t>https://www.youtube.com/watch?v=687p04jRDd4</a:t>
            </a:r>
            <a:r>
              <a:rPr lang="en-US" sz="2400" dirty="0">
                <a:solidFill>
                  <a:srgbClr val="FFFFFF"/>
                </a:solidFill>
              </a:rPr>
              <a:t> (</a:t>
            </a:r>
            <a:r>
              <a:rPr lang="en-ZA" sz="2400" dirty="0">
                <a:solidFill>
                  <a:srgbClr val="FFFFFF"/>
                </a:solidFill>
              </a:rPr>
              <a:t>4 min 44 sec)</a:t>
            </a:r>
            <a:endParaRPr lang="af-ZA" sz="2400" dirty="0">
              <a:solidFill>
                <a:srgbClr val="FFFFFF"/>
              </a:solidFill>
            </a:endParaRPr>
          </a:p>
        </p:txBody>
      </p:sp>
      <p:pic>
        <p:nvPicPr>
          <p:cNvPr id="6" name="Picture 5">
            <a:extLst>
              <a:ext uri="{FF2B5EF4-FFF2-40B4-BE49-F238E27FC236}">
                <a16:creationId xmlns:a16="http://schemas.microsoft.com/office/drawing/2014/main" id="{C4C8495F-2915-A289-CEF8-A63D53A98F09}"/>
              </a:ext>
            </a:extLst>
          </p:cNvPr>
          <p:cNvPicPr>
            <a:picLocks noChangeAspect="1"/>
          </p:cNvPicPr>
          <p:nvPr/>
        </p:nvPicPr>
        <p:blipFill>
          <a:blip r:embed="rId4"/>
          <a:stretch>
            <a:fillRect/>
          </a:stretch>
        </p:blipFill>
        <p:spPr>
          <a:xfrm>
            <a:off x="2138523" y="1966293"/>
            <a:ext cx="7914952" cy="4452160"/>
          </a:xfrm>
          <a:prstGeom prst="rect">
            <a:avLst/>
          </a:prstGeom>
        </p:spPr>
      </p:pic>
      <p:pic>
        <p:nvPicPr>
          <p:cNvPr id="7" name="Picture 6">
            <a:extLst>
              <a:ext uri="{FF2B5EF4-FFF2-40B4-BE49-F238E27FC236}">
                <a16:creationId xmlns:a16="http://schemas.microsoft.com/office/drawing/2014/main" id="{8B10BAD0-5D17-408D-15F9-93A55204B0C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689A9-692A-07F1-A144-A5CCA017B65B}"/>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Final Thoughts &amp; Reflection</a:t>
            </a:r>
          </a:p>
        </p:txBody>
      </p:sp>
      <p:sp>
        <p:nvSpPr>
          <p:cNvPr id="615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erson in black hoodie sitting on rock near body of water during daytime">
            <a:extLst>
              <a:ext uri="{FF2B5EF4-FFF2-40B4-BE49-F238E27FC236}">
                <a16:creationId xmlns:a16="http://schemas.microsoft.com/office/drawing/2014/main" id="{6C332E40-B64B-E81B-420B-01787485C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526" r="-1" b="699"/>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D40576C-D965-DE8E-8553-AAD67916CF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30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76B91-F4B4-386E-987E-9E0FD870DA1E}"/>
              </a:ext>
            </a:extLst>
          </p:cNvPr>
          <p:cNvSpPr>
            <a:spLocks noGrp="1"/>
          </p:cNvSpPr>
          <p:nvPr>
            <p:ph type="title"/>
          </p:nvPr>
        </p:nvSpPr>
        <p:spPr>
          <a:xfrm>
            <a:off x="838200" y="556995"/>
            <a:ext cx="10515600" cy="1133693"/>
          </a:xfrm>
        </p:spPr>
        <p:txBody>
          <a:bodyPr>
            <a:normAutofit/>
          </a:bodyPr>
          <a:lstStyle/>
          <a:p>
            <a:r>
              <a:rPr lang="en-US" sz="5200" dirty="0"/>
              <a:t>A critical thinker can...</a:t>
            </a:r>
          </a:p>
        </p:txBody>
      </p:sp>
      <p:graphicFrame>
        <p:nvGraphicFramePr>
          <p:cNvPr id="5" name="Content Placeholder 2">
            <a:extLst>
              <a:ext uri="{FF2B5EF4-FFF2-40B4-BE49-F238E27FC236}">
                <a16:creationId xmlns:a16="http://schemas.microsoft.com/office/drawing/2014/main" id="{4AE96915-1388-F3E3-2165-A6976B7E2315}"/>
              </a:ext>
            </a:extLst>
          </p:cNvPr>
          <p:cNvGraphicFramePr>
            <a:graphicFrameLocks noGrp="1"/>
          </p:cNvGraphicFramePr>
          <p:nvPr>
            <p:ph idx="1"/>
            <p:extLst>
              <p:ext uri="{D42A27DB-BD31-4B8C-83A1-F6EECF244321}">
                <p14:modId xmlns:p14="http://schemas.microsoft.com/office/powerpoint/2010/main" val="17857581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A925324-4181-F200-13E1-6E1707003CB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BBECF01-E8D8-306E-438B-A242DF5D4CB0}"/>
              </a:ext>
            </a:extLst>
          </p:cNvPr>
          <p:cNvSpPr>
            <a:spLocks noGrp="1"/>
          </p:cNvSpPr>
          <p:nvPr>
            <p:ph type="title"/>
          </p:nvPr>
        </p:nvSpPr>
        <p:spPr>
          <a:xfrm>
            <a:off x="838200" y="365125"/>
            <a:ext cx="5393361" cy="1325563"/>
          </a:xfrm>
        </p:spPr>
        <p:txBody>
          <a:bodyPr>
            <a:normAutofit/>
          </a:bodyPr>
          <a:lstStyle/>
          <a:p>
            <a:r>
              <a:rPr lang="en-US"/>
              <a:t>Creative Thinking Skills</a:t>
            </a:r>
          </a:p>
        </p:txBody>
      </p:sp>
      <p:sp>
        <p:nvSpPr>
          <p:cNvPr id="3" name="Content Placeholder 2">
            <a:extLst>
              <a:ext uri="{FF2B5EF4-FFF2-40B4-BE49-F238E27FC236}">
                <a16:creationId xmlns:a16="http://schemas.microsoft.com/office/drawing/2014/main" id="{A21248C8-48B4-973D-5DC4-3C8EB9D3FC17}"/>
              </a:ext>
            </a:extLst>
          </p:cNvPr>
          <p:cNvSpPr>
            <a:spLocks noGrp="1"/>
          </p:cNvSpPr>
          <p:nvPr>
            <p:ph idx="1"/>
          </p:nvPr>
        </p:nvSpPr>
        <p:spPr>
          <a:xfrm>
            <a:off x="838200" y="1825625"/>
            <a:ext cx="5393361" cy="4351338"/>
          </a:xfrm>
        </p:spPr>
        <p:txBody>
          <a:bodyPr>
            <a:normAutofit/>
          </a:bodyPr>
          <a:lstStyle/>
          <a:p>
            <a:pPr marL="0" indent="0">
              <a:buNone/>
            </a:pPr>
            <a:r>
              <a:rPr lang="en-ZA" dirty="0">
                <a:latin typeface="+mj-lt"/>
                <a:ea typeface="Calibri" panose="020F0502020204030204" pitchFamily="34" charset="0"/>
                <a:cs typeface="Arial" panose="020B0604020202020204" pitchFamily="34" charset="0"/>
              </a:rPr>
              <a:t>Ability to come up with unique, original solutions. </a:t>
            </a:r>
          </a:p>
          <a:p>
            <a:pPr marL="0" indent="0">
              <a:buNone/>
            </a:pPr>
            <a:r>
              <a:rPr lang="en-ZA" dirty="0">
                <a:latin typeface="+mj-lt"/>
                <a:ea typeface="Calibri" panose="020F0502020204030204" pitchFamily="34" charset="0"/>
                <a:cs typeface="Arial" panose="020B0604020202020204" pitchFamily="34" charset="0"/>
              </a:rPr>
              <a:t>Look at things differently and find new ways of solving problems.</a:t>
            </a:r>
          </a:p>
          <a:p>
            <a:pPr marL="0" indent="0">
              <a:buNone/>
            </a:pPr>
            <a:r>
              <a:rPr lang="en-ZA" dirty="0">
                <a:latin typeface="+mj-lt"/>
                <a:ea typeface="Calibri" panose="020F0502020204030204" pitchFamily="34" charset="0"/>
                <a:cs typeface="Arial" panose="020B0604020202020204" pitchFamily="34" charset="0"/>
              </a:rPr>
              <a:t>Tap into the creative ‘right brain’ thinking to bring a new perspective to problem-solving. </a:t>
            </a:r>
            <a:endParaRPr lang="en-ZA" dirty="0">
              <a:latin typeface="+mj-lt"/>
              <a:ea typeface="Calibri" panose="020F0502020204030204" pitchFamily="34" charset="0"/>
              <a:cs typeface="Times New Roman" panose="02020603050405020304" pitchFamily="18" charset="0"/>
            </a:endParaRPr>
          </a:p>
          <a:p>
            <a:pPr marL="0" indent="0">
              <a:buNone/>
            </a:pPr>
            <a:r>
              <a:rPr lang="en-ZA" dirty="0">
                <a:latin typeface="+mj-lt"/>
                <a:ea typeface="Calibri" panose="020F0502020204030204" pitchFamily="34" charset="0"/>
                <a:cs typeface="Arial" panose="020B0604020202020204" pitchFamily="34" charset="0"/>
              </a:rPr>
              <a:t>Also known as creative problem-solving.</a:t>
            </a:r>
          </a:p>
          <a:p>
            <a:pPr marL="0" indent="0">
              <a:buNone/>
            </a:pPr>
            <a:endParaRPr lang="en-US" dirty="0"/>
          </a:p>
        </p:txBody>
      </p:sp>
      <p:pic>
        <p:nvPicPr>
          <p:cNvPr id="2050" name="Picture 2" descr="person holding click pen">
            <a:extLst>
              <a:ext uri="{FF2B5EF4-FFF2-40B4-BE49-F238E27FC236}">
                <a16:creationId xmlns:a16="http://schemas.microsoft.com/office/drawing/2014/main" id="{5FA919EE-FAA7-65AC-5636-6E04AAEFC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4" r="30745" b="-2"/>
          <a:stretch>
            <a:fill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5037D03-233B-85D1-C796-0FFAA37469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07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58A8A-CBF1-2599-8053-483FED4622C6}"/>
              </a:ext>
            </a:extLst>
          </p:cNvPr>
          <p:cNvSpPr>
            <a:spLocks noGrp="1"/>
          </p:cNvSpPr>
          <p:nvPr>
            <p:ph type="title"/>
          </p:nvPr>
        </p:nvSpPr>
        <p:spPr>
          <a:xfrm>
            <a:off x="673740" y="2759383"/>
            <a:ext cx="2895573" cy="2834223"/>
          </a:xfrm>
        </p:spPr>
        <p:txBody>
          <a:bodyPr vert="horz" lIns="91440" tIns="45720" rIns="91440" bIns="45720" rtlCol="0" anchor="t">
            <a:normAutofit/>
          </a:bodyPr>
          <a:lstStyle/>
          <a:p>
            <a:r>
              <a:rPr lang="en-US" sz="3700">
                <a:solidFill>
                  <a:srgbClr val="FFFFFF"/>
                </a:solidFill>
              </a:rPr>
              <a:t>Let’s put some creative thinking skills to the test</a:t>
            </a:r>
          </a:p>
        </p:txBody>
      </p:sp>
      <p:pic>
        <p:nvPicPr>
          <p:cNvPr id="5" name="Picture 4">
            <a:extLst>
              <a:ext uri="{FF2B5EF4-FFF2-40B4-BE49-F238E27FC236}">
                <a16:creationId xmlns:a16="http://schemas.microsoft.com/office/drawing/2014/main" id="{464686BA-1C14-0306-204C-84CDC15B7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90" y="1348534"/>
            <a:ext cx="3039945" cy="2006364"/>
          </a:xfrm>
          <a:prstGeom prst="rect">
            <a:avLst/>
          </a:prstGeom>
        </p:spPr>
      </p:pic>
      <p:pic>
        <p:nvPicPr>
          <p:cNvPr id="6" name="Picture 5">
            <a:extLst>
              <a:ext uri="{FF2B5EF4-FFF2-40B4-BE49-F238E27FC236}">
                <a16:creationId xmlns:a16="http://schemas.microsoft.com/office/drawing/2014/main" id="{1ECEAE50-2034-99C0-0571-4239B5033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768" y="1345516"/>
            <a:ext cx="3044519" cy="2009383"/>
          </a:xfrm>
          <a:prstGeom prst="rect">
            <a:avLst/>
          </a:prstGeom>
        </p:spPr>
      </p:pic>
      <p:pic>
        <p:nvPicPr>
          <p:cNvPr id="7" name="Picture 6">
            <a:extLst>
              <a:ext uri="{FF2B5EF4-FFF2-40B4-BE49-F238E27FC236}">
                <a16:creationId xmlns:a16="http://schemas.microsoft.com/office/drawing/2014/main" id="{DE7457C6-95D3-3246-14EE-CD8A669025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1902" y="3673425"/>
            <a:ext cx="3054733" cy="2008486"/>
          </a:xfrm>
          <a:prstGeom prst="rect">
            <a:avLst/>
          </a:prstGeom>
        </p:spPr>
      </p:pic>
      <p:pic>
        <p:nvPicPr>
          <p:cNvPr id="4" name="Content Placeholder 3">
            <a:extLst>
              <a:ext uri="{FF2B5EF4-FFF2-40B4-BE49-F238E27FC236}">
                <a16:creationId xmlns:a16="http://schemas.microsoft.com/office/drawing/2014/main" id="{6F3FC17C-E5D3-BEE0-F5AE-F40BE4D2E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8768" y="3673425"/>
            <a:ext cx="3054730" cy="2008484"/>
          </a:xfrm>
          <a:prstGeom prst="rect">
            <a:avLst/>
          </a:prstGeom>
        </p:spPr>
      </p:pic>
      <p:pic>
        <p:nvPicPr>
          <p:cNvPr id="8" name="Picture 7">
            <a:extLst>
              <a:ext uri="{FF2B5EF4-FFF2-40B4-BE49-F238E27FC236}">
                <a16:creationId xmlns:a16="http://schemas.microsoft.com/office/drawing/2014/main" id="{58655A97-3ECE-E3A2-751C-0B70A6C1FEF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51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9F559-0557-6131-9C7C-F231B849B6BE}"/>
              </a:ext>
            </a:extLst>
          </p:cNvPr>
          <p:cNvSpPr>
            <a:spLocks noGrp="1"/>
          </p:cNvSpPr>
          <p:nvPr>
            <p:ph type="title"/>
          </p:nvPr>
        </p:nvSpPr>
        <p:spPr>
          <a:xfrm>
            <a:off x="589009" y="502400"/>
            <a:ext cx="3367171" cy="1818064"/>
          </a:xfrm>
        </p:spPr>
        <p:txBody>
          <a:bodyPr>
            <a:normAutofit/>
          </a:bodyPr>
          <a:lstStyle/>
          <a:p>
            <a:pPr algn="ctr"/>
            <a:r>
              <a:rPr lang="en-US" sz="2800" b="1" dirty="0"/>
              <a:t>Problem-Solving</a:t>
            </a:r>
          </a:p>
        </p:txBody>
      </p:sp>
      <p:pic>
        <p:nvPicPr>
          <p:cNvPr id="6" name="Picture 5" descr="A picture containing white&#10;&#10;Description automatically generated">
            <a:extLst>
              <a:ext uri="{FF2B5EF4-FFF2-40B4-BE49-F238E27FC236}">
                <a16:creationId xmlns:a16="http://schemas.microsoft.com/office/drawing/2014/main" id="{EAB59E7C-4355-B360-65FA-1FE1B04AC012}"/>
              </a:ext>
            </a:extLst>
          </p:cNvPr>
          <p:cNvPicPr>
            <a:picLocks noChangeAspect="1"/>
          </p:cNvPicPr>
          <p:nvPr/>
        </p:nvPicPr>
        <p:blipFill>
          <a:blip r:embed="rId3" cstate="hqprint">
            <a:extLst>
              <a:ext uri="{28A0092B-C50C-407E-A947-70E740481C1C}">
                <a14:useLocalDpi xmlns:a14="http://schemas.microsoft.com/office/drawing/2010/main" val="0"/>
              </a:ext>
            </a:extLst>
          </a:blip>
          <a:srcRect t="7216" b="24847"/>
          <a:stretch>
            <a:fillRect/>
          </a:stretch>
        </p:blipFill>
        <p:spPr>
          <a:xfrm rot="21600000">
            <a:off x="4555236" y="6"/>
            <a:ext cx="7636763" cy="2762724"/>
          </a:xfrm>
          <a:prstGeom prst="rect">
            <a:avLst/>
          </a:prstGeom>
        </p:spPr>
      </p:pic>
      <p:sp>
        <p:nvSpPr>
          <p:cNvPr id="18" name="Rectangle 17">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3" name="Picture 2">
            <a:extLst>
              <a:ext uri="{FF2B5EF4-FFF2-40B4-BE49-F238E27FC236}">
                <a16:creationId xmlns:a16="http://schemas.microsoft.com/office/drawing/2014/main" id="{E14D18CF-C0E7-2119-65CB-41A258AE1AEF}"/>
              </a:ext>
            </a:extLst>
          </p:cNvPr>
          <p:cNvPicPr>
            <a:picLocks noChangeAspect="1"/>
          </p:cNvPicPr>
          <p:nvPr/>
        </p:nvPicPr>
        <p:blipFill>
          <a:blip r:embed="rId4" cstate="hqprint">
            <a:extLst>
              <a:ext uri="{28A0092B-C50C-407E-A947-70E740481C1C}">
                <a14:useLocalDpi xmlns:a14="http://schemas.microsoft.com/office/drawing/2010/main" val="0"/>
              </a:ext>
            </a:extLst>
          </a:blip>
          <a:srcRect r="24398" b="-2"/>
          <a:stretch>
            <a:fillRect/>
          </a:stretch>
        </p:blipFill>
        <p:spPr>
          <a:xfrm rot="21600000">
            <a:off x="-1" y="2826737"/>
            <a:ext cx="4565779" cy="4031263"/>
          </a:xfrm>
          <a:prstGeom prst="rect">
            <a:avLst/>
          </a:prstGeom>
        </p:spPr>
      </p:pic>
      <p:sp>
        <p:nvSpPr>
          <p:cNvPr id="20" name="Rectangle 19">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Content Placeholder 2">
            <a:extLst>
              <a:ext uri="{FF2B5EF4-FFF2-40B4-BE49-F238E27FC236}">
                <a16:creationId xmlns:a16="http://schemas.microsoft.com/office/drawing/2014/main" id="{78D0CA8B-180E-DB32-ABFC-81EA8AC0F3B2}"/>
              </a:ext>
            </a:extLst>
          </p:cNvPr>
          <p:cNvGraphicFramePr>
            <a:graphicFrameLocks noGrp="1"/>
          </p:cNvGraphicFramePr>
          <p:nvPr>
            <p:ph idx="1"/>
            <p:extLst>
              <p:ext uri="{D42A27DB-BD31-4B8C-83A1-F6EECF244321}">
                <p14:modId xmlns:p14="http://schemas.microsoft.com/office/powerpoint/2010/main" val="3687157629"/>
              </p:ext>
            </p:extLst>
          </p:nvPr>
        </p:nvGraphicFramePr>
        <p:xfrm>
          <a:off x="5449633" y="3455208"/>
          <a:ext cx="5742432" cy="2344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BB62C1AD-5BC7-15B8-52EF-84F2E9B896FF}"/>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3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7A7-C995-DC8D-F4A0-52893A5CD863}"/>
              </a:ext>
            </a:extLst>
          </p:cNvPr>
          <p:cNvSpPr>
            <a:spLocks noGrp="1"/>
          </p:cNvSpPr>
          <p:nvPr>
            <p:ph type="title"/>
          </p:nvPr>
        </p:nvSpPr>
        <p:spPr>
          <a:xfrm>
            <a:off x="6823878" y="741391"/>
            <a:ext cx="4491821" cy="1616203"/>
          </a:xfrm>
        </p:spPr>
        <p:txBody>
          <a:bodyPr anchor="b">
            <a:normAutofit/>
          </a:bodyPr>
          <a:lstStyle/>
          <a:p>
            <a:r>
              <a:rPr lang="en-US" sz="3200"/>
              <a:t>Let’s put some problem-solving skills to the test</a:t>
            </a:r>
          </a:p>
        </p:txBody>
      </p:sp>
      <p:pic>
        <p:nvPicPr>
          <p:cNvPr id="5" name="Picture 4">
            <a:extLst>
              <a:ext uri="{FF2B5EF4-FFF2-40B4-BE49-F238E27FC236}">
                <a16:creationId xmlns:a16="http://schemas.microsoft.com/office/drawing/2014/main" id="{EE935F67-E45E-7A3C-879E-56EDE17A4C88}"/>
              </a:ext>
            </a:extLst>
          </p:cNvPr>
          <p:cNvPicPr>
            <a:picLocks noChangeAspect="1"/>
          </p:cNvPicPr>
          <p:nvPr/>
        </p:nvPicPr>
        <p:blipFill>
          <a:blip r:embed="rId3"/>
          <a:srcRect r="9156"/>
          <a:stretch>
            <a:fillRect/>
          </a:stretch>
        </p:blipFill>
        <p:spPr>
          <a:xfrm rot="16200000">
            <a:off x="-381000" y="381000"/>
            <a:ext cx="6858000" cy="6096000"/>
          </a:xfrm>
          <a:prstGeom prst="rect">
            <a:avLst/>
          </a:prstGeom>
        </p:spPr>
      </p:pic>
      <p:grpSp>
        <p:nvGrpSpPr>
          <p:cNvPr id="29" name="Group 2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30" name="Rectangle 2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343011-DD6B-B6EE-7EA9-172A89581AE5}"/>
              </a:ext>
            </a:extLst>
          </p:cNvPr>
          <p:cNvSpPr>
            <a:spLocks noGrp="1"/>
          </p:cNvSpPr>
          <p:nvPr>
            <p:ph idx="1"/>
          </p:nvPr>
        </p:nvSpPr>
        <p:spPr>
          <a:xfrm>
            <a:off x="6823878" y="2533476"/>
            <a:ext cx="4491820" cy="3447832"/>
          </a:xfrm>
        </p:spPr>
        <p:txBody>
          <a:bodyPr anchor="t">
            <a:normAutofit/>
          </a:bodyPr>
          <a:lstStyle/>
          <a:p>
            <a:pPr marL="457200" indent="-457200">
              <a:buFont typeface="+mj-lt"/>
              <a:buAutoNum type="arabicParenR"/>
            </a:pPr>
            <a:r>
              <a:rPr lang="af-ZA" sz="1700">
                <a:latin typeface="+mj-lt"/>
              </a:rPr>
              <a:t>What get’s wetter the more it dries?</a:t>
            </a:r>
          </a:p>
          <a:p>
            <a:pPr marL="457200" indent="-457200">
              <a:buFont typeface="+mj-lt"/>
              <a:buAutoNum type="arabicParenR"/>
            </a:pPr>
            <a:r>
              <a:rPr lang="af-ZA" sz="1700">
                <a:latin typeface="+mj-lt"/>
              </a:rPr>
              <a:t>What goes up and never comes down?</a:t>
            </a:r>
          </a:p>
          <a:p>
            <a:pPr marL="457200" indent="-457200">
              <a:buFont typeface="+mj-lt"/>
              <a:buAutoNum type="arabicParenR"/>
            </a:pPr>
            <a:r>
              <a:rPr lang="af-ZA" sz="1700">
                <a:latin typeface="+mj-lt"/>
              </a:rPr>
              <a:t>What has to be broken before you can eat it?</a:t>
            </a:r>
          </a:p>
          <a:p>
            <a:pPr marL="457200" indent="-457200">
              <a:buFont typeface="+mj-lt"/>
              <a:buAutoNum type="arabicParenR"/>
            </a:pPr>
            <a:r>
              <a:rPr lang="af-ZA" sz="1700">
                <a:latin typeface="+mj-lt"/>
              </a:rPr>
              <a:t>What belongs to you but is used by others?</a:t>
            </a:r>
          </a:p>
          <a:p>
            <a:pPr marL="457200" indent="-457200">
              <a:buFont typeface="+mj-lt"/>
              <a:buAutoNum type="arabicParenR"/>
            </a:pPr>
            <a:r>
              <a:rPr lang="af-ZA" sz="1700">
                <a:latin typeface="+mj-lt"/>
              </a:rPr>
              <a:t>Railroad crossing, watch out for cars. Can you spell that without any ’r’s?</a:t>
            </a:r>
          </a:p>
          <a:p>
            <a:pPr marL="457200" indent="-457200">
              <a:buFont typeface="+mj-lt"/>
              <a:buAutoNum type="arabicParenR"/>
            </a:pPr>
            <a:r>
              <a:rPr lang="af-ZA" sz="1700">
                <a:latin typeface="+mj-lt"/>
              </a:rPr>
              <a:t>How can a man go 8 days without sleep?</a:t>
            </a:r>
            <a:br>
              <a:rPr lang="af-ZA" sz="1700">
                <a:latin typeface="+mj-lt"/>
              </a:rPr>
            </a:br>
            <a:r>
              <a:rPr lang="af-ZA" sz="1700">
                <a:latin typeface="+mj-lt"/>
              </a:rPr>
              <a:t>What kind of coat can only be put on wet?</a:t>
            </a:r>
          </a:p>
          <a:p>
            <a:pPr marL="457200" indent="-457200">
              <a:buFont typeface="+mj-lt"/>
              <a:buAutoNum type="arabicParenR"/>
            </a:pPr>
            <a:r>
              <a:rPr lang="af-ZA" sz="1700">
                <a:latin typeface="+mj-lt"/>
              </a:rPr>
              <a:t>Timonthy’s mother had 3 children. The first was named April, the next was named May, what was the name of the third child?</a:t>
            </a:r>
          </a:p>
          <a:p>
            <a:pPr marL="0" indent="0">
              <a:buNone/>
            </a:pPr>
            <a:endParaRPr lang="en-US" sz="1700"/>
          </a:p>
        </p:txBody>
      </p:sp>
      <p:pic>
        <p:nvPicPr>
          <p:cNvPr id="6" name="Picture 5">
            <a:extLst>
              <a:ext uri="{FF2B5EF4-FFF2-40B4-BE49-F238E27FC236}">
                <a16:creationId xmlns:a16="http://schemas.microsoft.com/office/drawing/2014/main" id="{A8452435-DFA4-E113-522B-1D5AFDB05A0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7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9" name="Rectangle 18">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CE0DDE00-1E7C-2C3A-20B0-2758E9399741}"/>
              </a:ext>
            </a:extLst>
          </p:cNvPr>
          <p:cNvSpPr>
            <a:spLocks noGrp="1"/>
          </p:cNvSpPr>
          <p:nvPr>
            <p:ph type="ctrTitle"/>
          </p:nvPr>
        </p:nvSpPr>
        <p:spPr>
          <a:xfrm>
            <a:off x="2118360" y="5654918"/>
            <a:ext cx="8336280" cy="913975"/>
          </a:xfrm>
        </p:spPr>
        <p:txBody>
          <a:bodyPr anchor="ctr">
            <a:normAutofit/>
          </a:bodyPr>
          <a:lstStyle/>
          <a:p>
            <a:pPr marL="0" indent="0"/>
            <a:r>
              <a:rPr lang="en-US" sz="2400" b="1" dirty="0">
                <a:solidFill>
                  <a:srgbClr val="FFFFFF"/>
                </a:solidFill>
              </a:rPr>
              <a:t>WATCH: What is Creative Problem Solving?</a:t>
            </a:r>
            <a:br>
              <a:rPr lang="en-US" sz="2400" dirty="0">
                <a:solidFill>
                  <a:srgbClr val="FFFFFF"/>
                </a:solidFill>
              </a:rPr>
            </a:br>
            <a:r>
              <a:rPr lang="en-ZA" sz="2400" u="sng"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https://www.youtube.com/watch?v=QbxyiUG5RRI</a:t>
            </a:r>
            <a:r>
              <a:rPr lang="en-ZA" sz="2400" dirty="0">
                <a:solidFill>
                  <a:schemeClr val="accent2">
                    <a:lumMod val="20000"/>
                    <a:lumOff val="80000"/>
                  </a:schemeClr>
                </a:solidFill>
              </a:rPr>
              <a:t> </a:t>
            </a:r>
            <a:r>
              <a:rPr lang="en-ZA" sz="2400" dirty="0">
                <a:solidFill>
                  <a:srgbClr val="FFFFFF"/>
                </a:solidFill>
              </a:rPr>
              <a:t>(3 min 16 sec)</a:t>
            </a:r>
            <a:endParaRPr lang="af-ZA" sz="1800" dirty="0">
              <a:solidFill>
                <a:srgbClr val="FFFFFF"/>
              </a:solidFill>
            </a:endParaRPr>
          </a:p>
        </p:txBody>
      </p:sp>
      <p:pic>
        <p:nvPicPr>
          <p:cNvPr id="13" name="Picture 12" descr="A cartoon of a train going through a tunnel&#10;&#10;AI-generated content may be incorrect.">
            <a:extLst>
              <a:ext uri="{FF2B5EF4-FFF2-40B4-BE49-F238E27FC236}">
                <a16:creationId xmlns:a16="http://schemas.microsoft.com/office/drawing/2014/main" id="{F03B7587-AA3F-3B9D-5D0E-8951ECF2DE62}"/>
              </a:ext>
            </a:extLst>
          </p:cNvPr>
          <p:cNvPicPr>
            <a:picLocks noChangeAspect="1"/>
          </p:cNvPicPr>
          <p:nvPr/>
        </p:nvPicPr>
        <p:blipFill>
          <a:blip r:embed="rId4"/>
          <a:srcRect b="11314"/>
          <a:stretch>
            <a:fillRect/>
          </a:stretch>
        </p:blipFill>
        <p:spPr>
          <a:xfrm>
            <a:off x="1" y="10"/>
            <a:ext cx="12191998" cy="5352218"/>
          </a:xfrm>
          <a:prstGeom prst="rect">
            <a:avLst/>
          </a:prstGeom>
        </p:spPr>
      </p:pic>
      <p:pic>
        <p:nvPicPr>
          <p:cNvPr id="14" name="Picture 13">
            <a:extLst>
              <a:ext uri="{FF2B5EF4-FFF2-40B4-BE49-F238E27FC236}">
                <a16:creationId xmlns:a16="http://schemas.microsoft.com/office/drawing/2014/main" id="{DB2804E0-F4D8-4354-16A0-0CFD3D0B579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2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1866-BC41-A1C3-AAA2-3A060F74CFCC}"/>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Assessment at school</a:t>
            </a:r>
          </a:p>
        </p:txBody>
      </p:sp>
      <p:pic>
        <p:nvPicPr>
          <p:cNvPr id="4" name="Picture 2" descr="Free Survey Feedback photo and picture">
            <a:extLst>
              <a:ext uri="{FF2B5EF4-FFF2-40B4-BE49-F238E27FC236}">
                <a16:creationId xmlns:a16="http://schemas.microsoft.com/office/drawing/2014/main" id="{67D71B5D-EBF9-11C5-3040-5A60EC701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880" r="1" b="20715"/>
          <a:stretch>
            <a:fillRect/>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423E13-462B-9E35-65CD-A14FD206168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210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0E689-9718-D333-D681-58B4F1DA2F50}"/>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7200" kern="1200">
                <a:solidFill>
                  <a:schemeClr val="tx1"/>
                </a:solidFill>
                <a:latin typeface="+mj-lt"/>
                <a:ea typeface="+mj-ea"/>
                <a:cs typeface="+mj-cs"/>
              </a:rPr>
              <a:t>What examples can you give of assessment that you have experienced?</a:t>
            </a:r>
          </a:p>
        </p:txBody>
      </p:sp>
      <p:pic>
        <p:nvPicPr>
          <p:cNvPr id="4" name="Picture 3">
            <a:extLst>
              <a:ext uri="{FF2B5EF4-FFF2-40B4-BE49-F238E27FC236}">
                <a16:creationId xmlns:a16="http://schemas.microsoft.com/office/drawing/2014/main" id="{B87A8C0C-5009-4019-FC99-F5D86269315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921674"/>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86948B-F51B-434E-B4E8-6C65E799DD1B}">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296D0E14-F627-44EB-8907-DDEDF230400A}">
  <ds:schemaRefs>
    <ds:schemaRef ds:uri="http://schemas.microsoft.com/sharepoint/v3/contenttype/forms"/>
  </ds:schemaRefs>
</ds:datastoreItem>
</file>

<file path=customXml/itemProps3.xml><?xml version="1.0" encoding="utf-8"?>
<ds:datastoreItem xmlns:ds="http://schemas.openxmlformats.org/officeDocument/2006/customXml" ds:itemID="{5D0445FB-76DC-4BE4-8F6C-B9E4D6802AD7}"/>
</file>

<file path=docProps/app.xml><?xml version="1.0" encoding="utf-8"?>
<Properties xmlns="http://schemas.openxmlformats.org/officeDocument/2006/extended-properties" xmlns:vt="http://schemas.openxmlformats.org/officeDocument/2006/docPropsVTypes">
  <TotalTime>143</TotalTime>
  <Words>1871</Words>
  <Application>Microsoft Office PowerPoint</Application>
  <PresentationFormat>Widescreen</PresentationFormat>
  <Paragraphs>213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Courier New</vt:lpstr>
      <vt:lpstr>Office Theme</vt:lpstr>
      <vt:lpstr>Study Skills &amp; Study Methods</vt:lpstr>
      <vt:lpstr>A critical thinker can...</vt:lpstr>
      <vt:lpstr>Creative Thinking Skills</vt:lpstr>
      <vt:lpstr>Let’s put some creative thinking skills to the test</vt:lpstr>
      <vt:lpstr>Problem-Solving</vt:lpstr>
      <vt:lpstr>Let’s put some problem-solving skills to the test</vt:lpstr>
      <vt:lpstr>WATCH: What is Creative Problem Solving? https://www.youtube.com/watch?v=QbxyiUG5RRI (3 min 16 sec)</vt:lpstr>
      <vt:lpstr>Assessment at school</vt:lpstr>
      <vt:lpstr>What examples can you give of assessment that you have experienced?</vt:lpstr>
      <vt:lpstr>Classroom Assessment</vt:lpstr>
      <vt:lpstr>Internal vs External Assessments</vt:lpstr>
      <vt:lpstr>Which one is more important?</vt:lpstr>
      <vt:lpstr>Developing a study plan</vt:lpstr>
      <vt:lpstr>WATCH: How To Make An Effective Study Timetable | Study Effectively https://www.youtube.com/watch?v=687p04jRDd4 (4 min 44 sec)</vt:lpstr>
      <vt:lpstr>Final Thoughts &amp;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2025-09-17T05:45:17Z</dcterms:created>
  <dcterms:modified xsi:type="dcterms:W3CDTF">2025-10-14T13:34:13Z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