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2" r:id="rId7"/>
    <p:sldId id="260" r:id="rId8"/>
    <p:sldId id="261" r:id="rId9"/>
    <p:sldId id="262" r:id="rId10"/>
    <p:sldId id="263" r:id="rId11"/>
    <p:sldId id="271"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4DEF6-E507-44CC-B0C7-B45243615D5C}" v="85" dt="2025-10-23T11:26:32.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81" autoAdjust="0"/>
  </p:normalViewPr>
  <p:slideViewPr>
    <p:cSldViewPr snapToGrid="0">
      <p:cViewPr varScale="1">
        <p:scale>
          <a:sx n="45" d="100"/>
          <a:sy n="45" d="100"/>
        </p:scale>
        <p:origin x="1171"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3T11:26:32.549" v="386"/>
      <pc:docMkLst>
        <pc:docMk/>
      </pc:docMkLst>
      <pc:sldChg chg="addSp delSp modSp mod setBg setClrOvrMap">
        <pc:chgData name="Megan Botes" userId="70568131-745a-489b-b4fe-9e78c579dd6d" providerId="ADAL" clId="{E3DEF142-CC7A-44CA-B5B4-48BABF1A3E75}" dt="2025-10-23T11:26:20.157" v="375"/>
        <pc:sldMkLst>
          <pc:docMk/>
          <pc:sldMk cId="389088745" sldId="257"/>
        </pc:sldMkLst>
        <pc:spChg chg="mod ord">
          <ac:chgData name="Megan Botes" userId="70568131-745a-489b-b4fe-9e78c579dd6d" providerId="ADAL" clId="{E3DEF142-CC7A-44CA-B5B4-48BABF1A3E75}" dt="2025-10-23T10:59:31.120" v="8" actId="26606"/>
          <ac:spMkLst>
            <pc:docMk/>
            <pc:sldMk cId="389088745" sldId="257"/>
            <ac:spMk id="2" creationId="{19B736A1-ABF5-0167-61D4-EFC310BD838E}"/>
          </ac:spMkLst>
        </pc:spChg>
        <pc:spChg chg="add del">
          <ac:chgData name="Megan Botes" userId="70568131-745a-489b-b4fe-9e78c579dd6d" providerId="ADAL" clId="{E3DEF142-CC7A-44CA-B5B4-48BABF1A3E75}" dt="2025-10-23T10:59:31.120" v="8" actId="26606"/>
          <ac:spMkLst>
            <pc:docMk/>
            <pc:sldMk cId="389088745" sldId="257"/>
            <ac:spMk id="38" creationId="{053FB2EE-284F-4C87-AB3D-BBF87A9FAB97}"/>
          </ac:spMkLst>
        </pc:spChg>
        <pc:spChg chg="add del">
          <ac:chgData name="Megan Botes" userId="70568131-745a-489b-b4fe-9e78c579dd6d" providerId="ADAL" clId="{E3DEF142-CC7A-44CA-B5B4-48BABF1A3E75}" dt="2025-10-23T10:59:16.114" v="5" actId="26606"/>
          <ac:spMkLst>
            <pc:docMk/>
            <pc:sldMk cId="389088745" sldId="257"/>
            <ac:spMk id="43" creationId="{5A59F003-E00A-43F9-91DC-CC54E3B87466}"/>
          </ac:spMkLst>
        </pc:spChg>
        <pc:spChg chg="add del">
          <ac:chgData name="Megan Botes" userId="70568131-745a-489b-b4fe-9e78c579dd6d" providerId="ADAL" clId="{E3DEF142-CC7A-44CA-B5B4-48BABF1A3E75}" dt="2025-10-23T10:59:16.114" v="5" actId="26606"/>
          <ac:spMkLst>
            <pc:docMk/>
            <pc:sldMk cId="389088745" sldId="257"/>
            <ac:spMk id="45" creationId="{D74A4382-E3AD-430A-9A1F-DFA3E0E77A7D}"/>
          </ac:spMkLst>
        </pc:spChg>
        <pc:spChg chg="add del">
          <ac:chgData name="Megan Botes" userId="70568131-745a-489b-b4fe-9e78c579dd6d" providerId="ADAL" clId="{E3DEF142-CC7A-44CA-B5B4-48BABF1A3E75}" dt="2025-10-23T10:59:16.114" v="5" actId="26606"/>
          <ac:spMkLst>
            <pc:docMk/>
            <pc:sldMk cId="389088745" sldId="257"/>
            <ac:spMk id="47" creationId="{79F40191-0F44-4FD1-82CC-ACB507C14BE6}"/>
          </ac:spMkLst>
        </pc:spChg>
        <pc:spChg chg="add del">
          <ac:chgData name="Megan Botes" userId="70568131-745a-489b-b4fe-9e78c579dd6d" providerId="ADAL" clId="{E3DEF142-CC7A-44CA-B5B4-48BABF1A3E75}" dt="2025-10-23T10:59:23.023" v="7" actId="26606"/>
          <ac:spMkLst>
            <pc:docMk/>
            <pc:sldMk cId="389088745" sldId="257"/>
            <ac:spMk id="49" creationId="{33F70A3C-4474-2A39-470C-FD55A8837503}"/>
          </ac:spMkLst>
        </pc:spChg>
        <pc:spChg chg="add del">
          <ac:chgData name="Megan Botes" userId="70568131-745a-489b-b4fe-9e78c579dd6d" providerId="ADAL" clId="{E3DEF142-CC7A-44CA-B5B4-48BABF1A3E75}" dt="2025-10-23T10:59:23.023" v="7" actId="26606"/>
          <ac:spMkLst>
            <pc:docMk/>
            <pc:sldMk cId="389088745" sldId="257"/>
            <ac:spMk id="50" creationId="{4D60F200-5EB0-B223-2439-C96C67F0FEE1}"/>
          </ac:spMkLst>
        </pc:spChg>
        <pc:spChg chg="add del">
          <ac:chgData name="Megan Botes" userId="70568131-745a-489b-b4fe-9e78c579dd6d" providerId="ADAL" clId="{E3DEF142-CC7A-44CA-B5B4-48BABF1A3E75}" dt="2025-10-23T10:59:23.023" v="7" actId="26606"/>
          <ac:spMkLst>
            <pc:docMk/>
            <pc:sldMk cId="389088745" sldId="257"/>
            <ac:spMk id="51" creationId="{BAC3F7D4-9613-0E1F-901C-98FE831DEBC0}"/>
          </ac:spMkLst>
        </pc:spChg>
        <pc:spChg chg="add del">
          <ac:chgData name="Megan Botes" userId="70568131-745a-489b-b4fe-9e78c579dd6d" providerId="ADAL" clId="{E3DEF142-CC7A-44CA-B5B4-48BABF1A3E75}" dt="2025-10-23T10:59:23.023" v="7" actId="26606"/>
          <ac:spMkLst>
            <pc:docMk/>
            <pc:sldMk cId="389088745" sldId="257"/>
            <ac:spMk id="52" creationId="{74067CD3-146F-6228-E362-39AA720C25F7}"/>
          </ac:spMkLst>
        </pc:spChg>
        <pc:spChg chg="add del">
          <ac:chgData name="Megan Botes" userId="70568131-745a-489b-b4fe-9e78c579dd6d" providerId="ADAL" clId="{E3DEF142-CC7A-44CA-B5B4-48BABF1A3E75}" dt="2025-10-23T10:59:23.023" v="7" actId="26606"/>
          <ac:spMkLst>
            <pc:docMk/>
            <pc:sldMk cId="389088745" sldId="257"/>
            <ac:spMk id="53" creationId="{AFD5167C-AF48-26F0-7A9F-3F7643374872}"/>
          </ac:spMkLst>
        </pc:spChg>
        <pc:spChg chg="add del">
          <ac:chgData name="Megan Botes" userId="70568131-745a-489b-b4fe-9e78c579dd6d" providerId="ADAL" clId="{E3DEF142-CC7A-44CA-B5B4-48BABF1A3E75}" dt="2025-10-23T10:59:23.023" v="7" actId="26606"/>
          <ac:spMkLst>
            <pc:docMk/>
            <pc:sldMk cId="389088745" sldId="257"/>
            <ac:spMk id="54" creationId="{271C7E5C-A0F8-E9FA-56DB-31A257FD4EDB}"/>
          </ac:spMkLst>
        </pc:spChg>
        <pc:spChg chg="add del">
          <ac:chgData name="Megan Botes" userId="70568131-745a-489b-b4fe-9e78c579dd6d" providerId="ADAL" clId="{E3DEF142-CC7A-44CA-B5B4-48BABF1A3E75}" dt="2025-10-23T10:59:23.023" v="7" actId="26606"/>
          <ac:spMkLst>
            <pc:docMk/>
            <pc:sldMk cId="389088745" sldId="257"/>
            <ac:spMk id="55" creationId="{87B30A01-FCA8-86A5-A840-C32A3BE2EDD6}"/>
          </ac:spMkLst>
        </pc:spChg>
        <pc:grpChg chg="add del">
          <ac:chgData name="Megan Botes" userId="70568131-745a-489b-b4fe-9e78c579dd6d" providerId="ADAL" clId="{E3DEF142-CC7A-44CA-B5B4-48BABF1A3E75}" dt="2025-10-23T10:59:31.120" v="8" actId="26606"/>
          <ac:grpSpMkLst>
            <pc:docMk/>
            <pc:sldMk cId="389088745" sldId="257"/>
            <ac:grpSpMk id="33" creationId="{D2C4BFA1-2075-4901-9E24-E41D1FDD51FD}"/>
          </ac:grpSpMkLst>
        </pc:grpChg>
        <pc:grpChg chg="add">
          <ac:chgData name="Megan Botes" userId="70568131-745a-489b-b4fe-9e78c579dd6d" providerId="ADAL" clId="{E3DEF142-CC7A-44CA-B5B4-48BABF1A3E75}" dt="2025-10-23T10:59:31.120" v="8" actId="26606"/>
          <ac:grpSpMkLst>
            <pc:docMk/>
            <pc:sldMk cId="389088745" sldId="257"/>
            <ac:grpSpMk id="40" creationId="{CA16F22E-4716-CA29-1F53-4AAD52955EF1}"/>
          </ac:grpSpMkLst>
        </pc:grpChg>
        <pc:picChg chg="del">
          <ac:chgData name="Megan Botes" userId="70568131-745a-489b-b4fe-9e78c579dd6d" providerId="ADAL" clId="{E3DEF142-CC7A-44CA-B5B4-48BABF1A3E75}" dt="2025-10-23T10:58:37.768" v="3" actId="478"/>
          <ac:picMkLst>
            <pc:docMk/>
            <pc:sldMk cId="389088745" sldId="257"/>
            <ac:picMk id="3" creationId="{3C4EB77E-0177-20EF-734E-6522494C23F6}"/>
          </ac:picMkLst>
        </pc:picChg>
        <pc:picChg chg="add mod">
          <ac:chgData name="Megan Botes" userId="70568131-745a-489b-b4fe-9e78c579dd6d" providerId="ADAL" clId="{E3DEF142-CC7A-44CA-B5B4-48BABF1A3E75}" dt="2025-10-23T10:59:31.120" v="8" actId="26606"/>
          <ac:picMkLst>
            <pc:docMk/>
            <pc:sldMk cId="389088745" sldId="257"/>
            <ac:picMk id="5" creationId="{9A7659C7-9FEF-FA81-2F97-4D57CBD8C187}"/>
          </ac:picMkLst>
        </pc:picChg>
        <pc:picChg chg="add mod">
          <ac:chgData name="Megan Botes" userId="70568131-745a-489b-b4fe-9e78c579dd6d" providerId="ADAL" clId="{E3DEF142-CC7A-44CA-B5B4-48BABF1A3E75}" dt="2025-10-23T11:26:20.157" v="375"/>
          <ac:picMkLst>
            <pc:docMk/>
            <pc:sldMk cId="389088745" sldId="257"/>
            <ac:picMk id="6" creationId="{1F79FF74-FDAE-66F4-86E9-53ED4C9685DE}"/>
          </ac:picMkLst>
        </pc:picChg>
      </pc:sldChg>
      <pc:sldChg chg="addSp delSp modSp mod delDesignElem chgLayout">
        <pc:chgData name="Megan Botes" userId="70568131-745a-489b-b4fe-9e78c579dd6d" providerId="ADAL" clId="{E3DEF142-CC7A-44CA-B5B4-48BABF1A3E75}" dt="2025-10-23T11:26:21.337" v="376"/>
        <pc:sldMkLst>
          <pc:docMk/>
          <pc:sldMk cId="1430109910" sldId="258"/>
        </pc:sldMkLst>
        <pc:spChg chg="mod ord">
          <ac:chgData name="Megan Botes" userId="70568131-745a-489b-b4fe-9e78c579dd6d" providerId="ADAL" clId="{E3DEF142-CC7A-44CA-B5B4-48BABF1A3E75}" dt="2025-10-23T11:01:37.395" v="32" actId="26606"/>
          <ac:spMkLst>
            <pc:docMk/>
            <pc:sldMk cId="1430109910" sldId="258"/>
            <ac:spMk id="2" creationId="{996D0304-8173-2D1E-31DE-8EA13DB0D928}"/>
          </ac:spMkLst>
        </pc:spChg>
        <pc:spChg chg="add del mod ord">
          <ac:chgData name="Megan Botes" userId="70568131-745a-489b-b4fe-9e78c579dd6d" providerId="ADAL" clId="{E3DEF142-CC7A-44CA-B5B4-48BABF1A3E75}" dt="2025-10-23T11:01:37.395" v="32" actId="26606"/>
          <ac:spMkLst>
            <pc:docMk/>
            <pc:sldMk cId="1430109910" sldId="258"/>
            <ac:spMk id="4" creationId="{A9AC2203-40DC-9C6A-62EC-6E63AE733E4E}"/>
          </ac:spMkLst>
        </pc:spChg>
        <pc:spChg chg="del">
          <ac:chgData name="Megan Botes" userId="70568131-745a-489b-b4fe-9e78c579dd6d" providerId="ADAL" clId="{E3DEF142-CC7A-44CA-B5B4-48BABF1A3E75}" dt="2025-10-23T11:00:07.618" v="10" actId="700"/>
          <ac:spMkLst>
            <pc:docMk/>
            <pc:sldMk cId="1430109910" sldId="258"/>
            <ac:spMk id="7" creationId="{6F5A5072-7B47-4D32-B52A-4EBBF590B8A5}"/>
          </ac:spMkLst>
        </pc:spChg>
        <pc:spChg chg="del">
          <ac:chgData name="Megan Botes" userId="70568131-745a-489b-b4fe-9e78c579dd6d" providerId="ADAL" clId="{E3DEF142-CC7A-44CA-B5B4-48BABF1A3E75}" dt="2025-10-23T11:00:07.618" v="10" actId="700"/>
          <ac:spMkLst>
            <pc:docMk/>
            <pc:sldMk cId="1430109910" sldId="258"/>
            <ac:spMk id="9" creationId="{9715DAF0-AE1B-46C9-8A6B-DB2AA05AB91D}"/>
          </ac:spMkLst>
        </pc:spChg>
        <pc:spChg chg="add">
          <ac:chgData name="Megan Botes" userId="70568131-745a-489b-b4fe-9e78c579dd6d" providerId="ADAL" clId="{E3DEF142-CC7A-44CA-B5B4-48BABF1A3E75}" dt="2025-10-23T11:01:37.395" v="32" actId="26606"/>
          <ac:spMkLst>
            <pc:docMk/>
            <pc:sldMk cId="1430109910" sldId="258"/>
            <ac:spMk id="10" creationId="{BACC6370-2D7E-4714-9D71-7542949D7D5D}"/>
          </ac:spMkLst>
        </pc:spChg>
        <pc:spChg chg="del">
          <ac:chgData name="Megan Botes" userId="70568131-745a-489b-b4fe-9e78c579dd6d" providerId="ADAL" clId="{E3DEF142-CC7A-44CA-B5B4-48BABF1A3E75}" dt="2025-10-23T11:00:07.618" v="10" actId="700"/>
          <ac:spMkLst>
            <pc:docMk/>
            <pc:sldMk cId="1430109910" sldId="258"/>
            <ac:spMk id="11" creationId="{6016219D-510E-4184-9090-6D5578A87BD1}"/>
          </ac:spMkLst>
        </pc:spChg>
        <pc:spChg chg="add">
          <ac:chgData name="Megan Botes" userId="70568131-745a-489b-b4fe-9e78c579dd6d" providerId="ADAL" clId="{E3DEF142-CC7A-44CA-B5B4-48BABF1A3E75}" dt="2025-10-23T11:01:37.395" v="32" actId="26606"/>
          <ac:spMkLst>
            <pc:docMk/>
            <pc:sldMk cId="1430109910" sldId="258"/>
            <ac:spMk id="12" creationId="{F68B3F68-107C-434F-AA38-110D5EA91B85}"/>
          </ac:spMkLst>
        </pc:spChg>
        <pc:spChg chg="del">
          <ac:chgData name="Megan Botes" userId="70568131-745a-489b-b4fe-9e78c579dd6d" providerId="ADAL" clId="{E3DEF142-CC7A-44CA-B5B4-48BABF1A3E75}" dt="2025-10-23T11:00:07.618" v="10" actId="700"/>
          <ac:spMkLst>
            <pc:docMk/>
            <pc:sldMk cId="1430109910" sldId="258"/>
            <ac:spMk id="13" creationId="{AFF4A713-7B75-4B21-90D7-5AB19547C728}"/>
          </ac:spMkLst>
        </pc:spChg>
        <pc:spChg chg="add">
          <ac:chgData name="Megan Botes" userId="70568131-745a-489b-b4fe-9e78c579dd6d" providerId="ADAL" clId="{E3DEF142-CC7A-44CA-B5B4-48BABF1A3E75}" dt="2025-10-23T11:01:37.395" v="32" actId="26606"/>
          <ac:spMkLst>
            <pc:docMk/>
            <pc:sldMk cId="1430109910" sldId="258"/>
            <ac:spMk id="14" creationId="{AAD0DBB9-1A4B-4391-81D4-CB19F9AB918A}"/>
          </ac:spMkLst>
        </pc:spChg>
        <pc:spChg chg="del">
          <ac:chgData name="Megan Botes" userId="70568131-745a-489b-b4fe-9e78c579dd6d" providerId="ADAL" clId="{E3DEF142-CC7A-44CA-B5B4-48BABF1A3E75}" dt="2025-10-23T11:00:07.618" v="10" actId="700"/>
          <ac:spMkLst>
            <pc:docMk/>
            <pc:sldMk cId="1430109910" sldId="258"/>
            <ac:spMk id="15" creationId="{DC631C0B-6DA6-4E57-8231-CE32B3434A7E}"/>
          </ac:spMkLst>
        </pc:spChg>
        <pc:spChg chg="add">
          <ac:chgData name="Megan Botes" userId="70568131-745a-489b-b4fe-9e78c579dd6d" providerId="ADAL" clId="{E3DEF142-CC7A-44CA-B5B4-48BABF1A3E75}" dt="2025-10-23T11:01:37.395" v="32" actId="26606"/>
          <ac:spMkLst>
            <pc:docMk/>
            <pc:sldMk cId="1430109910" sldId="258"/>
            <ac:spMk id="16" creationId="{063BBA22-50EA-4C4D-BE05-F1CE4E63AA56}"/>
          </ac:spMkLst>
        </pc:spChg>
        <pc:spChg chg="del">
          <ac:chgData name="Megan Botes" userId="70568131-745a-489b-b4fe-9e78c579dd6d" providerId="ADAL" clId="{E3DEF142-CC7A-44CA-B5B4-48BABF1A3E75}" dt="2025-10-23T11:00:07.618" v="10" actId="700"/>
          <ac:spMkLst>
            <pc:docMk/>
            <pc:sldMk cId="1430109910" sldId="258"/>
            <ac:spMk id="17" creationId="{C29501E6-A978-4A61-9689-9085AF97A53A}"/>
          </ac:spMkLst>
        </pc:spChg>
        <pc:graphicFrameChg chg="add">
          <ac:chgData name="Megan Botes" userId="70568131-745a-489b-b4fe-9e78c579dd6d" providerId="ADAL" clId="{E3DEF142-CC7A-44CA-B5B4-48BABF1A3E75}" dt="2025-10-23T11:01:37.395" v="32" actId="26606"/>
          <ac:graphicFrameMkLst>
            <pc:docMk/>
            <pc:sldMk cId="1430109910" sldId="258"/>
            <ac:graphicFrameMk id="6" creationId="{595AFD92-C5FB-3665-3CB3-ABCC4B0A8326}"/>
          </ac:graphicFrameMkLst>
        </pc:graphicFrameChg>
        <pc:picChg chg="del">
          <ac:chgData name="Megan Botes" userId="70568131-745a-489b-b4fe-9e78c579dd6d" providerId="ADAL" clId="{E3DEF142-CC7A-44CA-B5B4-48BABF1A3E75}" dt="2025-10-23T11:00:02.705" v="9" actId="478"/>
          <ac:picMkLst>
            <pc:docMk/>
            <pc:sldMk cId="1430109910" sldId="258"/>
            <ac:picMk id="3" creationId="{7FF4CA7C-E2EA-ED44-6B0B-DDCC47F21C12}"/>
          </ac:picMkLst>
        </pc:picChg>
        <pc:picChg chg="add mod">
          <ac:chgData name="Megan Botes" userId="70568131-745a-489b-b4fe-9e78c579dd6d" providerId="ADAL" clId="{E3DEF142-CC7A-44CA-B5B4-48BABF1A3E75}" dt="2025-10-23T11:26:21.337" v="376"/>
          <ac:picMkLst>
            <pc:docMk/>
            <pc:sldMk cId="1430109910" sldId="258"/>
            <ac:picMk id="5" creationId="{DDAB207D-6A93-DEE1-A758-3E0B82550DEA}"/>
          </ac:picMkLst>
        </pc:picChg>
      </pc:sldChg>
      <pc:sldChg chg="addSp delSp modSp mod">
        <pc:chgData name="Megan Botes" userId="70568131-745a-489b-b4fe-9e78c579dd6d" providerId="ADAL" clId="{E3DEF142-CC7A-44CA-B5B4-48BABF1A3E75}" dt="2025-10-23T11:26:23.363" v="378"/>
        <pc:sldMkLst>
          <pc:docMk/>
          <pc:sldMk cId="1691508321" sldId="260"/>
        </pc:sldMkLst>
        <pc:spChg chg="mod">
          <ac:chgData name="Megan Botes" userId="70568131-745a-489b-b4fe-9e78c579dd6d" providerId="ADAL" clId="{E3DEF142-CC7A-44CA-B5B4-48BABF1A3E75}" dt="2025-10-23T11:08:21.961" v="64" actId="26606"/>
          <ac:spMkLst>
            <pc:docMk/>
            <pc:sldMk cId="1691508321" sldId="260"/>
            <ac:spMk id="2" creationId="{32A6D577-99B7-CBB1-5481-DB2DCB548929}"/>
          </ac:spMkLst>
        </pc:spChg>
        <pc:spChg chg="mod ord">
          <ac:chgData name="Megan Botes" userId="70568131-745a-489b-b4fe-9e78c579dd6d" providerId="ADAL" clId="{E3DEF142-CC7A-44CA-B5B4-48BABF1A3E75}" dt="2025-10-23T11:08:21.961" v="64" actId="26606"/>
          <ac:spMkLst>
            <pc:docMk/>
            <pc:sldMk cId="1691508321" sldId="260"/>
            <ac:spMk id="3" creationId="{79CEC3F7-D45D-1158-E39B-BFBC0C27C0DC}"/>
          </ac:spMkLst>
        </pc:spChg>
        <pc:spChg chg="del">
          <ac:chgData name="Megan Botes" userId="70568131-745a-489b-b4fe-9e78c579dd6d" providerId="ADAL" clId="{E3DEF142-CC7A-44CA-B5B4-48BABF1A3E75}" dt="2025-10-23T11:08:21.961" v="64" actId="26606"/>
          <ac:spMkLst>
            <pc:docMk/>
            <pc:sldMk cId="1691508321" sldId="260"/>
            <ac:spMk id="1031" creationId="{3ECBE1F1-D69B-4AFA-ABD5-8E41720EF6DE}"/>
          </ac:spMkLst>
        </pc:spChg>
        <pc:spChg chg="del">
          <ac:chgData name="Megan Botes" userId="70568131-745a-489b-b4fe-9e78c579dd6d" providerId="ADAL" clId="{E3DEF142-CC7A-44CA-B5B4-48BABF1A3E75}" dt="2025-10-23T11:08:21.961" v="64" actId="26606"/>
          <ac:spMkLst>
            <pc:docMk/>
            <pc:sldMk cId="1691508321" sldId="260"/>
            <ac:spMk id="1033" creationId="{603A6265-E10C-4B85-9C20-E75FCAF9CC63}"/>
          </ac:spMkLst>
        </pc:spChg>
        <pc:spChg chg="add">
          <ac:chgData name="Megan Botes" userId="70568131-745a-489b-b4fe-9e78c579dd6d" providerId="ADAL" clId="{E3DEF142-CC7A-44CA-B5B4-48BABF1A3E75}" dt="2025-10-23T11:08:21.961" v="64" actId="26606"/>
          <ac:spMkLst>
            <pc:docMk/>
            <pc:sldMk cId="1691508321" sldId="260"/>
            <ac:spMk id="1038" creationId="{A2679492-7988-4050-9056-542444452411}"/>
          </ac:spMkLst>
        </pc:spChg>
        <pc:spChg chg="add">
          <ac:chgData name="Megan Botes" userId="70568131-745a-489b-b4fe-9e78c579dd6d" providerId="ADAL" clId="{E3DEF142-CC7A-44CA-B5B4-48BABF1A3E75}" dt="2025-10-23T11:08:21.961" v="64" actId="26606"/>
          <ac:spMkLst>
            <pc:docMk/>
            <pc:sldMk cId="1691508321" sldId="260"/>
            <ac:spMk id="1040" creationId="{B091B163-7D61-4891-ABCF-5C13D9C418D0}"/>
          </ac:spMkLst>
        </pc:spChg>
        <pc:picChg chg="del">
          <ac:chgData name="Megan Botes" userId="70568131-745a-489b-b4fe-9e78c579dd6d" providerId="ADAL" clId="{E3DEF142-CC7A-44CA-B5B4-48BABF1A3E75}" dt="2025-10-23T11:08:18.859" v="63" actId="478"/>
          <ac:picMkLst>
            <pc:docMk/>
            <pc:sldMk cId="1691508321" sldId="260"/>
            <ac:picMk id="4" creationId="{78052551-A169-67BA-6660-F94ED2E84412}"/>
          </ac:picMkLst>
        </pc:picChg>
        <pc:picChg chg="add mod">
          <ac:chgData name="Megan Botes" userId="70568131-745a-489b-b4fe-9e78c579dd6d" providerId="ADAL" clId="{E3DEF142-CC7A-44CA-B5B4-48BABF1A3E75}" dt="2025-10-23T11:08:21.961" v="64" actId="26606"/>
          <ac:picMkLst>
            <pc:docMk/>
            <pc:sldMk cId="1691508321" sldId="260"/>
            <ac:picMk id="5" creationId="{AE72DDC6-AA13-1692-2488-3D14A96379A8}"/>
          </ac:picMkLst>
        </pc:picChg>
        <pc:picChg chg="add mod">
          <ac:chgData name="Megan Botes" userId="70568131-745a-489b-b4fe-9e78c579dd6d" providerId="ADAL" clId="{E3DEF142-CC7A-44CA-B5B4-48BABF1A3E75}" dt="2025-10-23T11:08:28.202" v="65"/>
          <ac:picMkLst>
            <pc:docMk/>
            <pc:sldMk cId="1691508321" sldId="260"/>
            <ac:picMk id="6" creationId="{C142EE45-42C2-7EC6-026D-EB2CE75B8254}"/>
          </ac:picMkLst>
        </pc:picChg>
        <pc:picChg chg="add mod">
          <ac:chgData name="Megan Botes" userId="70568131-745a-489b-b4fe-9e78c579dd6d" providerId="ADAL" clId="{E3DEF142-CC7A-44CA-B5B4-48BABF1A3E75}" dt="2025-10-23T11:26:23.363" v="378"/>
          <ac:picMkLst>
            <pc:docMk/>
            <pc:sldMk cId="1691508321" sldId="260"/>
            <ac:picMk id="7" creationId="{E7079AC2-CBD0-1853-B404-21F872A2F4E2}"/>
          </ac:picMkLst>
        </pc:picChg>
        <pc:picChg chg="del">
          <ac:chgData name="Megan Botes" userId="70568131-745a-489b-b4fe-9e78c579dd6d" providerId="ADAL" clId="{E3DEF142-CC7A-44CA-B5B4-48BABF1A3E75}" dt="2025-10-23T11:08:13.131" v="61" actId="478"/>
          <ac:picMkLst>
            <pc:docMk/>
            <pc:sldMk cId="1691508321" sldId="260"/>
            <ac:picMk id="1026" creationId="{6FE3FB45-1E69-82AF-4859-EF2F9DC283CD}"/>
          </ac:picMkLst>
        </pc:picChg>
        <pc:picChg chg="add del mod">
          <ac:chgData name="Megan Botes" userId="70568131-745a-489b-b4fe-9e78c579dd6d" providerId="ADAL" clId="{E3DEF142-CC7A-44CA-B5B4-48BABF1A3E75}" dt="2025-10-23T11:10:21.322" v="104" actId="21"/>
          <ac:picMkLst>
            <pc:docMk/>
            <pc:sldMk cId="1691508321" sldId="260"/>
            <ac:picMk id="2050" creationId="{54E7008E-9797-42F1-E9E1-4847F062B474}"/>
          </ac:picMkLst>
        </pc:picChg>
        <pc:cxnChg chg="add">
          <ac:chgData name="Megan Botes" userId="70568131-745a-489b-b4fe-9e78c579dd6d" providerId="ADAL" clId="{E3DEF142-CC7A-44CA-B5B4-48BABF1A3E75}" dt="2025-10-23T11:08:21.961" v="64" actId="26606"/>
          <ac:cxnSpMkLst>
            <pc:docMk/>
            <pc:sldMk cId="1691508321" sldId="260"/>
            <ac:cxnSpMk id="1042" creationId="{C49DA8F6-BCC1-4447-B54C-57856834B94B}"/>
          </ac:cxnSpMkLst>
        </pc:cxnChg>
      </pc:sldChg>
      <pc:sldChg chg="addSp delSp modSp mod delDesignElem chgLayout">
        <pc:chgData name="Megan Botes" userId="70568131-745a-489b-b4fe-9e78c579dd6d" providerId="ADAL" clId="{E3DEF142-CC7A-44CA-B5B4-48BABF1A3E75}" dt="2025-10-23T11:26:24.272" v="379"/>
        <pc:sldMkLst>
          <pc:docMk/>
          <pc:sldMk cId="3803567712" sldId="261"/>
        </pc:sldMkLst>
        <pc:spChg chg="mod ord">
          <ac:chgData name="Megan Botes" userId="70568131-745a-489b-b4fe-9e78c579dd6d" providerId="ADAL" clId="{E3DEF142-CC7A-44CA-B5B4-48BABF1A3E75}" dt="2025-10-23T11:11:22.357" v="126" actId="1076"/>
          <ac:spMkLst>
            <pc:docMk/>
            <pc:sldMk cId="3803567712" sldId="261"/>
            <ac:spMk id="2" creationId="{A6232448-9AB9-0616-9FE0-B75944FEB603}"/>
          </ac:spMkLst>
        </pc:spChg>
        <pc:spChg chg="add del mod">
          <ac:chgData name="Megan Botes" userId="70568131-745a-489b-b4fe-9e78c579dd6d" providerId="ADAL" clId="{E3DEF142-CC7A-44CA-B5B4-48BABF1A3E75}" dt="2025-10-23T11:09:03.059" v="69" actId="700"/>
          <ac:spMkLst>
            <pc:docMk/>
            <pc:sldMk cId="3803567712" sldId="261"/>
            <ac:spMk id="4" creationId="{D853FD90-B312-38D6-AF97-5E9BF558F5B3}"/>
          </ac:spMkLst>
        </pc:spChg>
        <pc:spChg chg="add mod ord">
          <ac:chgData name="Megan Botes" userId="70568131-745a-489b-b4fe-9e78c579dd6d" providerId="ADAL" clId="{E3DEF142-CC7A-44CA-B5B4-48BABF1A3E75}" dt="2025-10-23T11:11:47.632" v="128" actId="113"/>
          <ac:spMkLst>
            <pc:docMk/>
            <pc:sldMk cId="3803567712" sldId="261"/>
            <ac:spMk id="5" creationId="{71FD6877-F3BF-B664-FE65-2EA6D08BF2D9}"/>
          </ac:spMkLst>
        </pc:spChg>
        <pc:spChg chg="add del">
          <ac:chgData name="Megan Botes" userId="70568131-745a-489b-b4fe-9e78c579dd6d" providerId="ADAL" clId="{E3DEF142-CC7A-44CA-B5B4-48BABF1A3E75}" dt="2025-10-23T11:10:35.247" v="107" actId="26606"/>
          <ac:spMkLst>
            <pc:docMk/>
            <pc:sldMk cId="3803567712" sldId="261"/>
            <ac:spMk id="11" creationId="{D009D6D5-DAC2-4A8B-A17A-E206B9012D09}"/>
          </ac:spMkLst>
        </pc:spChg>
        <pc:spChg chg="add del">
          <ac:chgData name="Megan Botes" userId="70568131-745a-489b-b4fe-9e78c579dd6d" providerId="ADAL" clId="{E3DEF142-CC7A-44CA-B5B4-48BABF1A3E75}" dt="2025-10-23T11:10:56.760" v="115" actId="26606"/>
          <ac:spMkLst>
            <pc:docMk/>
            <pc:sldMk cId="3803567712" sldId="261"/>
            <ac:spMk id="13" creationId="{3F0B8CEB-8279-4E5E-A0CE-1FC9F71736F2}"/>
          </ac:spMkLst>
        </pc:spChg>
        <pc:spChg chg="add del">
          <ac:chgData name="Megan Botes" userId="70568131-745a-489b-b4fe-9e78c579dd6d" providerId="ADAL" clId="{E3DEF142-CC7A-44CA-B5B4-48BABF1A3E75}" dt="2025-10-23T11:10:43.406" v="111" actId="26606"/>
          <ac:spMkLst>
            <pc:docMk/>
            <pc:sldMk cId="3803567712" sldId="261"/>
            <ac:spMk id="16" creationId="{D1D34770-47A8-402C-AF23-2B653F2D88C1}"/>
          </ac:spMkLst>
        </pc:spChg>
        <pc:spChg chg="add del">
          <ac:chgData name="Megan Botes" userId="70568131-745a-489b-b4fe-9e78c579dd6d" providerId="ADAL" clId="{E3DEF142-CC7A-44CA-B5B4-48BABF1A3E75}" dt="2025-10-23T11:10:56.760" v="115" actId="26606"/>
          <ac:spMkLst>
            <pc:docMk/>
            <pc:sldMk cId="3803567712" sldId="261"/>
            <ac:spMk id="18" creationId="{23E547B5-89CF-4EC0-96DE-25771AED0799}"/>
          </ac:spMkLst>
        </pc:spChg>
        <pc:spChg chg="add del">
          <ac:chgData name="Megan Botes" userId="70568131-745a-489b-b4fe-9e78c579dd6d" providerId="ADAL" clId="{E3DEF142-CC7A-44CA-B5B4-48BABF1A3E75}" dt="2025-10-23T11:10:56.760" v="115" actId="26606"/>
          <ac:spMkLst>
            <pc:docMk/>
            <pc:sldMk cId="3803567712" sldId="261"/>
            <ac:spMk id="23" creationId="{D009D6D5-DAC2-4A8B-A17A-E206B9012D09}"/>
          </ac:spMkLst>
        </pc:spChg>
        <pc:spChg chg="del">
          <ac:chgData name="Megan Botes" userId="70568131-745a-489b-b4fe-9e78c579dd6d" providerId="ADAL" clId="{E3DEF142-CC7A-44CA-B5B4-48BABF1A3E75}" dt="2025-10-23T11:09:03.059" v="69" actId="700"/>
          <ac:spMkLst>
            <pc:docMk/>
            <pc:sldMk cId="3803567712" sldId="261"/>
            <ac:spMk id="2055" creationId="{9203DE33-2CD4-4CA8-9AF3-37C3B65133B0}"/>
          </ac:spMkLst>
        </pc:spChg>
        <pc:spChg chg="del">
          <ac:chgData name="Megan Botes" userId="70568131-745a-489b-b4fe-9e78c579dd6d" providerId="ADAL" clId="{E3DEF142-CC7A-44CA-B5B4-48BABF1A3E75}" dt="2025-10-23T11:09:03.059" v="69" actId="700"/>
          <ac:spMkLst>
            <pc:docMk/>
            <pc:sldMk cId="3803567712" sldId="261"/>
            <ac:spMk id="2057" creationId="{0AF57B88-1D4C-41FA-A761-EC1DD10C35CB}"/>
          </ac:spMkLst>
        </pc:spChg>
        <pc:spChg chg="del">
          <ac:chgData name="Megan Botes" userId="70568131-745a-489b-b4fe-9e78c579dd6d" providerId="ADAL" clId="{E3DEF142-CC7A-44CA-B5B4-48BABF1A3E75}" dt="2025-10-23T11:09:03.059" v="69" actId="700"/>
          <ac:spMkLst>
            <pc:docMk/>
            <pc:sldMk cId="3803567712" sldId="261"/>
            <ac:spMk id="2059" creationId="{D2548F45-5164-4ABB-8212-7F293FDED8D4}"/>
          </ac:spMkLst>
        </pc:spChg>
        <pc:spChg chg="del">
          <ac:chgData name="Megan Botes" userId="70568131-745a-489b-b4fe-9e78c579dd6d" providerId="ADAL" clId="{E3DEF142-CC7A-44CA-B5B4-48BABF1A3E75}" dt="2025-10-23T11:09:03.059" v="69" actId="700"/>
          <ac:spMkLst>
            <pc:docMk/>
            <pc:sldMk cId="3803567712" sldId="261"/>
            <ac:spMk id="2061" creationId="{5E81CCFB-7BEF-4186-86FB-D09450B4D02D}"/>
          </ac:spMkLst>
        </pc:spChg>
        <pc:grpChg chg="add del">
          <ac:chgData name="Megan Botes" userId="70568131-745a-489b-b4fe-9e78c579dd6d" providerId="ADAL" clId="{E3DEF142-CC7A-44CA-B5B4-48BABF1A3E75}" dt="2025-10-23T11:10:40.997" v="109" actId="26606"/>
          <ac:grpSpMkLst>
            <pc:docMk/>
            <pc:sldMk cId="3803567712" sldId="261"/>
            <ac:grpSpMk id="14" creationId="{5EFBDE31-BB3E-6CFC-23CD-B5976DA38438}"/>
          </ac:grpSpMkLst>
        </pc:grpChg>
        <pc:picChg chg="del">
          <ac:chgData name="Megan Botes" userId="70568131-745a-489b-b4fe-9e78c579dd6d" providerId="ADAL" clId="{E3DEF142-CC7A-44CA-B5B4-48BABF1A3E75}" dt="2025-10-23T11:08:53.758" v="66" actId="21"/>
          <ac:picMkLst>
            <pc:docMk/>
            <pc:sldMk cId="3803567712" sldId="261"/>
            <ac:picMk id="3" creationId="{191E996D-F33A-1450-928E-809281A76D0D}"/>
          </ac:picMkLst>
        </pc:picChg>
        <pc:picChg chg="add mod ord">
          <ac:chgData name="Megan Botes" userId="70568131-745a-489b-b4fe-9e78c579dd6d" providerId="ADAL" clId="{E3DEF142-CC7A-44CA-B5B4-48BABF1A3E75}" dt="2025-10-23T11:11:09.495" v="121" actId="1076"/>
          <ac:picMkLst>
            <pc:docMk/>
            <pc:sldMk cId="3803567712" sldId="261"/>
            <ac:picMk id="6" creationId="{54E7008E-9797-42F1-E9E1-4847F062B474}"/>
          </ac:picMkLst>
        </pc:picChg>
        <pc:picChg chg="add mod">
          <ac:chgData name="Megan Botes" userId="70568131-745a-489b-b4fe-9e78c579dd6d" providerId="ADAL" clId="{E3DEF142-CC7A-44CA-B5B4-48BABF1A3E75}" dt="2025-10-23T11:26:24.272" v="379"/>
          <ac:picMkLst>
            <pc:docMk/>
            <pc:sldMk cId="3803567712" sldId="261"/>
            <ac:picMk id="7" creationId="{2E94A731-566D-E602-46EF-52A4F205C709}"/>
          </ac:picMkLst>
        </pc:picChg>
        <pc:picChg chg="del">
          <ac:chgData name="Megan Botes" userId="70568131-745a-489b-b4fe-9e78c579dd6d" providerId="ADAL" clId="{E3DEF142-CC7A-44CA-B5B4-48BABF1A3E75}" dt="2025-10-23T11:08:55.796" v="67" actId="21"/>
          <ac:picMkLst>
            <pc:docMk/>
            <pc:sldMk cId="3803567712" sldId="261"/>
            <ac:picMk id="2050" creationId="{54E7008E-9797-42F1-E9E1-4847F062B474}"/>
          </ac:picMkLst>
        </pc:picChg>
      </pc:sldChg>
      <pc:sldChg chg="addSp delSp modSp mod delDesignElem chgLayout">
        <pc:chgData name="Megan Botes" userId="70568131-745a-489b-b4fe-9e78c579dd6d" providerId="ADAL" clId="{E3DEF142-CC7A-44CA-B5B4-48BABF1A3E75}" dt="2025-10-23T11:26:25.251" v="380"/>
        <pc:sldMkLst>
          <pc:docMk/>
          <pc:sldMk cId="1837291595" sldId="262"/>
        </pc:sldMkLst>
        <pc:spChg chg="mod ord">
          <ac:chgData name="Megan Botes" userId="70568131-745a-489b-b4fe-9e78c579dd6d" providerId="ADAL" clId="{E3DEF142-CC7A-44CA-B5B4-48BABF1A3E75}" dt="2025-10-23T11:14:59.666" v="178" actId="20577"/>
          <ac:spMkLst>
            <pc:docMk/>
            <pc:sldMk cId="1837291595" sldId="262"/>
            <ac:spMk id="2" creationId="{D7AD877A-1588-85AD-367A-2C87E2B03571}"/>
          </ac:spMkLst>
        </pc:spChg>
        <pc:spChg chg="add del mod ord">
          <ac:chgData name="Megan Botes" userId="70568131-745a-489b-b4fe-9e78c579dd6d" providerId="ADAL" clId="{E3DEF142-CC7A-44CA-B5B4-48BABF1A3E75}" dt="2025-10-23T11:14:26.986" v="170" actId="26606"/>
          <ac:spMkLst>
            <pc:docMk/>
            <pc:sldMk cId="1837291595" sldId="262"/>
            <ac:spMk id="4" creationId="{92D76236-12FB-3E3D-2A68-30E853CCFC17}"/>
          </ac:spMkLst>
        </pc:spChg>
        <pc:spChg chg="del">
          <ac:chgData name="Megan Botes" userId="70568131-745a-489b-b4fe-9e78c579dd6d" providerId="ADAL" clId="{E3DEF142-CC7A-44CA-B5B4-48BABF1A3E75}" dt="2025-10-23T11:13:10.532" v="132" actId="700"/>
          <ac:spMkLst>
            <pc:docMk/>
            <pc:sldMk cId="1837291595" sldId="262"/>
            <ac:spMk id="7" creationId="{577D6B2E-37A3-429E-A37C-F30ED6487282}"/>
          </ac:spMkLst>
        </pc:spChg>
        <pc:spChg chg="del">
          <ac:chgData name="Megan Botes" userId="70568131-745a-489b-b4fe-9e78c579dd6d" providerId="ADAL" clId="{E3DEF142-CC7A-44CA-B5B4-48BABF1A3E75}" dt="2025-10-23T11:13:10.532" v="132" actId="700"/>
          <ac:spMkLst>
            <pc:docMk/>
            <pc:sldMk cId="1837291595" sldId="262"/>
            <ac:spMk id="9" creationId="{5CEAD642-85CF-4750-8432-7C80C901F001}"/>
          </ac:spMkLst>
        </pc:spChg>
        <pc:spChg chg="add">
          <ac:chgData name="Megan Botes" userId="70568131-745a-489b-b4fe-9e78c579dd6d" providerId="ADAL" clId="{E3DEF142-CC7A-44CA-B5B4-48BABF1A3E75}" dt="2025-10-23T11:14:26.986" v="170" actId="26606"/>
          <ac:spMkLst>
            <pc:docMk/>
            <pc:sldMk cId="1837291595" sldId="262"/>
            <ac:spMk id="10" creationId="{53B021B3-DE93-4AB7-8A18-CF5F1CED88B8}"/>
          </ac:spMkLst>
        </pc:spChg>
        <pc:spChg chg="del">
          <ac:chgData name="Megan Botes" userId="70568131-745a-489b-b4fe-9e78c579dd6d" providerId="ADAL" clId="{E3DEF142-CC7A-44CA-B5B4-48BABF1A3E75}" dt="2025-10-23T11:13:10.532" v="132" actId="700"/>
          <ac:spMkLst>
            <pc:docMk/>
            <pc:sldMk cId="1837291595" sldId="262"/>
            <ac:spMk id="11" creationId="{FA33EEAE-15D5-4119-8C1E-89D943F911EF}"/>
          </ac:spMkLst>
        </pc:spChg>
        <pc:spChg chg="add">
          <ac:chgData name="Megan Botes" userId="70568131-745a-489b-b4fe-9e78c579dd6d" providerId="ADAL" clId="{E3DEF142-CC7A-44CA-B5B4-48BABF1A3E75}" dt="2025-10-23T11:14:26.986" v="170" actId="26606"/>
          <ac:spMkLst>
            <pc:docMk/>
            <pc:sldMk cId="1837291595" sldId="262"/>
            <ac:spMk id="12" creationId="{52D502E5-F6B4-4D58-B4AE-FC466FF15EE8}"/>
          </ac:spMkLst>
        </pc:spChg>
        <pc:spChg chg="del">
          <ac:chgData name="Megan Botes" userId="70568131-745a-489b-b4fe-9e78c579dd6d" providerId="ADAL" clId="{E3DEF142-CC7A-44CA-B5B4-48BABF1A3E75}" dt="2025-10-23T11:13:10.532" v="132" actId="700"/>
          <ac:spMkLst>
            <pc:docMk/>
            <pc:sldMk cId="1837291595" sldId="262"/>
            <ac:spMk id="13" creationId="{730D8B3B-9B80-4025-B934-26DC7D7CD231}"/>
          </ac:spMkLst>
        </pc:spChg>
        <pc:spChg chg="add">
          <ac:chgData name="Megan Botes" userId="70568131-745a-489b-b4fe-9e78c579dd6d" providerId="ADAL" clId="{E3DEF142-CC7A-44CA-B5B4-48BABF1A3E75}" dt="2025-10-23T11:14:26.986" v="170" actId="26606"/>
          <ac:spMkLst>
            <pc:docMk/>
            <pc:sldMk cId="1837291595" sldId="262"/>
            <ac:spMk id="14" creationId="{9DECDBF4-02B6-4BB4-B65B-B8107AD6A9E8}"/>
          </ac:spMkLst>
        </pc:spChg>
        <pc:spChg chg="del">
          <ac:chgData name="Megan Botes" userId="70568131-745a-489b-b4fe-9e78c579dd6d" providerId="ADAL" clId="{E3DEF142-CC7A-44CA-B5B4-48BABF1A3E75}" dt="2025-10-23T11:13:10.532" v="132" actId="700"/>
          <ac:spMkLst>
            <pc:docMk/>
            <pc:sldMk cId="1837291595" sldId="262"/>
            <ac:spMk id="15" creationId="{1064D5D5-227B-4F66-9AEA-46F570E793BD}"/>
          </ac:spMkLst>
        </pc:spChg>
        <pc:spChg chg="del">
          <ac:chgData name="Megan Botes" userId="70568131-745a-489b-b4fe-9e78c579dd6d" providerId="ADAL" clId="{E3DEF142-CC7A-44CA-B5B4-48BABF1A3E75}" dt="2025-10-23T11:13:10.532" v="132" actId="700"/>
          <ac:spMkLst>
            <pc:docMk/>
            <pc:sldMk cId="1837291595" sldId="262"/>
            <ac:spMk id="17" creationId="{646B67A4-D328-4747-A82B-65E84FA46368}"/>
          </ac:spMkLst>
        </pc:spChg>
        <pc:spChg chg="del">
          <ac:chgData name="Megan Botes" userId="70568131-745a-489b-b4fe-9e78c579dd6d" providerId="ADAL" clId="{E3DEF142-CC7A-44CA-B5B4-48BABF1A3E75}" dt="2025-10-23T11:13:10.532" v="132" actId="700"/>
          <ac:spMkLst>
            <pc:docMk/>
            <pc:sldMk cId="1837291595" sldId="262"/>
            <ac:spMk id="19" creationId="{B5A1B09C-1565-46F8-B70F-621C5EB48A09}"/>
          </ac:spMkLst>
        </pc:spChg>
        <pc:spChg chg="del">
          <ac:chgData name="Megan Botes" userId="70568131-745a-489b-b4fe-9e78c579dd6d" providerId="ADAL" clId="{E3DEF142-CC7A-44CA-B5B4-48BABF1A3E75}" dt="2025-10-23T11:13:10.532" v="132" actId="700"/>
          <ac:spMkLst>
            <pc:docMk/>
            <pc:sldMk cId="1837291595" sldId="262"/>
            <ac:spMk id="21" creationId="{8C516CC8-80AC-446C-A56E-9F54B7210402}"/>
          </ac:spMkLst>
        </pc:spChg>
        <pc:graphicFrameChg chg="add mod">
          <ac:chgData name="Megan Botes" userId="70568131-745a-489b-b4fe-9e78c579dd6d" providerId="ADAL" clId="{E3DEF142-CC7A-44CA-B5B4-48BABF1A3E75}" dt="2025-10-23T11:14:51.766" v="177" actId="113"/>
          <ac:graphicFrameMkLst>
            <pc:docMk/>
            <pc:sldMk cId="1837291595" sldId="262"/>
            <ac:graphicFrameMk id="6" creationId="{2B4A4608-C688-F046-677D-88FF1F61ED15}"/>
          </ac:graphicFrameMkLst>
        </pc:graphicFrameChg>
        <pc:picChg chg="del">
          <ac:chgData name="Megan Botes" userId="70568131-745a-489b-b4fe-9e78c579dd6d" providerId="ADAL" clId="{E3DEF142-CC7A-44CA-B5B4-48BABF1A3E75}" dt="2025-10-23T11:13:00.960" v="129" actId="478"/>
          <ac:picMkLst>
            <pc:docMk/>
            <pc:sldMk cId="1837291595" sldId="262"/>
            <ac:picMk id="3" creationId="{0490017B-8B1D-5ACB-AC68-F24AF1815382}"/>
          </ac:picMkLst>
        </pc:picChg>
        <pc:picChg chg="add mod">
          <ac:chgData name="Megan Botes" userId="70568131-745a-489b-b4fe-9e78c579dd6d" providerId="ADAL" clId="{E3DEF142-CC7A-44CA-B5B4-48BABF1A3E75}" dt="2025-10-23T11:26:25.251" v="380"/>
          <ac:picMkLst>
            <pc:docMk/>
            <pc:sldMk cId="1837291595" sldId="262"/>
            <ac:picMk id="5" creationId="{E5FE5F43-D2EE-2B6A-F21F-D6098581CA50}"/>
          </ac:picMkLst>
        </pc:picChg>
        <pc:picChg chg="add del mod">
          <ac:chgData name="Megan Botes" userId="70568131-745a-489b-b4fe-9e78c579dd6d" providerId="ADAL" clId="{E3DEF142-CC7A-44CA-B5B4-48BABF1A3E75}" dt="2025-10-23T11:17:49.333" v="311" actId="21"/>
          <ac:picMkLst>
            <pc:docMk/>
            <pc:sldMk cId="1837291595" sldId="262"/>
            <ac:picMk id="3074" creationId="{B66CFCC4-D675-35D8-302B-9A69E2423A06}"/>
          </ac:picMkLst>
        </pc:picChg>
      </pc:sldChg>
      <pc:sldChg chg="addSp delSp modSp mod delDesignElem chgLayout">
        <pc:chgData name="Megan Botes" userId="70568131-745a-489b-b4fe-9e78c579dd6d" providerId="ADAL" clId="{E3DEF142-CC7A-44CA-B5B4-48BABF1A3E75}" dt="2025-10-23T11:26:26.458" v="381"/>
        <pc:sldMkLst>
          <pc:docMk/>
          <pc:sldMk cId="2483982297" sldId="263"/>
        </pc:sldMkLst>
        <pc:spChg chg="mod ord">
          <ac:chgData name="Megan Botes" userId="70568131-745a-489b-b4fe-9e78c579dd6d" providerId="ADAL" clId="{E3DEF142-CC7A-44CA-B5B4-48BABF1A3E75}" dt="2025-10-23T11:17:55.672" v="313" actId="26606"/>
          <ac:spMkLst>
            <pc:docMk/>
            <pc:sldMk cId="2483982297" sldId="263"/>
            <ac:spMk id="2" creationId="{C63233A8-D7D5-EC75-E62C-5777CB553D67}"/>
          </ac:spMkLst>
        </pc:spChg>
        <pc:spChg chg="mod ord">
          <ac:chgData name="Megan Botes" userId="70568131-745a-489b-b4fe-9e78c579dd6d" providerId="ADAL" clId="{E3DEF142-CC7A-44CA-B5B4-48BABF1A3E75}" dt="2025-10-23T11:18:10.176" v="316" actId="1076"/>
          <ac:spMkLst>
            <pc:docMk/>
            <pc:sldMk cId="2483982297" sldId="263"/>
            <ac:spMk id="3" creationId="{7B0868EA-5216-8FE5-EE73-C62A95550E3E}"/>
          </ac:spMkLst>
        </pc:spChg>
        <pc:spChg chg="add">
          <ac:chgData name="Megan Botes" userId="70568131-745a-489b-b4fe-9e78c579dd6d" providerId="ADAL" clId="{E3DEF142-CC7A-44CA-B5B4-48BABF1A3E75}" dt="2025-10-23T11:16:04.789" v="179"/>
          <ac:spMkLst>
            <pc:docMk/>
            <pc:sldMk cId="2483982297" sldId="263"/>
            <ac:spMk id="5" creationId="{541D2FBF-1E0F-7661-2021-06A07043C347}"/>
          </ac:spMkLst>
        </pc:spChg>
        <pc:spChg chg="add">
          <ac:chgData name="Megan Botes" userId="70568131-745a-489b-b4fe-9e78c579dd6d" providerId="ADAL" clId="{E3DEF142-CC7A-44CA-B5B4-48BABF1A3E75}" dt="2025-10-23T11:16:23.966" v="183"/>
          <ac:spMkLst>
            <pc:docMk/>
            <pc:sldMk cId="2483982297" sldId="263"/>
            <ac:spMk id="6" creationId="{EB431600-80C6-371A-1033-DDB2341433B5}"/>
          </ac:spMkLst>
        </pc:spChg>
        <pc:spChg chg="add">
          <ac:chgData name="Megan Botes" userId="70568131-745a-489b-b4fe-9e78c579dd6d" providerId="ADAL" clId="{E3DEF142-CC7A-44CA-B5B4-48BABF1A3E75}" dt="2025-10-23T11:16:36.460" v="301"/>
          <ac:spMkLst>
            <pc:docMk/>
            <pc:sldMk cId="2483982297" sldId="263"/>
            <ac:spMk id="7" creationId="{3DB616B3-C5E9-C742-F2BB-8D54110ADABF}"/>
          </ac:spMkLst>
        </pc:spChg>
        <pc:spChg chg="add">
          <ac:chgData name="Megan Botes" userId="70568131-745a-489b-b4fe-9e78c579dd6d" providerId="ADAL" clId="{E3DEF142-CC7A-44CA-B5B4-48BABF1A3E75}" dt="2025-10-23T11:16:41.513" v="302"/>
          <ac:spMkLst>
            <pc:docMk/>
            <pc:sldMk cId="2483982297" sldId="263"/>
            <ac:spMk id="8" creationId="{D2BAF108-BADD-72F6-778B-D37B011B5920}"/>
          </ac:spMkLst>
        </pc:spChg>
        <pc:spChg chg="add">
          <ac:chgData name="Megan Botes" userId="70568131-745a-489b-b4fe-9e78c579dd6d" providerId="ADAL" clId="{E3DEF142-CC7A-44CA-B5B4-48BABF1A3E75}" dt="2025-10-23T11:16:50.056" v="303"/>
          <ac:spMkLst>
            <pc:docMk/>
            <pc:sldMk cId="2483982297" sldId="263"/>
            <ac:spMk id="9" creationId="{42BD567A-1492-DEE7-9CD0-E799F06308D3}"/>
          </ac:spMkLst>
        </pc:spChg>
        <pc:spChg chg="add">
          <ac:chgData name="Megan Botes" userId="70568131-745a-489b-b4fe-9e78c579dd6d" providerId="ADAL" clId="{E3DEF142-CC7A-44CA-B5B4-48BABF1A3E75}" dt="2025-10-23T11:17:55.672" v="313" actId="26606"/>
          <ac:spMkLst>
            <pc:docMk/>
            <pc:sldMk cId="2483982297" sldId="263"/>
            <ac:spMk id="15" creationId="{04812C46-200A-4DEB-A05E-3ED6C68C2387}"/>
          </ac:spMkLst>
        </pc:spChg>
        <pc:spChg chg="add">
          <ac:chgData name="Megan Botes" userId="70568131-745a-489b-b4fe-9e78c579dd6d" providerId="ADAL" clId="{E3DEF142-CC7A-44CA-B5B4-48BABF1A3E75}" dt="2025-10-23T11:17:55.672" v="313" actId="26606"/>
          <ac:spMkLst>
            <pc:docMk/>
            <pc:sldMk cId="2483982297" sldId="263"/>
            <ac:spMk id="17" creationId="{D1EA859B-E555-4109-94F3-6700E046E008}"/>
          </ac:spMkLst>
        </pc:spChg>
        <pc:spChg chg="del">
          <ac:chgData name="Megan Botes" userId="70568131-745a-489b-b4fe-9e78c579dd6d" providerId="ADAL" clId="{E3DEF142-CC7A-44CA-B5B4-48BABF1A3E75}" dt="2025-10-23T11:16:16.172" v="182" actId="700"/>
          <ac:spMkLst>
            <pc:docMk/>
            <pc:sldMk cId="2483982297" sldId="263"/>
            <ac:spMk id="3079" creationId="{1B15ED52-F352-441B-82BF-E0EA34836D08}"/>
          </ac:spMkLst>
        </pc:spChg>
        <pc:spChg chg="del">
          <ac:chgData name="Megan Botes" userId="70568131-745a-489b-b4fe-9e78c579dd6d" providerId="ADAL" clId="{E3DEF142-CC7A-44CA-B5B4-48BABF1A3E75}" dt="2025-10-23T11:16:16.172" v="182" actId="700"/>
          <ac:spMkLst>
            <pc:docMk/>
            <pc:sldMk cId="2483982297" sldId="263"/>
            <ac:spMk id="3081" creationId="{3B2E3793-BFE6-45A2-9B7B-E18844431C99}"/>
          </ac:spMkLst>
        </pc:spChg>
        <pc:spChg chg="del">
          <ac:chgData name="Megan Botes" userId="70568131-745a-489b-b4fe-9e78c579dd6d" providerId="ADAL" clId="{E3DEF142-CC7A-44CA-B5B4-48BABF1A3E75}" dt="2025-10-23T11:16:16.172" v="182" actId="700"/>
          <ac:spMkLst>
            <pc:docMk/>
            <pc:sldMk cId="2483982297" sldId="263"/>
            <ac:spMk id="3083" creationId="{BC4C4868-CB8F-4AF9-9CDB-8108F2C19B67}"/>
          </ac:spMkLst>
        </pc:spChg>
        <pc:spChg chg="del">
          <ac:chgData name="Megan Botes" userId="70568131-745a-489b-b4fe-9e78c579dd6d" providerId="ADAL" clId="{E3DEF142-CC7A-44CA-B5B4-48BABF1A3E75}" dt="2025-10-23T11:16:16.172" v="182" actId="700"/>
          <ac:spMkLst>
            <pc:docMk/>
            <pc:sldMk cId="2483982297" sldId="263"/>
            <ac:spMk id="3085" creationId="{375E0459-6403-40CD-989D-56A4407CA12E}"/>
          </ac:spMkLst>
        </pc:spChg>
        <pc:spChg chg="del">
          <ac:chgData name="Megan Botes" userId="70568131-745a-489b-b4fe-9e78c579dd6d" providerId="ADAL" clId="{E3DEF142-CC7A-44CA-B5B4-48BABF1A3E75}" dt="2025-10-23T11:16:16.172" v="182" actId="700"/>
          <ac:spMkLst>
            <pc:docMk/>
            <pc:sldMk cId="2483982297" sldId="263"/>
            <ac:spMk id="3087" creationId="{53E5B1A8-3AC9-4BD1-9BBC-78CA94F2D1BA}"/>
          </ac:spMkLst>
        </pc:spChg>
        <pc:picChg chg="del">
          <ac:chgData name="Megan Botes" userId="70568131-745a-489b-b4fe-9e78c579dd6d" providerId="ADAL" clId="{E3DEF142-CC7A-44CA-B5B4-48BABF1A3E75}" dt="2025-10-23T11:17:06.758" v="305" actId="21"/>
          <ac:picMkLst>
            <pc:docMk/>
            <pc:sldMk cId="2483982297" sldId="263"/>
            <ac:picMk id="4" creationId="{D9675EE6-A240-8083-D1D1-F79C4852F78C}"/>
          </ac:picMkLst>
        </pc:picChg>
        <pc:picChg chg="add mod ord">
          <ac:chgData name="Megan Botes" userId="70568131-745a-489b-b4fe-9e78c579dd6d" providerId="ADAL" clId="{E3DEF142-CC7A-44CA-B5B4-48BABF1A3E75}" dt="2025-10-23T11:17:55.672" v="313" actId="26606"/>
          <ac:picMkLst>
            <pc:docMk/>
            <pc:sldMk cId="2483982297" sldId="263"/>
            <ac:picMk id="10" creationId="{B66CFCC4-D675-35D8-302B-9A69E2423A06}"/>
          </ac:picMkLst>
        </pc:picChg>
        <pc:picChg chg="add mod">
          <ac:chgData name="Megan Botes" userId="70568131-745a-489b-b4fe-9e78c579dd6d" providerId="ADAL" clId="{E3DEF142-CC7A-44CA-B5B4-48BABF1A3E75}" dt="2025-10-23T11:26:26.458" v="381"/>
          <ac:picMkLst>
            <pc:docMk/>
            <pc:sldMk cId="2483982297" sldId="263"/>
            <ac:picMk id="11" creationId="{41CA74CD-340B-8CC8-45F3-1964C22E4205}"/>
          </ac:picMkLst>
        </pc:picChg>
        <pc:picChg chg="del">
          <ac:chgData name="Megan Botes" userId="70568131-745a-489b-b4fe-9e78c579dd6d" providerId="ADAL" clId="{E3DEF142-CC7A-44CA-B5B4-48BABF1A3E75}" dt="2025-10-23T11:16:08.615" v="180" actId="21"/>
          <ac:picMkLst>
            <pc:docMk/>
            <pc:sldMk cId="2483982297" sldId="263"/>
            <ac:picMk id="3074" creationId="{B66CFCC4-D675-35D8-302B-9A69E2423A06}"/>
          </ac:picMkLst>
        </pc:picChg>
      </pc:sldChg>
      <pc:sldChg chg="addSp delSp modSp mod addAnim">
        <pc:chgData name="Megan Botes" userId="70568131-745a-489b-b4fe-9e78c579dd6d" providerId="ADAL" clId="{E3DEF142-CC7A-44CA-B5B4-48BABF1A3E75}" dt="2025-10-23T11:26:28.923" v="383"/>
        <pc:sldMkLst>
          <pc:docMk/>
          <pc:sldMk cId="3235107314" sldId="264"/>
        </pc:sldMkLst>
        <pc:spChg chg="mod ord">
          <ac:chgData name="Megan Botes" userId="70568131-745a-489b-b4fe-9e78c579dd6d" providerId="ADAL" clId="{E3DEF142-CC7A-44CA-B5B4-48BABF1A3E75}" dt="2025-10-23T11:21:53.110" v="350" actId="1076"/>
          <ac:spMkLst>
            <pc:docMk/>
            <pc:sldMk cId="3235107314" sldId="264"/>
            <ac:spMk id="2" creationId="{BC343438-567F-448D-CDD2-0EE64698ADDA}"/>
          </ac:spMkLst>
        </pc:spChg>
        <pc:spChg chg="del mod">
          <ac:chgData name="Megan Botes" userId="70568131-745a-489b-b4fe-9e78c579dd6d" providerId="ADAL" clId="{E3DEF142-CC7A-44CA-B5B4-48BABF1A3E75}" dt="2025-10-23T11:21:06.201" v="341"/>
          <ac:spMkLst>
            <pc:docMk/>
            <pc:sldMk cId="3235107314" sldId="264"/>
            <ac:spMk id="3" creationId="{0F2E4594-B6F5-AD73-59F4-5D04C721A69E}"/>
          </ac:spMkLst>
        </pc:spChg>
        <pc:spChg chg="del">
          <ac:chgData name="Megan Botes" userId="70568131-745a-489b-b4fe-9e78c579dd6d" providerId="ADAL" clId="{E3DEF142-CC7A-44CA-B5B4-48BABF1A3E75}" dt="2025-10-23T11:21:21.609" v="343" actId="26606"/>
          <ac:spMkLst>
            <pc:docMk/>
            <pc:sldMk cId="3235107314" sldId="264"/>
            <ac:spMk id="21" creationId="{09588DA8-065E-4F6F-8EFD-43104AB2E0CF}"/>
          </ac:spMkLst>
        </pc:spChg>
        <pc:spChg chg="del">
          <ac:chgData name="Megan Botes" userId="70568131-745a-489b-b4fe-9e78c579dd6d" providerId="ADAL" clId="{E3DEF142-CC7A-44CA-B5B4-48BABF1A3E75}" dt="2025-10-23T11:21:21.609" v="343" actId="26606"/>
          <ac:spMkLst>
            <pc:docMk/>
            <pc:sldMk cId="3235107314" sldId="264"/>
            <ac:spMk id="23" creationId="{C4285719-470E-454C-AF62-8323075F1F5B}"/>
          </ac:spMkLst>
        </pc:spChg>
        <pc:spChg chg="del">
          <ac:chgData name="Megan Botes" userId="70568131-745a-489b-b4fe-9e78c579dd6d" providerId="ADAL" clId="{E3DEF142-CC7A-44CA-B5B4-48BABF1A3E75}" dt="2025-10-23T11:21:21.609" v="343" actId="26606"/>
          <ac:spMkLst>
            <pc:docMk/>
            <pc:sldMk cId="3235107314" sldId="264"/>
            <ac:spMk id="25" creationId="{CD9FE4EF-C4D8-49A0-B2FF-81D8DB7D8A24}"/>
          </ac:spMkLst>
        </pc:spChg>
        <pc:spChg chg="del">
          <ac:chgData name="Megan Botes" userId="70568131-745a-489b-b4fe-9e78c579dd6d" providerId="ADAL" clId="{E3DEF142-CC7A-44CA-B5B4-48BABF1A3E75}" dt="2025-10-23T11:21:21.609" v="343" actId="26606"/>
          <ac:spMkLst>
            <pc:docMk/>
            <pc:sldMk cId="3235107314" sldId="264"/>
            <ac:spMk id="27" creationId="{4300840D-0A0B-4512-BACA-B439D5B9C57C}"/>
          </ac:spMkLst>
        </pc:spChg>
        <pc:spChg chg="del">
          <ac:chgData name="Megan Botes" userId="70568131-745a-489b-b4fe-9e78c579dd6d" providerId="ADAL" clId="{E3DEF142-CC7A-44CA-B5B4-48BABF1A3E75}" dt="2025-10-23T11:21:21.609" v="343" actId="26606"/>
          <ac:spMkLst>
            <pc:docMk/>
            <pc:sldMk cId="3235107314" sldId="264"/>
            <ac:spMk id="29" creationId="{D2B78728-A580-49A7-84F9-6EF6F583ADE0}"/>
          </ac:spMkLst>
        </pc:spChg>
        <pc:spChg chg="del">
          <ac:chgData name="Megan Botes" userId="70568131-745a-489b-b4fe-9e78c579dd6d" providerId="ADAL" clId="{E3DEF142-CC7A-44CA-B5B4-48BABF1A3E75}" dt="2025-10-23T11:21:21.609" v="343" actId="26606"/>
          <ac:spMkLst>
            <pc:docMk/>
            <pc:sldMk cId="3235107314" sldId="264"/>
            <ac:spMk id="31" creationId="{38FAA1A1-D861-433F-88FA-1E9D6FD31D11}"/>
          </ac:spMkLst>
        </pc:spChg>
        <pc:spChg chg="del">
          <ac:chgData name="Megan Botes" userId="70568131-745a-489b-b4fe-9e78c579dd6d" providerId="ADAL" clId="{E3DEF142-CC7A-44CA-B5B4-48BABF1A3E75}" dt="2025-10-23T11:21:21.609" v="343" actId="26606"/>
          <ac:spMkLst>
            <pc:docMk/>
            <pc:sldMk cId="3235107314" sldId="264"/>
            <ac:spMk id="33" creationId="{8D71EDA1-87BF-4D5D-AB79-F346FD19278A}"/>
          </ac:spMkLst>
        </pc:spChg>
        <pc:spChg chg="add del">
          <ac:chgData name="Megan Botes" userId="70568131-745a-489b-b4fe-9e78c579dd6d" providerId="ADAL" clId="{E3DEF142-CC7A-44CA-B5B4-48BABF1A3E75}" dt="2025-10-23T11:21:25.338" v="344" actId="478"/>
          <ac:spMkLst>
            <pc:docMk/>
            <pc:sldMk cId="3235107314" sldId="264"/>
            <ac:spMk id="37" creationId="{9731E4D0-5C22-D5E7-41B5-B6477E164485}"/>
          </ac:spMkLst>
        </pc:spChg>
        <pc:spChg chg="add del">
          <ac:chgData name="Megan Botes" userId="70568131-745a-489b-b4fe-9e78c579dd6d" providerId="ADAL" clId="{E3DEF142-CC7A-44CA-B5B4-48BABF1A3E75}" dt="2025-10-23T11:21:30.781" v="345" actId="26606"/>
          <ac:spMkLst>
            <pc:docMk/>
            <pc:sldMk cId="3235107314" sldId="264"/>
            <ac:spMk id="40" creationId="{D1D34770-47A8-402C-AF23-2B653F2D88C1}"/>
          </ac:spMkLst>
        </pc:spChg>
        <pc:spChg chg="add">
          <ac:chgData name="Megan Botes" userId="70568131-745a-489b-b4fe-9e78c579dd6d" providerId="ADAL" clId="{E3DEF142-CC7A-44CA-B5B4-48BABF1A3E75}" dt="2025-10-23T11:21:30.781" v="345" actId="26606"/>
          <ac:spMkLst>
            <pc:docMk/>
            <pc:sldMk cId="3235107314" sldId="264"/>
            <ac:spMk id="45" creationId="{ECC07320-C2CA-4E29-8481-9D9E143C7788}"/>
          </ac:spMkLst>
        </pc:spChg>
        <pc:spChg chg="add">
          <ac:chgData name="Megan Botes" userId="70568131-745a-489b-b4fe-9e78c579dd6d" providerId="ADAL" clId="{E3DEF142-CC7A-44CA-B5B4-48BABF1A3E75}" dt="2025-10-23T11:21:30.781" v="345" actId="26606"/>
          <ac:spMkLst>
            <pc:docMk/>
            <pc:sldMk cId="3235107314" sldId="264"/>
            <ac:spMk id="47" creationId="{178FB36B-5BFE-42CA-BC60-1115E0D95EEC}"/>
          </ac:spMkLst>
        </pc:spChg>
        <pc:picChg chg="del">
          <ac:chgData name="Megan Botes" userId="70568131-745a-489b-b4fe-9e78c579dd6d" providerId="ADAL" clId="{E3DEF142-CC7A-44CA-B5B4-48BABF1A3E75}" dt="2025-10-23T11:21:07.950" v="342" actId="478"/>
          <ac:picMkLst>
            <pc:docMk/>
            <pc:sldMk cId="3235107314" sldId="264"/>
            <ac:picMk id="4" creationId="{805B7942-396C-9645-D2F2-0BC8A1936DA8}"/>
          </ac:picMkLst>
        </pc:picChg>
        <pc:picChg chg="add del mod">
          <ac:chgData name="Megan Botes" userId="70568131-745a-489b-b4fe-9e78c579dd6d" providerId="ADAL" clId="{E3DEF142-CC7A-44CA-B5B4-48BABF1A3E75}" dt="2025-10-23T11:21:04.595" v="340" actId="21"/>
          <ac:picMkLst>
            <pc:docMk/>
            <pc:sldMk cId="3235107314" sldId="264"/>
            <ac:picMk id="6" creationId="{DA674180-5D7E-15FA-D8E0-027523E01B5C}"/>
          </ac:picMkLst>
        </pc:picChg>
        <pc:picChg chg="add mod">
          <ac:chgData name="Megan Botes" userId="70568131-745a-489b-b4fe-9e78c579dd6d" providerId="ADAL" clId="{E3DEF142-CC7A-44CA-B5B4-48BABF1A3E75}" dt="2025-10-23T11:21:30.781" v="345" actId="26606"/>
          <ac:picMkLst>
            <pc:docMk/>
            <pc:sldMk cId="3235107314" sldId="264"/>
            <ac:picMk id="7" creationId="{DA674180-5D7E-15FA-D8E0-027523E01B5C}"/>
          </ac:picMkLst>
        </pc:picChg>
        <pc:picChg chg="add mod">
          <ac:chgData name="Megan Botes" userId="70568131-745a-489b-b4fe-9e78c579dd6d" providerId="ADAL" clId="{E3DEF142-CC7A-44CA-B5B4-48BABF1A3E75}" dt="2025-10-23T11:26:28.923" v="383"/>
          <ac:picMkLst>
            <pc:docMk/>
            <pc:sldMk cId="3235107314" sldId="264"/>
            <ac:picMk id="8" creationId="{169423E8-BA7F-1B90-67FB-AC1B8518A496}"/>
          </ac:picMkLst>
        </pc:picChg>
      </pc:sldChg>
      <pc:sldChg chg="modSp">
        <pc:chgData name="Megan Botes" userId="70568131-745a-489b-b4fe-9e78c579dd6d" providerId="ADAL" clId="{E3DEF142-CC7A-44CA-B5B4-48BABF1A3E75}" dt="2025-10-23T11:22:38.870" v="351"/>
        <pc:sldMkLst>
          <pc:docMk/>
          <pc:sldMk cId="3243194862" sldId="266"/>
        </pc:sldMkLst>
        <pc:graphicFrameChg chg="mod">
          <ac:chgData name="Megan Botes" userId="70568131-745a-489b-b4fe-9e78c579dd6d" providerId="ADAL" clId="{E3DEF142-CC7A-44CA-B5B4-48BABF1A3E75}" dt="2025-10-23T11:22:38.870" v="351"/>
          <ac:graphicFrameMkLst>
            <pc:docMk/>
            <pc:sldMk cId="3243194862" sldId="266"/>
            <ac:graphicFrameMk id="6" creationId="{88B2BFA4-4C75-7BFF-49DE-CC1D0DA73A63}"/>
          </ac:graphicFrameMkLst>
        </pc:graphicFrameChg>
      </pc:sldChg>
      <pc:sldChg chg="addSp delSp modSp mod">
        <pc:chgData name="Megan Botes" userId="70568131-745a-489b-b4fe-9e78c579dd6d" providerId="ADAL" clId="{E3DEF142-CC7A-44CA-B5B4-48BABF1A3E75}" dt="2025-10-23T11:26:30.539" v="384"/>
        <pc:sldMkLst>
          <pc:docMk/>
          <pc:sldMk cId="3008027961" sldId="267"/>
        </pc:sldMkLst>
        <pc:spChg chg="mod">
          <ac:chgData name="Megan Botes" userId="70568131-745a-489b-b4fe-9e78c579dd6d" providerId="ADAL" clId="{E3DEF142-CC7A-44CA-B5B4-48BABF1A3E75}" dt="2025-10-23T11:23:26.866" v="353" actId="26606"/>
          <ac:spMkLst>
            <pc:docMk/>
            <pc:sldMk cId="3008027961" sldId="267"/>
            <ac:spMk id="2" creationId="{084670D9-145E-E59B-5F08-A07404C905B0}"/>
          </ac:spMkLst>
        </pc:spChg>
        <pc:spChg chg="mod">
          <ac:chgData name="Megan Botes" userId="70568131-745a-489b-b4fe-9e78c579dd6d" providerId="ADAL" clId="{E3DEF142-CC7A-44CA-B5B4-48BABF1A3E75}" dt="2025-10-23T11:23:35.743" v="357" actId="6549"/>
          <ac:spMkLst>
            <pc:docMk/>
            <pc:sldMk cId="3008027961" sldId="267"/>
            <ac:spMk id="3" creationId="{6A328651-1BA7-B02F-2BBB-5B48C3CADD4C}"/>
          </ac:spMkLst>
        </pc:spChg>
        <pc:spChg chg="del">
          <ac:chgData name="Megan Botes" userId="70568131-745a-489b-b4fe-9e78c579dd6d" providerId="ADAL" clId="{E3DEF142-CC7A-44CA-B5B4-48BABF1A3E75}" dt="2025-10-23T11:23:26.866" v="353" actId="26606"/>
          <ac:spMkLst>
            <pc:docMk/>
            <pc:sldMk cId="3008027961" sldId="267"/>
            <ac:spMk id="8" creationId="{09588DA8-065E-4F6F-8EFD-43104AB2E0CF}"/>
          </ac:spMkLst>
        </pc:spChg>
        <pc:spChg chg="del">
          <ac:chgData name="Megan Botes" userId="70568131-745a-489b-b4fe-9e78c579dd6d" providerId="ADAL" clId="{E3DEF142-CC7A-44CA-B5B4-48BABF1A3E75}" dt="2025-10-23T11:23:26.866" v="353" actId="26606"/>
          <ac:spMkLst>
            <pc:docMk/>
            <pc:sldMk cId="3008027961" sldId="267"/>
            <ac:spMk id="12" creationId="{CD9FE4EF-C4D8-49A0-B2FF-81D8DB7D8A24}"/>
          </ac:spMkLst>
        </pc:spChg>
        <pc:spChg chg="del">
          <ac:chgData name="Megan Botes" userId="70568131-745a-489b-b4fe-9e78c579dd6d" providerId="ADAL" clId="{E3DEF142-CC7A-44CA-B5B4-48BABF1A3E75}" dt="2025-10-23T11:23:26.866" v="353" actId="26606"/>
          <ac:spMkLst>
            <pc:docMk/>
            <pc:sldMk cId="3008027961" sldId="267"/>
            <ac:spMk id="14" creationId="{4300840D-0A0B-4512-BACA-B439D5B9C57C}"/>
          </ac:spMkLst>
        </pc:spChg>
        <pc:spChg chg="del">
          <ac:chgData name="Megan Botes" userId="70568131-745a-489b-b4fe-9e78c579dd6d" providerId="ADAL" clId="{E3DEF142-CC7A-44CA-B5B4-48BABF1A3E75}" dt="2025-10-23T11:23:26.866" v="353" actId="26606"/>
          <ac:spMkLst>
            <pc:docMk/>
            <pc:sldMk cId="3008027961" sldId="267"/>
            <ac:spMk id="16" creationId="{D2B78728-A580-49A7-84F9-6EF6F583ADE0}"/>
          </ac:spMkLst>
        </pc:spChg>
        <pc:spChg chg="del">
          <ac:chgData name="Megan Botes" userId="70568131-745a-489b-b4fe-9e78c579dd6d" providerId="ADAL" clId="{E3DEF142-CC7A-44CA-B5B4-48BABF1A3E75}" dt="2025-10-23T11:23:26.866" v="353" actId="26606"/>
          <ac:spMkLst>
            <pc:docMk/>
            <pc:sldMk cId="3008027961" sldId="267"/>
            <ac:spMk id="18" creationId="{38FAA1A1-D861-433F-88FA-1E9D6FD31D11}"/>
          </ac:spMkLst>
        </pc:spChg>
        <pc:spChg chg="del">
          <ac:chgData name="Megan Botes" userId="70568131-745a-489b-b4fe-9e78c579dd6d" providerId="ADAL" clId="{E3DEF142-CC7A-44CA-B5B4-48BABF1A3E75}" dt="2025-10-23T11:23:26.866" v="353" actId="26606"/>
          <ac:spMkLst>
            <pc:docMk/>
            <pc:sldMk cId="3008027961" sldId="267"/>
            <ac:spMk id="20" creationId="{8D71EDA1-87BF-4D5D-AB79-F346FD19278A}"/>
          </ac:spMkLst>
        </pc:spChg>
        <pc:spChg chg="add">
          <ac:chgData name="Megan Botes" userId="70568131-745a-489b-b4fe-9e78c579dd6d" providerId="ADAL" clId="{E3DEF142-CC7A-44CA-B5B4-48BABF1A3E75}" dt="2025-10-23T11:23:26.866" v="353" actId="26606"/>
          <ac:spMkLst>
            <pc:docMk/>
            <pc:sldMk cId="3008027961" sldId="267"/>
            <ac:spMk id="27" creationId="{DAAE4CDD-124C-4DCF-9584-B6033B545DD5}"/>
          </ac:spMkLst>
        </pc:spChg>
        <pc:spChg chg="add">
          <ac:chgData name="Megan Botes" userId="70568131-745a-489b-b4fe-9e78c579dd6d" providerId="ADAL" clId="{E3DEF142-CC7A-44CA-B5B4-48BABF1A3E75}" dt="2025-10-23T11:23:26.866" v="353" actId="26606"/>
          <ac:spMkLst>
            <pc:docMk/>
            <pc:sldMk cId="3008027961" sldId="267"/>
            <ac:spMk id="29" creationId="{081E4A58-353D-44AE-B2FC-2A74E2E400F7}"/>
          </ac:spMkLst>
        </pc:spChg>
        <pc:picChg chg="del">
          <ac:chgData name="Megan Botes" userId="70568131-745a-489b-b4fe-9e78c579dd6d" providerId="ADAL" clId="{E3DEF142-CC7A-44CA-B5B4-48BABF1A3E75}" dt="2025-10-23T11:23:19.130" v="352" actId="478"/>
          <ac:picMkLst>
            <pc:docMk/>
            <pc:sldMk cId="3008027961" sldId="267"/>
            <ac:picMk id="4" creationId="{830B2A30-6D0D-096D-DA27-DB0AFCC9455B}"/>
          </ac:picMkLst>
        </pc:picChg>
        <pc:picChg chg="add mod">
          <ac:chgData name="Megan Botes" userId="70568131-745a-489b-b4fe-9e78c579dd6d" providerId="ADAL" clId="{E3DEF142-CC7A-44CA-B5B4-48BABF1A3E75}" dt="2025-10-23T11:26:30.539" v="384"/>
          <ac:picMkLst>
            <pc:docMk/>
            <pc:sldMk cId="3008027961" sldId="267"/>
            <ac:picMk id="5" creationId="{87F193BE-2215-9486-9F60-4867AC15E8BC}"/>
          </ac:picMkLst>
        </pc:picChg>
      </pc:sldChg>
      <pc:sldChg chg="addSp delSp modSp mod">
        <pc:chgData name="Megan Botes" userId="70568131-745a-489b-b4fe-9e78c579dd6d" providerId="ADAL" clId="{E3DEF142-CC7A-44CA-B5B4-48BABF1A3E75}" dt="2025-10-23T11:26:31.727" v="385"/>
        <pc:sldMkLst>
          <pc:docMk/>
          <pc:sldMk cId="3736178533" sldId="268"/>
        </pc:sldMkLst>
        <pc:spChg chg="mod">
          <ac:chgData name="Megan Botes" userId="70568131-745a-489b-b4fe-9e78c579dd6d" providerId="ADAL" clId="{E3DEF142-CC7A-44CA-B5B4-48BABF1A3E75}" dt="2025-10-23T11:24:04.516" v="359" actId="26606"/>
          <ac:spMkLst>
            <pc:docMk/>
            <pc:sldMk cId="3736178533" sldId="268"/>
            <ac:spMk id="2" creationId="{5CFE76F5-6E3C-99C3-66B2-2B67C5509B09}"/>
          </ac:spMkLst>
        </pc:spChg>
        <pc:spChg chg="del">
          <ac:chgData name="Megan Botes" userId="70568131-745a-489b-b4fe-9e78c579dd6d" providerId="ADAL" clId="{E3DEF142-CC7A-44CA-B5B4-48BABF1A3E75}" dt="2025-10-23T11:24:04.516" v="359" actId="26606"/>
          <ac:spMkLst>
            <pc:docMk/>
            <pc:sldMk cId="3736178533" sldId="268"/>
            <ac:spMk id="10" creationId="{DCC231C8-C761-4B31-9B1C-C6D19248C6B3}"/>
          </ac:spMkLst>
        </pc:spChg>
        <pc:spChg chg="add">
          <ac:chgData name="Megan Botes" userId="70568131-745a-489b-b4fe-9e78c579dd6d" providerId="ADAL" clId="{E3DEF142-CC7A-44CA-B5B4-48BABF1A3E75}" dt="2025-10-23T11:24:04.516" v="359" actId="26606"/>
          <ac:spMkLst>
            <pc:docMk/>
            <pc:sldMk cId="3736178533" sldId="268"/>
            <ac:spMk id="15" creationId="{BACC6370-2D7E-4714-9D71-7542949D7D5D}"/>
          </ac:spMkLst>
        </pc:spChg>
        <pc:spChg chg="add">
          <ac:chgData name="Megan Botes" userId="70568131-745a-489b-b4fe-9e78c579dd6d" providerId="ADAL" clId="{E3DEF142-CC7A-44CA-B5B4-48BABF1A3E75}" dt="2025-10-23T11:24:04.516" v="359" actId="26606"/>
          <ac:spMkLst>
            <pc:docMk/>
            <pc:sldMk cId="3736178533" sldId="268"/>
            <ac:spMk id="17" creationId="{F68B3F68-107C-434F-AA38-110D5EA91B85}"/>
          </ac:spMkLst>
        </pc:spChg>
        <pc:spChg chg="add">
          <ac:chgData name="Megan Botes" userId="70568131-745a-489b-b4fe-9e78c579dd6d" providerId="ADAL" clId="{E3DEF142-CC7A-44CA-B5B4-48BABF1A3E75}" dt="2025-10-23T11:24:04.516" v="359" actId="26606"/>
          <ac:spMkLst>
            <pc:docMk/>
            <pc:sldMk cId="3736178533" sldId="268"/>
            <ac:spMk id="19" creationId="{AAD0DBB9-1A4B-4391-81D4-CB19F9AB918A}"/>
          </ac:spMkLst>
        </pc:spChg>
        <pc:spChg chg="add">
          <ac:chgData name="Megan Botes" userId="70568131-745a-489b-b4fe-9e78c579dd6d" providerId="ADAL" clId="{E3DEF142-CC7A-44CA-B5B4-48BABF1A3E75}" dt="2025-10-23T11:24:04.516" v="359" actId="26606"/>
          <ac:spMkLst>
            <pc:docMk/>
            <pc:sldMk cId="3736178533" sldId="268"/>
            <ac:spMk id="21" creationId="{063BBA22-50EA-4C4D-BE05-F1CE4E63AA56}"/>
          </ac:spMkLst>
        </pc:spChg>
        <pc:graphicFrameChg chg="mod modGraphic">
          <ac:chgData name="Megan Botes" userId="70568131-745a-489b-b4fe-9e78c579dd6d" providerId="ADAL" clId="{E3DEF142-CC7A-44CA-B5B4-48BABF1A3E75}" dt="2025-10-23T11:24:17.917" v="363" actId="20577"/>
          <ac:graphicFrameMkLst>
            <pc:docMk/>
            <pc:sldMk cId="3736178533" sldId="268"/>
            <ac:graphicFrameMk id="5" creationId="{D54BFA9D-D901-8C44-2F1C-A4308816A0A8}"/>
          </ac:graphicFrameMkLst>
        </pc:graphicFrameChg>
        <pc:picChg chg="del">
          <ac:chgData name="Megan Botes" userId="70568131-745a-489b-b4fe-9e78c579dd6d" providerId="ADAL" clId="{E3DEF142-CC7A-44CA-B5B4-48BABF1A3E75}" dt="2025-10-23T11:23:54.942" v="358" actId="478"/>
          <ac:picMkLst>
            <pc:docMk/>
            <pc:sldMk cId="3736178533" sldId="268"/>
            <ac:picMk id="3" creationId="{FA630B97-E72B-6DED-5CF6-0FD8C74D7FF1}"/>
          </ac:picMkLst>
        </pc:picChg>
        <pc:picChg chg="add mod">
          <ac:chgData name="Megan Botes" userId="70568131-745a-489b-b4fe-9e78c579dd6d" providerId="ADAL" clId="{E3DEF142-CC7A-44CA-B5B4-48BABF1A3E75}" dt="2025-10-23T11:26:31.727" v="385"/>
          <ac:picMkLst>
            <pc:docMk/>
            <pc:sldMk cId="3736178533" sldId="268"/>
            <ac:picMk id="4" creationId="{F9CFF2F3-0896-B4A0-6D51-9A2FBAFF99CF}"/>
          </ac:picMkLst>
        </pc:picChg>
      </pc:sldChg>
      <pc:sldChg chg="addSp delSp modSp mod setBg">
        <pc:chgData name="Megan Botes" userId="70568131-745a-489b-b4fe-9e78c579dd6d" providerId="ADAL" clId="{E3DEF142-CC7A-44CA-B5B4-48BABF1A3E75}" dt="2025-10-23T11:26:32.549" v="386"/>
        <pc:sldMkLst>
          <pc:docMk/>
          <pc:sldMk cId="2271385241" sldId="269"/>
        </pc:sldMkLst>
        <pc:spChg chg="mod ord">
          <ac:chgData name="Megan Botes" userId="70568131-745a-489b-b4fe-9e78c579dd6d" providerId="ADAL" clId="{E3DEF142-CC7A-44CA-B5B4-48BABF1A3E75}" dt="2025-10-23T11:26:05.828" v="374" actId="113"/>
          <ac:spMkLst>
            <pc:docMk/>
            <pc:sldMk cId="2271385241" sldId="269"/>
            <ac:spMk id="2" creationId="{D7495462-690B-292F-A4AA-D4E755811F56}"/>
          </ac:spMkLst>
        </pc:spChg>
        <pc:spChg chg="add del">
          <ac:chgData name="Megan Botes" userId="70568131-745a-489b-b4fe-9e78c579dd6d" providerId="ADAL" clId="{E3DEF142-CC7A-44CA-B5B4-48BABF1A3E75}" dt="2025-10-23T11:25:58.862" v="370" actId="26606"/>
          <ac:spMkLst>
            <pc:docMk/>
            <pc:sldMk cId="2271385241" sldId="269"/>
            <ac:spMk id="10" creationId="{6CC7D015-0DD8-420F-A568-AC4FEDC41251}"/>
          </ac:spMkLst>
        </pc:spChg>
        <pc:spChg chg="add del">
          <ac:chgData name="Megan Botes" userId="70568131-745a-489b-b4fe-9e78c579dd6d" providerId="ADAL" clId="{E3DEF142-CC7A-44CA-B5B4-48BABF1A3E75}" dt="2025-10-23T11:25:58.862" v="370" actId="26606"/>
          <ac:spMkLst>
            <pc:docMk/>
            <pc:sldMk cId="2271385241" sldId="269"/>
            <ac:spMk id="12" creationId="{DC595556-C814-4F1F-B0E5-71812F38A8CD}"/>
          </ac:spMkLst>
        </pc:spChg>
        <pc:spChg chg="add del">
          <ac:chgData name="Megan Botes" userId="70568131-745a-489b-b4fe-9e78c579dd6d" providerId="ADAL" clId="{E3DEF142-CC7A-44CA-B5B4-48BABF1A3E75}" dt="2025-10-23T11:26:02.279" v="372" actId="26606"/>
          <ac:spMkLst>
            <pc:docMk/>
            <pc:sldMk cId="2271385241" sldId="269"/>
            <ac:spMk id="17" creationId="{3BA513B0-82FF-4F41-8178-885375D1CFB5}"/>
          </ac:spMkLst>
        </pc:spChg>
        <pc:spChg chg="add">
          <ac:chgData name="Megan Botes" userId="70568131-745a-489b-b4fe-9e78c579dd6d" providerId="ADAL" clId="{E3DEF142-CC7A-44CA-B5B4-48BABF1A3E75}" dt="2025-10-23T11:26:02.331" v="373" actId="26606"/>
          <ac:spMkLst>
            <pc:docMk/>
            <pc:sldMk cId="2271385241" sldId="269"/>
            <ac:spMk id="20" creationId="{6CC7D015-0DD8-420F-A568-AC4FEDC41251}"/>
          </ac:spMkLst>
        </pc:spChg>
        <pc:spChg chg="add">
          <ac:chgData name="Megan Botes" userId="70568131-745a-489b-b4fe-9e78c579dd6d" providerId="ADAL" clId="{E3DEF142-CC7A-44CA-B5B4-48BABF1A3E75}" dt="2025-10-23T11:26:02.331" v="373" actId="26606"/>
          <ac:spMkLst>
            <pc:docMk/>
            <pc:sldMk cId="2271385241" sldId="269"/>
            <ac:spMk id="21" creationId="{DC595556-C814-4F1F-B0E5-71812F38A8CD}"/>
          </ac:spMkLst>
        </pc:spChg>
        <pc:grpChg chg="add del">
          <ac:chgData name="Megan Botes" userId="70568131-745a-489b-b4fe-9e78c579dd6d" providerId="ADAL" clId="{E3DEF142-CC7A-44CA-B5B4-48BABF1A3E75}" dt="2025-10-23T11:26:02.279" v="372" actId="26606"/>
          <ac:grpSpMkLst>
            <pc:docMk/>
            <pc:sldMk cId="2271385241" sldId="269"/>
            <ac:grpSpMk id="18" creationId="{93DB8501-F9F2-4ACD-B56A-9019CD5006D6}"/>
          </ac:grpSpMkLst>
        </pc:grpChg>
        <pc:graphicFrameChg chg="mod ord modGraphic">
          <ac:chgData name="Megan Botes" userId="70568131-745a-489b-b4fe-9e78c579dd6d" providerId="ADAL" clId="{E3DEF142-CC7A-44CA-B5B4-48BABF1A3E75}" dt="2025-10-23T11:26:02.331" v="373" actId="26606"/>
          <ac:graphicFrameMkLst>
            <pc:docMk/>
            <pc:sldMk cId="2271385241" sldId="269"/>
            <ac:graphicFrameMk id="5" creationId="{3F8A79EF-3369-6E4B-4C60-E9E734852B11}"/>
          </ac:graphicFrameMkLst>
        </pc:graphicFrameChg>
        <pc:picChg chg="del">
          <ac:chgData name="Megan Botes" userId="70568131-745a-489b-b4fe-9e78c579dd6d" providerId="ADAL" clId="{E3DEF142-CC7A-44CA-B5B4-48BABF1A3E75}" dt="2025-10-23T11:25:21.378" v="366" actId="478"/>
          <ac:picMkLst>
            <pc:docMk/>
            <pc:sldMk cId="2271385241" sldId="269"/>
            <ac:picMk id="3" creationId="{06B7058E-E1FD-2B41-6A7B-B511E980A50C}"/>
          </ac:picMkLst>
        </pc:picChg>
        <pc:picChg chg="add mod">
          <ac:chgData name="Megan Botes" userId="70568131-745a-489b-b4fe-9e78c579dd6d" providerId="ADAL" clId="{E3DEF142-CC7A-44CA-B5B4-48BABF1A3E75}" dt="2025-10-23T11:26:02.331" v="373" actId="26606"/>
          <ac:picMkLst>
            <pc:docMk/>
            <pc:sldMk cId="2271385241" sldId="269"/>
            <ac:picMk id="4" creationId="{191858E0-FE11-A085-0E7D-BF6250D56120}"/>
          </ac:picMkLst>
        </pc:picChg>
        <pc:picChg chg="add mod">
          <ac:chgData name="Megan Botes" userId="70568131-745a-489b-b4fe-9e78c579dd6d" providerId="ADAL" clId="{E3DEF142-CC7A-44CA-B5B4-48BABF1A3E75}" dt="2025-10-23T11:26:32.549" v="386"/>
          <ac:picMkLst>
            <pc:docMk/>
            <pc:sldMk cId="2271385241" sldId="269"/>
            <ac:picMk id="6" creationId="{4B0525EA-49EC-7C57-4EE2-85CB623B0761}"/>
          </ac:picMkLst>
        </pc:picChg>
      </pc:sldChg>
      <pc:sldChg chg="addSp delSp modSp mod modAnim">
        <pc:chgData name="Megan Botes" userId="70568131-745a-489b-b4fe-9e78c579dd6d" providerId="ADAL" clId="{E3DEF142-CC7A-44CA-B5B4-48BABF1A3E75}" dt="2025-10-23T11:26:27.188" v="382"/>
        <pc:sldMkLst>
          <pc:docMk/>
          <pc:sldMk cId="3579773742" sldId="271"/>
        </pc:sldMkLst>
        <pc:spChg chg="mod">
          <ac:chgData name="Megan Botes" userId="70568131-745a-489b-b4fe-9e78c579dd6d" providerId="ADAL" clId="{E3DEF142-CC7A-44CA-B5B4-48BABF1A3E75}" dt="2025-10-23T11:20:02.389" v="330" actId="1076"/>
          <ac:spMkLst>
            <pc:docMk/>
            <pc:sldMk cId="3579773742" sldId="271"/>
            <ac:spMk id="2" creationId="{A41C7D1F-E829-9806-B5DE-D77052D90F1B}"/>
          </ac:spMkLst>
        </pc:spChg>
        <pc:spChg chg="mod">
          <ac:chgData name="Megan Botes" userId="70568131-745a-489b-b4fe-9e78c579dd6d" providerId="ADAL" clId="{E3DEF142-CC7A-44CA-B5B4-48BABF1A3E75}" dt="2025-10-23T11:19:59.439" v="329" actId="1076"/>
          <ac:spMkLst>
            <pc:docMk/>
            <pc:sldMk cId="3579773742" sldId="271"/>
            <ac:spMk id="11" creationId="{9A1C180C-81B3-B710-1E78-72FC7DB83C58}"/>
          </ac:spMkLst>
        </pc:spChg>
        <pc:spChg chg="del">
          <ac:chgData name="Megan Botes" userId="70568131-745a-489b-b4fe-9e78c579dd6d" providerId="ADAL" clId="{E3DEF142-CC7A-44CA-B5B4-48BABF1A3E75}" dt="2025-10-23T11:18:44.413" v="318" actId="26606"/>
          <ac:spMkLst>
            <pc:docMk/>
            <pc:sldMk cId="3579773742" sldId="271"/>
            <ac:spMk id="22" creationId="{B712E947-0734-45F9-9C4F-41114EC3A33E}"/>
          </ac:spMkLst>
        </pc:spChg>
        <pc:spChg chg="del">
          <ac:chgData name="Megan Botes" userId="70568131-745a-489b-b4fe-9e78c579dd6d" providerId="ADAL" clId="{E3DEF142-CC7A-44CA-B5B4-48BABF1A3E75}" dt="2025-10-23T11:18:44.413" v="318" actId="26606"/>
          <ac:spMkLst>
            <pc:docMk/>
            <pc:sldMk cId="3579773742" sldId="271"/>
            <ac:spMk id="24" creationId="{5A65989E-BBD5-44D7-AA86-7AFD5D46BBC0}"/>
          </ac:spMkLst>
        </pc:spChg>
        <pc:spChg chg="del">
          <ac:chgData name="Megan Botes" userId="70568131-745a-489b-b4fe-9e78c579dd6d" providerId="ADAL" clId="{E3DEF142-CC7A-44CA-B5B4-48BABF1A3E75}" dt="2025-10-23T11:18:44.413" v="318" actId="26606"/>
          <ac:spMkLst>
            <pc:docMk/>
            <pc:sldMk cId="3579773742" sldId="271"/>
            <ac:spMk id="26" creationId="{231A2881-D8D7-4A7D-ACA3-E9F849F853D8}"/>
          </ac:spMkLst>
        </pc:spChg>
        <pc:spChg chg="add">
          <ac:chgData name="Megan Botes" userId="70568131-745a-489b-b4fe-9e78c579dd6d" providerId="ADAL" clId="{E3DEF142-CC7A-44CA-B5B4-48BABF1A3E75}" dt="2025-10-23T11:18:44.413" v="318" actId="26606"/>
          <ac:spMkLst>
            <pc:docMk/>
            <pc:sldMk cId="3579773742" sldId="271"/>
            <ac:spMk id="31" creationId="{D2B783EE-0239-4717-BBEA-8C9EAC61C824}"/>
          </ac:spMkLst>
        </pc:spChg>
        <pc:spChg chg="add">
          <ac:chgData name="Megan Botes" userId="70568131-745a-489b-b4fe-9e78c579dd6d" providerId="ADAL" clId="{E3DEF142-CC7A-44CA-B5B4-48BABF1A3E75}" dt="2025-10-23T11:18:44.413" v="318" actId="26606"/>
          <ac:spMkLst>
            <pc:docMk/>
            <pc:sldMk cId="3579773742" sldId="271"/>
            <ac:spMk id="33" creationId="{A7B99495-F43F-4D80-A44F-2CB4764EB90B}"/>
          </ac:spMkLst>
        </pc:spChg>
        <pc:spChg chg="add">
          <ac:chgData name="Megan Botes" userId="70568131-745a-489b-b4fe-9e78c579dd6d" providerId="ADAL" clId="{E3DEF142-CC7A-44CA-B5B4-48BABF1A3E75}" dt="2025-10-23T11:18:44.413" v="318" actId="26606"/>
          <ac:spMkLst>
            <pc:docMk/>
            <pc:sldMk cId="3579773742" sldId="271"/>
            <ac:spMk id="35" creationId="{70BEB1E7-2F88-40BC-B73D-42E5B6F80BFC}"/>
          </ac:spMkLst>
        </pc:spChg>
        <pc:picChg chg="del">
          <ac:chgData name="Megan Botes" userId="70568131-745a-489b-b4fe-9e78c579dd6d" providerId="ADAL" clId="{E3DEF142-CC7A-44CA-B5B4-48BABF1A3E75}" dt="2025-10-23T11:18:37.041" v="317" actId="21"/>
          <ac:picMkLst>
            <pc:docMk/>
            <pc:sldMk cId="3579773742" sldId="271"/>
            <ac:picMk id="3" creationId="{1A996500-0D9B-F27D-BC86-FEC69A3A07AB}"/>
          </ac:picMkLst>
        </pc:picChg>
        <pc:picChg chg="add mod">
          <ac:chgData name="Megan Botes" userId="70568131-745a-489b-b4fe-9e78c579dd6d" providerId="ADAL" clId="{E3DEF142-CC7A-44CA-B5B4-48BABF1A3E75}" dt="2025-10-23T11:26:27.188" v="382"/>
          <ac:picMkLst>
            <pc:docMk/>
            <pc:sldMk cId="3579773742" sldId="271"/>
            <ac:picMk id="4" creationId="{93DF9A6A-6B11-47C8-DA62-E8C3628A7C53}"/>
          </ac:picMkLst>
        </pc:picChg>
        <pc:picChg chg="mod">
          <ac:chgData name="Megan Botes" userId="70568131-745a-489b-b4fe-9e78c579dd6d" providerId="ADAL" clId="{E3DEF142-CC7A-44CA-B5B4-48BABF1A3E75}" dt="2025-10-23T11:18:44.413" v="318" actId="26606"/>
          <ac:picMkLst>
            <pc:docMk/>
            <pc:sldMk cId="3579773742" sldId="271"/>
            <ac:picMk id="5" creationId="{AE983A14-6859-5B6D-76BC-33A5EA3A64E1}"/>
          </ac:picMkLst>
        </pc:picChg>
        <pc:picChg chg="mod">
          <ac:chgData name="Megan Botes" userId="70568131-745a-489b-b4fe-9e78c579dd6d" providerId="ADAL" clId="{E3DEF142-CC7A-44CA-B5B4-48BABF1A3E75}" dt="2025-10-23T11:18:44.413" v="318" actId="26606"/>
          <ac:picMkLst>
            <pc:docMk/>
            <pc:sldMk cId="3579773742" sldId="271"/>
            <ac:picMk id="7" creationId="{4800C6F5-621D-1E15-A5B2-F8A16C83317E}"/>
          </ac:picMkLst>
        </pc:picChg>
      </pc:sldChg>
      <pc:sldChg chg="addSp delSp modSp mod">
        <pc:chgData name="Megan Botes" userId="70568131-745a-489b-b4fe-9e78c579dd6d" providerId="ADAL" clId="{E3DEF142-CC7A-44CA-B5B4-48BABF1A3E75}" dt="2025-10-23T11:26:22.199" v="377"/>
        <pc:sldMkLst>
          <pc:docMk/>
          <pc:sldMk cId="2093860698" sldId="272"/>
        </pc:sldMkLst>
        <pc:spChg chg="add mod">
          <ac:chgData name="Megan Botes" userId="70568131-745a-489b-b4fe-9e78c579dd6d" providerId="ADAL" clId="{E3DEF142-CC7A-44CA-B5B4-48BABF1A3E75}" dt="2025-10-23T11:05:02.212" v="55" actId="122"/>
          <ac:spMkLst>
            <pc:docMk/>
            <pc:sldMk cId="2093860698" sldId="272"/>
            <ac:spMk id="3" creationId="{A00B26C7-4E93-50E8-5B52-26AABCD92DC5}"/>
          </ac:spMkLst>
        </pc:spChg>
        <pc:spChg chg="del">
          <ac:chgData name="Megan Botes" userId="70568131-745a-489b-b4fe-9e78c579dd6d" providerId="ADAL" clId="{E3DEF142-CC7A-44CA-B5B4-48BABF1A3E75}" dt="2025-10-23T11:04:40.908" v="43" actId="26606"/>
          <ac:spMkLst>
            <pc:docMk/>
            <pc:sldMk cId="2093860698" sldId="272"/>
            <ac:spMk id="21" creationId="{BACC6370-2D7E-4714-9D71-7542949D7D5D}"/>
          </ac:spMkLst>
        </pc:spChg>
        <pc:spChg chg="del">
          <ac:chgData name="Megan Botes" userId="70568131-745a-489b-b4fe-9e78c579dd6d" providerId="ADAL" clId="{E3DEF142-CC7A-44CA-B5B4-48BABF1A3E75}" dt="2025-10-23T11:04:40.908" v="43" actId="26606"/>
          <ac:spMkLst>
            <pc:docMk/>
            <pc:sldMk cId="2093860698" sldId="272"/>
            <ac:spMk id="23" creationId="{F68B3F68-107C-434F-AA38-110D5EA91B85}"/>
          </ac:spMkLst>
        </pc:spChg>
        <pc:spChg chg="del">
          <ac:chgData name="Megan Botes" userId="70568131-745a-489b-b4fe-9e78c579dd6d" providerId="ADAL" clId="{E3DEF142-CC7A-44CA-B5B4-48BABF1A3E75}" dt="2025-10-23T11:04:40.908" v="43" actId="26606"/>
          <ac:spMkLst>
            <pc:docMk/>
            <pc:sldMk cId="2093860698" sldId="272"/>
            <ac:spMk id="25" creationId="{AAD0DBB9-1A4B-4391-81D4-CB19F9AB918A}"/>
          </ac:spMkLst>
        </pc:spChg>
        <pc:spChg chg="del">
          <ac:chgData name="Megan Botes" userId="70568131-745a-489b-b4fe-9e78c579dd6d" providerId="ADAL" clId="{E3DEF142-CC7A-44CA-B5B4-48BABF1A3E75}" dt="2025-10-23T11:04:40.908" v="43" actId="26606"/>
          <ac:spMkLst>
            <pc:docMk/>
            <pc:sldMk cId="2093860698" sldId="272"/>
            <ac:spMk id="27" creationId="{063BBA22-50EA-4C4D-BE05-F1CE4E63AA56}"/>
          </ac:spMkLst>
        </pc:spChg>
        <pc:spChg chg="add">
          <ac:chgData name="Megan Botes" userId="70568131-745a-489b-b4fe-9e78c579dd6d" providerId="ADAL" clId="{E3DEF142-CC7A-44CA-B5B4-48BABF1A3E75}" dt="2025-10-23T11:04:40.908" v="43" actId="26606"/>
          <ac:spMkLst>
            <pc:docMk/>
            <pc:sldMk cId="2093860698" sldId="272"/>
            <ac:spMk id="1031" creationId="{AE3A741D-C19B-960A-5803-1C5887147820}"/>
          </ac:spMkLst>
        </pc:spChg>
        <pc:spChg chg="add">
          <ac:chgData name="Megan Botes" userId="70568131-745a-489b-b4fe-9e78c579dd6d" providerId="ADAL" clId="{E3DEF142-CC7A-44CA-B5B4-48BABF1A3E75}" dt="2025-10-23T11:04:40.908" v="43" actId="26606"/>
          <ac:spMkLst>
            <pc:docMk/>
            <pc:sldMk cId="2093860698" sldId="272"/>
            <ac:spMk id="1033" creationId="{9C3A50E9-9119-7BC3-083B-2D84CCC78E47}"/>
          </ac:spMkLst>
        </pc:spChg>
        <pc:spChg chg="add">
          <ac:chgData name="Megan Botes" userId="70568131-745a-489b-b4fe-9e78c579dd6d" providerId="ADAL" clId="{E3DEF142-CC7A-44CA-B5B4-48BABF1A3E75}" dt="2025-10-23T11:04:40.908" v="43" actId="26606"/>
          <ac:spMkLst>
            <pc:docMk/>
            <pc:sldMk cId="2093860698" sldId="272"/>
            <ac:spMk id="1035" creationId="{DC39DE25-0E4E-0AA7-0932-1D78C2372786}"/>
          </ac:spMkLst>
        </pc:spChg>
        <pc:spChg chg="add">
          <ac:chgData name="Megan Botes" userId="70568131-745a-489b-b4fe-9e78c579dd6d" providerId="ADAL" clId="{E3DEF142-CC7A-44CA-B5B4-48BABF1A3E75}" dt="2025-10-23T11:04:40.908" v="43" actId="26606"/>
          <ac:spMkLst>
            <pc:docMk/>
            <pc:sldMk cId="2093860698" sldId="272"/>
            <ac:spMk id="1037" creationId="{8D6EA299-0840-6DEA-E670-C49AEBC87E89}"/>
          </ac:spMkLst>
        </pc:spChg>
        <pc:graphicFrameChg chg="del mod">
          <ac:chgData name="Megan Botes" userId="70568131-745a-489b-b4fe-9e78c579dd6d" providerId="ADAL" clId="{E3DEF142-CC7A-44CA-B5B4-48BABF1A3E75}" dt="2025-10-23T11:02:48.776" v="35" actId="11529"/>
          <ac:graphicFrameMkLst>
            <pc:docMk/>
            <pc:sldMk cId="2093860698" sldId="272"/>
            <ac:graphicFrameMk id="5" creationId="{155C2E11-D394-1E5E-6361-0DA8AEE47E41}"/>
          </ac:graphicFrameMkLst>
        </pc:graphicFrameChg>
        <pc:picChg chg="del">
          <ac:chgData name="Megan Botes" userId="70568131-745a-489b-b4fe-9e78c579dd6d" providerId="ADAL" clId="{E3DEF142-CC7A-44CA-B5B4-48BABF1A3E75}" dt="2025-10-23T11:02:12.732" v="33" actId="21"/>
          <ac:picMkLst>
            <pc:docMk/>
            <pc:sldMk cId="2093860698" sldId="272"/>
            <ac:picMk id="2" creationId="{F7426416-2067-3B73-FF67-0019A251D5F7}"/>
          </ac:picMkLst>
        </pc:picChg>
        <pc:picChg chg="add mod">
          <ac:chgData name="Megan Botes" userId="70568131-745a-489b-b4fe-9e78c579dd6d" providerId="ADAL" clId="{E3DEF142-CC7A-44CA-B5B4-48BABF1A3E75}" dt="2025-10-23T11:26:22.199" v="377"/>
          <ac:picMkLst>
            <pc:docMk/>
            <pc:sldMk cId="2093860698" sldId="272"/>
            <ac:picMk id="4" creationId="{DA275B00-60C6-2AB5-AA0F-37A9F499BE53}"/>
          </ac:picMkLst>
        </pc:picChg>
        <pc:picChg chg="add mod">
          <ac:chgData name="Megan Botes" userId="70568131-745a-489b-b4fe-9e78c579dd6d" providerId="ADAL" clId="{E3DEF142-CC7A-44CA-B5B4-48BABF1A3E75}" dt="2025-10-23T11:04:40.908" v="43" actId="26606"/>
          <ac:picMkLst>
            <pc:docMk/>
            <pc:sldMk cId="2093860698" sldId="272"/>
            <ac:picMk id="1026" creationId="{9B31A34F-F37C-FD01-118B-B44CE5F4ED04}"/>
          </ac:picMkLst>
        </pc:picChg>
      </pc:sldChg>
      <pc:sldChg chg="new del">
        <pc:chgData name="Megan Botes" userId="70568131-745a-489b-b4fe-9e78c579dd6d" providerId="ADAL" clId="{E3DEF142-CC7A-44CA-B5B4-48BABF1A3E75}" dt="2025-10-23T11:13:05.882" v="131" actId="680"/>
        <pc:sldMkLst>
          <pc:docMk/>
          <pc:sldMk cId="1016430084" sldId="27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75B3B-E2DD-420C-9DB7-10D8E814254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05C6CE-A248-420D-9973-94215C5510C7}">
      <dgm:prSet/>
      <dgm:spPr/>
      <dgm:t>
        <a:bodyPr/>
        <a:lstStyle/>
        <a:p>
          <a:pPr>
            <a:defRPr b="1"/>
          </a:pPr>
          <a:r>
            <a:rPr lang="en-GB" b="1"/>
            <a:t>Responsibility:</a:t>
          </a:r>
          <a:endParaRPr lang="en-US"/>
        </a:p>
      </dgm:t>
    </dgm:pt>
    <dgm:pt modelId="{B108D28B-E4DD-4075-8336-1E3560A712E7}" type="parTrans" cxnId="{10D10AAA-1E07-4A8B-8977-F49EA08587BE}">
      <dgm:prSet/>
      <dgm:spPr/>
      <dgm:t>
        <a:bodyPr/>
        <a:lstStyle/>
        <a:p>
          <a:endParaRPr lang="en-US"/>
        </a:p>
      </dgm:t>
    </dgm:pt>
    <dgm:pt modelId="{50230606-1FCB-48AF-AF73-9E786B52BB26}" type="sibTrans" cxnId="{10D10AAA-1E07-4A8B-8977-F49EA08587BE}">
      <dgm:prSet/>
      <dgm:spPr/>
      <dgm:t>
        <a:bodyPr/>
        <a:lstStyle/>
        <a:p>
          <a:endParaRPr lang="en-US"/>
        </a:p>
      </dgm:t>
    </dgm:pt>
    <dgm:pt modelId="{AFC351ED-5A01-4338-8BF1-1F69BFE8491C}">
      <dgm:prSet/>
      <dgm:spPr/>
      <dgm:t>
        <a:bodyPr/>
        <a:lstStyle/>
        <a:p>
          <a:r>
            <a:rPr lang="en-GB"/>
            <a:t>What you are expected to do: your duties or obligations.</a:t>
          </a:r>
          <a:endParaRPr lang="en-US"/>
        </a:p>
      </dgm:t>
    </dgm:pt>
    <dgm:pt modelId="{6603122B-40BB-467F-B21D-C2B12A7ED0B9}" type="parTrans" cxnId="{1A3C3C7D-A104-4B75-B5C6-3334A621B70F}">
      <dgm:prSet/>
      <dgm:spPr/>
      <dgm:t>
        <a:bodyPr/>
        <a:lstStyle/>
        <a:p>
          <a:endParaRPr lang="en-US"/>
        </a:p>
      </dgm:t>
    </dgm:pt>
    <dgm:pt modelId="{255BF4FE-7417-4201-955E-080E7E7A77F9}" type="sibTrans" cxnId="{1A3C3C7D-A104-4B75-B5C6-3334A621B70F}">
      <dgm:prSet/>
      <dgm:spPr/>
      <dgm:t>
        <a:bodyPr/>
        <a:lstStyle/>
        <a:p>
          <a:endParaRPr lang="en-US"/>
        </a:p>
      </dgm:t>
    </dgm:pt>
    <dgm:pt modelId="{B7CABFF7-F0A1-4997-B8B8-C2A5A413E636}">
      <dgm:prSet/>
      <dgm:spPr/>
      <dgm:t>
        <a:bodyPr/>
        <a:lstStyle/>
        <a:p>
          <a:r>
            <a:rPr lang="en-GB"/>
            <a:t>About being reliable and following through on what you’ve promised.</a:t>
          </a:r>
          <a:endParaRPr lang="en-US"/>
        </a:p>
      </dgm:t>
    </dgm:pt>
    <dgm:pt modelId="{5FCD133F-8BAE-48CC-B2FC-E2CF1B880ACF}" type="parTrans" cxnId="{A68CB8D9-E43E-48AA-BEE6-F684E3214F8B}">
      <dgm:prSet/>
      <dgm:spPr/>
      <dgm:t>
        <a:bodyPr/>
        <a:lstStyle/>
        <a:p>
          <a:endParaRPr lang="en-US"/>
        </a:p>
      </dgm:t>
    </dgm:pt>
    <dgm:pt modelId="{D97330D8-434B-4BCE-B5A4-95EF0F28B258}" type="sibTrans" cxnId="{A68CB8D9-E43E-48AA-BEE6-F684E3214F8B}">
      <dgm:prSet/>
      <dgm:spPr/>
      <dgm:t>
        <a:bodyPr/>
        <a:lstStyle/>
        <a:p>
          <a:endParaRPr lang="en-US"/>
        </a:p>
      </dgm:t>
    </dgm:pt>
    <dgm:pt modelId="{C68EEAE0-2A87-41A8-A214-FD7F7E6C4E17}">
      <dgm:prSet/>
      <dgm:spPr/>
      <dgm:t>
        <a:bodyPr/>
        <a:lstStyle/>
        <a:p>
          <a:pPr>
            <a:defRPr b="1"/>
          </a:pPr>
          <a:r>
            <a:rPr lang="en-GB" b="1"/>
            <a:t>Accountability:</a:t>
          </a:r>
          <a:endParaRPr lang="en-US"/>
        </a:p>
      </dgm:t>
    </dgm:pt>
    <dgm:pt modelId="{3575424B-120E-4438-AA51-6B2B55BAC09A}" type="parTrans" cxnId="{0EAA4D87-EAC6-4C7E-A6C6-AC32D6794C13}">
      <dgm:prSet/>
      <dgm:spPr/>
      <dgm:t>
        <a:bodyPr/>
        <a:lstStyle/>
        <a:p>
          <a:endParaRPr lang="en-US"/>
        </a:p>
      </dgm:t>
    </dgm:pt>
    <dgm:pt modelId="{0708B2FF-8CEF-44F6-A83A-9C5FCB1277A4}" type="sibTrans" cxnId="{0EAA4D87-EAC6-4C7E-A6C6-AC32D6794C13}">
      <dgm:prSet/>
      <dgm:spPr/>
      <dgm:t>
        <a:bodyPr/>
        <a:lstStyle/>
        <a:p>
          <a:endParaRPr lang="en-US"/>
        </a:p>
      </dgm:t>
    </dgm:pt>
    <dgm:pt modelId="{7A242D85-AFF2-4E0F-927D-1FF982F012A4}">
      <dgm:prSet/>
      <dgm:spPr/>
      <dgm:t>
        <a:bodyPr/>
        <a:lstStyle/>
        <a:p>
          <a:r>
            <a:rPr lang="en-GB"/>
            <a:t>About ownership and consequences.</a:t>
          </a:r>
          <a:endParaRPr lang="en-US"/>
        </a:p>
      </dgm:t>
    </dgm:pt>
    <dgm:pt modelId="{6BA7BB21-FA69-492D-9F89-324AA9C17474}" type="parTrans" cxnId="{3C987AC6-F385-49EA-A0AB-E0445DEA1FD8}">
      <dgm:prSet/>
      <dgm:spPr/>
      <dgm:t>
        <a:bodyPr/>
        <a:lstStyle/>
        <a:p>
          <a:endParaRPr lang="en-US"/>
        </a:p>
      </dgm:t>
    </dgm:pt>
    <dgm:pt modelId="{5C2ADFD5-41BE-46BB-9785-157C8C508937}" type="sibTrans" cxnId="{3C987AC6-F385-49EA-A0AB-E0445DEA1FD8}">
      <dgm:prSet/>
      <dgm:spPr/>
      <dgm:t>
        <a:bodyPr/>
        <a:lstStyle/>
        <a:p>
          <a:endParaRPr lang="en-US"/>
        </a:p>
      </dgm:t>
    </dgm:pt>
    <dgm:pt modelId="{DB7AC84A-2E28-4E2E-9805-05B670ECDE99}">
      <dgm:prSet/>
      <dgm:spPr/>
      <dgm:t>
        <a:bodyPr/>
        <a:lstStyle/>
        <a:p>
          <a:r>
            <a:rPr lang="en-GB"/>
            <a:t>You accept the results of your actions (good or bad) and how they affect others.</a:t>
          </a:r>
          <a:endParaRPr lang="en-US"/>
        </a:p>
      </dgm:t>
    </dgm:pt>
    <dgm:pt modelId="{83416839-5888-4C00-A78D-07066063A769}" type="parTrans" cxnId="{F5FBB3FC-D5FF-4BF9-AC2D-A46365059B2F}">
      <dgm:prSet/>
      <dgm:spPr/>
      <dgm:t>
        <a:bodyPr/>
        <a:lstStyle/>
        <a:p>
          <a:endParaRPr lang="en-US"/>
        </a:p>
      </dgm:t>
    </dgm:pt>
    <dgm:pt modelId="{2BADEE43-3236-485D-B986-3B06B8CA63BB}" type="sibTrans" cxnId="{F5FBB3FC-D5FF-4BF9-AC2D-A46365059B2F}">
      <dgm:prSet/>
      <dgm:spPr/>
      <dgm:t>
        <a:bodyPr/>
        <a:lstStyle/>
        <a:p>
          <a:endParaRPr lang="en-US"/>
        </a:p>
      </dgm:t>
    </dgm:pt>
    <dgm:pt modelId="{C509F110-6DA6-498A-B250-BD478C248904}" type="pres">
      <dgm:prSet presAssocID="{84575B3B-E2DD-420C-9DB7-10D8E814254C}" presName="root" presStyleCnt="0">
        <dgm:presLayoutVars>
          <dgm:dir/>
          <dgm:resizeHandles val="exact"/>
        </dgm:presLayoutVars>
      </dgm:prSet>
      <dgm:spPr/>
    </dgm:pt>
    <dgm:pt modelId="{85F89A88-0747-4EEF-A48F-1052EB188143}" type="pres">
      <dgm:prSet presAssocID="{0F05C6CE-A248-420D-9973-94215C5510C7}" presName="compNode" presStyleCnt="0"/>
      <dgm:spPr/>
    </dgm:pt>
    <dgm:pt modelId="{4FCF27C6-A8ED-4C01-8B1F-44D17D8DD00C}" type="pres">
      <dgm:prSet presAssocID="{0F05C6CE-A248-420D-9973-94215C5510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wn"/>
        </a:ext>
      </dgm:extLst>
    </dgm:pt>
    <dgm:pt modelId="{8F57991F-0A80-4CAC-8EBE-A54BB41B461D}" type="pres">
      <dgm:prSet presAssocID="{0F05C6CE-A248-420D-9973-94215C5510C7}" presName="iconSpace" presStyleCnt="0"/>
      <dgm:spPr/>
    </dgm:pt>
    <dgm:pt modelId="{3C276B68-CE1F-43B6-B0B8-38546ADFB4BA}" type="pres">
      <dgm:prSet presAssocID="{0F05C6CE-A248-420D-9973-94215C5510C7}" presName="parTx" presStyleLbl="revTx" presStyleIdx="0" presStyleCnt="4">
        <dgm:presLayoutVars>
          <dgm:chMax val="0"/>
          <dgm:chPref val="0"/>
        </dgm:presLayoutVars>
      </dgm:prSet>
      <dgm:spPr/>
    </dgm:pt>
    <dgm:pt modelId="{B2DEEBB0-BF0F-4807-A909-CC98AA7B8234}" type="pres">
      <dgm:prSet presAssocID="{0F05C6CE-A248-420D-9973-94215C5510C7}" presName="txSpace" presStyleCnt="0"/>
      <dgm:spPr/>
    </dgm:pt>
    <dgm:pt modelId="{C4B67DDA-6566-462E-9031-1660A13E067F}" type="pres">
      <dgm:prSet presAssocID="{0F05C6CE-A248-420D-9973-94215C5510C7}" presName="desTx" presStyleLbl="revTx" presStyleIdx="1" presStyleCnt="4">
        <dgm:presLayoutVars/>
      </dgm:prSet>
      <dgm:spPr/>
    </dgm:pt>
    <dgm:pt modelId="{44E7962E-AD33-4711-AC95-ED40CE10A867}" type="pres">
      <dgm:prSet presAssocID="{50230606-1FCB-48AF-AF73-9E786B52BB26}" presName="sibTrans" presStyleCnt="0"/>
      <dgm:spPr/>
    </dgm:pt>
    <dgm:pt modelId="{57A797F7-97C8-4038-A547-EFD7A9674552}" type="pres">
      <dgm:prSet presAssocID="{C68EEAE0-2A87-41A8-A214-FD7F7E6C4E17}" presName="compNode" presStyleCnt="0"/>
      <dgm:spPr/>
    </dgm:pt>
    <dgm:pt modelId="{F1A65CBB-7285-44CB-8E69-CF09BF4AF334}" type="pres">
      <dgm:prSet presAssocID="{C68EEAE0-2A87-41A8-A214-FD7F7E6C4E1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B701E169-EAD5-4E1C-A1B6-3B056C8C9436}" type="pres">
      <dgm:prSet presAssocID="{C68EEAE0-2A87-41A8-A214-FD7F7E6C4E17}" presName="iconSpace" presStyleCnt="0"/>
      <dgm:spPr/>
    </dgm:pt>
    <dgm:pt modelId="{86E98D68-5A76-405B-AC91-2AB439954AD7}" type="pres">
      <dgm:prSet presAssocID="{C68EEAE0-2A87-41A8-A214-FD7F7E6C4E17}" presName="parTx" presStyleLbl="revTx" presStyleIdx="2" presStyleCnt="4">
        <dgm:presLayoutVars>
          <dgm:chMax val="0"/>
          <dgm:chPref val="0"/>
        </dgm:presLayoutVars>
      </dgm:prSet>
      <dgm:spPr/>
    </dgm:pt>
    <dgm:pt modelId="{FFE7BBCD-DB24-4DA3-81F6-5ACF0D8836A7}" type="pres">
      <dgm:prSet presAssocID="{C68EEAE0-2A87-41A8-A214-FD7F7E6C4E17}" presName="txSpace" presStyleCnt="0"/>
      <dgm:spPr/>
    </dgm:pt>
    <dgm:pt modelId="{64379CA1-1B3C-4DB0-AA17-252580C6A26C}" type="pres">
      <dgm:prSet presAssocID="{C68EEAE0-2A87-41A8-A214-FD7F7E6C4E17}" presName="desTx" presStyleLbl="revTx" presStyleIdx="3" presStyleCnt="4">
        <dgm:presLayoutVars/>
      </dgm:prSet>
      <dgm:spPr/>
    </dgm:pt>
  </dgm:ptLst>
  <dgm:cxnLst>
    <dgm:cxn modelId="{F3233B08-7327-4EA7-B807-B2B69334D74B}" type="presOf" srcId="{7A242D85-AFF2-4E0F-927D-1FF982F012A4}" destId="{64379CA1-1B3C-4DB0-AA17-252580C6A26C}" srcOrd="0" destOrd="0" presId="urn:microsoft.com/office/officeart/2018/5/layout/CenteredIconLabelDescriptionList"/>
    <dgm:cxn modelId="{B9EB5A14-CFDE-407E-8DF5-7E7C8CC4F142}" type="presOf" srcId="{84575B3B-E2DD-420C-9DB7-10D8E814254C}" destId="{C509F110-6DA6-498A-B250-BD478C248904}" srcOrd="0" destOrd="0" presId="urn:microsoft.com/office/officeart/2018/5/layout/CenteredIconLabelDescriptionList"/>
    <dgm:cxn modelId="{C8B9CA24-BABF-423B-9F7D-BDB75D0B68C8}" type="presOf" srcId="{0F05C6CE-A248-420D-9973-94215C5510C7}" destId="{3C276B68-CE1F-43B6-B0B8-38546ADFB4BA}" srcOrd="0" destOrd="0" presId="urn:microsoft.com/office/officeart/2018/5/layout/CenteredIconLabelDescriptionList"/>
    <dgm:cxn modelId="{38922443-0E01-4CBC-927C-6E6BFC58551B}" type="presOf" srcId="{C68EEAE0-2A87-41A8-A214-FD7F7E6C4E17}" destId="{86E98D68-5A76-405B-AC91-2AB439954AD7}" srcOrd="0" destOrd="0" presId="urn:microsoft.com/office/officeart/2018/5/layout/CenteredIconLabelDescriptionList"/>
    <dgm:cxn modelId="{1A3C3C7D-A104-4B75-B5C6-3334A621B70F}" srcId="{0F05C6CE-A248-420D-9973-94215C5510C7}" destId="{AFC351ED-5A01-4338-8BF1-1F69BFE8491C}" srcOrd="0" destOrd="0" parTransId="{6603122B-40BB-467F-B21D-C2B12A7ED0B9}" sibTransId="{255BF4FE-7417-4201-955E-080E7E7A77F9}"/>
    <dgm:cxn modelId="{0EAA4D87-EAC6-4C7E-A6C6-AC32D6794C13}" srcId="{84575B3B-E2DD-420C-9DB7-10D8E814254C}" destId="{C68EEAE0-2A87-41A8-A214-FD7F7E6C4E17}" srcOrd="1" destOrd="0" parTransId="{3575424B-120E-4438-AA51-6B2B55BAC09A}" sibTransId="{0708B2FF-8CEF-44F6-A83A-9C5FCB1277A4}"/>
    <dgm:cxn modelId="{D99E9496-0BFA-41FF-845A-FC2125081EE8}" type="presOf" srcId="{AFC351ED-5A01-4338-8BF1-1F69BFE8491C}" destId="{C4B67DDA-6566-462E-9031-1660A13E067F}" srcOrd="0" destOrd="0" presId="urn:microsoft.com/office/officeart/2018/5/layout/CenteredIconLabelDescriptionList"/>
    <dgm:cxn modelId="{10D10AAA-1E07-4A8B-8977-F49EA08587BE}" srcId="{84575B3B-E2DD-420C-9DB7-10D8E814254C}" destId="{0F05C6CE-A248-420D-9973-94215C5510C7}" srcOrd="0" destOrd="0" parTransId="{B108D28B-E4DD-4075-8336-1E3560A712E7}" sibTransId="{50230606-1FCB-48AF-AF73-9E786B52BB26}"/>
    <dgm:cxn modelId="{B2DB51AA-BB75-4B74-8E89-A37C867BB100}" type="presOf" srcId="{B7CABFF7-F0A1-4997-B8B8-C2A5A413E636}" destId="{C4B67DDA-6566-462E-9031-1660A13E067F}" srcOrd="0" destOrd="1" presId="urn:microsoft.com/office/officeart/2018/5/layout/CenteredIconLabelDescriptionList"/>
    <dgm:cxn modelId="{3C987AC6-F385-49EA-A0AB-E0445DEA1FD8}" srcId="{C68EEAE0-2A87-41A8-A214-FD7F7E6C4E17}" destId="{7A242D85-AFF2-4E0F-927D-1FF982F012A4}" srcOrd="0" destOrd="0" parTransId="{6BA7BB21-FA69-492D-9F89-324AA9C17474}" sibTransId="{5C2ADFD5-41BE-46BB-9785-157C8C508937}"/>
    <dgm:cxn modelId="{A68CB8D9-E43E-48AA-BEE6-F684E3214F8B}" srcId="{0F05C6CE-A248-420D-9973-94215C5510C7}" destId="{B7CABFF7-F0A1-4997-B8B8-C2A5A413E636}" srcOrd="1" destOrd="0" parTransId="{5FCD133F-8BAE-48CC-B2FC-E2CF1B880ACF}" sibTransId="{D97330D8-434B-4BCE-B5A4-95EF0F28B258}"/>
    <dgm:cxn modelId="{B6CEE9DB-0FF4-49D9-99F8-945AD187899F}" type="presOf" srcId="{DB7AC84A-2E28-4E2E-9805-05B670ECDE99}" destId="{64379CA1-1B3C-4DB0-AA17-252580C6A26C}" srcOrd="0" destOrd="1" presId="urn:microsoft.com/office/officeart/2018/5/layout/CenteredIconLabelDescriptionList"/>
    <dgm:cxn modelId="{F5FBB3FC-D5FF-4BF9-AC2D-A46365059B2F}" srcId="{C68EEAE0-2A87-41A8-A214-FD7F7E6C4E17}" destId="{DB7AC84A-2E28-4E2E-9805-05B670ECDE99}" srcOrd="1" destOrd="0" parTransId="{83416839-5888-4C00-A78D-07066063A769}" sibTransId="{2BADEE43-3236-485D-B986-3B06B8CA63BB}"/>
    <dgm:cxn modelId="{CCBA1AE4-B8CD-45D3-AD6D-A71D47C89660}" type="presParOf" srcId="{C509F110-6DA6-498A-B250-BD478C248904}" destId="{85F89A88-0747-4EEF-A48F-1052EB188143}" srcOrd="0" destOrd="0" presId="urn:microsoft.com/office/officeart/2018/5/layout/CenteredIconLabelDescriptionList"/>
    <dgm:cxn modelId="{0D3588D8-7167-4F7E-9AFD-BBFAE8EC0FA0}" type="presParOf" srcId="{85F89A88-0747-4EEF-A48F-1052EB188143}" destId="{4FCF27C6-A8ED-4C01-8B1F-44D17D8DD00C}" srcOrd="0" destOrd="0" presId="urn:microsoft.com/office/officeart/2018/5/layout/CenteredIconLabelDescriptionList"/>
    <dgm:cxn modelId="{2E931AD4-CA6D-401D-BE80-1E6D7C9ADCB6}" type="presParOf" srcId="{85F89A88-0747-4EEF-A48F-1052EB188143}" destId="{8F57991F-0A80-4CAC-8EBE-A54BB41B461D}" srcOrd="1" destOrd="0" presId="urn:microsoft.com/office/officeart/2018/5/layout/CenteredIconLabelDescriptionList"/>
    <dgm:cxn modelId="{1BAB9177-A120-4454-BE5D-1AEC0F8E5CB4}" type="presParOf" srcId="{85F89A88-0747-4EEF-A48F-1052EB188143}" destId="{3C276B68-CE1F-43B6-B0B8-38546ADFB4BA}" srcOrd="2" destOrd="0" presId="urn:microsoft.com/office/officeart/2018/5/layout/CenteredIconLabelDescriptionList"/>
    <dgm:cxn modelId="{925996BA-3659-4848-9D1F-301D5336D56A}" type="presParOf" srcId="{85F89A88-0747-4EEF-A48F-1052EB188143}" destId="{B2DEEBB0-BF0F-4807-A909-CC98AA7B8234}" srcOrd="3" destOrd="0" presId="urn:microsoft.com/office/officeart/2018/5/layout/CenteredIconLabelDescriptionList"/>
    <dgm:cxn modelId="{B1F8ECB6-964C-4BFD-B334-C6C6C89257D5}" type="presParOf" srcId="{85F89A88-0747-4EEF-A48F-1052EB188143}" destId="{C4B67DDA-6566-462E-9031-1660A13E067F}" srcOrd="4" destOrd="0" presId="urn:microsoft.com/office/officeart/2018/5/layout/CenteredIconLabelDescriptionList"/>
    <dgm:cxn modelId="{180FB62F-7B9F-40C6-B84B-30BBD2028807}" type="presParOf" srcId="{C509F110-6DA6-498A-B250-BD478C248904}" destId="{44E7962E-AD33-4711-AC95-ED40CE10A867}" srcOrd="1" destOrd="0" presId="urn:microsoft.com/office/officeart/2018/5/layout/CenteredIconLabelDescriptionList"/>
    <dgm:cxn modelId="{02FDD207-DC17-4376-8E27-B9184D141AB4}" type="presParOf" srcId="{C509F110-6DA6-498A-B250-BD478C248904}" destId="{57A797F7-97C8-4038-A547-EFD7A9674552}" srcOrd="2" destOrd="0" presId="urn:microsoft.com/office/officeart/2018/5/layout/CenteredIconLabelDescriptionList"/>
    <dgm:cxn modelId="{ACB7FFBC-4289-42C4-A296-F99E4CB0D542}" type="presParOf" srcId="{57A797F7-97C8-4038-A547-EFD7A9674552}" destId="{F1A65CBB-7285-44CB-8E69-CF09BF4AF334}" srcOrd="0" destOrd="0" presId="urn:microsoft.com/office/officeart/2018/5/layout/CenteredIconLabelDescriptionList"/>
    <dgm:cxn modelId="{FB1F9718-5449-40D4-8B4B-05BFD5D5CC28}" type="presParOf" srcId="{57A797F7-97C8-4038-A547-EFD7A9674552}" destId="{B701E169-EAD5-4E1C-A1B6-3B056C8C9436}" srcOrd="1" destOrd="0" presId="urn:microsoft.com/office/officeart/2018/5/layout/CenteredIconLabelDescriptionList"/>
    <dgm:cxn modelId="{3EB6E2F0-5E10-44FE-B604-B282457BCB2C}" type="presParOf" srcId="{57A797F7-97C8-4038-A547-EFD7A9674552}" destId="{86E98D68-5A76-405B-AC91-2AB439954AD7}" srcOrd="2" destOrd="0" presId="urn:microsoft.com/office/officeart/2018/5/layout/CenteredIconLabelDescriptionList"/>
    <dgm:cxn modelId="{6DC11286-BF0D-4AE0-9361-92F38E83D382}" type="presParOf" srcId="{57A797F7-97C8-4038-A547-EFD7A9674552}" destId="{FFE7BBCD-DB24-4DA3-81F6-5ACF0D8836A7}" srcOrd="3" destOrd="0" presId="urn:microsoft.com/office/officeart/2018/5/layout/CenteredIconLabelDescriptionList"/>
    <dgm:cxn modelId="{E014F8E9-EA04-45B0-AAAE-39AA24FD0F7C}" type="presParOf" srcId="{57A797F7-97C8-4038-A547-EFD7A9674552}" destId="{64379CA1-1B3C-4DB0-AA17-252580C6A26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910EF-1142-4C32-9F8E-79CCC96C099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042C839-1FB5-4608-BD22-F38322F2013E}">
      <dgm:prSet/>
      <dgm:spPr/>
      <dgm:t>
        <a:bodyPr/>
        <a:lstStyle/>
        <a:p>
          <a:r>
            <a:rPr lang="en-GB"/>
            <a:t>Means taking </a:t>
          </a:r>
          <a:r>
            <a:rPr lang="en-GB" b="1"/>
            <a:t>ownership</a:t>
          </a:r>
          <a:r>
            <a:rPr lang="en-GB"/>
            <a:t> of your choices, actions, and their outcomes.</a:t>
          </a:r>
          <a:endParaRPr lang="en-US"/>
        </a:p>
      </dgm:t>
    </dgm:pt>
    <dgm:pt modelId="{C7621A69-3551-4AC1-BEA4-791F5AC7BCDD}" type="parTrans" cxnId="{9E93CDAD-EBCF-4CB3-9A9F-93A1417502FE}">
      <dgm:prSet/>
      <dgm:spPr/>
      <dgm:t>
        <a:bodyPr/>
        <a:lstStyle/>
        <a:p>
          <a:endParaRPr lang="en-US"/>
        </a:p>
      </dgm:t>
    </dgm:pt>
    <dgm:pt modelId="{797D0B24-1D22-4B41-BA6A-EF9127041E39}" type="sibTrans" cxnId="{9E93CDAD-EBCF-4CB3-9A9F-93A1417502FE}">
      <dgm:prSet/>
      <dgm:spPr/>
      <dgm:t>
        <a:bodyPr/>
        <a:lstStyle/>
        <a:p>
          <a:endParaRPr lang="en-US"/>
        </a:p>
      </dgm:t>
    </dgm:pt>
    <dgm:pt modelId="{CE2FEA06-D00C-417A-9C2D-89AE0926A488}">
      <dgm:prSet/>
      <dgm:spPr/>
      <dgm:t>
        <a:bodyPr/>
        <a:lstStyle/>
        <a:p>
          <a:r>
            <a:rPr lang="en-GB" dirty="0"/>
            <a:t>Instead </a:t>
          </a:r>
          <a:r>
            <a:rPr lang="en-GB" b="0" dirty="0"/>
            <a:t>of blaming others, you accept responsibility and make things right when they go wrong.</a:t>
          </a:r>
          <a:endParaRPr lang="en-US" b="0" dirty="0"/>
        </a:p>
      </dgm:t>
    </dgm:pt>
    <dgm:pt modelId="{F5AE17F9-2462-4D80-A8A1-7796780EB5DC}" type="parTrans" cxnId="{0BA1D941-6C97-436D-880C-55117801CD03}">
      <dgm:prSet/>
      <dgm:spPr/>
      <dgm:t>
        <a:bodyPr/>
        <a:lstStyle/>
        <a:p>
          <a:endParaRPr lang="en-US"/>
        </a:p>
      </dgm:t>
    </dgm:pt>
    <dgm:pt modelId="{F1077DED-9DF6-4BF1-81DD-BE529FF175E4}" type="sibTrans" cxnId="{0BA1D941-6C97-436D-880C-55117801CD03}">
      <dgm:prSet/>
      <dgm:spPr/>
      <dgm:t>
        <a:bodyPr/>
        <a:lstStyle/>
        <a:p>
          <a:endParaRPr lang="en-US"/>
        </a:p>
      </dgm:t>
    </dgm:pt>
    <dgm:pt modelId="{AAC2A8EE-A93C-4D18-98F8-EC00B01593A8}">
      <dgm:prSet/>
      <dgm:spPr/>
      <dgm:t>
        <a:bodyPr/>
        <a:lstStyle/>
        <a:p>
          <a:r>
            <a:rPr lang="en-GB" dirty="0"/>
            <a:t>It’s </a:t>
          </a:r>
          <a:r>
            <a:rPr lang="en-GB" b="0" dirty="0"/>
            <a:t>about knowing your role and what’s expected of you</a:t>
          </a:r>
          <a:r>
            <a:rPr lang="en-GB" dirty="0"/>
            <a:t>.</a:t>
          </a:r>
          <a:endParaRPr lang="en-US" dirty="0"/>
        </a:p>
      </dgm:t>
    </dgm:pt>
    <dgm:pt modelId="{E03D3CC6-A6E7-4F90-902B-AC5EC9966AFB}" type="parTrans" cxnId="{35F280DB-C446-4A8A-B418-82A265A249D6}">
      <dgm:prSet/>
      <dgm:spPr/>
      <dgm:t>
        <a:bodyPr/>
        <a:lstStyle/>
        <a:p>
          <a:endParaRPr lang="en-US"/>
        </a:p>
      </dgm:t>
    </dgm:pt>
    <dgm:pt modelId="{355C4A8F-D7F2-4AD8-9B73-2DE32E35D8C9}" type="sibTrans" cxnId="{35F280DB-C446-4A8A-B418-82A265A249D6}">
      <dgm:prSet/>
      <dgm:spPr/>
      <dgm:t>
        <a:bodyPr/>
        <a:lstStyle/>
        <a:p>
          <a:endParaRPr lang="en-US"/>
        </a:p>
      </dgm:t>
    </dgm:pt>
    <dgm:pt modelId="{FFBEF4BB-BBDA-4A36-90DB-06DD675FC799}">
      <dgm:prSet/>
      <dgm:spPr/>
      <dgm:t>
        <a:bodyPr/>
        <a:lstStyle/>
        <a:p>
          <a:r>
            <a:rPr lang="en-GB" b="1" dirty="0"/>
            <a:t>Example: </a:t>
          </a:r>
          <a:r>
            <a:rPr lang="en-GB" dirty="0"/>
            <a:t>If you </a:t>
          </a:r>
          <a:r>
            <a:rPr lang="en-GB" b="0" dirty="0"/>
            <a:t>forget your Life Orientation workbook, don’t make excuses. Accept the consequence and learn from it. That’s what true accountability looks like.</a:t>
          </a:r>
          <a:endParaRPr lang="en-US" b="0" dirty="0"/>
        </a:p>
      </dgm:t>
    </dgm:pt>
    <dgm:pt modelId="{5B0C33A8-C4A0-42FD-AFB5-07C51A5A0DD8}" type="parTrans" cxnId="{955F44FF-1E8A-4FC0-8715-902ECC72F59A}">
      <dgm:prSet/>
      <dgm:spPr/>
      <dgm:t>
        <a:bodyPr/>
        <a:lstStyle/>
        <a:p>
          <a:endParaRPr lang="en-US"/>
        </a:p>
      </dgm:t>
    </dgm:pt>
    <dgm:pt modelId="{845729B5-06B1-41E4-9F8E-1F4A9382FDA9}" type="sibTrans" cxnId="{955F44FF-1E8A-4FC0-8715-902ECC72F59A}">
      <dgm:prSet/>
      <dgm:spPr/>
      <dgm:t>
        <a:bodyPr/>
        <a:lstStyle/>
        <a:p>
          <a:endParaRPr lang="en-US"/>
        </a:p>
      </dgm:t>
    </dgm:pt>
    <dgm:pt modelId="{2D4911DB-BBE3-4182-8AA5-80731579D4F9}" type="pres">
      <dgm:prSet presAssocID="{158910EF-1142-4C32-9F8E-79CCC96C0993}" presName="root" presStyleCnt="0">
        <dgm:presLayoutVars>
          <dgm:dir/>
          <dgm:resizeHandles val="exact"/>
        </dgm:presLayoutVars>
      </dgm:prSet>
      <dgm:spPr/>
    </dgm:pt>
    <dgm:pt modelId="{CC53A2C7-96D4-424F-8795-384444C66A4F}" type="pres">
      <dgm:prSet presAssocID="{1042C839-1FB5-4608-BD22-F38322F2013E}" presName="compNode" presStyleCnt="0"/>
      <dgm:spPr/>
    </dgm:pt>
    <dgm:pt modelId="{79BE003E-5677-4FB5-B1B9-C0F24BCFECE2}" type="pres">
      <dgm:prSet presAssocID="{1042C839-1FB5-4608-BD22-F38322F2013E}" presName="bgRect" presStyleLbl="bgShp" presStyleIdx="0" presStyleCnt="4"/>
      <dgm:spPr/>
    </dgm:pt>
    <dgm:pt modelId="{970B3C30-404B-46B6-8264-712562D3C75F}" type="pres">
      <dgm:prSet presAssocID="{1042C839-1FB5-4608-BD22-F38322F201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sion chart"/>
        </a:ext>
      </dgm:extLst>
    </dgm:pt>
    <dgm:pt modelId="{816F298E-FB85-4E70-BFAE-C905D6598608}" type="pres">
      <dgm:prSet presAssocID="{1042C839-1FB5-4608-BD22-F38322F2013E}" presName="spaceRect" presStyleCnt="0"/>
      <dgm:spPr/>
    </dgm:pt>
    <dgm:pt modelId="{E643FC69-A044-431A-A5BF-2A537033721F}" type="pres">
      <dgm:prSet presAssocID="{1042C839-1FB5-4608-BD22-F38322F2013E}" presName="parTx" presStyleLbl="revTx" presStyleIdx="0" presStyleCnt="4">
        <dgm:presLayoutVars>
          <dgm:chMax val="0"/>
          <dgm:chPref val="0"/>
        </dgm:presLayoutVars>
      </dgm:prSet>
      <dgm:spPr/>
    </dgm:pt>
    <dgm:pt modelId="{FB362D1F-6921-4586-A9B0-B8522BDCCDCC}" type="pres">
      <dgm:prSet presAssocID="{797D0B24-1D22-4B41-BA6A-EF9127041E39}" presName="sibTrans" presStyleCnt="0"/>
      <dgm:spPr/>
    </dgm:pt>
    <dgm:pt modelId="{58A92EF8-35CA-46B0-8638-4DE28A326659}" type="pres">
      <dgm:prSet presAssocID="{CE2FEA06-D00C-417A-9C2D-89AE0926A488}" presName="compNode" presStyleCnt="0"/>
      <dgm:spPr/>
    </dgm:pt>
    <dgm:pt modelId="{8011DC0D-82CC-4B8D-B6F3-31C3E768137A}" type="pres">
      <dgm:prSet presAssocID="{CE2FEA06-D00C-417A-9C2D-89AE0926A488}" presName="bgRect" presStyleLbl="bgShp" presStyleIdx="1" presStyleCnt="4"/>
      <dgm:spPr/>
    </dgm:pt>
    <dgm:pt modelId="{DA4A06E3-B9FE-443D-8A04-0613868C021D}" type="pres">
      <dgm:prSet presAssocID="{CE2FEA06-D00C-417A-9C2D-89AE0926A4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Solid Fill"/>
        </a:ext>
      </dgm:extLst>
    </dgm:pt>
    <dgm:pt modelId="{F69DF076-A5AA-46F6-ADEF-1AC523FBEC7D}" type="pres">
      <dgm:prSet presAssocID="{CE2FEA06-D00C-417A-9C2D-89AE0926A488}" presName="spaceRect" presStyleCnt="0"/>
      <dgm:spPr/>
    </dgm:pt>
    <dgm:pt modelId="{F025E58D-5D08-4126-8F22-29DFF4702573}" type="pres">
      <dgm:prSet presAssocID="{CE2FEA06-D00C-417A-9C2D-89AE0926A488}" presName="parTx" presStyleLbl="revTx" presStyleIdx="1" presStyleCnt="4">
        <dgm:presLayoutVars>
          <dgm:chMax val="0"/>
          <dgm:chPref val="0"/>
        </dgm:presLayoutVars>
      </dgm:prSet>
      <dgm:spPr/>
    </dgm:pt>
    <dgm:pt modelId="{CC65813C-DEB0-4B72-9CE2-9DF9F914C6E6}" type="pres">
      <dgm:prSet presAssocID="{F1077DED-9DF6-4BF1-81DD-BE529FF175E4}" presName="sibTrans" presStyleCnt="0"/>
      <dgm:spPr/>
    </dgm:pt>
    <dgm:pt modelId="{88755627-A380-4861-A55E-AE8CE4A41909}" type="pres">
      <dgm:prSet presAssocID="{AAC2A8EE-A93C-4D18-98F8-EC00B01593A8}" presName="compNode" presStyleCnt="0"/>
      <dgm:spPr/>
    </dgm:pt>
    <dgm:pt modelId="{BF5424E5-77B6-4FD8-83BF-083B7AF331AD}" type="pres">
      <dgm:prSet presAssocID="{AAC2A8EE-A93C-4D18-98F8-EC00B01593A8}" presName="bgRect" presStyleLbl="bgShp" presStyleIdx="2" presStyleCnt="4"/>
      <dgm:spPr/>
    </dgm:pt>
    <dgm:pt modelId="{8F2030F4-CD6E-40D1-8905-C91D7E1E2412}" type="pres">
      <dgm:prSet presAssocID="{AAC2A8EE-A93C-4D18-98F8-EC00B01593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696664CF-438A-4490-93CE-DE74A32A94BE}" type="pres">
      <dgm:prSet presAssocID="{AAC2A8EE-A93C-4D18-98F8-EC00B01593A8}" presName="spaceRect" presStyleCnt="0"/>
      <dgm:spPr/>
    </dgm:pt>
    <dgm:pt modelId="{1CC9BDCA-3658-40DE-B98B-B20B45D00DDC}" type="pres">
      <dgm:prSet presAssocID="{AAC2A8EE-A93C-4D18-98F8-EC00B01593A8}" presName="parTx" presStyleLbl="revTx" presStyleIdx="2" presStyleCnt="4">
        <dgm:presLayoutVars>
          <dgm:chMax val="0"/>
          <dgm:chPref val="0"/>
        </dgm:presLayoutVars>
      </dgm:prSet>
      <dgm:spPr/>
    </dgm:pt>
    <dgm:pt modelId="{5D416295-10D8-45FB-BD86-E2588817E238}" type="pres">
      <dgm:prSet presAssocID="{355C4A8F-D7F2-4AD8-9B73-2DE32E35D8C9}" presName="sibTrans" presStyleCnt="0"/>
      <dgm:spPr/>
    </dgm:pt>
    <dgm:pt modelId="{EB20E2F1-CC27-4634-BCF7-922A7BA63248}" type="pres">
      <dgm:prSet presAssocID="{FFBEF4BB-BBDA-4A36-90DB-06DD675FC799}" presName="compNode" presStyleCnt="0"/>
      <dgm:spPr/>
    </dgm:pt>
    <dgm:pt modelId="{422E3DE3-6FA8-495A-851C-4E2CE1EB7F20}" type="pres">
      <dgm:prSet presAssocID="{FFBEF4BB-BBDA-4A36-90DB-06DD675FC799}" presName="bgRect" presStyleLbl="bgShp" presStyleIdx="3" presStyleCnt="4"/>
      <dgm:spPr/>
    </dgm:pt>
    <dgm:pt modelId="{B2B9C69D-0500-4041-8D39-412327C641F6}" type="pres">
      <dgm:prSet presAssocID="{FFBEF4BB-BBDA-4A36-90DB-06DD675FC79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C588C639-0530-422F-964F-3EE41758674A}" type="pres">
      <dgm:prSet presAssocID="{FFBEF4BB-BBDA-4A36-90DB-06DD675FC799}" presName="spaceRect" presStyleCnt="0"/>
      <dgm:spPr/>
    </dgm:pt>
    <dgm:pt modelId="{BA13B9F8-1229-478E-82BA-E6A16A8342A1}" type="pres">
      <dgm:prSet presAssocID="{FFBEF4BB-BBDA-4A36-90DB-06DD675FC799}" presName="parTx" presStyleLbl="revTx" presStyleIdx="3" presStyleCnt="4">
        <dgm:presLayoutVars>
          <dgm:chMax val="0"/>
          <dgm:chPref val="0"/>
        </dgm:presLayoutVars>
      </dgm:prSet>
      <dgm:spPr/>
    </dgm:pt>
  </dgm:ptLst>
  <dgm:cxnLst>
    <dgm:cxn modelId="{315A6905-BDEE-46DC-A7D8-7626869EBAD4}" type="presOf" srcId="{1042C839-1FB5-4608-BD22-F38322F2013E}" destId="{E643FC69-A044-431A-A5BF-2A537033721F}" srcOrd="0" destOrd="0" presId="urn:microsoft.com/office/officeart/2018/2/layout/IconVerticalSolidList"/>
    <dgm:cxn modelId="{DA06291A-E936-47E5-9561-4525D0D73AF6}" type="presOf" srcId="{CE2FEA06-D00C-417A-9C2D-89AE0926A488}" destId="{F025E58D-5D08-4126-8F22-29DFF4702573}" srcOrd="0" destOrd="0" presId="urn:microsoft.com/office/officeart/2018/2/layout/IconVerticalSolidList"/>
    <dgm:cxn modelId="{0BA1D941-6C97-436D-880C-55117801CD03}" srcId="{158910EF-1142-4C32-9F8E-79CCC96C0993}" destId="{CE2FEA06-D00C-417A-9C2D-89AE0926A488}" srcOrd="1" destOrd="0" parTransId="{F5AE17F9-2462-4D80-A8A1-7796780EB5DC}" sibTransId="{F1077DED-9DF6-4BF1-81DD-BE529FF175E4}"/>
    <dgm:cxn modelId="{DC14ED66-FBA5-4B8A-85B7-3E396657CB7E}" type="presOf" srcId="{AAC2A8EE-A93C-4D18-98F8-EC00B01593A8}" destId="{1CC9BDCA-3658-40DE-B98B-B20B45D00DDC}" srcOrd="0" destOrd="0" presId="urn:microsoft.com/office/officeart/2018/2/layout/IconVerticalSolidList"/>
    <dgm:cxn modelId="{62A2DD87-E09F-4B4A-8A97-5A1B74851DEB}" type="presOf" srcId="{158910EF-1142-4C32-9F8E-79CCC96C0993}" destId="{2D4911DB-BBE3-4182-8AA5-80731579D4F9}" srcOrd="0" destOrd="0" presId="urn:microsoft.com/office/officeart/2018/2/layout/IconVerticalSolidList"/>
    <dgm:cxn modelId="{3D6CBCA7-DFEF-4BD2-A7AC-A57F381AD0D1}" type="presOf" srcId="{FFBEF4BB-BBDA-4A36-90DB-06DD675FC799}" destId="{BA13B9F8-1229-478E-82BA-E6A16A8342A1}" srcOrd="0" destOrd="0" presId="urn:microsoft.com/office/officeart/2018/2/layout/IconVerticalSolidList"/>
    <dgm:cxn modelId="{9E93CDAD-EBCF-4CB3-9A9F-93A1417502FE}" srcId="{158910EF-1142-4C32-9F8E-79CCC96C0993}" destId="{1042C839-1FB5-4608-BD22-F38322F2013E}" srcOrd="0" destOrd="0" parTransId="{C7621A69-3551-4AC1-BEA4-791F5AC7BCDD}" sibTransId="{797D0B24-1D22-4B41-BA6A-EF9127041E39}"/>
    <dgm:cxn modelId="{35F280DB-C446-4A8A-B418-82A265A249D6}" srcId="{158910EF-1142-4C32-9F8E-79CCC96C0993}" destId="{AAC2A8EE-A93C-4D18-98F8-EC00B01593A8}" srcOrd="2" destOrd="0" parTransId="{E03D3CC6-A6E7-4F90-902B-AC5EC9966AFB}" sibTransId="{355C4A8F-D7F2-4AD8-9B73-2DE32E35D8C9}"/>
    <dgm:cxn modelId="{955F44FF-1E8A-4FC0-8715-902ECC72F59A}" srcId="{158910EF-1142-4C32-9F8E-79CCC96C0993}" destId="{FFBEF4BB-BBDA-4A36-90DB-06DD675FC799}" srcOrd="3" destOrd="0" parTransId="{5B0C33A8-C4A0-42FD-AFB5-07C51A5A0DD8}" sibTransId="{845729B5-06B1-41E4-9F8E-1F4A9382FDA9}"/>
    <dgm:cxn modelId="{F869D46D-2884-4443-B262-6EDE43A334E3}" type="presParOf" srcId="{2D4911DB-BBE3-4182-8AA5-80731579D4F9}" destId="{CC53A2C7-96D4-424F-8795-384444C66A4F}" srcOrd="0" destOrd="0" presId="urn:microsoft.com/office/officeart/2018/2/layout/IconVerticalSolidList"/>
    <dgm:cxn modelId="{C99AE657-1A45-4175-AC94-5BA5AC96C66C}" type="presParOf" srcId="{CC53A2C7-96D4-424F-8795-384444C66A4F}" destId="{79BE003E-5677-4FB5-B1B9-C0F24BCFECE2}" srcOrd="0" destOrd="0" presId="urn:microsoft.com/office/officeart/2018/2/layout/IconVerticalSolidList"/>
    <dgm:cxn modelId="{870F8530-3CBE-481A-B910-0DB7765C6F19}" type="presParOf" srcId="{CC53A2C7-96D4-424F-8795-384444C66A4F}" destId="{970B3C30-404B-46B6-8264-712562D3C75F}" srcOrd="1" destOrd="0" presId="urn:microsoft.com/office/officeart/2018/2/layout/IconVerticalSolidList"/>
    <dgm:cxn modelId="{D9718483-FDF5-4899-9858-5816FC6FAF54}" type="presParOf" srcId="{CC53A2C7-96D4-424F-8795-384444C66A4F}" destId="{816F298E-FB85-4E70-BFAE-C905D6598608}" srcOrd="2" destOrd="0" presId="urn:microsoft.com/office/officeart/2018/2/layout/IconVerticalSolidList"/>
    <dgm:cxn modelId="{A28467CA-47C6-4E1D-8D42-7421E1E1E355}" type="presParOf" srcId="{CC53A2C7-96D4-424F-8795-384444C66A4F}" destId="{E643FC69-A044-431A-A5BF-2A537033721F}" srcOrd="3" destOrd="0" presId="urn:microsoft.com/office/officeart/2018/2/layout/IconVerticalSolidList"/>
    <dgm:cxn modelId="{F14B1417-AED0-40E2-8CB8-46C40B402734}" type="presParOf" srcId="{2D4911DB-BBE3-4182-8AA5-80731579D4F9}" destId="{FB362D1F-6921-4586-A9B0-B8522BDCCDCC}" srcOrd="1" destOrd="0" presId="urn:microsoft.com/office/officeart/2018/2/layout/IconVerticalSolidList"/>
    <dgm:cxn modelId="{0F6785A3-FC4E-4542-871A-4C2E653F522F}" type="presParOf" srcId="{2D4911DB-BBE3-4182-8AA5-80731579D4F9}" destId="{58A92EF8-35CA-46B0-8638-4DE28A326659}" srcOrd="2" destOrd="0" presId="urn:microsoft.com/office/officeart/2018/2/layout/IconVerticalSolidList"/>
    <dgm:cxn modelId="{F9279795-300D-4B47-BD38-1CB8D40A1737}" type="presParOf" srcId="{58A92EF8-35CA-46B0-8638-4DE28A326659}" destId="{8011DC0D-82CC-4B8D-B6F3-31C3E768137A}" srcOrd="0" destOrd="0" presId="urn:microsoft.com/office/officeart/2018/2/layout/IconVerticalSolidList"/>
    <dgm:cxn modelId="{4C3E9D8C-72F6-4890-8C35-E678446B05A2}" type="presParOf" srcId="{58A92EF8-35CA-46B0-8638-4DE28A326659}" destId="{DA4A06E3-B9FE-443D-8A04-0613868C021D}" srcOrd="1" destOrd="0" presId="urn:microsoft.com/office/officeart/2018/2/layout/IconVerticalSolidList"/>
    <dgm:cxn modelId="{D967D02F-094C-44DD-8B1D-EF4FE6B9580D}" type="presParOf" srcId="{58A92EF8-35CA-46B0-8638-4DE28A326659}" destId="{F69DF076-A5AA-46F6-ADEF-1AC523FBEC7D}" srcOrd="2" destOrd="0" presId="urn:microsoft.com/office/officeart/2018/2/layout/IconVerticalSolidList"/>
    <dgm:cxn modelId="{692A4EE0-EFE5-42CC-9BFF-7912D002871C}" type="presParOf" srcId="{58A92EF8-35CA-46B0-8638-4DE28A326659}" destId="{F025E58D-5D08-4126-8F22-29DFF4702573}" srcOrd="3" destOrd="0" presId="urn:microsoft.com/office/officeart/2018/2/layout/IconVerticalSolidList"/>
    <dgm:cxn modelId="{35AF6966-5E3C-48B3-A43D-A2B1053B07E3}" type="presParOf" srcId="{2D4911DB-BBE3-4182-8AA5-80731579D4F9}" destId="{CC65813C-DEB0-4B72-9CE2-9DF9F914C6E6}" srcOrd="3" destOrd="0" presId="urn:microsoft.com/office/officeart/2018/2/layout/IconVerticalSolidList"/>
    <dgm:cxn modelId="{68D7A74D-F62B-4219-8048-649B5AC5F072}" type="presParOf" srcId="{2D4911DB-BBE3-4182-8AA5-80731579D4F9}" destId="{88755627-A380-4861-A55E-AE8CE4A41909}" srcOrd="4" destOrd="0" presId="urn:microsoft.com/office/officeart/2018/2/layout/IconVerticalSolidList"/>
    <dgm:cxn modelId="{D5456AD3-40A3-410C-8319-FB12A1F93E50}" type="presParOf" srcId="{88755627-A380-4861-A55E-AE8CE4A41909}" destId="{BF5424E5-77B6-4FD8-83BF-083B7AF331AD}" srcOrd="0" destOrd="0" presId="urn:microsoft.com/office/officeart/2018/2/layout/IconVerticalSolidList"/>
    <dgm:cxn modelId="{7659EB88-CD6B-4606-83A5-6699EE32BBB3}" type="presParOf" srcId="{88755627-A380-4861-A55E-AE8CE4A41909}" destId="{8F2030F4-CD6E-40D1-8905-C91D7E1E2412}" srcOrd="1" destOrd="0" presId="urn:microsoft.com/office/officeart/2018/2/layout/IconVerticalSolidList"/>
    <dgm:cxn modelId="{A76F71C9-E902-4375-8C98-DA34FA9283FC}" type="presParOf" srcId="{88755627-A380-4861-A55E-AE8CE4A41909}" destId="{696664CF-438A-4490-93CE-DE74A32A94BE}" srcOrd="2" destOrd="0" presId="urn:microsoft.com/office/officeart/2018/2/layout/IconVerticalSolidList"/>
    <dgm:cxn modelId="{F8CBDD78-1536-4228-9691-E38CCA82DA6B}" type="presParOf" srcId="{88755627-A380-4861-A55E-AE8CE4A41909}" destId="{1CC9BDCA-3658-40DE-B98B-B20B45D00DDC}" srcOrd="3" destOrd="0" presId="urn:microsoft.com/office/officeart/2018/2/layout/IconVerticalSolidList"/>
    <dgm:cxn modelId="{2B6B6E63-FBF8-4A60-A194-497C1BC2B9F1}" type="presParOf" srcId="{2D4911DB-BBE3-4182-8AA5-80731579D4F9}" destId="{5D416295-10D8-45FB-BD86-E2588817E238}" srcOrd="5" destOrd="0" presId="urn:microsoft.com/office/officeart/2018/2/layout/IconVerticalSolidList"/>
    <dgm:cxn modelId="{9D81A995-F903-42DB-B98E-8C0CD4F1F430}" type="presParOf" srcId="{2D4911DB-BBE3-4182-8AA5-80731579D4F9}" destId="{EB20E2F1-CC27-4634-BCF7-922A7BA63248}" srcOrd="6" destOrd="0" presId="urn:microsoft.com/office/officeart/2018/2/layout/IconVerticalSolidList"/>
    <dgm:cxn modelId="{889A3C64-B523-4306-8AB4-8FE1E7957A88}" type="presParOf" srcId="{EB20E2F1-CC27-4634-BCF7-922A7BA63248}" destId="{422E3DE3-6FA8-495A-851C-4E2CE1EB7F20}" srcOrd="0" destOrd="0" presId="urn:microsoft.com/office/officeart/2018/2/layout/IconVerticalSolidList"/>
    <dgm:cxn modelId="{F155502B-80DF-490A-827B-BA9CA04C7717}" type="presParOf" srcId="{EB20E2F1-CC27-4634-BCF7-922A7BA63248}" destId="{B2B9C69D-0500-4041-8D39-412327C641F6}" srcOrd="1" destOrd="0" presId="urn:microsoft.com/office/officeart/2018/2/layout/IconVerticalSolidList"/>
    <dgm:cxn modelId="{C9CF2118-B0D3-40C1-9EF1-CD8023581A42}" type="presParOf" srcId="{EB20E2F1-CC27-4634-BCF7-922A7BA63248}" destId="{C588C639-0530-422F-964F-3EE41758674A}" srcOrd="2" destOrd="0" presId="urn:microsoft.com/office/officeart/2018/2/layout/IconVerticalSolidList"/>
    <dgm:cxn modelId="{C53C02B6-2D51-4569-BE20-C65E7079161C}" type="presParOf" srcId="{EB20E2F1-CC27-4634-BCF7-922A7BA63248}" destId="{BA13B9F8-1229-478E-82BA-E6A16A8342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A5C2FD-D124-43B5-A9AE-1A627BA5CB5C}" type="doc">
      <dgm:prSet loTypeId="urn:microsoft.com/office/officeart/2018/2/layout/IconCircleList" loCatId="icon" qsTypeId="urn:microsoft.com/office/officeart/2005/8/quickstyle/simple1" qsCatId="simple" csTypeId="urn:microsoft.com/office/officeart/2005/8/colors/colorful1" csCatId="colorful" phldr="1"/>
      <dgm:spPr/>
      <dgm:t>
        <a:bodyPr/>
        <a:lstStyle/>
        <a:p>
          <a:endParaRPr lang="en-US"/>
        </a:p>
      </dgm:t>
    </dgm:pt>
    <dgm:pt modelId="{CCD5A507-408E-4A87-9A8B-7EC24E75209C}">
      <dgm:prSet/>
      <dgm:spPr/>
      <dgm:t>
        <a:bodyPr/>
        <a:lstStyle/>
        <a:p>
          <a:pPr>
            <a:lnSpc>
              <a:spcPct val="100000"/>
            </a:lnSpc>
          </a:pPr>
          <a:r>
            <a:rPr lang="en-US" b="0" i="0" baseline="0" dirty="0"/>
            <a:t>Use a diary or schedule to plan tasks and </a:t>
          </a:r>
          <a:r>
            <a:rPr lang="en-US" b="0" i="0" baseline="0" dirty="0" err="1"/>
            <a:t>organise</a:t>
          </a:r>
          <a:r>
            <a:rPr lang="en-US" b="0" i="0" baseline="0" dirty="0"/>
            <a:t> activities</a:t>
          </a:r>
          <a:endParaRPr lang="en-US" dirty="0"/>
        </a:p>
      </dgm:t>
    </dgm:pt>
    <dgm:pt modelId="{15964407-0A53-4E78-A747-CB34350E03C2}" type="parTrans" cxnId="{2FE517FB-57AF-4BA3-811A-0A198AA1BA64}">
      <dgm:prSet/>
      <dgm:spPr/>
      <dgm:t>
        <a:bodyPr/>
        <a:lstStyle/>
        <a:p>
          <a:endParaRPr lang="en-US"/>
        </a:p>
      </dgm:t>
    </dgm:pt>
    <dgm:pt modelId="{5257EE52-AD7C-4B55-A483-A0E1A43CA36C}" type="sibTrans" cxnId="{2FE517FB-57AF-4BA3-811A-0A198AA1BA64}">
      <dgm:prSet/>
      <dgm:spPr/>
      <dgm:t>
        <a:bodyPr/>
        <a:lstStyle/>
        <a:p>
          <a:pPr>
            <a:lnSpc>
              <a:spcPct val="100000"/>
            </a:lnSpc>
          </a:pPr>
          <a:endParaRPr lang="en-US"/>
        </a:p>
      </dgm:t>
    </dgm:pt>
    <dgm:pt modelId="{DF4B3158-CC89-4476-B0F2-CE1F51C0E13A}">
      <dgm:prSet/>
      <dgm:spPr/>
      <dgm:t>
        <a:bodyPr/>
        <a:lstStyle/>
        <a:p>
          <a:pPr>
            <a:lnSpc>
              <a:spcPct val="100000"/>
            </a:lnSpc>
          </a:pPr>
          <a:r>
            <a:rPr lang="en-US" b="0" i="0" baseline="0" dirty="0"/>
            <a:t>Different tools and methods can help – find the system that works best for you</a:t>
          </a:r>
          <a:endParaRPr lang="en-US" dirty="0"/>
        </a:p>
      </dgm:t>
    </dgm:pt>
    <dgm:pt modelId="{641F0F98-80C3-49C7-892E-8FF2B3C61FAE}" type="parTrans" cxnId="{2FE863D5-C4B6-494F-9FAE-D934B1ADD358}">
      <dgm:prSet/>
      <dgm:spPr/>
      <dgm:t>
        <a:bodyPr/>
        <a:lstStyle/>
        <a:p>
          <a:endParaRPr lang="en-US"/>
        </a:p>
      </dgm:t>
    </dgm:pt>
    <dgm:pt modelId="{14B40AA9-3AFD-4179-A194-C66B0458F574}" type="sibTrans" cxnId="{2FE863D5-C4B6-494F-9FAE-D934B1ADD358}">
      <dgm:prSet/>
      <dgm:spPr/>
      <dgm:t>
        <a:bodyPr/>
        <a:lstStyle/>
        <a:p>
          <a:pPr>
            <a:lnSpc>
              <a:spcPct val="100000"/>
            </a:lnSpc>
          </a:pPr>
          <a:endParaRPr lang="en-US"/>
        </a:p>
      </dgm:t>
    </dgm:pt>
    <dgm:pt modelId="{9D690B09-C800-4342-A7EA-95CF2F5F91E8}">
      <dgm:prSet/>
      <dgm:spPr/>
      <dgm:t>
        <a:bodyPr/>
        <a:lstStyle/>
        <a:p>
          <a:pPr>
            <a:lnSpc>
              <a:spcPct val="100000"/>
            </a:lnSpc>
          </a:pPr>
          <a:r>
            <a:rPr lang="en-US" b="0" i="0" baseline="0" dirty="0"/>
            <a:t>What works for your friend or sibling may not work for you</a:t>
          </a:r>
          <a:endParaRPr lang="en-US" dirty="0"/>
        </a:p>
      </dgm:t>
    </dgm:pt>
    <dgm:pt modelId="{CDF387D7-CC7A-4857-B743-D1C773E9B053}" type="parTrans" cxnId="{284D911B-A5DF-488A-B247-94298691560D}">
      <dgm:prSet/>
      <dgm:spPr/>
      <dgm:t>
        <a:bodyPr/>
        <a:lstStyle/>
        <a:p>
          <a:endParaRPr lang="en-US"/>
        </a:p>
      </dgm:t>
    </dgm:pt>
    <dgm:pt modelId="{6E14CA54-9214-4FD7-905B-3749E5C07DDD}" type="sibTrans" cxnId="{284D911B-A5DF-488A-B247-94298691560D}">
      <dgm:prSet/>
      <dgm:spPr/>
      <dgm:t>
        <a:bodyPr/>
        <a:lstStyle/>
        <a:p>
          <a:pPr>
            <a:lnSpc>
              <a:spcPct val="100000"/>
            </a:lnSpc>
          </a:pPr>
          <a:endParaRPr lang="en-US"/>
        </a:p>
      </dgm:t>
    </dgm:pt>
    <dgm:pt modelId="{0E99C352-719F-40E1-8EB5-D880EFF19F63}">
      <dgm:prSet/>
      <dgm:spPr/>
      <dgm:t>
        <a:bodyPr/>
        <a:lstStyle/>
        <a:p>
          <a:pPr>
            <a:lnSpc>
              <a:spcPct val="100000"/>
            </a:lnSpc>
          </a:pPr>
          <a:r>
            <a:rPr lang="en-US" b="0" i="0" baseline="0" dirty="0"/>
            <a:t>We all learn and </a:t>
          </a:r>
          <a:r>
            <a:rPr lang="en-US" b="0" i="0" baseline="0" dirty="0" err="1"/>
            <a:t>organise</a:t>
          </a:r>
          <a:r>
            <a:rPr lang="en-US" b="0" i="0" baseline="0" dirty="0"/>
            <a:t> differently</a:t>
          </a:r>
          <a:endParaRPr lang="en-US" dirty="0"/>
        </a:p>
      </dgm:t>
    </dgm:pt>
    <dgm:pt modelId="{B9711507-B085-4B31-BAD9-78A48F563B78}" type="parTrans" cxnId="{2B9524A6-B2D5-48B6-A7B5-C6A3C395A349}">
      <dgm:prSet/>
      <dgm:spPr/>
      <dgm:t>
        <a:bodyPr/>
        <a:lstStyle/>
        <a:p>
          <a:endParaRPr lang="en-US"/>
        </a:p>
      </dgm:t>
    </dgm:pt>
    <dgm:pt modelId="{EE703FF6-7729-49FB-9C47-FC8BFDBA7444}" type="sibTrans" cxnId="{2B9524A6-B2D5-48B6-A7B5-C6A3C395A349}">
      <dgm:prSet/>
      <dgm:spPr/>
      <dgm:t>
        <a:bodyPr/>
        <a:lstStyle/>
        <a:p>
          <a:endParaRPr lang="en-US"/>
        </a:p>
      </dgm:t>
    </dgm:pt>
    <dgm:pt modelId="{A425C517-D79F-4F21-B981-42910CD49EA9}" type="pres">
      <dgm:prSet presAssocID="{54A5C2FD-D124-43B5-A9AE-1A627BA5CB5C}" presName="root" presStyleCnt="0">
        <dgm:presLayoutVars>
          <dgm:dir/>
          <dgm:resizeHandles val="exact"/>
        </dgm:presLayoutVars>
      </dgm:prSet>
      <dgm:spPr/>
    </dgm:pt>
    <dgm:pt modelId="{875479DF-BC61-4F59-86DA-95797B188156}" type="pres">
      <dgm:prSet presAssocID="{54A5C2FD-D124-43B5-A9AE-1A627BA5CB5C}" presName="container" presStyleCnt="0">
        <dgm:presLayoutVars>
          <dgm:dir/>
          <dgm:resizeHandles val="exact"/>
        </dgm:presLayoutVars>
      </dgm:prSet>
      <dgm:spPr/>
    </dgm:pt>
    <dgm:pt modelId="{9B03BDAA-5EED-4613-9E7B-7E739FC5400E}" type="pres">
      <dgm:prSet presAssocID="{CCD5A507-408E-4A87-9A8B-7EC24E75209C}" presName="compNode" presStyleCnt="0"/>
      <dgm:spPr/>
    </dgm:pt>
    <dgm:pt modelId="{8A5D3C22-0F94-4B53-B326-8C8F86173B5D}" type="pres">
      <dgm:prSet presAssocID="{CCD5A507-408E-4A87-9A8B-7EC24E75209C}" presName="iconBgRect" presStyleLbl="bgShp" presStyleIdx="0" presStyleCnt="4"/>
      <dgm:spPr/>
    </dgm:pt>
    <dgm:pt modelId="{28BA93CF-DF67-4681-8912-08365D3C5F1D}" type="pres">
      <dgm:prSet presAssocID="{CCD5A507-408E-4A87-9A8B-7EC24E7520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thly calendar"/>
        </a:ext>
      </dgm:extLst>
    </dgm:pt>
    <dgm:pt modelId="{AD21E9BB-723F-4800-9D92-F9AB250A4422}" type="pres">
      <dgm:prSet presAssocID="{CCD5A507-408E-4A87-9A8B-7EC24E75209C}" presName="spaceRect" presStyleCnt="0"/>
      <dgm:spPr/>
    </dgm:pt>
    <dgm:pt modelId="{1FEA38B9-2BC8-44C7-B394-A5A5A807A518}" type="pres">
      <dgm:prSet presAssocID="{CCD5A507-408E-4A87-9A8B-7EC24E75209C}" presName="textRect" presStyleLbl="revTx" presStyleIdx="0" presStyleCnt="4">
        <dgm:presLayoutVars>
          <dgm:chMax val="1"/>
          <dgm:chPref val="1"/>
        </dgm:presLayoutVars>
      </dgm:prSet>
      <dgm:spPr/>
    </dgm:pt>
    <dgm:pt modelId="{6455BDB8-3D0E-4DCF-B7F0-CB987DFF6A6C}" type="pres">
      <dgm:prSet presAssocID="{5257EE52-AD7C-4B55-A483-A0E1A43CA36C}" presName="sibTrans" presStyleLbl="sibTrans2D1" presStyleIdx="0" presStyleCnt="0"/>
      <dgm:spPr/>
    </dgm:pt>
    <dgm:pt modelId="{EB2D41C1-2E1D-4ED3-9669-57F4AC265FB6}" type="pres">
      <dgm:prSet presAssocID="{DF4B3158-CC89-4476-B0F2-CE1F51C0E13A}" presName="compNode" presStyleCnt="0"/>
      <dgm:spPr/>
    </dgm:pt>
    <dgm:pt modelId="{FB19372B-E658-4DCB-BE72-B3A28299A1C6}" type="pres">
      <dgm:prSet presAssocID="{DF4B3158-CC89-4476-B0F2-CE1F51C0E13A}" presName="iconBgRect" presStyleLbl="bgShp" presStyleIdx="1" presStyleCnt="4"/>
      <dgm:spPr/>
    </dgm:pt>
    <dgm:pt modelId="{46A6627C-1E01-4441-BCE1-8E24551A724D}" type="pres">
      <dgm:prSet presAssocID="{DF4B3158-CC89-4476-B0F2-CE1F51C0E13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ning Tools"/>
        </a:ext>
      </dgm:extLst>
    </dgm:pt>
    <dgm:pt modelId="{CBB700A5-36CB-4FC3-94A8-1A6299D3FC2D}" type="pres">
      <dgm:prSet presAssocID="{DF4B3158-CC89-4476-B0F2-CE1F51C0E13A}" presName="spaceRect" presStyleCnt="0"/>
      <dgm:spPr/>
    </dgm:pt>
    <dgm:pt modelId="{78902C2E-60EB-486D-934F-17445A0A62C1}" type="pres">
      <dgm:prSet presAssocID="{DF4B3158-CC89-4476-B0F2-CE1F51C0E13A}" presName="textRect" presStyleLbl="revTx" presStyleIdx="1" presStyleCnt="4">
        <dgm:presLayoutVars>
          <dgm:chMax val="1"/>
          <dgm:chPref val="1"/>
        </dgm:presLayoutVars>
      </dgm:prSet>
      <dgm:spPr/>
    </dgm:pt>
    <dgm:pt modelId="{3143ECE7-37D5-4F84-AA65-61CD4FAD42F7}" type="pres">
      <dgm:prSet presAssocID="{14B40AA9-3AFD-4179-A194-C66B0458F574}" presName="sibTrans" presStyleLbl="sibTrans2D1" presStyleIdx="0" presStyleCnt="0"/>
      <dgm:spPr/>
    </dgm:pt>
    <dgm:pt modelId="{C6611EBC-D8B5-4092-8E42-199E08B4F2FF}" type="pres">
      <dgm:prSet presAssocID="{9D690B09-C800-4342-A7EA-95CF2F5F91E8}" presName="compNode" presStyleCnt="0"/>
      <dgm:spPr/>
    </dgm:pt>
    <dgm:pt modelId="{45E390BA-1C3A-4EEF-8C71-C168B905BFE5}" type="pres">
      <dgm:prSet presAssocID="{9D690B09-C800-4342-A7EA-95CF2F5F91E8}" presName="iconBgRect" presStyleLbl="bgShp" presStyleIdx="2" presStyleCnt="4"/>
      <dgm:spPr/>
    </dgm:pt>
    <dgm:pt modelId="{9E2B2E0C-025E-4915-9CEE-6A35B2AF93ED}" type="pres">
      <dgm:prSet presAssocID="{9D690B09-C800-4342-A7EA-95CF2F5F91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ycle with People"/>
        </a:ext>
      </dgm:extLst>
    </dgm:pt>
    <dgm:pt modelId="{F739CE70-F333-416D-B732-9A9691882768}" type="pres">
      <dgm:prSet presAssocID="{9D690B09-C800-4342-A7EA-95CF2F5F91E8}" presName="spaceRect" presStyleCnt="0"/>
      <dgm:spPr/>
    </dgm:pt>
    <dgm:pt modelId="{1976FBBE-BEFE-47E8-8E68-8B2CB657762A}" type="pres">
      <dgm:prSet presAssocID="{9D690B09-C800-4342-A7EA-95CF2F5F91E8}" presName="textRect" presStyleLbl="revTx" presStyleIdx="2" presStyleCnt="4">
        <dgm:presLayoutVars>
          <dgm:chMax val="1"/>
          <dgm:chPref val="1"/>
        </dgm:presLayoutVars>
      </dgm:prSet>
      <dgm:spPr/>
    </dgm:pt>
    <dgm:pt modelId="{2684BF13-8E0E-4FA1-B68E-DE1D9CF3BE67}" type="pres">
      <dgm:prSet presAssocID="{6E14CA54-9214-4FD7-905B-3749E5C07DDD}" presName="sibTrans" presStyleLbl="sibTrans2D1" presStyleIdx="0" presStyleCnt="0"/>
      <dgm:spPr/>
    </dgm:pt>
    <dgm:pt modelId="{E18ADAE4-A54E-4745-A4B5-8736B65A6E62}" type="pres">
      <dgm:prSet presAssocID="{0E99C352-719F-40E1-8EB5-D880EFF19F63}" presName="compNode" presStyleCnt="0"/>
      <dgm:spPr/>
    </dgm:pt>
    <dgm:pt modelId="{14AC4520-AFCE-442C-A5E0-E5E4D3DBDE62}" type="pres">
      <dgm:prSet presAssocID="{0E99C352-719F-40E1-8EB5-D880EFF19F63}" presName="iconBgRect" presStyleLbl="bgShp" presStyleIdx="3" presStyleCnt="4"/>
      <dgm:spPr/>
    </dgm:pt>
    <dgm:pt modelId="{E5A9829F-2AAD-4E54-9356-516D7A0BF8CF}" type="pres">
      <dgm:prSet presAssocID="{0E99C352-719F-40E1-8EB5-D880EFF19F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ze"/>
        </a:ext>
      </dgm:extLst>
    </dgm:pt>
    <dgm:pt modelId="{BAA9F25A-C288-4113-9947-1D2CBF1617CA}" type="pres">
      <dgm:prSet presAssocID="{0E99C352-719F-40E1-8EB5-D880EFF19F63}" presName="spaceRect" presStyleCnt="0"/>
      <dgm:spPr/>
    </dgm:pt>
    <dgm:pt modelId="{C564EF00-8AC3-4FB6-B7AE-2C973AFF719A}" type="pres">
      <dgm:prSet presAssocID="{0E99C352-719F-40E1-8EB5-D880EFF19F63}" presName="textRect" presStyleLbl="revTx" presStyleIdx="3" presStyleCnt="4">
        <dgm:presLayoutVars>
          <dgm:chMax val="1"/>
          <dgm:chPref val="1"/>
        </dgm:presLayoutVars>
      </dgm:prSet>
      <dgm:spPr/>
    </dgm:pt>
  </dgm:ptLst>
  <dgm:cxnLst>
    <dgm:cxn modelId="{591F5705-32A7-4997-B882-E297892ABBED}" type="presOf" srcId="{5257EE52-AD7C-4B55-A483-A0E1A43CA36C}" destId="{6455BDB8-3D0E-4DCF-B7F0-CB987DFF6A6C}" srcOrd="0" destOrd="0" presId="urn:microsoft.com/office/officeart/2018/2/layout/IconCircleList"/>
    <dgm:cxn modelId="{5571D10E-4912-4FAE-8549-862B0A6A09F4}" type="presOf" srcId="{54A5C2FD-D124-43B5-A9AE-1A627BA5CB5C}" destId="{A425C517-D79F-4F21-B981-42910CD49EA9}" srcOrd="0" destOrd="0" presId="urn:microsoft.com/office/officeart/2018/2/layout/IconCircleList"/>
    <dgm:cxn modelId="{284D911B-A5DF-488A-B247-94298691560D}" srcId="{54A5C2FD-D124-43B5-A9AE-1A627BA5CB5C}" destId="{9D690B09-C800-4342-A7EA-95CF2F5F91E8}" srcOrd="2" destOrd="0" parTransId="{CDF387D7-CC7A-4857-B743-D1C773E9B053}" sibTransId="{6E14CA54-9214-4FD7-905B-3749E5C07DDD}"/>
    <dgm:cxn modelId="{47EA543F-755D-4240-8C4A-19C7B9A3EDCE}" type="presOf" srcId="{9D690B09-C800-4342-A7EA-95CF2F5F91E8}" destId="{1976FBBE-BEFE-47E8-8E68-8B2CB657762A}" srcOrd="0" destOrd="0" presId="urn:microsoft.com/office/officeart/2018/2/layout/IconCircleList"/>
    <dgm:cxn modelId="{65A38466-23AD-4F13-8634-8EF99C05D5E3}" type="presOf" srcId="{14B40AA9-3AFD-4179-A194-C66B0458F574}" destId="{3143ECE7-37D5-4F84-AA65-61CD4FAD42F7}" srcOrd="0" destOrd="0" presId="urn:microsoft.com/office/officeart/2018/2/layout/IconCircleList"/>
    <dgm:cxn modelId="{C5FBCF69-A01F-4285-A52B-EEC78AB45E1B}" type="presOf" srcId="{CCD5A507-408E-4A87-9A8B-7EC24E75209C}" destId="{1FEA38B9-2BC8-44C7-B394-A5A5A807A518}" srcOrd="0" destOrd="0" presId="urn:microsoft.com/office/officeart/2018/2/layout/IconCircleList"/>
    <dgm:cxn modelId="{3336E654-98F6-4206-8789-03455C782D7F}" type="presOf" srcId="{DF4B3158-CC89-4476-B0F2-CE1F51C0E13A}" destId="{78902C2E-60EB-486D-934F-17445A0A62C1}" srcOrd="0" destOrd="0" presId="urn:microsoft.com/office/officeart/2018/2/layout/IconCircleList"/>
    <dgm:cxn modelId="{8F0D0A86-EC31-4298-96FC-9642E3129F11}" type="presOf" srcId="{0E99C352-719F-40E1-8EB5-D880EFF19F63}" destId="{C564EF00-8AC3-4FB6-B7AE-2C973AFF719A}" srcOrd="0" destOrd="0" presId="urn:microsoft.com/office/officeart/2018/2/layout/IconCircleList"/>
    <dgm:cxn modelId="{54CF3791-CA42-49ED-8F5D-769C0C8DBBB9}" type="presOf" srcId="{6E14CA54-9214-4FD7-905B-3749E5C07DDD}" destId="{2684BF13-8E0E-4FA1-B68E-DE1D9CF3BE67}" srcOrd="0" destOrd="0" presId="urn:microsoft.com/office/officeart/2018/2/layout/IconCircleList"/>
    <dgm:cxn modelId="{2B9524A6-B2D5-48B6-A7B5-C6A3C395A349}" srcId="{54A5C2FD-D124-43B5-A9AE-1A627BA5CB5C}" destId="{0E99C352-719F-40E1-8EB5-D880EFF19F63}" srcOrd="3" destOrd="0" parTransId="{B9711507-B085-4B31-BAD9-78A48F563B78}" sibTransId="{EE703FF6-7729-49FB-9C47-FC8BFDBA7444}"/>
    <dgm:cxn modelId="{2FE863D5-C4B6-494F-9FAE-D934B1ADD358}" srcId="{54A5C2FD-D124-43B5-A9AE-1A627BA5CB5C}" destId="{DF4B3158-CC89-4476-B0F2-CE1F51C0E13A}" srcOrd="1" destOrd="0" parTransId="{641F0F98-80C3-49C7-892E-8FF2B3C61FAE}" sibTransId="{14B40AA9-3AFD-4179-A194-C66B0458F574}"/>
    <dgm:cxn modelId="{2FE517FB-57AF-4BA3-811A-0A198AA1BA64}" srcId="{54A5C2FD-D124-43B5-A9AE-1A627BA5CB5C}" destId="{CCD5A507-408E-4A87-9A8B-7EC24E75209C}" srcOrd="0" destOrd="0" parTransId="{15964407-0A53-4E78-A747-CB34350E03C2}" sibTransId="{5257EE52-AD7C-4B55-A483-A0E1A43CA36C}"/>
    <dgm:cxn modelId="{49FCC885-49E2-4DA8-9E99-97BCB4C09718}" type="presParOf" srcId="{A425C517-D79F-4F21-B981-42910CD49EA9}" destId="{875479DF-BC61-4F59-86DA-95797B188156}" srcOrd="0" destOrd="0" presId="urn:microsoft.com/office/officeart/2018/2/layout/IconCircleList"/>
    <dgm:cxn modelId="{5474EC5E-7339-4DBF-9B7D-1D212775F31E}" type="presParOf" srcId="{875479DF-BC61-4F59-86DA-95797B188156}" destId="{9B03BDAA-5EED-4613-9E7B-7E739FC5400E}" srcOrd="0" destOrd="0" presId="urn:microsoft.com/office/officeart/2018/2/layout/IconCircleList"/>
    <dgm:cxn modelId="{3CE17BF9-F7DC-4903-8691-2D42290DC4D7}" type="presParOf" srcId="{9B03BDAA-5EED-4613-9E7B-7E739FC5400E}" destId="{8A5D3C22-0F94-4B53-B326-8C8F86173B5D}" srcOrd="0" destOrd="0" presId="urn:microsoft.com/office/officeart/2018/2/layout/IconCircleList"/>
    <dgm:cxn modelId="{02C11A53-4386-48AB-BEB8-AFCC22725C89}" type="presParOf" srcId="{9B03BDAA-5EED-4613-9E7B-7E739FC5400E}" destId="{28BA93CF-DF67-4681-8912-08365D3C5F1D}" srcOrd="1" destOrd="0" presId="urn:microsoft.com/office/officeart/2018/2/layout/IconCircleList"/>
    <dgm:cxn modelId="{55095E2F-498D-4693-B5B7-5E28521FF4B1}" type="presParOf" srcId="{9B03BDAA-5EED-4613-9E7B-7E739FC5400E}" destId="{AD21E9BB-723F-4800-9D92-F9AB250A4422}" srcOrd="2" destOrd="0" presId="urn:microsoft.com/office/officeart/2018/2/layout/IconCircleList"/>
    <dgm:cxn modelId="{F0653CF6-C141-4375-A924-4631CD271E16}" type="presParOf" srcId="{9B03BDAA-5EED-4613-9E7B-7E739FC5400E}" destId="{1FEA38B9-2BC8-44C7-B394-A5A5A807A518}" srcOrd="3" destOrd="0" presId="urn:microsoft.com/office/officeart/2018/2/layout/IconCircleList"/>
    <dgm:cxn modelId="{888CD41F-0A80-4970-B55B-70D131DDBC42}" type="presParOf" srcId="{875479DF-BC61-4F59-86DA-95797B188156}" destId="{6455BDB8-3D0E-4DCF-B7F0-CB987DFF6A6C}" srcOrd="1" destOrd="0" presId="urn:microsoft.com/office/officeart/2018/2/layout/IconCircleList"/>
    <dgm:cxn modelId="{46103E85-5FE6-4A5A-9DE7-7347EF21BBD4}" type="presParOf" srcId="{875479DF-BC61-4F59-86DA-95797B188156}" destId="{EB2D41C1-2E1D-4ED3-9669-57F4AC265FB6}" srcOrd="2" destOrd="0" presId="urn:microsoft.com/office/officeart/2018/2/layout/IconCircleList"/>
    <dgm:cxn modelId="{9CC8D7FE-5B86-4F97-9244-8BDD6993F02B}" type="presParOf" srcId="{EB2D41C1-2E1D-4ED3-9669-57F4AC265FB6}" destId="{FB19372B-E658-4DCB-BE72-B3A28299A1C6}" srcOrd="0" destOrd="0" presId="urn:microsoft.com/office/officeart/2018/2/layout/IconCircleList"/>
    <dgm:cxn modelId="{A66D8C35-5DC1-418C-9D82-362B587C3E95}" type="presParOf" srcId="{EB2D41C1-2E1D-4ED3-9669-57F4AC265FB6}" destId="{46A6627C-1E01-4441-BCE1-8E24551A724D}" srcOrd="1" destOrd="0" presId="urn:microsoft.com/office/officeart/2018/2/layout/IconCircleList"/>
    <dgm:cxn modelId="{A407E2B3-7291-4C06-B393-ABBCC9307F41}" type="presParOf" srcId="{EB2D41C1-2E1D-4ED3-9669-57F4AC265FB6}" destId="{CBB700A5-36CB-4FC3-94A8-1A6299D3FC2D}" srcOrd="2" destOrd="0" presId="urn:microsoft.com/office/officeart/2018/2/layout/IconCircleList"/>
    <dgm:cxn modelId="{4E0065EE-1390-4651-A57F-B80F6D26F5FA}" type="presParOf" srcId="{EB2D41C1-2E1D-4ED3-9669-57F4AC265FB6}" destId="{78902C2E-60EB-486D-934F-17445A0A62C1}" srcOrd="3" destOrd="0" presId="urn:microsoft.com/office/officeart/2018/2/layout/IconCircleList"/>
    <dgm:cxn modelId="{E1CA1E40-24F5-4842-B2D8-0BBF0D1D2F09}" type="presParOf" srcId="{875479DF-BC61-4F59-86DA-95797B188156}" destId="{3143ECE7-37D5-4F84-AA65-61CD4FAD42F7}" srcOrd="3" destOrd="0" presId="urn:microsoft.com/office/officeart/2018/2/layout/IconCircleList"/>
    <dgm:cxn modelId="{27A6005B-7ACA-473D-9743-FCF42765E550}" type="presParOf" srcId="{875479DF-BC61-4F59-86DA-95797B188156}" destId="{C6611EBC-D8B5-4092-8E42-199E08B4F2FF}" srcOrd="4" destOrd="0" presId="urn:microsoft.com/office/officeart/2018/2/layout/IconCircleList"/>
    <dgm:cxn modelId="{E186BE82-AE12-4E8B-B7CA-C234AF3945BA}" type="presParOf" srcId="{C6611EBC-D8B5-4092-8E42-199E08B4F2FF}" destId="{45E390BA-1C3A-4EEF-8C71-C168B905BFE5}" srcOrd="0" destOrd="0" presId="urn:microsoft.com/office/officeart/2018/2/layout/IconCircleList"/>
    <dgm:cxn modelId="{0098C5CD-0FEC-42BB-A13D-9C591E52A8D9}" type="presParOf" srcId="{C6611EBC-D8B5-4092-8E42-199E08B4F2FF}" destId="{9E2B2E0C-025E-4915-9CEE-6A35B2AF93ED}" srcOrd="1" destOrd="0" presId="urn:microsoft.com/office/officeart/2018/2/layout/IconCircleList"/>
    <dgm:cxn modelId="{BF754DBF-F3BA-499D-9A5E-51F44BF821D7}" type="presParOf" srcId="{C6611EBC-D8B5-4092-8E42-199E08B4F2FF}" destId="{F739CE70-F333-416D-B732-9A9691882768}" srcOrd="2" destOrd="0" presId="urn:microsoft.com/office/officeart/2018/2/layout/IconCircleList"/>
    <dgm:cxn modelId="{BA1DE072-108F-4DF4-9A70-0452FD352DD5}" type="presParOf" srcId="{C6611EBC-D8B5-4092-8E42-199E08B4F2FF}" destId="{1976FBBE-BEFE-47E8-8E68-8B2CB657762A}" srcOrd="3" destOrd="0" presId="urn:microsoft.com/office/officeart/2018/2/layout/IconCircleList"/>
    <dgm:cxn modelId="{DBFB7D1A-09ED-4AA3-9AA2-2F06F151AABF}" type="presParOf" srcId="{875479DF-BC61-4F59-86DA-95797B188156}" destId="{2684BF13-8E0E-4FA1-B68E-DE1D9CF3BE67}" srcOrd="5" destOrd="0" presId="urn:microsoft.com/office/officeart/2018/2/layout/IconCircleList"/>
    <dgm:cxn modelId="{13D08F74-245C-4589-ABEF-93CD18ADFBB7}" type="presParOf" srcId="{875479DF-BC61-4F59-86DA-95797B188156}" destId="{E18ADAE4-A54E-4745-A4B5-8736B65A6E62}" srcOrd="6" destOrd="0" presId="urn:microsoft.com/office/officeart/2018/2/layout/IconCircleList"/>
    <dgm:cxn modelId="{42900E07-8E52-400D-A2DE-B7FAD1D35B2F}" type="presParOf" srcId="{E18ADAE4-A54E-4745-A4B5-8736B65A6E62}" destId="{14AC4520-AFCE-442C-A5E0-E5E4D3DBDE62}" srcOrd="0" destOrd="0" presId="urn:microsoft.com/office/officeart/2018/2/layout/IconCircleList"/>
    <dgm:cxn modelId="{43CC619F-E913-4047-A449-4147068A214B}" type="presParOf" srcId="{E18ADAE4-A54E-4745-A4B5-8736B65A6E62}" destId="{E5A9829F-2AAD-4E54-9356-516D7A0BF8CF}" srcOrd="1" destOrd="0" presId="urn:microsoft.com/office/officeart/2018/2/layout/IconCircleList"/>
    <dgm:cxn modelId="{249A252C-32B8-475E-837B-B660E8524DED}" type="presParOf" srcId="{E18ADAE4-A54E-4745-A4B5-8736B65A6E62}" destId="{BAA9F25A-C288-4113-9947-1D2CBF1617CA}" srcOrd="2" destOrd="0" presId="urn:microsoft.com/office/officeart/2018/2/layout/IconCircleList"/>
    <dgm:cxn modelId="{BF629B06-7F58-44EC-8F3E-8E69845B4998}" type="presParOf" srcId="{E18ADAE4-A54E-4745-A4B5-8736B65A6E62}" destId="{C564EF00-8AC3-4FB6-B7AE-2C973AFF719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C07F79-660C-42D4-9859-C285124C6C12}"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D67449BF-63EE-4879-B88B-1DAEAE249012}">
      <dgm:prSet/>
      <dgm:spPr/>
      <dgm:t>
        <a:bodyPr/>
        <a:lstStyle/>
        <a:p>
          <a:r>
            <a:rPr lang="en-US" b="0" i="0" baseline="0"/>
            <a:t>Example at school: Use a diary to plan tasks and maximise time.</a:t>
          </a:r>
          <a:endParaRPr lang="en-US"/>
        </a:p>
      </dgm:t>
    </dgm:pt>
    <dgm:pt modelId="{E63CD0F8-2642-43A8-87F9-7090AEDC52E4}" type="parTrans" cxnId="{ACFEFDD8-74F0-40CA-9267-9BF96603C53B}">
      <dgm:prSet/>
      <dgm:spPr/>
      <dgm:t>
        <a:bodyPr/>
        <a:lstStyle/>
        <a:p>
          <a:endParaRPr lang="en-US"/>
        </a:p>
      </dgm:t>
    </dgm:pt>
    <dgm:pt modelId="{B3C6D4D0-DC2E-4894-B55D-996C6FE1BC40}" type="sibTrans" cxnId="{ACFEFDD8-74F0-40CA-9267-9BF96603C53B}">
      <dgm:prSet/>
      <dgm:spPr/>
      <dgm:t>
        <a:bodyPr/>
        <a:lstStyle/>
        <a:p>
          <a:endParaRPr lang="en-US"/>
        </a:p>
      </dgm:t>
    </dgm:pt>
    <dgm:pt modelId="{5D8834B8-8EEC-4330-A015-2FF4D7521B3A}">
      <dgm:prSet/>
      <dgm:spPr/>
      <dgm:t>
        <a:bodyPr/>
        <a:lstStyle/>
        <a:p>
          <a:r>
            <a:rPr lang="en-US" b="0" i="0" baseline="0"/>
            <a:t>This helps avoid wasting time and keeps you organised.</a:t>
          </a:r>
          <a:endParaRPr lang="en-US"/>
        </a:p>
      </dgm:t>
    </dgm:pt>
    <dgm:pt modelId="{CB6A4CBF-C57F-4512-A3EB-EE7C824E7622}" type="parTrans" cxnId="{7E6460C5-1C6B-45F0-BF72-211142936D98}">
      <dgm:prSet/>
      <dgm:spPr/>
      <dgm:t>
        <a:bodyPr/>
        <a:lstStyle/>
        <a:p>
          <a:endParaRPr lang="en-US"/>
        </a:p>
      </dgm:t>
    </dgm:pt>
    <dgm:pt modelId="{7626E44C-BF46-46F3-B534-63A49C1536C2}" type="sibTrans" cxnId="{7E6460C5-1C6B-45F0-BF72-211142936D98}">
      <dgm:prSet/>
      <dgm:spPr/>
      <dgm:t>
        <a:bodyPr/>
        <a:lstStyle/>
        <a:p>
          <a:endParaRPr lang="en-US"/>
        </a:p>
      </dgm:t>
    </dgm:pt>
    <dgm:pt modelId="{BB85B373-18B2-48AB-813E-B0BD97D48C13}">
      <dgm:prSet/>
      <dgm:spPr/>
      <dgm:t>
        <a:bodyPr/>
        <a:lstStyle/>
        <a:p>
          <a:r>
            <a:rPr lang="en-US" b="0" i="0" baseline="0"/>
            <a:t>Distractions: catching up with friends, video calls, TikToks, or social media.</a:t>
          </a:r>
          <a:endParaRPr lang="en-US"/>
        </a:p>
      </dgm:t>
    </dgm:pt>
    <dgm:pt modelId="{85BE6D2D-3DA8-4071-ABB3-6C366EBFEB1B}" type="parTrans" cxnId="{DBC51BB7-370C-4F16-B9A2-CD970F4E9DE3}">
      <dgm:prSet/>
      <dgm:spPr/>
      <dgm:t>
        <a:bodyPr/>
        <a:lstStyle/>
        <a:p>
          <a:endParaRPr lang="en-US"/>
        </a:p>
      </dgm:t>
    </dgm:pt>
    <dgm:pt modelId="{7D612F8B-D840-474E-9DE1-48E4931C6198}" type="sibTrans" cxnId="{DBC51BB7-370C-4F16-B9A2-CD970F4E9DE3}">
      <dgm:prSet/>
      <dgm:spPr/>
      <dgm:t>
        <a:bodyPr/>
        <a:lstStyle/>
        <a:p>
          <a:endParaRPr lang="en-US"/>
        </a:p>
      </dgm:t>
    </dgm:pt>
    <dgm:pt modelId="{814DC575-D048-47ED-B77A-0B2B3F7CC14E}">
      <dgm:prSet/>
      <dgm:spPr/>
      <dgm:t>
        <a:bodyPr/>
        <a:lstStyle/>
        <a:p>
          <a:r>
            <a:rPr lang="en-US" b="0" i="0" baseline="0"/>
            <a:t>These are fun, but can take time away from schoolwork.</a:t>
          </a:r>
          <a:endParaRPr lang="en-US"/>
        </a:p>
      </dgm:t>
    </dgm:pt>
    <dgm:pt modelId="{24AE75D1-6F2D-4BA1-AD56-C027BD1774B5}" type="parTrans" cxnId="{E29FD0AB-8CF1-42E3-93CE-2CEBFE21B2C9}">
      <dgm:prSet/>
      <dgm:spPr/>
      <dgm:t>
        <a:bodyPr/>
        <a:lstStyle/>
        <a:p>
          <a:endParaRPr lang="en-US"/>
        </a:p>
      </dgm:t>
    </dgm:pt>
    <dgm:pt modelId="{8007589B-AEAF-4574-BC56-BADDF350C382}" type="sibTrans" cxnId="{E29FD0AB-8CF1-42E3-93CE-2CEBFE21B2C9}">
      <dgm:prSet/>
      <dgm:spPr/>
      <dgm:t>
        <a:bodyPr/>
        <a:lstStyle/>
        <a:p>
          <a:endParaRPr lang="en-US"/>
        </a:p>
      </dgm:t>
    </dgm:pt>
    <dgm:pt modelId="{6582BF92-74BA-475E-9CCA-AD27938DA0AE}">
      <dgm:prSet/>
      <dgm:spPr/>
      <dgm:t>
        <a:bodyPr/>
        <a:lstStyle/>
        <a:p>
          <a:r>
            <a:rPr lang="en-US" b="0" i="0" baseline="0" dirty="0"/>
            <a:t>Time management = balance → stay on top of schoolwork and still enjoy free time.</a:t>
          </a:r>
          <a:endParaRPr lang="en-US" dirty="0"/>
        </a:p>
      </dgm:t>
    </dgm:pt>
    <dgm:pt modelId="{E2A184A0-B228-4660-85E6-FA137F087A0F}" type="parTrans" cxnId="{9EF362BF-B190-4ADA-963C-09F16D8C9763}">
      <dgm:prSet/>
      <dgm:spPr/>
      <dgm:t>
        <a:bodyPr/>
        <a:lstStyle/>
        <a:p>
          <a:endParaRPr lang="en-US"/>
        </a:p>
      </dgm:t>
    </dgm:pt>
    <dgm:pt modelId="{F6A7B731-A642-461A-AF7E-63A79D6F20EE}" type="sibTrans" cxnId="{9EF362BF-B190-4ADA-963C-09F16D8C9763}">
      <dgm:prSet/>
      <dgm:spPr/>
      <dgm:t>
        <a:bodyPr/>
        <a:lstStyle/>
        <a:p>
          <a:endParaRPr lang="en-US"/>
        </a:p>
      </dgm:t>
    </dgm:pt>
    <dgm:pt modelId="{4F6104B1-E932-4EC2-93D7-30CABA67B33E}" type="pres">
      <dgm:prSet presAssocID="{AFC07F79-660C-42D4-9859-C285124C6C12}" presName="diagram" presStyleCnt="0">
        <dgm:presLayoutVars>
          <dgm:chPref val="1"/>
          <dgm:dir/>
          <dgm:animOne val="branch"/>
          <dgm:animLvl val="lvl"/>
          <dgm:resizeHandles/>
        </dgm:presLayoutVars>
      </dgm:prSet>
      <dgm:spPr/>
    </dgm:pt>
    <dgm:pt modelId="{1FD62D51-889D-463A-A93A-DC06E14CE1F4}" type="pres">
      <dgm:prSet presAssocID="{D67449BF-63EE-4879-B88B-1DAEAE249012}" presName="root" presStyleCnt="0"/>
      <dgm:spPr/>
    </dgm:pt>
    <dgm:pt modelId="{A462C1E3-ADDE-4B6A-815A-6F491E7668B1}" type="pres">
      <dgm:prSet presAssocID="{D67449BF-63EE-4879-B88B-1DAEAE249012}" presName="rootComposite" presStyleCnt="0"/>
      <dgm:spPr/>
    </dgm:pt>
    <dgm:pt modelId="{D74C6075-967F-4076-84B3-06FC1D7215E3}" type="pres">
      <dgm:prSet presAssocID="{D67449BF-63EE-4879-B88B-1DAEAE249012}" presName="rootText" presStyleLbl="node1" presStyleIdx="0" presStyleCnt="3"/>
      <dgm:spPr/>
    </dgm:pt>
    <dgm:pt modelId="{0CC5A807-E9CA-4E99-9792-E4F3F6F6212E}" type="pres">
      <dgm:prSet presAssocID="{D67449BF-63EE-4879-B88B-1DAEAE249012}" presName="rootConnector" presStyleLbl="node1" presStyleIdx="0" presStyleCnt="3"/>
      <dgm:spPr/>
    </dgm:pt>
    <dgm:pt modelId="{335E9893-F372-4F97-A3AE-5C633D3CA0DC}" type="pres">
      <dgm:prSet presAssocID="{D67449BF-63EE-4879-B88B-1DAEAE249012}" presName="childShape" presStyleCnt="0"/>
      <dgm:spPr/>
    </dgm:pt>
    <dgm:pt modelId="{DFFFF42B-A99A-400C-B805-867B21B43184}" type="pres">
      <dgm:prSet presAssocID="{CB6A4CBF-C57F-4512-A3EB-EE7C824E7622}" presName="Name13" presStyleLbl="parChTrans1D2" presStyleIdx="0" presStyleCnt="2"/>
      <dgm:spPr/>
    </dgm:pt>
    <dgm:pt modelId="{7B901938-090D-45C9-A487-EAF4309FB596}" type="pres">
      <dgm:prSet presAssocID="{5D8834B8-8EEC-4330-A015-2FF4D7521B3A}" presName="childText" presStyleLbl="bgAcc1" presStyleIdx="0" presStyleCnt="2">
        <dgm:presLayoutVars>
          <dgm:bulletEnabled val="1"/>
        </dgm:presLayoutVars>
      </dgm:prSet>
      <dgm:spPr/>
    </dgm:pt>
    <dgm:pt modelId="{D76145B8-8D5C-4AD6-87E4-ACD89B20A58B}" type="pres">
      <dgm:prSet presAssocID="{BB85B373-18B2-48AB-813E-B0BD97D48C13}" presName="root" presStyleCnt="0"/>
      <dgm:spPr/>
    </dgm:pt>
    <dgm:pt modelId="{DC37F04D-CED7-4B76-8B49-59C6BB4EC32B}" type="pres">
      <dgm:prSet presAssocID="{BB85B373-18B2-48AB-813E-B0BD97D48C13}" presName="rootComposite" presStyleCnt="0"/>
      <dgm:spPr/>
    </dgm:pt>
    <dgm:pt modelId="{2A08C425-DD36-4E51-BB10-489709F3495D}" type="pres">
      <dgm:prSet presAssocID="{BB85B373-18B2-48AB-813E-B0BD97D48C13}" presName="rootText" presStyleLbl="node1" presStyleIdx="1" presStyleCnt="3"/>
      <dgm:spPr/>
    </dgm:pt>
    <dgm:pt modelId="{A7A05132-3505-4082-9487-C3B453F0BADE}" type="pres">
      <dgm:prSet presAssocID="{BB85B373-18B2-48AB-813E-B0BD97D48C13}" presName="rootConnector" presStyleLbl="node1" presStyleIdx="1" presStyleCnt="3"/>
      <dgm:spPr/>
    </dgm:pt>
    <dgm:pt modelId="{72344890-7DCB-45FC-A360-E12FAA884BDA}" type="pres">
      <dgm:prSet presAssocID="{BB85B373-18B2-48AB-813E-B0BD97D48C13}" presName="childShape" presStyleCnt="0"/>
      <dgm:spPr/>
    </dgm:pt>
    <dgm:pt modelId="{4E737610-9CF1-4205-BAD7-AC2F8CFD4FFB}" type="pres">
      <dgm:prSet presAssocID="{24AE75D1-6F2D-4BA1-AD56-C027BD1774B5}" presName="Name13" presStyleLbl="parChTrans1D2" presStyleIdx="1" presStyleCnt="2"/>
      <dgm:spPr/>
    </dgm:pt>
    <dgm:pt modelId="{7D6F8C0F-0483-40C9-A490-8796EA9440D2}" type="pres">
      <dgm:prSet presAssocID="{814DC575-D048-47ED-B77A-0B2B3F7CC14E}" presName="childText" presStyleLbl="bgAcc1" presStyleIdx="1" presStyleCnt="2">
        <dgm:presLayoutVars>
          <dgm:bulletEnabled val="1"/>
        </dgm:presLayoutVars>
      </dgm:prSet>
      <dgm:spPr/>
    </dgm:pt>
    <dgm:pt modelId="{4571BDA0-5A52-4FC7-B0B7-A61B27B4A9FD}" type="pres">
      <dgm:prSet presAssocID="{6582BF92-74BA-475E-9CCA-AD27938DA0AE}" presName="root" presStyleCnt="0"/>
      <dgm:spPr/>
    </dgm:pt>
    <dgm:pt modelId="{37872E46-3056-4D15-BD89-F841B5947A82}" type="pres">
      <dgm:prSet presAssocID="{6582BF92-74BA-475E-9CCA-AD27938DA0AE}" presName="rootComposite" presStyleCnt="0"/>
      <dgm:spPr/>
    </dgm:pt>
    <dgm:pt modelId="{6DA66AC4-C043-46D7-A34F-6E7D4BFFAE89}" type="pres">
      <dgm:prSet presAssocID="{6582BF92-74BA-475E-9CCA-AD27938DA0AE}" presName="rootText" presStyleLbl="node1" presStyleIdx="2" presStyleCnt="3" custScaleY="234447"/>
      <dgm:spPr/>
    </dgm:pt>
    <dgm:pt modelId="{4222931E-5F9A-44AC-9086-80C058E46E9F}" type="pres">
      <dgm:prSet presAssocID="{6582BF92-74BA-475E-9CCA-AD27938DA0AE}" presName="rootConnector" presStyleLbl="node1" presStyleIdx="2" presStyleCnt="3"/>
      <dgm:spPr/>
    </dgm:pt>
    <dgm:pt modelId="{DE73F867-C8FA-4526-8500-3E4E385E25F6}" type="pres">
      <dgm:prSet presAssocID="{6582BF92-74BA-475E-9CCA-AD27938DA0AE}" presName="childShape" presStyleCnt="0"/>
      <dgm:spPr/>
    </dgm:pt>
  </dgm:ptLst>
  <dgm:cxnLst>
    <dgm:cxn modelId="{2AA8E10C-5BA6-41EF-939D-99B3836CE22E}" type="presOf" srcId="{6582BF92-74BA-475E-9CCA-AD27938DA0AE}" destId="{6DA66AC4-C043-46D7-A34F-6E7D4BFFAE89}" srcOrd="0" destOrd="0" presId="urn:microsoft.com/office/officeart/2005/8/layout/hierarchy3"/>
    <dgm:cxn modelId="{7F67C013-81C9-4018-BFF9-65B24D9607F8}" type="presOf" srcId="{CB6A4CBF-C57F-4512-A3EB-EE7C824E7622}" destId="{DFFFF42B-A99A-400C-B805-867B21B43184}" srcOrd="0" destOrd="0" presId="urn:microsoft.com/office/officeart/2005/8/layout/hierarchy3"/>
    <dgm:cxn modelId="{8FE9A922-D986-4F32-BAF7-733C7DBCCC45}" type="presOf" srcId="{24AE75D1-6F2D-4BA1-AD56-C027BD1774B5}" destId="{4E737610-9CF1-4205-BAD7-AC2F8CFD4FFB}" srcOrd="0" destOrd="0" presId="urn:microsoft.com/office/officeart/2005/8/layout/hierarchy3"/>
    <dgm:cxn modelId="{FD2A3530-72EE-421E-92E2-9A6233D43A54}" type="presOf" srcId="{814DC575-D048-47ED-B77A-0B2B3F7CC14E}" destId="{7D6F8C0F-0483-40C9-A490-8796EA9440D2}" srcOrd="0" destOrd="0" presId="urn:microsoft.com/office/officeart/2005/8/layout/hierarchy3"/>
    <dgm:cxn modelId="{4F307050-B4A5-41F9-951F-D11AD510346B}" type="presOf" srcId="{BB85B373-18B2-48AB-813E-B0BD97D48C13}" destId="{2A08C425-DD36-4E51-BB10-489709F3495D}" srcOrd="0" destOrd="0" presId="urn:microsoft.com/office/officeart/2005/8/layout/hierarchy3"/>
    <dgm:cxn modelId="{10B37E50-8D78-465E-B80D-B758599236A0}" type="presOf" srcId="{D67449BF-63EE-4879-B88B-1DAEAE249012}" destId="{D74C6075-967F-4076-84B3-06FC1D7215E3}" srcOrd="0" destOrd="0" presId="urn:microsoft.com/office/officeart/2005/8/layout/hierarchy3"/>
    <dgm:cxn modelId="{E81E2351-7AFA-4A6F-A568-0B5CB38108E9}" type="presOf" srcId="{D67449BF-63EE-4879-B88B-1DAEAE249012}" destId="{0CC5A807-E9CA-4E99-9792-E4F3F6F6212E}" srcOrd="1" destOrd="0" presId="urn:microsoft.com/office/officeart/2005/8/layout/hierarchy3"/>
    <dgm:cxn modelId="{5C474099-2D14-4015-93EF-0F3CAC82D95A}" type="presOf" srcId="{5D8834B8-8EEC-4330-A015-2FF4D7521B3A}" destId="{7B901938-090D-45C9-A487-EAF4309FB596}" srcOrd="0" destOrd="0" presId="urn:microsoft.com/office/officeart/2005/8/layout/hierarchy3"/>
    <dgm:cxn modelId="{28AA229D-3F72-4A16-BD3E-37BFC2A96246}" type="presOf" srcId="{AFC07F79-660C-42D4-9859-C285124C6C12}" destId="{4F6104B1-E932-4EC2-93D7-30CABA67B33E}" srcOrd="0" destOrd="0" presId="urn:microsoft.com/office/officeart/2005/8/layout/hierarchy3"/>
    <dgm:cxn modelId="{F239779E-9692-4091-A190-96EE46363F92}" type="presOf" srcId="{6582BF92-74BA-475E-9CCA-AD27938DA0AE}" destId="{4222931E-5F9A-44AC-9086-80C058E46E9F}" srcOrd="1" destOrd="0" presId="urn:microsoft.com/office/officeart/2005/8/layout/hierarchy3"/>
    <dgm:cxn modelId="{E29FD0AB-8CF1-42E3-93CE-2CEBFE21B2C9}" srcId="{BB85B373-18B2-48AB-813E-B0BD97D48C13}" destId="{814DC575-D048-47ED-B77A-0B2B3F7CC14E}" srcOrd="0" destOrd="0" parTransId="{24AE75D1-6F2D-4BA1-AD56-C027BD1774B5}" sibTransId="{8007589B-AEAF-4574-BC56-BADDF350C382}"/>
    <dgm:cxn modelId="{DBC51BB7-370C-4F16-B9A2-CD970F4E9DE3}" srcId="{AFC07F79-660C-42D4-9859-C285124C6C12}" destId="{BB85B373-18B2-48AB-813E-B0BD97D48C13}" srcOrd="1" destOrd="0" parTransId="{85BE6D2D-3DA8-4071-ABB3-6C366EBFEB1B}" sibTransId="{7D612F8B-D840-474E-9DE1-48E4931C6198}"/>
    <dgm:cxn modelId="{DCFD7EB8-9C74-480E-B324-693BC143A08A}" type="presOf" srcId="{BB85B373-18B2-48AB-813E-B0BD97D48C13}" destId="{A7A05132-3505-4082-9487-C3B453F0BADE}" srcOrd="1" destOrd="0" presId="urn:microsoft.com/office/officeart/2005/8/layout/hierarchy3"/>
    <dgm:cxn modelId="{9EF362BF-B190-4ADA-963C-09F16D8C9763}" srcId="{AFC07F79-660C-42D4-9859-C285124C6C12}" destId="{6582BF92-74BA-475E-9CCA-AD27938DA0AE}" srcOrd="2" destOrd="0" parTransId="{E2A184A0-B228-4660-85E6-FA137F087A0F}" sibTransId="{F6A7B731-A642-461A-AF7E-63A79D6F20EE}"/>
    <dgm:cxn modelId="{7E6460C5-1C6B-45F0-BF72-211142936D98}" srcId="{D67449BF-63EE-4879-B88B-1DAEAE249012}" destId="{5D8834B8-8EEC-4330-A015-2FF4D7521B3A}" srcOrd="0" destOrd="0" parTransId="{CB6A4CBF-C57F-4512-A3EB-EE7C824E7622}" sibTransId="{7626E44C-BF46-46F3-B534-63A49C1536C2}"/>
    <dgm:cxn modelId="{ACFEFDD8-74F0-40CA-9267-9BF96603C53B}" srcId="{AFC07F79-660C-42D4-9859-C285124C6C12}" destId="{D67449BF-63EE-4879-B88B-1DAEAE249012}" srcOrd="0" destOrd="0" parTransId="{E63CD0F8-2642-43A8-87F9-7090AEDC52E4}" sibTransId="{B3C6D4D0-DC2E-4894-B55D-996C6FE1BC40}"/>
    <dgm:cxn modelId="{F4282136-28AB-4491-B6EF-10FCE9966E99}" type="presParOf" srcId="{4F6104B1-E932-4EC2-93D7-30CABA67B33E}" destId="{1FD62D51-889D-463A-A93A-DC06E14CE1F4}" srcOrd="0" destOrd="0" presId="urn:microsoft.com/office/officeart/2005/8/layout/hierarchy3"/>
    <dgm:cxn modelId="{715C0DCF-84E9-4F3E-A499-9A9993876BBD}" type="presParOf" srcId="{1FD62D51-889D-463A-A93A-DC06E14CE1F4}" destId="{A462C1E3-ADDE-4B6A-815A-6F491E7668B1}" srcOrd="0" destOrd="0" presId="urn:microsoft.com/office/officeart/2005/8/layout/hierarchy3"/>
    <dgm:cxn modelId="{B9C3C157-9E59-4760-A582-B00EEF9B32DE}" type="presParOf" srcId="{A462C1E3-ADDE-4B6A-815A-6F491E7668B1}" destId="{D74C6075-967F-4076-84B3-06FC1D7215E3}" srcOrd="0" destOrd="0" presId="urn:microsoft.com/office/officeart/2005/8/layout/hierarchy3"/>
    <dgm:cxn modelId="{4D526420-E7A5-4C90-9CF6-0755A67C41A6}" type="presParOf" srcId="{A462C1E3-ADDE-4B6A-815A-6F491E7668B1}" destId="{0CC5A807-E9CA-4E99-9792-E4F3F6F6212E}" srcOrd="1" destOrd="0" presId="urn:microsoft.com/office/officeart/2005/8/layout/hierarchy3"/>
    <dgm:cxn modelId="{E8BCF4F3-C606-472E-82DE-BA9B6676BB6E}" type="presParOf" srcId="{1FD62D51-889D-463A-A93A-DC06E14CE1F4}" destId="{335E9893-F372-4F97-A3AE-5C633D3CA0DC}" srcOrd="1" destOrd="0" presId="urn:microsoft.com/office/officeart/2005/8/layout/hierarchy3"/>
    <dgm:cxn modelId="{FA7AFBB9-A6BC-4E73-B570-DFFB342204AA}" type="presParOf" srcId="{335E9893-F372-4F97-A3AE-5C633D3CA0DC}" destId="{DFFFF42B-A99A-400C-B805-867B21B43184}" srcOrd="0" destOrd="0" presId="urn:microsoft.com/office/officeart/2005/8/layout/hierarchy3"/>
    <dgm:cxn modelId="{913AE7B1-7C06-4B27-8B48-A0A6692BD3B9}" type="presParOf" srcId="{335E9893-F372-4F97-A3AE-5C633D3CA0DC}" destId="{7B901938-090D-45C9-A487-EAF4309FB596}" srcOrd="1" destOrd="0" presId="urn:microsoft.com/office/officeart/2005/8/layout/hierarchy3"/>
    <dgm:cxn modelId="{14FDDC4A-DB9F-43E5-AA22-FDC03F918DEB}" type="presParOf" srcId="{4F6104B1-E932-4EC2-93D7-30CABA67B33E}" destId="{D76145B8-8D5C-4AD6-87E4-ACD89B20A58B}" srcOrd="1" destOrd="0" presId="urn:microsoft.com/office/officeart/2005/8/layout/hierarchy3"/>
    <dgm:cxn modelId="{25317B92-95FB-4AFE-BC95-D63EE9A59F2C}" type="presParOf" srcId="{D76145B8-8D5C-4AD6-87E4-ACD89B20A58B}" destId="{DC37F04D-CED7-4B76-8B49-59C6BB4EC32B}" srcOrd="0" destOrd="0" presId="urn:microsoft.com/office/officeart/2005/8/layout/hierarchy3"/>
    <dgm:cxn modelId="{89413ACE-B036-4411-B380-A1015AC223F5}" type="presParOf" srcId="{DC37F04D-CED7-4B76-8B49-59C6BB4EC32B}" destId="{2A08C425-DD36-4E51-BB10-489709F3495D}" srcOrd="0" destOrd="0" presId="urn:microsoft.com/office/officeart/2005/8/layout/hierarchy3"/>
    <dgm:cxn modelId="{7B81ADA1-F589-44E8-AB5E-C60119BF29D6}" type="presParOf" srcId="{DC37F04D-CED7-4B76-8B49-59C6BB4EC32B}" destId="{A7A05132-3505-4082-9487-C3B453F0BADE}" srcOrd="1" destOrd="0" presId="urn:microsoft.com/office/officeart/2005/8/layout/hierarchy3"/>
    <dgm:cxn modelId="{F3889CA7-5D90-45B1-B652-A325D2DAD6C6}" type="presParOf" srcId="{D76145B8-8D5C-4AD6-87E4-ACD89B20A58B}" destId="{72344890-7DCB-45FC-A360-E12FAA884BDA}" srcOrd="1" destOrd="0" presId="urn:microsoft.com/office/officeart/2005/8/layout/hierarchy3"/>
    <dgm:cxn modelId="{47E61981-5581-433D-AF6F-71B931FD1CBA}" type="presParOf" srcId="{72344890-7DCB-45FC-A360-E12FAA884BDA}" destId="{4E737610-9CF1-4205-BAD7-AC2F8CFD4FFB}" srcOrd="0" destOrd="0" presId="urn:microsoft.com/office/officeart/2005/8/layout/hierarchy3"/>
    <dgm:cxn modelId="{62773C6B-CA54-48C1-8A2F-B3B5933DB3C8}" type="presParOf" srcId="{72344890-7DCB-45FC-A360-E12FAA884BDA}" destId="{7D6F8C0F-0483-40C9-A490-8796EA9440D2}" srcOrd="1" destOrd="0" presId="urn:microsoft.com/office/officeart/2005/8/layout/hierarchy3"/>
    <dgm:cxn modelId="{DB51F147-245D-4F46-A30F-A70ACB01EAA1}" type="presParOf" srcId="{4F6104B1-E932-4EC2-93D7-30CABA67B33E}" destId="{4571BDA0-5A52-4FC7-B0B7-A61B27B4A9FD}" srcOrd="2" destOrd="0" presId="urn:microsoft.com/office/officeart/2005/8/layout/hierarchy3"/>
    <dgm:cxn modelId="{5288D8D8-223F-4BC0-B5B4-51E612CE90D9}" type="presParOf" srcId="{4571BDA0-5A52-4FC7-B0B7-A61B27B4A9FD}" destId="{37872E46-3056-4D15-BD89-F841B5947A82}" srcOrd="0" destOrd="0" presId="urn:microsoft.com/office/officeart/2005/8/layout/hierarchy3"/>
    <dgm:cxn modelId="{88C9B500-E282-4648-AF96-85154A3B4F61}" type="presParOf" srcId="{37872E46-3056-4D15-BD89-F841B5947A82}" destId="{6DA66AC4-C043-46D7-A34F-6E7D4BFFAE89}" srcOrd="0" destOrd="0" presId="urn:microsoft.com/office/officeart/2005/8/layout/hierarchy3"/>
    <dgm:cxn modelId="{202A9CAA-31EB-447F-9841-E6FA54C03B21}" type="presParOf" srcId="{37872E46-3056-4D15-BD89-F841B5947A82}" destId="{4222931E-5F9A-44AC-9086-80C058E46E9F}" srcOrd="1" destOrd="0" presId="urn:microsoft.com/office/officeart/2005/8/layout/hierarchy3"/>
    <dgm:cxn modelId="{1CEB1464-737F-45A7-AC82-D2D4BD77D247}" type="presParOf" srcId="{4571BDA0-5A52-4FC7-B0B7-A61B27B4A9FD}" destId="{DE73F867-C8FA-4526-8500-3E4E385E25F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793783-3F52-4A8D-9F42-A8EFF74EB2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501D21A-FD7F-4257-A6AC-018CE4461491}">
      <dgm:prSet/>
      <dgm:spPr/>
      <dgm:t>
        <a:bodyPr/>
        <a:lstStyle/>
        <a:p>
          <a:r>
            <a:rPr lang="en-US" dirty="0"/>
            <a:t>Using a notepad or diary</a:t>
          </a:r>
        </a:p>
      </dgm:t>
    </dgm:pt>
    <dgm:pt modelId="{CFCC0644-0159-465E-87BC-64D20C4F95DF}" type="parTrans" cxnId="{40B3970E-53DE-41A1-932C-847C1F56899D}">
      <dgm:prSet/>
      <dgm:spPr/>
      <dgm:t>
        <a:bodyPr/>
        <a:lstStyle/>
        <a:p>
          <a:endParaRPr lang="en-US"/>
        </a:p>
      </dgm:t>
    </dgm:pt>
    <dgm:pt modelId="{FC436FB6-0D10-4D10-AAFA-A88AC869D21E}" type="sibTrans" cxnId="{40B3970E-53DE-41A1-932C-847C1F56899D}">
      <dgm:prSet/>
      <dgm:spPr/>
      <dgm:t>
        <a:bodyPr/>
        <a:lstStyle/>
        <a:p>
          <a:endParaRPr lang="en-US"/>
        </a:p>
      </dgm:t>
    </dgm:pt>
    <dgm:pt modelId="{48370CF0-D9AE-4A38-90FC-EE526EAD6F1E}">
      <dgm:prSet/>
      <dgm:spPr/>
      <dgm:t>
        <a:bodyPr/>
        <a:lstStyle/>
        <a:p>
          <a:r>
            <a:rPr lang="en-US"/>
            <a:t>Getting enough sleep</a:t>
          </a:r>
        </a:p>
      </dgm:t>
    </dgm:pt>
    <dgm:pt modelId="{CB5D0671-FF33-4C34-827F-B921A4D7F829}" type="parTrans" cxnId="{85BA3841-4FE8-4588-B5E6-86D09CA45605}">
      <dgm:prSet/>
      <dgm:spPr/>
      <dgm:t>
        <a:bodyPr/>
        <a:lstStyle/>
        <a:p>
          <a:endParaRPr lang="en-US"/>
        </a:p>
      </dgm:t>
    </dgm:pt>
    <dgm:pt modelId="{17500BBB-0BD2-490F-B0BF-762442F138D4}" type="sibTrans" cxnId="{85BA3841-4FE8-4588-B5E6-86D09CA45605}">
      <dgm:prSet/>
      <dgm:spPr/>
      <dgm:t>
        <a:bodyPr/>
        <a:lstStyle/>
        <a:p>
          <a:endParaRPr lang="en-US"/>
        </a:p>
      </dgm:t>
    </dgm:pt>
    <dgm:pt modelId="{431F0E1C-AFCA-43D6-AFAB-EA55EE5AE22F}">
      <dgm:prSet/>
      <dgm:spPr/>
      <dgm:t>
        <a:bodyPr/>
        <a:lstStyle/>
        <a:p>
          <a:r>
            <a:rPr lang="en-US"/>
            <a:t>Listening and concentrating in class</a:t>
          </a:r>
        </a:p>
      </dgm:t>
    </dgm:pt>
    <dgm:pt modelId="{3604CED0-2A2D-400C-B44F-24392173CDB9}" type="parTrans" cxnId="{CBCA6083-2B89-4B17-8805-8A9B450749FA}">
      <dgm:prSet/>
      <dgm:spPr/>
      <dgm:t>
        <a:bodyPr/>
        <a:lstStyle/>
        <a:p>
          <a:endParaRPr lang="en-US"/>
        </a:p>
      </dgm:t>
    </dgm:pt>
    <dgm:pt modelId="{4D17A0E4-F58E-4206-B171-74ACCB9626B1}" type="sibTrans" cxnId="{CBCA6083-2B89-4B17-8805-8A9B450749FA}">
      <dgm:prSet/>
      <dgm:spPr/>
      <dgm:t>
        <a:bodyPr/>
        <a:lstStyle/>
        <a:p>
          <a:endParaRPr lang="en-US"/>
        </a:p>
      </dgm:t>
    </dgm:pt>
    <dgm:pt modelId="{212DDF93-FEA2-4098-8498-45588988033C}">
      <dgm:prSet/>
      <dgm:spPr/>
      <dgm:t>
        <a:bodyPr/>
        <a:lstStyle/>
        <a:p>
          <a:r>
            <a:rPr lang="en-US"/>
            <a:t>Doing revision</a:t>
          </a:r>
        </a:p>
      </dgm:t>
    </dgm:pt>
    <dgm:pt modelId="{D248CBDB-E322-45DA-AAEE-252561606CF5}" type="parTrans" cxnId="{D220A22E-96BE-4668-B49F-3B186D77ADC6}">
      <dgm:prSet/>
      <dgm:spPr/>
      <dgm:t>
        <a:bodyPr/>
        <a:lstStyle/>
        <a:p>
          <a:endParaRPr lang="en-US"/>
        </a:p>
      </dgm:t>
    </dgm:pt>
    <dgm:pt modelId="{878BFD97-BC00-4790-8EA9-F8BBF5DA63BA}" type="sibTrans" cxnId="{D220A22E-96BE-4668-B49F-3B186D77ADC6}">
      <dgm:prSet/>
      <dgm:spPr/>
      <dgm:t>
        <a:bodyPr/>
        <a:lstStyle/>
        <a:p>
          <a:endParaRPr lang="en-US"/>
        </a:p>
      </dgm:t>
    </dgm:pt>
    <dgm:pt modelId="{6C6CC522-BF98-4382-80E8-8AE187F73B36}">
      <dgm:prSet/>
      <dgm:spPr/>
      <dgm:t>
        <a:bodyPr/>
        <a:lstStyle/>
        <a:p>
          <a:r>
            <a:rPr lang="en-US"/>
            <a:t>Organising and planning</a:t>
          </a:r>
        </a:p>
      </dgm:t>
    </dgm:pt>
    <dgm:pt modelId="{29A9F89D-CC83-44BC-AAC6-582388D9C875}" type="parTrans" cxnId="{02D34D78-8974-43AB-A193-B448A6463C01}">
      <dgm:prSet/>
      <dgm:spPr/>
      <dgm:t>
        <a:bodyPr/>
        <a:lstStyle/>
        <a:p>
          <a:endParaRPr lang="en-US"/>
        </a:p>
      </dgm:t>
    </dgm:pt>
    <dgm:pt modelId="{6C24D5B7-FB75-42BA-9019-53A5762F74C0}" type="sibTrans" cxnId="{02D34D78-8974-43AB-A193-B448A6463C01}">
      <dgm:prSet/>
      <dgm:spPr/>
      <dgm:t>
        <a:bodyPr/>
        <a:lstStyle/>
        <a:p>
          <a:endParaRPr lang="en-US"/>
        </a:p>
      </dgm:t>
    </dgm:pt>
    <dgm:pt modelId="{38CE5A7F-D4D2-4BF2-B4E3-596446A15840}">
      <dgm:prSet/>
      <dgm:spPr/>
      <dgm:t>
        <a:bodyPr/>
        <a:lstStyle/>
        <a:p>
          <a:r>
            <a:rPr lang="en-US"/>
            <a:t>Try to enjoy studying</a:t>
          </a:r>
        </a:p>
      </dgm:t>
    </dgm:pt>
    <dgm:pt modelId="{FE87DFD4-5C8B-48AC-A544-2DACA62B32B8}" type="parTrans" cxnId="{17173BC2-D95D-4477-9C91-1A1B25CA637D}">
      <dgm:prSet/>
      <dgm:spPr/>
      <dgm:t>
        <a:bodyPr/>
        <a:lstStyle/>
        <a:p>
          <a:endParaRPr lang="en-US"/>
        </a:p>
      </dgm:t>
    </dgm:pt>
    <dgm:pt modelId="{7E99EBEA-6668-46DE-8662-EE9A0FC38D12}" type="sibTrans" cxnId="{17173BC2-D95D-4477-9C91-1A1B25CA637D}">
      <dgm:prSet/>
      <dgm:spPr/>
      <dgm:t>
        <a:bodyPr/>
        <a:lstStyle/>
        <a:p>
          <a:endParaRPr lang="en-US"/>
        </a:p>
      </dgm:t>
    </dgm:pt>
    <dgm:pt modelId="{6F56AE32-BC12-4986-8838-69BC596EDE7A}">
      <dgm:prSet/>
      <dgm:spPr/>
      <dgm:t>
        <a:bodyPr/>
        <a:lstStyle/>
        <a:p>
          <a:r>
            <a:rPr lang="en-US"/>
            <a:t>Avoid procrastination</a:t>
          </a:r>
        </a:p>
      </dgm:t>
    </dgm:pt>
    <dgm:pt modelId="{101F54A9-9CC9-41E8-8C5B-C61ED63D95C0}" type="parTrans" cxnId="{FDE3704D-4804-43DA-9116-F2BE5339CCDB}">
      <dgm:prSet/>
      <dgm:spPr/>
      <dgm:t>
        <a:bodyPr/>
        <a:lstStyle/>
        <a:p>
          <a:endParaRPr lang="en-US"/>
        </a:p>
      </dgm:t>
    </dgm:pt>
    <dgm:pt modelId="{4EBB7E45-633E-46A8-8EDC-36F68DC9416F}" type="sibTrans" cxnId="{FDE3704D-4804-43DA-9116-F2BE5339CCDB}">
      <dgm:prSet/>
      <dgm:spPr/>
      <dgm:t>
        <a:bodyPr/>
        <a:lstStyle/>
        <a:p>
          <a:endParaRPr lang="en-US"/>
        </a:p>
      </dgm:t>
    </dgm:pt>
    <dgm:pt modelId="{3ECD8C1D-6FFE-4640-B7C6-246E11730B80}" type="pres">
      <dgm:prSet presAssocID="{EB793783-3F52-4A8D-9F42-A8EFF74EB255}" presName="diagram" presStyleCnt="0">
        <dgm:presLayoutVars>
          <dgm:dir/>
          <dgm:resizeHandles val="exact"/>
        </dgm:presLayoutVars>
      </dgm:prSet>
      <dgm:spPr/>
    </dgm:pt>
    <dgm:pt modelId="{9D101EFD-3F6D-4BE1-8063-7787282CFC66}" type="pres">
      <dgm:prSet presAssocID="{5501D21A-FD7F-4257-A6AC-018CE4461491}" presName="node" presStyleLbl="node1" presStyleIdx="0" presStyleCnt="7">
        <dgm:presLayoutVars>
          <dgm:bulletEnabled val="1"/>
        </dgm:presLayoutVars>
      </dgm:prSet>
      <dgm:spPr/>
    </dgm:pt>
    <dgm:pt modelId="{ABE63180-E0D3-4B32-A892-779F6249DE18}" type="pres">
      <dgm:prSet presAssocID="{FC436FB6-0D10-4D10-AAFA-A88AC869D21E}" presName="sibTrans" presStyleCnt="0"/>
      <dgm:spPr/>
    </dgm:pt>
    <dgm:pt modelId="{3FB6E472-2DB1-41BC-A4F0-6560BCC02263}" type="pres">
      <dgm:prSet presAssocID="{48370CF0-D9AE-4A38-90FC-EE526EAD6F1E}" presName="node" presStyleLbl="node1" presStyleIdx="1" presStyleCnt="7">
        <dgm:presLayoutVars>
          <dgm:bulletEnabled val="1"/>
        </dgm:presLayoutVars>
      </dgm:prSet>
      <dgm:spPr/>
    </dgm:pt>
    <dgm:pt modelId="{637E222D-F85B-4A96-BE18-0BC8F9D4D1C5}" type="pres">
      <dgm:prSet presAssocID="{17500BBB-0BD2-490F-B0BF-762442F138D4}" presName="sibTrans" presStyleCnt="0"/>
      <dgm:spPr/>
    </dgm:pt>
    <dgm:pt modelId="{5C941A87-D080-4B64-97A9-326DE0479DA0}" type="pres">
      <dgm:prSet presAssocID="{431F0E1C-AFCA-43D6-AFAB-EA55EE5AE22F}" presName="node" presStyleLbl="node1" presStyleIdx="2" presStyleCnt="7">
        <dgm:presLayoutVars>
          <dgm:bulletEnabled val="1"/>
        </dgm:presLayoutVars>
      </dgm:prSet>
      <dgm:spPr/>
    </dgm:pt>
    <dgm:pt modelId="{75D75B0C-4E42-4172-8849-877A16AC8021}" type="pres">
      <dgm:prSet presAssocID="{4D17A0E4-F58E-4206-B171-74ACCB9626B1}" presName="sibTrans" presStyleCnt="0"/>
      <dgm:spPr/>
    </dgm:pt>
    <dgm:pt modelId="{CFF005B8-6693-4911-8B0B-7427F2A1F153}" type="pres">
      <dgm:prSet presAssocID="{212DDF93-FEA2-4098-8498-45588988033C}" presName="node" presStyleLbl="node1" presStyleIdx="3" presStyleCnt="7">
        <dgm:presLayoutVars>
          <dgm:bulletEnabled val="1"/>
        </dgm:presLayoutVars>
      </dgm:prSet>
      <dgm:spPr/>
    </dgm:pt>
    <dgm:pt modelId="{2D5E5A80-6F38-4BF7-80C7-E77537CF1F33}" type="pres">
      <dgm:prSet presAssocID="{878BFD97-BC00-4790-8EA9-F8BBF5DA63BA}" presName="sibTrans" presStyleCnt="0"/>
      <dgm:spPr/>
    </dgm:pt>
    <dgm:pt modelId="{B4ECE5EB-51BB-4BF5-941E-4B428A9966DD}" type="pres">
      <dgm:prSet presAssocID="{6C6CC522-BF98-4382-80E8-8AE187F73B36}" presName="node" presStyleLbl="node1" presStyleIdx="4" presStyleCnt="7">
        <dgm:presLayoutVars>
          <dgm:bulletEnabled val="1"/>
        </dgm:presLayoutVars>
      </dgm:prSet>
      <dgm:spPr/>
    </dgm:pt>
    <dgm:pt modelId="{6BC9B738-9AC8-44F8-916C-8EC2C0D6C4E4}" type="pres">
      <dgm:prSet presAssocID="{6C24D5B7-FB75-42BA-9019-53A5762F74C0}" presName="sibTrans" presStyleCnt="0"/>
      <dgm:spPr/>
    </dgm:pt>
    <dgm:pt modelId="{F733BAE6-54E5-411E-8AEB-8351DE4D0FBF}" type="pres">
      <dgm:prSet presAssocID="{38CE5A7F-D4D2-4BF2-B4E3-596446A15840}" presName="node" presStyleLbl="node1" presStyleIdx="5" presStyleCnt="7">
        <dgm:presLayoutVars>
          <dgm:bulletEnabled val="1"/>
        </dgm:presLayoutVars>
      </dgm:prSet>
      <dgm:spPr/>
    </dgm:pt>
    <dgm:pt modelId="{CCC1D493-9971-47C5-BEA4-EA1FA8281B74}" type="pres">
      <dgm:prSet presAssocID="{7E99EBEA-6668-46DE-8662-EE9A0FC38D12}" presName="sibTrans" presStyleCnt="0"/>
      <dgm:spPr/>
    </dgm:pt>
    <dgm:pt modelId="{B4E84C95-871E-4824-BDC0-818888927C7C}" type="pres">
      <dgm:prSet presAssocID="{6F56AE32-BC12-4986-8838-69BC596EDE7A}" presName="node" presStyleLbl="node1" presStyleIdx="6" presStyleCnt="7">
        <dgm:presLayoutVars>
          <dgm:bulletEnabled val="1"/>
        </dgm:presLayoutVars>
      </dgm:prSet>
      <dgm:spPr/>
    </dgm:pt>
  </dgm:ptLst>
  <dgm:cxnLst>
    <dgm:cxn modelId="{40B3970E-53DE-41A1-932C-847C1F56899D}" srcId="{EB793783-3F52-4A8D-9F42-A8EFF74EB255}" destId="{5501D21A-FD7F-4257-A6AC-018CE4461491}" srcOrd="0" destOrd="0" parTransId="{CFCC0644-0159-465E-87BC-64D20C4F95DF}" sibTransId="{FC436FB6-0D10-4D10-AAFA-A88AC869D21E}"/>
    <dgm:cxn modelId="{D220A22E-96BE-4668-B49F-3B186D77ADC6}" srcId="{EB793783-3F52-4A8D-9F42-A8EFF74EB255}" destId="{212DDF93-FEA2-4098-8498-45588988033C}" srcOrd="3" destOrd="0" parTransId="{D248CBDB-E322-45DA-AAEE-252561606CF5}" sibTransId="{878BFD97-BC00-4790-8EA9-F8BBF5DA63BA}"/>
    <dgm:cxn modelId="{85BA3841-4FE8-4588-B5E6-86D09CA45605}" srcId="{EB793783-3F52-4A8D-9F42-A8EFF74EB255}" destId="{48370CF0-D9AE-4A38-90FC-EE526EAD6F1E}" srcOrd="1" destOrd="0" parTransId="{CB5D0671-FF33-4C34-827F-B921A4D7F829}" sibTransId="{17500BBB-0BD2-490F-B0BF-762442F138D4}"/>
    <dgm:cxn modelId="{F007D641-A0E5-4E62-84F9-8678534BE216}" type="presOf" srcId="{EB793783-3F52-4A8D-9F42-A8EFF74EB255}" destId="{3ECD8C1D-6FFE-4640-B7C6-246E11730B80}" srcOrd="0" destOrd="0" presId="urn:microsoft.com/office/officeart/2005/8/layout/default"/>
    <dgm:cxn modelId="{2912AC4C-A976-4566-978D-E26146992E5C}" type="presOf" srcId="{431F0E1C-AFCA-43D6-AFAB-EA55EE5AE22F}" destId="{5C941A87-D080-4B64-97A9-326DE0479DA0}" srcOrd="0" destOrd="0" presId="urn:microsoft.com/office/officeart/2005/8/layout/default"/>
    <dgm:cxn modelId="{FDE3704D-4804-43DA-9116-F2BE5339CCDB}" srcId="{EB793783-3F52-4A8D-9F42-A8EFF74EB255}" destId="{6F56AE32-BC12-4986-8838-69BC596EDE7A}" srcOrd="6" destOrd="0" parTransId="{101F54A9-9CC9-41E8-8C5B-C61ED63D95C0}" sibTransId="{4EBB7E45-633E-46A8-8EDC-36F68DC9416F}"/>
    <dgm:cxn modelId="{07D7894D-46C3-41A0-A02C-C819E38A6095}" type="presOf" srcId="{212DDF93-FEA2-4098-8498-45588988033C}" destId="{CFF005B8-6693-4911-8B0B-7427F2A1F153}" srcOrd="0" destOrd="0" presId="urn:microsoft.com/office/officeart/2005/8/layout/default"/>
    <dgm:cxn modelId="{872A3E51-0C16-464C-AB44-C14470861C85}" type="presOf" srcId="{5501D21A-FD7F-4257-A6AC-018CE4461491}" destId="{9D101EFD-3F6D-4BE1-8063-7787282CFC66}" srcOrd="0" destOrd="0" presId="urn:microsoft.com/office/officeart/2005/8/layout/default"/>
    <dgm:cxn modelId="{02D34D78-8974-43AB-A193-B448A6463C01}" srcId="{EB793783-3F52-4A8D-9F42-A8EFF74EB255}" destId="{6C6CC522-BF98-4382-80E8-8AE187F73B36}" srcOrd="4" destOrd="0" parTransId="{29A9F89D-CC83-44BC-AAC6-582388D9C875}" sibTransId="{6C24D5B7-FB75-42BA-9019-53A5762F74C0}"/>
    <dgm:cxn modelId="{E7690D82-ECB3-4353-B6DC-11D77792CEF6}" type="presOf" srcId="{48370CF0-D9AE-4A38-90FC-EE526EAD6F1E}" destId="{3FB6E472-2DB1-41BC-A4F0-6560BCC02263}" srcOrd="0" destOrd="0" presId="urn:microsoft.com/office/officeart/2005/8/layout/default"/>
    <dgm:cxn modelId="{CBCA6083-2B89-4B17-8805-8A9B450749FA}" srcId="{EB793783-3F52-4A8D-9F42-A8EFF74EB255}" destId="{431F0E1C-AFCA-43D6-AFAB-EA55EE5AE22F}" srcOrd="2" destOrd="0" parTransId="{3604CED0-2A2D-400C-B44F-24392173CDB9}" sibTransId="{4D17A0E4-F58E-4206-B171-74ACCB9626B1}"/>
    <dgm:cxn modelId="{10A5C099-AC81-44CB-B785-D41ABC61E7F9}" type="presOf" srcId="{38CE5A7F-D4D2-4BF2-B4E3-596446A15840}" destId="{F733BAE6-54E5-411E-8AEB-8351DE4D0FBF}" srcOrd="0" destOrd="0" presId="urn:microsoft.com/office/officeart/2005/8/layout/default"/>
    <dgm:cxn modelId="{47AA63A7-F07F-46FD-B705-4D9E1DB98DAF}" type="presOf" srcId="{6F56AE32-BC12-4986-8838-69BC596EDE7A}" destId="{B4E84C95-871E-4824-BDC0-818888927C7C}" srcOrd="0" destOrd="0" presId="urn:microsoft.com/office/officeart/2005/8/layout/default"/>
    <dgm:cxn modelId="{6A52A4B1-C7C1-4666-8A4A-9B3BBF6610A1}" type="presOf" srcId="{6C6CC522-BF98-4382-80E8-8AE187F73B36}" destId="{B4ECE5EB-51BB-4BF5-941E-4B428A9966DD}" srcOrd="0" destOrd="0" presId="urn:microsoft.com/office/officeart/2005/8/layout/default"/>
    <dgm:cxn modelId="{17173BC2-D95D-4477-9C91-1A1B25CA637D}" srcId="{EB793783-3F52-4A8D-9F42-A8EFF74EB255}" destId="{38CE5A7F-D4D2-4BF2-B4E3-596446A15840}" srcOrd="5" destOrd="0" parTransId="{FE87DFD4-5C8B-48AC-A544-2DACA62B32B8}" sibTransId="{7E99EBEA-6668-46DE-8662-EE9A0FC38D12}"/>
    <dgm:cxn modelId="{5FB9EC2B-D53B-4018-879A-7739C754B53C}" type="presParOf" srcId="{3ECD8C1D-6FFE-4640-B7C6-246E11730B80}" destId="{9D101EFD-3F6D-4BE1-8063-7787282CFC66}" srcOrd="0" destOrd="0" presId="urn:microsoft.com/office/officeart/2005/8/layout/default"/>
    <dgm:cxn modelId="{9417E366-4230-4D5C-8275-69887E56966C}" type="presParOf" srcId="{3ECD8C1D-6FFE-4640-B7C6-246E11730B80}" destId="{ABE63180-E0D3-4B32-A892-779F6249DE18}" srcOrd="1" destOrd="0" presId="urn:microsoft.com/office/officeart/2005/8/layout/default"/>
    <dgm:cxn modelId="{6B7E94AF-0B0A-4D02-8449-D82CDD47A412}" type="presParOf" srcId="{3ECD8C1D-6FFE-4640-B7C6-246E11730B80}" destId="{3FB6E472-2DB1-41BC-A4F0-6560BCC02263}" srcOrd="2" destOrd="0" presId="urn:microsoft.com/office/officeart/2005/8/layout/default"/>
    <dgm:cxn modelId="{76C1D93C-D91D-49DD-B929-0510E1618C0F}" type="presParOf" srcId="{3ECD8C1D-6FFE-4640-B7C6-246E11730B80}" destId="{637E222D-F85B-4A96-BE18-0BC8F9D4D1C5}" srcOrd="3" destOrd="0" presId="urn:microsoft.com/office/officeart/2005/8/layout/default"/>
    <dgm:cxn modelId="{B7EF4A7C-15D7-484D-8281-4AAD92E7760A}" type="presParOf" srcId="{3ECD8C1D-6FFE-4640-B7C6-246E11730B80}" destId="{5C941A87-D080-4B64-97A9-326DE0479DA0}" srcOrd="4" destOrd="0" presId="urn:microsoft.com/office/officeart/2005/8/layout/default"/>
    <dgm:cxn modelId="{6EA1FF20-2F23-425B-83DC-7E2B0D4450F7}" type="presParOf" srcId="{3ECD8C1D-6FFE-4640-B7C6-246E11730B80}" destId="{75D75B0C-4E42-4172-8849-877A16AC8021}" srcOrd="5" destOrd="0" presId="urn:microsoft.com/office/officeart/2005/8/layout/default"/>
    <dgm:cxn modelId="{F37A4757-CE03-475E-AB17-641612042DD0}" type="presParOf" srcId="{3ECD8C1D-6FFE-4640-B7C6-246E11730B80}" destId="{CFF005B8-6693-4911-8B0B-7427F2A1F153}" srcOrd="6" destOrd="0" presId="urn:microsoft.com/office/officeart/2005/8/layout/default"/>
    <dgm:cxn modelId="{B9760FCD-F273-4273-B6AA-65532E10C88C}" type="presParOf" srcId="{3ECD8C1D-6FFE-4640-B7C6-246E11730B80}" destId="{2D5E5A80-6F38-4BF7-80C7-E77537CF1F33}" srcOrd="7" destOrd="0" presId="urn:microsoft.com/office/officeart/2005/8/layout/default"/>
    <dgm:cxn modelId="{4A5002F7-30B9-4758-B90A-A2CF2CBA1936}" type="presParOf" srcId="{3ECD8C1D-6FFE-4640-B7C6-246E11730B80}" destId="{B4ECE5EB-51BB-4BF5-941E-4B428A9966DD}" srcOrd="8" destOrd="0" presId="urn:microsoft.com/office/officeart/2005/8/layout/default"/>
    <dgm:cxn modelId="{1AB2966F-30A8-4077-810D-2F23A44FB1C0}" type="presParOf" srcId="{3ECD8C1D-6FFE-4640-B7C6-246E11730B80}" destId="{6BC9B738-9AC8-44F8-916C-8EC2C0D6C4E4}" srcOrd="9" destOrd="0" presId="urn:microsoft.com/office/officeart/2005/8/layout/default"/>
    <dgm:cxn modelId="{0C0B74EA-F88D-47D8-9753-B7345ED1F4BA}" type="presParOf" srcId="{3ECD8C1D-6FFE-4640-B7C6-246E11730B80}" destId="{F733BAE6-54E5-411E-8AEB-8351DE4D0FBF}" srcOrd="10" destOrd="0" presId="urn:microsoft.com/office/officeart/2005/8/layout/default"/>
    <dgm:cxn modelId="{1ADB8F6C-F439-43B4-BBB4-B0AD73E4BB49}" type="presParOf" srcId="{3ECD8C1D-6FFE-4640-B7C6-246E11730B80}" destId="{CCC1D493-9971-47C5-BEA4-EA1FA8281B74}" srcOrd="11" destOrd="0" presId="urn:microsoft.com/office/officeart/2005/8/layout/default"/>
    <dgm:cxn modelId="{9D99FEED-9AC5-41FA-94CA-405556BFEF21}" type="presParOf" srcId="{3ECD8C1D-6FFE-4640-B7C6-246E11730B80}" destId="{B4E84C95-871E-4824-BDC0-818888927C7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FF795F-19D1-4A4B-B6D2-F754E070CF5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67C707D-41E7-41A6-B5C9-660F093F8D2F}">
      <dgm:prSet/>
      <dgm:spPr/>
      <dgm:t>
        <a:bodyPr/>
        <a:lstStyle/>
        <a:p>
          <a:pPr>
            <a:lnSpc>
              <a:spcPct val="100000"/>
            </a:lnSpc>
          </a:pPr>
          <a:r>
            <a:rPr lang="en-US"/>
            <a:t>Read the extract in your </a:t>
          </a:r>
          <a:r>
            <a:rPr lang="en-US" b="1" i="1" u="sng"/>
            <a:t>Lesson 2 – Worksheet</a:t>
          </a:r>
          <a:r>
            <a:rPr lang="en-US" b="1" i="1" u="none"/>
            <a:t>  (Activity 2)</a:t>
          </a:r>
          <a:r>
            <a:rPr lang="en-US" b="0" u="none"/>
            <a:t>.</a:t>
          </a:r>
        </a:p>
      </dgm:t>
    </dgm:pt>
    <dgm:pt modelId="{CF85A649-EE1A-4C91-9AE2-1485056E0134}" type="parTrans" cxnId="{54C38646-BBFE-4C2A-ACE4-A4B7F452CC82}">
      <dgm:prSet/>
      <dgm:spPr/>
      <dgm:t>
        <a:bodyPr/>
        <a:lstStyle/>
        <a:p>
          <a:endParaRPr lang="en-US"/>
        </a:p>
      </dgm:t>
    </dgm:pt>
    <dgm:pt modelId="{E2E4AA30-2B58-4952-A711-1A97DB9ABE1A}" type="sibTrans" cxnId="{54C38646-BBFE-4C2A-ACE4-A4B7F452CC82}">
      <dgm:prSet/>
      <dgm:spPr/>
      <dgm:t>
        <a:bodyPr/>
        <a:lstStyle/>
        <a:p>
          <a:pPr>
            <a:lnSpc>
              <a:spcPct val="100000"/>
            </a:lnSpc>
          </a:pPr>
          <a:endParaRPr lang="en-US"/>
        </a:p>
      </dgm:t>
    </dgm:pt>
    <dgm:pt modelId="{C78A8F2E-7522-424A-95E8-29171E909F21}">
      <dgm:prSet/>
      <dgm:spPr/>
      <dgm:t>
        <a:bodyPr/>
        <a:lstStyle/>
        <a:p>
          <a:pPr>
            <a:lnSpc>
              <a:spcPct val="100000"/>
            </a:lnSpc>
          </a:pPr>
          <a:r>
            <a:rPr lang="en-US"/>
            <a:t>Once you’ve read through it, decide which tips will be most beneficial for you and what you can apply in your daily activities.</a:t>
          </a:r>
        </a:p>
      </dgm:t>
    </dgm:pt>
    <dgm:pt modelId="{D1BC51C5-C92F-4343-B051-48C48D1C940E}" type="parTrans" cxnId="{92476A09-1769-4311-9211-839FE3DF8833}">
      <dgm:prSet/>
      <dgm:spPr/>
      <dgm:t>
        <a:bodyPr/>
        <a:lstStyle/>
        <a:p>
          <a:endParaRPr lang="en-US"/>
        </a:p>
      </dgm:t>
    </dgm:pt>
    <dgm:pt modelId="{A5F7B647-1634-47EC-8229-5204B5C4E239}" type="sibTrans" cxnId="{92476A09-1769-4311-9211-839FE3DF8833}">
      <dgm:prSet/>
      <dgm:spPr/>
      <dgm:t>
        <a:bodyPr/>
        <a:lstStyle/>
        <a:p>
          <a:endParaRPr lang="en-US"/>
        </a:p>
      </dgm:t>
    </dgm:pt>
    <dgm:pt modelId="{FE3B1914-A499-445E-A05C-2515EEAB4015}" type="pres">
      <dgm:prSet presAssocID="{D4FF795F-19D1-4A4B-B6D2-F754E070CF5B}" presName="linear" presStyleCnt="0">
        <dgm:presLayoutVars>
          <dgm:animLvl val="lvl"/>
          <dgm:resizeHandles val="exact"/>
        </dgm:presLayoutVars>
      </dgm:prSet>
      <dgm:spPr/>
    </dgm:pt>
    <dgm:pt modelId="{5483D7C1-8572-4F35-B50C-50C7112A1D6C}" type="pres">
      <dgm:prSet presAssocID="{167C707D-41E7-41A6-B5C9-660F093F8D2F}" presName="parentText" presStyleLbl="node1" presStyleIdx="0" presStyleCnt="2">
        <dgm:presLayoutVars>
          <dgm:chMax val="0"/>
          <dgm:bulletEnabled val="1"/>
        </dgm:presLayoutVars>
      </dgm:prSet>
      <dgm:spPr/>
    </dgm:pt>
    <dgm:pt modelId="{BC7E67B4-2EDC-41DA-958B-71B6EB07DFA9}" type="pres">
      <dgm:prSet presAssocID="{E2E4AA30-2B58-4952-A711-1A97DB9ABE1A}" presName="spacer" presStyleCnt="0"/>
      <dgm:spPr/>
    </dgm:pt>
    <dgm:pt modelId="{072AD85D-424A-4C4F-BE81-B0FD775473C7}" type="pres">
      <dgm:prSet presAssocID="{C78A8F2E-7522-424A-95E8-29171E909F21}" presName="parentText" presStyleLbl="node1" presStyleIdx="1" presStyleCnt="2">
        <dgm:presLayoutVars>
          <dgm:chMax val="0"/>
          <dgm:bulletEnabled val="1"/>
        </dgm:presLayoutVars>
      </dgm:prSet>
      <dgm:spPr/>
    </dgm:pt>
  </dgm:ptLst>
  <dgm:cxnLst>
    <dgm:cxn modelId="{C3B34D06-9845-470B-9C02-679908482ABA}" type="presOf" srcId="{D4FF795F-19D1-4A4B-B6D2-F754E070CF5B}" destId="{FE3B1914-A499-445E-A05C-2515EEAB4015}" srcOrd="0" destOrd="0" presId="urn:microsoft.com/office/officeart/2005/8/layout/vList2"/>
    <dgm:cxn modelId="{92476A09-1769-4311-9211-839FE3DF8833}" srcId="{D4FF795F-19D1-4A4B-B6D2-F754E070CF5B}" destId="{C78A8F2E-7522-424A-95E8-29171E909F21}" srcOrd="1" destOrd="0" parTransId="{D1BC51C5-C92F-4343-B051-48C48D1C940E}" sibTransId="{A5F7B647-1634-47EC-8229-5204B5C4E239}"/>
    <dgm:cxn modelId="{6AB32523-C8C6-4470-AA70-BBEBEBF7FC3F}" type="presOf" srcId="{C78A8F2E-7522-424A-95E8-29171E909F21}" destId="{072AD85D-424A-4C4F-BE81-B0FD775473C7}" srcOrd="0" destOrd="0" presId="urn:microsoft.com/office/officeart/2005/8/layout/vList2"/>
    <dgm:cxn modelId="{54C38646-BBFE-4C2A-ACE4-A4B7F452CC82}" srcId="{D4FF795F-19D1-4A4B-B6D2-F754E070CF5B}" destId="{167C707D-41E7-41A6-B5C9-660F093F8D2F}" srcOrd="0" destOrd="0" parTransId="{CF85A649-EE1A-4C91-9AE2-1485056E0134}" sibTransId="{E2E4AA30-2B58-4952-A711-1A97DB9ABE1A}"/>
    <dgm:cxn modelId="{98AF7F8F-AE7B-4805-AC41-5C48C4BCABD5}" type="presOf" srcId="{167C707D-41E7-41A6-B5C9-660F093F8D2F}" destId="{5483D7C1-8572-4F35-B50C-50C7112A1D6C}" srcOrd="0" destOrd="0" presId="urn:microsoft.com/office/officeart/2005/8/layout/vList2"/>
    <dgm:cxn modelId="{F58688DE-73AC-4B53-98C6-93BBDCC65BD1}" type="presParOf" srcId="{FE3B1914-A499-445E-A05C-2515EEAB4015}" destId="{5483D7C1-8572-4F35-B50C-50C7112A1D6C}" srcOrd="0" destOrd="0" presId="urn:microsoft.com/office/officeart/2005/8/layout/vList2"/>
    <dgm:cxn modelId="{E4781889-EAE9-4E9D-98D7-F44D68F81634}" type="presParOf" srcId="{FE3B1914-A499-445E-A05C-2515EEAB4015}" destId="{BC7E67B4-2EDC-41DA-958B-71B6EB07DFA9}" srcOrd="1" destOrd="0" presId="urn:microsoft.com/office/officeart/2005/8/layout/vList2"/>
    <dgm:cxn modelId="{C3EB6BA9-145A-459C-9AE0-92FCEE0CAF41}" type="presParOf" srcId="{FE3B1914-A499-445E-A05C-2515EEAB4015}" destId="{072AD85D-424A-4C4F-BE81-B0FD775473C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F27C6-A8ED-4C01-8B1F-44D17D8DD00C}">
      <dsp:nvSpPr>
        <dsp:cNvPr id="0" name=""/>
        <dsp:cNvSpPr/>
      </dsp:nvSpPr>
      <dsp:spPr>
        <a:xfrm>
          <a:off x="2169914" y="38099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76B68-CE1F-43B6-B0B8-38546ADFB4BA}">
      <dsp:nvSpPr>
        <dsp:cNvPr id="0" name=""/>
        <dsp:cNvSpPr/>
      </dsp:nvSpPr>
      <dsp:spPr>
        <a:xfrm>
          <a:off x="765914" y="204052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b="1" kern="1200"/>
            <a:t>Responsibility:</a:t>
          </a:r>
          <a:endParaRPr lang="en-US" sz="3600" kern="1200"/>
        </a:p>
      </dsp:txBody>
      <dsp:txXfrm>
        <a:off x="765914" y="2040521"/>
        <a:ext cx="4320000" cy="648000"/>
      </dsp:txXfrm>
    </dsp:sp>
    <dsp:sp modelId="{C4B67DDA-6566-462E-9031-1660A13E067F}">
      <dsp:nvSpPr>
        <dsp:cNvPr id="0" name=""/>
        <dsp:cNvSpPr/>
      </dsp:nvSpPr>
      <dsp:spPr>
        <a:xfrm>
          <a:off x="765914" y="2757137"/>
          <a:ext cx="4320000" cy="105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What you are expected to do: your duties or obligations.</a:t>
          </a:r>
          <a:endParaRPr lang="en-US" sz="1700" kern="1200"/>
        </a:p>
        <a:p>
          <a:pPr marL="0" lvl="0" indent="0" algn="ctr" defTabSz="755650">
            <a:lnSpc>
              <a:spcPct val="90000"/>
            </a:lnSpc>
            <a:spcBef>
              <a:spcPct val="0"/>
            </a:spcBef>
            <a:spcAft>
              <a:spcPct val="35000"/>
            </a:spcAft>
            <a:buNone/>
          </a:pPr>
          <a:r>
            <a:rPr lang="en-GB" sz="1700" kern="1200"/>
            <a:t>About being reliable and following through on what you’ve promised.</a:t>
          </a:r>
          <a:endParaRPr lang="en-US" sz="1700" kern="1200"/>
        </a:p>
      </dsp:txBody>
      <dsp:txXfrm>
        <a:off x="765914" y="2757137"/>
        <a:ext cx="4320000" cy="1054670"/>
      </dsp:txXfrm>
    </dsp:sp>
    <dsp:sp modelId="{F1A65CBB-7285-44CB-8E69-CF09BF4AF334}">
      <dsp:nvSpPr>
        <dsp:cNvPr id="0" name=""/>
        <dsp:cNvSpPr/>
      </dsp:nvSpPr>
      <dsp:spPr>
        <a:xfrm>
          <a:off x="7245914" y="38099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98D68-5A76-405B-AC91-2AB439954AD7}">
      <dsp:nvSpPr>
        <dsp:cNvPr id="0" name=""/>
        <dsp:cNvSpPr/>
      </dsp:nvSpPr>
      <dsp:spPr>
        <a:xfrm>
          <a:off x="5841914" y="204052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b="1" kern="1200"/>
            <a:t>Accountability:</a:t>
          </a:r>
          <a:endParaRPr lang="en-US" sz="3600" kern="1200"/>
        </a:p>
      </dsp:txBody>
      <dsp:txXfrm>
        <a:off x="5841914" y="2040521"/>
        <a:ext cx="4320000" cy="648000"/>
      </dsp:txXfrm>
    </dsp:sp>
    <dsp:sp modelId="{64379CA1-1B3C-4DB0-AA17-252580C6A26C}">
      <dsp:nvSpPr>
        <dsp:cNvPr id="0" name=""/>
        <dsp:cNvSpPr/>
      </dsp:nvSpPr>
      <dsp:spPr>
        <a:xfrm>
          <a:off x="5841914" y="2757137"/>
          <a:ext cx="4320000" cy="105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About ownership and consequences.</a:t>
          </a:r>
          <a:endParaRPr lang="en-US" sz="1700" kern="1200"/>
        </a:p>
        <a:p>
          <a:pPr marL="0" lvl="0" indent="0" algn="ctr" defTabSz="755650">
            <a:lnSpc>
              <a:spcPct val="90000"/>
            </a:lnSpc>
            <a:spcBef>
              <a:spcPct val="0"/>
            </a:spcBef>
            <a:spcAft>
              <a:spcPct val="35000"/>
            </a:spcAft>
            <a:buNone/>
          </a:pPr>
          <a:r>
            <a:rPr lang="en-GB" sz="1700" kern="1200"/>
            <a:t>You accept the results of your actions (good or bad) and how they affect others.</a:t>
          </a:r>
          <a:endParaRPr lang="en-US" sz="1700" kern="1200"/>
        </a:p>
      </dsp:txBody>
      <dsp:txXfrm>
        <a:off x="5841914" y="2757137"/>
        <a:ext cx="4320000" cy="1054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E003E-5677-4FB5-B1B9-C0F24BCFECE2}">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B3C30-404B-46B6-8264-712562D3C75F}">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43FC69-A044-431A-A5BF-2A537033721F}">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GB" sz="2000" kern="1200"/>
            <a:t>Means taking </a:t>
          </a:r>
          <a:r>
            <a:rPr lang="en-GB" sz="2000" b="1" kern="1200"/>
            <a:t>ownership</a:t>
          </a:r>
          <a:r>
            <a:rPr lang="en-GB" sz="2000" kern="1200"/>
            <a:t> of your choices, actions, and their outcomes.</a:t>
          </a:r>
          <a:endParaRPr lang="en-US" sz="2000" kern="1200"/>
        </a:p>
      </dsp:txBody>
      <dsp:txXfrm>
        <a:off x="1058686" y="1808"/>
        <a:ext cx="9456913" cy="916611"/>
      </dsp:txXfrm>
    </dsp:sp>
    <dsp:sp modelId="{8011DC0D-82CC-4B8D-B6F3-31C3E768137A}">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A06E3-B9FE-443D-8A04-0613868C021D}">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25E58D-5D08-4126-8F22-29DFF470257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GB" sz="2000" kern="1200" dirty="0"/>
            <a:t>Instead </a:t>
          </a:r>
          <a:r>
            <a:rPr lang="en-GB" sz="2000" b="0" kern="1200" dirty="0"/>
            <a:t>of blaming others, you accept responsibility and make things right when they go wrong.</a:t>
          </a:r>
          <a:endParaRPr lang="en-US" sz="2000" b="0" kern="1200" dirty="0"/>
        </a:p>
      </dsp:txBody>
      <dsp:txXfrm>
        <a:off x="1058686" y="1147573"/>
        <a:ext cx="9456913" cy="916611"/>
      </dsp:txXfrm>
    </dsp:sp>
    <dsp:sp modelId="{BF5424E5-77B6-4FD8-83BF-083B7AF331AD}">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030F4-CD6E-40D1-8905-C91D7E1E2412}">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9BDCA-3658-40DE-B98B-B20B45D00DDC}">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GB" sz="2000" kern="1200" dirty="0"/>
            <a:t>It’s </a:t>
          </a:r>
          <a:r>
            <a:rPr lang="en-GB" sz="2000" b="0" kern="1200" dirty="0"/>
            <a:t>about knowing your role and what’s expected of you</a:t>
          </a:r>
          <a:r>
            <a:rPr lang="en-GB" sz="2000" kern="1200" dirty="0"/>
            <a:t>.</a:t>
          </a:r>
          <a:endParaRPr lang="en-US" sz="2000" kern="1200" dirty="0"/>
        </a:p>
      </dsp:txBody>
      <dsp:txXfrm>
        <a:off x="1058686" y="2293338"/>
        <a:ext cx="9456913" cy="916611"/>
      </dsp:txXfrm>
    </dsp:sp>
    <dsp:sp modelId="{422E3DE3-6FA8-495A-851C-4E2CE1EB7F20}">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9C69D-0500-4041-8D39-412327C641F6}">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13B9F8-1229-478E-82BA-E6A16A8342A1}">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GB" sz="2000" b="1" kern="1200" dirty="0"/>
            <a:t>Example: </a:t>
          </a:r>
          <a:r>
            <a:rPr lang="en-GB" sz="2000" kern="1200" dirty="0"/>
            <a:t>If you </a:t>
          </a:r>
          <a:r>
            <a:rPr lang="en-GB" sz="2000" b="0" kern="1200" dirty="0"/>
            <a:t>forget your Life Orientation workbook, don’t make excuses. Accept the consequence and learn from it. That’s what true accountability looks like.</a:t>
          </a:r>
          <a:endParaRPr lang="en-US" sz="2000" b="0" kern="1200" dirty="0"/>
        </a:p>
      </dsp:txBody>
      <dsp:txXfrm>
        <a:off x="1058686" y="3439103"/>
        <a:ext cx="94569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D3C22-0F94-4B53-B326-8C8F86173B5D}">
      <dsp:nvSpPr>
        <dsp:cNvPr id="0" name=""/>
        <dsp:cNvSpPr/>
      </dsp:nvSpPr>
      <dsp:spPr>
        <a:xfrm>
          <a:off x="282221" y="368029"/>
          <a:ext cx="1371985" cy="137198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A93CF-DF67-4681-8912-08365D3C5F1D}">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A38B9-2BC8-44C7-B394-A5A5A807A518}">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baseline="0" dirty="0"/>
            <a:t>Use a diary or schedule to plan tasks and </a:t>
          </a:r>
          <a:r>
            <a:rPr lang="en-US" sz="2200" b="0" i="0" kern="1200" baseline="0" dirty="0" err="1"/>
            <a:t>organise</a:t>
          </a:r>
          <a:r>
            <a:rPr lang="en-US" sz="2200" b="0" i="0" kern="1200" baseline="0" dirty="0"/>
            <a:t> activities</a:t>
          </a:r>
          <a:endParaRPr lang="en-US" sz="2200" kern="1200" dirty="0"/>
        </a:p>
      </dsp:txBody>
      <dsp:txXfrm>
        <a:off x="1948202" y="368029"/>
        <a:ext cx="3233964" cy="1371985"/>
      </dsp:txXfrm>
    </dsp:sp>
    <dsp:sp modelId="{FB19372B-E658-4DCB-BE72-B3A28299A1C6}">
      <dsp:nvSpPr>
        <dsp:cNvPr id="0" name=""/>
        <dsp:cNvSpPr/>
      </dsp:nvSpPr>
      <dsp:spPr>
        <a:xfrm>
          <a:off x="5745661" y="368029"/>
          <a:ext cx="1371985" cy="137198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6627C-1E01-4441-BCE1-8E24551A724D}">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02C2E-60EB-486D-934F-17445A0A62C1}">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baseline="0" dirty="0"/>
            <a:t>Different tools and methods can help – find the system that works best for you</a:t>
          </a:r>
          <a:endParaRPr lang="en-US" sz="2200" kern="1200" dirty="0"/>
        </a:p>
      </dsp:txBody>
      <dsp:txXfrm>
        <a:off x="7411643" y="368029"/>
        <a:ext cx="3233964" cy="1371985"/>
      </dsp:txXfrm>
    </dsp:sp>
    <dsp:sp modelId="{45E390BA-1C3A-4EEF-8C71-C168B905BFE5}">
      <dsp:nvSpPr>
        <dsp:cNvPr id="0" name=""/>
        <dsp:cNvSpPr/>
      </dsp:nvSpPr>
      <dsp:spPr>
        <a:xfrm>
          <a:off x="282221" y="2452790"/>
          <a:ext cx="1371985" cy="137198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B2E0C-025E-4915-9CEE-6A35B2AF93ED}">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6FBBE-BEFE-47E8-8E68-8B2CB657762A}">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baseline="0" dirty="0"/>
            <a:t>What works for your friend or sibling may not work for you</a:t>
          </a:r>
          <a:endParaRPr lang="en-US" sz="2200" kern="1200" dirty="0"/>
        </a:p>
      </dsp:txBody>
      <dsp:txXfrm>
        <a:off x="1948202" y="2452790"/>
        <a:ext cx="3233964" cy="1371985"/>
      </dsp:txXfrm>
    </dsp:sp>
    <dsp:sp modelId="{14AC4520-AFCE-442C-A5E0-E5E4D3DBDE62}">
      <dsp:nvSpPr>
        <dsp:cNvPr id="0" name=""/>
        <dsp:cNvSpPr/>
      </dsp:nvSpPr>
      <dsp:spPr>
        <a:xfrm>
          <a:off x="5745661" y="2452790"/>
          <a:ext cx="1371985" cy="137198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9829F-2AAD-4E54-9356-516D7A0BF8CF}">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4EF00-8AC3-4FB6-B7AE-2C973AFF719A}">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baseline="0" dirty="0"/>
            <a:t>We all learn and </a:t>
          </a:r>
          <a:r>
            <a:rPr lang="en-US" sz="2200" b="0" i="0" kern="1200" baseline="0" dirty="0" err="1"/>
            <a:t>organise</a:t>
          </a:r>
          <a:r>
            <a:rPr lang="en-US" sz="2200" b="0" i="0" kern="1200" baseline="0" dirty="0"/>
            <a:t> differently</a:t>
          </a:r>
          <a:endParaRPr lang="en-US" sz="2200" kern="1200" dirty="0"/>
        </a:p>
      </dsp:txBody>
      <dsp:txXfrm>
        <a:off x="7411643" y="2452790"/>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C6075-967F-4076-84B3-06FC1D7215E3}">
      <dsp:nvSpPr>
        <dsp:cNvPr id="0" name=""/>
        <dsp:cNvSpPr/>
      </dsp:nvSpPr>
      <dsp:spPr>
        <a:xfrm>
          <a:off x="1333" y="266851"/>
          <a:ext cx="3121474" cy="15607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a:t>Example at school: Use a diary to plan tasks and maximise time.</a:t>
          </a:r>
          <a:endParaRPr lang="en-US" sz="2400" kern="1200"/>
        </a:p>
      </dsp:txBody>
      <dsp:txXfrm>
        <a:off x="47045" y="312563"/>
        <a:ext cx="3030050" cy="1469313"/>
      </dsp:txXfrm>
    </dsp:sp>
    <dsp:sp modelId="{DFFFF42B-A99A-400C-B805-867B21B43184}">
      <dsp:nvSpPr>
        <dsp:cNvPr id="0" name=""/>
        <dsp:cNvSpPr/>
      </dsp:nvSpPr>
      <dsp:spPr>
        <a:xfrm>
          <a:off x="313481" y="1827588"/>
          <a:ext cx="312147" cy="1170552"/>
        </a:xfrm>
        <a:custGeom>
          <a:avLst/>
          <a:gdLst/>
          <a:ahLst/>
          <a:cxnLst/>
          <a:rect l="0" t="0" r="0" b="0"/>
          <a:pathLst>
            <a:path>
              <a:moveTo>
                <a:pt x="0" y="0"/>
              </a:moveTo>
              <a:lnTo>
                <a:pt x="0" y="1170552"/>
              </a:lnTo>
              <a:lnTo>
                <a:pt x="312147" y="117055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01938-090D-45C9-A487-EAF4309FB596}">
      <dsp:nvSpPr>
        <dsp:cNvPr id="0" name=""/>
        <dsp:cNvSpPr/>
      </dsp:nvSpPr>
      <dsp:spPr>
        <a:xfrm>
          <a:off x="625628" y="2217773"/>
          <a:ext cx="2497179" cy="156073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This helps avoid wasting time and keeps you organised.</a:t>
          </a:r>
          <a:endParaRPr lang="en-US" sz="2500" kern="1200"/>
        </a:p>
      </dsp:txBody>
      <dsp:txXfrm>
        <a:off x="671340" y="2263485"/>
        <a:ext cx="2405755" cy="1469313"/>
      </dsp:txXfrm>
    </dsp:sp>
    <dsp:sp modelId="{2A08C425-DD36-4E51-BB10-489709F3495D}">
      <dsp:nvSpPr>
        <dsp:cNvPr id="0" name=""/>
        <dsp:cNvSpPr/>
      </dsp:nvSpPr>
      <dsp:spPr>
        <a:xfrm>
          <a:off x="3903177" y="266851"/>
          <a:ext cx="3121474" cy="15607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a:t>Distractions: catching up with friends, video calls, TikToks, or social media.</a:t>
          </a:r>
          <a:endParaRPr lang="en-US" sz="2400" kern="1200"/>
        </a:p>
      </dsp:txBody>
      <dsp:txXfrm>
        <a:off x="3948889" y="312563"/>
        <a:ext cx="3030050" cy="1469313"/>
      </dsp:txXfrm>
    </dsp:sp>
    <dsp:sp modelId="{4E737610-9CF1-4205-BAD7-AC2F8CFD4FFB}">
      <dsp:nvSpPr>
        <dsp:cNvPr id="0" name=""/>
        <dsp:cNvSpPr/>
      </dsp:nvSpPr>
      <dsp:spPr>
        <a:xfrm>
          <a:off x="4215324" y="1827588"/>
          <a:ext cx="312147" cy="1170552"/>
        </a:xfrm>
        <a:custGeom>
          <a:avLst/>
          <a:gdLst/>
          <a:ahLst/>
          <a:cxnLst/>
          <a:rect l="0" t="0" r="0" b="0"/>
          <a:pathLst>
            <a:path>
              <a:moveTo>
                <a:pt x="0" y="0"/>
              </a:moveTo>
              <a:lnTo>
                <a:pt x="0" y="1170552"/>
              </a:lnTo>
              <a:lnTo>
                <a:pt x="312147" y="117055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6F8C0F-0483-40C9-A490-8796EA9440D2}">
      <dsp:nvSpPr>
        <dsp:cNvPr id="0" name=""/>
        <dsp:cNvSpPr/>
      </dsp:nvSpPr>
      <dsp:spPr>
        <a:xfrm>
          <a:off x="4527472" y="2217773"/>
          <a:ext cx="2497179" cy="156073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These are fun, but can take time away from schoolwork.</a:t>
          </a:r>
          <a:endParaRPr lang="en-US" sz="2500" kern="1200"/>
        </a:p>
      </dsp:txBody>
      <dsp:txXfrm>
        <a:off x="4573184" y="2263485"/>
        <a:ext cx="2405755" cy="1469313"/>
      </dsp:txXfrm>
    </dsp:sp>
    <dsp:sp modelId="{6DA66AC4-C043-46D7-A34F-6E7D4BFFAE89}">
      <dsp:nvSpPr>
        <dsp:cNvPr id="0" name=""/>
        <dsp:cNvSpPr/>
      </dsp:nvSpPr>
      <dsp:spPr>
        <a:xfrm>
          <a:off x="7805020" y="266851"/>
          <a:ext cx="3121474" cy="365910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Time management = balance → stay on top of schoolwork and still enjoy free time.</a:t>
          </a:r>
          <a:endParaRPr lang="en-US" sz="2400" kern="1200" dirty="0"/>
        </a:p>
      </dsp:txBody>
      <dsp:txXfrm>
        <a:off x="7896445" y="358276"/>
        <a:ext cx="2938624" cy="34762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01EFD-3F6D-4BE1-8063-7787282CFC66}">
      <dsp:nvSpPr>
        <dsp:cNvPr id="0" name=""/>
        <dsp:cNvSpPr/>
      </dsp:nvSpPr>
      <dsp:spPr>
        <a:xfrm>
          <a:off x="3201" y="193789"/>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Using a notepad or diary</a:t>
          </a:r>
        </a:p>
      </dsp:txBody>
      <dsp:txXfrm>
        <a:off x="3201" y="193789"/>
        <a:ext cx="2539866" cy="1523919"/>
      </dsp:txXfrm>
    </dsp:sp>
    <dsp:sp modelId="{3FB6E472-2DB1-41BC-A4F0-6560BCC02263}">
      <dsp:nvSpPr>
        <dsp:cNvPr id="0" name=""/>
        <dsp:cNvSpPr/>
      </dsp:nvSpPr>
      <dsp:spPr>
        <a:xfrm>
          <a:off x="2797054" y="193789"/>
          <a:ext cx="2539866" cy="1523919"/>
        </a:xfrm>
        <a:prstGeom prst="rect">
          <a:avLst/>
        </a:prstGeom>
        <a:solidFill>
          <a:schemeClr val="accent2">
            <a:hueOff val="-139687"/>
            <a:satOff val="-1610"/>
            <a:lumOff val="3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Getting enough sleep</a:t>
          </a:r>
        </a:p>
      </dsp:txBody>
      <dsp:txXfrm>
        <a:off x="2797054" y="193789"/>
        <a:ext cx="2539866" cy="1523919"/>
      </dsp:txXfrm>
    </dsp:sp>
    <dsp:sp modelId="{5C941A87-D080-4B64-97A9-326DE0479DA0}">
      <dsp:nvSpPr>
        <dsp:cNvPr id="0" name=""/>
        <dsp:cNvSpPr/>
      </dsp:nvSpPr>
      <dsp:spPr>
        <a:xfrm>
          <a:off x="5590907" y="193789"/>
          <a:ext cx="2539866" cy="1523919"/>
        </a:xfrm>
        <a:prstGeom prst="rect">
          <a:avLst/>
        </a:prstGeom>
        <a:solidFill>
          <a:schemeClr val="accent2">
            <a:hueOff val="-279374"/>
            <a:satOff val="-3219"/>
            <a:lumOff val="7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Listening and concentrating in class</a:t>
          </a:r>
        </a:p>
      </dsp:txBody>
      <dsp:txXfrm>
        <a:off x="5590907" y="193789"/>
        <a:ext cx="2539866" cy="1523919"/>
      </dsp:txXfrm>
    </dsp:sp>
    <dsp:sp modelId="{CFF005B8-6693-4911-8B0B-7427F2A1F153}">
      <dsp:nvSpPr>
        <dsp:cNvPr id="0" name=""/>
        <dsp:cNvSpPr/>
      </dsp:nvSpPr>
      <dsp:spPr>
        <a:xfrm>
          <a:off x="8384760" y="193789"/>
          <a:ext cx="2539866" cy="1523919"/>
        </a:xfrm>
        <a:prstGeom prst="rect">
          <a:avLst/>
        </a:prstGeom>
        <a:solidFill>
          <a:schemeClr val="accent2">
            <a:hueOff val="-419062"/>
            <a:satOff val="-4829"/>
            <a:lumOff val="1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Doing revision</a:t>
          </a:r>
        </a:p>
      </dsp:txBody>
      <dsp:txXfrm>
        <a:off x="8384760" y="193789"/>
        <a:ext cx="2539866" cy="1523919"/>
      </dsp:txXfrm>
    </dsp:sp>
    <dsp:sp modelId="{B4ECE5EB-51BB-4BF5-941E-4B428A9966DD}">
      <dsp:nvSpPr>
        <dsp:cNvPr id="0" name=""/>
        <dsp:cNvSpPr/>
      </dsp:nvSpPr>
      <dsp:spPr>
        <a:xfrm>
          <a:off x="1400128" y="1971695"/>
          <a:ext cx="2539866" cy="1523919"/>
        </a:xfrm>
        <a:prstGeom prst="rect">
          <a:avLst/>
        </a:prstGeom>
        <a:solidFill>
          <a:schemeClr val="accent2">
            <a:hueOff val="-558749"/>
            <a:satOff val="-6439"/>
            <a:lumOff val="14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Organising and planning</a:t>
          </a:r>
        </a:p>
      </dsp:txBody>
      <dsp:txXfrm>
        <a:off x="1400128" y="1971695"/>
        <a:ext cx="2539866" cy="1523919"/>
      </dsp:txXfrm>
    </dsp:sp>
    <dsp:sp modelId="{F733BAE6-54E5-411E-8AEB-8351DE4D0FBF}">
      <dsp:nvSpPr>
        <dsp:cNvPr id="0" name=""/>
        <dsp:cNvSpPr/>
      </dsp:nvSpPr>
      <dsp:spPr>
        <a:xfrm>
          <a:off x="4193981" y="1971695"/>
          <a:ext cx="2539866" cy="1523919"/>
        </a:xfrm>
        <a:prstGeom prst="rect">
          <a:avLst/>
        </a:prstGeom>
        <a:solidFill>
          <a:schemeClr val="accent2">
            <a:hueOff val="-698436"/>
            <a:satOff val="-8048"/>
            <a:lumOff val="179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Try to enjoy studying</a:t>
          </a:r>
        </a:p>
      </dsp:txBody>
      <dsp:txXfrm>
        <a:off x="4193981" y="1971695"/>
        <a:ext cx="2539866" cy="1523919"/>
      </dsp:txXfrm>
    </dsp:sp>
    <dsp:sp modelId="{B4E84C95-871E-4824-BDC0-818888927C7C}">
      <dsp:nvSpPr>
        <dsp:cNvPr id="0" name=""/>
        <dsp:cNvSpPr/>
      </dsp:nvSpPr>
      <dsp:spPr>
        <a:xfrm>
          <a:off x="6987834" y="1971695"/>
          <a:ext cx="2539866" cy="1523919"/>
        </a:xfrm>
        <a:prstGeom prst="rect">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Avoid procrastination</a:t>
          </a:r>
        </a:p>
      </dsp:txBody>
      <dsp:txXfrm>
        <a:off x="6987834" y="1971695"/>
        <a:ext cx="2539866" cy="1523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3D7C1-8572-4F35-B50C-50C7112A1D6C}">
      <dsp:nvSpPr>
        <dsp:cNvPr id="0" name=""/>
        <dsp:cNvSpPr/>
      </dsp:nvSpPr>
      <dsp:spPr>
        <a:xfrm>
          <a:off x="0" y="229049"/>
          <a:ext cx="6167245" cy="2510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a:t>Read the extract in your </a:t>
          </a:r>
          <a:r>
            <a:rPr lang="en-US" sz="3200" b="1" i="1" u="sng" kern="1200"/>
            <a:t>Lesson 2 – Worksheet</a:t>
          </a:r>
          <a:r>
            <a:rPr lang="en-US" sz="3200" b="1" i="1" u="none" kern="1200"/>
            <a:t>  (Activity 2)</a:t>
          </a:r>
          <a:r>
            <a:rPr lang="en-US" sz="3200" b="0" u="none" kern="1200"/>
            <a:t>.</a:t>
          </a:r>
        </a:p>
      </dsp:txBody>
      <dsp:txXfrm>
        <a:off x="122568" y="351617"/>
        <a:ext cx="5922109" cy="2265684"/>
      </dsp:txXfrm>
    </dsp:sp>
    <dsp:sp modelId="{072AD85D-424A-4C4F-BE81-B0FD775473C7}">
      <dsp:nvSpPr>
        <dsp:cNvPr id="0" name=""/>
        <dsp:cNvSpPr/>
      </dsp:nvSpPr>
      <dsp:spPr>
        <a:xfrm>
          <a:off x="0" y="2832029"/>
          <a:ext cx="6167245" cy="2510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a:t>Once you’ve read through it, decide which tips will be most beneficial for you and what you can apply in your daily activities.</a:t>
          </a:r>
        </a:p>
      </dsp:txBody>
      <dsp:txXfrm>
        <a:off x="122568" y="2954597"/>
        <a:ext cx="5922109" cy="226568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A58AB-C03F-4DE9-8CCF-0144E629691E}"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3650E-4B13-4CF9-BBA0-8008E6AB7295}" type="slidenum">
              <a:rPr lang="en-US" smtClean="0"/>
              <a:t>‹#›</a:t>
            </a:fld>
            <a:endParaRPr lang="en-US"/>
          </a:p>
        </p:txBody>
      </p:sp>
    </p:spTree>
    <p:extLst>
      <p:ext uri="{BB962C8B-B14F-4D97-AF65-F5344CB8AC3E}">
        <p14:creationId xmlns:p14="http://schemas.microsoft.com/office/powerpoint/2010/main" val="2736360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Introduction (2 min) (Slide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 Welcome back Grade 9s. Our last lesson focussed on the concept of time management and its meaning.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This week we are focusing on another component of that: </a:t>
            </a:r>
            <a:r>
              <a:rPr kumimoji="0" lang="en-GB" sz="1100" b="1" i="0" u="none" strike="noStrike" kern="0" cap="none" spc="0" normalizeH="0" baseline="0" noProof="0" dirty="0">
                <a:ln>
                  <a:noFill/>
                </a:ln>
                <a:solidFill>
                  <a:srgbClr val="000000"/>
                </a:solidFill>
                <a:effectLst/>
                <a:uLnTx/>
                <a:uFillTx/>
                <a:latin typeface="Arial"/>
                <a:cs typeface="Arial"/>
                <a:sym typeface="Arial"/>
              </a:rPr>
              <a:t>ACCOUNTABILITY</a:t>
            </a:r>
            <a:r>
              <a:rPr kumimoji="0" lang="en-GB" sz="1100" b="0" i="0" u="none" strike="noStrike" kern="0" cap="none" spc="0" normalizeH="0" baseline="0" noProof="0" dirty="0">
                <a:ln>
                  <a:noFill/>
                </a:ln>
                <a:solidFill>
                  <a:srgbClr val="000000"/>
                </a:solidFill>
                <a:effectLst/>
                <a:uLnTx/>
                <a:uFillTx/>
                <a:latin typeface="Arial"/>
                <a:cs typeface="Arial"/>
                <a:sym typeface="Arial"/>
              </a:rPr>
              <a:t> and </a:t>
            </a:r>
            <a:r>
              <a:rPr kumimoji="0" lang="en-GB" sz="1100" b="1" i="0" u="none" strike="noStrike" kern="0" cap="none" spc="0" normalizeH="0" baseline="0" noProof="0" dirty="0">
                <a:ln>
                  <a:noFill/>
                </a:ln>
                <a:solidFill>
                  <a:srgbClr val="000000"/>
                </a:solidFill>
                <a:effectLst/>
                <a:uLnTx/>
                <a:uFillTx/>
                <a:latin typeface="Arial"/>
                <a:cs typeface="Arial"/>
                <a:sym typeface="Arial"/>
              </a:rPr>
              <a:t>ORGANISATION</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Like our previous lesson, you have a Concept Map (</a:t>
            </a:r>
            <a:r>
              <a:rPr kumimoji="0" lang="en-GB" sz="1100" b="1" i="1" u="none" strike="noStrike" kern="0" cap="none" spc="0" normalizeH="0" baseline="0" noProof="0" dirty="0">
                <a:ln>
                  <a:noFill/>
                </a:ln>
                <a:solidFill>
                  <a:srgbClr val="000000"/>
                </a:solidFill>
                <a:effectLst/>
                <a:uLnTx/>
                <a:uFillTx/>
                <a:latin typeface="Arial"/>
                <a:cs typeface="Arial"/>
                <a:sym typeface="Arial"/>
              </a:rPr>
              <a:t>Activity 1, </a:t>
            </a:r>
            <a:r>
              <a:rPr kumimoji="0" lang="en-GB" sz="1100" b="1" i="1" u="sng" strike="noStrike" kern="0" cap="none" spc="0" normalizeH="0" baseline="0" noProof="0" dirty="0">
                <a:ln>
                  <a:noFill/>
                </a:ln>
                <a:solidFill>
                  <a:srgbClr val="000000"/>
                </a:solidFill>
                <a:effectLst/>
                <a:uLnTx/>
                <a:uFillTx/>
                <a:latin typeface="Arial"/>
                <a:cs typeface="Arial"/>
                <a:sym typeface="Arial"/>
              </a:rPr>
              <a:t>Lesson 2 – Worksheet</a:t>
            </a:r>
            <a:r>
              <a:rPr kumimoji="0" lang="en-GB" sz="1100" b="0" i="0" u="none" strike="noStrike" kern="0" cap="none" spc="0" normalizeH="0" baseline="0" noProof="0" dirty="0">
                <a:ln>
                  <a:noFill/>
                </a:ln>
                <a:solidFill>
                  <a:srgbClr val="000000"/>
                </a:solidFill>
                <a:effectLst/>
                <a:uLnTx/>
                <a:uFillTx/>
                <a:latin typeface="Arial"/>
                <a:cs typeface="Arial"/>
                <a:sym typeface="Arial"/>
              </a:rPr>
              <a:t>) to complete as we go through this lesson – the questions in the map will be answered as we go, so jot down your answers.</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1</a:t>
            </a:fld>
            <a:endParaRPr lang="en-US"/>
          </a:p>
        </p:txBody>
      </p:sp>
    </p:spTree>
    <p:extLst>
      <p:ext uri="{BB962C8B-B14F-4D97-AF65-F5344CB8AC3E}">
        <p14:creationId xmlns:p14="http://schemas.microsoft.com/office/powerpoint/2010/main" val="200523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10: Using a diary or schedule to map out your time, planning tasks and organising activities can be useful tools in getting (and staying) organised. Planning and organising can be done in many different ways. The important thing is to find a system that works for you.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Remember that what your friend or sibling uses or does may not work for you. We all work in different ways and have different preferences. </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10</a:t>
            </a:fld>
            <a:endParaRPr lang="en-US"/>
          </a:p>
        </p:txBody>
      </p:sp>
    </p:spTree>
    <p:extLst>
      <p:ext uri="{BB962C8B-B14F-4D97-AF65-F5344CB8AC3E}">
        <p14:creationId xmlns:p14="http://schemas.microsoft.com/office/powerpoint/2010/main" val="113197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11: An example of being organised at school would be making use of a diary and scheduling your tasks in such a way that you maximise your time and don’t end up wasting time.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Sometimes it’s more tempting to catch up with friends, go out, join video calls, make </a:t>
            </a:r>
            <a:r>
              <a:rPr kumimoji="0" lang="en-GB" sz="1100" b="0" i="0" u="none" strike="noStrike" kern="0" cap="none" spc="0" normalizeH="0" baseline="0" noProof="0" dirty="0" err="1">
                <a:ln>
                  <a:noFill/>
                </a:ln>
                <a:solidFill>
                  <a:srgbClr val="000000"/>
                </a:solidFill>
                <a:effectLst/>
                <a:uLnTx/>
                <a:uFillTx/>
                <a:latin typeface="Arial"/>
                <a:cs typeface="Arial"/>
                <a:sym typeface="Arial"/>
              </a:rPr>
              <a:t>TikToks</a:t>
            </a:r>
            <a:r>
              <a:rPr kumimoji="0" lang="en-GB" sz="1100" b="0" i="0" u="none" strike="noStrike" kern="0" cap="none" spc="0" normalizeH="0" baseline="0" noProof="0" dirty="0">
                <a:ln>
                  <a:noFill/>
                </a:ln>
                <a:solidFill>
                  <a:srgbClr val="000000"/>
                </a:solidFill>
                <a:effectLst/>
                <a:uLnTx/>
                <a:uFillTx/>
                <a:latin typeface="Arial"/>
                <a:cs typeface="Arial"/>
                <a:sym typeface="Arial"/>
              </a:rPr>
              <a:t>, or scroll through social media. While these activities are enjoyable, they can become distractions that prevent us from using our time effectively and efficiently. By practising time management and applying these skills, we can stay on top of our schoolwork while still enjoying the activities we love.</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11</a:t>
            </a:fld>
            <a:endParaRPr lang="en-US"/>
          </a:p>
        </p:txBody>
      </p:sp>
    </p:spTree>
    <p:extLst>
      <p:ext uri="{BB962C8B-B14F-4D97-AF65-F5344CB8AC3E}">
        <p14:creationId xmlns:p14="http://schemas.microsoft.com/office/powerpoint/2010/main" val="263594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12: We often use words like effective and efficient and talk about using our time "effectively" or "efficiently". Efficiency and effectiveness are NOT the same thing.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Efficiency</a:t>
            </a:r>
            <a:r>
              <a:rPr kumimoji="0" lang="en-GB" sz="1100" b="0" i="0" u="none" strike="noStrike" kern="0" cap="none" spc="0" normalizeH="0" baseline="0" noProof="0" dirty="0">
                <a:ln>
                  <a:noFill/>
                </a:ln>
                <a:solidFill>
                  <a:srgbClr val="000000"/>
                </a:solidFill>
                <a:effectLst/>
                <a:uLnTx/>
                <a:uFillTx/>
                <a:latin typeface="Arial"/>
                <a:cs typeface="Arial"/>
                <a:sym typeface="Arial"/>
              </a:rPr>
              <a:t> is the ability to achieve a goal with minimal waste of time, money, and effort, demonstrating competence in performance.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Effectiveness</a:t>
            </a:r>
            <a:r>
              <a:rPr kumimoji="0" lang="en-GB" sz="1100" b="0" i="0" u="none" strike="noStrike" kern="0" cap="none" spc="0" normalizeH="0" baseline="0" noProof="0" dirty="0">
                <a:ln>
                  <a:noFill/>
                </a:ln>
                <a:solidFill>
                  <a:srgbClr val="000000"/>
                </a:solidFill>
                <a:effectLst/>
                <a:uLnTx/>
                <a:uFillTx/>
                <a:latin typeface="Arial"/>
                <a:cs typeface="Arial"/>
                <a:sym typeface="Arial"/>
              </a:rPr>
              <a:t> is the extent to which something achieves its intended goal or produces the desired result.</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12</a:t>
            </a:fld>
            <a:endParaRPr lang="en-US"/>
          </a:p>
        </p:txBody>
      </p:sp>
    </p:spTree>
    <p:extLst>
      <p:ext uri="{BB962C8B-B14F-4D97-AF65-F5344CB8AC3E}">
        <p14:creationId xmlns:p14="http://schemas.microsoft.com/office/powerpoint/2010/main" val="375326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13: Things we can do to manage our time effectively and efficiently:</a:t>
            </a:r>
          </a:p>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Use a notepad or a diary: </a:t>
            </a:r>
            <a:r>
              <a:rPr kumimoji="0" lang="en-GB" sz="1100" b="0" i="0" u="none" strike="noStrike" kern="0" cap="none" spc="0" normalizeH="0" baseline="0" noProof="0" dirty="0">
                <a:ln>
                  <a:noFill/>
                </a:ln>
                <a:solidFill>
                  <a:srgbClr val="000000"/>
                </a:solidFill>
                <a:effectLst/>
                <a:uLnTx/>
                <a:uFillTx/>
                <a:latin typeface="Arial"/>
                <a:cs typeface="Arial"/>
                <a:sym typeface="Arial"/>
              </a:rPr>
              <a:t>A notepad or a diary allows us to record tasks we need to do, which can help us to manage our time. It's easier to keep track of things if we know what to do. We will also be less likely to double book or get our schedules confused. </a:t>
            </a:r>
          </a:p>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Getting enough sleep: </a:t>
            </a:r>
            <a:r>
              <a:rPr kumimoji="0" lang="en-GB" sz="1100" b="0" i="0" u="none" strike="noStrike" kern="0" cap="none" spc="0" normalizeH="0" baseline="0" noProof="0" dirty="0">
                <a:ln>
                  <a:noFill/>
                </a:ln>
                <a:solidFill>
                  <a:srgbClr val="000000"/>
                </a:solidFill>
                <a:effectLst/>
                <a:uLnTx/>
                <a:uFillTx/>
                <a:latin typeface="Arial"/>
                <a:cs typeface="Arial"/>
                <a:sym typeface="Arial"/>
              </a:rPr>
              <a:t>Ensuring that we get enough sleep is crucial. Your body rejuvenates and resets during sleep, which helps you to get ready for the next day. Our health and performance will suffer if we do not get enough sleep.</a:t>
            </a:r>
          </a:p>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Listening and concentrating during class: </a:t>
            </a:r>
            <a:r>
              <a:rPr kumimoji="0" lang="en-GB" sz="1100" b="0" i="0" u="none" strike="noStrike" kern="0" cap="none" spc="0" normalizeH="0" baseline="0" noProof="0" dirty="0">
                <a:ln>
                  <a:noFill/>
                </a:ln>
                <a:solidFill>
                  <a:srgbClr val="000000"/>
                </a:solidFill>
                <a:effectLst/>
                <a:uLnTx/>
                <a:uFillTx/>
                <a:latin typeface="Arial"/>
                <a:cs typeface="Arial"/>
                <a:sym typeface="Arial"/>
              </a:rPr>
              <a:t>Concentrating for long periods and staying focused in class can be challenging. However, it's important to actively listen to what is being taught. Active listening helps us absorb and retain more information effectively.</a:t>
            </a:r>
          </a:p>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Revision: </a:t>
            </a:r>
            <a:r>
              <a:rPr kumimoji="0" lang="en-GB" sz="1100" b="0" i="0" u="none" strike="noStrike" kern="0" cap="none" spc="0" normalizeH="0" baseline="0" noProof="0" dirty="0">
                <a:ln>
                  <a:noFill/>
                </a:ln>
                <a:solidFill>
                  <a:srgbClr val="000000"/>
                </a:solidFill>
                <a:effectLst/>
                <a:uLnTx/>
                <a:uFillTx/>
                <a:latin typeface="Arial"/>
                <a:cs typeface="Arial"/>
                <a:sym typeface="Arial"/>
              </a:rPr>
              <a:t>Although it may seem boring, revising and reviewing what we’ve covered in class is essential. Practising and reviewing the material helps us solidify our understanding, make sense of what was taught, and, most importantly, stay on track. There is a strong connection between the goals we set and how we manage our time. Both are crucial and can be incredibly effective in helping us succeed.</a:t>
            </a:r>
          </a:p>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Organising and planning: </a:t>
            </a:r>
            <a:r>
              <a:rPr kumimoji="0" lang="en-GB" sz="1100" b="0" i="0" u="none" strike="noStrike" kern="0" cap="none" spc="0" normalizeH="0" baseline="0" noProof="0" dirty="0">
                <a:ln>
                  <a:noFill/>
                </a:ln>
                <a:solidFill>
                  <a:srgbClr val="000000"/>
                </a:solidFill>
                <a:effectLst/>
                <a:uLnTx/>
                <a:uFillTx/>
                <a:latin typeface="Arial"/>
                <a:cs typeface="Arial"/>
                <a:sym typeface="Arial"/>
              </a:rPr>
              <a:t>By organising and planning we can use our time effectively and efficiently. Knowing what we need to do and when we need to do it means less panic and last-minute scrambling.</a:t>
            </a:r>
          </a:p>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Trying to enjoy studying: </a:t>
            </a:r>
            <a:r>
              <a:rPr kumimoji="0" lang="en-GB" sz="1100" b="0" i="0" u="none" strike="noStrike" kern="0" cap="none" spc="0" normalizeH="0" baseline="0" noProof="0" dirty="0">
                <a:ln>
                  <a:noFill/>
                </a:ln>
                <a:solidFill>
                  <a:srgbClr val="000000"/>
                </a:solidFill>
                <a:effectLst/>
                <a:uLnTx/>
                <a:uFillTx/>
                <a:latin typeface="Arial"/>
                <a:cs typeface="Arial"/>
                <a:sym typeface="Arial"/>
              </a:rPr>
              <a:t>Achieving good results can be very rewarding. Understanding work and getting the results we deserve, develops a deep sense of satisfaction that we accomplished our goals. Look at studying time as a privilege and something to enjoy rather than as a dreaded task. Tasks can feel draining and boring, but viewing it as a stepping stone to something better, can make it more enjoyable. </a:t>
            </a:r>
          </a:p>
          <a:p>
            <a:pPr marL="457200" marR="0" lvl="0" indent="-298450" algn="l" defTabSz="914400" rtl="0" eaLnBrk="1" fontAlgn="auto" latinLnBrk="0" hangingPunct="1">
              <a:lnSpc>
                <a:spcPct val="115000"/>
              </a:lnSpc>
              <a:spcBef>
                <a:spcPts val="0"/>
              </a:spcBef>
              <a:spcAft>
                <a:spcPts val="80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Avoid procrastination: </a:t>
            </a:r>
            <a:r>
              <a:rPr kumimoji="0" lang="en-GB" sz="1100" b="0" i="0" u="none" strike="noStrike" kern="0" cap="none" spc="0" normalizeH="0" baseline="0" noProof="0" dirty="0">
                <a:ln>
                  <a:noFill/>
                </a:ln>
                <a:solidFill>
                  <a:srgbClr val="000000"/>
                </a:solidFill>
                <a:effectLst/>
                <a:uLnTx/>
                <a:uFillTx/>
                <a:latin typeface="Arial"/>
                <a:cs typeface="Arial"/>
                <a:sym typeface="Arial"/>
              </a:rPr>
              <a:t>Saying, "I'll do it later" or "I'll just watch 30 minutes of TV and then do my homework" is tempting, but before we know it, those 30 minutes – or even two hours – have passed, and we still haven’t started our homework. To avoid procrastination, break tasks into smaller, manageable steps, set specific deadlines, eliminate distractions, and stay focused on one task at a time. Creating a routine and rewarding yourself for completing tasks can also help maintain motivation.</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13</a:t>
            </a:fld>
            <a:endParaRPr lang="en-US"/>
          </a:p>
        </p:txBody>
      </p:sp>
    </p:spTree>
    <p:extLst>
      <p:ext uri="{BB962C8B-B14F-4D97-AF65-F5344CB8AC3E}">
        <p14:creationId xmlns:p14="http://schemas.microsoft.com/office/powerpoint/2010/main" val="428513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Conclusion (5 min) (Slide 14)</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14: Your next task in this lesson is to complete </a:t>
            </a:r>
            <a:r>
              <a:rPr kumimoji="0" lang="en-GB" sz="1100" b="1" i="1" u="none" strike="noStrike" kern="0" cap="none" spc="0" normalizeH="0" baseline="0" noProof="0" dirty="0">
                <a:ln>
                  <a:noFill/>
                </a:ln>
                <a:solidFill>
                  <a:srgbClr val="000000"/>
                </a:solidFill>
                <a:effectLst/>
                <a:uLnTx/>
                <a:uFillTx/>
                <a:latin typeface="Arial"/>
                <a:cs typeface="Arial"/>
                <a:sym typeface="Arial"/>
              </a:rPr>
              <a:t>Activity 2 </a:t>
            </a:r>
            <a:r>
              <a:rPr kumimoji="0" lang="en-GB" sz="1100" b="0" i="0" u="none" strike="noStrike" kern="0" cap="none" spc="0" normalizeH="0" baseline="0" noProof="0" dirty="0">
                <a:ln>
                  <a:noFill/>
                </a:ln>
                <a:solidFill>
                  <a:srgbClr val="000000"/>
                </a:solidFill>
                <a:effectLst/>
                <a:uLnTx/>
                <a:uFillTx/>
                <a:latin typeface="Arial"/>
                <a:cs typeface="Arial"/>
                <a:sym typeface="Arial"/>
              </a:rPr>
              <a:t>in </a:t>
            </a:r>
            <a:r>
              <a:rPr kumimoji="0" lang="en-GB" sz="1100" b="1" i="1" u="sng" strike="noStrike" kern="0" cap="none" spc="0" normalizeH="0" baseline="0" noProof="0" dirty="0">
                <a:ln>
                  <a:noFill/>
                </a:ln>
                <a:solidFill>
                  <a:srgbClr val="000000"/>
                </a:solidFill>
                <a:effectLst/>
                <a:uLnTx/>
                <a:uFillTx/>
                <a:latin typeface="Arial"/>
                <a:cs typeface="Arial"/>
                <a:sym typeface="Arial"/>
              </a:rPr>
              <a:t>Lesson 2 – Worksheet</a:t>
            </a:r>
            <a:r>
              <a:rPr kumimoji="0" lang="en-GB" sz="1100" b="0" i="0" u="none" strike="noStrike" kern="0" cap="none" spc="0" normalizeH="0" baseline="0" noProof="0" dirty="0">
                <a:ln>
                  <a:noFill/>
                </a:ln>
                <a:solidFill>
                  <a:srgbClr val="000000"/>
                </a:solidFill>
                <a:effectLst/>
                <a:uLnTx/>
                <a:uFillTx/>
                <a:latin typeface="Arial"/>
                <a:cs typeface="Arial"/>
                <a:sym typeface="Arial"/>
              </a:rPr>
              <a:t>. If you don't finish the activity before the end of the period, it must be completed for homework. </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14</a:t>
            </a:fld>
            <a:endParaRPr lang="en-US"/>
          </a:p>
        </p:txBody>
      </p:sp>
    </p:spTree>
    <p:extLst>
      <p:ext uri="{BB962C8B-B14F-4D97-AF65-F5344CB8AC3E}">
        <p14:creationId xmlns:p14="http://schemas.microsoft.com/office/powerpoint/2010/main" val="15703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Watch Video (32 min) (Slides 2-13)</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2: </a:t>
            </a:r>
            <a:r>
              <a:rPr kumimoji="0" lang="en-GB" sz="1100" b="1" i="0" u="none" strike="noStrike" kern="0" cap="none" spc="0" normalizeH="0" baseline="0" noProof="0" dirty="0">
                <a:ln>
                  <a:noFill/>
                </a:ln>
                <a:solidFill>
                  <a:srgbClr val="000000"/>
                </a:solidFill>
                <a:effectLst/>
                <a:uLnTx/>
                <a:uFillTx/>
                <a:latin typeface="Arial"/>
                <a:cs typeface="Arial"/>
                <a:sym typeface="Arial"/>
              </a:rPr>
              <a:t>Responsibility</a:t>
            </a:r>
            <a:r>
              <a:rPr kumimoji="0" lang="en-GB" sz="1100" b="0" i="0" u="none" strike="noStrike" kern="0" cap="none" spc="0" normalizeH="0" baseline="0" noProof="0" dirty="0">
                <a:ln>
                  <a:noFill/>
                </a:ln>
                <a:solidFill>
                  <a:srgbClr val="000000"/>
                </a:solidFill>
                <a:effectLst/>
                <a:uLnTx/>
                <a:uFillTx/>
                <a:latin typeface="Arial"/>
                <a:cs typeface="Arial"/>
                <a:sym typeface="Arial"/>
              </a:rPr>
              <a:t> and </a:t>
            </a:r>
            <a:r>
              <a:rPr kumimoji="0" lang="en-GB" sz="1100" b="1" i="0" u="none" strike="noStrike" kern="0" cap="none" spc="0" normalizeH="0" baseline="0" noProof="0" dirty="0">
                <a:ln>
                  <a:noFill/>
                </a:ln>
                <a:solidFill>
                  <a:srgbClr val="000000"/>
                </a:solidFill>
                <a:effectLst/>
                <a:uLnTx/>
                <a:uFillTx/>
                <a:latin typeface="Arial"/>
                <a:cs typeface="Arial"/>
                <a:sym typeface="Arial"/>
              </a:rPr>
              <a:t>accountability</a:t>
            </a:r>
            <a:r>
              <a:rPr kumimoji="0" lang="en-GB" sz="1100" b="0" i="0" u="none" strike="noStrike" kern="0" cap="none" spc="0" normalizeH="0" baseline="0" noProof="0" dirty="0">
                <a:ln>
                  <a:noFill/>
                </a:ln>
                <a:solidFill>
                  <a:srgbClr val="000000"/>
                </a:solidFill>
                <a:effectLst/>
                <a:uLnTx/>
                <a:uFillTx/>
                <a:latin typeface="Arial"/>
                <a:cs typeface="Arial"/>
                <a:sym typeface="Arial"/>
              </a:rPr>
              <a:t> are often used interchangeably, but they’re not quite the same. While they’re both important for success in life and work, understanding their differences can help you navigate situations more clearly and confidently.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Let’s start with responsibility.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When we talk about </a:t>
            </a:r>
            <a:r>
              <a:rPr kumimoji="0" lang="en-GB" sz="1100" b="1" i="0" u="none" strike="noStrike" kern="0" cap="none" spc="0" normalizeH="0" baseline="0" noProof="0" dirty="0">
                <a:ln>
                  <a:noFill/>
                </a:ln>
                <a:solidFill>
                  <a:srgbClr val="000000"/>
                </a:solidFill>
                <a:effectLst/>
                <a:uLnTx/>
                <a:uFillTx/>
                <a:latin typeface="Arial"/>
                <a:cs typeface="Arial"/>
                <a:sym typeface="Arial"/>
              </a:rPr>
              <a:t>responsibility</a:t>
            </a:r>
            <a:r>
              <a:rPr kumimoji="0" lang="en-GB" sz="1100" b="0" i="0" u="none" strike="noStrike" kern="0" cap="none" spc="0" normalizeH="0" baseline="0" noProof="0" dirty="0">
                <a:ln>
                  <a:noFill/>
                </a:ln>
                <a:solidFill>
                  <a:srgbClr val="000000"/>
                </a:solidFill>
                <a:effectLst/>
                <a:uLnTx/>
                <a:uFillTx/>
                <a:latin typeface="Arial"/>
                <a:cs typeface="Arial"/>
                <a:sym typeface="Arial"/>
              </a:rPr>
              <a:t>, we’re talking about what we’re expected to do or our obligations to ourselves and others. It’s about fulfilling our duties and being reliable. When we take on responsibility, we promise ourselves or others to follow through.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Accountability</a:t>
            </a:r>
            <a:r>
              <a:rPr kumimoji="0" lang="en-GB" sz="1100" b="0" i="0" u="none" strike="noStrike" kern="0" cap="none" spc="0" normalizeH="0" baseline="0" noProof="0" dirty="0">
                <a:ln>
                  <a:noFill/>
                </a:ln>
                <a:solidFill>
                  <a:srgbClr val="000000"/>
                </a:solidFill>
                <a:effectLst/>
                <a:uLnTx/>
                <a:uFillTx/>
                <a:latin typeface="Arial"/>
                <a:cs typeface="Arial"/>
                <a:sym typeface="Arial"/>
              </a:rPr>
              <a:t> is about ownership and consequences and how your decisions impact others. When we’re accountable, we take responsibility for our actions’ outcomes and acknowledge that we have a role in the results, whether positive or negative.</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2</a:t>
            </a:fld>
            <a:endParaRPr lang="en-US"/>
          </a:p>
        </p:txBody>
      </p:sp>
    </p:spTree>
    <p:extLst>
      <p:ext uri="{BB962C8B-B14F-4D97-AF65-F5344CB8AC3E}">
        <p14:creationId xmlns:p14="http://schemas.microsoft.com/office/powerpoint/2010/main" val="31254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Slide 3: Responsibility involves managing tasks, while accountability focuses on the consequences and ownership of actions, typically involving a single individual.</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3</a:t>
            </a:fld>
            <a:endParaRPr lang="en-US"/>
          </a:p>
        </p:txBody>
      </p:sp>
    </p:spTree>
    <p:extLst>
      <p:ext uri="{BB962C8B-B14F-4D97-AF65-F5344CB8AC3E}">
        <p14:creationId xmlns:p14="http://schemas.microsoft.com/office/powerpoint/2010/main" val="398149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4: Let’s look at this a bit further, particularly the link between responsibility and consequences.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Watch: </a:t>
            </a:r>
            <a:r>
              <a:rPr kumimoji="0" lang="en-GB" sz="1100" b="1" i="0" u="none" strike="noStrike" kern="0" cap="none" spc="0" normalizeH="0" baseline="0" noProof="0" dirty="0">
                <a:ln>
                  <a:noFill/>
                </a:ln>
                <a:solidFill>
                  <a:srgbClr val="000000"/>
                </a:solidFill>
                <a:effectLst/>
                <a:uLnTx/>
                <a:uFillTx/>
                <a:latin typeface="Arial"/>
                <a:cs typeface="Arial"/>
                <a:sym typeface="Arial"/>
              </a:rPr>
              <a:t>Responsibility (for teens) </a:t>
            </a:r>
            <a:r>
              <a:rPr kumimoji="0" lang="en-GB" sz="1100" b="0" i="0" u="none" strike="noStrike" kern="0" cap="none" spc="0" normalizeH="0" baseline="0" noProof="0" dirty="0">
                <a:ln>
                  <a:noFill/>
                </a:ln>
                <a:solidFill>
                  <a:srgbClr val="000000"/>
                </a:solidFill>
                <a:effectLst/>
                <a:uLnTx/>
                <a:uFillTx/>
                <a:latin typeface="Arial"/>
                <a:cs typeface="Arial"/>
                <a:sym typeface="Arial"/>
              </a:rPr>
              <a:t>(1 min 32 sec)  https://www.youtube.com/watch?v=MPJDuAYk8dA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Watch: </a:t>
            </a:r>
            <a:r>
              <a:rPr kumimoji="0" lang="en-GB" sz="1100" b="1" i="0" u="none" strike="noStrike" kern="0" cap="none" spc="0" normalizeH="0" baseline="0" noProof="0" dirty="0">
                <a:ln>
                  <a:noFill/>
                </a:ln>
                <a:solidFill>
                  <a:srgbClr val="000000"/>
                </a:solidFill>
                <a:effectLst/>
                <a:uLnTx/>
                <a:uFillTx/>
                <a:latin typeface="Arial"/>
                <a:cs typeface="Arial"/>
                <a:sym typeface="Arial"/>
              </a:rPr>
              <a:t>Consequences (for teens) </a:t>
            </a:r>
            <a:r>
              <a:rPr kumimoji="0" lang="en-GB" sz="1100" b="0" i="0" u="none" strike="noStrike" kern="0" cap="none" spc="0" normalizeH="0" baseline="0" noProof="0" dirty="0">
                <a:ln>
                  <a:noFill/>
                </a:ln>
                <a:solidFill>
                  <a:srgbClr val="000000"/>
                </a:solidFill>
                <a:effectLst/>
                <a:uLnTx/>
                <a:uFillTx/>
                <a:latin typeface="Arial"/>
                <a:cs typeface="Arial"/>
                <a:sym typeface="Arial"/>
              </a:rPr>
              <a:t>(2 min 12 sec) https://www.youtube.com/watch?v=UN8zEu9dhPg </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4</a:t>
            </a:fld>
            <a:endParaRPr lang="en-US"/>
          </a:p>
        </p:txBody>
      </p:sp>
    </p:spTree>
    <p:extLst>
      <p:ext uri="{BB962C8B-B14F-4D97-AF65-F5344CB8AC3E}">
        <p14:creationId xmlns:p14="http://schemas.microsoft.com/office/powerpoint/2010/main" val="140791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5: Let’s look at Sam’s story: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Sam was woken for school at 5:45 on Monday morning as usual, but Sam had only gone to bed at 4:30 that morning after playing video games all night.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When Sam got to school, the Natural Sciences teacher started new work and Sam was so tired and could barely concentrate. Then, at the end of the day, there was a Maths test, but no one reminded Sam to bring a calculator to school.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Sam also forgot there was athletics practice and had not remembered to bring running shoes and gym clothes to school. Sam then lost the money needed to pay for an English workbook. Sam was angry with everyone; it was their fault the day had gone so wrong.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Who was really at fault here? Was it Sam or was it everyone else?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Being accountable means taking ownership of the results of a task. An accountable person answers for their actions and the results achieved. It requires the person to provide an explanation for why and how success or failure occurred.</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5</a:t>
            </a:fld>
            <a:endParaRPr lang="en-US"/>
          </a:p>
        </p:txBody>
      </p:sp>
    </p:spTree>
    <p:extLst>
      <p:ext uri="{BB962C8B-B14F-4D97-AF65-F5344CB8AC3E}">
        <p14:creationId xmlns:p14="http://schemas.microsoft.com/office/powerpoint/2010/main" val="213671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6: Being accountable is about taking responsibility/ownership for our choices and actions and what happens because of those choices and actions. Instead of blaming others or making excuses, you focus on making amends when things go wrong. Accountability means understanding your roles and responsibilities and knowing what is expected of you</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For instance, your teacher expects you to come to school prepared, with your workbook ready for your Life Orientation lessons. If you arrive without it, you must face the consequences and take responsibility for your actions instead of blaming others. Accountability is about owning your decisions and actions and learning from them.</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6</a:t>
            </a:fld>
            <a:endParaRPr lang="en-US"/>
          </a:p>
        </p:txBody>
      </p:sp>
    </p:spTree>
    <p:extLst>
      <p:ext uri="{BB962C8B-B14F-4D97-AF65-F5344CB8AC3E}">
        <p14:creationId xmlns:p14="http://schemas.microsoft.com/office/powerpoint/2010/main" val="27461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7: An element of being responsible and accountable for your actions at school and in your education – is being organised.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You might have countless assignments, exams, extracurricular activities, and many more things that you need to handle. With so much on your to-do list, it is possible for you to feel overwhelmed. You also might be lost in all the pandemonium.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To overcome the many challenges you face and achieve success, it’s essential to get organised.</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7</a:t>
            </a:fld>
            <a:endParaRPr lang="en-US"/>
          </a:p>
        </p:txBody>
      </p:sp>
    </p:spTree>
    <p:extLst>
      <p:ext uri="{BB962C8B-B14F-4D97-AF65-F5344CB8AC3E}">
        <p14:creationId xmlns:p14="http://schemas.microsoft.com/office/powerpoint/2010/main" val="168816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8: Remember, organisation </a:t>
            </a:r>
            <a:r>
              <a:rPr kumimoji="0" lang="en-GB" sz="1100" b="1" i="0" u="none" strike="noStrike" kern="0" cap="none" spc="0" normalizeH="0" baseline="0" noProof="0" dirty="0">
                <a:ln>
                  <a:noFill/>
                </a:ln>
                <a:solidFill>
                  <a:srgbClr val="000000"/>
                </a:solidFill>
                <a:effectLst/>
                <a:uLnTx/>
                <a:uFillTx/>
                <a:latin typeface="Arial"/>
                <a:cs typeface="Arial"/>
                <a:sym typeface="Arial"/>
              </a:rPr>
              <a:t>directly saves time </a:t>
            </a:r>
            <a:r>
              <a:rPr kumimoji="0" lang="en-GB" sz="1100" b="0" i="0" u="none" strike="noStrike" kern="0" cap="none" spc="0" normalizeH="0" baseline="0" noProof="0" dirty="0">
                <a:ln>
                  <a:noFill/>
                </a:ln>
                <a:solidFill>
                  <a:srgbClr val="000000"/>
                </a:solidFill>
                <a:effectLst/>
                <a:uLnTx/>
                <a:uFillTx/>
                <a:latin typeface="Arial"/>
                <a:cs typeface="Arial"/>
                <a:sym typeface="Arial"/>
              </a:rPr>
              <a:t>by reducing the effort needed to complete tasks and makes achieving goals more efficient and manageable.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If you had two suitcases like these (pictures on Slide 8), which one would make it easier to find what you’re looking for?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one that was packed and organised would make it easier to find what we needed. We can apply the same logic to time management.</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8</a:t>
            </a:fld>
            <a:endParaRPr lang="en-US"/>
          </a:p>
        </p:txBody>
      </p:sp>
    </p:spTree>
    <p:extLst>
      <p:ext uri="{BB962C8B-B14F-4D97-AF65-F5344CB8AC3E}">
        <p14:creationId xmlns:p14="http://schemas.microsoft.com/office/powerpoint/2010/main" val="246770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9: Effective time management is the productive use of one's time. It allows you to accomplish everything you planned within a specific timeframe. It involves organising and scheduling your time to balance the tasks you need to complete. Prioritising important tasks is a key aspect of this process, ensuring that the most critical responsibilities are addressed first. Allocating the right amount of time to each task based on your priorities is essential for staying productive and on track.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Being busy by itself does not mean you are effective. With good time management, you can complete all the allotted tasks with minimal effort. You need to work smart, while also working hard. To achieve better time management, you need to break down your to-do tasks into smaller ones. You also need to have a master schedule, which you need to follow as far as possible.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Watch: </a:t>
            </a:r>
            <a:r>
              <a:rPr kumimoji="0" lang="en-GB" sz="1100" b="1" i="0" u="none" strike="noStrike" kern="0" cap="none" spc="0" normalizeH="0" baseline="0" noProof="0" dirty="0">
                <a:ln>
                  <a:noFill/>
                </a:ln>
                <a:solidFill>
                  <a:srgbClr val="000000"/>
                </a:solidFill>
                <a:effectLst/>
                <a:uLnTx/>
                <a:uFillTx/>
                <a:latin typeface="Arial"/>
                <a:cs typeface="Arial"/>
                <a:sym typeface="Arial"/>
              </a:rPr>
              <a:t>How to Stay Organized and Productive as a Student </a:t>
            </a:r>
            <a:r>
              <a:rPr kumimoji="0" lang="en-GB" sz="1100" b="0" i="0" u="none" strike="noStrike" kern="0" cap="none" spc="0" normalizeH="0" baseline="0" noProof="0" dirty="0">
                <a:ln>
                  <a:noFill/>
                </a:ln>
                <a:solidFill>
                  <a:srgbClr val="000000"/>
                </a:solidFill>
                <a:effectLst/>
                <a:uLnTx/>
                <a:uFillTx/>
                <a:latin typeface="Arial"/>
                <a:cs typeface="Arial"/>
                <a:sym typeface="Arial"/>
              </a:rPr>
              <a:t>(0 min 59 sec) https://www.youtube.com/watch?v=FPBy2rR_fQE </a:t>
            </a:r>
          </a:p>
          <a:p>
            <a:endParaRPr lang="en-US" dirty="0"/>
          </a:p>
        </p:txBody>
      </p:sp>
      <p:sp>
        <p:nvSpPr>
          <p:cNvPr id="4" name="Slide Number Placeholder 3"/>
          <p:cNvSpPr>
            <a:spLocks noGrp="1"/>
          </p:cNvSpPr>
          <p:nvPr>
            <p:ph type="sldNum" sz="quarter" idx="5"/>
          </p:nvPr>
        </p:nvSpPr>
        <p:spPr/>
        <p:txBody>
          <a:bodyPr/>
          <a:lstStyle/>
          <a:p>
            <a:fld id="{0A43650E-4B13-4CF9-BBA0-8008E6AB7295}" type="slidenum">
              <a:rPr lang="en-US" smtClean="0"/>
              <a:t>9</a:t>
            </a:fld>
            <a:endParaRPr lang="en-US"/>
          </a:p>
        </p:txBody>
      </p:sp>
    </p:spTree>
    <p:extLst>
      <p:ext uri="{BB962C8B-B14F-4D97-AF65-F5344CB8AC3E}">
        <p14:creationId xmlns:p14="http://schemas.microsoft.com/office/powerpoint/2010/main" val="147288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79D1-337B-43C8-FE68-34AC15DD7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C3A465-0D51-E528-9A49-670692D21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B44A6-072F-F4EE-6F24-82E6D3371259}"/>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5" name="Footer Placeholder 4">
            <a:extLst>
              <a:ext uri="{FF2B5EF4-FFF2-40B4-BE49-F238E27FC236}">
                <a16:creationId xmlns:a16="http://schemas.microsoft.com/office/drawing/2014/main" id="{A7C7408E-0AA9-9BE2-E90A-1C85E515C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6975A-8CCF-C5CA-8354-93FAB094C991}"/>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373847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1A67-6E11-FF5C-685F-7BC525CC7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8E662-9DE9-FF61-3B5A-C7810D0AC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3DEC1-8A76-42E4-E067-F4C701A831CD}"/>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5" name="Footer Placeholder 4">
            <a:extLst>
              <a:ext uri="{FF2B5EF4-FFF2-40B4-BE49-F238E27FC236}">
                <a16:creationId xmlns:a16="http://schemas.microsoft.com/office/drawing/2014/main" id="{3BA332DB-F9BC-5A12-9FC6-7D35E66DB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D8520-59C2-9D3A-FC2D-9F9CBBCA5970}"/>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23330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4C21D-0303-DA6F-545D-AB820AE58E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C3577B-EDED-8D64-C996-080641A33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73815-829A-322C-4DCB-9603FC1CB428}"/>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5" name="Footer Placeholder 4">
            <a:extLst>
              <a:ext uri="{FF2B5EF4-FFF2-40B4-BE49-F238E27FC236}">
                <a16:creationId xmlns:a16="http://schemas.microsoft.com/office/drawing/2014/main" id="{807BB1E6-033F-0A85-D83F-8193C8805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82EDC-E750-A92C-F6B1-F92AD9A6952C}"/>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30785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8207-B30F-8B3E-FD18-F999F852ED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C9427-9DAF-CD8B-D768-ECC560576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51B0E-1BF9-29EE-2722-CA62FC755184}"/>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5" name="Footer Placeholder 4">
            <a:extLst>
              <a:ext uri="{FF2B5EF4-FFF2-40B4-BE49-F238E27FC236}">
                <a16:creationId xmlns:a16="http://schemas.microsoft.com/office/drawing/2014/main" id="{9FD751B0-7CF8-771C-A324-8F868AE3A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5F3E8-308D-BA2F-0590-C672BC74EAFA}"/>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1407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5CAD-A7E3-0768-2B89-93A79CA14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71BFF7-099F-4EDD-4CB4-E7AEF71CAB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69C08-37EC-3733-474A-5CB3813933F7}"/>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5" name="Footer Placeholder 4">
            <a:extLst>
              <a:ext uri="{FF2B5EF4-FFF2-40B4-BE49-F238E27FC236}">
                <a16:creationId xmlns:a16="http://schemas.microsoft.com/office/drawing/2014/main" id="{E65F506A-F410-F76A-54BE-CA79407FA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1A5DA-08CA-68F3-A805-DAC01A01A31F}"/>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295440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7094-9C20-C91A-0458-2164B284A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7217F-4F01-70C8-2B5B-DAB991C0C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D833FB-8FE3-EF52-145C-9A7BCE669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DB83F-486E-6705-10E2-94C15CC5544C}"/>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6" name="Footer Placeholder 5">
            <a:extLst>
              <a:ext uri="{FF2B5EF4-FFF2-40B4-BE49-F238E27FC236}">
                <a16:creationId xmlns:a16="http://schemas.microsoft.com/office/drawing/2014/main" id="{DD2D0C45-B324-C624-6D32-4DB68E789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63B08-24BD-D7BF-7ACD-C1341CD2A37F}"/>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275276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AF1E-5E01-F694-CB61-3F68CD2E29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925AC-CFC0-771F-7BE5-9B74C2EB7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AE97D-6462-1991-CE3E-04DE640E23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CCA4D9-20AF-18FE-4766-82EB72704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5E56B0-C378-BDC9-B0B8-01A3633FF8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9CE9A-D940-038C-E7C1-06ECE1B89005}"/>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8" name="Footer Placeholder 7">
            <a:extLst>
              <a:ext uri="{FF2B5EF4-FFF2-40B4-BE49-F238E27FC236}">
                <a16:creationId xmlns:a16="http://schemas.microsoft.com/office/drawing/2014/main" id="{C0B6973A-0356-8CEF-0284-DE68D730B3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42DF7B-4B0D-F1BA-6652-4DDBE0817AA7}"/>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1077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A660-307F-0E36-DCE8-6E52692AF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CAFC50-2FD9-6469-F306-5B6F97A83408}"/>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4" name="Footer Placeholder 3">
            <a:extLst>
              <a:ext uri="{FF2B5EF4-FFF2-40B4-BE49-F238E27FC236}">
                <a16:creationId xmlns:a16="http://schemas.microsoft.com/office/drawing/2014/main" id="{D55FBFE9-0754-62E6-AC90-37383A4FE6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8DB841-5F24-5F71-2058-A0909F063369}"/>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5087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1B929-003C-1FD9-D132-1CF38D8FCBDA}"/>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3" name="Footer Placeholder 2">
            <a:extLst>
              <a:ext uri="{FF2B5EF4-FFF2-40B4-BE49-F238E27FC236}">
                <a16:creationId xmlns:a16="http://schemas.microsoft.com/office/drawing/2014/main" id="{B0C91122-C93C-689A-F837-14F61654E0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25D3EA-5176-125A-F3E4-9BB7952B8B28}"/>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25930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B0AB-5B46-8527-3DE7-6DDEBA6E9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D28A0-6401-CE52-F8A8-6A139C592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0A87FD-FDE2-DAA5-A3D7-0E853BBD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1CC38-63CF-42A7-E1EE-24492FE72B5E}"/>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6" name="Footer Placeholder 5">
            <a:extLst>
              <a:ext uri="{FF2B5EF4-FFF2-40B4-BE49-F238E27FC236}">
                <a16:creationId xmlns:a16="http://schemas.microsoft.com/office/drawing/2014/main" id="{099BCBA7-C130-DD9E-3AC5-19328C941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79FEA-29AB-58D8-FA95-576D41F64B39}"/>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375249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606A-23FB-A18D-6E2C-640A86F65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80309E-A9E0-841A-56AC-7DF8EC9D8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EF3DCE-BEEF-E8B9-5BBC-AF0DCD514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F27B9-9F16-EA73-63FE-39FF6A6CCB48}"/>
              </a:ext>
            </a:extLst>
          </p:cNvPr>
          <p:cNvSpPr>
            <a:spLocks noGrp="1"/>
          </p:cNvSpPr>
          <p:nvPr>
            <p:ph type="dt" sz="half" idx="10"/>
          </p:nvPr>
        </p:nvSpPr>
        <p:spPr/>
        <p:txBody>
          <a:bodyPr/>
          <a:lstStyle/>
          <a:p>
            <a:fld id="{570FCAED-BB63-41FC-B7A6-B60C8D927930}" type="datetimeFigureOut">
              <a:rPr lang="en-US" smtClean="0"/>
              <a:t>10/23/2025</a:t>
            </a:fld>
            <a:endParaRPr lang="en-US"/>
          </a:p>
        </p:txBody>
      </p:sp>
      <p:sp>
        <p:nvSpPr>
          <p:cNvPr id="6" name="Footer Placeholder 5">
            <a:extLst>
              <a:ext uri="{FF2B5EF4-FFF2-40B4-BE49-F238E27FC236}">
                <a16:creationId xmlns:a16="http://schemas.microsoft.com/office/drawing/2014/main" id="{18B65E00-8636-34BC-081C-3ED56B718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F83FC-A767-35B3-C694-B199723892D5}"/>
              </a:ext>
            </a:extLst>
          </p:cNvPr>
          <p:cNvSpPr>
            <a:spLocks noGrp="1"/>
          </p:cNvSpPr>
          <p:nvPr>
            <p:ph type="sldNum" sz="quarter" idx="12"/>
          </p:nvPr>
        </p:nvSpPr>
        <p:spPr/>
        <p:txBody>
          <a:bodyPr/>
          <a:lstStyle/>
          <a:p>
            <a:fld id="{DCAC277F-4B90-489D-89C8-895E6D25FCE8}" type="slidenum">
              <a:rPr lang="en-US" smtClean="0"/>
              <a:t>‹#›</a:t>
            </a:fld>
            <a:endParaRPr lang="en-US"/>
          </a:p>
        </p:txBody>
      </p:sp>
    </p:spTree>
    <p:extLst>
      <p:ext uri="{BB962C8B-B14F-4D97-AF65-F5344CB8AC3E}">
        <p14:creationId xmlns:p14="http://schemas.microsoft.com/office/powerpoint/2010/main" val="40164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647DF-E6C3-AFD6-5ED8-F915132E9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E5A02-7625-C3F8-FEAA-186094063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2E944-0842-F956-0929-CA93AFDDD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0FCAED-BB63-41FC-B7A6-B60C8D927930}" type="datetimeFigureOut">
              <a:rPr lang="en-US" smtClean="0"/>
              <a:t>10/23/2025</a:t>
            </a:fld>
            <a:endParaRPr lang="en-US"/>
          </a:p>
        </p:txBody>
      </p:sp>
      <p:sp>
        <p:nvSpPr>
          <p:cNvPr id="5" name="Footer Placeholder 4">
            <a:extLst>
              <a:ext uri="{FF2B5EF4-FFF2-40B4-BE49-F238E27FC236}">
                <a16:creationId xmlns:a16="http://schemas.microsoft.com/office/drawing/2014/main" id="{FF301CDF-69DC-5599-C91D-EACB95A35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BCFAB7-CF1D-6124-C92C-A3AC809C8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AC277F-4B90-489D-89C8-895E6D25FCE8}" type="slidenum">
              <a:rPr lang="en-US" smtClean="0"/>
              <a:t>‹#›</a:t>
            </a:fld>
            <a:endParaRPr lang="en-US"/>
          </a:p>
        </p:txBody>
      </p:sp>
    </p:spTree>
    <p:extLst>
      <p:ext uri="{BB962C8B-B14F-4D97-AF65-F5344CB8AC3E}">
        <p14:creationId xmlns:p14="http://schemas.microsoft.com/office/powerpoint/2010/main" val="187951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0.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youtube.com/watch?v=UN8zEu9dhPg" TargetMode="External"/><Relationship Id="rId4" Type="http://schemas.openxmlformats.org/officeDocument/2006/relationships/hyperlink" Target="https://www.youtube.com/watch?v=MPJDuAYk8d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FPBy2rR_fQ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A16F22E-4716-CA29-1F53-4AAD52955E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0503" y="-18309"/>
            <a:ext cx="4438566" cy="6883029"/>
            <a:chOff x="7760503" y="-18309"/>
            <a:chExt cx="4438566" cy="6883029"/>
          </a:xfrm>
        </p:grpSpPr>
        <p:sp>
          <p:nvSpPr>
            <p:cNvPr id="44" name="Rectangle 43">
              <a:extLst>
                <a:ext uri="{FF2B5EF4-FFF2-40B4-BE49-F238E27FC236}">
                  <a16:creationId xmlns:a16="http://schemas.microsoft.com/office/drawing/2014/main" id="{59412336-19ED-F153-443B-C46CDBED6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506AA53-E761-6881-5941-313119CC7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Rectangle 45">
              <a:extLst>
                <a:ext uri="{FF2B5EF4-FFF2-40B4-BE49-F238E27FC236}">
                  <a16:creationId xmlns:a16="http://schemas.microsoft.com/office/drawing/2014/main" id="{844707E7-29B6-36B5-B4C4-6160DFDB9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C1A8476-48ED-D7D6-F383-338B2F00A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9B736A1-ABF5-0167-61D4-EFC310BD838E}"/>
              </a:ext>
            </a:extLst>
          </p:cNvPr>
          <p:cNvSpPr>
            <a:spLocks noGrp="1"/>
          </p:cNvSpPr>
          <p:nvPr>
            <p:ph type="title"/>
          </p:nvPr>
        </p:nvSpPr>
        <p:spPr>
          <a:xfrm>
            <a:off x="8328214" y="1489364"/>
            <a:ext cx="3310215" cy="3136500"/>
          </a:xfrm>
        </p:spPr>
        <p:txBody>
          <a:bodyPr vert="horz" lIns="91440" tIns="45720" rIns="91440" bIns="45720" rtlCol="0" anchor="t">
            <a:normAutofit/>
          </a:bodyPr>
          <a:lstStyle/>
          <a:p>
            <a:r>
              <a:rPr lang="en-US" sz="2700">
                <a:solidFill>
                  <a:srgbClr val="FFFFFF"/>
                </a:solidFill>
              </a:rPr>
              <a:t>LESSON 2: ACCOUNTABILITY &amp; ORGANISATION</a:t>
            </a:r>
            <a:br>
              <a:rPr lang="en-US" sz="2700">
                <a:solidFill>
                  <a:srgbClr val="FFFFFF"/>
                </a:solidFill>
              </a:rPr>
            </a:br>
            <a:br>
              <a:rPr lang="en-US" sz="2700">
                <a:solidFill>
                  <a:srgbClr val="FFFFFF"/>
                </a:solidFill>
              </a:rPr>
            </a:br>
            <a:r>
              <a:rPr lang="en-US" sz="2700">
                <a:solidFill>
                  <a:srgbClr val="FFFFFF"/>
                </a:solidFill>
              </a:rPr>
              <a:t>World of Work</a:t>
            </a:r>
            <a:br>
              <a:rPr lang="en-US" sz="2700">
                <a:solidFill>
                  <a:srgbClr val="FFFFFF"/>
                </a:solidFill>
              </a:rPr>
            </a:br>
            <a:r>
              <a:rPr lang="en-US" sz="2700">
                <a:solidFill>
                  <a:srgbClr val="FFFFFF"/>
                </a:solidFill>
              </a:rPr>
              <a:t>Grade 9 | Term 1 | Week 8-11</a:t>
            </a:r>
            <a:br>
              <a:rPr lang="en-US" sz="2700">
                <a:solidFill>
                  <a:srgbClr val="FFFFFF"/>
                </a:solidFill>
              </a:rPr>
            </a:br>
            <a:endParaRPr lang="en-US" sz="2700">
              <a:solidFill>
                <a:srgbClr val="FFFFFF"/>
              </a:solidFill>
            </a:endParaRPr>
          </a:p>
        </p:txBody>
      </p:sp>
      <p:pic>
        <p:nvPicPr>
          <p:cNvPr id="5" name="Picture 4" descr="A group of people putting their hands together&#10;&#10;AI-generated content may be incorrect.">
            <a:extLst>
              <a:ext uri="{FF2B5EF4-FFF2-40B4-BE49-F238E27FC236}">
                <a16:creationId xmlns:a16="http://schemas.microsoft.com/office/drawing/2014/main" id="{9A7659C7-9FEF-FA81-2F97-4D57CBD8C187}"/>
              </a:ext>
            </a:extLst>
          </p:cNvPr>
          <p:cNvPicPr>
            <a:picLocks noChangeAspect="1"/>
          </p:cNvPicPr>
          <p:nvPr/>
        </p:nvPicPr>
        <p:blipFill>
          <a:blip r:embed="rId3">
            <a:extLst>
              <a:ext uri="{28A0092B-C50C-407E-A947-70E740481C1C}">
                <a14:useLocalDpi xmlns:a14="http://schemas.microsoft.com/office/drawing/2010/main" val="0"/>
              </a:ext>
            </a:extLst>
          </a:blip>
          <a:srcRect l="19749" r="4874"/>
          <a:stretch>
            <a:fillRect/>
          </a:stretch>
        </p:blipFill>
        <p:spPr>
          <a:xfrm>
            <a:off x="1" y="-7623"/>
            <a:ext cx="7760508" cy="6872343"/>
          </a:xfrm>
          <a:prstGeom prst="rect">
            <a:avLst/>
          </a:prstGeom>
        </p:spPr>
      </p:pic>
      <p:pic>
        <p:nvPicPr>
          <p:cNvPr id="6" name="Picture 5">
            <a:extLst>
              <a:ext uri="{FF2B5EF4-FFF2-40B4-BE49-F238E27FC236}">
                <a16:creationId xmlns:a16="http://schemas.microsoft.com/office/drawing/2014/main" id="{1F79FF74-FDAE-66F4-86E9-53ED4C968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8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35281-8133-AEBE-A047-D1C490831998}"/>
              </a:ext>
            </a:extLst>
          </p:cNvPr>
          <p:cNvSpPr>
            <a:spLocks noGrp="1"/>
          </p:cNvSpPr>
          <p:nvPr>
            <p:ph type="title"/>
          </p:nvPr>
        </p:nvSpPr>
        <p:spPr>
          <a:xfrm>
            <a:off x="1371597" y="348865"/>
            <a:ext cx="10044023" cy="877729"/>
          </a:xfrm>
        </p:spPr>
        <p:txBody>
          <a:bodyPr anchor="ctr">
            <a:noAutofit/>
          </a:bodyPr>
          <a:lstStyle/>
          <a:p>
            <a:r>
              <a:rPr lang="en-US" sz="3600" dirty="0" err="1">
                <a:solidFill>
                  <a:srgbClr val="FFFFFF"/>
                </a:solidFill>
              </a:rPr>
              <a:t>PRIORITISING</a:t>
            </a:r>
            <a:r>
              <a:rPr lang="en-US" sz="3600" dirty="0">
                <a:solidFill>
                  <a:srgbClr val="FFFFFF"/>
                </a:solidFill>
              </a:rPr>
              <a:t> &amp; SCHEDULING </a:t>
            </a:r>
          </a:p>
        </p:txBody>
      </p:sp>
      <p:graphicFrame>
        <p:nvGraphicFramePr>
          <p:cNvPr id="6" name="Rectangle 1">
            <a:extLst>
              <a:ext uri="{FF2B5EF4-FFF2-40B4-BE49-F238E27FC236}">
                <a16:creationId xmlns:a16="http://schemas.microsoft.com/office/drawing/2014/main" id="{521E5D5A-DD25-77B2-9DE6-77D0C07F63D9}"/>
              </a:ext>
            </a:extLst>
          </p:cNvPr>
          <p:cNvGraphicFramePr>
            <a:graphicFrameLocks noGrp="1"/>
          </p:cNvGraphicFramePr>
          <p:nvPr>
            <p:ph idx="1"/>
            <p:extLst>
              <p:ext uri="{D42A27DB-BD31-4B8C-83A1-F6EECF244321}">
                <p14:modId xmlns:p14="http://schemas.microsoft.com/office/powerpoint/2010/main" val="37095528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21719B6-92BB-4CC1-ADED-059F96BE8F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33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FF10B6-E4DC-6F03-0A8F-C4BF2602A654}"/>
              </a:ext>
            </a:extLst>
          </p:cNvPr>
          <p:cNvSpPr>
            <a:spLocks noGrp="1"/>
          </p:cNvSpPr>
          <p:nvPr>
            <p:ph type="title"/>
          </p:nvPr>
        </p:nvSpPr>
        <p:spPr>
          <a:xfrm>
            <a:off x="1371597" y="348865"/>
            <a:ext cx="10044023" cy="877729"/>
          </a:xfrm>
        </p:spPr>
        <p:txBody>
          <a:bodyPr anchor="ctr">
            <a:normAutofit fontScale="90000"/>
          </a:bodyPr>
          <a:lstStyle/>
          <a:p>
            <a:r>
              <a:rPr lang="en-US" sz="4000" dirty="0">
                <a:solidFill>
                  <a:srgbClr val="FFFFFF"/>
                </a:solidFill>
              </a:rPr>
              <a:t>EXAMPLES OF </a:t>
            </a:r>
            <a:r>
              <a:rPr lang="en-US" sz="4000" dirty="0" err="1">
                <a:solidFill>
                  <a:srgbClr val="FFFFFF"/>
                </a:solidFill>
              </a:rPr>
              <a:t>PRIORITISING</a:t>
            </a:r>
            <a:r>
              <a:rPr lang="en-US" sz="4000" dirty="0">
                <a:solidFill>
                  <a:srgbClr val="FFFFFF"/>
                </a:solidFill>
              </a:rPr>
              <a:t> AND SCHEDULING</a:t>
            </a:r>
          </a:p>
        </p:txBody>
      </p:sp>
      <p:graphicFrame>
        <p:nvGraphicFramePr>
          <p:cNvPr id="6" name="Rectangle 1">
            <a:extLst>
              <a:ext uri="{FF2B5EF4-FFF2-40B4-BE49-F238E27FC236}">
                <a16:creationId xmlns:a16="http://schemas.microsoft.com/office/drawing/2014/main" id="{88B2BFA4-4C75-7BFF-49DE-CC1D0DA73A63}"/>
              </a:ext>
            </a:extLst>
          </p:cNvPr>
          <p:cNvGraphicFramePr>
            <a:graphicFrameLocks noGrp="1"/>
          </p:cNvGraphicFramePr>
          <p:nvPr>
            <p:ph idx="1"/>
            <p:extLst>
              <p:ext uri="{D42A27DB-BD31-4B8C-83A1-F6EECF244321}">
                <p14:modId xmlns:p14="http://schemas.microsoft.com/office/powerpoint/2010/main" val="14723672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BC05341-6168-5733-A277-126653DD55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19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670D9-145E-E59B-5F08-A07404C905B0}"/>
              </a:ext>
            </a:extLst>
          </p:cNvPr>
          <p:cNvSpPr>
            <a:spLocks noGrp="1"/>
          </p:cNvSpPr>
          <p:nvPr>
            <p:ph type="title"/>
          </p:nvPr>
        </p:nvSpPr>
        <p:spPr>
          <a:xfrm>
            <a:off x="686834" y="1153572"/>
            <a:ext cx="3200400" cy="4461163"/>
          </a:xfrm>
        </p:spPr>
        <p:txBody>
          <a:bodyPr>
            <a:normAutofit/>
          </a:bodyPr>
          <a:lstStyle/>
          <a:p>
            <a:r>
              <a:rPr lang="en-US">
                <a:solidFill>
                  <a:srgbClr val="FFFFFF"/>
                </a:solidFill>
              </a:rPr>
              <a:t>EFFECTIVE VS EFFICIENT</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28651-1BA7-B02F-2BBB-5B48C3CADD4C}"/>
              </a:ext>
            </a:extLst>
          </p:cNvPr>
          <p:cNvSpPr>
            <a:spLocks noGrp="1"/>
          </p:cNvSpPr>
          <p:nvPr>
            <p:ph idx="1"/>
          </p:nvPr>
        </p:nvSpPr>
        <p:spPr>
          <a:xfrm>
            <a:off x="4447308" y="591344"/>
            <a:ext cx="6906491" cy="5585619"/>
          </a:xfrm>
        </p:spPr>
        <p:txBody>
          <a:bodyPr anchor="ctr">
            <a:normAutofit/>
          </a:bodyPr>
          <a:lstStyle/>
          <a:p>
            <a:pPr marL="0" indent="0">
              <a:buNone/>
            </a:pPr>
            <a:r>
              <a:rPr lang="en-US" sz="2600" b="1" dirty="0"/>
              <a:t>Efficiency:</a:t>
            </a:r>
            <a:endParaRPr lang="en-US" sz="2600" dirty="0"/>
          </a:p>
          <a:p>
            <a:r>
              <a:rPr lang="en-US" sz="2600" dirty="0"/>
              <a:t>Achieving a goal with minimal waste of time, money, or effort.</a:t>
            </a:r>
          </a:p>
          <a:p>
            <a:r>
              <a:rPr lang="en-US" sz="2600" dirty="0"/>
              <a:t>Doing things in the best way possible.</a:t>
            </a:r>
          </a:p>
          <a:p>
            <a:pPr marL="0" indent="0">
              <a:buNone/>
            </a:pPr>
            <a:endParaRPr lang="en-US" sz="2600" b="1" dirty="0"/>
          </a:p>
          <a:p>
            <a:pPr marL="0" indent="0">
              <a:buNone/>
            </a:pPr>
            <a:r>
              <a:rPr lang="en-US" sz="2600" b="1" dirty="0"/>
              <a:t>Effectiveness:</a:t>
            </a:r>
            <a:endParaRPr lang="en-US" sz="2600" dirty="0"/>
          </a:p>
          <a:p>
            <a:r>
              <a:rPr lang="en-US" sz="2600" dirty="0"/>
              <a:t>Achieving the intended goal or desired result.</a:t>
            </a:r>
          </a:p>
          <a:p>
            <a:r>
              <a:rPr lang="en-US" sz="2600" dirty="0"/>
              <a:t>Doing the </a:t>
            </a:r>
            <a:r>
              <a:rPr lang="en-US" sz="2600" i="1" dirty="0"/>
              <a:t>right</a:t>
            </a:r>
            <a:r>
              <a:rPr lang="en-US" sz="2600" dirty="0"/>
              <a:t> things that matter.</a:t>
            </a:r>
          </a:p>
          <a:p>
            <a:pPr marL="0" indent="0">
              <a:buNone/>
            </a:pPr>
            <a:endParaRPr lang="en-US" sz="2600" dirty="0"/>
          </a:p>
        </p:txBody>
      </p:sp>
      <p:pic>
        <p:nvPicPr>
          <p:cNvPr id="5" name="Picture 4">
            <a:extLst>
              <a:ext uri="{FF2B5EF4-FFF2-40B4-BE49-F238E27FC236}">
                <a16:creationId xmlns:a16="http://schemas.microsoft.com/office/drawing/2014/main" id="{87F193BE-2215-9486-9F60-4867AC15E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02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FE76F5-6E3C-99C3-66B2-2B67C5509B09}"/>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How can we manage our time effectively and efficiently?</a:t>
            </a:r>
          </a:p>
        </p:txBody>
      </p:sp>
      <p:graphicFrame>
        <p:nvGraphicFramePr>
          <p:cNvPr id="5" name="Content Placeholder 2">
            <a:extLst>
              <a:ext uri="{FF2B5EF4-FFF2-40B4-BE49-F238E27FC236}">
                <a16:creationId xmlns:a16="http://schemas.microsoft.com/office/drawing/2014/main" id="{D54BFA9D-D901-8C44-2F1C-A4308816A0A8}"/>
              </a:ext>
            </a:extLst>
          </p:cNvPr>
          <p:cNvGraphicFramePr>
            <a:graphicFrameLocks noGrp="1"/>
          </p:cNvGraphicFramePr>
          <p:nvPr>
            <p:ph idx="1"/>
            <p:extLst>
              <p:ext uri="{D42A27DB-BD31-4B8C-83A1-F6EECF244321}">
                <p14:modId xmlns:p14="http://schemas.microsoft.com/office/powerpoint/2010/main" val="276109554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9CFF2F3-0896-B4A0-6D51-9A2FBAFF99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7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9" descr="Thinking Cartoon Images | Free Vectors, Stock Photos &amp;amp; PSD">
            <a:extLst>
              <a:ext uri="{FF2B5EF4-FFF2-40B4-BE49-F238E27FC236}">
                <a16:creationId xmlns:a16="http://schemas.microsoft.com/office/drawing/2014/main" id="{191858E0-FE11-A085-0E7D-BF6250D56120}"/>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l="12271" r="19728" b="-1"/>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495462-690B-292F-A4AA-D4E755811F56}"/>
              </a:ext>
            </a:extLst>
          </p:cNvPr>
          <p:cNvSpPr>
            <a:spLocks noGrp="1"/>
          </p:cNvSpPr>
          <p:nvPr>
            <p:ph type="title"/>
          </p:nvPr>
        </p:nvSpPr>
        <p:spPr>
          <a:xfrm>
            <a:off x="838200" y="557189"/>
            <a:ext cx="4155825" cy="5571898"/>
          </a:xfrm>
        </p:spPr>
        <p:txBody>
          <a:bodyPr>
            <a:normAutofit/>
          </a:bodyPr>
          <a:lstStyle/>
          <a:p>
            <a:r>
              <a:rPr lang="en-US" b="1" dirty="0">
                <a:solidFill>
                  <a:srgbClr val="FFFFFF"/>
                </a:solidFill>
              </a:rPr>
              <a:t>3 Time-management tips every teen should know</a:t>
            </a:r>
          </a:p>
        </p:txBody>
      </p:sp>
      <p:graphicFrame>
        <p:nvGraphicFramePr>
          <p:cNvPr id="5" name="Content Placeholder 2">
            <a:extLst>
              <a:ext uri="{FF2B5EF4-FFF2-40B4-BE49-F238E27FC236}">
                <a16:creationId xmlns:a16="http://schemas.microsoft.com/office/drawing/2014/main" id="{3F8A79EF-3369-6E4B-4C60-E9E734852B11}"/>
              </a:ext>
            </a:extLst>
          </p:cNvPr>
          <p:cNvGraphicFramePr>
            <a:graphicFrameLocks noGrp="1"/>
          </p:cNvGraphicFramePr>
          <p:nvPr>
            <p:ph idx="1"/>
            <p:extLst>
              <p:ext uri="{D42A27DB-BD31-4B8C-83A1-F6EECF244321}">
                <p14:modId xmlns:p14="http://schemas.microsoft.com/office/powerpoint/2010/main" val="1512044259"/>
              </p:ext>
            </p:extLst>
          </p:nvPr>
        </p:nvGraphicFramePr>
        <p:xfrm>
          <a:off x="5186552" y="557189"/>
          <a:ext cx="6167246" cy="5571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4B0525EA-49EC-7C57-4EE2-85CB623B07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8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6D0304-8173-2D1E-31DE-8EA13DB0D92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RESPONSIBILITY VS ACCOUNTABILITY</a:t>
            </a:r>
          </a:p>
        </p:txBody>
      </p:sp>
      <p:graphicFrame>
        <p:nvGraphicFramePr>
          <p:cNvPr id="6" name="Content Placeholder 3">
            <a:extLst>
              <a:ext uri="{FF2B5EF4-FFF2-40B4-BE49-F238E27FC236}">
                <a16:creationId xmlns:a16="http://schemas.microsoft.com/office/drawing/2014/main" id="{595AFD92-C5FB-3665-3CB3-ABCC4B0A8326}"/>
              </a:ext>
            </a:extLst>
          </p:cNvPr>
          <p:cNvGraphicFramePr>
            <a:graphicFrameLocks noGrp="1"/>
          </p:cNvGraphicFramePr>
          <p:nvPr>
            <p:ph idx="1"/>
            <p:extLst>
              <p:ext uri="{D42A27DB-BD31-4B8C-83A1-F6EECF244321}">
                <p14:modId xmlns:p14="http://schemas.microsoft.com/office/powerpoint/2010/main" val="341631389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DAB207D-6A93-DEE1-A758-3E0B82550D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1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B26C7-4E93-50E8-5B52-26AABCD92DC5}"/>
              </a:ext>
            </a:extLst>
          </p:cNvPr>
          <p:cNvSpPr>
            <a:spLocks noGrp="1"/>
          </p:cNvSpPr>
          <p:nvPr>
            <p:ph idx="1"/>
          </p:nvPr>
        </p:nvSpPr>
        <p:spPr>
          <a:xfrm>
            <a:off x="876692" y="982133"/>
            <a:ext cx="4355265" cy="4999175"/>
          </a:xfrm>
        </p:spPr>
        <p:txBody>
          <a:bodyPr anchor="t">
            <a:normAutofit/>
          </a:bodyPr>
          <a:lstStyle/>
          <a:p>
            <a:pPr marL="0" lvl="0" indent="0" algn="ctr">
              <a:buNone/>
            </a:pPr>
            <a:r>
              <a:rPr lang="en-US" sz="3600" b="1" dirty="0"/>
              <a:t>Responsibility: </a:t>
            </a:r>
            <a:r>
              <a:rPr lang="en-US" sz="3600" dirty="0"/>
              <a:t>managing tasks effectively </a:t>
            </a:r>
            <a:br>
              <a:rPr lang="en-US" sz="3600" dirty="0"/>
            </a:br>
            <a:br>
              <a:rPr lang="en-US" sz="3600" dirty="0"/>
            </a:br>
            <a:endParaRPr lang="en-US" sz="3600" dirty="0"/>
          </a:p>
          <a:p>
            <a:pPr marL="0" lvl="0" indent="0" algn="ctr">
              <a:buNone/>
            </a:pPr>
            <a:r>
              <a:rPr lang="en-US" sz="3600" b="1" dirty="0"/>
              <a:t>Accountability:  </a:t>
            </a:r>
            <a:r>
              <a:rPr lang="en-US" sz="3600" dirty="0"/>
              <a:t>consequences and ownership of actions</a:t>
            </a:r>
          </a:p>
        </p:txBody>
      </p:sp>
      <p:pic>
        <p:nvPicPr>
          <p:cNvPr id="1026" name="Picture 2" descr="Free Solution Question photo and picture">
            <a:extLst>
              <a:ext uri="{FF2B5EF4-FFF2-40B4-BE49-F238E27FC236}">
                <a16:creationId xmlns:a16="http://schemas.microsoft.com/office/drawing/2014/main" id="{9B31A34F-F37C-FD01-118B-B44CE5F4E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81" r="18453"/>
          <a:stretch>
            <a:fillRect/>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7" name="Rectangle 103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4" name="Picture 3">
            <a:extLst>
              <a:ext uri="{FF2B5EF4-FFF2-40B4-BE49-F238E27FC236}">
                <a16:creationId xmlns:a16="http://schemas.microsoft.com/office/drawing/2014/main" id="{DA275B00-60C6-2AB5-AA0F-37A9F499B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86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6D577-99B7-CBB1-5481-DB2DCB548929}"/>
              </a:ext>
            </a:extLst>
          </p:cNvPr>
          <p:cNvSpPr>
            <a:spLocks noGrp="1"/>
          </p:cNvSpPr>
          <p:nvPr>
            <p:ph type="title"/>
          </p:nvPr>
        </p:nvSpPr>
        <p:spPr>
          <a:xfrm>
            <a:off x="6392583" y="501651"/>
            <a:ext cx="4414848" cy="1716255"/>
          </a:xfrm>
        </p:spPr>
        <p:txBody>
          <a:bodyPr anchor="b">
            <a:normAutofit/>
          </a:bodyPr>
          <a:lstStyle/>
          <a:p>
            <a:r>
              <a:rPr lang="en-US" sz="3900"/>
              <a:t>RESPONSIBILITY &amp; CONSEQUENCES</a:t>
            </a:r>
          </a:p>
        </p:txBody>
      </p:sp>
      <p:sp>
        <p:nvSpPr>
          <p:cNvPr id="1040" name="Rectangle 103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ovie projector with a film strip&#10;&#10;Description automatically generated">
            <a:extLst>
              <a:ext uri="{FF2B5EF4-FFF2-40B4-BE49-F238E27FC236}">
                <a16:creationId xmlns:a16="http://schemas.microsoft.com/office/drawing/2014/main" id="{AE72DDC6-AA13-1692-2488-3D14A96379A8}"/>
              </a:ext>
            </a:extLst>
          </p:cNvPr>
          <p:cNvPicPr>
            <a:picLocks noChangeAspect="1"/>
          </p:cNvPicPr>
          <p:nvPr/>
        </p:nvPicPr>
        <p:blipFill>
          <a:blip r:embed="rId3"/>
          <a:srcRect l="46189" r="2" b="2"/>
          <a:stretch>
            <a:fillRect/>
          </a:stretch>
        </p:blipFill>
        <p:spPr>
          <a:xfrm>
            <a:off x="279143" y="299509"/>
            <a:ext cx="5221625" cy="6258983"/>
          </a:xfrm>
          <a:prstGeom prst="rect">
            <a:avLst/>
          </a:prstGeom>
        </p:spPr>
      </p:pic>
      <p:sp>
        <p:nvSpPr>
          <p:cNvPr id="3" name="Content Placeholder 2">
            <a:extLst>
              <a:ext uri="{FF2B5EF4-FFF2-40B4-BE49-F238E27FC236}">
                <a16:creationId xmlns:a16="http://schemas.microsoft.com/office/drawing/2014/main" id="{79CEC3F7-D45D-1158-E39B-BFBC0C27C0DC}"/>
              </a:ext>
            </a:extLst>
          </p:cNvPr>
          <p:cNvSpPr>
            <a:spLocks noGrp="1"/>
          </p:cNvSpPr>
          <p:nvPr>
            <p:ph idx="1"/>
          </p:nvPr>
        </p:nvSpPr>
        <p:spPr>
          <a:xfrm>
            <a:off x="6392583" y="2645922"/>
            <a:ext cx="4434721" cy="3710427"/>
          </a:xfrm>
        </p:spPr>
        <p:txBody>
          <a:bodyPr anchor="t">
            <a:normAutofit/>
          </a:bodyPr>
          <a:lstStyle/>
          <a:p>
            <a:pPr marL="0" indent="0">
              <a:spcAft>
                <a:spcPts val="800"/>
              </a:spcAft>
              <a:buNone/>
            </a:pPr>
            <a:r>
              <a:rPr lang="en-US" sz="2000" b="1">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rPr>
              <a:t>Watch: </a:t>
            </a:r>
            <a:r>
              <a:rPr lang="en-US" sz="2000" b="1" i="1">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rPr>
              <a:t>Responsibility (for teens)</a:t>
            </a:r>
            <a:endParaRPr lang="en-ZA" sz="200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n-US" sz="2000">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hlinkClick r:id="rId4"/>
              </a:rPr>
              <a:t>https://www.youtube.com/watch?v=MPJDuAYk8dA</a:t>
            </a:r>
            <a:r>
              <a:rPr lang="en-US" sz="2000">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rPr>
              <a:t> (1 min 32 sec) </a:t>
            </a:r>
            <a:endParaRPr lang="en-ZA" sz="200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endParaRPr lang="en-US" sz="2000" b="1">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endParaRPr>
          </a:p>
          <a:p>
            <a:pPr marL="0" indent="0">
              <a:spcAft>
                <a:spcPts val="800"/>
              </a:spcAft>
              <a:buNone/>
            </a:pPr>
            <a:r>
              <a:rPr lang="en-US" sz="2000" b="1">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rPr>
              <a:t>Watch: </a:t>
            </a:r>
            <a:r>
              <a:rPr lang="en-US" sz="2000" b="1" i="1">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rPr>
              <a:t>Consequences (for teens)</a:t>
            </a:r>
            <a:r>
              <a:rPr lang="en-US" sz="2000" i="1">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rPr>
              <a:t> </a:t>
            </a:r>
            <a:r>
              <a:rPr lang="en-US" sz="2000">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hlinkClick r:id="rId5"/>
              </a:rPr>
              <a:t>https://www.youtube.com/watch?v=UN8zEu9dhPg</a:t>
            </a:r>
            <a:r>
              <a:rPr lang="en-US" sz="2000">
                <a:solidFill>
                  <a:schemeClr val="tx1">
                    <a:alpha val="80000"/>
                  </a:schemeClr>
                </a:solidFill>
                <a:latin typeface="Calibri" panose="020F0502020204030204" pitchFamily="34" charset="0"/>
                <a:ea typeface="Aptos" panose="020B0004020202020204" pitchFamily="34" charset="0"/>
                <a:cs typeface="Times New Roman" panose="02020603050405020304" pitchFamily="18" charset="0"/>
              </a:rPr>
              <a:t> (2 min 12 sec)</a:t>
            </a:r>
            <a:endParaRPr lang="en-ZA" sz="200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endParaRPr lang="en-ZA" sz="200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a:solidFill>
                <a:schemeClr val="tx1">
                  <a:alpha val="80000"/>
                </a:schemeClr>
              </a:solidFill>
            </a:endParaRPr>
          </a:p>
        </p:txBody>
      </p:sp>
      <p:cxnSp>
        <p:nvCxnSpPr>
          <p:cNvPr id="1042" name="Straight Connector 104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079AC2-CBD0-1853-B404-21F872A2F4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50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32448-9AB9-0616-9FE0-B75944FEB603}"/>
              </a:ext>
            </a:extLst>
          </p:cNvPr>
          <p:cNvSpPr>
            <a:spLocks noGrp="1"/>
          </p:cNvSpPr>
          <p:nvPr>
            <p:ph type="title"/>
          </p:nvPr>
        </p:nvSpPr>
        <p:spPr>
          <a:xfrm>
            <a:off x="6451600" y="130447"/>
            <a:ext cx="4140014" cy="1330839"/>
          </a:xfrm>
        </p:spPr>
        <p:txBody>
          <a:bodyPr vert="horz" lIns="91440" tIns="45720" rIns="91440" bIns="45720" rtlCol="0">
            <a:normAutofit/>
          </a:bodyPr>
          <a:lstStyle/>
          <a:p>
            <a:r>
              <a:rPr lang="en-US" dirty="0"/>
              <a:t>SAM’S STORY</a:t>
            </a:r>
          </a:p>
        </p:txBody>
      </p:sp>
      <p:pic>
        <p:nvPicPr>
          <p:cNvPr id="6" name="Picture 2" descr="Free Books Mail illustration and picture">
            <a:extLst>
              <a:ext uri="{FF2B5EF4-FFF2-40B4-BE49-F238E27FC236}">
                <a16:creationId xmlns:a16="http://schemas.microsoft.com/office/drawing/2014/main" id="{54E7008E-9797-42F1-E9E1-4847F062B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33" r="-2" b="-2"/>
          <a:stretch>
            <a:fillRect/>
          </a:stretch>
        </p:blipFill>
        <p:spPr bwMode="auto">
          <a:xfrm>
            <a:off x="-805711"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1FD6877-F3BF-B664-FE65-2EA6D08BF2D9}"/>
              </a:ext>
            </a:extLst>
          </p:cNvPr>
          <p:cNvSpPr>
            <a:spLocks noGrp="1"/>
          </p:cNvSpPr>
          <p:nvPr>
            <p:ph idx="1"/>
          </p:nvPr>
        </p:nvSpPr>
        <p:spPr>
          <a:xfrm>
            <a:off x="6451601" y="1185333"/>
            <a:ext cx="5008878" cy="5283200"/>
          </a:xfrm>
        </p:spPr>
        <p:txBody>
          <a:bodyPr>
            <a:normAutofit/>
          </a:bodyPr>
          <a:lstStyle/>
          <a:p>
            <a:pPr marL="0" lvl="0" indent="0">
              <a:spcBef>
                <a:spcPts val="0"/>
              </a:spcBef>
              <a:buClr>
                <a:srgbClr val="000000"/>
              </a:buClr>
              <a:buSzPts val="1100"/>
              <a:buNone/>
              <a:defRPr/>
            </a:pPr>
            <a:r>
              <a:rPr lang="en-GB" sz="1800" kern="0" dirty="0">
                <a:latin typeface="Arial"/>
                <a:cs typeface="Arial"/>
                <a:sym typeface="Arial"/>
              </a:rPr>
              <a:t>Sam was woken for school at 5:45 on Monday morning as usual, but Sam had only gone to bed at 4:30 that morning after playing video games all night. </a:t>
            </a:r>
          </a:p>
          <a:p>
            <a:pPr marL="171450" lvl="0" indent="-171450">
              <a:spcBef>
                <a:spcPts val="0"/>
              </a:spcBef>
              <a:buClr>
                <a:srgbClr val="000000"/>
              </a:buClr>
              <a:buSzPts val="1100"/>
              <a:buFont typeface="Arial"/>
              <a:buChar char="●"/>
              <a:defRPr/>
            </a:pPr>
            <a:endParaRPr lang="en-GB" sz="1800" kern="0" dirty="0">
              <a:latin typeface="Arial"/>
              <a:cs typeface="Arial"/>
              <a:sym typeface="Arial"/>
            </a:endParaRPr>
          </a:p>
          <a:p>
            <a:pPr marL="0" lvl="0" indent="0">
              <a:spcBef>
                <a:spcPts val="0"/>
              </a:spcBef>
              <a:buClr>
                <a:srgbClr val="000000"/>
              </a:buClr>
              <a:buSzPts val="1100"/>
              <a:buNone/>
              <a:defRPr/>
            </a:pPr>
            <a:r>
              <a:rPr lang="en-GB" sz="1800" kern="0" dirty="0">
                <a:latin typeface="Arial"/>
                <a:cs typeface="Arial"/>
                <a:sym typeface="Arial"/>
              </a:rPr>
              <a:t>When Sam got to school, the Natural Sciences teacher started new work, but Sam was so tired and could barely concentrate. Then, at the end of the day, there was a Maths test, but no one reminded Sam to bring a calculator to school. </a:t>
            </a:r>
          </a:p>
          <a:p>
            <a:pPr marL="0" lvl="0" indent="0">
              <a:spcBef>
                <a:spcPts val="0"/>
              </a:spcBef>
              <a:buClr>
                <a:srgbClr val="000000"/>
              </a:buClr>
              <a:buSzPts val="1100"/>
              <a:buNone/>
              <a:defRPr/>
            </a:pPr>
            <a:endParaRPr lang="en-GB" sz="1800" kern="0" dirty="0">
              <a:latin typeface="Arial"/>
              <a:cs typeface="Arial"/>
              <a:sym typeface="Arial"/>
            </a:endParaRPr>
          </a:p>
          <a:p>
            <a:pPr marL="0" lvl="0" indent="0">
              <a:spcBef>
                <a:spcPts val="0"/>
              </a:spcBef>
              <a:buClr>
                <a:srgbClr val="000000"/>
              </a:buClr>
              <a:buSzPts val="1100"/>
              <a:buNone/>
              <a:defRPr/>
            </a:pPr>
            <a:r>
              <a:rPr lang="en-GB" sz="1800" kern="0" dirty="0">
                <a:latin typeface="Arial"/>
                <a:cs typeface="Arial"/>
                <a:sym typeface="Arial"/>
              </a:rPr>
              <a:t>Sam also forgot there was athletics practice and had not remembered to bring running shoes and gym clothes to school. Sam then lost the money needed to pay for an English workbook. Sam was angry with everyone; it was their fault the day had gone so wrong. </a:t>
            </a:r>
          </a:p>
          <a:p>
            <a:endParaRPr lang="af-ZA" sz="1800" dirty="0"/>
          </a:p>
          <a:p>
            <a:pPr marL="0" indent="0">
              <a:buNone/>
            </a:pPr>
            <a:r>
              <a:rPr lang="en-GB" sz="1800" b="1" kern="0" dirty="0">
                <a:latin typeface="Arial"/>
                <a:cs typeface="Arial"/>
                <a:sym typeface="Arial"/>
              </a:rPr>
              <a:t>Who was really at fault here? Was it Sam or was it everyone else? </a:t>
            </a:r>
          </a:p>
          <a:p>
            <a:endParaRPr lang="af-ZA" sz="1300" dirty="0"/>
          </a:p>
        </p:txBody>
      </p:sp>
      <p:pic>
        <p:nvPicPr>
          <p:cNvPr id="7" name="Picture 6">
            <a:extLst>
              <a:ext uri="{FF2B5EF4-FFF2-40B4-BE49-F238E27FC236}">
                <a16:creationId xmlns:a16="http://schemas.microsoft.com/office/drawing/2014/main" id="{2E94A731-566D-E602-46EF-52A4F205C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56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D877A-1588-85AD-367A-2C87E2B03571}"/>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af-ZA" dirty="0" err="1"/>
              <a:t>Being</a:t>
            </a:r>
            <a:r>
              <a:rPr lang="af-ZA" dirty="0"/>
              <a:t> </a:t>
            </a:r>
            <a:r>
              <a:rPr lang="af-ZA" dirty="0" err="1"/>
              <a:t>accountable</a:t>
            </a:r>
            <a:endParaRPr lang="en-US" kern="1200" dirty="0">
              <a:latin typeface="+mj-lt"/>
              <a:ea typeface="+mj-ea"/>
              <a:cs typeface="+mj-cs"/>
            </a:endParaRP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3">
            <a:extLst>
              <a:ext uri="{FF2B5EF4-FFF2-40B4-BE49-F238E27FC236}">
                <a16:creationId xmlns:a16="http://schemas.microsoft.com/office/drawing/2014/main" id="{2B4A4608-C688-F046-677D-88FF1F61ED15}"/>
              </a:ext>
            </a:extLst>
          </p:cNvPr>
          <p:cNvGraphicFramePr>
            <a:graphicFrameLocks noGrp="1"/>
          </p:cNvGraphicFramePr>
          <p:nvPr>
            <p:ph idx="1"/>
            <p:extLst>
              <p:ext uri="{D42A27DB-BD31-4B8C-83A1-F6EECF244321}">
                <p14:modId xmlns:p14="http://schemas.microsoft.com/office/powerpoint/2010/main" val="36743775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5FE5F43-D2EE-2B6A-F21F-D6098581CA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29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Free Folder Organization illustration and picture">
            <a:extLst>
              <a:ext uri="{FF2B5EF4-FFF2-40B4-BE49-F238E27FC236}">
                <a16:creationId xmlns:a16="http://schemas.microsoft.com/office/drawing/2014/main" id="{B66CFCC4-D675-35D8-302B-9A69E2423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592" r="15909"/>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3233A8-D7D5-EC75-E62C-5777CB553D67}"/>
              </a:ext>
            </a:extLst>
          </p:cNvPr>
          <p:cNvSpPr>
            <a:spLocks noGrp="1"/>
          </p:cNvSpPr>
          <p:nvPr>
            <p:ph type="title"/>
          </p:nvPr>
        </p:nvSpPr>
        <p:spPr>
          <a:xfrm>
            <a:off x="838200" y="365125"/>
            <a:ext cx="3822189" cy="1899912"/>
          </a:xfrm>
        </p:spPr>
        <p:txBody>
          <a:bodyPr>
            <a:normAutofit/>
          </a:bodyPr>
          <a:lstStyle/>
          <a:p>
            <a:r>
              <a:rPr lang="en-US" sz="4000"/>
              <a:t>BEING ORGANISED</a:t>
            </a:r>
          </a:p>
        </p:txBody>
      </p:sp>
      <p:sp>
        <p:nvSpPr>
          <p:cNvPr id="3" name="Content Placeholder 2">
            <a:extLst>
              <a:ext uri="{FF2B5EF4-FFF2-40B4-BE49-F238E27FC236}">
                <a16:creationId xmlns:a16="http://schemas.microsoft.com/office/drawing/2014/main" id="{7B0868EA-5216-8FE5-EE73-C62A95550E3E}"/>
              </a:ext>
            </a:extLst>
          </p:cNvPr>
          <p:cNvSpPr>
            <a:spLocks noGrp="1"/>
          </p:cNvSpPr>
          <p:nvPr>
            <p:ph idx="1"/>
          </p:nvPr>
        </p:nvSpPr>
        <p:spPr>
          <a:xfrm>
            <a:off x="838200" y="2265037"/>
            <a:ext cx="3822189" cy="3742762"/>
          </a:xfrm>
        </p:spPr>
        <p:txBody>
          <a:bodyPr>
            <a:normAutofit/>
          </a:bodyPr>
          <a:lstStyle/>
          <a:p>
            <a:pPr marL="0" indent="0">
              <a:buNone/>
            </a:pPr>
            <a:r>
              <a:rPr lang="en-GB" sz="2400" dirty="0"/>
              <a:t>Part of being responsible and accountable is </a:t>
            </a:r>
            <a:r>
              <a:rPr lang="en-GB" sz="2400" b="1" dirty="0"/>
              <a:t>staying organised</a:t>
            </a:r>
            <a:r>
              <a:rPr lang="en-GB" sz="2400" dirty="0"/>
              <a:t>.</a:t>
            </a:r>
          </a:p>
          <a:p>
            <a:pPr marL="0" indent="0">
              <a:buNone/>
            </a:pPr>
            <a:r>
              <a:rPr lang="en-GB" sz="2400" dirty="0"/>
              <a:t>School life can be busy – assignments, exams, and activities can feel overwhelming.</a:t>
            </a:r>
          </a:p>
          <a:p>
            <a:pPr marL="0" indent="0">
              <a:buNone/>
            </a:pPr>
            <a:r>
              <a:rPr lang="en-GB" sz="2400" dirty="0"/>
              <a:t>To manage it all and succeed, you need to get organised and plan ahead.</a:t>
            </a:r>
            <a:endParaRPr lang="en-US" sz="2400" dirty="0"/>
          </a:p>
        </p:txBody>
      </p:sp>
      <p:pic>
        <p:nvPicPr>
          <p:cNvPr id="11" name="Picture 10">
            <a:extLst>
              <a:ext uri="{FF2B5EF4-FFF2-40B4-BE49-F238E27FC236}">
                <a16:creationId xmlns:a16="http://schemas.microsoft.com/office/drawing/2014/main" id="{41CA74CD-340B-8CC8-45F3-1964C22E4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98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C7D1F-E829-9806-B5DE-D77052D90F1B}"/>
              </a:ext>
            </a:extLst>
          </p:cNvPr>
          <p:cNvSpPr>
            <a:spLocks noGrp="1"/>
          </p:cNvSpPr>
          <p:nvPr>
            <p:ph type="title"/>
          </p:nvPr>
        </p:nvSpPr>
        <p:spPr>
          <a:xfrm>
            <a:off x="838200" y="740809"/>
            <a:ext cx="5120561" cy="1325563"/>
          </a:xfrm>
        </p:spPr>
        <p:txBody>
          <a:bodyPr>
            <a:normAutofit/>
          </a:bodyPr>
          <a:lstStyle/>
          <a:p>
            <a:r>
              <a:rPr lang="en-US" dirty="0"/>
              <a:t>BENEFITS OF BEING </a:t>
            </a:r>
            <a:r>
              <a:rPr lang="en-US" dirty="0" err="1"/>
              <a:t>ORGANISED</a:t>
            </a:r>
            <a:endParaRPr lang="en-US" dirty="0"/>
          </a:p>
        </p:txBody>
      </p:sp>
      <p:sp>
        <p:nvSpPr>
          <p:cNvPr id="11" name="Content Placeholder 10">
            <a:extLst>
              <a:ext uri="{FF2B5EF4-FFF2-40B4-BE49-F238E27FC236}">
                <a16:creationId xmlns:a16="http://schemas.microsoft.com/office/drawing/2014/main" id="{9A1C180C-81B3-B710-1E78-72FC7DB83C58}"/>
              </a:ext>
            </a:extLst>
          </p:cNvPr>
          <p:cNvSpPr>
            <a:spLocks noGrp="1"/>
          </p:cNvSpPr>
          <p:nvPr>
            <p:ph idx="1"/>
          </p:nvPr>
        </p:nvSpPr>
        <p:spPr>
          <a:xfrm>
            <a:off x="852384" y="2286517"/>
            <a:ext cx="5092194" cy="4351338"/>
          </a:xfrm>
        </p:spPr>
        <p:txBody>
          <a:bodyPr>
            <a:normAutofit/>
          </a:bodyPr>
          <a:lstStyle/>
          <a:p>
            <a:pPr marL="0" lvl="0" indent="0" eaLnBrk="0" fontAlgn="base" hangingPunct="0">
              <a:spcBef>
                <a:spcPct val="0"/>
              </a:spcBef>
              <a:spcAft>
                <a:spcPct val="0"/>
              </a:spcAft>
              <a:buNone/>
            </a:pPr>
            <a:r>
              <a:rPr lang="en-US" altLang="en-US" sz="2400" dirty="0"/>
              <a:t>Being </a:t>
            </a:r>
            <a:r>
              <a:rPr lang="en-US" altLang="en-US" sz="2400" dirty="0" err="1"/>
              <a:t>organised</a:t>
            </a:r>
            <a:r>
              <a:rPr lang="en-US" altLang="en-US" sz="2400" dirty="0"/>
              <a:t> saves time and effort. It makes goals easier to achieve and tasks more manageable.</a:t>
            </a:r>
          </a:p>
          <a:p>
            <a:pPr marL="0" lvl="0" indent="0" eaLnBrk="0" fontAlgn="base" hangingPunct="0">
              <a:spcBef>
                <a:spcPct val="0"/>
              </a:spcBef>
              <a:spcAft>
                <a:spcPct val="0"/>
              </a:spcAft>
              <a:buNone/>
            </a:pPr>
            <a:endParaRPr lang="en-US" altLang="en-US" sz="2400" dirty="0"/>
          </a:p>
          <a:p>
            <a:pPr marL="0" indent="0" eaLnBrk="0" fontAlgn="base" hangingPunct="0">
              <a:spcBef>
                <a:spcPct val="0"/>
              </a:spcBef>
              <a:spcAft>
                <a:spcPct val="0"/>
              </a:spcAft>
              <a:buNone/>
            </a:pPr>
            <a:r>
              <a:rPr lang="en-US" sz="2400" dirty="0"/>
              <a:t>The same applies to time management – being </a:t>
            </a:r>
            <a:r>
              <a:rPr lang="en-US" sz="2400" dirty="0" err="1"/>
              <a:t>organised</a:t>
            </a:r>
            <a:r>
              <a:rPr lang="en-US" sz="2400" dirty="0"/>
              <a:t> helps us find and do things faster.</a:t>
            </a:r>
            <a:endParaRPr lang="en-US" altLang="en-US" sz="2400" dirty="0"/>
          </a:p>
          <a:p>
            <a:pPr marL="0" lvl="0" indent="0" eaLnBrk="0" fontAlgn="base" hangingPunct="0">
              <a:spcBef>
                <a:spcPct val="0"/>
              </a:spcBef>
              <a:spcAft>
                <a:spcPct val="0"/>
              </a:spcAft>
              <a:buNone/>
            </a:pPr>
            <a:endParaRPr lang="en-US" altLang="en-US" sz="2400" dirty="0"/>
          </a:p>
          <a:p>
            <a:pPr marL="0" lvl="0" indent="0">
              <a:lnSpc>
                <a:spcPct val="100000"/>
              </a:lnSpc>
              <a:spcBef>
                <a:spcPts val="0"/>
              </a:spcBef>
              <a:buClr>
                <a:srgbClr val="000000"/>
              </a:buClr>
              <a:buSzPts val="1100"/>
              <a:buNone/>
              <a:defRPr/>
            </a:pPr>
            <a:r>
              <a:rPr lang="en-US" altLang="en-US" sz="2400" b="1" dirty="0"/>
              <a:t>Example: </a:t>
            </a:r>
            <a:r>
              <a:rPr lang="en-US" altLang="en-US" sz="2400" dirty="0"/>
              <a:t>Two suitcases – </a:t>
            </a:r>
            <a:r>
              <a:rPr lang="en-GB" sz="2400" kern="0" dirty="0">
                <a:solidFill>
                  <a:srgbClr val="000000"/>
                </a:solidFill>
                <a:cs typeface="Arial"/>
                <a:sym typeface="Arial"/>
              </a:rPr>
              <a:t>which one would make it easier to find what you’re looking for?</a:t>
            </a:r>
            <a:endParaRPr lang="en-US" altLang="en-US" sz="2400" dirty="0">
              <a:latin typeface="Arial" panose="020B0604020202020204" pitchFamily="34" charset="0"/>
            </a:endParaRPr>
          </a:p>
          <a:p>
            <a:pPr marL="0" indent="0">
              <a:buNone/>
            </a:pPr>
            <a:endParaRPr lang="en-US" sz="2400" dirty="0"/>
          </a:p>
        </p:txBody>
      </p:sp>
      <p:sp>
        <p:nvSpPr>
          <p:cNvPr id="33" name="Oval 3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suitcase full of clothes and shoes&#10;&#10;Description automatically generated">
            <a:extLst>
              <a:ext uri="{FF2B5EF4-FFF2-40B4-BE49-F238E27FC236}">
                <a16:creationId xmlns:a16="http://schemas.microsoft.com/office/drawing/2014/main" id="{4800C6F5-621D-1E15-A5B2-F8A16C83317E}"/>
              </a:ext>
            </a:extLst>
          </p:cNvPr>
          <p:cNvPicPr>
            <a:picLocks noChangeAspect="1"/>
          </p:cNvPicPr>
          <p:nvPr/>
        </p:nvPicPr>
        <p:blipFill>
          <a:blip r:embed="rId3"/>
          <a:srcRect t="3740" r="1" b="1"/>
          <a:stretch>
            <a:fill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5" name="Arc 3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suitcase full of items&#10;&#10;Description automatically generated">
            <a:extLst>
              <a:ext uri="{FF2B5EF4-FFF2-40B4-BE49-F238E27FC236}">
                <a16:creationId xmlns:a16="http://schemas.microsoft.com/office/drawing/2014/main" id="{AE983A14-6859-5B6D-76BC-33A5EA3A64E1}"/>
              </a:ext>
            </a:extLst>
          </p:cNvPr>
          <p:cNvPicPr>
            <a:picLocks noChangeAspect="1"/>
          </p:cNvPicPr>
          <p:nvPr/>
        </p:nvPicPr>
        <p:blipFill>
          <a:blip r:embed="rId4"/>
          <a:srcRect t="5161" r="-3" b="9368"/>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Picture 3">
            <a:extLst>
              <a:ext uri="{FF2B5EF4-FFF2-40B4-BE49-F238E27FC236}">
                <a16:creationId xmlns:a16="http://schemas.microsoft.com/office/drawing/2014/main" id="{93DF9A6A-6B11-47C8-DA62-E8C3628A7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77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A674180-5D7E-15FA-D8E0-027523E01B5C}"/>
              </a:ext>
            </a:extLst>
          </p:cNvPr>
          <p:cNvPicPr>
            <a:picLocks noChangeAspect="1"/>
          </p:cNvPicPr>
          <p:nvPr/>
        </p:nvPicPr>
        <p:blipFill>
          <a:blip r:embed="rId3"/>
          <a:srcRect t="14627" r="1" b="14628"/>
          <a:stretch>
            <a:fillRect/>
          </a:stretch>
        </p:blipFill>
        <p:spPr>
          <a:xfrm>
            <a:off x="2522358" y="10"/>
            <a:ext cx="9669642" cy="6857990"/>
          </a:xfrm>
          <a:prstGeom prst="rect">
            <a:avLst/>
          </a:prstGeom>
        </p:spPr>
      </p:pic>
      <p:sp>
        <p:nvSpPr>
          <p:cNvPr id="47" name="Rectangle 4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43438-567F-448D-CDD2-0EE64698ADDA}"/>
              </a:ext>
            </a:extLst>
          </p:cNvPr>
          <p:cNvSpPr>
            <a:spLocks noGrp="1"/>
          </p:cNvSpPr>
          <p:nvPr>
            <p:ph type="title"/>
          </p:nvPr>
        </p:nvSpPr>
        <p:spPr>
          <a:xfrm>
            <a:off x="901428" y="1582986"/>
            <a:ext cx="3973385" cy="3692028"/>
          </a:xfrm>
          <a:noFill/>
        </p:spPr>
        <p:txBody>
          <a:bodyPr vert="horz" lIns="91440" tIns="45720" rIns="91440" bIns="45720" rtlCol="0" anchor="b">
            <a:normAutofit fontScale="90000"/>
          </a:bodyPr>
          <a:lstStyle/>
          <a:p>
            <a:pPr marL="0" indent="0"/>
            <a:r>
              <a:rPr lang="en-US" sz="2900" b="1" dirty="0"/>
              <a:t>Watch: </a:t>
            </a:r>
            <a:r>
              <a:rPr lang="en-US" sz="2900" dirty="0"/>
              <a:t>How to Stay Organized and Productive As A Student</a:t>
            </a:r>
            <a:br>
              <a:rPr lang="en-US" sz="2900" dirty="0"/>
            </a:br>
            <a:br>
              <a:rPr lang="en-US" sz="2900" dirty="0"/>
            </a:br>
            <a:r>
              <a:rPr lang="en-US" sz="2900" dirty="0">
                <a:hlinkClick r:id="rId4"/>
              </a:rPr>
              <a:t>https://www.youtube.com/watch?v=FPBy2rR_fQE</a:t>
            </a:r>
            <a:r>
              <a:rPr lang="en-US" sz="2900" dirty="0"/>
              <a:t> </a:t>
            </a:r>
            <a:br>
              <a:rPr lang="en-US" sz="2900" dirty="0"/>
            </a:br>
            <a:r>
              <a:rPr lang="en-US" sz="2900" dirty="0"/>
              <a:t>(0 min 59 sec)</a:t>
            </a:r>
            <a:br>
              <a:rPr lang="en-US" sz="2900" dirty="0"/>
            </a:br>
            <a:br>
              <a:rPr lang="en-US" sz="2900" dirty="0"/>
            </a:br>
            <a:endParaRPr lang="en-US" sz="2900" dirty="0"/>
          </a:p>
        </p:txBody>
      </p:sp>
      <p:pic>
        <p:nvPicPr>
          <p:cNvPr id="8" name="Picture 7">
            <a:extLst>
              <a:ext uri="{FF2B5EF4-FFF2-40B4-BE49-F238E27FC236}">
                <a16:creationId xmlns:a16="http://schemas.microsoft.com/office/drawing/2014/main" id="{169423E8-BA7F-1B90-67FB-AC1B8518A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1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C8DAA-174E-40A3-9390-23DB8FBDE2D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F136DC84-B957-4174-AE65-81332898BDE6}">
  <ds:schemaRefs>
    <ds:schemaRef ds:uri="http://schemas.microsoft.com/sharepoint/v3/contenttype/forms"/>
  </ds:schemaRefs>
</ds:datastoreItem>
</file>

<file path=customXml/itemProps3.xml><?xml version="1.0" encoding="utf-8"?>
<ds:datastoreItem xmlns:ds="http://schemas.openxmlformats.org/officeDocument/2006/customXml" ds:itemID="{22E74D79-EC2A-4A17-9EC3-61D7F628F8B0}"/>
</file>

<file path=docProps/app.xml><?xml version="1.0" encoding="utf-8"?>
<Properties xmlns="http://schemas.openxmlformats.org/officeDocument/2006/extended-properties" xmlns:vt="http://schemas.openxmlformats.org/officeDocument/2006/docPropsVTypes">
  <TotalTime>245</TotalTime>
  <Words>2536</Words>
  <Application>Microsoft Office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LESSON 2: ACCOUNTABILITY &amp; ORGANISATION  World of Work Grade 9 | Term 1 | Week 8-11 </vt:lpstr>
      <vt:lpstr>RESPONSIBILITY VS ACCOUNTABILITY</vt:lpstr>
      <vt:lpstr>PowerPoint Presentation</vt:lpstr>
      <vt:lpstr>RESPONSIBILITY &amp; CONSEQUENCES</vt:lpstr>
      <vt:lpstr>SAM’S STORY</vt:lpstr>
      <vt:lpstr>Being accountable</vt:lpstr>
      <vt:lpstr>BEING ORGANISED</vt:lpstr>
      <vt:lpstr>BENEFITS OF BEING ORGANISED</vt:lpstr>
      <vt:lpstr>Watch: How to Stay Organized and Productive As A Student  https://www.youtube.com/watch?v=FPBy2rR_fQE  (0 min 59 sec)  </vt:lpstr>
      <vt:lpstr>PRIORITISING &amp; SCHEDULING </vt:lpstr>
      <vt:lpstr>EXAMPLES OF PRIORITISING AND SCHEDULING</vt:lpstr>
      <vt:lpstr>EFFECTIVE VS EFFICIENT</vt:lpstr>
      <vt:lpstr>How can we manage our time effectively and efficiently?</vt:lpstr>
      <vt:lpstr>3 Time-management tips every teen should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3</cp:revision>
  <dcterms:created xsi:type="dcterms:W3CDTF">2025-08-21T09:15:28Z</dcterms:created>
  <dcterms:modified xsi:type="dcterms:W3CDTF">2025-10-23T11:26:32Z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