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15"/>
  </p:notesMasterIdLst>
  <p:sldIdLst>
    <p:sldId id="264" r:id="rId7"/>
    <p:sldId id="257" r:id="rId8"/>
    <p:sldId id="258" r:id="rId9"/>
    <p:sldId id="267" r:id="rId10"/>
    <p:sldId id="260" r:id="rId11"/>
    <p:sldId id="261" r:id="rId12"/>
    <p:sldId id="262"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C5E4B-1F61-4111-BCDE-AF9EF8C74263}" v="56" dt="2025-10-28T16:58:12.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065" autoAdjust="0"/>
  </p:normalViewPr>
  <p:slideViewPr>
    <p:cSldViewPr snapToGrid="0">
      <p:cViewPr varScale="1">
        <p:scale>
          <a:sx n="46" d="100"/>
          <a:sy n="46" d="100"/>
        </p:scale>
        <p:origin x="5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28T16:58:52.902" v="207" actId="14100"/>
      <pc:docMkLst>
        <pc:docMk/>
      </pc:docMkLst>
      <pc:sldChg chg="addSp delSp modSp mod addAnim delAnim modAnim">
        <pc:chgData name="Megan Botes" userId="70568131-745a-489b-b4fe-9e78c579dd6d" providerId="ADAL" clId="{E3DEF142-CC7A-44CA-B5B4-48BABF1A3E75}" dt="2025-10-28T16:58:52.902" v="207" actId="14100"/>
        <pc:sldMkLst>
          <pc:docMk/>
          <pc:sldMk cId="2689458447" sldId="257"/>
        </pc:sldMkLst>
        <pc:spChg chg="mod">
          <ac:chgData name="Megan Botes" userId="70568131-745a-489b-b4fe-9e78c579dd6d" providerId="ADAL" clId="{E3DEF142-CC7A-44CA-B5B4-48BABF1A3E75}" dt="2025-10-28T16:58:52.902" v="207" actId="14100"/>
          <ac:spMkLst>
            <pc:docMk/>
            <pc:sldMk cId="2689458447" sldId="257"/>
            <ac:spMk id="3" creationId="{14D5ED6F-BC08-E9BE-028B-85E8CA6B9E57}"/>
          </ac:spMkLst>
        </pc:spChg>
        <pc:spChg chg="add">
          <ac:chgData name="Megan Botes" userId="70568131-745a-489b-b4fe-9e78c579dd6d" providerId="ADAL" clId="{E3DEF142-CC7A-44CA-B5B4-48BABF1A3E75}" dt="2025-10-23T16:28:12.350" v="70" actId="26606"/>
          <ac:spMkLst>
            <pc:docMk/>
            <pc:sldMk cId="2689458447" sldId="257"/>
            <ac:spMk id="17" creationId="{D009D6D5-DAC2-4A8B-A17A-E206B9012D09}"/>
          </ac:spMkLst>
        </pc:spChg>
        <pc:picChg chg="ord">
          <ac:chgData name="Megan Botes" userId="70568131-745a-489b-b4fe-9e78c579dd6d" providerId="ADAL" clId="{E3DEF142-CC7A-44CA-B5B4-48BABF1A3E75}" dt="2025-10-23T16:28:12.350" v="70" actId="26606"/>
          <ac:picMkLst>
            <pc:docMk/>
            <pc:sldMk cId="2689458447" sldId="257"/>
            <ac:picMk id="2" creationId="{02DE5D01-8E7A-0C79-378A-F1A7435988EB}"/>
          </ac:picMkLst>
        </pc:picChg>
        <pc:picChg chg="add mod">
          <ac:chgData name="Megan Botes" userId="70568131-745a-489b-b4fe-9e78c579dd6d" providerId="ADAL" clId="{E3DEF142-CC7A-44CA-B5B4-48BABF1A3E75}" dt="2025-10-23T16:28:12.350" v="70" actId="26606"/>
          <ac:picMkLst>
            <pc:docMk/>
            <pc:sldMk cId="2689458447" sldId="257"/>
            <ac:picMk id="5" creationId="{8E711793-CAB9-3B07-EF67-A954989C676F}"/>
          </ac:picMkLst>
        </pc:picChg>
      </pc:sldChg>
      <pc:sldChg chg="addSp delSp modSp mod">
        <pc:chgData name="Megan Botes" userId="70568131-745a-489b-b4fe-9e78c579dd6d" providerId="ADAL" clId="{E3DEF142-CC7A-44CA-B5B4-48BABF1A3E75}" dt="2025-10-28T16:51:28.218" v="152"/>
        <pc:sldMkLst>
          <pc:docMk/>
          <pc:sldMk cId="3006050884" sldId="258"/>
        </pc:sldMkLst>
        <pc:spChg chg="mod">
          <ac:chgData name="Megan Botes" userId="70568131-745a-489b-b4fe-9e78c579dd6d" providerId="ADAL" clId="{E3DEF142-CC7A-44CA-B5B4-48BABF1A3E75}" dt="2025-10-28T16:51:18.711" v="151"/>
          <ac:spMkLst>
            <pc:docMk/>
            <pc:sldMk cId="3006050884" sldId="258"/>
            <ac:spMk id="2" creationId="{A16FFE86-A0C3-11FD-FF7B-A82A0D1F3A6E}"/>
          </ac:spMkLst>
        </pc:spChg>
        <pc:spChg chg="add">
          <ac:chgData name="Megan Botes" userId="70568131-745a-489b-b4fe-9e78c579dd6d" providerId="ADAL" clId="{E3DEF142-CC7A-44CA-B5B4-48BABF1A3E75}" dt="2025-10-23T16:29:48.843" v="82" actId="26606"/>
          <ac:spMkLst>
            <pc:docMk/>
            <pc:sldMk cId="3006050884" sldId="258"/>
            <ac:spMk id="17" creationId="{BACC6370-2D7E-4714-9D71-7542949D7D5D}"/>
          </ac:spMkLst>
        </pc:spChg>
        <pc:spChg chg="add">
          <ac:chgData name="Megan Botes" userId="70568131-745a-489b-b4fe-9e78c579dd6d" providerId="ADAL" clId="{E3DEF142-CC7A-44CA-B5B4-48BABF1A3E75}" dt="2025-10-23T16:29:48.843" v="82" actId="26606"/>
          <ac:spMkLst>
            <pc:docMk/>
            <pc:sldMk cId="3006050884" sldId="258"/>
            <ac:spMk id="19" creationId="{F68B3F68-107C-434F-AA38-110D5EA91B85}"/>
          </ac:spMkLst>
        </pc:spChg>
        <pc:spChg chg="add">
          <ac:chgData name="Megan Botes" userId="70568131-745a-489b-b4fe-9e78c579dd6d" providerId="ADAL" clId="{E3DEF142-CC7A-44CA-B5B4-48BABF1A3E75}" dt="2025-10-23T16:29:48.843" v="82" actId="26606"/>
          <ac:spMkLst>
            <pc:docMk/>
            <pc:sldMk cId="3006050884" sldId="258"/>
            <ac:spMk id="21" creationId="{AAD0DBB9-1A4B-4391-81D4-CB19F9AB918A}"/>
          </ac:spMkLst>
        </pc:spChg>
        <pc:spChg chg="add">
          <ac:chgData name="Megan Botes" userId="70568131-745a-489b-b4fe-9e78c579dd6d" providerId="ADAL" clId="{E3DEF142-CC7A-44CA-B5B4-48BABF1A3E75}" dt="2025-10-23T16:29:48.843" v="82" actId="26606"/>
          <ac:spMkLst>
            <pc:docMk/>
            <pc:sldMk cId="3006050884" sldId="258"/>
            <ac:spMk id="23" creationId="{063BBA22-50EA-4C4D-BE05-F1CE4E63AA56}"/>
          </ac:spMkLst>
        </pc:spChg>
        <pc:graphicFrameChg chg="mod modGraphic">
          <ac:chgData name="Megan Botes" userId="70568131-745a-489b-b4fe-9e78c579dd6d" providerId="ADAL" clId="{E3DEF142-CC7A-44CA-B5B4-48BABF1A3E75}" dt="2025-10-28T16:51:28.218" v="152"/>
          <ac:graphicFrameMkLst>
            <pc:docMk/>
            <pc:sldMk cId="3006050884" sldId="258"/>
            <ac:graphicFrameMk id="5" creationId="{FF2D267D-D4DB-E264-181E-24337EF58062}"/>
          </ac:graphicFrameMkLst>
        </pc:graphicFrameChg>
        <pc:picChg chg="add mod">
          <ac:chgData name="Megan Botes" userId="70568131-745a-489b-b4fe-9e78c579dd6d" providerId="ADAL" clId="{E3DEF142-CC7A-44CA-B5B4-48BABF1A3E75}" dt="2025-10-23T16:29:55.796" v="83"/>
          <ac:picMkLst>
            <pc:docMk/>
            <pc:sldMk cId="3006050884" sldId="258"/>
            <ac:picMk id="4" creationId="{0DA35B80-2BDD-F3AF-208D-26ECD1C453F7}"/>
          </ac:picMkLst>
        </pc:picChg>
      </pc:sldChg>
      <pc:sldChg chg="modSp del mod">
        <pc:chgData name="Megan Botes" userId="70568131-745a-489b-b4fe-9e78c579dd6d" providerId="ADAL" clId="{E3DEF142-CC7A-44CA-B5B4-48BABF1A3E75}" dt="2025-10-28T16:53:01.394" v="160" actId="47"/>
        <pc:sldMkLst>
          <pc:docMk/>
          <pc:sldMk cId="710342886" sldId="259"/>
        </pc:sldMkLst>
      </pc:sldChg>
      <pc:sldChg chg="addSp delSp modSp mod modAnim">
        <pc:chgData name="Megan Botes" userId="70568131-745a-489b-b4fe-9e78c579dd6d" providerId="ADAL" clId="{E3DEF142-CC7A-44CA-B5B4-48BABF1A3E75}" dt="2025-10-28T16:53:54.304" v="164"/>
        <pc:sldMkLst>
          <pc:docMk/>
          <pc:sldMk cId="2790689620" sldId="260"/>
        </pc:sldMkLst>
        <pc:spChg chg="mod">
          <ac:chgData name="Megan Botes" userId="70568131-745a-489b-b4fe-9e78c579dd6d" providerId="ADAL" clId="{E3DEF142-CC7A-44CA-B5B4-48BABF1A3E75}" dt="2025-10-28T16:53:54.304" v="164"/>
          <ac:spMkLst>
            <pc:docMk/>
            <pc:sldMk cId="2790689620" sldId="260"/>
            <ac:spMk id="2" creationId="{B73487F7-56A2-A3F1-0FAE-D2C96531263C}"/>
          </ac:spMkLst>
        </pc:spChg>
        <pc:spChg chg="add">
          <ac:chgData name="Megan Botes" userId="70568131-745a-489b-b4fe-9e78c579dd6d" providerId="ADAL" clId="{E3DEF142-CC7A-44CA-B5B4-48BABF1A3E75}" dt="2025-10-23T16:31:10.624" v="87" actId="26606"/>
          <ac:spMkLst>
            <pc:docMk/>
            <pc:sldMk cId="2790689620" sldId="260"/>
            <ac:spMk id="52" creationId="{BACC6370-2D7E-4714-9D71-7542949D7D5D}"/>
          </ac:spMkLst>
        </pc:spChg>
        <pc:spChg chg="add">
          <ac:chgData name="Megan Botes" userId="70568131-745a-489b-b4fe-9e78c579dd6d" providerId="ADAL" clId="{E3DEF142-CC7A-44CA-B5B4-48BABF1A3E75}" dt="2025-10-23T16:31:10.624" v="87" actId="26606"/>
          <ac:spMkLst>
            <pc:docMk/>
            <pc:sldMk cId="2790689620" sldId="260"/>
            <ac:spMk id="54" creationId="{F68B3F68-107C-434F-AA38-110D5EA91B85}"/>
          </ac:spMkLst>
        </pc:spChg>
        <pc:spChg chg="add">
          <ac:chgData name="Megan Botes" userId="70568131-745a-489b-b4fe-9e78c579dd6d" providerId="ADAL" clId="{E3DEF142-CC7A-44CA-B5B4-48BABF1A3E75}" dt="2025-10-23T16:31:10.624" v="87" actId="26606"/>
          <ac:spMkLst>
            <pc:docMk/>
            <pc:sldMk cId="2790689620" sldId="260"/>
            <ac:spMk id="56" creationId="{AAD0DBB9-1A4B-4391-81D4-CB19F9AB918A}"/>
          </ac:spMkLst>
        </pc:spChg>
        <pc:spChg chg="add">
          <ac:chgData name="Megan Botes" userId="70568131-745a-489b-b4fe-9e78c579dd6d" providerId="ADAL" clId="{E3DEF142-CC7A-44CA-B5B4-48BABF1A3E75}" dt="2025-10-23T16:31:10.624" v="87" actId="26606"/>
          <ac:spMkLst>
            <pc:docMk/>
            <pc:sldMk cId="2790689620" sldId="260"/>
            <ac:spMk id="58" creationId="{063BBA22-50EA-4C4D-BE05-F1CE4E63AA56}"/>
          </ac:spMkLst>
        </pc:spChg>
        <pc:graphicFrameChg chg="mod modGraphic">
          <ac:chgData name="Megan Botes" userId="70568131-745a-489b-b4fe-9e78c579dd6d" providerId="ADAL" clId="{E3DEF142-CC7A-44CA-B5B4-48BABF1A3E75}" dt="2025-10-28T16:53:41.989" v="163" actId="403"/>
          <ac:graphicFrameMkLst>
            <pc:docMk/>
            <pc:sldMk cId="2790689620" sldId="260"/>
            <ac:graphicFrameMk id="40" creationId="{13059312-1FE3-2628-E9DE-362FAD518B78}"/>
          </ac:graphicFrameMkLst>
        </pc:graphicFrameChg>
        <pc:picChg chg="add mod">
          <ac:chgData name="Megan Botes" userId="70568131-745a-489b-b4fe-9e78c579dd6d" providerId="ADAL" clId="{E3DEF142-CC7A-44CA-B5B4-48BABF1A3E75}" dt="2025-10-23T16:31:12.773" v="88"/>
          <ac:picMkLst>
            <pc:docMk/>
            <pc:sldMk cId="2790689620" sldId="260"/>
            <ac:picMk id="4" creationId="{78E48BB9-C7C0-9622-E46E-12B9A100FB72}"/>
          </ac:picMkLst>
        </pc:picChg>
      </pc:sldChg>
      <pc:sldChg chg="addSp delSp modSp mod setBg modAnim">
        <pc:chgData name="Megan Botes" userId="70568131-745a-489b-b4fe-9e78c579dd6d" providerId="ADAL" clId="{E3DEF142-CC7A-44CA-B5B4-48BABF1A3E75}" dt="2025-10-28T16:55:42.222" v="173"/>
        <pc:sldMkLst>
          <pc:docMk/>
          <pc:sldMk cId="659199450" sldId="261"/>
        </pc:sldMkLst>
        <pc:spChg chg="mod">
          <ac:chgData name="Megan Botes" userId="70568131-745a-489b-b4fe-9e78c579dd6d" providerId="ADAL" clId="{E3DEF142-CC7A-44CA-B5B4-48BABF1A3E75}" dt="2025-10-28T16:54:29.550" v="165"/>
          <ac:spMkLst>
            <pc:docMk/>
            <pc:sldMk cId="659199450" sldId="261"/>
            <ac:spMk id="2" creationId="{2FEAD062-F561-AB6F-A8A1-0CB0635BB475}"/>
          </ac:spMkLst>
        </pc:spChg>
        <pc:spChg chg="add">
          <ac:chgData name="Megan Botes" userId="70568131-745a-489b-b4fe-9e78c579dd6d" providerId="ADAL" clId="{E3DEF142-CC7A-44CA-B5B4-48BABF1A3E75}" dt="2025-10-23T16:31:52.635" v="92" actId="26606"/>
          <ac:spMkLst>
            <pc:docMk/>
            <pc:sldMk cId="659199450" sldId="261"/>
            <ac:spMk id="61" creationId="{BACC6370-2D7E-4714-9D71-7542949D7D5D}"/>
          </ac:spMkLst>
        </pc:spChg>
        <pc:spChg chg="add">
          <ac:chgData name="Megan Botes" userId="70568131-745a-489b-b4fe-9e78c579dd6d" providerId="ADAL" clId="{E3DEF142-CC7A-44CA-B5B4-48BABF1A3E75}" dt="2025-10-23T16:31:52.635" v="92" actId="26606"/>
          <ac:spMkLst>
            <pc:docMk/>
            <pc:sldMk cId="659199450" sldId="261"/>
            <ac:spMk id="63" creationId="{F68B3F68-107C-434F-AA38-110D5EA91B85}"/>
          </ac:spMkLst>
        </pc:spChg>
        <pc:spChg chg="add">
          <ac:chgData name="Megan Botes" userId="70568131-745a-489b-b4fe-9e78c579dd6d" providerId="ADAL" clId="{E3DEF142-CC7A-44CA-B5B4-48BABF1A3E75}" dt="2025-10-23T16:31:52.635" v="92" actId="26606"/>
          <ac:spMkLst>
            <pc:docMk/>
            <pc:sldMk cId="659199450" sldId="261"/>
            <ac:spMk id="65" creationId="{AAD0DBB9-1A4B-4391-81D4-CB19F9AB918A}"/>
          </ac:spMkLst>
        </pc:spChg>
        <pc:spChg chg="add">
          <ac:chgData name="Megan Botes" userId="70568131-745a-489b-b4fe-9e78c579dd6d" providerId="ADAL" clId="{E3DEF142-CC7A-44CA-B5B4-48BABF1A3E75}" dt="2025-10-23T16:31:52.635" v="92" actId="26606"/>
          <ac:spMkLst>
            <pc:docMk/>
            <pc:sldMk cId="659199450" sldId="261"/>
            <ac:spMk id="67" creationId="{063BBA22-50EA-4C4D-BE05-F1CE4E63AA56}"/>
          </ac:spMkLst>
        </pc:spChg>
        <pc:graphicFrameChg chg="mod modGraphic">
          <ac:chgData name="Megan Botes" userId="70568131-745a-489b-b4fe-9e78c579dd6d" providerId="ADAL" clId="{E3DEF142-CC7A-44CA-B5B4-48BABF1A3E75}" dt="2025-10-28T16:55:42.222" v="173"/>
          <ac:graphicFrameMkLst>
            <pc:docMk/>
            <pc:sldMk cId="659199450" sldId="261"/>
            <ac:graphicFrameMk id="39" creationId="{94F92629-7891-5950-E7D9-B0A3F24AB6D7}"/>
          </ac:graphicFrameMkLst>
        </pc:graphicFrameChg>
        <pc:picChg chg="add mod">
          <ac:chgData name="Megan Botes" userId="70568131-745a-489b-b4fe-9e78c579dd6d" providerId="ADAL" clId="{E3DEF142-CC7A-44CA-B5B4-48BABF1A3E75}" dt="2025-10-23T16:31:55.304" v="93"/>
          <ac:picMkLst>
            <pc:docMk/>
            <pc:sldMk cId="659199450" sldId="261"/>
            <ac:picMk id="4" creationId="{4F1249C9-E746-799C-0CD3-4DDDF83F798E}"/>
          </ac:picMkLst>
        </pc:picChg>
      </pc:sldChg>
      <pc:sldChg chg="addSp delSp modSp mod">
        <pc:chgData name="Megan Botes" userId="70568131-745a-489b-b4fe-9e78c579dd6d" providerId="ADAL" clId="{E3DEF142-CC7A-44CA-B5B4-48BABF1A3E75}" dt="2025-10-28T16:57:41.608" v="201" actId="20577"/>
        <pc:sldMkLst>
          <pc:docMk/>
          <pc:sldMk cId="2317926280" sldId="262"/>
        </pc:sldMkLst>
        <pc:spChg chg="mod">
          <ac:chgData name="Megan Botes" userId="70568131-745a-489b-b4fe-9e78c579dd6d" providerId="ADAL" clId="{E3DEF142-CC7A-44CA-B5B4-48BABF1A3E75}" dt="2025-10-28T16:56:07.120" v="175"/>
          <ac:spMkLst>
            <pc:docMk/>
            <pc:sldMk cId="2317926280" sldId="262"/>
            <ac:spMk id="2" creationId="{77613EF0-0B55-865B-78EC-5C436528E71A}"/>
          </ac:spMkLst>
        </pc:spChg>
        <pc:spChg chg="add">
          <ac:chgData name="Megan Botes" userId="70568131-745a-489b-b4fe-9e78c579dd6d" providerId="ADAL" clId="{E3DEF142-CC7A-44CA-B5B4-48BABF1A3E75}" dt="2025-10-23T16:33:45.201" v="115" actId="26606"/>
          <ac:spMkLst>
            <pc:docMk/>
            <pc:sldMk cId="2317926280" sldId="262"/>
            <ac:spMk id="5215" creationId="{BACC6370-2D7E-4714-9D71-7542949D7D5D}"/>
          </ac:spMkLst>
        </pc:spChg>
        <pc:spChg chg="add">
          <ac:chgData name="Megan Botes" userId="70568131-745a-489b-b4fe-9e78c579dd6d" providerId="ADAL" clId="{E3DEF142-CC7A-44CA-B5B4-48BABF1A3E75}" dt="2025-10-23T16:33:45.201" v="115" actId="26606"/>
          <ac:spMkLst>
            <pc:docMk/>
            <pc:sldMk cId="2317926280" sldId="262"/>
            <ac:spMk id="5217" creationId="{F68B3F68-107C-434F-AA38-110D5EA91B85}"/>
          </ac:spMkLst>
        </pc:spChg>
        <pc:spChg chg="add">
          <ac:chgData name="Megan Botes" userId="70568131-745a-489b-b4fe-9e78c579dd6d" providerId="ADAL" clId="{E3DEF142-CC7A-44CA-B5B4-48BABF1A3E75}" dt="2025-10-23T16:33:45.201" v="115" actId="26606"/>
          <ac:spMkLst>
            <pc:docMk/>
            <pc:sldMk cId="2317926280" sldId="262"/>
            <ac:spMk id="5219" creationId="{AAD0DBB9-1A4B-4391-81D4-CB19F9AB918A}"/>
          </ac:spMkLst>
        </pc:spChg>
        <pc:spChg chg="add">
          <ac:chgData name="Megan Botes" userId="70568131-745a-489b-b4fe-9e78c579dd6d" providerId="ADAL" clId="{E3DEF142-CC7A-44CA-B5B4-48BABF1A3E75}" dt="2025-10-23T16:33:45.201" v="115" actId="26606"/>
          <ac:spMkLst>
            <pc:docMk/>
            <pc:sldMk cId="2317926280" sldId="262"/>
            <ac:spMk id="5221" creationId="{063BBA22-50EA-4C4D-BE05-F1CE4E63AA56}"/>
          </ac:spMkLst>
        </pc:spChg>
        <pc:graphicFrameChg chg="add mod modGraphic">
          <ac:chgData name="Megan Botes" userId="70568131-745a-489b-b4fe-9e78c579dd6d" providerId="ADAL" clId="{E3DEF142-CC7A-44CA-B5B4-48BABF1A3E75}" dt="2025-10-28T16:57:41.608" v="201" actId="20577"/>
          <ac:graphicFrameMkLst>
            <pc:docMk/>
            <pc:sldMk cId="2317926280" sldId="262"/>
            <ac:graphicFrameMk id="5211" creationId="{BEDA57BD-D005-869D-DAF2-0CC9F84A5969}"/>
          </ac:graphicFrameMkLst>
        </pc:graphicFrameChg>
        <pc:picChg chg="add mod">
          <ac:chgData name="Megan Botes" userId="70568131-745a-489b-b4fe-9e78c579dd6d" providerId="ADAL" clId="{E3DEF142-CC7A-44CA-B5B4-48BABF1A3E75}" dt="2025-10-23T16:34:39.167" v="124" actId="171"/>
          <ac:picMkLst>
            <pc:docMk/>
            <pc:sldMk cId="2317926280" sldId="262"/>
            <ac:picMk id="5" creationId="{F173C7B6-F8C8-61D2-AA7A-2FBED135983B}"/>
          </ac:picMkLst>
        </pc:picChg>
      </pc:sldChg>
      <pc:sldChg chg="addSp delSp modSp mod setBg modAnim">
        <pc:chgData name="Megan Botes" userId="70568131-745a-489b-b4fe-9e78c579dd6d" providerId="ADAL" clId="{E3DEF142-CC7A-44CA-B5B4-48BABF1A3E75}" dt="2025-10-28T16:49:22.193" v="134"/>
        <pc:sldMkLst>
          <pc:docMk/>
          <pc:sldMk cId="4286986653" sldId="264"/>
        </pc:sldMkLst>
        <pc:spChg chg="mod">
          <ac:chgData name="Megan Botes" userId="70568131-745a-489b-b4fe-9e78c579dd6d" providerId="ADAL" clId="{E3DEF142-CC7A-44CA-B5B4-48BABF1A3E75}" dt="2025-10-28T16:49:22.193" v="134"/>
          <ac:spMkLst>
            <pc:docMk/>
            <pc:sldMk cId="4286986653" sldId="264"/>
            <ac:spMk id="2" creationId="{6AA9D552-DBED-E4DD-13D9-F687BE9D3CB7}"/>
          </ac:spMkLst>
        </pc:spChg>
        <pc:spChg chg="add">
          <ac:chgData name="Megan Botes" userId="70568131-745a-489b-b4fe-9e78c579dd6d" providerId="ADAL" clId="{E3DEF142-CC7A-44CA-B5B4-48BABF1A3E75}" dt="2025-10-23T16:26:19.022" v="1" actId="26606"/>
          <ac:spMkLst>
            <pc:docMk/>
            <pc:sldMk cId="4286986653" sldId="264"/>
            <ac:spMk id="1038" creationId="{A8384FB5-9ADC-4DDC-881B-597D56F5B15D}"/>
          </ac:spMkLst>
        </pc:spChg>
        <pc:spChg chg="add">
          <ac:chgData name="Megan Botes" userId="70568131-745a-489b-b4fe-9e78c579dd6d" providerId="ADAL" clId="{E3DEF142-CC7A-44CA-B5B4-48BABF1A3E75}" dt="2025-10-23T16:26:19.022" v="1" actId="26606"/>
          <ac:spMkLst>
            <pc:docMk/>
            <pc:sldMk cId="4286986653" sldId="264"/>
            <ac:spMk id="1040" creationId="{91E5A9A7-95C6-4F4F-B00E-C82E07FE62EF}"/>
          </ac:spMkLst>
        </pc:spChg>
        <pc:spChg chg="add">
          <ac:chgData name="Megan Botes" userId="70568131-745a-489b-b4fe-9e78c579dd6d" providerId="ADAL" clId="{E3DEF142-CC7A-44CA-B5B4-48BABF1A3E75}" dt="2025-10-23T16:26:19.022" v="1" actId="26606"/>
          <ac:spMkLst>
            <pc:docMk/>
            <pc:sldMk cId="4286986653" sldId="264"/>
            <ac:spMk id="1042" creationId="{D07DD2DE-F619-49DD-B5E7-03A290FF4ED1}"/>
          </ac:spMkLst>
        </pc:spChg>
        <pc:spChg chg="add">
          <ac:chgData name="Megan Botes" userId="70568131-745a-489b-b4fe-9e78c579dd6d" providerId="ADAL" clId="{E3DEF142-CC7A-44CA-B5B4-48BABF1A3E75}" dt="2025-10-23T16:26:19.022" v="1" actId="26606"/>
          <ac:spMkLst>
            <pc:docMk/>
            <pc:sldMk cId="4286986653" sldId="264"/>
            <ac:spMk id="1044" creationId="{85149191-5F60-4A28-AAFF-039F96B0F3EC}"/>
          </ac:spMkLst>
        </pc:spChg>
        <pc:spChg chg="add">
          <ac:chgData name="Megan Botes" userId="70568131-745a-489b-b4fe-9e78c579dd6d" providerId="ADAL" clId="{E3DEF142-CC7A-44CA-B5B4-48BABF1A3E75}" dt="2025-10-23T16:26:19.022" v="1" actId="26606"/>
          <ac:spMkLst>
            <pc:docMk/>
            <pc:sldMk cId="4286986653" sldId="264"/>
            <ac:spMk id="1046" creationId="{F8260ED5-17F7-4158-B241-D51DD4CF1B7E}"/>
          </ac:spMkLst>
        </pc:spChg>
        <pc:picChg chg="add mod">
          <ac:chgData name="Megan Botes" userId="70568131-745a-489b-b4fe-9e78c579dd6d" providerId="ADAL" clId="{E3DEF142-CC7A-44CA-B5B4-48BABF1A3E75}" dt="2025-10-23T16:29:42.489" v="81"/>
          <ac:picMkLst>
            <pc:docMk/>
            <pc:sldMk cId="4286986653" sldId="264"/>
            <ac:picMk id="4" creationId="{9B95F24A-F277-1A10-050C-573952B05BF8}"/>
          </ac:picMkLst>
        </pc:picChg>
        <pc:picChg chg="mod">
          <ac:chgData name="Megan Botes" userId="70568131-745a-489b-b4fe-9e78c579dd6d" providerId="ADAL" clId="{E3DEF142-CC7A-44CA-B5B4-48BABF1A3E75}" dt="2025-10-23T16:26:19.022" v="1" actId="26606"/>
          <ac:picMkLst>
            <pc:docMk/>
            <pc:sldMk cId="4286986653" sldId="264"/>
            <ac:picMk id="1026" creationId="{22450609-AD64-2690-4DAC-B95462AF2D92}"/>
          </ac:picMkLst>
        </pc:picChg>
      </pc:sldChg>
      <pc:sldChg chg="del">
        <pc:chgData name="Megan Botes" userId="70568131-745a-489b-b4fe-9e78c579dd6d" providerId="ADAL" clId="{E3DEF142-CC7A-44CA-B5B4-48BABF1A3E75}" dt="2025-10-28T16:58:17.688" v="206" actId="47"/>
        <pc:sldMkLst>
          <pc:docMk/>
          <pc:sldMk cId="266535285" sldId="266"/>
        </pc:sldMkLst>
      </pc:sldChg>
      <pc:sldChg chg="modSp add mod">
        <pc:chgData name="Megan Botes" userId="70568131-745a-489b-b4fe-9e78c579dd6d" providerId="ADAL" clId="{E3DEF142-CC7A-44CA-B5B4-48BABF1A3E75}" dt="2025-10-28T16:52:53.543" v="159" actId="403"/>
        <pc:sldMkLst>
          <pc:docMk/>
          <pc:sldMk cId="1956761548" sldId="267"/>
        </pc:sldMkLst>
        <pc:graphicFrameChg chg="mod modGraphic">
          <ac:chgData name="Megan Botes" userId="70568131-745a-489b-b4fe-9e78c579dd6d" providerId="ADAL" clId="{E3DEF142-CC7A-44CA-B5B4-48BABF1A3E75}" dt="2025-10-28T16:52:53.543" v="159" actId="403"/>
          <ac:graphicFrameMkLst>
            <pc:docMk/>
            <pc:sldMk cId="1956761548" sldId="267"/>
            <ac:graphicFrameMk id="7" creationId="{09DFC8A6-3D71-CA29-CF31-BFDF69442E7E}"/>
          </ac:graphicFrameMkLst>
        </pc:graphicFrameChg>
      </pc:sldChg>
      <pc:sldChg chg="addSp delSp add del setBg delDesignElem">
        <pc:chgData name="Megan Botes" userId="70568131-745a-489b-b4fe-9e78c579dd6d" providerId="ADAL" clId="{E3DEF142-CC7A-44CA-B5B4-48BABF1A3E75}" dt="2025-10-28T16:52:15.790" v="155"/>
        <pc:sldMkLst>
          <pc:docMk/>
          <pc:sldMk cId="4150067893" sldId="267"/>
        </pc:sldMkLst>
        <pc:spChg chg="add del">
          <ac:chgData name="Megan Botes" userId="70568131-745a-489b-b4fe-9e78c579dd6d" providerId="ADAL" clId="{E3DEF142-CC7A-44CA-B5B4-48BABF1A3E75}" dt="2025-10-28T16:52:15.790" v="155"/>
          <ac:spMkLst>
            <pc:docMk/>
            <pc:sldMk cId="4150067893" sldId="267"/>
            <ac:spMk id="28" creationId="{9F7D5CDA-D291-4307-BF55-1381FED29634}"/>
          </ac:spMkLst>
        </pc:spChg>
        <pc:spChg chg="add del">
          <ac:chgData name="Megan Botes" userId="70568131-745a-489b-b4fe-9e78c579dd6d" providerId="ADAL" clId="{E3DEF142-CC7A-44CA-B5B4-48BABF1A3E75}" dt="2025-10-28T16:52:15.790" v="155"/>
          <ac:spMkLst>
            <pc:docMk/>
            <pc:sldMk cId="4150067893" sldId="267"/>
            <ac:spMk id="30" creationId="{59B296B9-C5A5-4E4F-9B60-C907B5F1466C}"/>
          </ac:spMkLst>
        </pc:spChg>
        <pc:spChg chg="add del">
          <ac:chgData name="Megan Botes" userId="70568131-745a-489b-b4fe-9e78c579dd6d" providerId="ADAL" clId="{E3DEF142-CC7A-44CA-B5B4-48BABF1A3E75}" dt="2025-10-28T16:52:15.790" v="155"/>
          <ac:spMkLst>
            <pc:docMk/>
            <pc:sldMk cId="4150067893" sldId="267"/>
            <ac:spMk id="32" creationId="{D0300FD3-5AF1-6305-15FA-9078072672E2}"/>
          </ac:spMkLst>
        </pc:spChg>
      </pc:sldChg>
      <pc:sldChg chg="addSp delSp add del setBg delDesignElem">
        <pc:chgData name="Megan Botes" userId="70568131-745a-489b-b4fe-9e78c579dd6d" providerId="ADAL" clId="{E3DEF142-CC7A-44CA-B5B4-48BABF1A3E75}" dt="2025-10-28T16:58:12.807" v="204"/>
        <pc:sldMkLst>
          <pc:docMk/>
          <pc:sldMk cId="3608186724" sldId="268"/>
        </pc:sldMkLst>
        <pc:spChg chg="add del">
          <ac:chgData name="Megan Botes" userId="70568131-745a-489b-b4fe-9e78c579dd6d" providerId="ADAL" clId="{E3DEF142-CC7A-44CA-B5B4-48BABF1A3E75}" dt="2025-10-28T16:58:12.807" v="204"/>
          <ac:spMkLst>
            <pc:docMk/>
            <pc:sldMk cId="3608186724" sldId="268"/>
            <ac:spMk id="3079" creationId="{657F69E0-C4B0-4BEC-A689-4F8D877F05D4}"/>
          </ac:spMkLst>
        </pc:spChg>
        <pc:spChg chg="add del">
          <ac:chgData name="Megan Botes" userId="70568131-745a-489b-b4fe-9e78c579dd6d" providerId="ADAL" clId="{E3DEF142-CC7A-44CA-B5B4-48BABF1A3E75}" dt="2025-10-28T16:58:12.807" v="204"/>
          <ac:spMkLst>
            <pc:docMk/>
            <pc:sldMk cId="3608186724" sldId="268"/>
            <ac:spMk id="3081" creationId="{9F6380B4-6A1C-481E-8408-B4E6C75B9B81}"/>
          </ac:spMkLst>
        </pc:spChg>
      </pc:sldChg>
      <pc:sldChg chg="add">
        <pc:chgData name="Megan Botes" userId="70568131-745a-489b-b4fe-9e78c579dd6d" providerId="ADAL" clId="{E3DEF142-CC7A-44CA-B5B4-48BABF1A3E75}" dt="2025-10-28T16:58:12.835" v="205"/>
        <pc:sldMkLst>
          <pc:docMk/>
          <pc:sldMk cId="4162984831" sldId="268"/>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918B6-F1A9-41FF-AFDA-3D6C0D9F53DC}"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B53853E4-1BB8-4EB8-916E-AD9727F83368}">
      <dgm:prSet/>
      <dgm:spPr/>
      <dgm:t>
        <a:bodyPr/>
        <a:lstStyle/>
        <a:p>
          <a:r>
            <a:rPr lang="en-GB"/>
            <a:t>Sosio-ekonomiese faktore</a:t>
          </a:r>
          <a:endParaRPr lang="en-US" dirty="0"/>
        </a:p>
      </dgm:t>
    </dgm:pt>
    <dgm:pt modelId="{4FFD8000-CA86-4CDC-A9AD-2B733A8EE66F}" type="parTrans" cxnId="{703BE206-02A9-4EFB-957C-EF9B44CC1610}">
      <dgm:prSet/>
      <dgm:spPr/>
      <dgm:t>
        <a:bodyPr/>
        <a:lstStyle/>
        <a:p>
          <a:endParaRPr lang="en-US"/>
        </a:p>
      </dgm:t>
    </dgm:pt>
    <dgm:pt modelId="{E73F77FE-1D75-4494-ABDA-DFCC3A53D32B}" type="sibTrans" cxnId="{703BE206-02A9-4EFB-957C-EF9B44CC1610}">
      <dgm:prSet/>
      <dgm:spPr/>
      <dgm:t>
        <a:bodyPr/>
        <a:lstStyle/>
        <a:p>
          <a:endParaRPr lang="en-US"/>
        </a:p>
      </dgm:t>
    </dgm:pt>
    <dgm:pt modelId="{621F97B2-69F6-468E-B63A-6095AFAF15D1}">
      <dgm:prSet/>
      <dgm:spPr/>
      <dgm:t>
        <a:bodyPr/>
        <a:lstStyle/>
        <a:p>
          <a:r>
            <a:rPr lang="en-GB" dirty="0" err="1"/>
            <a:t>Kulturele</a:t>
          </a:r>
          <a:r>
            <a:rPr lang="en-GB" dirty="0"/>
            <a:t> </a:t>
          </a:r>
          <a:r>
            <a:rPr lang="en-GB" dirty="0" err="1"/>
            <a:t>en</a:t>
          </a:r>
          <a:r>
            <a:rPr lang="en-GB" dirty="0"/>
            <a:t> </a:t>
          </a:r>
          <a:r>
            <a:rPr lang="en-GB" dirty="0" err="1"/>
            <a:t>sosiale</a:t>
          </a:r>
          <a:r>
            <a:rPr lang="en-GB" dirty="0"/>
            <a:t> </a:t>
          </a:r>
          <a:r>
            <a:rPr lang="en-GB" dirty="0" err="1"/>
            <a:t>norme</a:t>
          </a:r>
          <a:endParaRPr lang="en-US" dirty="0"/>
        </a:p>
      </dgm:t>
    </dgm:pt>
    <dgm:pt modelId="{C7C2592D-84D5-42E8-AC99-DD37CCD007F8}" type="parTrans" cxnId="{B1144CEB-2BE5-423E-B5D8-93F333DD15D7}">
      <dgm:prSet/>
      <dgm:spPr/>
      <dgm:t>
        <a:bodyPr/>
        <a:lstStyle/>
        <a:p>
          <a:endParaRPr lang="af-ZA"/>
        </a:p>
      </dgm:t>
    </dgm:pt>
    <dgm:pt modelId="{BF93969A-7C22-448F-A9F9-2088E90F9496}" type="sibTrans" cxnId="{B1144CEB-2BE5-423E-B5D8-93F333DD15D7}">
      <dgm:prSet/>
      <dgm:spPr/>
      <dgm:t>
        <a:bodyPr/>
        <a:lstStyle/>
        <a:p>
          <a:endParaRPr lang="af-ZA"/>
        </a:p>
      </dgm:t>
    </dgm:pt>
    <dgm:pt modelId="{753C1F49-972C-4095-8E41-C6424B665F21}">
      <dgm:prSet/>
      <dgm:spPr/>
      <dgm:t>
        <a:bodyPr/>
        <a:lstStyle/>
        <a:p>
          <a:r>
            <a:rPr lang="en-GB" dirty="0" err="1"/>
            <a:t>Dwelm-misbruik</a:t>
          </a:r>
          <a:endParaRPr lang="en-US" dirty="0"/>
        </a:p>
      </dgm:t>
    </dgm:pt>
    <dgm:pt modelId="{C3AC9CD4-E0A9-4B60-94C5-196B62AE7F64}" type="parTrans" cxnId="{31753AC4-6833-43C1-A1A6-C4096F2F4577}">
      <dgm:prSet/>
      <dgm:spPr/>
      <dgm:t>
        <a:bodyPr/>
        <a:lstStyle/>
        <a:p>
          <a:endParaRPr lang="af-ZA"/>
        </a:p>
      </dgm:t>
    </dgm:pt>
    <dgm:pt modelId="{5DE1A6EF-768A-46BC-B624-594CBD3B3CAD}" type="sibTrans" cxnId="{31753AC4-6833-43C1-A1A6-C4096F2F4577}">
      <dgm:prSet/>
      <dgm:spPr/>
      <dgm:t>
        <a:bodyPr/>
        <a:lstStyle/>
        <a:p>
          <a:endParaRPr lang="af-ZA"/>
        </a:p>
      </dgm:t>
    </dgm:pt>
    <dgm:pt modelId="{00CA6348-9BEE-4C14-8595-33E1A55ACC35}">
      <dgm:prSet/>
      <dgm:spPr/>
      <dgm:t>
        <a:bodyPr/>
        <a:lstStyle/>
        <a:p>
          <a:r>
            <a:rPr lang="en-GB" dirty="0" err="1"/>
            <a:t>Sielkundige</a:t>
          </a:r>
          <a:r>
            <a:rPr lang="en-GB" dirty="0"/>
            <a:t> </a:t>
          </a:r>
          <a:r>
            <a:rPr lang="en-GB" dirty="0" err="1"/>
            <a:t>faktore</a:t>
          </a:r>
          <a:endParaRPr lang="en-US" dirty="0"/>
        </a:p>
      </dgm:t>
    </dgm:pt>
    <dgm:pt modelId="{8C5B05A5-5C9C-4D25-A009-B3342975EF03}" type="parTrans" cxnId="{7765211E-73CB-4D7D-A4B2-CDC810A9C556}">
      <dgm:prSet/>
      <dgm:spPr/>
      <dgm:t>
        <a:bodyPr/>
        <a:lstStyle/>
        <a:p>
          <a:endParaRPr lang="af-ZA"/>
        </a:p>
      </dgm:t>
    </dgm:pt>
    <dgm:pt modelId="{F14ACD53-1D74-4ED0-9F83-D833AD8B59EE}" type="sibTrans" cxnId="{7765211E-73CB-4D7D-A4B2-CDC810A9C556}">
      <dgm:prSet/>
      <dgm:spPr/>
      <dgm:t>
        <a:bodyPr/>
        <a:lstStyle/>
        <a:p>
          <a:endParaRPr lang="af-ZA"/>
        </a:p>
      </dgm:t>
    </dgm:pt>
    <dgm:pt modelId="{C0638297-50AB-4AD7-ABBE-A66A2D74584E}">
      <dgm:prSet/>
      <dgm:spPr/>
      <dgm:t>
        <a:bodyPr/>
        <a:lstStyle/>
        <a:p>
          <a:r>
            <a:rPr lang="en-GB" dirty="0" err="1"/>
            <a:t>Gesins-dinamika</a:t>
          </a:r>
          <a:endParaRPr lang="en-US" dirty="0"/>
        </a:p>
      </dgm:t>
    </dgm:pt>
    <dgm:pt modelId="{10872B26-999E-4D86-A0A9-95CFBDEC65AB}" type="parTrans" cxnId="{DD79584E-3745-4B9A-8843-172FA45221E5}">
      <dgm:prSet/>
      <dgm:spPr/>
      <dgm:t>
        <a:bodyPr/>
        <a:lstStyle/>
        <a:p>
          <a:endParaRPr lang="af-ZA"/>
        </a:p>
      </dgm:t>
    </dgm:pt>
    <dgm:pt modelId="{4C76B942-6203-4206-8CF8-0BF8AFD78A86}" type="sibTrans" cxnId="{DD79584E-3745-4B9A-8843-172FA45221E5}">
      <dgm:prSet/>
      <dgm:spPr/>
      <dgm:t>
        <a:bodyPr/>
        <a:lstStyle/>
        <a:p>
          <a:endParaRPr lang="af-ZA"/>
        </a:p>
      </dgm:t>
    </dgm:pt>
    <dgm:pt modelId="{8B7FEF31-0EB1-4C0F-95D4-2E50D8514724}">
      <dgm:prSet/>
      <dgm:spPr/>
      <dgm:t>
        <a:bodyPr/>
        <a:lstStyle/>
        <a:p>
          <a:r>
            <a:rPr lang="en-GB" dirty="0" err="1"/>
            <a:t>Sosiale</a:t>
          </a:r>
          <a:r>
            <a:rPr lang="en-GB" dirty="0"/>
            <a:t> </a:t>
          </a:r>
          <a:r>
            <a:rPr lang="en-GB" dirty="0" err="1"/>
            <a:t>faktore</a:t>
          </a:r>
          <a:endParaRPr lang="en-US" dirty="0"/>
        </a:p>
      </dgm:t>
    </dgm:pt>
    <dgm:pt modelId="{430A727C-047F-4937-9170-D2BE9FD98344}" type="parTrans" cxnId="{4E480483-C5CC-494A-B803-CD4FDCECD0FB}">
      <dgm:prSet/>
      <dgm:spPr/>
      <dgm:t>
        <a:bodyPr/>
        <a:lstStyle/>
        <a:p>
          <a:endParaRPr lang="af-ZA"/>
        </a:p>
      </dgm:t>
    </dgm:pt>
    <dgm:pt modelId="{B2365537-074C-4BB3-B176-B482FF1A52D8}" type="sibTrans" cxnId="{4E480483-C5CC-494A-B803-CD4FDCECD0FB}">
      <dgm:prSet/>
      <dgm:spPr/>
      <dgm:t>
        <a:bodyPr/>
        <a:lstStyle/>
        <a:p>
          <a:endParaRPr lang="af-ZA"/>
        </a:p>
      </dgm:t>
    </dgm:pt>
    <dgm:pt modelId="{A6EA045A-96F4-48C3-973F-ED359F33113B}">
      <dgm:prSet/>
      <dgm:spPr/>
      <dgm:t>
        <a:bodyPr/>
        <a:lstStyle/>
        <a:p>
          <a:r>
            <a:rPr lang="en-GB" dirty="0" err="1"/>
            <a:t>Opvoedkundige</a:t>
          </a:r>
          <a:r>
            <a:rPr lang="en-GB" dirty="0"/>
            <a:t> </a:t>
          </a:r>
          <a:r>
            <a:rPr lang="en-GB" dirty="0" err="1"/>
            <a:t>faktore</a:t>
          </a:r>
          <a:endParaRPr lang="en-US" dirty="0"/>
        </a:p>
      </dgm:t>
    </dgm:pt>
    <dgm:pt modelId="{21D4B8A2-2827-46A1-956E-E408D1467B61}" type="parTrans" cxnId="{5AAECB61-B5F9-4D86-84AE-CC2EB61D8861}">
      <dgm:prSet/>
      <dgm:spPr/>
      <dgm:t>
        <a:bodyPr/>
        <a:lstStyle/>
        <a:p>
          <a:endParaRPr lang="af-ZA"/>
        </a:p>
      </dgm:t>
    </dgm:pt>
    <dgm:pt modelId="{D58ADAFB-7356-45BD-B965-C410CB6495DC}" type="sibTrans" cxnId="{5AAECB61-B5F9-4D86-84AE-CC2EB61D8861}">
      <dgm:prSet/>
      <dgm:spPr/>
      <dgm:t>
        <a:bodyPr/>
        <a:lstStyle/>
        <a:p>
          <a:endParaRPr lang="af-ZA"/>
        </a:p>
      </dgm:t>
    </dgm:pt>
    <dgm:pt modelId="{C29E5267-5FA4-4220-9690-85C17DFEFA96}">
      <dgm:prSet/>
      <dgm:spPr/>
      <dgm:t>
        <a:bodyPr/>
        <a:lstStyle/>
        <a:p>
          <a:r>
            <a:rPr lang="en-GB" dirty="0" err="1"/>
            <a:t>Institusionele</a:t>
          </a:r>
          <a:r>
            <a:rPr lang="en-GB" dirty="0"/>
            <a:t> </a:t>
          </a:r>
          <a:r>
            <a:rPr lang="en-GB" dirty="0" err="1"/>
            <a:t>mislukkings</a:t>
          </a:r>
          <a:endParaRPr lang="af-ZA"/>
        </a:p>
      </dgm:t>
    </dgm:pt>
    <dgm:pt modelId="{4CE76C0D-4C1B-4126-8AFF-69A7BABAEA6A}" type="parTrans" cxnId="{19556220-3266-4FC5-8A26-425A07A82261}">
      <dgm:prSet/>
      <dgm:spPr/>
      <dgm:t>
        <a:bodyPr/>
        <a:lstStyle/>
        <a:p>
          <a:endParaRPr lang="af-ZA"/>
        </a:p>
      </dgm:t>
    </dgm:pt>
    <dgm:pt modelId="{A6D4BF8D-DD30-4E12-B2F2-61009E63A9C5}" type="sibTrans" cxnId="{19556220-3266-4FC5-8A26-425A07A82261}">
      <dgm:prSet/>
      <dgm:spPr/>
      <dgm:t>
        <a:bodyPr/>
        <a:lstStyle/>
        <a:p>
          <a:endParaRPr lang="af-ZA"/>
        </a:p>
      </dgm:t>
    </dgm:pt>
    <dgm:pt modelId="{2F3FA6D1-916E-43AB-A04B-C793FBF03DEB}" type="pres">
      <dgm:prSet presAssocID="{135918B6-F1A9-41FF-AFDA-3D6C0D9F53DC}" presName="Name0" presStyleCnt="0">
        <dgm:presLayoutVars>
          <dgm:dir/>
          <dgm:resizeHandles val="exact"/>
        </dgm:presLayoutVars>
      </dgm:prSet>
      <dgm:spPr/>
    </dgm:pt>
    <dgm:pt modelId="{B20DA2E6-EFCF-4FDA-9E08-516C4230F887}" type="pres">
      <dgm:prSet presAssocID="{B53853E4-1BB8-4EB8-916E-AD9727F83368}" presName="node" presStyleLbl="node1" presStyleIdx="0" presStyleCnt="8">
        <dgm:presLayoutVars>
          <dgm:bulletEnabled val="1"/>
        </dgm:presLayoutVars>
      </dgm:prSet>
      <dgm:spPr/>
    </dgm:pt>
    <dgm:pt modelId="{72709513-2871-45A2-9863-88054A46DEEE}" type="pres">
      <dgm:prSet presAssocID="{E73F77FE-1D75-4494-ABDA-DFCC3A53D32B}" presName="sibTrans" presStyleLbl="sibTrans1D1" presStyleIdx="0" presStyleCnt="7"/>
      <dgm:spPr/>
    </dgm:pt>
    <dgm:pt modelId="{79F07719-8752-42D4-9C73-C9C88EEC92F6}" type="pres">
      <dgm:prSet presAssocID="{E73F77FE-1D75-4494-ABDA-DFCC3A53D32B}" presName="connectorText" presStyleLbl="sibTrans1D1" presStyleIdx="0" presStyleCnt="7"/>
      <dgm:spPr/>
    </dgm:pt>
    <dgm:pt modelId="{DD16B773-16B1-48F3-9A71-80034A6EBAB9}" type="pres">
      <dgm:prSet presAssocID="{621F97B2-69F6-468E-B63A-6095AFAF15D1}" presName="node" presStyleLbl="node1" presStyleIdx="1" presStyleCnt="8">
        <dgm:presLayoutVars>
          <dgm:bulletEnabled val="1"/>
        </dgm:presLayoutVars>
      </dgm:prSet>
      <dgm:spPr/>
    </dgm:pt>
    <dgm:pt modelId="{77755F40-3B54-4F92-8AA9-BC0F856B60F4}" type="pres">
      <dgm:prSet presAssocID="{BF93969A-7C22-448F-A9F9-2088E90F9496}" presName="sibTrans" presStyleLbl="sibTrans1D1" presStyleIdx="1" presStyleCnt="7"/>
      <dgm:spPr/>
    </dgm:pt>
    <dgm:pt modelId="{CE0B7B44-8336-4A22-90A9-E82A802A0BF9}" type="pres">
      <dgm:prSet presAssocID="{BF93969A-7C22-448F-A9F9-2088E90F9496}" presName="connectorText" presStyleLbl="sibTrans1D1" presStyleIdx="1" presStyleCnt="7"/>
      <dgm:spPr/>
    </dgm:pt>
    <dgm:pt modelId="{8F6F592C-FD0F-4742-A24D-8B3A580C0FBE}" type="pres">
      <dgm:prSet presAssocID="{753C1F49-972C-4095-8E41-C6424B665F21}" presName="node" presStyleLbl="node1" presStyleIdx="2" presStyleCnt="8">
        <dgm:presLayoutVars>
          <dgm:bulletEnabled val="1"/>
        </dgm:presLayoutVars>
      </dgm:prSet>
      <dgm:spPr/>
    </dgm:pt>
    <dgm:pt modelId="{DADE88D2-EAB1-4BA4-A967-C6FE0BFAD226}" type="pres">
      <dgm:prSet presAssocID="{5DE1A6EF-768A-46BC-B624-594CBD3B3CAD}" presName="sibTrans" presStyleLbl="sibTrans1D1" presStyleIdx="2" presStyleCnt="7"/>
      <dgm:spPr/>
    </dgm:pt>
    <dgm:pt modelId="{A5C25A09-A341-4BB9-BBAB-63BFE861E98E}" type="pres">
      <dgm:prSet presAssocID="{5DE1A6EF-768A-46BC-B624-594CBD3B3CAD}" presName="connectorText" presStyleLbl="sibTrans1D1" presStyleIdx="2" presStyleCnt="7"/>
      <dgm:spPr/>
    </dgm:pt>
    <dgm:pt modelId="{40007188-92D2-4AC2-9187-F90CC6AA47B3}" type="pres">
      <dgm:prSet presAssocID="{00CA6348-9BEE-4C14-8595-33E1A55ACC35}" presName="node" presStyleLbl="node1" presStyleIdx="3" presStyleCnt="8">
        <dgm:presLayoutVars>
          <dgm:bulletEnabled val="1"/>
        </dgm:presLayoutVars>
      </dgm:prSet>
      <dgm:spPr/>
    </dgm:pt>
    <dgm:pt modelId="{39247786-A311-4BCF-99E2-6297CB2DD531}" type="pres">
      <dgm:prSet presAssocID="{F14ACD53-1D74-4ED0-9F83-D833AD8B59EE}" presName="sibTrans" presStyleLbl="sibTrans1D1" presStyleIdx="3" presStyleCnt="7"/>
      <dgm:spPr/>
    </dgm:pt>
    <dgm:pt modelId="{464BA779-CDDB-4061-972A-03241CA1F991}" type="pres">
      <dgm:prSet presAssocID="{F14ACD53-1D74-4ED0-9F83-D833AD8B59EE}" presName="connectorText" presStyleLbl="sibTrans1D1" presStyleIdx="3" presStyleCnt="7"/>
      <dgm:spPr/>
    </dgm:pt>
    <dgm:pt modelId="{D56C19BF-D7ED-427A-95B8-D7BC7530BD1D}" type="pres">
      <dgm:prSet presAssocID="{C0638297-50AB-4AD7-ABBE-A66A2D74584E}" presName="node" presStyleLbl="node1" presStyleIdx="4" presStyleCnt="8">
        <dgm:presLayoutVars>
          <dgm:bulletEnabled val="1"/>
        </dgm:presLayoutVars>
      </dgm:prSet>
      <dgm:spPr/>
    </dgm:pt>
    <dgm:pt modelId="{416AACFA-D27C-4C69-8081-B6767510C80A}" type="pres">
      <dgm:prSet presAssocID="{4C76B942-6203-4206-8CF8-0BF8AFD78A86}" presName="sibTrans" presStyleLbl="sibTrans1D1" presStyleIdx="4" presStyleCnt="7"/>
      <dgm:spPr/>
    </dgm:pt>
    <dgm:pt modelId="{4B120216-DD20-463A-99BF-BA18107E6646}" type="pres">
      <dgm:prSet presAssocID="{4C76B942-6203-4206-8CF8-0BF8AFD78A86}" presName="connectorText" presStyleLbl="sibTrans1D1" presStyleIdx="4" presStyleCnt="7"/>
      <dgm:spPr/>
    </dgm:pt>
    <dgm:pt modelId="{25C78CB7-5D46-4840-A963-9039B72116E0}" type="pres">
      <dgm:prSet presAssocID="{8B7FEF31-0EB1-4C0F-95D4-2E50D8514724}" presName="node" presStyleLbl="node1" presStyleIdx="5" presStyleCnt="8">
        <dgm:presLayoutVars>
          <dgm:bulletEnabled val="1"/>
        </dgm:presLayoutVars>
      </dgm:prSet>
      <dgm:spPr/>
    </dgm:pt>
    <dgm:pt modelId="{BBDA3FA0-D323-4023-9E32-2AFD2177F24D}" type="pres">
      <dgm:prSet presAssocID="{B2365537-074C-4BB3-B176-B482FF1A52D8}" presName="sibTrans" presStyleLbl="sibTrans1D1" presStyleIdx="5" presStyleCnt="7"/>
      <dgm:spPr/>
    </dgm:pt>
    <dgm:pt modelId="{9EA67BBF-F10A-4FA1-9398-1BE2AF01CD1B}" type="pres">
      <dgm:prSet presAssocID="{B2365537-074C-4BB3-B176-B482FF1A52D8}" presName="connectorText" presStyleLbl="sibTrans1D1" presStyleIdx="5" presStyleCnt="7"/>
      <dgm:spPr/>
    </dgm:pt>
    <dgm:pt modelId="{7FD69A13-B733-4D9B-A056-DC8DC0FC291E}" type="pres">
      <dgm:prSet presAssocID="{A6EA045A-96F4-48C3-973F-ED359F33113B}" presName="node" presStyleLbl="node1" presStyleIdx="6" presStyleCnt="8">
        <dgm:presLayoutVars>
          <dgm:bulletEnabled val="1"/>
        </dgm:presLayoutVars>
      </dgm:prSet>
      <dgm:spPr/>
    </dgm:pt>
    <dgm:pt modelId="{2AB16741-6D9C-42E9-940E-08578330D01E}" type="pres">
      <dgm:prSet presAssocID="{D58ADAFB-7356-45BD-B965-C410CB6495DC}" presName="sibTrans" presStyleLbl="sibTrans1D1" presStyleIdx="6" presStyleCnt="7"/>
      <dgm:spPr/>
    </dgm:pt>
    <dgm:pt modelId="{8492BD4B-8638-40E6-ACEC-9B42BA3A8354}" type="pres">
      <dgm:prSet presAssocID="{D58ADAFB-7356-45BD-B965-C410CB6495DC}" presName="connectorText" presStyleLbl="sibTrans1D1" presStyleIdx="6" presStyleCnt="7"/>
      <dgm:spPr/>
    </dgm:pt>
    <dgm:pt modelId="{E403F775-9940-4AD6-9DBE-69F1DB0CB60D}" type="pres">
      <dgm:prSet presAssocID="{C29E5267-5FA4-4220-9690-85C17DFEFA96}" presName="node" presStyleLbl="node1" presStyleIdx="7" presStyleCnt="8">
        <dgm:presLayoutVars>
          <dgm:bulletEnabled val="1"/>
        </dgm:presLayoutVars>
      </dgm:prSet>
      <dgm:spPr/>
    </dgm:pt>
  </dgm:ptLst>
  <dgm:cxnLst>
    <dgm:cxn modelId="{703BE206-02A9-4EFB-957C-EF9B44CC1610}" srcId="{135918B6-F1A9-41FF-AFDA-3D6C0D9F53DC}" destId="{B53853E4-1BB8-4EB8-916E-AD9727F83368}" srcOrd="0" destOrd="0" parTransId="{4FFD8000-CA86-4CDC-A9AD-2B733A8EE66F}" sibTransId="{E73F77FE-1D75-4494-ABDA-DFCC3A53D32B}"/>
    <dgm:cxn modelId="{F0B2B714-7C06-4F7A-AC96-BCDF3A537748}" type="presOf" srcId="{B53853E4-1BB8-4EB8-916E-AD9727F83368}" destId="{B20DA2E6-EFCF-4FDA-9E08-516C4230F887}" srcOrd="0" destOrd="0" presId="urn:microsoft.com/office/officeart/2016/7/layout/RepeatingBendingProcessNew"/>
    <dgm:cxn modelId="{7765211E-73CB-4D7D-A4B2-CDC810A9C556}" srcId="{135918B6-F1A9-41FF-AFDA-3D6C0D9F53DC}" destId="{00CA6348-9BEE-4C14-8595-33E1A55ACC35}" srcOrd="3" destOrd="0" parTransId="{8C5B05A5-5C9C-4D25-A009-B3342975EF03}" sibTransId="{F14ACD53-1D74-4ED0-9F83-D833AD8B59EE}"/>
    <dgm:cxn modelId="{19556220-3266-4FC5-8A26-425A07A82261}" srcId="{135918B6-F1A9-41FF-AFDA-3D6C0D9F53DC}" destId="{C29E5267-5FA4-4220-9690-85C17DFEFA96}" srcOrd="7" destOrd="0" parTransId="{4CE76C0D-4C1B-4126-8AFF-69A7BABAEA6A}" sibTransId="{A6D4BF8D-DD30-4E12-B2F2-61009E63A9C5}"/>
    <dgm:cxn modelId="{C30A4E28-5CB8-4CEE-9651-401DFB5B306F}" type="presOf" srcId="{E73F77FE-1D75-4494-ABDA-DFCC3A53D32B}" destId="{79F07719-8752-42D4-9C73-C9C88EEC92F6}" srcOrd="1" destOrd="0" presId="urn:microsoft.com/office/officeart/2016/7/layout/RepeatingBendingProcessNew"/>
    <dgm:cxn modelId="{BFFF8C2F-496B-4161-B431-055553BDC753}" type="presOf" srcId="{C29E5267-5FA4-4220-9690-85C17DFEFA96}" destId="{E403F775-9940-4AD6-9DBE-69F1DB0CB60D}" srcOrd="0" destOrd="0" presId="urn:microsoft.com/office/officeart/2016/7/layout/RepeatingBendingProcessNew"/>
    <dgm:cxn modelId="{5211E730-3048-462F-A710-6D1D930D7049}" type="presOf" srcId="{D58ADAFB-7356-45BD-B965-C410CB6495DC}" destId="{8492BD4B-8638-40E6-ACEC-9B42BA3A8354}" srcOrd="1" destOrd="0" presId="urn:microsoft.com/office/officeart/2016/7/layout/RepeatingBendingProcessNew"/>
    <dgm:cxn modelId="{BB40DB34-FFD0-4E95-BD5C-0DE9337B16B1}" type="presOf" srcId="{753C1F49-972C-4095-8E41-C6424B665F21}" destId="{8F6F592C-FD0F-4742-A24D-8B3A580C0FBE}" srcOrd="0" destOrd="0" presId="urn:microsoft.com/office/officeart/2016/7/layout/RepeatingBendingProcessNew"/>
    <dgm:cxn modelId="{EECD3A5B-280F-4F8A-A85E-A95EE3535BB4}" type="presOf" srcId="{C0638297-50AB-4AD7-ABBE-A66A2D74584E}" destId="{D56C19BF-D7ED-427A-95B8-D7BC7530BD1D}" srcOrd="0" destOrd="0" presId="urn:microsoft.com/office/officeart/2016/7/layout/RepeatingBendingProcessNew"/>
    <dgm:cxn modelId="{776A7441-2FB1-49E6-885F-6732DDEFA996}" type="presOf" srcId="{A6EA045A-96F4-48C3-973F-ED359F33113B}" destId="{7FD69A13-B733-4D9B-A056-DC8DC0FC291E}" srcOrd="0" destOrd="0" presId="urn:microsoft.com/office/officeart/2016/7/layout/RepeatingBendingProcessNew"/>
    <dgm:cxn modelId="{5AAECB61-B5F9-4D86-84AE-CC2EB61D8861}" srcId="{135918B6-F1A9-41FF-AFDA-3D6C0D9F53DC}" destId="{A6EA045A-96F4-48C3-973F-ED359F33113B}" srcOrd="6" destOrd="0" parTransId="{21D4B8A2-2827-46A1-956E-E408D1467B61}" sibTransId="{D58ADAFB-7356-45BD-B965-C410CB6495DC}"/>
    <dgm:cxn modelId="{E68B284D-CDA7-4248-8472-0CB6597643B8}" type="presOf" srcId="{621F97B2-69F6-468E-B63A-6095AFAF15D1}" destId="{DD16B773-16B1-48F3-9A71-80034A6EBAB9}" srcOrd="0" destOrd="0" presId="urn:microsoft.com/office/officeart/2016/7/layout/RepeatingBendingProcessNew"/>
    <dgm:cxn modelId="{DD79584E-3745-4B9A-8843-172FA45221E5}" srcId="{135918B6-F1A9-41FF-AFDA-3D6C0D9F53DC}" destId="{C0638297-50AB-4AD7-ABBE-A66A2D74584E}" srcOrd="4" destOrd="0" parTransId="{10872B26-999E-4D86-A0A9-95CFBDEC65AB}" sibTransId="{4C76B942-6203-4206-8CF8-0BF8AFD78A86}"/>
    <dgm:cxn modelId="{FC46A871-0D5F-49B5-A398-BB5BAA82A2BC}" type="presOf" srcId="{135918B6-F1A9-41FF-AFDA-3D6C0D9F53DC}" destId="{2F3FA6D1-916E-43AB-A04B-C793FBF03DEB}" srcOrd="0" destOrd="0" presId="urn:microsoft.com/office/officeart/2016/7/layout/RepeatingBendingProcessNew"/>
    <dgm:cxn modelId="{39B0F273-CDE6-4E0F-AA02-9796413CEA77}" type="presOf" srcId="{8B7FEF31-0EB1-4C0F-95D4-2E50D8514724}" destId="{25C78CB7-5D46-4840-A963-9039B72116E0}" srcOrd="0" destOrd="0" presId="urn:microsoft.com/office/officeart/2016/7/layout/RepeatingBendingProcessNew"/>
    <dgm:cxn modelId="{A69F735A-DEB0-47DB-A5CC-2F65808F73F3}" type="presOf" srcId="{F14ACD53-1D74-4ED0-9F83-D833AD8B59EE}" destId="{464BA779-CDDB-4061-972A-03241CA1F991}" srcOrd="1" destOrd="0" presId="urn:microsoft.com/office/officeart/2016/7/layout/RepeatingBendingProcessNew"/>
    <dgm:cxn modelId="{2C4CD57A-1B0C-440F-9C20-8181FF6A6119}" type="presOf" srcId="{5DE1A6EF-768A-46BC-B624-594CBD3B3CAD}" destId="{DADE88D2-EAB1-4BA4-A967-C6FE0BFAD226}" srcOrd="0" destOrd="0" presId="urn:microsoft.com/office/officeart/2016/7/layout/RepeatingBendingProcessNew"/>
    <dgm:cxn modelId="{BA855B7D-D4FC-4402-927E-32473ED1FF08}" type="presOf" srcId="{D58ADAFB-7356-45BD-B965-C410CB6495DC}" destId="{2AB16741-6D9C-42E9-940E-08578330D01E}" srcOrd="0" destOrd="0" presId="urn:microsoft.com/office/officeart/2016/7/layout/RepeatingBendingProcessNew"/>
    <dgm:cxn modelId="{4E480483-C5CC-494A-B803-CD4FDCECD0FB}" srcId="{135918B6-F1A9-41FF-AFDA-3D6C0D9F53DC}" destId="{8B7FEF31-0EB1-4C0F-95D4-2E50D8514724}" srcOrd="5" destOrd="0" parTransId="{430A727C-047F-4937-9170-D2BE9FD98344}" sibTransId="{B2365537-074C-4BB3-B176-B482FF1A52D8}"/>
    <dgm:cxn modelId="{2D8B318C-952C-4C56-899C-27F9A97163BD}" type="presOf" srcId="{BF93969A-7C22-448F-A9F9-2088E90F9496}" destId="{77755F40-3B54-4F92-8AA9-BC0F856B60F4}" srcOrd="0" destOrd="0" presId="urn:microsoft.com/office/officeart/2016/7/layout/RepeatingBendingProcessNew"/>
    <dgm:cxn modelId="{BE423192-2E0A-4BDE-BB2E-C4E5EE1E0D9E}" type="presOf" srcId="{4C76B942-6203-4206-8CF8-0BF8AFD78A86}" destId="{416AACFA-D27C-4C69-8081-B6767510C80A}" srcOrd="0" destOrd="0" presId="urn:microsoft.com/office/officeart/2016/7/layout/RepeatingBendingProcessNew"/>
    <dgm:cxn modelId="{B32AF99B-2473-4366-BC3C-3EDA4DE615AE}" type="presOf" srcId="{4C76B942-6203-4206-8CF8-0BF8AFD78A86}" destId="{4B120216-DD20-463A-99BF-BA18107E6646}" srcOrd="1" destOrd="0" presId="urn:microsoft.com/office/officeart/2016/7/layout/RepeatingBendingProcessNew"/>
    <dgm:cxn modelId="{253CEEA3-CFD7-41E7-AE6F-CC0C5FB358B8}" type="presOf" srcId="{BF93969A-7C22-448F-A9F9-2088E90F9496}" destId="{CE0B7B44-8336-4A22-90A9-E82A802A0BF9}" srcOrd="1" destOrd="0" presId="urn:microsoft.com/office/officeart/2016/7/layout/RepeatingBendingProcessNew"/>
    <dgm:cxn modelId="{C36F9CAE-B222-49D1-904B-94FF7586BB06}" type="presOf" srcId="{B2365537-074C-4BB3-B176-B482FF1A52D8}" destId="{BBDA3FA0-D323-4023-9E32-2AFD2177F24D}" srcOrd="0" destOrd="0" presId="urn:microsoft.com/office/officeart/2016/7/layout/RepeatingBendingProcessNew"/>
    <dgm:cxn modelId="{31753AC4-6833-43C1-A1A6-C4096F2F4577}" srcId="{135918B6-F1A9-41FF-AFDA-3D6C0D9F53DC}" destId="{753C1F49-972C-4095-8E41-C6424B665F21}" srcOrd="2" destOrd="0" parTransId="{C3AC9CD4-E0A9-4B60-94C5-196B62AE7F64}" sibTransId="{5DE1A6EF-768A-46BC-B624-594CBD3B3CAD}"/>
    <dgm:cxn modelId="{B47B4DCC-70B5-4927-B2A8-2AAD68A04B21}" type="presOf" srcId="{F14ACD53-1D74-4ED0-9F83-D833AD8B59EE}" destId="{39247786-A311-4BCF-99E2-6297CB2DD531}" srcOrd="0" destOrd="0" presId="urn:microsoft.com/office/officeart/2016/7/layout/RepeatingBendingProcessNew"/>
    <dgm:cxn modelId="{28E9D6CD-B243-48B5-BF44-604FAD7E93E5}" type="presOf" srcId="{5DE1A6EF-768A-46BC-B624-594CBD3B3CAD}" destId="{A5C25A09-A341-4BB9-BBAB-63BFE861E98E}" srcOrd="1" destOrd="0" presId="urn:microsoft.com/office/officeart/2016/7/layout/RepeatingBendingProcessNew"/>
    <dgm:cxn modelId="{8B1F28D0-A45A-42B4-A99F-78FFEF0DD1CC}" type="presOf" srcId="{00CA6348-9BEE-4C14-8595-33E1A55ACC35}" destId="{40007188-92D2-4AC2-9187-F90CC6AA47B3}" srcOrd="0" destOrd="0" presId="urn:microsoft.com/office/officeart/2016/7/layout/RepeatingBendingProcessNew"/>
    <dgm:cxn modelId="{B1144CEB-2BE5-423E-B5D8-93F333DD15D7}" srcId="{135918B6-F1A9-41FF-AFDA-3D6C0D9F53DC}" destId="{621F97B2-69F6-468E-B63A-6095AFAF15D1}" srcOrd="1" destOrd="0" parTransId="{C7C2592D-84D5-42E8-AC99-DD37CCD007F8}" sibTransId="{BF93969A-7C22-448F-A9F9-2088E90F9496}"/>
    <dgm:cxn modelId="{30EEA9F1-FEF7-4D9A-AB21-59534E362CBF}" type="presOf" srcId="{B2365537-074C-4BB3-B176-B482FF1A52D8}" destId="{9EA67BBF-F10A-4FA1-9398-1BE2AF01CD1B}" srcOrd="1" destOrd="0" presId="urn:microsoft.com/office/officeart/2016/7/layout/RepeatingBendingProcessNew"/>
    <dgm:cxn modelId="{E19C74FD-678F-4604-84F7-4E44A025293A}" type="presOf" srcId="{E73F77FE-1D75-4494-ABDA-DFCC3A53D32B}" destId="{72709513-2871-45A2-9863-88054A46DEEE}" srcOrd="0" destOrd="0" presId="urn:microsoft.com/office/officeart/2016/7/layout/RepeatingBendingProcessNew"/>
    <dgm:cxn modelId="{2E51C4A8-1C37-472C-B55D-B2F129A7CFDB}" type="presParOf" srcId="{2F3FA6D1-916E-43AB-A04B-C793FBF03DEB}" destId="{B20DA2E6-EFCF-4FDA-9E08-516C4230F887}" srcOrd="0" destOrd="0" presId="urn:microsoft.com/office/officeart/2016/7/layout/RepeatingBendingProcessNew"/>
    <dgm:cxn modelId="{0EA1903C-E898-445B-8341-9A5801DC689D}" type="presParOf" srcId="{2F3FA6D1-916E-43AB-A04B-C793FBF03DEB}" destId="{72709513-2871-45A2-9863-88054A46DEEE}" srcOrd="1" destOrd="0" presId="urn:microsoft.com/office/officeart/2016/7/layout/RepeatingBendingProcessNew"/>
    <dgm:cxn modelId="{FE1BF100-5EFD-4D05-8035-AEAFDCA7424D}" type="presParOf" srcId="{72709513-2871-45A2-9863-88054A46DEEE}" destId="{79F07719-8752-42D4-9C73-C9C88EEC92F6}" srcOrd="0" destOrd="0" presId="urn:microsoft.com/office/officeart/2016/7/layout/RepeatingBendingProcessNew"/>
    <dgm:cxn modelId="{75B46035-42E9-4022-A532-800ED73C05F6}" type="presParOf" srcId="{2F3FA6D1-916E-43AB-A04B-C793FBF03DEB}" destId="{DD16B773-16B1-48F3-9A71-80034A6EBAB9}" srcOrd="2" destOrd="0" presId="urn:microsoft.com/office/officeart/2016/7/layout/RepeatingBendingProcessNew"/>
    <dgm:cxn modelId="{C6961E74-0086-456A-8610-BF0F89E671BD}" type="presParOf" srcId="{2F3FA6D1-916E-43AB-A04B-C793FBF03DEB}" destId="{77755F40-3B54-4F92-8AA9-BC0F856B60F4}" srcOrd="3" destOrd="0" presId="urn:microsoft.com/office/officeart/2016/7/layout/RepeatingBendingProcessNew"/>
    <dgm:cxn modelId="{C86E9727-3422-411F-9D03-97285E8E93DF}" type="presParOf" srcId="{77755F40-3B54-4F92-8AA9-BC0F856B60F4}" destId="{CE0B7B44-8336-4A22-90A9-E82A802A0BF9}" srcOrd="0" destOrd="0" presId="urn:microsoft.com/office/officeart/2016/7/layout/RepeatingBendingProcessNew"/>
    <dgm:cxn modelId="{19DACCD3-096B-45B6-B3F0-75287E5E17CF}" type="presParOf" srcId="{2F3FA6D1-916E-43AB-A04B-C793FBF03DEB}" destId="{8F6F592C-FD0F-4742-A24D-8B3A580C0FBE}" srcOrd="4" destOrd="0" presId="urn:microsoft.com/office/officeart/2016/7/layout/RepeatingBendingProcessNew"/>
    <dgm:cxn modelId="{29466661-6CDA-483B-9566-4011FD2C564E}" type="presParOf" srcId="{2F3FA6D1-916E-43AB-A04B-C793FBF03DEB}" destId="{DADE88D2-EAB1-4BA4-A967-C6FE0BFAD226}" srcOrd="5" destOrd="0" presId="urn:microsoft.com/office/officeart/2016/7/layout/RepeatingBendingProcessNew"/>
    <dgm:cxn modelId="{4DF49FFF-1FF8-4105-8810-1D60AE90561E}" type="presParOf" srcId="{DADE88D2-EAB1-4BA4-A967-C6FE0BFAD226}" destId="{A5C25A09-A341-4BB9-BBAB-63BFE861E98E}" srcOrd="0" destOrd="0" presId="urn:microsoft.com/office/officeart/2016/7/layout/RepeatingBendingProcessNew"/>
    <dgm:cxn modelId="{CB023BDD-F374-475A-B907-57633471EDE2}" type="presParOf" srcId="{2F3FA6D1-916E-43AB-A04B-C793FBF03DEB}" destId="{40007188-92D2-4AC2-9187-F90CC6AA47B3}" srcOrd="6" destOrd="0" presId="urn:microsoft.com/office/officeart/2016/7/layout/RepeatingBendingProcessNew"/>
    <dgm:cxn modelId="{89E53CEB-4625-4AF7-8EA7-17491A70C5DF}" type="presParOf" srcId="{2F3FA6D1-916E-43AB-A04B-C793FBF03DEB}" destId="{39247786-A311-4BCF-99E2-6297CB2DD531}" srcOrd="7" destOrd="0" presId="urn:microsoft.com/office/officeart/2016/7/layout/RepeatingBendingProcessNew"/>
    <dgm:cxn modelId="{6A00B3A8-1984-4C6A-83D6-04808521A427}" type="presParOf" srcId="{39247786-A311-4BCF-99E2-6297CB2DD531}" destId="{464BA779-CDDB-4061-972A-03241CA1F991}" srcOrd="0" destOrd="0" presId="urn:microsoft.com/office/officeart/2016/7/layout/RepeatingBendingProcessNew"/>
    <dgm:cxn modelId="{EC616DF4-3447-4188-9526-2D2A4123B86B}" type="presParOf" srcId="{2F3FA6D1-916E-43AB-A04B-C793FBF03DEB}" destId="{D56C19BF-D7ED-427A-95B8-D7BC7530BD1D}" srcOrd="8" destOrd="0" presId="urn:microsoft.com/office/officeart/2016/7/layout/RepeatingBendingProcessNew"/>
    <dgm:cxn modelId="{C7856232-63D2-4D63-9CE4-886F970DBCC3}" type="presParOf" srcId="{2F3FA6D1-916E-43AB-A04B-C793FBF03DEB}" destId="{416AACFA-D27C-4C69-8081-B6767510C80A}" srcOrd="9" destOrd="0" presId="urn:microsoft.com/office/officeart/2016/7/layout/RepeatingBendingProcessNew"/>
    <dgm:cxn modelId="{E5E681D4-444B-4B45-978F-C8972BF8ACAD}" type="presParOf" srcId="{416AACFA-D27C-4C69-8081-B6767510C80A}" destId="{4B120216-DD20-463A-99BF-BA18107E6646}" srcOrd="0" destOrd="0" presId="urn:microsoft.com/office/officeart/2016/7/layout/RepeatingBendingProcessNew"/>
    <dgm:cxn modelId="{AD1BE0EC-5A4D-434C-83E9-0D440FBA56CA}" type="presParOf" srcId="{2F3FA6D1-916E-43AB-A04B-C793FBF03DEB}" destId="{25C78CB7-5D46-4840-A963-9039B72116E0}" srcOrd="10" destOrd="0" presId="urn:microsoft.com/office/officeart/2016/7/layout/RepeatingBendingProcessNew"/>
    <dgm:cxn modelId="{8A4E082B-2290-4EB7-BCBD-1637BD453FEF}" type="presParOf" srcId="{2F3FA6D1-916E-43AB-A04B-C793FBF03DEB}" destId="{BBDA3FA0-D323-4023-9E32-2AFD2177F24D}" srcOrd="11" destOrd="0" presId="urn:microsoft.com/office/officeart/2016/7/layout/RepeatingBendingProcessNew"/>
    <dgm:cxn modelId="{8E04B6A5-0E96-4550-B858-AED8787F981D}" type="presParOf" srcId="{BBDA3FA0-D323-4023-9E32-2AFD2177F24D}" destId="{9EA67BBF-F10A-4FA1-9398-1BE2AF01CD1B}" srcOrd="0" destOrd="0" presId="urn:microsoft.com/office/officeart/2016/7/layout/RepeatingBendingProcessNew"/>
    <dgm:cxn modelId="{246E99A2-C166-4570-A327-935DB2F6AE22}" type="presParOf" srcId="{2F3FA6D1-916E-43AB-A04B-C793FBF03DEB}" destId="{7FD69A13-B733-4D9B-A056-DC8DC0FC291E}" srcOrd="12" destOrd="0" presId="urn:microsoft.com/office/officeart/2016/7/layout/RepeatingBendingProcessNew"/>
    <dgm:cxn modelId="{5A1AB34A-4277-47CA-94C2-EE555032C7EF}" type="presParOf" srcId="{2F3FA6D1-916E-43AB-A04B-C793FBF03DEB}" destId="{2AB16741-6D9C-42E9-940E-08578330D01E}" srcOrd="13" destOrd="0" presId="urn:microsoft.com/office/officeart/2016/7/layout/RepeatingBendingProcessNew"/>
    <dgm:cxn modelId="{F12BFDC5-50E0-40EF-A2E0-1CC4F1771322}" type="presParOf" srcId="{2AB16741-6D9C-42E9-940E-08578330D01E}" destId="{8492BD4B-8638-40E6-ACEC-9B42BA3A8354}" srcOrd="0" destOrd="0" presId="urn:microsoft.com/office/officeart/2016/7/layout/RepeatingBendingProcessNew"/>
    <dgm:cxn modelId="{40DBE81B-C322-4AD2-AA60-FC2E502EC006}" type="presParOf" srcId="{2F3FA6D1-916E-43AB-A04B-C793FBF03DEB}" destId="{E403F775-9940-4AD6-9DBE-69F1DB0CB60D}"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0A5C6-8A99-45D8-A2DF-15BCCEE9B61B}"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3C6F15A4-C631-413F-8317-2164C066E642}">
      <dgm:prSet custT="1"/>
      <dgm:spPr/>
      <dgm:t>
        <a:bodyPr/>
        <a:lstStyle/>
        <a:p>
          <a:r>
            <a:rPr lang="nl-NL" sz="2400" b="0" i="0" baseline="0" dirty="0"/>
            <a:t>Geweld benadeel altyd diegene wat dit ervaar of aanskou</a:t>
          </a:r>
          <a:endParaRPr lang="en-US" sz="2400" dirty="0"/>
        </a:p>
      </dgm:t>
    </dgm:pt>
    <dgm:pt modelId="{2DC1C149-7C6E-4E32-AE84-0CF31A26A383}" type="parTrans" cxnId="{EE3D7044-0926-45D8-9E29-9460B7BDD4EB}">
      <dgm:prSet/>
      <dgm:spPr/>
      <dgm:t>
        <a:bodyPr/>
        <a:lstStyle/>
        <a:p>
          <a:endParaRPr lang="en-US" sz="2000"/>
        </a:p>
      </dgm:t>
    </dgm:pt>
    <dgm:pt modelId="{30496781-F51C-45B1-B9B1-825F184AE47F}" type="sibTrans" cxnId="{EE3D7044-0926-45D8-9E29-9460B7BDD4EB}">
      <dgm:prSet/>
      <dgm:spPr/>
      <dgm:t>
        <a:bodyPr/>
        <a:lstStyle/>
        <a:p>
          <a:endParaRPr lang="en-US" sz="2000"/>
        </a:p>
      </dgm:t>
    </dgm:pt>
    <dgm:pt modelId="{3BB24320-55C1-47BC-984E-5CD49FC413B0}">
      <dgm:prSet custT="1"/>
      <dgm:spPr/>
      <dgm:t>
        <a:bodyPr/>
        <a:lstStyle/>
        <a:p>
          <a:r>
            <a:rPr lang="nl-NL" sz="2400" b="0" i="0" baseline="0" dirty="0"/>
            <a:t>Kuberafknouery kan slagoffers ernstig beïnvloed</a:t>
          </a:r>
          <a:endParaRPr lang="en-US" sz="2400" dirty="0"/>
        </a:p>
      </dgm:t>
    </dgm:pt>
    <dgm:pt modelId="{5C35EA3F-A0BA-4A55-8E5F-66B249CC1ADF}" type="parTrans" cxnId="{A40E0FD7-08B7-4F92-A945-485F455949C2}">
      <dgm:prSet/>
      <dgm:spPr/>
      <dgm:t>
        <a:bodyPr/>
        <a:lstStyle/>
        <a:p>
          <a:endParaRPr lang="en-US" sz="2000"/>
        </a:p>
      </dgm:t>
    </dgm:pt>
    <dgm:pt modelId="{6AA0E89D-AF34-4F31-8CDD-01C51B5527B5}" type="sibTrans" cxnId="{A40E0FD7-08B7-4F92-A945-485F455949C2}">
      <dgm:prSet/>
      <dgm:spPr/>
      <dgm:t>
        <a:bodyPr/>
        <a:lstStyle/>
        <a:p>
          <a:endParaRPr lang="en-US" sz="2000"/>
        </a:p>
      </dgm:t>
    </dgm:pt>
    <dgm:pt modelId="{E4B9FDA9-2907-4112-B8FB-9F573D550DA7}">
      <dgm:prSet custT="1"/>
      <dgm:spPr/>
      <dgm:t>
        <a:bodyPr/>
        <a:lstStyle/>
        <a:p>
          <a:r>
            <a:rPr lang="en-US" sz="1600" b="0" i="0" baseline="0" dirty="0" err="1"/>
            <a:t>Emosionele</a:t>
          </a:r>
          <a:r>
            <a:rPr lang="en-US" sz="1600" b="0" i="0" baseline="0" dirty="0"/>
            <a:t> </a:t>
          </a:r>
          <a:r>
            <a:rPr lang="en-US" sz="1600" b="0" i="0" baseline="0" dirty="0" err="1"/>
            <a:t>pyn</a:t>
          </a:r>
          <a:r>
            <a:rPr lang="en-US" sz="1600" b="0" i="0" baseline="0" dirty="0"/>
            <a:t> </a:t>
          </a:r>
          <a:r>
            <a:rPr lang="en-US" sz="1600" b="0" i="0" baseline="0" dirty="0" err="1"/>
            <a:t>en</a:t>
          </a:r>
          <a:r>
            <a:rPr lang="en-US" sz="1600" b="0" i="0" baseline="0" dirty="0"/>
            <a:t> </a:t>
          </a:r>
          <a:r>
            <a:rPr lang="en-US" sz="1600" b="0" i="0" baseline="0" dirty="0" err="1"/>
            <a:t>lae</a:t>
          </a:r>
          <a:r>
            <a:rPr lang="en-US" sz="1600" b="0" i="0" baseline="0" dirty="0"/>
            <a:t> </a:t>
          </a:r>
          <a:r>
            <a:rPr lang="en-US" sz="1600" b="0" i="0" baseline="0" dirty="0" err="1"/>
            <a:t>selfbeeld</a:t>
          </a:r>
          <a:endParaRPr lang="en-US" sz="1600" dirty="0"/>
        </a:p>
      </dgm:t>
    </dgm:pt>
    <dgm:pt modelId="{F7BFED58-42EB-43D5-B0C5-60C6781EF092}" type="parTrans" cxnId="{C7A07ACF-15CA-4288-A20F-CA67506116A1}">
      <dgm:prSet/>
      <dgm:spPr/>
      <dgm:t>
        <a:bodyPr/>
        <a:lstStyle/>
        <a:p>
          <a:endParaRPr lang="en-US" sz="2000"/>
        </a:p>
      </dgm:t>
    </dgm:pt>
    <dgm:pt modelId="{3FCFF569-C04F-411C-9550-013353F70D87}" type="sibTrans" cxnId="{C7A07ACF-15CA-4288-A20F-CA67506116A1}">
      <dgm:prSet/>
      <dgm:spPr/>
      <dgm:t>
        <a:bodyPr/>
        <a:lstStyle/>
        <a:p>
          <a:endParaRPr lang="en-US" sz="2000"/>
        </a:p>
      </dgm:t>
    </dgm:pt>
    <dgm:pt modelId="{25246B50-7ED4-428E-B11A-669DB2951BA6}">
      <dgm:prSet custT="1"/>
      <dgm:spPr/>
      <dgm:t>
        <a:bodyPr/>
        <a:lstStyle/>
        <a:p>
          <a:r>
            <a:rPr lang="en-US" sz="1600" b="0" i="0" baseline="0" dirty="0" err="1"/>
            <a:t>Angs</a:t>
          </a:r>
          <a:r>
            <a:rPr lang="en-US" sz="1600" b="0" i="0" baseline="0" dirty="0"/>
            <a:t>, </a:t>
          </a:r>
          <a:r>
            <a:rPr lang="en-US" sz="1600" b="0" i="0" baseline="0" dirty="0" err="1"/>
            <a:t>stres</a:t>
          </a:r>
          <a:r>
            <a:rPr lang="en-US" sz="1600" b="0" i="0" baseline="0" dirty="0"/>
            <a:t> of </a:t>
          </a:r>
          <a:r>
            <a:rPr lang="en-US" sz="1600" b="0" i="0" baseline="0" dirty="0" err="1"/>
            <a:t>depressie</a:t>
          </a:r>
          <a:endParaRPr lang="en-US" sz="1600" dirty="0"/>
        </a:p>
      </dgm:t>
    </dgm:pt>
    <dgm:pt modelId="{3F669F5D-AA88-4F26-98D7-E58ECA95153B}" type="parTrans" cxnId="{E7D58C4D-2BEF-4C3B-8BE9-2488230B95C0}">
      <dgm:prSet/>
      <dgm:spPr/>
      <dgm:t>
        <a:bodyPr/>
        <a:lstStyle/>
        <a:p>
          <a:endParaRPr lang="en-US" sz="2000"/>
        </a:p>
      </dgm:t>
    </dgm:pt>
    <dgm:pt modelId="{3FA3ACBB-DBB9-46C7-880E-FF0085E2A46A}" type="sibTrans" cxnId="{E7D58C4D-2BEF-4C3B-8BE9-2488230B95C0}">
      <dgm:prSet/>
      <dgm:spPr/>
      <dgm:t>
        <a:bodyPr/>
        <a:lstStyle/>
        <a:p>
          <a:endParaRPr lang="en-US" sz="2000"/>
        </a:p>
      </dgm:t>
    </dgm:pt>
    <dgm:pt modelId="{5F9EC8EE-68D3-41F6-8D2B-A3152992BE86}">
      <dgm:prSet custT="1"/>
      <dgm:spPr/>
      <dgm:t>
        <a:bodyPr/>
        <a:lstStyle/>
        <a:p>
          <a:r>
            <a:rPr lang="en-US" sz="1600" b="0" i="0" baseline="0" dirty="0" err="1"/>
            <a:t>Onttrekking</a:t>
          </a:r>
          <a:r>
            <a:rPr lang="en-US" sz="1600" b="0" i="0" baseline="0" dirty="0"/>
            <a:t> van </a:t>
          </a:r>
          <a:r>
            <a:rPr lang="en-US" sz="1600" b="0" i="0" baseline="0" dirty="0" err="1"/>
            <a:t>vriende</a:t>
          </a:r>
          <a:r>
            <a:rPr lang="en-US" sz="1600" b="0" i="0" baseline="0" dirty="0"/>
            <a:t> </a:t>
          </a:r>
          <a:r>
            <a:rPr lang="en-US" sz="1600" b="0" i="0" baseline="0" dirty="0" err="1"/>
            <a:t>en</a:t>
          </a:r>
          <a:r>
            <a:rPr lang="en-US" sz="1600" b="0" i="0" baseline="0" dirty="0"/>
            <a:t> </a:t>
          </a:r>
          <a:r>
            <a:rPr lang="en-US" sz="1600" b="0" i="0" baseline="0" dirty="0" err="1"/>
            <a:t>familie</a:t>
          </a:r>
          <a:endParaRPr lang="en-US" sz="1600" dirty="0"/>
        </a:p>
      </dgm:t>
    </dgm:pt>
    <dgm:pt modelId="{2912E176-1F31-48E6-A450-DA24198D8C83}" type="parTrans" cxnId="{D3AF8F26-B0E6-40E4-A3C3-84DD8D301092}">
      <dgm:prSet/>
      <dgm:spPr/>
      <dgm:t>
        <a:bodyPr/>
        <a:lstStyle/>
        <a:p>
          <a:endParaRPr lang="en-US" sz="2000"/>
        </a:p>
      </dgm:t>
    </dgm:pt>
    <dgm:pt modelId="{7E39E6CA-4F18-4FBA-AA9A-735E754AEC9B}" type="sibTrans" cxnId="{D3AF8F26-B0E6-40E4-A3C3-84DD8D301092}">
      <dgm:prSet/>
      <dgm:spPr/>
      <dgm:t>
        <a:bodyPr/>
        <a:lstStyle/>
        <a:p>
          <a:endParaRPr lang="en-US" sz="2000"/>
        </a:p>
      </dgm:t>
    </dgm:pt>
    <dgm:pt modelId="{A258B2FE-5CCB-4AFC-8FB0-D488D89ED48F}">
      <dgm:prSet custT="1"/>
      <dgm:spPr/>
      <dgm:t>
        <a:bodyPr/>
        <a:lstStyle/>
        <a:p>
          <a:r>
            <a:rPr lang="nl-NL" sz="1600" b="0" i="0" baseline="0" dirty="0"/>
            <a:t>Sukkel op skool of in die daaglikse lewe</a:t>
          </a:r>
          <a:endParaRPr lang="en-US" sz="1600" dirty="0"/>
        </a:p>
      </dgm:t>
    </dgm:pt>
    <dgm:pt modelId="{0457AAF7-5698-4360-B9B6-BAF06C1D1AC3}" type="parTrans" cxnId="{362E86D2-C1BE-4BC3-B1AE-08DBCF8C5F96}">
      <dgm:prSet/>
      <dgm:spPr/>
      <dgm:t>
        <a:bodyPr/>
        <a:lstStyle/>
        <a:p>
          <a:endParaRPr lang="en-US" sz="2000"/>
        </a:p>
      </dgm:t>
    </dgm:pt>
    <dgm:pt modelId="{43A35B96-DF1B-4030-9A80-1B9BA8310F69}" type="sibTrans" cxnId="{362E86D2-C1BE-4BC3-B1AE-08DBCF8C5F96}">
      <dgm:prSet/>
      <dgm:spPr/>
      <dgm:t>
        <a:bodyPr/>
        <a:lstStyle/>
        <a:p>
          <a:endParaRPr lang="en-US" sz="2000"/>
        </a:p>
      </dgm:t>
    </dgm:pt>
    <dgm:pt modelId="{D8594632-752E-4BCA-8249-909EF806F3FF}" type="pres">
      <dgm:prSet presAssocID="{E260A5C6-8A99-45D8-A2DF-15BCCEE9B61B}" presName="Name0" presStyleCnt="0">
        <dgm:presLayoutVars>
          <dgm:dir/>
          <dgm:animLvl val="lvl"/>
          <dgm:resizeHandles val="exact"/>
        </dgm:presLayoutVars>
      </dgm:prSet>
      <dgm:spPr/>
    </dgm:pt>
    <dgm:pt modelId="{74E318D7-CDA9-4DE6-898D-ADA4B9CCB620}" type="pres">
      <dgm:prSet presAssocID="{3BB24320-55C1-47BC-984E-5CD49FC413B0}" presName="boxAndChildren" presStyleCnt="0"/>
      <dgm:spPr/>
    </dgm:pt>
    <dgm:pt modelId="{7F1EC90B-CC5F-4124-9641-28FC6C7BDDB8}" type="pres">
      <dgm:prSet presAssocID="{3BB24320-55C1-47BC-984E-5CD49FC413B0}" presName="parentTextBox" presStyleLbl="node1" presStyleIdx="0" presStyleCnt="2"/>
      <dgm:spPr/>
    </dgm:pt>
    <dgm:pt modelId="{4D807028-B0C1-4622-84E5-ED5D2C27F71E}" type="pres">
      <dgm:prSet presAssocID="{3BB24320-55C1-47BC-984E-5CD49FC413B0}" presName="entireBox" presStyleLbl="node1" presStyleIdx="0" presStyleCnt="2"/>
      <dgm:spPr/>
    </dgm:pt>
    <dgm:pt modelId="{2020291B-7250-4E0E-90C2-C226428C3965}" type="pres">
      <dgm:prSet presAssocID="{3BB24320-55C1-47BC-984E-5CD49FC413B0}" presName="descendantBox" presStyleCnt="0"/>
      <dgm:spPr/>
    </dgm:pt>
    <dgm:pt modelId="{0A4927ED-DA64-488D-A5AE-DA0DCA08827C}" type="pres">
      <dgm:prSet presAssocID="{E4B9FDA9-2907-4112-B8FB-9F573D550DA7}" presName="childTextBox" presStyleLbl="fgAccFollowNode1" presStyleIdx="0" presStyleCnt="4">
        <dgm:presLayoutVars>
          <dgm:bulletEnabled val="1"/>
        </dgm:presLayoutVars>
      </dgm:prSet>
      <dgm:spPr/>
    </dgm:pt>
    <dgm:pt modelId="{94BB8220-C56D-46C8-927E-D7842F1EDDCC}" type="pres">
      <dgm:prSet presAssocID="{25246B50-7ED4-428E-B11A-669DB2951BA6}" presName="childTextBox" presStyleLbl="fgAccFollowNode1" presStyleIdx="1" presStyleCnt="4">
        <dgm:presLayoutVars>
          <dgm:bulletEnabled val="1"/>
        </dgm:presLayoutVars>
      </dgm:prSet>
      <dgm:spPr/>
    </dgm:pt>
    <dgm:pt modelId="{A781C3FB-B4FD-467B-B9CE-E30D93A056E0}" type="pres">
      <dgm:prSet presAssocID="{5F9EC8EE-68D3-41F6-8D2B-A3152992BE86}" presName="childTextBox" presStyleLbl="fgAccFollowNode1" presStyleIdx="2" presStyleCnt="4">
        <dgm:presLayoutVars>
          <dgm:bulletEnabled val="1"/>
        </dgm:presLayoutVars>
      </dgm:prSet>
      <dgm:spPr/>
    </dgm:pt>
    <dgm:pt modelId="{DBD12274-6B02-4491-863C-73CD2988EEBA}" type="pres">
      <dgm:prSet presAssocID="{A258B2FE-5CCB-4AFC-8FB0-D488D89ED48F}" presName="childTextBox" presStyleLbl="fgAccFollowNode1" presStyleIdx="3" presStyleCnt="4">
        <dgm:presLayoutVars>
          <dgm:bulletEnabled val="1"/>
        </dgm:presLayoutVars>
      </dgm:prSet>
      <dgm:spPr/>
    </dgm:pt>
    <dgm:pt modelId="{3398E7BD-EDE0-4D85-A935-8E342782C5C5}" type="pres">
      <dgm:prSet presAssocID="{30496781-F51C-45B1-B9B1-825F184AE47F}" presName="sp" presStyleCnt="0"/>
      <dgm:spPr/>
    </dgm:pt>
    <dgm:pt modelId="{98388AC2-6D40-4A48-9348-E0F0EA159EC1}" type="pres">
      <dgm:prSet presAssocID="{3C6F15A4-C631-413F-8317-2164C066E642}" presName="arrowAndChildren" presStyleCnt="0"/>
      <dgm:spPr/>
    </dgm:pt>
    <dgm:pt modelId="{2980E30B-1DA3-4BFA-BED8-DE77E63564B8}" type="pres">
      <dgm:prSet presAssocID="{3C6F15A4-C631-413F-8317-2164C066E642}" presName="parentTextArrow" presStyleLbl="node1" presStyleIdx="1" presStyleCnt="2"/>
      <dgm:spPr/>
    </dgm:pt>
  </dgm:ptLst>
  <dgm:cxnLst>
    <dgm:cxn modelId="{D3AF8F26-B0E6-40E4-A3C3-84DD8D301092}" srcId="{3BB24320-55C1-47BC-984E-5CD49FC413B0}" destId="{5F9EC8EE-68D3-41F6-8D2B-A3152992BE86}" srcOrd="2" destOrd="0" parTransId="{2912E176-1F31-48E6-A450-DA24198D8C83}" sibTransId="{7E39E6CA-4F18-4FBA-AA9A-735E754AEC9B}"/>
    <dgm:cxn modelId="{C927EE26-622F-4DCC-BB9A-C10F7AF845D4}" type="presOf" srcId="{A258B2FE-5CCB-4AFC-8FB0-D488D89ED48F}" destId="{DBD12274-6B02-4491-863C-73CD2988EEBA}" srcOrd="0" destOrd="0" presId="urn:microsoft.com/office/officeart/2005/8/layout/process4"/>
    <dgm:cxn modelId="{EE3D7044-0926-45D8-9E29-9460B7BDD4EB}" srcId="{E260A5C6-8A99-45D8-A2DF-15BCCEE9B61B}" destId="{3C6F15A4-C631-413F-8317-2164C066E642}" srcOrd="0" destOrd="0" parTransId="{2DC1C149-7C6E-4E32-AE84-0CF31A26A383}" sibTransId="{30496781-F51C-45B1-B9B1-825F184AE47F}"/>
    <dgm:cxn modelId="{E7D58C4D-2BEF-4C3B-8BE9-2488230B95C0}" srcId="{3BB24320-55C1-47BC-984E-5CD49FC413B0}" destId="{25246B50-7ED4-428E-B11A-669DB2951BA6}" srcOrd="1" destOrd="0" parTransId="{3F669F5D-AA88-4F26-98D7-E58ECA95153B}" sibTransId="{3FA3ACBB-DBB9-46C7-880E-FF0085E2A46A}"/>
    <dgm:cxn modelId="{9BB34887-0C81-44B6-A2BD-4FC5E8EE8BC4}" type="presOf" srcId="{5F9EC8EE-68D3-41F6-8D2B-A3152992BE86}" destId="{A781C3FB-B4FD-467B-B9CE-E30D93A056E0}" srcOrd="0" destOrd="0" presId="urn:microsoft.com/office/officeart/2005/8/layout/process4"/>
    <dgm:cxn modelId="{BD4731A7-AF97-41F1-951C-7EB89B88EEE3}" type="presOf" srcId="{3BB24320-55C1-47BC-984E-5CD49FC413B0}" destId="{7F1EC90B-CC5F-4124-9641-28FC6C7BDDB8}" srcOrd="0" destOrd="0" presId="urn:microsoft.com/office/officeart/2005/8/layout/process4"/>
    <dgm:cxn modelId="{6D104EBA-E6AD-4C7C-B074-ACDF4C77984E}" type="presOf" srcId="{3BB24320-55C1-47BC-984E-5CD49FC413B0}" destId="{4D807028-B0C1-4622-84E5-ED5D2C27F71E}" srcOrd="1" destOrd="0" presId="urn:microsoft.com/office/officeart/2005/8/layout/process4"/>
    <dgm:cxn modelId="{103592CA-20C9-4AD8-B388-331234EE81BF}" type="presOf" srcId="{E4B9FDA9-2907-4112-B8FB-9F573D550DA7}" destId="{0A4927ED-DA64-488D-A5AE-DA0DCA08827C}" srcOrd="0" destOrd="0" presId="urn:microsoft.com/office/officeart/2005/8/layout/process4"/>
    <dgm:cxn modelId="{C7A07ACF-15CA-4288-A20F-CA67506116A1}" srcId="{3BB24320-55C1-47BC-984E-5CD49FC413B0}" destId="{E4B9FDA9-2907-4112-B8FB-9F573D550DA7}" srcOrd="0" destOrd="0" parTransId="{F7BFED58-42EB-43D5-B0C5-60C6781EF092}" sibTransId="{3FCFF569-C04F-411C-9550-013353F70D87}"/>
    <dgm:cxn modelId="{362E86D2-C1BE-4BC3-B1AE-08DBCF8C5F96}" srcId="{3BB24320-55C1-47BC-984E-5CD49FC413B0}" destId="{A258B2FE-5CCB-4AFC-8FB0-D488D89ED48F}" srcOrd="3" destOrd="0" parTransId="{0457AAF7-5698-4360-B9B6-BAF06C1D1AC3}" sibTransId="{43A35B96-DF1B-4030-9A80-1B9BA8310F69}"/>
    <dgm:cxn modelId="{A40E0FD7-08B7-4F92-A945-485F455949C2}" srcId="{E260A5C6-8A99-45D8-A2DF-15BCCEE9B61B}" destId="{3BB24320-55C1-47BC-984E-5CD49FC413B0}" srcOrd="1" destOrd="0" parTransId="{5C35EA3F-A0BA-4A55-8E5F-66B249CC1ADF}" sibTransId="{6AA0E89D-AF34-4F31-8CDD-01C51B5527B5}"/>
    <dgm:cxn modelId="{A7CAD3D9-129C-46C2-BB81-65928366FF63}" type="presOf" srcId="{3C6F15A4-C631-413F-8317-2164C066E642}" destId="{2980E30B-1DA3-4BFA-BED8-DE77E63564B8}" srcOrd="0" destOrd="0" presId="urn:microsoft.com/office/officeart/2005/8/layout/process4"/>
    <dgm:cxn modelId="{AC6E60E6-0F5F-4326-A653-E3544BCFBA28}" type="presOf" srcId="{E260A5C6-8A99-45D8-A2DF-15BCCEE9B61B}" destId="{D8594632-752E-4BCA-8249-909EF806F3FF}" srcOrd="0" destOrd="0" presId="urn:microsoft.com/office/officeart/2005/8/layout/process4"/>
    <dgm:cxn modelId="{8A9093EB-5BEA-40C9-A9E1-EA915C9BEBF4}" type="presOf" srcId="{25246B50-7ED4-428E-B11A-669DB2951BA6}" destId="{94BB8220-C56D-46C8-927E-D7842F1EDDCC}" srcOrd="0" destOrd="0" presId="urn:microsoft.com/office/officeart/2005/8/layout/process4"/>
    <dgm:cxn modelId="{002D799B-219B-468C-A0C4-79C8854E176A}" type="presParOf" srcId="{D8594632-752E-4BCA-8249-909EF806F3FF}" destId="{74E318D7-CDA9-4DE6-898D-ADA4B9CCB620}" srcOrd="0" destOrd="0" presId="urn:microsoft.com/office/officeart/2005/8/layout/process4"/>
    <dgm:cxn modelId="{A1706A9D-5898-4F53-8B5B-A257A04AC7B9}" type="presParOf" srcId="{74E318D7-CDA9-4DE6-898D-ADA4B9CCB620}" destId="{7F1EC90B-CC5F-4124-9641-28FC6C7BDDB8}" srcOrd="0" destOrd="0" presId="urn:microsoft.com/office/officeart/2005/8/layout/process4"/>
    <dgm:cxn modelId="{A89B70F7-4C69-4908-B045-CF2E9F1F0422}" type="presParOf" srcId="{74E318D7-CDA9-4DE6-898D-ADA4B9CCB620}" destId="{4D807028-B0C1-4622-84E5-ED5D2C27F71E}" srcOrd="1" destOrd="0" presId="urn:microsoft.com/office/officeart/2005/8/layout/process4"/>
    <dgm:cxn modelId="{184D83D1-39D3-4294-B343-74A828145D49}" type="presParOf" srcId="{74E318D7-CDA9-4DE6-898D-ADA4B9CCB620}" destId="{2020291B-7250-4E0E-90C2-C226428C3965}" srcOrd="2" destOrd="0" presId="urn:microsoft.com/office/officeart/2005/8/layout/process4"/>
    <dgm:cxn modelId="{83D6C95F-CCFC-41C3-873D-F642C6000360}" type="presParOf" srcId="{2020291B-7250-4E0E-90C2-C226428C3965}" destId="{0A4927ED-DA64-488D-A5AE-DA0DCA08827C}" srcOrd="0" destOrd="0" presId="urn:microsoft.com/office/officeart/2005/8/layout/process4"/>
    <dgm:cxn modelId="{DF01A0F7-4A41-4CED-93D5-DD6A5356ED1F}" type="presParOf" srcId="{2020291B-7250-4E0E-90C2-C226428C3965}" destId="{94BB8220-C56D-46C8-927E-D7842F1EDDCC}" srcOrd="1" destOrd="0" presId="urn:microsoft.com/office/officeart/2005/8/layout/process4"/>
    <dgm:cxn modelId="{419A3E4C-FE34-4C24-AD4A-C83FCADA68E3}" type="presParOf" srcId="{2020291B-7250-4E0E-90C2-C226428C3965}" destId="{A781C3FB-B4FD-467B-B9CE-E30D93A056E0}" srcOrd="2" destOrd="0" presId="urn:microsoft.com/office/officeart/2005/8/layout/process4"/>
    <dgm:cxn modelId="{0633613E-53D1-4DB8-89D5-B23D4CA3409F}" type="presParOf" srcId="{2020291B-7250-4E0E-90C2-C226428C3965}" destId="{DBD12274-6B02-4491-863C-73CD2988EEBA}" srcOrd="3" destOrd="0" presId="urn:microsoft.com/office/officeart/2005/8/layout/process4"/>
    <dgm:cxn modelId="{0581E401-05B5-4113-831E-C2777D8F9114}" type="presParOf" srcId="{D8594632-752E-4BCA-8249-909EF806F3FF}" destId="{3398E7BD-EDE0-4D85-A935-8E342782C5C5}" srcOrd="1" destOrd="0" presId="urn:microsoft.com/office/officeart/2005/8/layout/process4"/>
    <dgm:cxn modelId="{2F3633AE-6FB3-43DA-9996-6467361B214B}" type="presParOf" srcId="{D8594632-752E-4BCA-8249-909EF806F3FF}" destId="{98388AC2-6D40-4A48-9348-E0F0EA159EC1}" srcOrd="2" destOrd="0" presId="urn:microsoft.com/office/officeart/2005/8/layout/process4"/>
    <dgm:cxn modelId="{41D8420A-C4E0-43C8-AEA4-E5BFC39D749D}" type="presParOf" srcId="{98388AC2-6D40-4A48-9348-E0F0EA159EC1}" destId="{2980E30B-1DA3-4BFA-BED8-DE77E63564B8}"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61597F-226A-4577-973B-D485126D74EA}" type="doc">
      <dgm:prSet loTypeId="urn:microsoft.com/office/officeart/2018/5/layout/CenteredIconLabelDescriptionList" loCatId="icon" qsTypeId="urn:microsoft.com/office/officeart/2005/8/quickstyle/simple1" qsCatId="simple" csTypeId="urn:microsoft.com/office/officeart/2005/8/colors/colorful1" csCatId="colorful" phldr="1"/>
      <dgm:spPr/>
      <dgm:t>
        <a:bodyPr/>
        <a:lstStyle/>
        <a:p>
          <a:endParaRPr lang="en-US"/>
        </a:p>
      </dgm:t>
    </dgm:pt>
    <dgm:pt modelId="{B8208E55-405C-4CB6-A8B5-E4390CC769E6}">
      <dgm:prSet custT="1"/>
      <dgm:spPr/>
      <dgm:t>
        <a:bodyPr/>
        <a:lstStyle/>
        <a:p>
          <a:pPr>
            <a:lnSpc>
              <a:spcPct val="100000"/>
            </a:lnSpc>
            <a:defRPr b="1"/>
          </a:pPr>
          <a:r>
            <a:rPr lang="en-US" sz="2400" b="1" i="0" baseline="0" dirty="0" err="1"/>
            <a:t>Fisiese</a:t>
          </a:r>
          <a:r>
            <a:rPr lang="en-US" sz="2400" b="1" i="0" baseline="0" dirty="0"/>
            <a:t> </a:t>
          </a:r>
          <a:r>
            <a:rPr lang="en-US" sz="2400" b="1" i="0" baseline="0" dirty="0" err="1"/>
            <a:t>gesondheid</a:t>
          </a:r>
          <a:endParaRPr lang="en-US" sz="2400" dirty="0"/>
        </a:p>
      </dgm:t>
    </dgm:pt>
    <dgm:pt modelId="{B1C815A9-ACC0-41DC-80F7-65717DF3E798}" type="parTrans" cxnId="{F9BDF328-A7A9-4452-8440-AEFDA81A7B67}">
      <dgm:prSet/>
      <dgm:spPr/>
      <dgm:t>
        <a:bodyPr/>
        <a:lstStyle/>
        <a:p>
          <a:endParaRPr lang="en-US" sz="2000"/>
        </a:p>
      </dgm:t>
    </dgm:pt>
    <dgm:pt modelId="{16A07594-3E96-4727-AB69-F3DBEC1B90EE}" type="sibTrans" cxnId="{F9BDF328-A7A9-4452-8440-AEFDA81A7B67}">
      <dgm:prSet/>
      <dgm:spPr/>
      <dgm:t>
        <a:bodyPr/>
        <a:lstStyle/>
        <a:p>
          <a:endParaRPr lang="en-US" sz="2000"/>
        </a:p>
      </dgm:t>
    </dgm:pt>
    <dgm:pt modelId="{38B326D6-70E2-4480-80E6-0BE934CDAE35}">
      <dgm:prSet custT="1"/>
      <dgm:spPr/>
      <dgm:t>
        <a:bodyPr/>
        <a:lstStyle/>
        <a:p>
          <a:pPr>
            <a:lnSpc>
              <a:spcPct val="100000"/>
            </a:lnSpc>
          </a:pPr>
          <a:r>
            <a:rPr lang="en-US" sz="1600" b="0" i="0" baseline="0" dirty="0" err="1"/>
            <a:t>Beserings</a:t>
          </a:r>
          <a:r>
            <a:rPr lang="en-US" sz="1600" b="0" i="0" baseline="0" dirty="0"/>
            <a:t>: </a:t>
          </a:r>
          <a:r>
            <a:rPr lang="en-US" sz="1600" b="0" i="0" baseline="0" dirty="0" err="1"/>
            <a:t>kneusplekke</a:t>
          </a:r>
          <a:r>
            <a:rPr lang="en-US" sz="1600" b="0" i="0" baseline="0" dirty="0"/>
            <a:t>, </a:t>
          </a:r>
          <a:r>
            <a:rPr lang="en-US" sz="1600" b="0" i="0" baseline="0" dirty="0" err="1"/>
            <a:t>snye</a:t>
          </a:r>
          <a:r>
            <a:rPr lang="en-US" sz="1600" b="0" i="0" baseline="0" dirty="0"/>
            <a:t>, </a:t>
          </a:r>
          <a:r>
            <a:rPr lang="en-US" sz="1600" b="0" i="0" baseline="0" dirty="0" err="1"/>
            <a:t>frakture</a:t>
          </a:r>
          <a:r>
            <a:rPr lang="en-US" sz="1600" b="0" i="0" baseline="0" dirty="0"/>
            <a:t>, </a:t>
          </a:r>
          <a:r>
            <a:rPr lang="en-US" sz="1600" b="0" i="0" baseline="0" dirty="0" err="1"/>
            <a:t>selfs</a:t>
          </a:r>
          <a:r>
            <a:rPr lang="en-US" sz="1600" b="0" i="0" baseline="0" dirty="0"/>
            <a:t> </a:t>
          </a:r>
          <a:r>
            <a:rPr lang="en-US" sz="1600" b="0" i="0" baseline="0" dirty="0" err="1"/>
            <a:t>gestremdheid</a:t>
          </a:r>
          <a:r>
            <a:rPr lang="en-US" sz="1600" b="0" i="0" baseline="0" dirty="0"/>
            <a:t> of </a:t>
          </a:r>
          <a:r>
            <a:rPr lang="en-US" sz="1600" b="0" i="0" baseline="0" dirty="0" err="1"/>
            <a:t>dood</a:t>
          </a:r>
          <a:r>
            <a:rPr lang="en-US" sz="1600" b="0" i="0" baseline="0" dirty="0"/>
            <a:t>
</a:t>
          </a:r>
          <a:r>
            <a:rPr lang="en-US" sz="1600" b="0" i="0" baseline="0" dirty="0" err="1"/>
            <a:t>Langtermynprobleme</a:t>
          </a:r>
          <a:r>
            <a:rPr lang="en-US" sz="1600" b="0" i="0" baseline="0" dirty="0"/>
            <a:t>: </a:t>
          </a:r>
          <a:r>
            <a:rPr lang="en-US" sz="1600" b="0" i="0" baseline="0" dirty="0" err="1"/>
            <a:t>chroniese</a:t>
          </a:r>
          <a:r>
            <a:rPr lang="en-US" sz="1600" b="0" i="0" baseline="0" dirty="0"/>
            <a:t> </a:t>
          </a:r>
          <a:r>
            <a:rPr lang="en-US" sz="1600" b="0" i="0" baseline="0" dirty="0" err="1"/>
            <a:t>pyn</a:t>
          </a:r>
          <a:r>
            <a:rPr lang="en-US" sz="1600" b="0" i="0" baseline="0" dirty="0"/>
            <a:t>, </a:t>
          </a:r>
          <a:r>
            <a:rPr lang="en-US" sz="1600" b="0" i="0" baseline="0" dirty="0" err="1"/>
            <a:t>maagprobleme</a:t>
          </a:r>
          <a:r>
            <a:rPr lang="en-US" sz="1600" b="0" i="0" baseline="0" dirty="0"/>
            <a:t>, </a:t>
          </a:r>
          <a:r>
            <a:rPr lang="en-US" sz="1600" b="0" i="0" baseline="0" dirty="0" err="1"/>
            <a:t>ander</a:t>
          </a:r>
          <a:r>
            <a:rPr lang="en-US" sz="1600" b="0" i="0" baseline="0" dirty="0"/>
            <a:t> </a:t>
          </a:r>
          <a:r>
            <a:rPr lang="en-US" sz="1600" b="0" i="0" baseline="0" dirty="0" err="1"/>
            <a:t>siektes</a:t>
          </a:r>
          <a:endParaRPr lang="en-US" sz="1600" dirty="0"/>
        </a:p>
      </dgm:t>
    </dgm:pt>
    <dgm:pt modelId="{3A09CFB6-3BAC-4047-A699-22F75F374D05}" type="parTrans" cxnId="{2D8F2F23-08BA-4C9A-9D1C-23EA21A08F4D}">
      <dgm:prSet/>
      <dgm:spPr/>
      <dgm:t>
        <a:bodyPr/>
        <a:lstStyle/>
        <a:p>
          <a:endParaRPr lang="af-ZA" sz="2000"/>
        </a:p>
      </dgm:t>
    </dgm:pt>
    <dgm:pt modelId="{2A495291-0EA5-40E5-AC8B-EA8160D3A1C3}" type="sibTrans" cxnId="{2D8F2F23-08BA-4C9A-9D1C-23EA21A08F4D}">
      <dgm:prSet/>
      <dgm:spPr/>
      <dgm:t>
        <a:bodyPr/>
        <a:lstStyle/>
        <a:p>
          <a:endParaRPr lang="af-ZA" sz="2000"/>
        </a:p>
      </dgm:t>
    </dgm:pt>
    <dgm:pt modelId="{E1FEDD51-1EC7-4AB6-8AED-663C5592A120}">
      <dgm:prSet custT="1"/>
      <dgm:spPr/>
      <dgm:t>
        <a:bodyPr/>
        <a:lstStyle/>
        <a:p>
          <a:pPr>
            <a:lnSpc>
              <a:spcPct val="100000"/>
            </a:lnSpc>
            <a:defRPr b="1"/>
          </a:pPr>
          <a:r>
            <a:rPr lang="en-US" sz="2400" b="1" i="0" baseline="0" dirty="0" err="1"/>
            <a:t>Geestesgesondheid</a:t>
          </a:r>
          <a:endParaRPr lang="en-US" sz="2400" dirty="0"/>
        </a:p>
      </dgm:t>
    </dgm:pt>
    <dgm:pt modelId="{45A29CF1-42DA-4F2D-9DEE-EE96D1B436B6}" type="parTrans" cxnId="{DB4DDEDC-CD46-47A8-A7EF-5BCB0D9524ED}">
      <dgm:prSet/>
      <dgm:spPr/>
      <dgm:t>
        <a:bodyPr/>
        <a:lstStyle/>
        <a:p>
          <a:endParaRPr lang="af-ZA" sz="2000"/>
        </a:p>
      </dgm:t>
    </dgm:pt>
    <dgm:pt modelId="{EF976BFA-AD9A-4BF6-A3D9-A372F29B7519}" type="sibTrans" cxnId="{DB4DDEDC-CD46-47A8-A7EF-5BCB0D9524ED}">
      <dgm:prSet/>
      <dgm:spPr/>
      <dgm:t>
        <a:bodyPr/>
        <a:lstStyle/>
        <a:p>
          <a:endParaRPr lang="af-ZA" sz="2000"/>
        </a:p>
      </dgm:t>
    </dgm:pt>
    <dgm:pt modelId="{6540F5E9-66EB-4AA6-A020-7AD0A375C6C2}">
      <dgm:prSet custT="1"/>
      <dgm:spPr/>
      <dgm:t>
        <a:bodyPr/>
        <a:lstStyle/>
        <a:p>
          <a:pPr>
            <a:lnSpc>
              <a:spcPct val="100000"/>
            </a:lnSpc>
          </a:pPr>
          <a:r>
            <a:rPr lang="en-US" sz="1600" b="0" i="0" baseline="0" dirty="0" err="1"/>
            <a:t>PTSV</a:t>
          </a:r>
          <a:r>
            <a:rPr lang="en-US" sz="1600" b="0" i="0" baseline="0" dirty="0"/>
            <a:t>: </a:t>
          </a:r>
          <a:r>
            <a:rPr lang="en-US" sz="1600" b="0" i="0" baseline="0" dirty="0" err="1"/>
            <a:t>terugflitse</a:t>
          </a:r>
          <a:r>
            <a:rPr lang="en-US" sz="1600" b="0" i="0" baseline="0" dirty="0"/>
            <a:t>, </a:t>
          </a:r>
          <a:r>
            <a:rPr lang="en-US" sz="1600" b="0" i="0" baseline="0" dirty="0" err="1"/>
            <a:t>erge</a:t>
          </a:r>
          <a:r>
            <a:rPr lang="en-US" sz="1600" b="0" i="0" baseline="0" dirty="0"/>
            <a:t> </a:t>
          </a:r>
          <a:r>
            <a:rPr lang="en-US" sz="1600" b="0" i="0" baseline="0" dirty="0" err="1"/>
            <a:t>angs</a:t>
          </a:r>
          <a:r>
            <a:rPr lang="en-US" sz="1600" b="0" i="0" baseline="0" dirty="0"/>
            <a:t>, </a:t>
          </a:r>
          <a:r>
            <a:rPr lang="en-US" sz="1600" b="0" i="0" baseline="0" dirty="0" err="1"/>
            <a:t>onbeheerbare</a:t>
          </a:r>
          <a:r>
            <a:rPr lang="en-US" sz="1600" b="0" i="0" baseline="0" dirty="0"/>
            <a:t> </a:t>
          </a:r>
          <a:r>
            <a:rPr lang="en-US" sz="1600" b="0" i="0" baseline="0" dirty="0" err="1"/>
            <a:t>gedagtes</a:t>
          </a:r>
          <a:r>
            <a:rPr lang="en-US" sz="1600" b="0" i="0" baseline="0" dirty="0"/>
            <a:t>
</a:t>
          </a:r>
          <a:r>
            <a:rPr lang="en-US" sz="1600" b="0" i="0" baseline="0" dirty="0" err="1"/>
            <a:t>Depressie</a:t>
          </a:r>
          <a:r>
            <a:rPr lang="en-US" sz="1600" b="0" i="0" baseline="0" dirty="0"/>
            <a:t> </a:t>
          </a:r>
          <a:r>
            <a:rPr lang="en-US" sz="1600" b="0" i="0" baseline="0" dirty="0" err="1"/>
            <a:t>en</a:t>
          </a:r>
          <a:r>
            <a:rPr lang="en-US" sz="1600" b="0" i="0" baseline="0" dirty="0"/>
            <a:t> </a:t>
          </a:r>
          <a:r>
            <a:rPr lang="en-US" sz="1600" b="0" i="0" baseline="0" dirty="0" err="1"/>
            <a:t>ander</a:t>
          </a:r>
          <a:r>
            <a:rPr lang="en-US" sz="1600" b="0" i="0" baseline="0" dirty="0"/>
            <a:t> </a:t>
          </a:r>
          <a:r>
            <a:rPr lang="en-US" sz="1600" b="0" i="0" baseline="0" dirty="0" err="1"/>
            <a:t>afwykings</a:t>
          </a:r>
          <a:r>
            <a:rPr lang="en-US" sz="1600" b="0" i="0" baseline="0" dirty="0"/>
            <a:t>
</a:t>
          </a:r>
          <a:r>
            <a:rPr lang="en-US" sz="1600" b="0" i="0" baseline="0" dirty="0" err="1"/>
            <a:t>Dwelmmisbruik</a:t>
          </a:r>
          <a:r>
            <a:rPr lang="en-US" sz="1600" b="0" i="0" baseline="0" dirty="0"/>
            <a:t> as 'n </a:t>
          </a:r>
          <a:r>
            <a:rPr lang="en-US" sz="1600" b="0" i="0" baseline="0" dirty="0" err="1"/>
            <a:t>hanteringsmeganisme</a:t>
          </a:r>
          <a:endParaRPr lang="en-US" sz="1600" dirty="0"/>
        </a:p>
      </dgm:t>
    </dgm:pt>
    <dgm:pt modelId="{3AAA8412-C00A-4249-892F-E3F6516709F4}" type="parTrans" cxnId="{D085D756-D18A-40E0-9109-FB137EB6C221}">
      <dgm:prSet/>
      <dgm:spPr/>
      <dgm:t>
        <a:bodyPr/>
        <a:lstStyle/>
        <a:p>
          <a:endParaRPr lang="af-ZA" sz="2000"/>
        </a:p>
      </dgm:t>
    </dgm:pt>
    <dgm:pt modelId="{4488261C-DCE2-4C31-8D90-65D31763E150}" type="sibTrans" cxnId="{D085D756-D18A-40E0-9109-FB137EB6C221}">
      <dgm:prSet/>
      <dgm:spPr/>
      <dgm:t>
        <a:bodyPr/>
        <a:lstStyle/>
        <a:p>
          <a:endParaRPr lang="af-ZA" sz="2000"/>
        </a:p>
      </dgm:t>
    </dgm:pt>
    <dgm:pt modelId="{612ACB78-5E80-40D7-BE92-034CD15E885C}">
      <dgm:prSet custT="1"/>
      <dgm:spPr/>
      <dgm:t>
        <a:bodyPr/>
        <a:lstStyle/>
        <a:p>
          <a:pPr>
            <a:lnSpc>
              <a:spcPct val="100000"/>
            </a:lnSpc>
            <a:defRPr b="1"/>
          </a:pPr>
          <a:r>
            <a:rPr lang="en-US" sz="2400" b="1" i="0" baseline="0" dirty="0" err="1"/>
            <a:t>Sosiale</a:t>
          </a:r>
          <a:r>
            <a:rPr lang="en-US" sz="2400" b="1" i="0" baseline="0" dirty="0"/>
            <a:t> </a:t>
          </a:r>
          <a:r>
            <a:rPr lang="en-US" sz="2400" b="1" i="0" baseline="0" dirty="0" err="1"/>
            <a:t>en</a:t>
          </a:r>
          <a:r>
            <a:rPr lang="en-US" sz="2400" b="1" i="0" baseline="0" dirty="0"/>
            <a:t> </a:t>
          </a:r>
          <a:r>
            <a:rPr lang="en-US" sz="2400" b="1" i="0" baseline="0" dirty="0" err="1"/>
            <a:t>persoonlike</a:t>
          </a:r>
          <a:r>
            <a:rPr lang="en-US" sz="2400" b="1" i="0" baseline="0" dirty="0"/>
            <a:t> </a:t>
          </a:r>
          <a:r>
            <a:rPr lang="en-US" sz="2400" b="1" i="0" baseline="0" dirty="0" err="1"/>
            <a:t>lewe</a:t>
          </a:r>
          <a:endParaRPr lang="en-US" sz="2400" dirty="0"/>
        </a:p>
      </dgm:t>
    </dgm:pt>
    <dgm:pt modelId="{0A14B51B-DB27-44C9-9706-FBC07A606108}" type="parTrans" cxnId="{141277EF-8DAF-4B9B-AE05-5463BD3FEA08}">
      <dgm:prSet/>
      <dgm:spPr/>
      <dgm:t>
        <a:bodyPr/>
        <a:lstStyle/>
        <a:p>
          <a:endParaRPr lang="af-ZA" sz="2000"/>
        </a:p>
      </dgm:t>
    </dgm:pt>
    <dgm:pt modelId="{5BF79413-EC92-4880-86E0-0C1EB3C98540}" type="sibTrans" cxnId="{141277EF-8DAF-4B9B-AE05-5463BD3FEA08}">
      <dgm:prSet/>
      <dgm:spPr/>
      <dgm:t>
        <a:bodyPr/>
        <a:lstStyle/>
        <a:p>
          <a:endParaRPr lang="af-ZA" sz="2000"/>
        </a:p>
      </dgm:t>
    </dgm:pt>
    <dgm:pt modelId="{438BEE92-F950-47F4-BDDD-8A70607CB628}">
      <dgm:prSet custT="1"/>
      <dgm:spPr/>
      <dgm:t>
        <a:bodyPr/>
        <a:lstStyle/>
        <a:p>
          <a:pPr>
            <a:lnSpc>
              <a:spcPct val="100000"/>
            </a:lnSpc>
          </a:pPr>
          <a:r>
            <a:rPr lang="nl-NL" sz="1600" b="0" i="0" baseline="0" dirty="0"/>
            <a:t>Onttrekking van ander as gevolg van vrees, skaamte of stigma</a:t>
          </a:r>
          <a:endParaRPr lang="en-US" sz="1600" dirty="0"/>
        </a:p>
      </dgm:t>
    </dgm:pt>
    <dgm:pt modelId="{0E046339-BA05-4A6B-93F1-13FB223D7727}" type="parTrans" cxnId="{956C7EA4-DA91-489A-B14E-231A9F183D7A}">
      <dgm:prSet/>
      <dgm:spPr/>
      <dgm:t>
        <a:bodyPr/>
        <a:lstStyle/>
        <a:p>
          <a:endParaRPr lang="af-ZA" sz="2000"/>
        </a:p>
      </dgm:t>
    </dgm:pt>
    <dgm:pt modelId="{6AEA0EC8-D5F4-4250-A9D7-37FB20B4D5FC}" type="sibTrans" cxnId="{956C7EA4-DA91-489A-B14E-231A9F183D7A}">
      <dgm:prSet/>
      <dgm:spPr/>
      <dgm:t>
        <a:bodyPr/>
        <a:lstStyle/>
        <a:p>
          <a:endParaRPr lang="af-ZA" sz="2000"/>
        </a:p>
      </dgm:t>
    </dgm:pt>
    <dgm:pt modelId="{A2D0BCF8-4CD3-4A3A-866A-184CC16E2ACC}">
      <dgm:prSet custT="1"/>
      <dgm:spPr/>
      <dgm:t>
        <a:bodyPr/>
        <a:lstStyle/>
        <a:p>
          <a:pPr>
            <a:lnSpc>
              <a:spcPct val="100000"/>
            </a:lnSpc>
          </a:pPr>
          <a:r>
            <a:rPr lang="nl-NL" sz="1600" b="0" i="0" baseline="0" dirty="0"/>
            <a:t>Stryd by die skool of werk → swak prestasie of werkloosheid</a:t>
          </a:r>
          <a:endParaRPr lang="en-US" sz="1600" dirty="0"/>
        </a:p>
      </dgm:t>
    </dgm:pt>
    <dgm:pt modelId="{04521D97-CF28-47A9-9A3D-FD1FE76A6996}" type="parTrans" cxnId="{5AB80EF7-0613-423F-98CD-EEDF4DFDCF81}">
      <dgm:prSet/>
      <dgm:spPr/>
      <dgm:t>
        <a:bodyPr/>
        <a:lstStyle/>
        <a:p>
          <a:endParaRPr lang="af-ZA" sz="2000"/>
        </a:p>
      </dgm:t>
    </dgm:pt>
    <dgm:pt modelId="{16230CA4-7B4C-494F-85F1-597A86E9CA49}" type="sibTrans" cxnId="{5AB80EF7-0613-423F-98CD-EEDF4DFDCF81}">
      <dgm:prSet/>
      <dgm:spPr/>
      <dgm:t>
        <a:bodyPr/>
        <a:lstStyle/>
        <a:p>
          <a:endParaRPr lang="af-ZA" sz="2000"/>
        </a:p>
      </dgm:t>
    </dgm:pt>
    <dgm:pt modelId="{D935AD93-602D-4C0E-B021-5E2C3857CFBC}">
      <dgm:prSet custT="1"/>
      <dgm:spPr/>
      <dgm:t>
        <a:bodyPr/>
        <a:lstStyle/>
        <a:p>
          <a:pPr>
            <a:lnSpc>
              <a:spcPct val="100000"/>
            </a:lnSpc>
          </a:pPr>
          <a:r>
            <a:rPr lang="nl-NL" sz="1600" b="0" i="0" baseline="0" dirty="0"/>
            <a:t>Vertroue in ander breek af
Algehele lewenskwaliteit verminder</a:t>
          </a:r>
          <a:endParaRPr lang="af-ZA" sz="1600" dirty="0"/>
        </a:p>
      </dgm:t>
    </dgm:pt>
    <dgm:pt modelId="{D20EDD5A-3DA3-4B53-A19F-A6802F96A51C}" type="parTrans" cxnId="{E3CFF7F4-D7EA-49E5-A26F-7B6E8780A2B4}">
      <dgm:prSet/>
      <dgm:spPr/>
      <dgm:t>
        <a:bodyPr/>
        <a:lstStyle/>
        <a:p>
          <a:endParaRPr lang="af-ZA" sz="2000"/>
        </a:p>
      </dgm:t>
    </dgm:pt>
    <dgm:pt modelId="{CDBF3505-F113-47F9-8DF5-DAD38B75FDC5}" type="sibTrans" cxnId="{E3CFF7F4-D7EA-49E5-A26F-7B6E8780A2B4}">
      <dgm:prSet/>
      <dgm:spPr/>
      <dgm:t>
        <a:bodyPr/>
        <a:lstStyle/>
        <a:p>
          <a:endParaRPr lang="af-ZA" sz="2000"/>
        </a:p>
      </dgm:t>
    </dgm:pt>
    <dgm:pt modelId="{849B5E12-809A-4FD1-A0AA-4F9903622E22}" type="pres">
      <dgm:prSet presAssocID="{CB61597F-226A-4577-973B-D485126D74EA}" presName="root" presStyleCnt="0">
        <dgm:presLayoutVars>
          <dgm:dir/>
          <dgm:resizeHandles val="exact"/>
        </dgm:presLayoutVars>
      </dgm:prSet>
      <dgm:spPr/>
    </dgm:pt>
    <dgm:pt modelId="{B14A3FD9-7D20-43C8-8EC4-A42783A73301}" type="pres">
      <dgm:prSet presAssocID="{B8208E55-405C-4CB6-A8B5-E4390CC769E6}" presName="compNode" presStyleCnt="0"/>
      <dgm:spPr/>
    </dgm:pt>
    <dgm:pt modelId="{B19BEB1C-127A-4824-A55A-E00A46D3E4C8}" type="pres">
      <dgm:prSet presAssocID="{B8208E55-405C-4CB6-A8B5-E4390CC769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kull"/>
        </a:ext>
      </dgm:extLst>
    </dgm:pt>
    <dgm:pt modelId="{3F3206D6-0856-424E-979E-04EA1A2B593D}" type="pres">
      <dgm:prSet presAssocID="{B8208E55-405C-4CB6-A8B5-E4390CC769E6}" presName="iconSpace" presStyleCnt="0"/>
      <dgm:spPr/>
    </dgm:pt>
    <dgm:pt modelId="{B3032ACC-090E-4DB6-A5DD-4BFBAF539FB0}" type="pres">
      <dgm:prSet presAssocID="{B8208E55-405C-4CB6-A8B5-E4390CC769E6}" presName="parTx" presStyleLbl="revTx" presStyleIdx="0" presStyleCnt="6">
        <dgm:presLayoutVars>
          <dgm:chMax val="0"/>
          <dgm:chPref val="0"/>
        </dgm:presLayoutVars>
      </dgm:prSet>
      <dgm:spPr/>
    </dgm:pt>
    <dgm:pt modelId="{1EB312E7-2070-4935-ADC6-4EE2279AC011}" type="pres">
      <dgm:prSet presAssocID="{B8208E55-405C-4CB6-A8B5-E4390CC769E6}" presName="txSpace" presStyleCnt="0"/>
      <dgm:spPr/>
    </dgm:pt>
    <dgm:pt modelId="{CCC7FD01-23E2-4668-BEB9-D8BE8D34F0C6}" type="pres">
      <dgm:prSet presAssocID="{B8208E55-405C-4CB6-A8B5-E4390CC769E6}" presName="desTx" presStyleLbl="revTx" presStyleIdx="1" presStyleCnt="6">
        <dgm:presLayoutVars/>
      </dgm:prSet>
      <dgm:spPr/>
    </dgm:pt>
    <dgm:pt modelId="{296DC70B-8D3F-4A2F-92C6-811D0C1F3431}" type="pres">
      <dgm:prSet presAssocID="{16A07594-3E96-4727-AB69-F3DBEC1B90EE}" presName="sibTrans" presStyleCnt="0"/>
      <dgm:spPr/>
    </dgm:pt>
    <dgm:pt modelId="{EDFE6616-00C8-42C2-A467-CA647DED419C}" type="pres">
      <dgm:prSet presAssocID="{E1FEDD51-1EC7-4AB6-8AED-663C5592A120}" presName="compNode" presStyleCnt="0"/>
      <dgm:spPr/>
    </dgm:pt>
    <dgm:pt modelId="{7DD161CE-7EC4-49B6-862F-217584162DAD}" type="pres">
      <dgm:prSet presAssocID="{E1FEDD51-1EC7-4AB6-8AED-663C5592A1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73A01804-F2E7-4890-A7C0-C22E02F9EA36}" type="pres">
      <dgm:prSet presAssocID="{E1FEDD51-1EC7-4AB6-8AED-663C5592A120}" presName="iconSpace" presStyleCnt="0"/>
      <dgm:spPr/>
    </dgm:pt>
    <dgm:pt modelId="{62771137-ABB8-4725-A092-A89D350F8F1A}" type="pres">
      <dgm:prSet presAssocID="{E1FEDD51-1EC7-4AB6-8AED-663C5592A120}" presName="parTx" presStyleLbl="revTx" presStyleIdx="2" presStyleCnt="6">
        <dgm:presLayoutVars>
          <dgm:chMax val="0"/>
          <dgm:chPref val="0"/>
        </dgm:presLayoutVars>
      </dgm:prSet>
      <dgm:spPr/>
    </dgm:pt>
    <dgm:pt modelId="{3C0E8E49-845C-4CD6-8FC5-7959F5867015}" type="pres">
      <dgm:prSet presAssocID="{E1FEDD51-1EC7-4AB6-8AED-663C5592A120}" presName="txSpace" presStyleCnt="0"/>
      <dgm:spPr/>
    </dgm:pt>
    <dgm:pt modelId="{603402F3-76AD-4054-A410-CCD22E857F87}" type="pres">
      <dgm:prSet presAssocID="{E1FEDD51-1EC7-4AB6-8AED-663C5592A120}" presName="desTx" presStyleLbl="revTx" presStyleIdx="3" presStyleCnt="6">
        <dgm:presLayoutVars/>
      </dgm:prSet>
      <dgm:spPr/>
    </dgm:pt>
    <dgm:pt modelId="{748C6FCC-0C03-4E75-8568-CD41B2304D0E}" type="pres">
      <dgm:prSet presAssocID="{EF976BFA-AD9A-4BF6-A3D9-A372F29B7519}" presName="sibTrans" presStyleCnt="0"/>
      <dgm:spPr/>
    </dgm:pt>
    <dgm:pt modelId="{7F7D8261-DE41-4752-8501-83B8EAD55ABF}" type="pres">
      <dgm:prSet presAssocID="{612ACB78-5E80-40D7-BE92-034CD15E885C}" presName="compNode" presStyleCnt="0"/>
      <dgm:spPr/>
    </dgm:pt>
    <dgm:pt modelId="{F0295EE7-5484-4F45-A273-F3676DA9BDED}" type="pres">
      <dgm:prSet presAssocID="{612ACB78-5E80-40D7-BE92-034CD15E88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D1C53AF7-70F6-4B10-BAD9-FDEAA5BD1BEF}" type="pres">
      <dgm:prSet presAssocID="{612ACB78-5E80-40D7-BE92-034CD15E885C}" presName="iconSpace" presStyleCnt="0"/>
      <dgm:spPr/>
    </dgm:pt>
    <dgm:pt modelId="{774C4DC2-4248-40E2-B651-C86DEE643BC8}" type="pres">
      <dgm:prSet presAssocID="{612ACB78-5E80-40D7-BE92-034CD15E885C}" presName="parTx" presStyleLbl="revTx" presStyleIdx="4" presStyleCnt="6">
        <dgm:presLayoutVars>
          <dgm:chMax val="0"/>
          <dgm:chPref val="0"/>
        </dgm:presLayoutVars>
      </dgm:prSet>
      <dgm:spPr/>
    </dgm:pt>
    <dgm:pt modelId="{6B25BCE8-FD7C-49A8-B4CB-79C6E5FA4826}" type="pres">
      <dgm:prSet presAssocID="{612ACB78-5E80-40D7-BE92-034CD15E885C}" presName="txSpace" presStyleCnt="0"/>
      <dgm:spPr/>
    </dgm:pt>
    <dgm:pt modelId="{43A2B673-FC94-48C2-B333-2669E3F2DDA9}" type="pres">
      <dgm:prSet presAssocID="{612ACB78-5E80-40D7-BE92-034CD15E885C}" presName="desTx" presStyleLbl="revTx" presStyleIdx="5" presStyleCnt="6">
        <dgm:presLayoutVars/>
      </dgm:prSet>
      <dgm:spPr/>
    </dgm:pt>
  </dgm:ptLst>
  <dgm:cxnLst>
    <dgm:cxn modelId="{DC203018-7ED7-40AD-83D9-4A14AF50C1AB}" type="presOf" srcId="{CB61597F-226A-4577-973B-D485126D74EA}" destId="{849B5E12-809A-4FD1-A0AA-4F9903622E22}" srcOrd="0" destOrd="0" presId="urn:microsoft.com/office/officeart/2018/5/layout/CenteredIconLabelDescriptionList"/>
    <dgm:cxn modelId="{2D8F2F23-08BA-4C9A-9D1C-23EA21A08F4D}" srcId="{B8208E55-405C-4CB6-A8B5-E4390CC769E6}" destId="{38B326D6-70E2-4480-80E6-0BE934CDAE35}" srcOrd="0" destOrd="0" parTransId="{3A09CFB6-3BAC-4047-A699-22F75F374D05}" sibTransId="{2A495291-0EA5-40E5-AC8B-EA8160D3A1C3}"/>
    <dgm:cxn modelId="{F9BDF328-A7A9-4452-8440-AEFDA81A7B67}" srcId="{CB61597F-226A-4577-973B-D485126D74EA}" destId="{B8208E55-405C-4CB6-A8B5-E4390CC769E6}" srcOrd="0" destOrd="0" parTransId="{B1C815A9-ACC0-41DC-80F7-65717DF3E798}" sibTransId="{16A07594-3E96-4727-AB69-F3DBEC1B90EE}"/>
    <dgm:cxn modelId="{B3D4762B-A386-411D-ABA3-5F33095EB2FB}" type="presOf" srcId="{612ACB78-5E80-40D7-BE92-034CD15E885C}" destId="{774C4DC2-4248-40E2-B651-C86DEE643BC8}" srcOrd="0" destOrd="0" presId="urn:microsoft.com/office/officeart/2018/5/layout/CenteredIconLabelDescriptionList"/>
    <dgm:cxn modelId="{3CE73034-CED1-4C5F-BAA5-6582D968FC26}" type="presOf" srcId="{E1FEDD51-1EC7-4AB6-8AED-663C5592A120}" destId="{62771137-ABB8-4725-A092-A89D350F8F1A}" srcOrd="0" destOrd="0" presId="urn:microsoft.com/office/officeart/2018/5/layout/CenteredIconLabelDescriptionList"/>
    <dgm:cxn modelId="{0584925F-FB99-4CE4-9FF6-A229CDB5D0FE}" type="presOf" srcId="{438BEE92-F950-47F4-BDDD-8A70607CB628}" destId="{43A2B673-FC94-48C2-B333-2669E3F2DDA9}" srcOrd="0" destOrd="0" presId="urn:microsoft.com/office/officeart/2018/5/layout/CenteredIconLabelDescriptionList"/>
    <dgm:cxn modelId="{D085D756-D18A-40E0-9109-FB137EB6C221}" srcId="{E1FEDD51-1EC7-4AB6-8AED-663C5592A120}" destId="{6540F5E9-66EB-4AA6-A020-7AD0A375C6C2}" srcOrd="0" destOrd="0" parTransId="{3AAA8412-C00A-4249-892F-E3F6516709F4}" sibTransId="{4488261C-DCE2-4C31-8D90-65D31763E150}"/>
    <dgm:cxn modelId="{6C938792-192E-48AE-80EA-4582A6418DB8}" type="presOf" srcId="{A2D0BCF8-4CD3-4A3A-866A-184CC16E2ACC}" destId="{43A2B673-FC94-48C2-B333-2669E3F2DDA9}" srcOrd="0" destOrd="1" presId="urn:microsoft.com/office/officeart/2018/5/layout/CenteredIconLabelDescriptionList"/>
    <dgm:cxn modelId="{14F5179E-6AB4-4E72-B083-4A9C5895569F}" type="presOf" srcId="{38B326D6-70E2-4480-80E6-0BE934CDAE35}" destId="{CCC7FD01-23E2-4668-BEB9-D8BE8D34F0C6}" srcOrd="0" destOrd="0" presId="urn:microsoft.com/office/officeart/2018/5/layout/CenteredIconLabelDescriptionList"/>
    <dgm:cxn modelId="{956C7EA4-DA91-489A-B14E-231A9F183D7A}" srcId="{612ACB78-5E80-40D7-BE92-034CD15E885C}" destId="{438BEE92-F950-47F4-BDDD-8A70607CB628}" srcOrd="0" destOrd="0" parTransId="{0E046339-BA05-4A6B-93F1-13FB223D7727}" sibTransId="{6AEA0EC8-D5F4-4250-A9D7-37FB20B4D5FC}"/>
    <dgm:cxn modelId="{DB4DDEDC-CD46-47A8-A7EF-5BCB0D9524ED}" srcId="{CB61597F-226A-4577-973B-D485126D74EA}" destId="{E1FEDD51-1EC7-4AB6-8AED-663C5592A120}" srcOrd="1" destOrd="0" parTransId="{45A29CF1-42DA-4F2D-9DEE-EE96D1B436B6}" sibTransId="{EF976BFA-AD9A-4BF6-A3D9-A372F29B7519}"/>
    <dgm:cxn modelId="{652961DE-A10A-48EE-9908-ED3191B38270}" type="presOf" srcId="{6540F5E9-66EB-4AA6-A020-7AD0A375C6C2}" destId="{603402F3-76AD-4054-A410-CCD22E857F87}" srcOrd="0" destOrd="0" presId="urn:microsoft.com/office/officeart/2018/5/layout/CenteredIconLabelDescriptionList"/>
    <dgm:cxn modelId="{120DDFE0-6D16-4E2E-807F-3827A57AE76A}" type="presOf" srcId="{D935AD93-602D-4C0E-B021-5E2C3857CFBC}" destId="{43A2B673-FC94-48C2-B333-2669E3F2DDA9}" srcOrd="0" destOrd="2" presId="urn:microsoft.com/office/officeart/2018/5/layout/CenteredIconLabelDescriptionList"/>
    <dgm:cxn modelId="{91AD31EF-B563-4DCB-B4AA-EC209928C061}" type="presOf" srcId="{B8208E55-405C-4CB6-A8B5-E4390CC769E6}" destId="{B3032ACC-090E-4DB6-A5DD-4BFBAF539FB0}" srcOrd="0" destOrd="0" presId="urn:microsoft.com/office/officeart/2018/5/layout/CenteredIconLabelDescriptionList"/>
    <dgm:cxn modelId="{141277EF-8DAF-4B9B-AE05-5463BD3FEA08}" srcId="{CB61597F-226A-4577-973B-D485126D74EA}" destId="{612ACB78-5E80-40D7-BE92-034CD15E885C}" srcOrd="2" destOrd="0" parTransId="{0A14B51B-DB27-44C9-9706-FBC07A606108}" sibTransId="{5BF79413-EC92-4880-86E0-0C1EB3C98540}"/>
    <dgm:cxn modelId="{E3CFF7F4-D7EA-49E5-A26F-7B6E8780A2B4}" srcId="{612ACB78-5E80-40D7-BE92-034CD15E885C}" destId="{D935AD93-602D-4C0E-B021-5E2C3857CFBC}" srcOrd="2" destOrd="0" parTransId="{D20EDD5A-3DA3-4B53-A19F-A6802F96A51C}" sibTransId="{CDBF3505-F113-47F9-8DF5-DAD38B75FDC5}"/>
    <dgm:cxn modelId="{5AB80EF7-0613-423F-98CD-EEDF4DFDCF81}" srcId="{612ACB78-5E80-40D7-BE92-034CD15E885C}" destId="{A2D0BCF8-4CD3-4A3A-866A-184CC16E2ACC}" srcOrd="1" destOrd="0" parTransId="{04521D97-CF28-47A9-9A3D-FD1FE76A6996}" sibTransId="{16230CA4-7B4C-494F-85F1-597A86E9CA49}"/>
    <dgm:cxn modelId="{4BA582C2-C1C2-40FA-81E7-77D73F7FCA76}" type="presParOf" srcId="{849B5E12-809A-4FD1-A0AA-4F9903622E22}" destId="{B14A3FD9-7D20-43C8-8EC4-A42783A73301}" srcOrd="0" destOrd="0" presId="urn:microsoft.com/office/officeart/2018/5/layout/CenteredIconLabelDescriptionList"/>
    <dgm:cxn modelId="{9DCDC57F-91B6-4F46-AAF0-484A200EAD4A}" type="presParOf" srcId="{B14A3FD9-7D20-43C8-8EC4-A42783A73301}" destId="{B19BEB1C-127A-4824-A55A-E00A46D3E4C8}" srcOrd="0" destOrd="0" presId="urn:microsoft.com/office/officeart/2018/5/layout/CenteredIconLabelDescriptionList"/>
    <dgm:cxn modelId="{5674C4D6-4CD5-4154-9269-ADC31D50E8D6}" type="presParOf" srcId="{B14A3FD9-7D20-43C8-8EC4-A42783A73301}" destId="{3F3206D6-0856-424E-979E-04EA1A2B593D}" srcOrd="1" destOrd="0" presId="urn:microsoft.com/office/officeart/2018/5/layout/CenteredIconLabelDescriptionList"/>
    <dgm:cxn modelId="{3095042B-6E39-42D6-8939-5DDC775B94BC}" type="presParOf" srcId="{B14A3FD9-7D20-43C8-8EC4-A42783A73301}" destId="{B3032ACC-090E-4DB6-A5DD-4BFBAF539FB0}" srcOrd="2" destOrd="0" presId="urn:microsoft.com/office/officeart/2018/5/layout/CenteredIconLabelDescriptionList"/>
    <dgm:cxn modelId="{7B1FFF65-7B11-41D9-BF23-D79345647EF8}" type="presParOf" srcId="{B14A3FD9-7D20-43C8-8EC4-A42783A73301}" destId="{1EB312E7-2070-4935-ADC6-4EE2279AC011}" srcOrd="3" destOrd="0" presId="urn:microsoft.com/office/officeart/2018/5/layout/CenteredIconLabelDescriptionList"/>
    <dgm:cxn modelId="{AC559CDB-3BB5-4129-9394-0A1D73A34222}" type="presParOf" srcId="{B14A3FD9-7D20-43C8-8EC4-A42783A73301}" destId="{CCC7FD01-23E2-4668-BEB9-D8BE8D34F0C6}" srcOrd="4" destOrd="0" presId="urn:microsoft.com/office/officeart/2018/5/layout/CenteredIconLabelDescriptionList"/>
    <dgm:cxn modelId="{7F24966F-D0C4-4330-ACAB-4FC4ECF7B3A4}" type="presParOf" srcId="{849B5E12-809A-4FD1-A0AA-4F9903622E22}" destId="{296DC70B-8D3F-4A2F-92C6-811D0C1F3431}" srcOrd="1" destOrd="0" presId="urn:microsoft.com/office/officeart/2018/5/layout/CenteredIconLabelDescriptionList"/>
    <dgm:cxn modelId="{D5DCB728-BF6F-4A10-953A-1626EAD70564}" type="presParOf" srcId="{849B5E12-809A-4FD1-A0AA-4F9903622E22}" destId="{EDFE6616-00C8-42C2-A467-CA647DED419C}" srcOrd="2" destOrd="0" presId="urn:microsoft.com/office/officeart/2018/5/layout/CenteredIconLabelDescriptionList"/>
    <dgm:cxn modelId="{77848AFB-E319-4DA3-80A9-E2EA3B8D43AF}" type="presParOf" srcId="{EDFE6616-00C8-42C2-A467-CA647DED419C}" destId="{7DD161CE-7EC4-49B6-862F-217584162DAD}" srcOrd="0" destOrd="0" presId="urn:microsoft.com/office/officeart/2018/5/layout/CenteredIconLabelDescriptionList"/>
    <dgm:cxn modelId="{7C5BF432-7787-406A-8F0A-0DB0D2E347BB}" type="presParOf" srcId="{EDFE6616-00C8-42C2-A467-CA647DED419C}" destId="{73A01804-F2E7-4890-A7C0-C22E02F9EA36}" srcOrd="1" destOrd="0" presId="urn:microsoft.com/office/officeart/2018/5/layout/CenteredIconLabelDescriptionList"/>
    <dgm:cxn modelId="{DE902BD0-3360-46E3-A3D3-1371AE0A0CD9}" type="presParOf" srcId="{EDFE6616-00C8-42C2-A467-CA647DED419C}" destId="{62771137-ABB8-4725-A092-A89D350F8F1A}" srcOrd="2" destOrd="0" presId="urn:microsoft.com/office/officeart/2018/5/layout/CenteredIconLabelDescriptionList"/>
    <dgm:cxn modelId="{B5362D00-82E5-4015-90A6-7AD7135BDC52}" type="presParOf" srcId="{EDFE6616-00C8-42C2-A467-CA647DED419C}" destId="{3C0E8E49-845C-4CD6-8FC5-7959F5867015}" srcOrd="3" destOrd="0" presId="urn:microsoft.com/office/officeart/2018/5/layout/CenteredIconLabelDescriptionList"/>
    <dgm:cxn modelId="{E83490D6-F7D0-478C-B702-6F5459776C8F}" type="presParOf" srcId="{EDFE6616-00C8-42C2-A467-CA647DED419C}" destId="{603402F3-76AD-4054-A410-CCD22E857F87}" srcOrd="4" destOrd="0" presId="urn:microsoft.com/office/officeart/2018/5/layout/CenteredIconLabelDescriptionList"/>
    <dgm:cxn modelId="{D8AB8150-FF88-4404-B607-E31F987AA57B}" type="presParOf" srcId="{849B5E12-809A-4FD1-A0AA-4F9903622E22}" destId="{748C6FCC-0C03-4E75-8568-CD41B2304D0E}" srcOrd="3" destOrd="0" presId="urn:microsoft.com/office/officeart/2018/5/layout/CenteredIconLabelDescriptionList"/>
    <dgm:cxn modelId="{B612043F-4328-4D6E-A844-F89585FC61A2}" type="presParOf" srcId="{849B5E12-809A-4FD1-A0AA-4F9903622E22}" destId="{7F7D8261-DE41-4752-8501-83B8EAD55ABF}" srcOrd="4" destOrd="0" presId="urn:microsoft.com/office/officeart/2018/5/layout/CenteredIconLabelDescriptionList"/>
    <dgm:cxn modelId="{847C52B2-8C9D-41B0-8E04-5C3DDCC61E24}" type="presParOf" srcId="{7F7D8261-DE41-4752-8501-83B8EAD55ABF}" destId="{F0295EE7-5484-4F45-A273-F3676DA9BDED}" srcOrd="0" destOrd="0" presId="urn:microsoft.com/office/officeart/2018/5/layout/CenteredIconLabelDescriptionList"/>
    <dgm:cxn modelId="{4A0CD17B-C752-473C-A87B-89CC8E9335CA}" type="presParOf" srcId="{7F7D8261-DE41-4752-8501-83B8EAD55ABF}" destId="{D1C53AF7-70F6-4B10-BAD9-FDEAA5BD1BEF}" srcOrd="1" destOrd="0" presId="urn:microsoft.com/office/officeart/2018/5/layout/CenteredIconLabelDescriptionList"/>
    <dgm:cxn modelId="{C12E86A1-2292-45E6-B81F-2B1F29D19AE7}" type="presParOf" srcId="{7F7D8261-DE41-4752-8501-83B8EAD55ABF}" destId="{774C4DC2-4248-40E2-B651-C86DEE643BC8}" srcOrd="2" destOrd="0" presId="urn:microsoft.com/office/officeart/2018/5/layout/CenteredIconLabelDescriptionList"/>
    <dgm:cxn modelId="{12C3280B-9D74-4A06-910B-35A8C81EDA9C}" type="presParOf" srcId="{7F7D8261-DE41-4752-8501-83B8EAD55ABF}" destId="{6B25BCE8-FD7C-49A8-B4CB-79C6E5FA4826}" srcOrd="3" destOrd="0" presId="urn:microsoft.com/office/officeart/2018/5/layout/CenteredIconLabelDescriptionList"/>
    <dgm:cxn modelId="{23580A83-F944-49D2-8F54-E894370416B9}" type="presParOf" srcId="{7F7D8261-DE41-4752-8501-83B8EAD55ABF}" destId="{43A2B673-FC94-48C2-B333-2669E3F2DDA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CEC3FE-7691-4E18-9C29-3421EF92957F}" type="doc">
      <dgm:prSet loTypeId="urn:microsoft.com/office/officeart/2018/5/layout/CenteredIconLabelDescriptionList" loCatId="icon" qsTypeId="urn:microsoft.com/office/officeart/2005/8/quickstyle/simple1" qsCatId="simple" csTypeId="urn:microsoft.com/office/officeart/2005/8/colors/colorful3" csCatId="colorful" phldr="1"/>
      <dgm:spPr/>
      <dgm:t>
        <a:bodyPr/>
        <a:lstStyle/>
        <a:p>
          <a:endParaRPr lang="en-US"/>
        </a:p>
      </dgm:t>
    </dgm:pt>
    <dgm:pt modelId="{70EBBE5A-9C5B-456A-AA49-9B103BE7C385}">
      <dgm:prSet/>
      <dgm:spPr/>
      <dgm:t>
        <a:bodyPr/>
        <a:lstStyle/>
        <a:p>
          <a:pPr>
            <a:lnSpc>
              <a:spcPct val="100000"/>
            </a:lnSpc>
            <a:defRPr b="1"/>
          </a:pPr>
          <a:r>
            <a:rPr lang="en-US" b="1" i="0" baseline="0" dirty="0" err="1"/>
            <a:t>Gesondheid</a:t>
          </a:r>
          <a:r>
            <a:rPr lang="en-US" b="1" i="0" baseline="0" dirty="0"/>
            <a:t> </a:t>
          </a:r>
          <a:r>
            <a:rPr lang="en-US" b="1" i="0" baseline="0" dirty="0" err="1"/>
            <a:t>en</a:t>
          </a:r>
          <a:r>
            <a:rPr lang="en-US" b="1" i="0" baseline="0" dirty="0"/>
            <a:t> </a:t>
          </a:r>
          <a:r>
            <a:rPr lang="en-US" b="1" i="0" baseline="0" dirty="0" err="1"/>
            <a:t>welstand</a:t>
          </a:r>
          <a:endParaRPr lang="en-US" dirty="0"/>
        </a:p>
      </dgm:t>
    </dgm:pt>
    <dgm:pt modelId="{811084C1-98CA-44E0-889E-7964A03EC81C}" type="parTrans" cxnId="{28EEAE10-2E7B-4E17-9471-94E2280CC9A6}">
      <dgm:prSet/>
      <dgm:spPr/>
      <dgm:t>
        <a:bodyPr/>
        <a:lstStyle/>
        <a:p>
          <a:endParaRPr lang="en-US"/>
        </a:p>
      </dgm:t>
    </dgm:pt>
    <dgm:pt modelId="{2FF101ED-77E8-4EDA-ABDC-E3F283683C21}" type="sibTrans" cxnId="{28EEAE10-2E7B-4E17-9471-94E2280CC9A6}">
      <dgm:prSet/>
      <dgm:spPr/>
      <dgm:t>
        <a:bodyPr/>
        <a:lstStyle/>
        <a:p>
          <a:endParaRPr lang="en-US"/>
        </a:p>
      </dgm:t>
    </dgm:pt>
    <dgm:pt modelId="{9355E95C-9AE9-42BE-8B93-D570FD11F869}">
      <dgm:prSet/>
      <dgm:spPr/>
      <dgm:t>
        <a:bodyPr/>
        <a:lstStyle/>
        <a:p>
          <a:pPr>
            <a:lnSpc>
              <a:spcPct val="100000"/>
            </a:lnSpc>
          </a:pPr>
          <a:r>
            <a:rPr lang="en-US" b="0" i="0" baseline="0" dirty="0" err="1"/>
            <a:t>Oorweldig</a:t>
          </a:r>
          <a:r>
            <a:rPr lang="en-US" b="0" i="0" baseline="0" dirty="0"/>
            <a:t> </a:t>
          </a:r>
          <a:r>
            <a:rPr lang="en-US" b="0" i="0" baseline="0" dirty="0" err="1"/>
            <a:t>mediese</a:t>
          </a:r>
          <a:r>
            <a:rPr lang="en-US" b="0" i="0" baseline="0" dirty="0"/>
            <a:t> </a:t>
          </a:r>
          <a:r>
            <a:rPr lang="en-US" b="0" i="0" baseline="0" dirty="0" err="1"/>
            <a:t>dienste</a:t>
          </a:r>
          <a:r>
            <a:rPr lang="en-US" b="0" i="0" baseline="0" dirty="0"/>
            <a:t> </a:t>
          </a:r>
          <a:r>
            <a:rPr lang="en-US" b="0" i="0" baseline="0" dirty="0" err="1"/>
            <a:t>en</a:t>
          </a:r>
          <a:r>
            <a:rPr lang="en-US" b="0" i="0" baseline="0" dirty="0"/>
            <a:t> </a:t>
          </a:r>
          <a:r>
            <a:rPr lang="en-US" b="0" i="0" baseline="0" dirty="0" err="1"/>
            <a:t>verhoog</a:t>
          </a:r>
          <a:r>
            <a:rPr lang="en-US" b="0" i="0" baseline="0" dirty="0"/>
            <a:t> </a:t>
          </a:r>
          <a:r>
            <a:rPr lang="en-US" b="0" i="0" baseline="0" dirty="0" err="1"/>
            <a:t>koste</a:t>
          </a:r>
          <a:endParaRPr lang="en-US" dirty="0"/>
        </a:p>
      </dgm:t>
    </dgm:pt>
    <dgm:pt modelId="{5F307DBB-9D1B-4B3F-96A5-2754ACEC2662}" type="sibTrans" cxnId="{100BCB7B-5AEE-4688-BC83-5EDFCAA5B794}">
      <dgm:prSet/>
      <dgm:spPr/>
      <dgm:t>
        <a:bodyPr/>
        <a:lstStyle/>
        <a:p>
          <a:endParaRPr lang="en-US"/>
        </a:p>
      </dgm:t>
    </dgm:pt>
    <dgm:pt modelId="{CA66B567-ABB2-40B0-9ADD-4F0579AB6887}" type="parTrans" cxnId="{100BCB7B-5AEE-4688-BC83-5EDFCAA5B794}">
      <dgm:prSet/>
      <dgm:spPr/>
      <dgm:t>
        <a:bodyPr/>
        <a:lstStyle/>
        <a:p>
          <a:endParaRPr lang="en-US"/>
        </a:p>
      </dgm:t>
    </dgm:pt>
    <dgm:pt modelId="{CBFC0239-696E-4657-B7F4-1B4F7D16C3A3}">
      <dgm:prSet/>
      <dgm:spPr/>
      <dgm:t>
        <a:bodyPr/>
        <a:lstStyle/>
        <a:p>
          <a:pPr>
            <a:lnSpc>
              <a:spcPct val="100000"/>
            </a:lnSpc>
            <a:defRPr b="1"/>
          </a:pPr>
          <a:r>
            <a:rPr lang="en-US" b="1" i="0" baseline="0" dirty="0" err="1"/>
            <a:t>Sosiale</a:t>
          </a:r>
          <a:r>
            <a:rPr lang="en-US" b="1" i="0" baseline="0" dirty="0"/>
            <a:t> </a:t>
          </a:r>
          <a:r>
            <a:rPr lang="en-US" b="1" i="0" baseline="0" dirty="0" err="1"/>
            <a:t>impak</a:t>
          </a:r>
          <a:endParaRPr lang="en-US" dirty="0"/>
        </a:p>
      </dgm:t>
    </dgm:pt>
    <dgm:pt modelId="{6A119AB6-90EB-472D-95A0-BF7343B07F63}" type="sibTrans" cxnId="{739C7A4E-5A94-42C4-9213-980FA3602658}">
      <dgm:prSet/>
      <dgm:spPr/>
      <dgm:t>
        <a:bodyPr/>
        <a:lstStyle/>
        <a:p>
          <a:endParaRPr lang="en-US"/>
        </a:p>
      </dgm:t>
    </dgm:pt>
    <dgm:pt modelId="{C60FFF0F-B4A8-47CB-8559-4158DC9277F0}" type="parTrans" cxnId="{739C7A4E-5A94-42C4-9213-980FA3602658}">
      <dgm:prSet/>
      <dgm:spPr/>
      <dgm:t>
        <a:bodyPr/>
        <a:lstStyle/>
        <a:p>
          <a:endParaRPr lang="en-US"/>
        </a:p>
      </dgm:t>
    </dgm:pt>
    <dgm:pt modelId="{80F9F7ED-9FC4-4FA6-B17E-3D4FB9120730}">
      <dgm:prSet/>
      <dgm:spPr/>
      <dgm:t>
        <a:bodyPr/>
        <a:lstStyle/>
        <a:p>
          <a:pPr>
            <a:lnSpc>
              <a:spcPct val="100000"/>
            </a:lnSpc>
          </a:pPr>
          <a:r>
            <a:rPr lang="nl-NL" b="0" i="0" baseline="0" dirty="0"/>
            <a:t>Verlies aan vertroue en eenheid onder mense</a:t>
          </a:r>
          <a:endParaRPr lang="en-US" dirty="0"/>
        </a:p>
      </dgm:t>
    </dgm:pt>
    <dgm:pt modelId="{08DC65B3-041C-4CA7-877E-1717F8EDFD76}" type="sibTrans" cxnId="{562E2AD0-1B9C-4E05-8BAE-8EF7FE281391}">
      <dgm:prSet/>
      <dgm:spPr/>
      <dgm:t>
        <a:bodyPr/>
        <a:lstStyle/>
        <a:p>
          <a:endParaRPr lang="en-US"/>
        </a:p>
      </dgm:t>
    </dgm:pt>
    <dgm:pt modelId="{0DC0E599-988B-4070-930A-95E09209A6BA}" type="parTrans" cxnId="{562E2AD0-1B9C-4E05-8BAE-8EF7FE281391}">
      <dgm:prSet/>
      <dgm:spPr/>
      <dgm:t>
        <a:bodyPr/>
        <a:lstStyle/>
        <a:p>
          <a:endParaRPr lang="en-US"/>
        </a:p>
      </dgm:t>
    </dgm:pt>
    <dgm:pt modelId="{7A882919-3ED9-4079-9B93-B558ED44A778}">
      <dgm:prSet/>
      <dgm:spPr/>
      <dgm:t>
        <a:bodyPr/>
        <a:lstStyle/>
        <a:p>
          <a:pPr>
            <a:lnSpc>
              <a:spcPct val="100000"/>
            </a:lnSpc>
            <a:defRPr b="1"/>
          </a:pPr>
          <a:r>
            <a:rPr lang="en-US" b="1" i="0" baseline="0" dirty="0" err="1"/>
            <a:t>Ekonomiese</a:t>
          </a:r>
          <a:r>
            <a:rPr lang="en-US" b="1" i="0" baseline="0" dirty="0"/>
            <a:t> </a:t>
          </a:r>
          <a:r>
            <a:rPr lang="en-US" b="1" i="0" baseline="0" dirty="0" err="1"/>
            <a:t>impak</a:t>
          </a:r>
          <a:endParaRPr lang="en-US" dirty="0"/>
        </a:p>
      </dgm:t>
    </dgm:pt>
    <dgm:pt modelId="{E1DC8F68-34F0-4A98-822F-8F6A480A6BAE}" type="sibTrans" cxnId="{9FE45AF7-7E0B-4DC0-A47B-93AF8C924502}">
      <dgm:prSet/>
      <dgm:spPr/>
      <dgm:t>
        <a:bodyPr/>
        <a:lstStyle/>
        <a:p>
          <a:endParaRPr lang="en-US"/>
        </a:p>
      </dgm:t>
    </dgm:pt>
    <dgm:pt modelId="{AA6F874D-DF23-434A-8BF4-4E6089A72F73}" type="parTrans" cxnId="{9FE45AF7-7E0B-4DC0-A47B-93AF8C924502}">
      <dgm:prSet/>
      <dgm:spPr/>
      <dgm:t>
        <a:bodyPr/>
        <a:lstStyle/>
        <a:p>
          <a:endParaRPr lang="en-US"/>
        </a:p>
      </dgm:t>
    </dgm:pt>
    <dgm:pt modelId="{A514089F-1D55-4475-B093-56BA297ABBF4}">
      <dgm:prSet/>
      <dgm:spPr/>
      <dgm:t>
        <a:bodyPr/>
        <a:lstStyle/>
        <a:p>
          <a:pPr>
            <a:lnSpc>
              <a:spcPct val="100000"/>
            </a:lnSpc>
          </a:pPr>
          <a:r>
            <a:rPr lang="en-US" b="0" i="0" baseline="0" dirty="0" err="1"/>
            <a:t>Besighede</a:t>
          </a:r>
          <a:r>
            <a:rPr lang="en-US" b="0" i="0" baseline="0" dirty="0"/>
            <a:t> </a:t>
          </a:r>
          <a:r>
            <a:rPr lang="en-US" b="0" i="0" baseline="0" dirty="0" err="1"/>
            <a:t>staar</a:t>
          </a:r>
          <a:r>
            <a:rPr lang="en-US" b="0" i="0" baseline="0" dirty="0"/>
            <a:t> </a:t>
          </a:r>
          <a:r>
            <a:rPr lang="en-US" b="0" i="0" baseline="0" dirty="0" err="1"/>
            <a:t>sekuriteitskoste</a:t>
          </a:r>
          <a:r>
            <a:rPr lang="en-US" b="0" i="0" baseline="0" dirty="0"/>
            <a:t>, minder </a:t>
          </a:r>
          <a:r>
            <a:rPr lang="en-US" b="0" i="0" baseline="0" dirty="0" err="1"/>
            <a:t>kliënte</a:t>
          </a:r>
          <a:r>
            <a:rPr lang="en-US" b="0" i="0" baseline="0" dirty="0"/>
            <a:t> </a:t>
          </a:r>
          <a:r>
            <a:rPr lang="en-US" b="0" i="0" baseline="0" dirty="0" err="1"/>
            <a:t>en</a:t>
          </a:r>
          <a:r>
            <a:rPr lang="en-US" b="0" i="0" baseline="0" dirty="0"/>
            <a:t> </a:t>
          </a:r>
          <a:r>
            <a:rPr lang="en-US" b="0" i="0" baseline="0" dirty="0" err="1"/>
            <a:t>ekonomiese</a:t>
          </a:r>
          <a:r>
            <a:rPr lang="en-US" b="0" i="0" baseline="0" dirty="0"/>
            <a:t> </a:t>
          </a:r>
          <a:r>
            <a:rPr lang="en-US" b="0" i="0" baseline="0" dirty="0" err="1"/>
            <a:t>agteruitgang</a:t>
          </a:r>
          <a:r>
            <a:rPr lang="en-US" b="0" i="0" baseline="0" dirty="0"/>
            <a:t> in die </a:t>
          </a:r>
          <a:r>
            <a:rPr lang="en-US" b="0" i="0" baseline="0" dirty="0" err="1"/>
            <a:t>gesig</a:t>
          </a:r>
          <a:endParaRPr lang="en-US" dirty="0"/>
        </a:p>
      </dgm:t>
    </dgm:pt>
    <dgm:pt modelId="{E92D19B3-1B87-4D87-BA38-016F7EBBDBBB}" type="sibTrans" cxnId="{3504EC58-30FC-49A6-8F8D-7B0E8D0C5E59}">
      <dgm:prSet/>
      <dgm:spPr/>
      <dgm:t>
        <a:bodyPr/>
        <a:lstStyle/>
        <a:p>
          <a:endParaRPr lang="en-US"/>
        </a:p>
      </dgm:t>
    </dgm:pt>
    <dgm:pt modelId="{800B43B3-FAC1-4638-B9AC-B4BF421A6EFA}" type="parTrans" cxnId="{3504EC58-30FC-49A6-8F8D-7B0E8D0C5E59}">
      <dgm:prSet/>
      <dgm:spPr/>
      <dgm:t>
        <a:bodyPr/>
        <a:lstStyle/>
        <a:p>
          <a:endParaRPr lang="en-US"/>
        </a:p>
      </dgm:t>
    </dgm:pt>
    <dgm:pt modelId="{9D2DF2AB-A8AC-44C2-A981-716F9347AB25}">
      <dgm:prSet/>
      <dgm:spPr/>
      <dgm:t>
        <a:bodyPr/>
        <a:lstStyle/>
        <a:p>
          <a:pPr>
            <a:lnSpc>
              <a:spcPct val="100000"/>
            </a:lnSpc>
          </a:pPr>
          <a:r>
            <a:rPr lang="nl-NL" b="0" i="0" baseline="0" dirty="0"/>
            <a:t>Trauma en vrees versprei deur die gemeenskap</a:t>
          </a:r>
          <a:endParaRPr lang="en-US" dirty="0"/>
        </a:p>
      </dgm:t>
    </dgm:pt>
    <dgm:pt modelId="{6C019008-F8FE-4174-9461-C726671961F3}" type="parTrans" cxnId="{B872BEE3-8987-4342-9D56-C7C2E98B4C32}">
      <dgm:prSet/>
      <dgm:spPr/>
      <dgm:t>
        <a:bodyPr/>
        <a:lstStyle/>
        <a:p>
          <a:endParaRPr lang="af-ZA"/>
        </a:p>
      </dgm:t>
    </dgm:pt>
    <dgm:pt modelId="{55C67138-6493-4D6B-A5FD-B69CA92F3648}" type="sibTrans" cxnId="{B872BEE3-8987-4342-9D56-C7C2E98B4C32}">
      <dgm:prSet/>
      <dgm:spPr/>
      <dgm:t>
        <a:bodyPr/>
        <a:lstStyle/>
        <a:p>
          <a:endParaRPr lang="af-ZA"/>
        </a:p>
      </dgm:t>
    </dgm:pt>
    <dgm:pt modelId="{078E6B3E-6803-4E52-9D2C-9E90994E7833}">
      <dgm:prSet/>
      <dgm:spPr/>
      <dgm:t>
        <a:bodyPr/>
        <a:lstStyle/>
        <a:p>
          <a:pPr>
            <a:lnSpc>
              <a:spcPct val="100000"/>
            </a:lnSpc>
          </a:pPr>
          <a:r>
            <a:rPr lang="en-US" b="0" i="0" baseline="0"/>
            <a:t>Minder gemeenskapsdeelname en interaksie</a:t>
          </a:r>
          <a:endParaRPr lang="en-US" dirty="0"/>
        </a:p>
      </dgm:t>
    </dgm:pt>
    <dgm:pt modelId="{19821D8A-3D7A-442C-91EF-6AF6A077B8BB}" type="parTrans" cxnId="{7CE9012A-1C89-488D-A6BC-30AE9DBFF364}">
      <dgm:prSet/>
      <dgm:spPr/>
      <dgm:t>
        <a:bodyPr/>
        <a:lstStyle/>
        <a:p>
          <a:endParaRPr lang="af-ZA"/>
        </a:p>
      </dgm:t>
    </dgm:pt>
    <dgm:pt modelId="{7ED9B3AB-A52D-4DAF-A93A-A08940BD22F3}" type="sibTrans" cxnId="{7CE9012A-1C89-488D-A6BC-30AE9DBFF364}">
      <dgm:prSet/>
      <dgm:spPr/>
      <dgm:t>
        <a:bodyPr/>
        <a:lstStyle/>
        <a:p>
          <a:endParaRPr lang="af-ZA"/>
        </a:p>
      </dgm:t>
    </dgm:pt>
    <dgm:pt modelId="{BECCD186-7DEE-4CCB-8DAD-82F7A4A34F6B}">
      <dgm:prSet/>
      <dgm:spPr/>
      <dgm:t>
        <a:bodyPr/>
        <a:lstStyle/>
        <a:p>
          <a:pPr>
            <a:lnSpc>
              <a:spcPct val="100000"/>
            </a:lnSpc>
          </a:pPr>
          <a:r>
            <a:rPr lang="en-US" b="0" i="0" baseline="0" dirty="0" err="1"/>
            <a:t>Onveilige</a:t>
          </a:r>
          <a:r>
            <a:rPr lang="en-US" b="0" i="0" baseline="0" dirty="0"/>
            <a:t> </a:t>
          </a:r>
          <a:r>
            <a:rPr lang="en-US" b="0" i="0" baseline="0" dirty="0" err="1"/>
            <a:t>skole</a:t>
          </a:r>
          <a:r>
            <a:rPr lang="en-US" b="0" i="0" baseline="0" dirty="0"/>
            <a:t>: </a:t>
          </a:r>
          <a:r>
            <a:rPr lang="en-US" b="0" i="0" baseline="0" dirty="0" err="1"/>
            <a:t>swak</a:t>
          </a:r>
          <a:r>
            <a:rPr lang="en-US" b="0" i="0" baseline="0" dirty="0"/>
            <a:t> </a:t>
          </a:r>
          <a:r>
            <a:rPr lang="en-US" b="0" i="0" baseline="0" dirty="0" err="1"/>
            <a:t>bywoning</a:t>
          </a:r>
          <a:r>
            <a:rPr lang="en-US" b="0" i="0" baseline="0" dirty="0"/>
            <a:t>, </a:t>
          </a:r>
          <a:r>
            <a:rPr lang="en-US" b="0" i="0" baseline="0" dirty="0" err="1"/>
            <a:t>hoë</a:t>
          </a:r>
          <a:r>
            <a:rPr lang="en-US" b="0" i="0" baseline="0" dirty="0"/>
            <a:t> </a:t>
          </a:r>
          <a:r>
            <a:rPr lang="en-US" b="0" i="0" baseline="0" dirty="0" err="1"/>
            <a:t>uitvalkoerse</a:t>
          </a:r>
          <a:r>
            <a:rPr lang="en-US" b="0" i="0" baseline="0" dirty="0"/>
            <a:t>, </a:t>
          </a:r>
          <a:r>
            <a:rPr lang="en-US" b="0" i="0" baseline="0" dirty="0" err="1"/>
            <a:t>laer</a:t>
          </a:r>
          <a:r>
            <a:rPr lang="en-US" b="0" i="0" baseline="0" dirty="0"/>
            <a:t> </a:t>
          </a:r>
          <a:r>
            <a:rPr lang="en-US" b="0" i="0" baseline="0" dirty="0" err="1"/>
            <a:t>prestasie</a:t>
          </a:r>
          <a:endParaRPr lang="en-US" dirty="0"/>
        </a:p>
      </dgm:t>
    </dgm:pt>
    <dgm:pt modelId="{A920D974-6802-4C4B-991E-ECA668668518}" type="parTrans" cxnId="{B35F784A-7C19-4B15-8B35-703A548AD02B}">
      <dgm:prSet/>
      <dgm:spPr/>
      <dgm:t>
        <a:bodyPr/>
        <a:lstStyle/>
        <a:p>
          <a:endParaRPr lang="af-ZA"/>
        </a:p>
      </dgm:t>
    </dgm:pt>
    <dgm:pt modelId="{432A1C27-2430-4324-B46B-0A34D9FB60A9}" type="sibTrans" cxnId="{B35F784A-7C19-4B15-8B35-703A548AD02B}">
      <dgm:prSet/>
      <dgm:spPr/>
      <dgm:t>
        <a:bodyPr/>
        <a:lstStyle/>
        <a:p>
          <a:endParaRPr lang="af-ZA"/>
        </a:p>
      </dgm:t>
    </dgm:pt>
    <dgm:pt modelId="{E5E70B43-42CA-4D1D-8302-BDDA91D2A4D4}">
      <dgm:prSet/>
      <dgm:spPr/>
      <dgm:t>
        <a:bodyPr/>
        <a:lstStyle/>
        <a:p>
          <a:pPr>
            <a:lnSpc>
              <a:spcPct val="100000"/>
            </a:lnSpc>
          </a:pPr>
          <a:r>
            <a:rPr lang="nl-NL" b="0" i="0" baseline="0" dirty="0"/>
            <a:t>Verlore werksdae, afwesigheid, laer produktiwiteit</a:t>
          </a:r>
          <a:endParaRPr lang="en-US" dirty="0"/>
        </a:p>
      </dgm:t>
    </dgm:pt>
    <dgm:pt modelId="{F13F84D7-DE08-4CC9-83BB-067B25829D4D}" type="parTrans" cxnId="{11241F82-7DDF-4CFF-A835-6702F1D4294F}">
      <dgm:prSet/>
      <dgm:spPr/>
      <dgm:t>
        <a:bodyPr/>
        <a:lstStyle/>
        <a:p>
          <a:endParaRPr lang="af-ZA"/>
        </a:p>
      </dgm:t>
    </dgm:pt>
    <dgm:pt modelId="{6EEA5071-2FA5-4C4B-AD20-3FA875AE531A}" type="sibTrans" cxnId="{11241F82-7DDF-4CFF-A835-6702F1D4294F}">
      <dgm:prSet/>
      <dgm:spPr/>
      <dgm:t>
        <a:bodyPr/>
        <a:lstStyle/>
        <a:p>
          <a:endParaRPr lang="af-ZA"/>
        </a:p>
      </dgm:t>
    </dgm:pt>
    <dgm:pt modelId="{BCD6A7A8-6AD7-4E86-87FE-06A9ACDDC38A}" type="pres">
      <dgm:prSet presAssocID="{10CEC3FE-7691-4E18-9C29-3421EF92957F}" presName="root" presStyleCnt="0">
        <dgm:presLayoutVars>
          <dgm:dir/>
          <dgm:resizeHandles val="exact"/>
        </dgm:presLayoutVars>
      </dgm:prSet>
      <dgm:spPr/>
    </dgm:pt>
    <dgm:pt modelId="{15301C93-E155-463D-B9DC-B46FB653D17F}" type="pres">
      <dgm:prSet presAssocID="{70EBBE5A-9C5B-456A-AA49-9B103BE7C385}" presName="compNode" presStyleCnt="0"/>
      <dgm:spPr/>
    </dgm:pt>
    <dgm:pt modelId="{F805DB1C-4D31-4595-92F9-91A014F7C445}" type="pres">
      <dgm:prSet presAssocID="{70EBBE5A-9C5B-456A-AA49-9B103BE7C3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C8D08099-72FA-4B59-AEB0-658423BB9283}" type="pres">
      <dgm:prSet presAssocID="{70EBBE5A-9C5B-456A-AA49-9B103BE7C385}" presName="iconSpace" presStyleCnt="0"/>
      <dgm:spPr/>
    </dgm:pt>
    <dgm:pt modelId="{682C2CE0-957A-4030-B8AD-C141CE07EA12}" type="pres">
      <dgm:prSet presAssocID="{70EBBE5A-9C5B-456A-AA49-9B103BE7C385}" presName="parTx" presStyleLbl="revTx" presStyleIdx="0" presStyleCnt="6">
        <dgm:presLayoutVars>
          <dgm:chMax val="0"/>
          <dgm:chPref val="0"/>
        </dgm:presLayoutVars>
      </dgm:prSet>
      <dgm:spPr/>
    </dgm:pt>
    <dgm:pt modelId="{1D435071-C75F-484D-8007-540AABF1C723}" type="pres">
      <dgm:prSet presAssocID="{70EBBE5A-9C5B-456A-AA49-9B103BE7C385}" presName="txSpace" presStyleCnt="0"/>
      <dgm:spPr/>
    </dgm:pt>
    <dgm:pt modelId="{A5E078EF-64CF-4BA9-8697-9E360B906CBC}" type="pres">
      <dgm:prSet presAssocID="{70EBBE5A-9C5B-456A-AA49-9B103BE7C385}" presName="desTx" presStyleLbl="revTx" presStyleIdx="1" presStyleCnt="6">
        <dgm:presLayoutVars/>
      </dgm:prSet>
      <dgm:spPr/>
    </dgm:pt>
    <dgm:pt modelId="{3C872C76-CC5A-45F7-9230-F7FC49C2C10A}" type="pres">
      <dgm:prSet presAssocID="{2FF101ED-77E8-4EDA-ABDC-E3F283683C21}" presName="sibTrans" presStyleCnt="0"/>
      <dgm:spPr/>
    </dgm:pt>
    <dgm:pt modelId="{0D08A640-7745-469E-A77D-3488A4BA107C}" type="pres">
      <dgm:prSet presAssocID="{CBFC0239-696E-4657-B7F4-1B4F7D16C3A3}" presName="compNode" presStyleCnt="0"/>
      <dgm:spPr/>
    </dgm:pt>
    <dgm:pt modelId="{F8D4ECF0-DE2C-4880-8E3C-296EF1FA0BD1}" type="pres">
      <dgm:prSet presAssocID="{CBFC0239-696E-4657-B7F4-1B4F7D16C3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09C3CAE6-8915-4D16-AFFE-DE81186CE529}" type="pres">
      <dgm:prSet presAssocID="{CBFC0239-696E-4657-B7F4-1B4F7D16C3A3}" presName="iconSpace" presStyleCnt="0"/>
      <dgm:spPr/>
    </dgm:pt>
    <dgm:pt modelId="{C427A64E-6C51-47EA-809D-2FE15D5F37E1}" type="pres">
      <dgm:prSet presAssocID="{CBFC0239-696E-4657-B7F4-1B4F7D16C3A3}" presName="parTx" presStyleLbl="revTx" presStyleIdx="2" presStyleCnt="6">
        <dgm:presLayoutVars>
          <dgm:chMax val="0"/>
          <dgm:chPref val="0"/>
        </dgm:presLayoutVars>
      </dgm:prSet>
      <dgm:spPr/>
    </dgm:pt>
    <dgm:pt modelId="{4E1521D8-0E4E-4895-BCDD-F971BED0248C}" type="pres">
      <dgm:prSet presAssocID="{CBFC0239-696E-4657-B7F4-1B4F7D16C3A3}" presName="txSpace" presStyleCnt="0"/>
      <dgm:spPr/>
    </dgm:pt>
    <dgm:pt modelId="{0D921C27-0E0E-4B0C-971B-D4A12796FFC9}" type="pres">
      <dgm:prSet presAssocID="{CBFC0239-696E-4657-B7F4-1B4F7D16C3A3}" presName="desTx" presStyleLbl="revTx" presStyleIdx="3" presStyleCnt="6">
        <dgm:presLayoutVars/>
      </dgm:prSet>
      <dgm:spPr/>
    </dgm:pt>
    <dgm:pt modelId="{B1D20121-C0D1-488E-95B0-1AEFB2B87C98}" type="pres">
      <dgm:prSet presAssocID="{6A119AB6-90EB-472D-95A0-BF7343B07F63}" presName="sibTrans" presStyleCnt="0"/>
      <dgm:spPr/>
    </dgm:pt>
    <dgm:pt modelId="{2881558F-7A5B-42C9-B12D-060DAC9C8E51}" type="pres">
      <dgm:prSet presAssocID="{7A882919-3ED9-4079-9B93-B558ED44A778}" presName="compNode" presStyleCnt="0"/>
      <dgm:spPr/>
    </dgm:pt>
    <dgm:pt modelId="{CD1FA3BE-E0DC-4598-A295-43403C01AF95}" type="pres">
      <dgm:prSet presAssocID="{7A882919-3ED9-4079-9B93-B558ED44A7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wnward trend"/>
        </a:ext>
      </dgm:extLst>
    </dgm:pt>
    <dgm:pt modelId="{E1280AC3-9B0D-45DC-B6B6-F72440F68C08}" type="pres">
      <dgm:prSet presAssocID="{7A882919-3ED9-4079-9B93-B558ED44A778}" presName="iconSpace" presStyleCnt="0"/>
      <dgm:spPr/>
    </dgm:pt>
    <dgm:pt modelId="{11EB42B4-B68A-48AC-93AF-E28D2F764696}" type="pres">
      <dgm:prSet presAssocID="{7A882919-3ED9-4079-9B93-B558ED44A778}" presName="parTx" presStyleLbl="revTx" presStyleIdx="4" presStyleCnt="6">
        <dgm:presLayoutVars>
          <dgm:chMax val="0"/>
          <dgm:chPref val="0"/>
        </dgm:presLayoutVars>
      </dgm:prSet>
      <dgm:spPr/>
    </dgm:pt>
    <dgm:pt modelId="{A7B967C0-96EB-4912-9967-6B8B23292F25}" type="pres">
      <dgm:prSet presAssocID="{7A882919-3ED9-4079-9B93-B558ED44A778}" presName="txSpace" presStyleCnt="0"/>
      <dgm:spPr/>
    </dgm:pt>
    <dgm:pt modelId="{FDC4658F-CC71-4E39-B8B4-008106CDAD68}" type="pres">
      <dgm:prSet presAssocID="{7A882919-3ED9-4079-9B93-B558ED44A778}" presName="desTx" presStyleLbl="revTx" presStyleIdx="5" presStyleCnt="6">
        <dgm:presLayoutVars/>
      </dgm:prSet>
      <dgm:spPr/>
    </dgm:pt>
  </dgm:ptLst>
  <dgm:cxnLst>
    <dgm:cxn modelId="{28EEAE10-2E7B-4E17-9471-94E2280CC9A6}" srcId="{10CEC3FE-7691-4E18-9C29-3421EF92957F}" destId="{70EBBE5A-9C5B-456A-AA49-9B103BE7C385}" srcOrd="0" destOrd="0" parTransId="{811084C1-98CA-44E0-889E-7964A03EC81C}" sibTransId="{2FF101ED-77E8-4EDA-ABDC-E3F283683C21}"/>
    <dgm:cxn modelId="{7CE9012A-1C89-488D-A6BC-30AE9DBFF364}" srcId="{CBFC0239-696E-4657-B7F4-1B4F7D16C3A3}" destId="{078E6B3E-6803-4E52-9D2C-9E90994E7833}" srcOrd="1" destOrd="0" parTransId="{19821D8A-3D7A-442C-91EF-6AF6A077B8BB}" sibTransId="{7ED9B3AB-A52D-4DAF-A93A-A08940BD22F3}"/>
    <dgm:cxn modelId="{2C378F65-9919-40EC-A8A3-7491529B03B5}" type="presOf" srcId="{10CEC3FE-7691-4E18-9C29-3421EF92957F}" destId="{BCD6A7A8-6AD7-4E86-87FE-06A9ACDDC38A}" srcOrd="0" destOrd="0" presId="urn:microsoft.com/office/officeart/2018/5/layout/CenteredIconLabelDescriptionList"/>
    <dgm:cxn modelId="{23BA1948-3192-49B1-BA35-A8C159460E48}" type="presOf" srcId="{A514089F-1D55-4475-B093-56BA297ABBF4}" destId="{FDC4658F-CC71-4E39-B8B4-008106CDAD68}" srcOrd="0" destOrd="0" presId="urn:microsoft.com/office/officeart/2018/5/layout/CenteredIconLabelDescriptionList"/>
    <dgm:cxn modelId="{B35F784A-7C19-4B15-8B35-703A548AD02B}" srcId="{CBFC0239-696E-4657-B7F4-1B4F7D16C3A3}" destId="{BECCD186-7DEE-4CCB-8DAD-82F7A4A34F6B}" srcOrd="2" destOrd="0" parTransId="{A920D974-6802-4C4B-991E-ECA668668518}" sibTransId="{432A1C27-2430-4324-B46B-0A34D9FB60A9}"/>
    <dgm:cxn modelId="{739C7A4E-5A94-42C4-9213-980FA3602658}" srcId="{10CEC3FE-7691-4E18-9C29-3421EF92957F}" destId="{CBFC0239-696E-4657-B7F4-1B4F7D16C3A3}" srcOrd="1" destOrd="0" parTransId="{C60FFF0F-B4A8-47CB-8559-4158DC9277F0}" sibTransId="{6A119AB6-90EB-472D-95A0-BF7343B07F63}"/>
    <dgm:cxn modelId="{3504EC58-30FC-49A6-8F8D-7B0E8D0C5E59}" srcId="{7A882919-3ED9-4079-9B93-B558ED44A778}" destId="{A514089F-1D55-4475-B093-56BA297ABBF4}" srcOrd="0" destOrd="0" parTransId="{800B43B3-FAC1-4638-B9AC-B4BF421A6EFA}" sibTransId="{E92D19B3-1B87-4D87-BA38-016F7EBBDBBB}"/>
    <dgm:cxn modelId="{100BCB7B-5AEE-4688-BC83-5EDFCAA5B794}" srcId="{70EBBE5A-9C5B-456A-AA49-9B103BE7C385}" destId="{9355E95C-9AE9-42BE-8B93-D570FD11F869}" srcOrd="0" destOrd="0" parTransId="{CA66B567-ABB2-40B0-9ADD-4F0579AB6887}" sibTransId="{5F307DBB-9D1B-4B3F-96A5-2754ACEC2662}"/>
    <dgm:cxn modelId="{11241F82-7DDF-4CFF-A835-6702F1D4294F}" srcId="{7A882919-3ED9-4079-9B93-B558ED44A778}" destId="{E5E70B43-42CA-4D1D-8302-BDDA91D2A4D4}" srcOrd="1" destOrd="0" parTransId="{F13F84D7-DE08-4CC9-83BB-067B25829D4D}" sibTransId="{6EEA5071-2FA5-4C4B-AD20-3FA875AE531A}"/>
    <dgm:cxn modelId="{F79AF18C-C20E-4C1E-A2A2-0283AD4F3B7E}" type="presOf" srcId="{078E6B3E-6803-4E52-9D2C-9E90994E7833}" destId="{0D921C27-0E0E-4B0C-971B-D4A12796FFC9}" srcOrd="0" destOrd="1" presId="urn:microsoft.com/office/officeart/2018/5/layout/CenteredIconLabelDescriptionList"/>
    <dgm:cxn modelId="{3AB60CAA-D88B-47CA-BEE7-BB60072606E0}" type="presOf" srcId="{9D2DF2AB-A8AC-44C2-A981-716F9347AB25}" destId="{A5E078EF-64CF-4BA9-8697-9E360B906CBC}" srcOrd="0" destOrd="1" presId="urn:microsoft.com/office/officeart/2018/5/layout/CenteredIconLabelDescriptionList"/>
    <dgm:cxn modelId="{9D8386BE-1DC6-4AD7-A7B3-283D49DAB4DA}" type="presOf" srcId="{BECCD186-7DEE-4CCB-8DAD-82F7A4A34F6B}" destId="{0D921C27-0E0E-4B0C-971B-D4A12796FFC9}" srcOrd="0" destOrd="2" presId="urn:microsoft.com/office/officeart/2018/5/layout/CenteredIconLabelDescriptionList"/>
    <dgm:cxn modelId="{EAD637CB-56EA-4C86-9B0F-6843A1343112}" type="presOf" srcId="{80F9F7ED-9FC4-4FA6-B17E-3D4FB9120730}" destId="{0D921C27-0E0E-4B0C-971B-D4A12796FFC9}" srcOrd="0" destOrd="0" presId="urn:microsoft.com/office/officeart/2018/5/layout/CenteredIconLabelDescriptionList"/>
    <dgm:cxn modelId="{7AB253CC-76EF-4A3E-90FB-06D52418911D}" type="presOf" srcId="{E5E70B43-42CA-4D1D-8302-BDDA91D2A4D4}" destId="{FDC4658F-CC71-4E39-B8B4-008106CDAD68}" srcOrd="0" destOrd="1" presId="urn:microsoft.com/office/officeart/2018/5/layout/CenteredIconLabelDescriptionList"/>
    <dgm:cxn modelId="{CE9209CD-86D6-4693-A795-B0E343F6D6DC}" type="presOf" srcId="{9355E95C-9AE9-42BE-8B93-D570FD11F869}" destId="{A5E078EF-64CF-4BA9-8697-9E360B906CBC}" srcOrd="0" destOrd="0" presId="urn:microsoft.com/office/officeart/2018/5/layout/CenteredIconLabelDescriptionList"/>
    <dgm:cxn modelId="{562E2AD0-1B9C-4E05-8BAE-8EF7FE281391}" srcId="{CBFC0239-696E-4657-B7F4-1B4F7D16C3A3}" destId="{80F9F7ED-9FC4-4FA6-B17E-3D4FB9120730}" srcOrd="0" destOrd="0" parTransId="{0DC0E599-988B-4070-930A-95E09209A6BA}" sibTransId="{08DC65B3-041C-4CA7-877E-1717F8EDFD76}"/>
    <dgm:cxn modelId="{9DF29CD1-AA70-420C-9667-05BD2AD4301F}" type="presOf" srcId="{7A882919-3ED9-4079-9B93-B558ED44A778}" destId="{11EB42B4-B68A-48AC-93AF-E28D2F764696}" srcOrd="0" destOrd="0" presId="urn:microsoft.com/office/officeart/2018/5/layout/CenteredIconLabelDescriptionList"/>
    <dgm:cxn modelId="{7B32D0D1-FF04-4F82-B79D-029A7D918CD4}" type="presOf" srcId="{70EBBE5A-9C5B-456A-AA49-9B103BE7C385}" destId="{682C2CE0-957A-4030-B8AD-C141CE07EA12}" srcOrd="0" destOrd="0" presId="urn:microsoft.com/office/officeart/2018/5/layout/CenteredIconLabelDescriptionList"/>
    <dgm:cxn modelId="{12285CDA-59AE-4E4B-B440-7DD648D42F16}" type="presOf" srcId="{CBFC0239-696E-4657-B7F4-1B4F7D16C3A3}" destId="{C427A64E-6C51-47EA-809D-2FE15D5F37E1}" srcOrd="0" destOrd="0" presId="urn:microsoft.com/office/officeart/2018/5/layout/CenteredIconLabelDescriptionList"/>
    <dgm:cxn modelId="{B872BEE3-8987-4342-9D56-C7C2E98B4C32}" srcId="{70EBBE5A-9C5B-456A-AA49-9B103BE7C385}" destId="{9D2DF2AB-A8AC-44C2-A981-716F9347AB25}" srcOrd="1" destOrd="0" parTransId="{6C019008-F8FE-4174-9461-C726671961F3}" sibTransId="{55C67138-6493-4D6B-A5FD-B69CA92F3648}"/>
    <dgm:cxn modelId="{9FE45AF7-7E0B-4DC0-A47B-93AF8C924502}" srcId="{10CEC3FE-7691-4E18-9C29-3421EF92957F}" destId="{7A882919-3ED9-4079-9B93-B558ED44A778}" srcOrd="2" destOrd="0" parTransId="{AA6F874D-DF23-434A-8BF4-4E6089A72F73}" sibTransId="{E1DC8F68-34F0-4A98-822F-8F6A480A6BAE}"/>
    <dgm:cxn modelId="{4A029124-899E-44BF-890C-ABEC18E57591}" type="presParOf" srcId="{BCD6A7A8-6AD7-4E86-87FE-06A9ACDDC38A}" destId="{15301C93-E155-463D-B9DC-B46FB653D17F}" srcOrd="0" destOrd="0" presId="urn:microsoft.com/office/officeart/2018/5/layout/CenteredIconLabelDescriptionList"/>
    <dgm:cxn modelId="{EA4861C1-EDF1-4143-9734-F84A204E2ED7}" type="presParOf" srcId="{15301C93-E155-463D-B9DC-B46FB653D17F}" destId="{F805DB1C-4D31-4595-92F9-91A014F7C445}" srcOrd="0" destOrd="0" presId="urn:microsoft.com/office/officeart/2018/5/layout/CenteredIconLabelDescriptionList"/>
    <dgm:cxn modelId="{83C10CCE-D700-4B8E-9635-2CC57B8AB6E3}" type="presParOf" srcId="{15301C93-E155-463D-B9DC-B46FB653D17F}" destId="{C8D08099-72FA-4B59-AEB0-658423BB9283}" srcOrd="1" destOrd="0" presId="urn:microsoft.com/office/officeart/2018/5/layout/CenteredIconLabelDescriptionList"/>
    <dgm:cxn modelId="{76FC7023-92BC-4AF3-AF38-021A21102F60}" type="presParOf" srcId="{15301C93-E155-463D-B9DC-B46FB653D17F}" destId="{682C2CE0-957A-4030-B8AD-C141CE07EA12}" srcOrd="2" destOrd="0" presId="urn:microsoft.com/office/officeart/2018/5/layout/CenteredIconLabelDescriptionList"/>
    <dgm:cxn modelId="{18550652-D873-4BA5-AC22-E507D376944D}" type="presParOf" srcId="{15301C93-E155-463D-B9DC-B46FB653D17F}" destId="{1D435071-C75F-484D-8007-540AABF1C723}" srcOrd="3" destOrd="0" presId="urn:microsoft.com/office/officeart/2018/5/layout/CenteredIconLabelDescriptionList"/>
    <dgm:cxn modelId="{D10F501F-2F94-46A9-A0CE-B0DC992FDB3E}" type="presParOf" srcId="{15301C93-E155-463D-B9DC-B46FB653D17F}" destId="{A5E078EF-64CF-4BA9-8697-9E360B906CBC}" srcOrd="4" destOrd="0" presId="urn:microsoft.com/office/officeart/2018/5/layout/CenteredIconLabelDescriptionList"/>
    <dgm:cxn modelId="{336A975C-5515-4514-8B65-7235837E75B0}" type="presParOf" srcId="{BCD6A7A8-6AD7-4E86-87FE-06A9ACDDC38A}" destId="{3C872C76-CC5A-45F7-9230-F7FC49C2C10A}" srcOrd="1" destOrd="0" presId="urn:microsoft.com/office/officeart/2018/5/layout/CenteredIconLabelDescriptionList"/>
    <dgm:cxn modelId="{5B303D36-581B-4E79-B8F9-8C6EB0D9839D}" type="presParOf" srcId="{BCD6A7A8-6AD7-4E86-87FE-06A9ACDDC38A}" destId="{0D08A640-7745-469E-A77D-3488A4BA107C}" srcOrd="2" destOrd="0" presId="urn:microsoft.com/office/officeart/2018/5/layout/CenteredIconLabelDescriptionList"/>
    <dgm:cxn modelId="{7345DAD0-7C2E-416C-BD0A-B446AC53412C}" type="presParOf" srcId="{0D08A640-7745-469E-A77D-3488A4BA107C}" destId="{F8D4ECF0-DE2C-4880-8E3C-296EF1FA0BD1}" srcOrd="0" destOrd="0" presId="urn:microsoft.com/office/officeart/2018/5/layout/CenteredIconLabelDescriptionList"/>
    <dgm:cxn modelId="{FDFCDFBF-F4E5-4CF3-A382-05FC4F4B39F8}" type="presParOf" srcId="{0D08A640-7745-469E-A77D-3488A4BA107C}" destId="{09C3CAE6-8915-4D16-AFFE-DE81186CE529}" srcOrd="1" destOrd="0" presId="urn:microsoft.com/office/officeart/2018/5/layout/CenteredIconLabelDescriptionList"/>
    <dgm:cxn modelId="{94EE5EBB-F60C-48E5-AD78-4FEF19A201F5}" type="presParOf" srcId="{0D08A640-7745-469E-A77D-3488A4BA107C}" destId="{C427A64E-6C51-47EA-809D-2FE15D5F37E1}" srcOrd="2" destOrd="0" presId="urn:microsoft.com/office/officeart/2018/5/layout/CenteredIconLabelDescriptionList"/>
    <dgm:cxn modelId="{DC7C9AA1-30F4-4810-A64A-8B4A55CF3EDF}" type="presParOf" srcId="{0D08A640-7745-469E-A77D-3488A4BA107C}" destId="{4E1521D8-0E4E-4895-BCDD-F971BED0248C}" srcOrd="3" destOrd="0" presId="urn:microsoft.com/office/officeart/2018/5/layout/CenteredIconLabelDescriptionList"/>
    <dgm:cxn modelId="{6BF1D4BD-F53D-465A-AD6C-EE5E28E45EA6}" type="presParOf" srcId="{0D08A640-7745-469E-A77D-3488A4BA107C}" destId="{0D921C27-0E0E-4B0C-971B-D4A12796FFC9}" srcOrd="4" destOrd="0" presId="urn:microsoft.com/office/officeart/2018/5/layout/CenteredIconLabelDescriptionList"/>
    <dgm:cxn modelId="{0134751C-732E-41CD-9F9E-67BD05B4DAE2}" type="presParOf" srcId="{BCD6A7A8-6AD7-4E86-87FE-06A9ACDDC38A}" destId="{B1D20121-C0D1-488E-95B0-1AEFB2B87C98}" srcOrd="3" destOrd="0" presId="urn:microsoft.com/office/officeart/2018/5/layout/CenteredIconLabelDescriptionList"/>
    <dgm:cxn modelId="{3D91A170-2365-46D1-BE8B-54F9E84F9A08}" type="presParOf" srcId="{BCD6A7A8-6AD7-4E86-87FE-06A9ACDDC38A}" destId="{2881558F-7A5B-42C9-B12D-060DAC9C8E51}" srcOrd="4" destOrd="0" presId="urn:microsoft.com/office/officeart/2018/5/layout/CenteredIconLabelDescriptionList"/>
    <dgm:cxn modelId="{5F87672F-1646-4DEA-8C56-4F166B3BDAEE}" type="presParOf" srcId="{2881558F-7A5B-42C9-B12D-060DAC9C8E51}" destId="{CD1FA3BE-E0DC-4598-A295-43403C01AF95}" srcOrd="0" destOrd="0" presId="urn:microsoft.com/office/officeart/2018/5/layout/CenteredIconLabelDescriptionList"/>
    <dgm:cxn modelId="{61B7B124-FAD9-4DC9-A6B1-5952F2C27160}" type="presParOf" srcId="{2881558F-7A5B-42C9-B12D-060DAC9C8E51}" destId="{E1280AC3-9B0D-45DC-B6B6-F72440F68C08}" srcOrd="1" destOrd="0" presId="urn:microsoft.com/office/officeart/2018/5/layout/CenteredIconLabelDescriptionList"/>
    <dgm:cxn modelId="{40915EFC-0B07-4A15-B5FC-D146799F17D1}" type="presParOf" srcId="{2881558F-7A5B-42C9-B12D-060DAC9C8E51}" destId="{11EB42B4-B68A-48AC-93AF-E28D2F764696}" srcOrd="2" destOrd="0" presId="urn:microsoft.com/office/officeart/2018/5/layout/CenteredIconLabelDescriptionList"/>
    <dgm:cxn modelId="{A353D3DF-BA74-43EC-A8D9-EADCB3F3CCDF}" type="presParOf" srcId="{2881558F-7A5B-42C9-B12D-060DAC9C8E51}" destId="{A7B967C0-96EB-4912-9967-6B8B23292F25}" srcOrd="3" destOrd="0" presId="urn:microsoft.com/office/officeart/2018/5/layout/CenteredIconLabelDescriptionList"/>
    <dgm:cxn modelId="{3D8C5223-A71A-4FCC-B473-4BA1BB2F30CC}" type="presParOf" srcId="{2881558F-7A5B-42C9-B12D-060DAC9C8E51}" destId="{FDC4658F-CC71-4E39-B8B4-008106CDAD6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39F034-E865-453E-B335-626053E83A7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6992F56-061B-451D-B91B-53199BA7AAE8}">
      <dgm:prSet/>
      <dgm:spPr/>
      <dgm:t>
        <a:bodyPr/>
        <a:lstStyle/>
        <a:p>
          <a:r>
            <a:rPr lang="nl-NL" b="0" i="0" baseline="0"/>
            <a:t>Oortreders lyk dalk gerespekteer of beleefd, wat dit moeilik maak vir slagoffers om te praat</a:t>
          </a:r>
          <a:endParaRPr lang="en-US" dirty="0"/>
        </a:p>
      </dgm:t>
    </dgm:pt>
    <dgm:pt modelId="{95E15600-0D82-4005-B520-764A5476EBE4}" type="parTrans" cxnId="{B7B88AB4-EF53-4E07-BEAA-791D1CD66F72}">
      <dgm:prSet/>
      <dgm:spPr/>
      <dgm:t>
        <a:bodyPr/>
        <a:lstStyle/>
        <a:p>
          <a:endParaRPr lang="en-US"/>
        </a:p>
      </dgm:t>
    </dgm:pt>
    <dgm:pt modelId="{9BF773E4-4255-454E-9436-C85255E439A8}" type="sibTrans" cxnId="{B7B88AB4-EF53-4E07-BEAA-791D1CD66F72}">
      <dgm:prSet/>
      <dgm:spPr/>
      <dgm:t>
        <a:bodyPr/>
        <a:lstStyle/>
        <a:p>
          <a:endParaRPr lang="en-US"/>
        </a:p>
      </dgm:t>
    </dgm:pt>
    <dgm:pt modelId="{6450DC89-5C89-48C8-A48E-4C192B188265}">
      <dgm:prSet/>
      <dgm:spPr/>
      <dgm:t>
        <a:bodyPr/>
        <a:lstStyle/>
        <a:p>
          <a:r>
            <a:rPr lang="nl-NL" b="0" i="0" baseline="0" dirty="0"/>
            <a:t>Slagoffers is dalk bang om nie geglo te word nie</a:t>
          </a:r>
          <a:endParaRPr lang="en-US" dirty="0"/>
        </a:p>
      </dgm:t>
    </dgm:pt>
    <dgm:pt modelId="{938B5E2B-7AE5-4F6E-AAEC-AC6AFE1E9DF7}" type="parTrans" cxnId="{A7F76432-6187-47C5-A81D-F2F878242714}">
      <dgm:prSet/>
      <dgm:spPr/>
      <dgm:t>
        <a:bodyPr/>
        <a:lstStyle/>
        <a:p>
          <a:endParaRPr lang="af-ZA"/>
        </a:p>
      </dgm:t>
    </dgm:pt>
    <dgm:pt modelId="{EFDC008F-397A-4470-869A-1C0F4A649779}" type="sibTrans" cxnId="{A7F76432-6187-47C5-A81D-F2F878242714}">
      <dgm:prSet/>
      <dgm:spPr/>
      <dgm:t>
        <a:bodyPr/>
        <a:lstStyle/>
        <a:p>
          <a:endParaRPr lang="af-ZA"/>
        </a:p>
      </dgm:t>
    </dgm:pt>
    <dgm:pt modelId="{BB4D5B9A-C3FA-4346-9B39-70C8B7D9321D}">
      <dgm:prSet/>
      <dgm:spPr/>
      <dgm:t>
        <a:bodyPr/>
        <a:lstStyle/>
        <a:p>
          <a:r>
            <a:rPr lang="nl-NL" b="0" i="0" baseline="0" dirty="0"/>
            <a:t>Ons kan nie altyd self geweld stop nie - om te probeer, kan ons in gevaar stel</a:t>
          </a:r>
          <a:endParaRPr lang="en-US" dirty="0"/>
        </a:p>
      </dgm:t>
    </dgm:pt>
    <dgm:pt modelId="{B05DDA18-731A-491A-9A3F-A42A38E2B89E}" type="parTrans" cxnId="{43107452-694A-4E1F-8426-8D36DB8AC108}">
      <dgm:prSet/>
      <dgm:spPr/>
      <dgm:t>
        <a:bodyPr/>
        <a:lstStyle/>
        <a:p>
          <a:endParaRPr lang="af-ZA"/>
        </a:p>
      </dgm:t>
    </dgm:pt>
    <dgm:pt modelId="{ECA94187-3E07-48A9-AE46-E63013645BD0}" type="sibTrans" cxnId="{43107452-694A-4E1F-8426-8D36DB8AC108}">
      <dgm:prSet/>
      <dgm:spPr/>
      <dgm:t>
        <a:bodyPr/>
        <a:lstStyle/>
        <a:p>
          <a:endParaRPr lang="af-ZA"/>
        </a:p>
      </dgm:t>
    </dgm:pt>
    <dgm:pt modelId="{C94119CE-A50A-4162-8471-E6CCCD009230}">
      <dgm:prSet/>
      <dgm:spPr/>
      <dgm:t>
        <a:bodyPr/>
        <a:lstStyle/>
        <a:p>
          <a:r>
            <a:rPr lang="nl-NL" b="0" i="0" baseline="0" dirty="0"/>
            <a:t>Geweld veroorsaak fisiese en erntige innerlike skade</a:t>
          </a:r>
          <a:endParaRPr lang="en-US" dirty="0"/>
        </a:p>
      </dgm:t>
    </dgm:pt>
    <dgm:pt modelId="{92E689F3-A286-4A0A-9E3D-7A0E01A5BD75}" type="parTrans" cxnId="{A90040BA-128A-43DB-A018-EF48301160BB}">
      <dgm:prSet/>
      <dgm:spPr/>
      <dgm:t>
        <a:bodyPr/>
        <a:lstStyle/>
        <a:p>
          <a:endParaRPr lang="af-ZA"/>
        </a:p>
      </dgm:t>
    </dgm:pt>
    <dgm:pt modelId="{A596B482-141B-4F7B-AD4E-F6EF5A2B38D6}" type="sibTrans" cxnId="{A90040BA-128A-43DB-A018-EF48301160BB}">
      <dgm:prSet/>
      <dgm:spPr/>
      <dgm:t>
        <a:bodyPr/>
        <a:lstStyle/>
        <a:p>
          <a:endParaRPr lang="af-ZA"/>
        </a:p>
      </dgm:t>
    </dgm:pt>
    <dgm:pt modelId="{F31D8730-233D-48F4-AD5A-47283BF95577}">
      <dgm:prSet/>
      <dgm:spPr/>
      <dgm:t>
        <a:bodyPr/>
        <a:lstStyle/>
        <a:p>
          <a:r>
            <a:rPr lang="nl-NL" b="0" i="0" baseline="0" dirty="0"/>
            <a:t> Interne wonde neem dikwels langer om te genees en benodig ondersteuning</a:t>
          </a:r>
          <a:endParaRPr lang="en-US" dirty="0"/>
        </a:p>
      </dgm:t>
    </dgm:pt>
    <dgm:pt modelId="{03574C87-98DE-40C1-96A5-CCEB262A83C9}" type="parTrans" cxnId="{4FF44746-152F-417A-A6AA-47947F1F430A}">
      <dgm:prSet/>
      <dgm:spPr/>
      <dgm:t>
        <a:bodyPr/>
        <a:lstStyle/>
        <a:p>
          <a:endParaRPr lang="af-ZA"/>
        </a:p>
      </dgm:t>
    </dgm:pt>
    <dgm:pt modelId="{947B659D-EB6C-4A05-AD3E-4CF357B9084A}" type="sibTrans" cxnId="{4FF44746-152F-417A-A6AA-47947F1F430A}">
      <dgm:prSet/>
      <dgm:spPr/>
      <dgm:t>
        <a:bodyPr/>
        <a:lstStyle/>
        <a:p>
          <a:endParaRPr lang="af-ZA"/>
        </a:p>
      </dgm:t>
    </dgm:pt>
    <dgm:pt modelId="{B170D614-865D-4FE8-9497-E41A5ABDA1E4}">
      <dgm:prSet/>
      <dgm:spPr/>
      <dgm:t>
        <a:bodyPr/>
        <a:lstStyle/>
        <a:p>
          <a:r>
            <a:rPr lang="en-US" b="0" i="0" baseline="0" dirty="0"/>
            <a:t>In </a:t>
          </a:r>
          <a:r>
            <a:rPr lang="en-US" b="0" i="0" baseline="0" dirty="0" err="1"/>
            <a:t>onveilige</a:t>
          </a:r>
          <a:r>
            <a:rPr lang="en-US" b="0" i="0" baseline="0" dirty="0"/>
            <a:t> </a:t>
          </a:r>
          <a:r>
            <a:rPr lang="en-US" b="0" i="0" baseline="0" dirty="0" err="1"/>
            <a:t>gemeenskappe</a:t>
          </a:r>
          <a:r>
            <a:rPr lang="en-US" b="0" i="0" baseline="0" dirty="0"/>
            <a:t>:</a:t>
          </a:r>
          <a:endParaRPr lang="en-US" dirty="0"/>
        </a:p>
      </dgm:t>
    </dgm:pt>
    <dgm:pt modelId="{95AC0E34-9222-4A8C-ADA9-4487CF382B71}" type="parTrans" cxnId="{938E9056-DFF5-48E1-BE77-C6DADF5101ED}">
      <dgm:prSet/>
      <dgm:spPr/>
      <dgm:t>
        <a:bodyPr/>
        <a:lstStyle/>
        <a:p>
          <a:endParaRPr lang="af-ZA"/>
        </a:p>
      </dgm:t>
    </dgm:pt>
    <dgm:pt modelId="{DF6A561B-0621-4074-9135-E91080F32EB2}" type="sibTrans" cxnId="{938E9056-DFF5-48E1-BE77-C6DADF5101ED}">
      <dgm:prSet/>
      <dgm:spPr/>
      <dgm:t>
        <a:bodyPr/>
        <a:lstStyle/>
        <a:p>
          <a:endParaRPr lang="af-ZA"/>
        </a:p>
      </dgm:t>
    </dgm:pt>
    <dgm:pt modelId="{DF6FD18E-09CD-40B1-ADDF-BD201762712E}">
      <dgm:prSet/>
      <dgm:spPr/>
      <dgm:t>
        <a:bodyPr/>
        <a:lstStyle/>
        <a:p>
          <a:r>
            <a:rPr lang="en-US" dirty="0"/>
            <a:t>trek </a:t>
          </a:r>
          <a:r>
            <a:rPr lang="en-US" dirty="0" err="1"/>
            <a:t>gesinne</a:t>
          </a:r>
          <a:r>
            <a:rPr lang="en-US" dirty="0"/>
            <a:t> </a:t>
          </a:r>
          <a:r>
            <a:rPr lang="en-US" dirty="0" err="1"/>
            <a:t>weg</a:t>
          </a:r>
          <a:r>
            <a:rPr lang="en-US" dirty="0"/>
            <a:t>, </a:t>
          </a:r>
          <a:r>
            <a:rPr lang="en-US" dirty="0" err="1"/>
            <a:t>indien</a:t>
          </a:r>
          <a:r>
            <a:rPr lang="en-US" dirty="0"/>
            <a:t> </a:t>
          </a:r>
          <a:r>
            <a:rPr lang="en-US" dirty="0" err="1"/>
            <a:t>lmoontlik</a:t>
          </a:r>
          <a:endParaRPr lang="en-US" dirty="0"/>
        </a:p>
      </dgm:t>
    </dgm:pt>
    <dgm:pt modelId="{616DCA6F-8A36-4E9C-A54D-06F703C1342D}" type="parTrans" cxnId="{A597C010-9186-4380-84B1-E32D320A6799}">
      <dgm:prSet/>
      <dgm:spPr/>
      <dgm:t>
        <a:bodyPr/>
        <a:lstStyle/>
        <a:p>
          <a:endParaRPr lang="af-ZA"/>
        </a:p>
      </dgm:t>
    </dgm:pt>
    <dgm:pt modelId="{6BFA8995-E1BC-4CCC-AB50-3BAE49955614}" type="sibTrans" cxnId="{A597C010-9186-4380-84B1-E32D320A6799}">
      <dgm:prSet/>
      <dgm:spPr/>
      <dgm:t>
        <a:bodyPr/>
        <a:lstStyle/>
        <a:p>
          <a:endParaRPr lang="af-ZA"/>
        </a:p>
      </dgm:t>
    </dgm:pt>
    <dgm:pt modelId="{CB1D63D5-6233-491F-94A0-0CEDA84D2660}">
      <dgm:prSet/>
      <dgm:spPr/>
      <dgm:t>
        <a:bodyPr/>
        <a:lstStyle/>
        <a:p>
          <a:r>
            <a:rPr lang="en-US" b="0" i="0" baseline="0" dirty="0" err="1"/>
            <a:t>leef</a:t>
          </a:r>
          <a:r>
            <a:rPr lang="en-US" b="0" i="0" baseline="0" dirty="0"/>
            <a:t> </a:t>
          </a:r>
          <a:r>
            <a:rPr lang="en-US" b="0" i="0" baseline="0" dirty="0" err="1"/>
            <a:t>ander</a:t>
          </a:r>
          <a:r>
            <a:rPr lang="en-US" b="0" i="0" baseline="0" dirty="0"/>
            <a:t> in </a:t>
          </a:r>
          <a:r>
            <a:rPr lang="en-US" b="0" i="0" baseline="0" dirty="0" err="1"/>
            <a:t>vrees</a:t>
          </a:r>
          <a:r>
            <a:rPr lang="en-US" b="0" i="0" baseline="0" dirty="0"/>
            <a:t> </a:t>
          </a:r>
          <a:r>
            <a:rPr lang="en-US" b="0" i="0" baseline="0" dirty="0" err="1"/>
            <a:t>soos</a:t>
          </a:r>
          <a:r>
            <a:rPr lang="en-US" b="0" i="0" baseline="0" dirty="0"/>
            <a:t> </a:t>
          </a:r>
          <a:r>
            <a:rPr lang="en-US" b="0" i="0" baseline="0" dirty="0" err="1"/>
            <a:t>wetstoepassing</a:t>
          </a:r>
          <a:r>
            <a:rPr lang="en-US" b="0" i="0" baseline="0" dirty="0"/>
            <a:t> </a:t>
          </a:r>
          <a:r>
            <a:rPr lang="en-US" b="0" i="0" baseline="0" dirty="0" err="1"/>
            <a:t>toeneem</a:t>
          </a:r>
          <a:endParaRPr lang="en-US" dirty="0"/>
        </a:p>
      </dgm:t>
    </dgm:pt>
    <dgm:pt modelId="{C81BA5A9-6F78-4085-909C-790D039D49FF}" type="parTrans" cxnId="{BAD46261-9075-4C28-88A6-86293C813040}">
      <dgm:prSet/>
      <dgm:spPr/>
      <dgm:t>
        <a:bodyPr/>
        <a:lstStyle/>
        <a:p>
          <a:endParaRPr lang="af-ZA"/>
        </a:p>
      </dgm:t>
    </dgm:pt>
    <dgm:pt modelId="{02BDC0AD-6B90-4D4B-9F12-E68EE3E12E36}" type="sibTrans" cxnId="{BAD46261-9075-4C28-88A6-86293C813040}">
      <dgm:prSet/>
      <dgm:spPr/>
      <dgm:t>
        <a:bodyPr/>
        <a:lstStyle/>
        <a:p>
          <a:endParaRPr lang="af-ZA"/>
        </a:p>
      </dgm:t>
    </dgm:pt>
    <dgm:pt modelId="{71384A99-7675-498F-8BC5-0049779DE153}">
      <dgm:prSet/>
      <dgm:spPr/>
      <dgm:t>
        <a:bodyPr/>
        <a:lstStyle/>
        <a:p>
          <a:r>
            <a:rPr lang="en-US" dirty="0"/>
            <a:t>word </a:t>
          </a:r>
          <a:r>
            <a:rPr lang="en-US" dirty="0" err="1"/>
            <a:t>onskuldige</a:t>
          </a:r>
          <a:r>
            <a:rPr lang="en-US" dirty="0"/>
            <a:t> </a:t>
          </a:r>
          <a:r>
            <a:rPr lang="en-US" dirty="0" err="1"/>
            <a:t>mense</a:t>
          </a:r>
          <a:r>
            <a:rPr lang="en-US" dirty="0"/>
            <a:t> in die </a:t>
          </a:r>
          <a:r>
            <a:rPr lang="en-US" dirty="0" err="1"/>
            <a:t>middel</a:t>
          </a:r>
          <a:r>
            <a:rPr lang="en-US" dirty="0"/>
            <a:t> </a:t>
          </a:r>
          <a:r>
            <a:rPr lang="en-US" dirty="0" err="1"/>
            <a:t>vasgevang</a:t>
          </a:r>
          <a:endParaRPr lang="en-US" dirty="0"/>
        </a:p>
      </dgm:t>
    </dgm:pt>
    <dgm:pt modelId="{F0DF8044-9641-4502-994F-416B1A75C5AB}" type="parTrans" cxnId="{31217A07-AC22-4CA4-943D-6410D93007AF}">
      <dgm:prSet/>
      <dgm:spPr/>
      <dgm:t>
        <a:bodyPr/>
        <a:lstStyle/>
        <a:p>
          <a:endParaRPr lang="af-ZA"/>
        </a:p>
      </dgm:t>
    </dgm:pt>
    <dgm:pt modelId="{8DC962A6-6183-4CA6-A3C7-88EDD2A324BC}" type="sibTrans" cxnId="{31217A07-AC22-4CA4-943D-6410D93007AF}">
      <dgm:prSet/>
      <dgm:spPr/>
      <dgm:t>
        <a:bodyPr/>
        <a:lstStyle/>
        <a:p>
          <a:endParaRPr lang="af-ZA"/>
        </a:p>
      </dgm:t>
    </dgm:pt>
    <dgm:pt modelId="{54686AA1-77EE-495B-9ED0-6810A1D10A6E}" type="pres">
      <dgm:prSet presAssocID="{9139F034-E865-453E-B335-626053E83A77}" presName="linear" presStyleCnt="0">
        <dgm:presLayoutVars>
          <dgm:animLvl val="lvl"/>
          <dgm:resizeHandles val="exact"/>
        </dgm:presLayoutVars>
      </dgm:prSet>
      <dgm:spPr/>
    </dgm:pt>
    <dgm:pt modelId="{0928FCE4-BAD0-4E6D-8CFC-92A6B9CE83ED}" type="pres">
      <dgm:prSet presAssocID="{26992F56-061B-451D-B91B-53199BA7AAE8}" presName="parentText" presStyleLbl="node1" presStyleIdx="0" presStyleCnt="5">
        <dgm:presLayoutVars>
          <dgm:chMax val="0"/>
          <dgm:bulletEnabled val="1"/>
        </dgm:presLayoutVars>
      </dgm:prSet>
      <dgm:spPr/>
    </dgm:pt>
    <dgm:pt modelId="{4C09D51B-CF8F-4F16-926A-03B7E96DEC61}" type="pres">
      <dgm:prSet presAssocID="{9BF773E4-4255-454E-9436-C85255E439A8}" presName="spacer" presStyleCnt="0"/>
      <dgm:spPr/>
    </dgm:pt>
    <dgm:pt modelId="{70F50890-16AA-4180-8E1B-3C69F57C3DF1}" type="pres">
      <dgm:prSet presAssocID="{6450DC89-5C89-48C8-A48E-4C192B188265}" presName="parentText" presStyleLbl="node1" presStyleIdx="1" presStyleCnt="5">
        <dgm:presLayoutVars>
          <dgm:chMax val="0"/>
          <dgm:bulletEnabled val="1"/>
        </dgm:presLayoutVars>
      </dgm:prSet>
      <dgm:spPr/>
    </dgm:pt>
    <dgm:pt modelId="{13E84BE6-89F2-4BB2-8C61-BB932B4E4E5C}" type="pres">
      <dgm:prSet presAssocID="{EFDC008F-397A-4470-869A-1C0F4A649779}" presName="spacer" presStyleCnt="0"/>
      <dgm:spPr/>
    </dgm:pt>
    <dgm:pt modelId="{BF72162E-9BFA-4F8B-8900-4136BD8BDD71}" type="pres">
      <dgm:prSet presAssocID="{BB4D5B9A-C3FA-4346-9B39-70C8B7D9321D}" presName="parentText" presStyleLbl="node1" presStyleIdx="2" presStyleCnt="5">
        <dgm:presLayoutVars>
          <dgm:chMax val="0"/>
          <dgm:bulletEnabled val="1"/>
        </dgm:presLayoutVars>
      </dgm:prSet>
      <dgm:spPr/>
    </dgm:pt>
    <dgm:pt modelId="{114640EF-7DF2-4348-9D99-97FFE911A95D}" type="pres">
      <dgm:prSet presAssocID="{ECA94187-3E07-48A9-AE46-E63013645BD0}" presName="spacer" presStyleCnt="0"/>
      <dgm:spPr/>
    </dgm:pt>
    <dgm:pt modelId="{2BC467A7-80E1-42DD-9936-8E1C5607ED15}" type="pres">
      <dgm:prSet presAssocID="{C94119CE-A50A-4162-8471-E6CCCD009230}" presName="parentText" presStyleLbl="node1" presStyleIdx="3" presStyleCnt="5">
        <dgm:presLayoutVars>
          <dgm:chMax val="0"/>
          <dgm:bulletEnabled val="1"/>
        </dgm:presLayoutVars>
      </dgm:prSet>
      <dgm:spPr/>
    </dgm:pt>
    <dgm:pt modelId="{6E26255B-485C-40F5-B105-72BE4EF9250D}" type="pres">
      <dgm:prSet presAssocID="{C94119CE-A50A-4162-8471-E6CCCD009230}" presName="childText" presStyleLbl="revTx" presStyleIdx="0" presStyleCnt="2">
        <dgm:presLayoutVars>
          <dgm:bulletEnabled val="1"/>
        </dgm:presLayoutVars>
      </dgm:prSet>
      <dgm:spPr/>
    </dgm:pt>
    <dgm:pt modelId="{4E2ED855-792B-4A7A-8378-1BBA70491030}" type="pres">
      <dgm:prSet presAssocID="{B170D614-865D-4FE8-9497-E41A5ABDA1E4}" presName="parentText" presStyleLbl="node1" presStyleIdx="4" presStyleCnt="5">
        <dgm:presLayoutVars>
          <dgm:chMax val="0"/>
          <dgm:bulletEnabled val="1"/>
        </dgm:presLayoutVars>
      </dgm:prSet>
      <dgm:spPr/>
    </dgm:pt>
    <dgm:pt modelId="{EFDC5471-29FE-4818-84ED-E2BBED8FFCE6}" type="pres">
      <dgm:prSet presAssocID="{B170D614-865D-4FE8-9497-E41A5ABDA1E4}" presName="childText" presStyleLbl="revTx" presStyleIdx="1" presStyleCnt="2">
        <dgm:presLayoutVars>
          <dgm:bulletEnabled val="1"/>
        </dgm:presLayoutVars>
      </dgm:prSet>
      <dgm:spPr/>
    </dgm:pt>
  </dgm:ptLst>
  <dgm:cxnLst>
    <dgm:cxn modelId="{31217A07-AC22-4CA4-943D-6410D93007AF}" srcId="{B170D614-865D-4FE8-9497-E41A5ABDA1E4}" destId="{71384A99-7675-498F-8BC5-0049779DE153}" srcOrd="2" destOrd="0" parTransId="{F0DF8044-9641-4502-994F-416B1A75C5AB}" sibTransId="{8DC962A6-6183-4CA6-A3C7-88EDD2A324BC}"/>
    <dgm:cxn modelId="{A597C010-9186-4380-84B1-E32D320A6799}" srcId="{B170D614-865D-4FE8-9497-E41A5ABDA1E4}" destId="{DF6FD18E-09CD-40B1-ADDF-BD201762712E}" srcOrd="0" destOrd="0" parTransId="{616DCA6F-8A36-4E9C-A54D-06F703C1342D}" sibTransId="{6BFA8995-E1BC-4CCC-AB50-3BAE49955614}"/>
    <dgm:cxn modelId="{87C7D82B-0E5A-4CCE-89A4-A10F88F7A910}" type="presOf" srcId="{CB1D63D5-6233-491F-94A0-0CEDA84D2660}" destId="{EFDC5471-29FE-4818-84ED-E2BBED8FFCE6}" srcOrd="0" destOrd="1" presId="urn:microsoft.com/office/officeart/2005/8/layout/vList2"/>
    <dgm:cxn modelId="{A7F76432-6187-47C5-A81D-F2F878242714}" srcId="{9139F034-E865-453E-B335-626053E83A77}" destId="{6450DC89-5C89-48C8-A48E-4C192B188265}" srcOrd="1" destOrd="0" parTransId="{938B5E2B-7AE5-4F6E-AAEC-AC6AFE1E9DF7}" sibTransId="{EFDC008F-397A-4470-869A-1C0F4A649779}"/>
    <dgm:cxn modelId="{BD1C273F-FFDF-4CBC-B431-CF207476069B}" type="presOf" srcId="{26992F56-061B-451D-B91B-53199BA7AAE8}" destId="{0928FCE4-BAD0-4E6D-8CFC-92A6B9CE83ED}" srcOrd="0" destOrd="0" presId="urn:microsoft.com/office/officeart/2005/8/layout/vList2"/>
    <dgm:cxn modelId="{BAD46261-9075-4C28-88A6-86293C813040}" srcId="{B170D614-865D-4FE8-9497-E41A5ABDA1E4}" destId="{CB1D63D5-6233-491F-94A0-0CEDA84D2660}" srcOrd="1" destOrd="0" parTransId="{C81BA5A9-6F78-4085-909C-790D039D49FF}" sibTransId="{02BDC0AD-6B90-4D4B-9F12-E68EE3E12E36}"/>
    <dgm:cxn modelId="{189BD161-55BC-4A4A-86B0-752F905B19CC}" type="presOf" srcId="{DF6FD18E-09CD-40B1-ADDF-BD201762712E}" destId="{EFDC5471-29FE-4818-84ED-E2BBED8FFCE6}" srcOrd="0" destOrd="0" presId="urn:microsoft.com/office/officeart/2005/8/layout/vList2"/>
    <dgm:cxn modelId="{4FF44746-152F-417A-A6AA-47947F1F430A}" srcId="{C94119CE-A50A-4162-8471-E6CCCD009230}" destId="{F31D8730-233D-48F4-AD5A-47283BF95577}" srcOrd="0" destOrd="0" parTransId="{03574C87-98DE-40C1-96A5-CCEB262A83C9}" sibTransId="{947B659D-EB6C-4A05-AD3E-4CF357B9084A}"/>
    <dgm:cxn modelId="{8C94C251-FE9F-4E9E-AE8F-3B3E53000C37}" type="presOf" srcId="{F31D8730-233D-48F4-AD5A-47283BF95577}" destId="{6E26255B-485C-40F5-B105-72BE4EF9250D}" srcOrd="0" destOrd="0" presId="urn:microsoft.com/office/officeart/2005/8/layout/vList2"/>
    <dgm:cxn modelId="{43107452-694A-4E1F-8426-8D36DB8AC108}" srcId="{9139F034-E865-453E-B335-626053E83A77}" destId="{BB4D5B9A-C3FA-4346-9B39-70C8B7D9321D}" srcOrd="2" destOrd="0" parTransId="{B05DDA18-731A-491A-9A3F-A42A38E2B89E}" sibTransId="{ECA94187-3E07-48A9-AE46-E63013645BD0}"/>
    <dgm:cxn modelId="{938E9056-DFF5-48E1-BE77-C6DADF5101ED}" srcId="{9139F034-E865-453E-B335-626053E83A77}" destId="{B170D614-865D-4FE8-9497-E41A5ABDA1E4}" srcOrd="4" destOrd="0" parTransId="{95AC0E34-9222-4A8C-ADA9-4487CF382B71}" sibTransId="{DF6A561B-0621-4074-9135-E91080F32EB2}"/>
    <dgm:cxn modelId="{9665BA5A-C4FB-412B-8BA5-CE02E26017EB}" type="presOf" srcId="{BB4D5B9A-C3FA-4346-9B39-70C8B7D9321D}" destId="{BF72162E-9BFA-4F8B-8900-4136BD8BDD71}" srcOrd="0" destOrd="0" presId="urn:microsoft.com/office/officeart/2005/8/layout/vList2"/>
    <dgm:cxn modelId="{4E692599-614D-4CA6-A2A6-95CEE76411E3}" type="presOf" srcId="{71384A99-7675-498F-8BC5-0049779DE153}" destId="{EFDC5471-29FE-4818-84ED-E2BBED8FFCE6}" srcOrd="0" destOrd="2" presId="urn:microsoft.com/office/officeart/2005/8/layout/vList2"/>
    <dgm:cxn modelId="{5E3514A9-755E-4F67-BA6D-4D06EC3D9C97}" type="presOf" srcId="{B170D614-865D-4FE8-9497-E41A5ABDA1E4}" destId="{4E2ED855-792B-4A7A-8378-1BBA70491030}" srcOrd="0" destOrd="0" presId="urn:microsoft.com/office/officeart/2005/8/layout/vList2"/>
    <dgm:cxn modelId="{B7B88AB4-EF53-4E07-BEAA-791D1CD66F72}" srcId="{9139F034-E865-453E-B335-626053E83A77}" destId="{26992F56-061B-451D-B91B-53199BA7AAE8}" srcOrd="0" destOrd="0" parTransId="{95E15600-0D82-4005-B520-764A5476EBE4}" sibTransId="{9BF773E4-4255-454E-9436-C85255E439A8}"/>
    <dgm:cxn modelId="{A90040BA-128A-43DB-A018-EF48301160BB}" srcId="{9139F034-E865-453E-B335-626053E83A77}" destId="{C94119CE-A50A-4162-8471-E6CCCD009230}" srcOrd="3" destOrd="0" parTransId="{92E689F3-A286-4A0A-9E3D-7A0E01A5BD75}" sibTransId="{A596B482-141B-4F7B-AD4E-F6EF5A2B38D6}"/>
    <dgm:cxn modelId="{4C1EA6C6-F94C-4F03-9303-B9CBA1EF79B0}" type="presOf" srcId="{9139F034-E865-453E-B335-626053E83A77}" destId="{54686AA1-77EE-495B-9ED0-6810A1D10A6E}" srcOrd="0" destOrd="0" presId="urn:microsoft.com/office/officeart/2005/8/layout/vList2"/>
    <dgm:cxn modelId="{5947F4C6-C93E-4C66-9C69-B1F587FEB970}" type="presOf" srcId="{6450DC89-5C89-48C8-A48E-4C192B188265}" destId="{70F50890-16AA-4180-8E1B-3C69F57C3DF1}" srcOrd="0" destOrd="0" presId="urn:microsoft.com/office/officeart/2005/8/layout/vList2"/>
    <dgm:cxn modelId="{5D6EF5EC-B012-4D83-ADC5-FEB992B3F5BE}" type="presOf" srcId="{C94119CE-A50A-4162-8471-E6CCCD009230}" destId="{2BC467A7-80E1-42DD-9936-8E1C5607ED15}" srcOrd="0" destOrd="0" presId="urn:microsoft.com/office/officeart/2005/8/layout/vList2"/>
    <dgm:cxn modelId="{AC2ABA95-F1FB-4FBC-BD54-A8FAC2E3DDAE}" type="presParOf" srcId="{54686AA1-77EE-495B-9ED0-6810A1D10A6E}" destId="{0928FCE4-BAD0-4E6D-8CFC-92A6B9CE83ED}" srcOrd="0" destOrd="0" presId="urn:microsoft.com/office/officeart/2005/8/layout/vList2"/>
    <dgm:cxn modelId="{CCDC1014-2D16-449C-A0A0-FBB53E551036}" type="presParOf" srcId="{54686AA1-77EE-495B-9ED0-6810A1D10A6E}" destId="{4C09D51B-CF8F-4F16-926A-03B7E96DEC61}" srcOrd="1" destOrd="0" presId="urn:microsoft.com/office/officeart/2005/8/layout/vList2"/>
    <dgm:cxn modelId="{41913426-5423-42DE-8CEF-4FC69ECEE5B2}" type="presParOf" srcId="{54686AA1-77EE-495B-9ED0-6810A1D10A6E}" destId="{70F50890-16AA-4180-8E1B-3C69F57C3DF1}" srcOrd="2" destOrd="0" presId="urn:microsoft.com/office/officeart/2005/8/layout/vList2"/>
    <dgm:cxn modelId="{91327286-049C-437B-A8B5-C77656758875}" type="presParOf" srcId="{54686AA1-77EE-495B-9ED0-6810A1D10A6E}" destId="{13E84BE6-89F2-4BB2-8C61-BB932B4E4E5C}" srcOrd="3" destOrd="0" presId="urn:microsoft.com/office/officeart/2005/8/layout/vList2"/>
    <dgm:cxn modelId="{6D51A45A-74E2-4D39-99E2-7CAD8084632B}" type="presParOf" srcId="{54686AA1-77EE-495B-9ED0-6810A1D10A6E}" destId="{BF72162E-9BFA-4F8B-8900-4136BD8BDD71}" srcOrd="4" destOrd="0" presId="urn:microsoft.com/office/officeart/2005/8/layout/vList2"/>
    <dgm:cxn modelId="{AF39AA38-4993-4501-87CA-385CA5162F5A}" type="presParOf" srcId="{54686AA1-77EE-495B-9ED0-6810A1D10A6E}" destId="{114640EF-7DF2-4348-9D99-97FFE911A95D}" srcOrd="5" destOrd="0" presId="urn:microsoft.com/office/officeart/2005/8/layout/vList2"/>
    <dgm:cxn modelId="{3E68E2E5-7BA0-4835-A655-0A1DF0F9C511}" type="presParOf" srcId="{54686AA1-77EE-495B-9ED0-6810A1D10A6E}" destId="{2BC467A7-80E1-42DD-9936-8E1C5607ED15}" srcOrd="6" destOrd="0" presId="urn:microsoft.com/office/officeart/2005/8/layout/vList2"/>
    <dgm:cxn modelId="{5599749D-DA65-4F24-93F1-2620EAF9C4ED}" type="presParOf" srcId="{54686AA1-77EE-495B-9ED0-6810A1D10A6E}" destId="{6E26255B-485C-40F5-B105-72BE4EF9250D}" srcOrd="7" destOrd="0" presId="urn:microsoft.com/office/officeart/2005/8/layout/vList2"/>
    <dgm:cxn modelId="{170F9D05-570B-434A-9DCD-7CDB80560280}" type="presParOf" srcId="{54686AA1-77EE-495B-9ED0-6810A1D10A6E}" destId="{4E2ED855-792B-4A7A-8378-1BBA70491030}" srcOrd="8" destOrd="0" presId="urn:microsoft.com/office/officeart/2005/8/layout/vList2"/>
    <dgm:cxn modelId="{9D95C218-07B2-457C-85FC-2FEB266E6424}" type="presParOf" srcId="{54686AA1-77EE-495B-9ED0-6810A1D10A6E}" destId="{EFDC5471-29FE-4818-84ED-E2BBED8FFCE6}" srcOrd="9"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09513-2871-45A2-9863-88054A46DEEE}">
      <dsp:nvSpPr>
        <dsp:cNvPr id="0" name=""/>
        <dsp:cNvSpPr/>
      </dsp:nvSpPr>
      <dsp:spPr>
        <a:xfrm>
          <a:off x="2329474" y="1084105"/>
          <a:ext cx="505093" cy="91440"/>
        </a:xfrm>
        <a:custGeom>
          <a:avLst/>
          <a:gdLst/>
          <a:ahLst/>
          <a:cxnLst/>
          <a:rect l="0" t="0" r="0" b="0"/>
          <a:pathLst>
            <a:path>
              <a:moveTo>
                <a:pt x="0" y="45720"/>
              </a:moveTo>
              <a:lnTo>
                <a:pt x="505093"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8628" y="1127147"/>
        <a:ext cx="26784" cy="5356"/>
      </dsp:txXfrm>
    </dsp:sp>
    <dsp:sp modelId="{B20DA2E6-EFCF-4FDA-9E08-516C4230F887}">
      <dsp:nvSpPr>
        <dsp:cNvPr id="0" name=""/>
        <dsp:cNvSpPr/>
      </dsp:nvSpPr>
      <dsp:spPr>
        <a:xfrm>
          <a:off x="2174" y="431095"/>
          <a:ext cx="2329100" cy="139746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1066800">
            <a:lnSpc>
              <a:spcPct val="90000"/>
            </a:lnSpc>
            <a:spcBef>
              <a:spcPct val="0"/>
            </a:spcBef>
            <a:spcAft>
              <a:spcPct val="35000"/>
            </a:spcAft>
            <a:buNone/>
          </a:pPr>
          <a:r>
            <a:rPr lang="en-GB" sz="2400" kern="1200"/>
            <a:t>Sosio-ekonomiese faktore</a:t>
          </a:r>
          <a:endParaRPr lang="en-US" sz="2400" kern="1200" dirty="0"/>
        </a:p>
      </dsp:txBody>
      <dsp:txXfrm>
        <a:off x="2174" y="431095"/>
        <a:ext cx="2329100" cy="1397460"/>
      </dsp:txXfrm>
    </dsp:sp>
    <dsp:sp modelId="{77755F40-3B54-4F92-8AA9-BC0F856B60F4}">
      <dsp:nvSpPr>
        <dsp:cNvPr id="0" name=""/>
        <dsp:cNvSpPr/>
      </dsp:nvSpPr>
      <dsp:spPr>
        <a:xfrm>
          <a:off x="5194267" y="1084105"/>
          <a:ext cx="505093" cy="91440"/>
        </a:xfrm>
        <a:custGeom>
          <a:avLst/>
          <a:gdLst/>
          <a:ahLst/>
          <a:cxnLst/>
          <a:rect l="0" t="0" r="0" b="0"/>
          <a:pathLst>
            <a:path>
              <a:moveTo>
                <a:pt x="0" y="45720"/>
              </a:moveTo>
              <a:lnTo>
                <a:pt x="505093" y="45720"/>
              </a:lnTo>
            </a:path>
          </a:pathLst>
        </a:custGeom>
        <a:noFill/>
        <a:ln w="12700" cap="flat" cmpd="sng" algn="ctr">
          <a:solidFill>
            <a:schemeClr val="accent2">
              <a:hueOff val="139796"/>
              <a:satOff val="-1321"/>
              <a:lumOff val="-13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af-ZA" sz="500" kern="1200"/>
        </a:p>
      </dsp:txBody>
      <dsp:txXfrm>
        <a:off x="5433422" y="1127147"/>
        <a:ext cx="26784" cy="5356"/>
      </dsp:txXfrm>
    </dsp:sp>
    <dsp:sp modelId="{DD16B773-16B1-48F3-9A71-80034A6EBAB9}">
      <dsp:nvSpPr>
        <dsp:cNvPr id="0" name=""/>
        <dsp:cNvSpPr/>
      </dsp:nvSpPr>
      <dsp:spPr>
        <a:xfrm>
          <a:off x="2866967" y="431095"/>
          <a:ext cx="2329100" cy="1397460"/>
        </a:xfrm>
        <a:prstGeom prst="rect">
          <a:avLst/>
        </a:prstGeom>
        <a:solidFill>
          <a:schemeClr val="accent2">
            <a:hueOff val="119825"/>
            <a:satOff val="-1132"/>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1066800">
            <a:lnSpc>
              <a:spcPct val="90000"/>
            </a:lnSpc>
            <a:spcBef>
              <a:spcPct val="0"/>
            </a:spcBef>
            <a:spcAft>
              <a:spcPct val="35000"/>
            </a:spcAft>
            <a:buNone/>
          </a:pPr>
          <a:r>
            <a:rPr lang="en-GB" sz="2400" kern="1200" dirty="0" err="1"/>
            <a:t>Kulturele</a:t>
          </a:r>
          <a:r>
            <a:rPr lang="en-GB" sz="2400" kern="1200" dirty="0"/>
            <a:t> </a:t>
          </a:r>
          <a:r>
            <a:rPr lang="en-GB" sz="2400" kern="1200" dirty="0" err="1"/>
            <a:t>en</a:t>
          </a:r>
          <a:r>
            <a:rPr lang="en-GB" sz="2400" kern="1200" dirty="0"/>
            <a:t> </a:t>
          </a:r>
          <a:r>
            <a:rPr lang="en-GB" sz="2400" kern="1200" dirty="0" err="1"/>
            <a:t>sosiale</a:t>
          </a:r>
          <a:r>
            <a:rPr lang="en-GB" sz="2400" kern="1200" dirty="0"/>
            <a:t> </a:t>
          </a:r>
          <a:r>
            <a:rPr lang="en-GB" sz="2400" kern="1200" dirty="0" err="1"/>
            <a:t>norme</a:t>
          </a:r>
          <a:endParaRPr lang="en-US" sz="2400" kern="1200" dirty="0"/>
        </a:p>
      </dsp:txBody>
      <dsp:txXfrm>
        <a:off x="2866967" y="431095"/>
        <a:ext cx="2329100" cy="1397460"/>
      </dsp:txXfrm>
    </dsp:sp>
    <dsp:sp modelId="{DADE88D2-EAB1-4BA4-A967-C6FE0BFAD226}">
      <dsp:nvSpPr>
        <dsp:cNvPr id="0" name=""/>
        <dsp:cNvSpPr/>
      </dsp:nvSpPr>
      <dsp:spPr>
        <a:xfrm>
          <a:off x="8059061" y="1084105"/>
          <a:ext cx="505093" cy="91440"/>
        </a:xfrm>
        <a:custGeom>
          <a:avLst/>
          <a:gdLst/>
          <a:ahLst/>
          <a:cxnLst/>
          <a:rect l="0" t="0" r="0" b="0"/>
          <a:pathLst>
            <a:path>
              <a:moveTo>
                <a:pt x="0" y="45720"/>
              </a:moveTo>
              <a:lnTo>
                <a:pt x="505093" y="45720"/>
              </a:lnTo>
            </a:path>
          </a:pathLst>
        </a:custGeom>
        <a:noFill/>
        <a:ln w="12700" cap="flat" cmpd="sng" algn="ctr">
          <a:solidFill>
            <a:schemeClr val="accent2">
              <a:hueOff val="279592"/>
              <a:satOff val="-2641"/>
              <a:lumOff val="-274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af-ZA" sz="500" kern="1200"/>
        </a:p>
      </dsp:txBody>
      <dsp:txXfrm>
        <a:off x="8298215" y="1127147"/>
        <a:ext cx="26784" cy="5356"/>
      </dsp:txXfrm>
    </dsp:sp>
    <dsp:sp modelId="{8F6F592C-FD0F-4742-A24D-8B3A580C0FBE}">
      <dsp:nvSpPr>
        <dsp:cNvPr id="0" name=""/>
        <dsp:cNvSpPr/>
      </dsp:nvSpPr>
      <dsp:spPr>
        <a:xfrm>
          <a:off x="5731761" y="431095"/>
          <a:ext cx="2329100" cy="1397460"/>
        </a:xfrm>
        <a:prstGeom prst="rect">
          <a:avLst/>
        </a:prstGeom>
        <a:solidFill>
          <a:schemeClr val="accent2">
            <a:hueOff val="239650"/>
            <a:satOff val="-2264"/>
            <a:lumOff val="-235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1066800">
            <a:lnSpc>
              <a:spcPct val="90000"/>
            </a:lnSpc>
            <a:spcBef>
              <a:spcPct val="0"/>
            </a:spcBef>
            <a:spcAft>
              <a:spcPct val="35000"/>
            </a:spcAft>
            <a:buNone/>
          </a:pPr>
          <a:r>
            <a:rPr lang="en-GB" sz="2400" kern="1200" dirty="0" err="1"/>
            <a:t>Dwelm-misbruik</a:t>
          </a:r>
          <a:endParaRPr lang="en-US" sz="2400" kern="1200" dirty="0"/>
        </a:p>
      </dsp:txBody>
      <dsp:txXfrm>
        <a:off x="5731761" y="431095"/>
        <a:ext cx="2329100" cy="1397460"/>
      </dsp:txXfrm>
    </dsp:sp>
    <dsp:sp modelId="{39247786-A311-4BCF-99E2-6297CB2DD531}">
      <dsp:nvSpPr>
        <dsp:cNvPr id="0" name=""/>
        <dsp:cNvSpPr/>
      </dsp:nvSpPr>
      <dsp:spPr>
        <a:xfrm>
          <a:off x="1166724" y="1826755"/>
          <a:ext cx="8594380" cy="505093"/>
        </a:xfrm>
        <a:custGeom>
          <a:avLst/>
          <a:gdLst/>
          <a:ahLst/>
          <a:cxnLst/>
          <a:rect l="0" t="0" r="0" b="0"/>
          <a:pathLst>
            <a:path>
              <a:moveTo>
                <a:pt x="8594380" y="0"/>
              </a:moveTo>
              <a:lnTo>
                <a:pt x="8594380" y="269646"/>
              </a:lnTo>
              <a:lnTo>
                <a:pt x="0" y="269646"/>
              </a:lnTo>
              <a:lnTo>
                <a:pt x="0" y="505093"/>
              </a:lnTo>
            </a:path>
          </a:pathLst>
        </a:custGeom>
        <a:noFill/>
        <a:ln w="12700" cap="flat" cmpd="sng" algn="ctr">
          <a:solidFill>
            <a:schemeClr val="accent2">
              <a:hueOff val="419388"/>
              <a:satOff val="-3962"/>
              <a:lumOff val="-411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af-ZA" sz="500" kern="1200"/>
        </a:p>
      </dsp:txBody>
      <dsp:txXfrm>
        <a:off x="5248638" y="2076624"/>
        <a:ext cx="430552" cy="5356"/>
      </dsp:txXfrm>
    </dsp:sp>
    <dsp:sp modelId="{40007188-92D2-4AC2-9187-F90CC6AA47B3}">
      <dsp:nvSpPr>
        <dsp:cNvPr id="0" name=""/>
        <dsp:cNvSpPr/>
      </dsp:nvSpPr>
      <dsp:spPr>
        <a:xfrm>
          <a:off x="8596554" y="431095"/>
          <a:ext cx="2329100" cy="1397460"/>
        </a:xfrm>
        <a:prstGeom prst="rect">
          <a:avLst/>
        </a:prstGeom>
        <a:solidFill>
          <a:schemeClr val="accent2">
            <a:hueOff val="359475"/>
            <a:satOff val="-3396"/>
            <a:lumOff val="-35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1066800">
            <a:lnSpc>
              <a:spcPct val="90000"/>
            </a:lnSpc>
            <a:spcBef>
              <a:spcPct val="0"/>
            </a:spcBef>
            <a:spcAft>
              <a:spcPct val="35000"/>
            </a:spcAft>
            <a:buNone/>
          </a:pPr>
          <a:r>
            <a:rPr lang="en-GB" sz="2400" kern="1200" dirty="0" err="1"/>
            <a:t>Sielkundige</a:t>
          </a:r>
          <a:r>
            <a:rPr lang="en-GB" sz="2400" kern="1200" dirty="0"/>
            <a:t> </a:t>
          </a:r>
          <a:r>
            <a:rPr lang="en-GB" sz="2400" kern="1200" dirty="0" err="1"/>
            <a:t>faktore</a:t>
          </a:r>
          <a:endParaRPr lang="en-US" sz="2400" kern="1200" dirty="0"/>
        </a:p>
      </dsp:txBody>
      <dsp:txXfrm>
        <a:off x="8596554" y="431095"/>
        <a:ext cx="2329100" cy="1397460"/>
      </dsp:txXfrm>
    </dsp:sp>
    <dsp:sp modelId="{416AACFA-D27C-4C69-8081-B6767510C80A}">
      <dsp:nvSpPr>
        <dsp:cNvPr id="0" name=""/>
        <dsp:cNvSpPr/>
      </dsp:nvSpPr>
      <dsp:spPr>
        <a:xfrm>
          <a:off x="2329474" y="3017259"/>
          <a:ext cx="505093" cy="91440"/>
        </a:xfrm>
        <a:custGeom>
          <a:avLst/>
          <a:gdLst/>
          <a:ahLst/>
          <a:cxnLst/>
          <a:rect l="0" t="0" r="0" b="0"/>
          <a:pathLst>
            <a:path>
              <a:moveTo>
                <a:pt x="0" y="45720"/>
              </a:moveTo>
              <a:lnTo>
                <a:pt x="505093" y="45720"/>
              </a:lnTo>
            </a:path>
          </a:pathLst>
        </a:custGeom>
        <a:noFill/>
        <a:ln w="12700" cap="flat" cmpd="sng" algn="ctr">
          <a:solidFill>
            <a:schemeClr val="accent2">
              <a:hueOff val="559183"/>
              <a:satOff val="-5282"/>
              <a:lumOff val="-54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af-ZA" sz="500" kern="1200"/>
        </a:p>
      </dsp:txBody>
      <dsp:txXfrm>
        <a:off x="2568628" y="3060300"/>
        <a:ext cx="26784" cy="5356"/>
      </dsp:txXfrm>
    </dsp:sp>
    <dsp:sp modelId="{D56C19BF-D7ED-427A-95B8-D7BC7530BD1D}">
      <dsp:nvSpPr>
        <dsp:cNvPr id="0" name=""/>
        <dsp:cNvSpPr/>
      </dsp:nvSpPr>
      <dsp:spPr>
        <a:xfrm>
          <a:off x="2174" y="2364249"/>
          <a:ext cx="2329100" cy="1397460"/>
        </a:xfrm>
        <a:prstGeom prst="rect">
          <a:avLst/>
        </a:prstGeom>
        <a:solidFill>
          <a:schemeClr val="accent2">
            <a:hueOff val="479300"/>
            <a:satOff val="-4527"/>
            <a:lumOff val="-47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1066800">
            <a:lnSpc>
              <a:spcPct val="90000"/>
            </a:lnSpc>
            <a:spcBef>
              <a:spcPct val="0"/>
            </a:spcBef>
            <a:spcAft>
              <a:spcPct val="35000"/>
            </a:spcAft>
            <a:buNone/>
          </a:pPr>
          <a:r>
            <a:rPr lang="en-GB" sz="2400" kern="1200" dirty="0" err="1"/>
            <a:t>Gesins-dinamika</a:t>
          </a:r>
          <a:endParaRPr lang="en-US" sz="2400" kern="1200" dirty="0"/>
        </a:p>
      </dsp:txBody>
      <dsp:txXfrm>
        <a:off x="2174" y="2364249"/>
        <a:ext cx="2329100" cy="1397460"/>
      </dsp:txXfrm>
    </dsp:sp>
    <dsp:sp modelId="{BBDA3FA0-D323-4023-9E32-2AFD2177F24D}">
      <dsp:nvSpPr>
        <dsp:cNvPr id="0" name=""/>
        <dsp:cNvSpPr/>
      </dsp:nvSpPr>
      <dsp:spPr>
        <a:xfrm>
          <a:off x="5194267" y="3017259"/>
          <a:ext cx="505093" cy="91440"/>
        </a:xfrm>
        <a:custGeom>
          <a:avLst/>
          <a:gdLst/>
          <a:ahLst/>
          <a:cxnLst/>
          <a:rect l="0" t="0" r="0" b="0"/>
          <a:pathLst>
            <a:path>
              <a:moveTo>
                <a:pt x="0" y="45720"/>
              </a:moveTo>
              <a:lnTo>
                <a:pt x="505093" y="45720"/>
              </a:lnTo>
            </a:path>
          </a:pathLst>
        </a:custGeom>
        <a:noFill/>
        <a:ln w="12700" cap="flat" cmpd="sng" algn="ctr">
          <a:solidFill>
            <a:schemeClr val="accent2">
              <a:hueOff val="698979"/>
              <a:satOff val="-6603"/>
              <a:lumOff val="-686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af-ZA" sz="500" kern="1200"/>
        </a:p>
      </dsp:txBody>
      <dsp:txXfrm>
        <a:off x="5433422" y="3060300"/>
        <a:ext cx="26784" cy="5356"/>
      </dsp:txXfrm>
    </dsp:sp>
    <dsp:sp modelId="{25C78CB7-5D46-4840-A963-9039B72116E0}">
      <dsp:nvSpPr>
        <dsp:cNvPr id="0" name=""/>
        <dsp:cNvSpPr/>
      </dsp:nvSpPr>
      <dsp:spPr>
        <a:xfrm>
          <a:off x="2866967" y="2364249"/>
          <a:ext cx="2329100" cy="1397460"/>
        </a:xfrm>
        <a:prstGeom prst="rect">
          <a:avLst/>
        </a:prstGeom>
        <a:solidFill>
          <a:schemeClr val="accent2">
            <a:hueOff val="599125"/>
            <a:satOff val="-5659"/>
            <a:lumOff val="-58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1066800">
            <a:lnSpc>
              <a:spcPct val="90000"/>
            </a:lnSpc>
            <a:spcBef>
              <a:spcPct val="0"/>
            </a:spcBef>
            <a:spcAft>
              <a:spcPct val="35000"/>
            </a:spcAft>
            <a:buNone/>
          </a:pPr>
          <a:r>
            <a:rPr lang="en-GB" sz="2400" kern="1200" dirty="0" err="1"/>
            <a:t>Sosiale</a:t>
          </a:r>
          <a:r>
            <a:rPr lang="en-GB" sz="2400" kern="1200" dirty="0"/>
            <a:t> </a:t>
          </a:r>
          <a:r>
            <a:rPr lang="en-GB" sz="2400" kern="1200" dirty="0" err="1"/>
            <a:t>faktore</a:t>
          </a:r>
          <a:endParaRPr lang="en-US" sz="2400" kern="1200" dirty="0"/>
        </a:p>
      </dsp:txBody>
      <dsp:txXfrm>
        <a:off x="2866967" y="2364249"/>
        <a:ext cx="2329100" cy="1397460"/>
      </dsp:txXfrm>
    </dsp:sp>
    <dsp:sp modelId="{2AB16741-6D9C-42E9-940E-08578330D01E}">
      <dsp:nvSpPr>
        <dsp:cNvPr id="0" name=""/>
        <dsp:cNvSpPr/>
      </dsp:nvSpPr>
      <dsp:spPr>
        <a:xfrm>
          <a:off x="8059061" y="3017259"/>
          <a:ext cx="505093" cy="91440"/>
        </a:xfrm>
        <a:custGeom>
          <a:avLst/>
          <a:gdLst/>
          <a:ahLst/>
          <a:cxnLst/>
          <a:rect l="0" t="0" r="0" b="0"/>
          <a:pathLst>
            <a:path>
              <a:moveTo>
                <a:pt x="0" y="45720"/>
              </a:moveTo>
              <a:lnTo>
                <a:pt x="505093" y="45720"/>
              </a:lnTo>
            </a:path>
          </a:pathLst>
        </a:custGeom>
        <a:noFill/>
        <a:ln w="12700" cap="flat" cmpd="sng" algn="ctr">
          <a:solidFill>
            <a:schemeClr val="accent2">
              <a:hueOff val="838775"/>
              <a:satOff val="-7923"/>
              <a:lumOff val="-823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af-ZA" sz="500" kern="1200"/>
        </a:p>
      </dsp:txBody>
      <dsp:txXfrm>
        <a:off x="8298215" y="3060300"/>
        <a:ext cx="26784" cy="5356"/>
      </dsp:txXfrm>
    </dsp:sp>
    <dsp:sp modelId="{7FD69A13-B733-4D9B-A056-DC8DC0FC291E}">
      <dsp:nvSpPr>
        <dsp:cNvPr id="0" name=""/>
        <dsp:cNvSpPr/>
      </dsp:nvSpPr>
      <dsp:spPr>
        <a:xfrm>
          <a:off x="5731761" y="2364249"/>
          <a:ext cx="2329100" cy="1397460"/>
        </a:xfrm>
        <a:prstGeom prst="rect">
          <a:avLst/>
        </a:prstGeom>
        <a:solidFill>
          <a:schemeClr val="accent2">
            <a:hueOff val="718950"/>
            <a:satOff val="-6791"/>
            <a:lumOff val="-7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1066800">
            <a:lnSpc>
              <a:spcPct val="90000"/>
            </a:lnSpc>
            <a:spcBef>
              <a:spcPct val="0"/>
            </a:spcBef>
            <a:spcAft>
              <a:spcPct val="35000"/>
            </a:spcAft>
            <a:buNone/>
          </a:pPr>
          <a:r>
            <a:rPr lang="en-GB" sz="2400" kern="1200" dirty="0" err="1"/>
            <a:t>Opvoedkundige</a:t>
          </a:r>
          <a:r>
            <a:rPr lang="en-GB" sz="2400" kern="1200" dirty="0"/>
            <a:t> </a:t>
          </a:r>
          <a:r>
            <a:rPr lang="en-GB" sz="2400" kern="1200" dirty="0" err="1"/>
            <a:t>faktore</a:t>
          </a:r>
          <a:endParaRPr lang="en-US" sz="2400" kern="1200" dirty="0"/>
        </a:p>
      </dsp:txBody>
      <dsp:txXfrm>
        <a:off x="5731761" y="2364249"/>
        <a:ext cx="2329100" cy="1397460"/>
      </dsp:txXfrm>
    </dsp:sp>
    <dsp:sp modelId="{E403F775-9940-4AD6-9DBE-69F1DB0CB60D}">
      <dsp:nvSpPr>
        <dsp:cNvPr id="0" name=""/>
        <dsp:cNvSpPr/>
      </dsp:nvSpPr>
      <dsp:spPr>
        <a:xfrm>
          <a:off x="8596554" y="2364249"/>
          <a:ext cx="2329100" cy="1397460"/>
        </a:xfrm>
        <a:prstGeom prst="rect">
          <a:avLst/>
        </a:prstGeom>
        <a:solidFill>
          <a:schemeClr val="accent2">
            <a:hueOff val="838775"/>
            <a:satOff val="-7923"/>
            <a:lumOff val="-823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128" tIns="119797" rIns="114128" bIns="119797" numCol="1" spcCol="1270" anchor="ctr" anchorCtr="0">
          <a:noAutofit/>
        </a:bodyPr>
        <a:lstStyle/>
        <a:p>
          <a:pPr marL="0" lvl="0" indent="0" algn="ctr" defTabSz="1066800">
            <a:lnSpc>
              <a:spcPct val="90000"/>
            </a:lnSpc>
            <a:spcBef>
              <a:spcPct val="0"/>
            </a:spcBef>
            <a:spcAft>
              <a:spcPct val="35000"/>
            </a:spcAft>
            <a:buNone/>
          </a:pPr>
          <a:r>
            <a:rPr lang="en-GB" sz="2400" kern="1200" dirty="0" err="1"/>
            <a:t>Institusionele</a:t>
          </a:r>
          <a:r>
            <a:rPr lang="en-GB" sz="2400" kern="1200" dirty="0"/>
            <a:t> </a:t>
          </a:r>
          <a:r>
            <a:rPr lang="en-GB" sz="2400" kern="1200" dirty="0" err="1"/>
            <a:t>mislukkings</a:t>
          </a:r>
          <a:endParaRPr lang="af-ZA" sz="2400" kern="1200"/>
        </a:p>
      </dsp:txBody>
      <dsp:txXfrm>
        <a:off x="8596554" y="2364249"/>
        <a:ext cx="2329100" cy="1397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07028-B0C1-4622-84E5-ED5D2C27F71E}">
      <dsp:nvSpPr>
        <dsp:cNvPr id="0" name=""/>
        <dsp:cNvSpPr/>
      </dsp:nvSpPr>
      <dsp:spPr>
        <a:xfrm>
          <a:off x="0" y="2841745"/>
          <a:ext cx="5645424" cy="186449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b="0" i="0" kern="1200" baseline="0" dirty="0"/>
            <a:t>Kuberafknouery kan slagoffers ernstig beïnvloed</a:t>
          </a:r>
          <a:endParaRPr lang="en-US" sz="2400" kern="1200" dirty="0"/>
        </a:p>
      </dsp:txBody>
      <dsp:txXfrm>
        <a:off x="0" y="2841745"/>
        <a:ext cx="5645424" cy="1006825"/>
      </dsp:txXfrm>
    </dsp:sp>
    <dsp:sp modelId="{0A4927ED-DA64-488D-A5AE-DA0DCA08827C}">
      <dsp:nvSpPr>
        <dsp:cNvPr id="0" name=""/>
        <dsp:cNvSpPr/>
      </dsp:nvSpPr>
      <dsp:spPr>
        <a:xfrm>
          <a:off x="0" y="3811281"/>
          <a:ext cx="1411356" cy="857666"/>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err="1"/>
            <a:t>Emosionele</a:t>
          </a:r>
          <a:r>
            <a:rPr lang="en-US" sz="1600" b="0" i="0" kern="1200" baseline="0" dirty="0"/>
            <a:t> </a:t>
          </a:r>
          <a:r>
            <a:rPr lang="en-US" sz="1600" b="0" i="0" kern="1200" baseline="0" dirty="0" err="1"/>
            <a:t>pyn</a:t>
          </a:r>
          <a:r>
            <a:rPr lang="en-US" sz="1600" b="0" i="0" kern="1200" baseline="0" dirty="0"/>
            <a:t> </a:t>
          </a:r>
          <a:r>
            <a:rPr lang="en-US" sz="1600" b="0" i="0" kern="1200" baseline="0" dirty="0" err="1"/>
            <a:t>en</a:t>
          </a:r>
          <a:r>
            <a:rPr lang="en-US" sz="1600" b="0" i="0" kern="1200" baseline="0" dirty="0"/>
            <a:t> </a:t>
          </a:r>
          <a:r>
            <a:rPr lang="en-US" sz="1600" b="0" i="0" kern="1200" baseline="0" dirty="0" err="1"/>
            <a:t>lae</a:t>
          </a:r>
          <a:r>
            <a:rPr lang="en-US" sz="1600" b="0" i="0" kern="1200" baseline="0" dirty="0"/>
            <a:t> </a:t>
          </a:r>
          <a:r>
            <a:rPr lang="en-US" sz="1600" b="0" i="0" kern="1200" baseline="0" dirty="0" err="1"/>
            <a:t>selfbeeld</a:t>
          </a:r>
          <a:endParaRPr lang="en-US" sz="1600" kern="1200" dirty="0"/>
        </a:p>
      </dsp:txBody>
      <dsp:txXfrm>
        <a:off x="0" y="3811281"/>
        <a:ext cx="1411356" cy="857666"/>
      </dsp:txXfrm>
    </dsp:sp>
    <dsp:sp modelId="{94BB8220-C56D-46C8-927E-D7842F1EDDCC}">
      <dsp:nvSpPr>
        <dsp:cNvPr id="0" name=""/>
        <dsp:cNvSpPr/>
      </dsp:nvSpPr>
      <dsp:spPr>
        <a:xfrm>
          <a:off x="1411356" y="3811281"/>
          <a:ext cx="1411356" cy="857666"/>
        </a:xfrm>
        <a:prstGeom prst="rect">
          <a:avLst/>
        </a:prstGeom>
        <a:solidFill>
          <a:schemeClr val="accent3">
            <a:tint val="40000"/>
            <a:alpha val="90000"/>
            <a:hueOff val="6065678"/>
            <a:satOff val="-11693"/>
            <a:lumOff val="460"/>
            <a:alphaOff val="0"/>
          </a:schemeClr>
        </a:solidFill>
        <a:ln w="19050" cap="flat" cmpd="sng" algn="ctr">
          <a:solidFill>
            <a:schemeClr val="accent3">
              <a:tint val="40000"/>
              <a:alpha val="90000"/>
              <a:hueOff val="6065678"/>
              <a:satOff val="-11693"/>
              <a:lumOff val="4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err="1"/>
            <a:t>Angs</a:t>
          </a:r>
          <a:r>
            <a:rPr lang="en-US" sz="1600" b="0" i="0" kern="1200" baseline="0" dirty="0"/>
            <a:t>, </a:t>
          </a:r>
          <a:r>
            <a:rPr lang="en-US" sz="1600" b="0" i="0" kern="1200" baseline="0" dirty="0" err="1"/>
            <a:t>stres</a:t>
          </a:r>
          <a:r>
            <a:rPr lang="en-US" sz="1600" b="0" i="0" kern="1200" baseline="0" dirty="0"/>
            <a:t> of </a:t>
          </a:r>
          <a:r>
            <a:rPr lang="en-US" sz="1600" b="0" i="0" kern="1200" baseline="0" dirty="0" err="1"/>
            <a:t>depressie</a:t>
          </a:r>
          <a:endParaRPr lang="en-US" sz="1600" kern="1200" dirty="0"/>
        </a:p>
      </dsp:txBody>
      <dsp:txXfrm>
        <a:off x="1411356" y="3811281"/>
        <a:ext cx="1411356" cy="857666"/>
      </dsp:txXfrm>
    </dsp:sp>
    <dsp:sp modelId="{A781C3FB-B4FD-467B-B9CE-E30D93A056E0}">
      <dsp:nvSpPr>
        <dsp:cNvPr id="0" name=""/>
        <dsp:cNvSpPr/>
      </dsp:nvSpPr>
      <dsp:spPr>
        <a:xfrm>
          <a:off x="2822712" y="3811281"/>
          <a:ext cx="1411356" cy="857666"/>
        </a:xfrm>
        <a:prstGeom prst="rect">
          <a:avLst/>
        </a:prstGeom>
        <a:solidFill>
          <a:schemeClr val="accent3">
            <a:tint val="40000"/>
            <a:alpha val="90000"/>
            <a:hueOff val="12131356"/>
            <a:satOff val="-23385"/>
            <a:lumOff val="921"/>
            <a:alphaOff val="0"/>
          </a:schemeClr>
        </a:solidFill>
        <a:ln w="19050" cap="flat" cmpd="sng" algn="ctr">
          <a:solidFill>
            <a:schemeClr val="accent3">
              <a:tint val="40000"/>
              <a:alpha val="90000"/>
              <a:hueOff val="12131356"/>
              <a:satOff val="-23385"/>
              <a:lumOff val="9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err="1"/>
            <a:t>Onttrekking</a:t>
          </a:r>
          <a:r>
            <a:rPr lang="en-US" sz="1600" b="0" i="0" kern="1200" baseline="0" dirty="0"/>
            <a:t> van </a:t>
          </a:r>
          <a:r>
            <a:rPr lang="en-US" sz="1600" b="0" i="0" kern="1200" baseline="0" dirty="0" err="1"/>
            <a:t>vriende</a:t>
          </a:r>
          <a:r>
            <a:rPr lang="en-US" sz="1600" b="0" i="0" kern="1200" baseline="0" dirty="0"/>
            <a:t> </a:t>
          </a:r>
          <a:r>
            <a:rPr lang="en-US" sz="1600" b="0" i="0" kern="1200" baseline="0" dirty="0" err="1"/>
            <a:t>en</a:t>
          </a:r>
          <a:r>
            <a:rPr lang="en-US" sz="1600" b="0" i="0" kern="1200" baseline="0" dirty="0"/>
            <a:t> </a:t>
          </a:r>
          <a:r>
            <a:rPr lang="en-US" sz="1600" b="0" i="0" kern="1200" baseline="0" dirty="0" err="1"/>
            <a:t>familie</a:t>
          </a:r>
          <a:endParaRPr lang="en-US" sz="1600" kern="1200" dirty="0"/>
        </a:p>
      </dsp:txBody>
      <dsp:txXfrm>
        <a:off x="2822712" y="3811281"/>
        <a:ext cx="1411356" cy="857666"/>
      </dsp:txXfrm>
    </dsp:sp>
    <dsp:sp modelId="{DBD12274-6B02-4491-863C-73CD2988EEBA}">
      <dsp:nvSpPr>
        <dsp:cNvPr id="0" name=""/>
        <dsp:cNvSpPr/>
      </dsp:nvSpPr>
      <dsp:spPr>
        <a:xfrm>
          <a:off x="4234068" y="3811281"/>
          <a:ext cx="1411356" cy="857666"/>
        </a:xfrm>
        <a:prstGeom prst="rect">
          <a:avLst/>
        </a:prstGeom>
        <a:solidFill>
          <a:schemeClr val="accent3">
            <a:tint val="40000"/>
            <a:alpha val="90000"/>
            <a:hueOff val="18197034"/>
            <a:satOff val="-35078"/>
            <a:lumOff val="1381"/>
            <a:alphaOff val="0"/>
          </a:schemeClr>
        </a:solidFill>
        <a:ln w="19050" cap="flat" cmpd="sng" algn="ctr">
          <a:solidFill>
            <a:schemeClr val="accent3">
              <a:tint val="40000"/>
              <a:alpha val="90000"/>
              <a:hueOff val="18197034"/>
              <a:satOff val="-35078"/>
              <a:lumOff val="13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b="0" i="0" kern="1200" baseline="0" dirty="0"/>
            <a:t>Sukkel op skool of in die daaglikse lewe</a:t>
          </a:r>
          <a:endParaRPr lang="en-US" sz="1600" kern="1200" dirty="0"/>
        </a:p>
      </dsp:txBody>
      <dsp:txXfrm>
        <a:off x="4234068" y="3811281"/>
        <a:ext cx="1411356" cy="857666"/>
      </dsp:txXfrm>
    </dsp:sp>
    <dsp:sp modelId="{2980E30B-1DA3-4BFA-BED8-DE77E63564B8}">
      <dsp:nvSpPr>
        <dsp:cNvPr id="0" name=""/>
        <dsp:cNvSpPr/>
      </dsp:nvSpPr>
      <dsp:spPr>
        <a:xfrm rot="10800000">
          <a:off x="0" y="2123"/>
          <a:ext cx="5645424" cy="2867589"/>
        </a:xfrm>
        <a:prstGeom prst="upArrowCallout">
          <a:avLst/>
        </a:prstGeom>
        <a:solidFill>
          <a:schemeClr val="accent3">
            <a:hueOff val="17595342"/>
            <a:satOff val="-40088"/>
            <a:lumOff val="160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b="0" i="0" kern="1200" baseline="0" dirty="0"/>
            <a:t>Geweld benadeel altyd diegene wat dit ervaar of aanskou</a:t>
          </a:r>
          <a:endParaRPr lang="en-US" sz="2400" kern="1200" dirty="0"/>
        </a:p>
      </dsp:txBody>
      <dsp:txXfrm rot="10800000">
        <a:off x="0" y="2123"/>
        <a:ext cx="5645424" cy="18632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BEB1C-127A-4824-A55A-E00A46D3E4C8}">
      <dsp:nvSpPr>
        <dsp:cNvPr id="0" name=""/>
        <dsp:cNvSpPr/>
      </dsp:nvSpPr>
      <dsp:spPr>
        <a:xfrm>
          <a:off x="1061437" y="145675"/>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32ACC-090E-4DB6-A5DD-4BFBAF539FB0}">
      <dsp:nvSpPr>
        <dsp:cNvPr id="0" name=""/>
        <dsp:cNvSpPr/>
      </dsp:nvSpPr>
      <dsp:spPr>
        <a:xfrm>
          <a:off x="1582" y="1454820"/>
          <a:ext cx="3261093" cy="74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i="0" kern="1200" baseline="0" dirty="0" err="1"/>
            <a:t>Fisiese</a:t>
          </a:r>
          <a:r>
            <a:rPr lang="en-US" sz="2400" b="1" i="0" kern="1200" baseline="0" dirty="0"/>
            <a:t> </a:t>
          </a:r>
          <a:r>
            <a:rPr lang="en-US" sz="2400" b="1" i="0" kern="1200" baseline="0" dirty="0" err="1"/>
            <a:t>gesondheid</a:t>
          </a:r>
          <a:endParaRPr lang="en-US" sz="2400" kern="1200" dirty="0"/>
        </a:p>
      </dsp:txBody>
      <dsp:txXfrm>
        <a:off x="1582" y="1454820"/>
        <a:ext cx="3261093" cy="749032"/>
      </dsp:txXfrm>
    </dsp:sp>
    <dsp:sp modelId="{CCC7FD01-23E2-4668-BEB9-D8BE8D34F0C6}">
      <dsp:nvSpPr>
        <dsp:cNvPr id="0" name=""/>
        <dsp:cNvSpPr/>
      </dsp:nvSpPr>
      <dsp:spPr>
        <a:xfrm>
          <a:off x="1582" y="2281882"/>
          <a:ext cx="3261093" cy="176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baseline="0" dirty="0" err="1"/>
            <a:t>Beserings</a:t>
          </a:r>
          <a:r>
            <a:rPr lang="en-US" sz="1600" b="0" i="0" kern="1200" baseline="0" dirty="0"/>
            <a:t>: </a:t>
          </a:r>
          <a:r>
            <a:rPr lang="en-US" sz="1600" b="0" i="0" kern="1200" baseline="0" dirty="0" err="1"/>
            <a:t>kneusplekke</a:t>
          </a:r>
          <a:r>
            <a:rPr lang="en-US" sz="1600" b="0" i="0" kern="1200" baseline="0" dirty="0"/>
            <a:t>, </a:t>
          </a:r>
          <a:r>
            <a:rPr lang="en-US" sz="1600" b="0" i="0" kern="1200" baseline="0" dirty="0" err="1"/>
            <a:t>snye</a:t>
          </a:r>
          <a:r>
            <a:rPr lang="en-US" sz="1600" b="0" i="0" kern="1200" baseline="0" dirty="0"/>
            <a:t>, </a:t>
          </a:r>
          <a:r>
            <a:rPr lang="en-US" sz="1600" b="0" i="0" kern="1200" baseline="0" dirty="0" err="1"/>
            <a:t>frakture</a:t>
          </a:r>
          <a:r>
            <a:rPr lang="en-US" sz="1600" b="0" i="0" kern="1200" baseline="0" dirty="0"/>
            <a:t>, </a:t>
          </a:r>
          <a:r>
            <a:rPr lang="en-US" sz="1600" b="0" i="0" kern="1200" baseline="0" dirty="0" err="1"/>
            <a:t>selfs</a:t>
          </a:r>
          <a:r>
            <a:rPr lang="en-US" sz="1600" b="0" i="0" kern="1200" baseline="0" dirty="0"/>
            <a:t> </a:t>
          </a:r>
          <a:r>
            <a:rPr lang="en-US" sz="1600" b="0" i="0" kern="1200" baseline="0" dirty="0" err="1"/>
            <a:t>gestremdheid</a:t>
          </a:r>
          <a:r>
            <a:rPr lang="en-US" sz="1600" b="0" i="0" kern="1200" baseline="0" dirty="0"/>
            <a:t> of </a:t>
          </a:r>
          <a:r>
            <a:rPr lang="en-US" sz="1600" b="0" i="0" kern="1200" baseline="0" dirty="0" err="1"/>
            <a:t>dood</a:t>
          </a:r>
          <a:r>
            <a:rPr lang="en-US" sz="1600" b="0" i="0" kern="1200" baseline="0" dirty="0"/>
            <a:t>
</a:t>
          </a:r>
          <a:r>
            <a:rPr lang="en-US" sz="1600" b="0" i="0" kern="1200" baseline="0" dirty="0" err="1"/>
            <a:t>Langtermynprobleme</a:t>
          </a:r>
          <a:r>
            <a:rPr lang="en-US" sz="1600" b="0" i="0" kern="1200" baseline="0" dirty="0"/>
            <a:t>: </a:t>
          </a:r>
          <a:r>
            <a:rPr lang="en-US" sz="1600" b="0" i="0" kern="1200" baseline="0" dirty="0" err="1"/>
            <a:t>chroniese</a:t>
          </a:r>
          <a:r>
            <a:rPr lang="en-US" sz="1600" b="0" i="0" kern="1200" baseline="0" dirty="0"/>
            <a:t> </a:t>
          </a:r>
          <a:r>
            <a:rPr lang="en-US" sz="1600" b="0" i="0" kern="1200" baseline="0" dirty="0" err="1"/>
            <a:t>pyn</a:t>
          </a:r>
          <a:r>
            <a:rPr lang="en-US" sz="1600" b="0" i="0" kern="1200" baseline="0" dirty="0"/>
            <a:t>, </a:t>
          </a:r>
          <a:r>
            <a:rPr lang="en-US" sz="1600" b="0" i="0" kern="1200" baseline="0" dirty="0" err="1"/>
            <a:t>maagprobleme</a:t>
          </a:r>
          <a:r>
            <a:rPr lang="en-US" sz="1600" b="0" i="0" kern="1200" baseline="0" dirty="0"/>
            <a:t>, </a:t>
          </a:r>
          <a:r>
            <a:rPr lang="en-US" sz="1600" b="0" i="0" kern="1200" baseline="0" dirty="0" err="1"/>
            <a:t>ander</a:t>
          </a:r>
          <a:r>
            <a:rPr lang="en-US" sz="1600" b="0" i="0" kern="1200" baseline="0" dirty="0"/>
            <a:t> </a:t>
          </a:r>
          <a:r>
            <a:rPr lang="en-US" sz="1600" b="0" i="0" kern="1200" baseline="0" dirty="0" err="1"/>
            <a:t>siektes</a:t>
          </a:r>
          <a:endParaRPr lang="en-US" sz="1600" kern="1200" dirty="0"/>
        </a:p>
      </dsp:txBody>
      <dsp:txXfrm>
        <a:off x="1582" y="2281882"/>
        <a:ext cx="3261093" cy="1765246"/>
      </dsp:txXfrm>
    </dsp:sp>
    <dsp:sp modelId="{7DD161CE-7EC4-49B6-862F-217584162DAD}">
      <dsp:nvSpPr>
        <dsp:cNvPr id="0" name=""/>
        <dsp:cNvSpPr/>
      </dsp:nvSpPr>
      <dsp:spPr>
        <a:xfrm>
          <a:off x="4893223" y="145675"/>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71137-ABB8-4725-A092-A89D350F8F1A}">
      <dsp:nvSpPr>
        <dsp:cNvPr id="0" name=""/>
        <dsp:cNvSpPr/>
      </dsp:nvSpPr>
      <dsp:spPr>
        <a:xfrm>
          <a:off x="3833367" y="1454820"/>
          <a:ext cx="3261093" cy="74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i="0" kern="1200" baseline="0" dirty="0" err="1"/>
            <a:t>Geestesgesondheid</a:t>
          </a:r>
          <a:endParaRPr lang="en-US" sz="2400" kern="1200" dirty="0"/>
        </a:p>
      </dsp:txBody>
      <dsp:txXfrm>
        <a:off x="3833367" y="1454820"/>
        <a:ext cx="3261093" cy="749032"/>
      </dsp:txXfrm>
    </dsp:sp>
    <dsp:sp modelId="{603402F3-76AD-4054-A410-CCD22E857F87}">
      <dsp:nvSpPr>
        <dsp:cNvPr id="0" name=""/>
        <dsp:cNvSpPr/>
      </dsp:nvSpPr>
      <dsp:spPr>
        <a:xfrm>
          <a:off x="3833367" y="2281882"/>
          <a:ext cx="3261093" cy="176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baseline="0" dirty="0" err="1"/>
            <a:t>PTSV</a:t>
          </a:r>
          <a:r>
            <a:rPr lang="en-US" sz="1600" b="0" i="0" kern="1200" baseline="0" dirty="0"/>
            <a:t>: </a:t>
          </a:r>
          <a:r>
            <a:rPr lang="en-US" sz="1600" b="0" i="0" kern="1200" baseline="0" dirty="0" err="1"/>
            <a:t>terugflitse</a:t>
          </a:r>
          <a:r>
            <a:rPr lang="en-US" sz="1600" b="0" i="0" kern="1200" baseline="0" dirty="0"/>
            <a:t>, </a:t>
          </a:r>
          <a:r>
            <a:rPr lang="en-US" sz="1600" b="0" i="0" kern="1200" baseline="0" dirty="0" err="1"/>
            <a:t>erge</a:t>
          </a:r>
          <a:r>
            <a:rPr lang="en-US" sz="1600" b="0" i="0" kern="1200" baseline="0" dirty="0"/>
            <a:t> </a:t>
          </a:r>
          <a:r>
            <a:rPr lang="en-US" sz="1600" b="0" i="0" kern="1200" baseline="0" dirty="0" err="1"/>
            <a:t>angs</a:t>
          </a:r>
          <a:r>
            <a:rPr lang="en-US" sz="1600" b="0" i="0" kern="1200" baseline="0" dirty="0"/>
            <a:t>, </a:t>
          </a:r>
          <a:r>
            <a:rPr lang="en-US" sz="1600" b="0" i="0" kern="1200" baseline="0" dirty="0" err="1"/>
            <a:t>onbeheerbare</a:t>
          </a:r>
          <a:r>
            <a:rPr lang="en-US" sz="1600" b="0" i="0" kern="1200" baseline="0" dirty="0"/>
            <a:t> </a:t>
          </a:r>
          <a:r>
            <a:rPr lang="en-US" sz="1600" b="0" i="0" kern="1200" baseline="0" dirty="0" err="1"/>
            <a:t>gedagtes</a:t>
          </a:r>
          <a:r>
            <a:rPr lang="en-US" sz="1600" b="0" i="0" kern="1200" baseline="0" dirty="0"/>
            <a:t>
</a:t>
          </a:r>
          <a:r>
            <a:rPr lang="en-US" sz="1600" b="0" i="0" kern="1200" baseline="0" dirty="0" err="1"/>
            <a:t>Depressie</a:t>
          </a:r>
          <a:r>
            <a:rPr lang="en-US" sz="1600" b="0" i="0" kern="1200" baseline="0" dirty="0"/>
            <a:t> </a:t>
          </a:r>
          <a:r>
            <a:rPr lang="en-US" sz="1600" b="0" i="0" kern="1200" baseline="0" dirty="0" err="1"/>
            <a:t>en</a:t>
          </a:r>
          <a:r>
            <a:rPr lang="en-US" sz="1600" b="0" i="0" kern="1200" baseline="0" dirty="0"/>
            <a:t> </a:t>
          </a:r>
          <a:r>
            <a:rPr lang="en-US" sz="1600" b="0" i="0" kern="1200" baseline="0" dirty="0" err="1"/>
            <a:t>ander</a:t>
          </a:r>
          <a:r>
            <a:rPr lang="en-US" sz="1600" b="0" i="0" kern="1200" baseline="0" dirty="0"/>
            <a:t> </a:t>
          </a:r>
          <a:r>
            <a:rPr lang="en-US" sz="1600" b="0" i="0" kern="1200" baseline="0" dirty="0" err="1"/>
            <a:t>afwykings</a:t>
          </a:r>
          <a:r>
            <a:rPr lang="en-US" sz="1600" b="0" i="0" kern="1200" baseline="0" dirty="0"/>
            <a:t>
</a:t>
          </a:r>
          <a:r>
            <a:rPr lang="en-US" sz="1600" b="0" i="0" kern="1200" baseline="0" dirty="0" err="1"/>
            <a:t>Dwelmmisbruik</a:t>
          </a:r>
          <a:r>
            <a:rPr lang="en-US" sz="1600" b="0" i="0" kern="1200" baseline="0" dirty="0"/>
            <a:t> as 'n </a:t>
          </a:r>
          <a:r>
            <a:rPr lang="en-US" sz="1600" b="0" i="0" kern="1200" baseline="0" dirty="0" err="1"/>
            <a:t>hanteringsmeganisme</a:t>
          </a:r>
          <a:endParaRPr lang="en-US" sz="1600" kern="1200" dirty="0"/>
        </a:p>
      </dsp:txBody>
      <dsp:txXfrm>
        <a:off x="3833367" y="2281882"/>
        <a:ext cx="3261093" cy="1765246"/>
      </dsp:txXfrm>
    </dsp:sp>
    <dsp:sp modelId="{F0295EE7-5484-4F45-A273-F3676DA9BDED}">
      <dsp:nvSpPr>
        <dsp:cNvPr id="0" name=""/>
        <dsp:cNvSpPr/>
      </dsp:nvSpPr>
      <dsp:spPr>
        <a:xfrm>
          <a:off x="8725008" y="145675"/>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4C4DC2-4248-40E2-B651-C86DEE643BC8}">
      <dsp:nvSpPr>
        <dsp:cNvPr id="0" name=""/>
        <dsp:cNvSpPr/>
      </dsp:nvSpPr>
      <dsp:spPr>
        <a:xfrm>
          <a:off x="7665152" y="1454820"/>
          <a:ext cx="3261093" cy="74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i="0" kern="1200" baseline="0" dirty="0" err="1"/>
            <a:t>Sosiale</a:t>
          </a:r>
          <a:r>
            <a:rPr lang="en-US" sz="2400" b="1" i="0" kern="1200" baseline="0" dirty="0"/>
            <a:t> </a:t>
          </a:r>
          <a:r>
            <a:rPr lang="en-US" sz="2400" b="1" i="0" kern="1200" baseline="0" dirty="0" err="1"/>
            <a:t>en</a:t>
          </a:r>
          <a:r>
            <a:rPr lang="en-US" sz="2400" b="1" i="0" kern="1200" baseline="0" dirty="0"/>
            <a:t> </a:t>
          </a:r>
          <a:r>
            <a:rPr lang="en-US" sz="2400" b="1" i="0" kern="1200" baseline="0" dirty="0" err="1"/>
            <a:t>persoonlike</a:t>
          </a:r>
          <a:r>
            <a:rPr lang="en-US" sz="2400" b="1" i="0" kern="1200" baseline="0" dirty="0"/>
            <a:t> </a:t>
          </a:r>
          <a:r>
            <a:rPr lang="en-US" sz="2400" b="1" i="0" kern="1200" baseline="0" dirty="0" err="1"/>
            <a:t>lewe</a:t>
          </a:r>
          <a:endParaRPr lang="en-US" sz="2400" kern="1200" dirty="0"/>
        </a:p>
      </dsp:txBody>
      <dsp:txXfrm>
        <a:off x="7665152" y="1454820"/>
        <a:ext cx="3261093" cy="749032"/>
      </dsp:txXfrm>
    </dsp:sp>
    <dsp:sp modelId="{43A2B673-FC94-48C2-B333-2669E3F2DDA9}">
      <dsp:nvSpPr>
        <dsp:cNvPr id="0" name=""/>
        <dsp:cNvSpPr/>
      </dsp:nvSpPr>
      <dsp:spPr>
        <a:xfrm>
          <a:off x="7665152" y="2281882"/>
          <a:ext cx="3261093" cy="176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nl-NL" sz="1600" b="0" i="0" kern="1200" baseline="0" dirty="0"/>
            <a:t>Onttrekking van ander as gevolg van vrees, skaamte of stigma</a:t>
          </a:r>
          <a:endParaRPr lang="en-US" sz="1600" kern="1200" dirty="0"/>
        </a:p>
        <a:p>
          <a:pPr marL="0" lvl="0" indent="0" algn="ctr" defTabSz="711200">
            <a:lnSpc>
              <a:spcPct val="100000"/>
            </a:lnSpc>
            <a:spcBef>
              <a:spcPct val="0"/>
            </a:spcBef>
            <a:spcAft>
              <a:spcPct val="35000"/>
            </a:spcAft>
            <a:buNone/>
          </a:pPr>
          <a:r>
            <a:rPr lang="nl-NL" sz="1600" b="0" i="0" kern="1200" baseline="0" dirty="0"/>
            <a:t>Stryd by die skool of werk → swak prestasie of werkloosheid</a:t>
          </a:r>
          <a:endParaRPr lang="en-US" sz="1600" kern="1200" dirty="0"/>
        </a:p>
        <a:p>
          <a:pPr marL="0" lvl="0" indent="0" algn="ctr" defTabSz="711200">
            <a:lnSpc>
              <a:spcPct val="100000"/>
            </a:lnSpc>
            <a:spcBef>
              <a:spcPct val="0"/>
            </a:spcBef>
            <a:spcAft>
              <a:spcPct val="35000"/>
            </a:spcAft>
            <a:buNone/>
          </a:pPr>
          <a:r>
            <a:rPr lang="nl-NL" sz="1600" b="0" i="0" kern="1200" baseline="0" dirty="0"/>
            <a:t>Vertroue in ander breek af
Algehele lewenskwaliteit verminder</a:t>
          </a:r>
          <a:endParaRPr lang="af-ZA" sz="1600" kern="1200" dirty="0"/>
        </a:p>
      </dsp:txBody>
      <dsp:txXfrm>
        <a:off x="7665152" y="2281882"/>
        <a:ext cx="3261093" cy="1765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5DB1C-4D31-4595-92F9-91A014F7C445}">
      <dsp:nvSpPr>
        <dsp:cNvPr id="0" name=""/>
        <dsp:cNvSpPr/>
      </dsp:nvSpPr>
      <dsp:spPr>
        <a:xfrm>
          <a:off x="1061437" y="336145"/>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C2CE0-957A-4030-B8AD-C141CE07EA12}">
      <dsp:nvSpPr>
        <dsp:cNvPr id="0" name=""/>
        <dsp:cNvSpPr/>
      </dsp:nvSpPr>
      <dsp:spPr>
        <a:xfrm>
          <a:off x="1582" y="1628910"/>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b="1" i="0" kern="1200" baseline="0" dirty="0" err="1"/>
            <a:t>Gesondheid</a:t>
          </a:r>
          <a:r>
            <a:rPr lang="en-US" sz="2200" b="1" i="0" kern="1200" baseline="0" dirty="0"/>
            <a:t> </a:t>
          </a:r>
          <a:r>
            <a:rPr lang="en-US" sz="2200" b="1" i="0" kern="1200" baseline="0" dirty="0" err="1"/>
            <a:t>en</a:t>
          </a:r>
          <a:r>
            <a:rPr lang="en-US" sz="2200" b="1" i="0" kern="1200" baseline="0" dirty="0"/>
            <a:t> </a:t>
          </a:r>
          <a:r>
            <a:rPr lang="en-US" sz="2200" b="1" i="0" kern="1200" baseline="0" dirty="0" err="1"/>
            <a:t>welstand</a:t>
          </a:r>
          <a:endParaRPr lang="en-US" sz="2200" kern="1200" dirty="0"/>
        </a:p>
      </dsp:txBody>
      <dsp:txXfrm>
        <a:off x="1582" y="1628910"/>
        <a:ext cx="3261093" cy="489164"/>
      </dsp:txXfrm>
    </dsp:sp>
    <dsp:sp modelId="{A5E078EF-64CF-4BA9-8697-9E360B906CBC}">
      <dsp:nvSpPr>
        <dsp:cNvPr id="0" name=""/>
        <dsp:cNvSpPr/>
      </dsp:nvSpPr>
      <dsp:spPr>
        <a:xfrm>
          <a:off x="1582" y="2188484"/>
          <a:ext cx="3261093" cy="16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baseline="0" dirty="0" err="1"/>
            <a:t>Oorweldig</a:t>
          </a:r>
          <a:r>
            <a:rPr lang="en-US" sz="1600" b="0" i="0" kern="1200" baseline="0" dirty="0"/>
            <a:t> </a:t>
          </a:r>
          <a:r>
            <a:rPr lang="en-US" sz="1600" b="0" i="0" kern="1200" baseline="0" dirty="0" err="1"/>
            <a:t>mediese</a:t>
          </a:r>
          <a:r>
            <a:rPr lang="en-US" sz="1600" b="0" i="0" kern="1200" baseline="0" dirty="0"/>
            <a:t> </a:t>
          </a:r>
          <a:r>
            <a:rPr lang="en-US" sz="1600" b="0" i="0" kern="1200" baseline="0" dirty="0" err="1"/>
            <a:t>dienste</a:t>
          </a:r>
          <a:r>
            <a:rPr lang="en-US" sz="1600" b="0" i="0" kern="1200" baseline="0" dirty="0"/>
            <a:t> </a:t>
          </a:r>
          <a:r>
            <a:rPr lang="en-US" sz="1600" b="0" i="0" kern="1200" baseline="0" dirty="0" err="1"/>
            <a:t>en</a:t>
          </a:r>
          <a:r>
            <a:rPr lang="en-US" sz="1600" b="0" i="0" kern="1200" baseline="0" dirty="0"/>
            <a:t> </a:t>
          </a:r>
          <a:r>
            <a:rPr lang="en-US" sz="1600" b="0" i="0" kern="1200" baseline="0" dirty="0" err="1"/>
            <a:t>verhoog</a:t>
          </a:r>
          <a:r>
            <a:rPr lang="en-US" sz="1600" b="0" i="0" kern="1200" baseline="0" dirty="0"/>
            <a:t> </a:t>
          </a:r>
          <a:r>
            <a:rPr lang="en-US" sz="1600" b="0" i="0" kern="1200" baseline="0" dirty="0" err="1"/>
            <a:t>koste</a:t>
          </a:r>
          <a:endParaRPr lang="en-US" sz="1600" kern="1200" dirty="0"/>
        </a:p>
        <a:p>
          <a:pPr marL="0" lvl="0" indent="0" algn="ctr" defTabSz="711200">
            <a:lnSpc>
              <a:spcPct val="100000"/>
            </a:lnSpc>
            <a:spcBef>
              <a:spcPct val="0"/>
            </a:spcBef>
            <a:spcAft>
              <a:spcPct val="35000"/>
            </a:spcAft>
            <a:buNone/>
          </a:pPr>
          <a:r>
            <a:rPr lang="nl-NL" sz="1600" b="0" i="0" kern="1200" baseline="0" dirty="0"/>
            <a:t>Trauma en vrees versprei deur die gemeenskap</a:t>
          </a:r>
          <a:endParaRPr lang="en-US" sz="1600" kern="1200" dirty="0"/>
        </a:p>
      </dsp:txBody>
      <dsp:txXfrm>
        <a:off x="1582" y="2188484"/>
        <a:ext cx="3261093" cy="1668175"/>
      </dsp:txXfrm>
    </dsp:sp>
    <dsp:sp modelId="{F8D4ECF0-DE2C-4880-8E3C-296EF1FA0BD1}">
      <dsp:nvSpPr>
        <dsp:cNvPr id="0" name=""/>
        <dsp:cNvSpPr/>
      </dsp:nvSpPr>
      <dsp:spPr>
        <a:xfrm>
          <a:off x="4893223" y="336145"/>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7A64E-6C51-47EA-809D-2FE15D5F37E1}">
      <dsp:nvSpPr>
        <dsp:cNvPr id="0" name=""/>
        <dsp:cNvSpPr/>
      </dsp:nvSpPr>
      <dsp:spPr>
        <a:xfrm>
          <a:off x="3833367" y="1628910"/>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b="1" i="0" kern="1200" baseline="0" dirty="0" err="1"/>
            <a:t>Sosiale</a:t>
          </a:r>
          <a:r>
            <a:rPr lang="en-US" sz="2200" b="1" i="0" kern="1200" baseline="0" dirty="0"/>
            <a:t> </a:t>
          </a:r>
          <a:r>
            <a:rPr lang="en-US" sz="2200" b="1" i="0" kern="1200" baseline="0" dirty="0" err="1"/>
            <a:t>impak</a:t>
          </a:r>
          <a:endParaRPr lang="en-US" sz="2200" kern="1200" dirty="0"/>
        </a:p>
      </dsp:txBody>
      <dsp:txXfrm>
        <a:off x="3833367" y="1628910"/>
        <a:ext cx="3261093" cy="489164"/>
      </dsp:txXfrm>
    </dsp:sp>
    <dsp:sp modelId="{0D921C27-0E0E-4B0C-971B-D4A12796FFC9}">
      <dsp:nvSpPr>
        <dsp:cNvPr id="0" name=""/>
        <dsp:cNvSpPr/>
      </dsp:nvSpPr>
      <dsp:spPr>
        <a:xfrm>
          <a:off x="3833367" y="2188484"/>
          <a:ext cx="3261093" cy="16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nl-NL" sz="1600" b="0" i="0" kern="1200" baseline="0" dirty="0"/>
            <a:t>Verlies aan vertroue en eenheid onder mense</a:t>
          </a:r>
          <a:endParaRPr lang="en-US" sz="1600" kern="1200" dirty="0"/>
        </a:p>
        <a:p>
          <a:pPr marL="0" lvl="0" indent="0" algn="ctr" defTabSz="711200">
            <a:lnSpc>
              <a:spcPct val="100000"/>
            </a:lnSpc>
            <a:spcBef>
              <a:spcPct val="0"/>
            </a:spcBef>
            <a:spcAft>
              <a:spcPct val="35000"/>
            </a:spcAft>
            <a:buNone/>
          </a:pPr>
          <a:r>
            <a:rPr lang="en-US" sz="1600" b="0" i="0" kern="1200" baseline="0"/>
            <a:t>Minder gemeenskapsdeelname en interaksie</a:t>
          </a:r>
          <a:endParaRPr lang="en-US" sz="1600" kern="1200" dirty="0"/>
        </a:p>
        <a:p>
          <a:pPr marL="0" lvl="0" indent="0" algn="ctr" defTabSz="711200">
            <a:lnSpc>
              <a:spcPct val="100000"/>
            </a:lnSpc>
            <a:spcBef>
              <a:spcPct val="0"/>
            </a:spcBef>
            <a:spcAft>
              <a:spcPct val="35000"/>
            </a:spcAft>
            <a:buNone/>
          </a:pPr>
          <a:r>
            <a:rPr lang="en-US" sz="1600" b="0" i="0" kern="1200" baseline="0" dirty="0" err="1"/>
            <a:t>Onveilige</a:t>
          </a:r>
          <a:r>
            <a:rPr lang="en-US" sz="1600" b="0" i="0" kern="1200" baseline="0" dirty="0"/>
            <a:t> </a:t>
          </a:r>
          <a:r>
            <a:rPr lang="en-US" sz="1600" b="0" i="0" kern="1200" baseline="0" dirty="0" err="1"/>
            <a:t>skole</a:t>
          </a:r>
          <a:r>
            <a:rPr lang="en-US" sz="1600" b="0" i="0" kern="1200" baseline="0" dirty="0"/>
            <a:t>: </a:t>
          </a:r>
          <a:r>
            <a:rPr lang="en-US" sz="1600" b="0" i="0" kern="1200" baseline="0" dirty="0" err="1"/>
            <a:t>swak</a:t>
          </a:r>
          <a:r>
            <a:rPr lang="en-US" sz="1600" b="0" i="0" kern="1200" baseline="0" dirty="0"/>
            <a:t> </a:t>
          </a:r>
          <a:r>
            <a:rPr lang="en-US" sz="1600" b="0" i="0" kern="1200" baseline="0" dirty="0" err="1"/>
            <a:t>bywoning</a:t>
          </a:r>
          <a:r>
            <a:rPr lang="en-US" sz="1600" b="0" i="0" kern="1200" baseline="0" dirty="0"/>
            <a:t>, </a:t>
          </a:r>
          <a:r>
            <a:rPr lang="en-US" sz="1600" b="0" i="0" kern="1200" baseline="0" dirty="0" err="1"/>
            <a:t>hoë</a:t>
          </a:r>
          <a:r>
            <a:rPr lang="en-US" sz="1600" b="0" i="0" kern="1200" baseline="0" dirty="0"/>
            <a:t> </a:t>
          </a:r>
          <a:r>
            <a:rPr lang="en-US" sz="1600" b="0" i="0" kern="1200" baseline="0" dirty="0" err="1"/>
            <a:t>uitvalkoerse</a:t>
          </a:r>
          <a:r>
            <a:rPr lang="en-US" sz="1600" b="0" i="0" kern="1200" baseline="0" dirty="0"/>
            <a:t>, </a:t>
          </a:r>
          <a:r>
            <a:rPr lang="en-US" sz="1600" b="0" i="0" kern="1200" baseline="0" dirty="0" err="1"/>
            <a:t>laer</a:t>
          </a:r>
          <a:r>
            <a:rPr lang="en-US" sz="1600" b="0" i="0" kern="1200" baseline="0" dirty="0"/>
            <a:t> </a:t>
          </a:r>
          <a:r>
            <a:rPr lang="en-US" sz="1600" b="0" i="0" kern="1200" baseline="0" dirty="0" err="1"/>
            <a:t>prestasie</a:t>
          </a:r>
          <a:endParaRPr lang="en-US" sz="1600" kern="1200" dirty="0"/>
        </a:p>
      </dsp:txBody>
      <dsp:txXfrm>
        <a:off x="3833367" y="2188484"/>
        <a:ext cx="3261093" cy="1668175"/>
      </dsp:txXfrm>
    </dsp:sp>
    <dsp:sp modelId="{CD1FA3BE-E0DC-4598-A295-43403C01AF95}">
      <dsp:nvSpPr>
        <dsp:cNvPr id="0" name=""/>
        <dsp:cNvSpPr/>
      </dsp:nvSpPr>
      <dsp:spPr>
        <a:xfrm>
          <a:off x="8725008" y="336145"/>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B42B4-B68A-48AC-93AF-E28D2F764696}">
      <dsp:nvSpPr>
        <dsp:cNvPr id="0" name=""/>
        <dsp:cNvSpPr/>
      </dsp:nvSpPr>
      <dsp:spPr>
        <a:xfrm>
          <a:off x="7665152" y="1628910"/>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b="1" i="0" kern="1200" baseline="0" dirty="0" err="1"/>
            <a:t>Ekonomiese</a:t>
          </a:r>
          <a:r>
            <a:rPr lang="en-US" sz="2200" b="1" i="0" kern="1200" baseline="0" dirty="0"/>
            <a:t> </a:t>
          </a:r>
          <a:r>
            <a:rPr lang="en-US" sz="2200" b="1" i="0" kern="1200" baseline="0" dirty="0" err="1"/>
            <a:t>impak</a:t>
          </a:r>
          <a:endParaRPr lang="en-US" sz="2200" kern="1200" dirty="0"/>
        </a:p>
      </dsp:txBody>
      <dsp:txXfrm>
        <a:off x="7665152" y="1628910"/>
        <a:ext cx="3261093" cy="489164"/>
      </dsp:txXfrm>
    </dsp:sp>
    <dsp:sp modelId="{FDC4658F-CC71-4E39-B8B4-008106CDAD68}">
      <dsp:nvSpPr>
        <dsp:cNvPr id="0" name=""/>
        <dsp:cNvSpPr/>
      </dsp:nvSpPr>
      <dsp:spPr>
        <a:xfrm>
          <a:off x="7665152" y="2188484"/>
          <a:ext cx="3261093" cy="16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baseline="0" dirty="0" err="1"/>
            <a:t>Besighede</a:t>
          </a:r>
          <a:r>
            <a:rPr lang="en-US" sz="1600" b="0" i="0" kern="1200" baseline="0" dirty="0"/>
            <a:t> </a:t>
          </a:r>
          <a:r>
            <a:rPr lang="en-US" sz="1600" b="0" i="0" kern="1200" baseline="0" dirty="0" err="1"/>
            <a:t>staar</a:t>
          </a:r>
          <a:r>
            <a:rPr lang="en-US" sz="1600" b="0" i="0" kern="1200" baseline="0" dirty="0"/>
            <a:t> </a:t>
          </a:r>
          <a:r>
            <a:rPr lang="en-US" sz="1600" b="0" i="0" kern="1200" baseline="0" dirty="0" err="1"/>
            <a:t>sekuriteitskoste</a:t>
          </a:r>
          <a:r>
            <a:rPr lang="en-US" sz="1600" b="0" i="0" kern="1200" baseline="0" dirty="0"/>
            <a:t>, minder </a:t>
          </a:r>
          <a:r>
            <a:rPr lang="en-US" sz="1600" b="0" i="0" kern="1200" baseline="0" dirty="0" err="1"/>
            <a:t>kliënte</a:t>
          </a:r>
          <a:r>
            <a:rPr lang="en-US" sz="1600" b="0" i="0" kern="1200" baseline="0" dirty="0"/>
            <a:t> </a:t>
          </a:r>
          <a:r>
            <a:rPr lang="en-US" sz="1600" b="0" i="0" kern="1200" baseline="0" dirty="0" err="1"/>
            <a:t>en</a:t>
          </a:r>
          <a:r>
            <a:rPr lang="en-US" sz="1600" b="0" i="0" kern="1200" baseline="0" dirty="0"/>
            <a:t> </a:t>
          </a:r>
          <a:r>
            <a:rPr lang="en-US" sz="1600" b="0" i="0" kern="1200" baseline="0" dirty="0" err="1"/>
            <a:t>ekonomiese</a:t>
          </a:r>
          <a:r>
            <a:rPr lang="en-US" sz="1600" b="0" i="0" kern="1200" baseline="0" dirty="0"/>
            <a:t> </a:t>
          </a:r>
          <a:r>
            <a:rPr lang="en-US" sz="1600" b="0" i="0" kern="1200" baseline="0" dirty="0" err="1"/>
            <a:t>agteruitgang</a:t>
          </a:r>
          <a:r>
            <a:rPr lang="en-US" sz="1600" b="0" i="0" kern="1200" baseline="0" dirty="0"/>
            <a:t> in die </a:t>
          </a:r>
          <a:r>
            <a:rPr lang="en-US" sz="1600" b="0" i="0" kern="1200" baseline="0" dirty="0" err="1"/>
            <a:t>gesig</a:t>
          </a:r>
          <a:endParaRPr lang="en-US" sz="1600" kern="1200" dirty="0"/>
        </a:p>
        <a:p>
          <a:pPr marL="0" lvl="0" indent="0" algn="ctr" defTabSz="711200">
            <a:lnSpc>
              <a:spcPct val="100000"/>
            </a:lnSpc>
            <a:spcBef>
              <a:spcPct val="0"/>
            </a:spcBef>
            <a:spcAft>
              <a:spcPct val="35000"/>
            </a:spcAft>
            <a:buNone/>
          </a:pPr>
          <a:r>
            <a:rPr lang="nl-NL" sz="1600" b="0" i="0" kern="1200" baseline="0" dirty="0"/>
            <a:t>Verlore werksdae, afwesigheid, laer produktiwiteit</a:t>
          </a:r>
          <a:endParaRPr lang="en-US" sz="1600" kern="1200" dirty="0"/>
        </a:p>
      </dsp:txBody>
      <dsp:txXfrm>
        <a:off x="7665152" y="2188484"/>
        <a:ext cx="3261093" cy="1668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8FCE4-BAD0-4E6D-8CFC-92A6B9CE83ED}">
      <dsp:nvSpPr>
        <dsp:cNvPr id="0" name=""/>
        <dsp:cNvSpPr/>
      </dsp:nvSpPr>
      <dsp:spPr>
        <a:xfrm>
          <a:off x="0" y="414240"/>
          <a:ext cx="10927829" cy="5159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b="0" i="0" kern="1200" baseline="0"/>
            <a:t>Oortreders lyk dalk gerespekteer of beleefd, wat dit moeilik maak vir slagoffers om te praat</a:t>
          </a:r>
          <a:endParaRPr lang="en-US" sz="2100" kern="1200" dirty="0"/>
        </a:p>
      </dsp:txBody>
      <dsp:txXfrm>
        <a:off x="25188" y="439428"/>
        <a:ext cx="10877453" cy="465594"/>
      </dsp:txXfrm>
    </dsp:sp>
    <dsp:sp modelId="{70F50890-16AA-4180-8E1B-3C69F57C3DF1}">
      <dsp:nvSpPr>
        <dsp:cNvPr id="0" name=""/>
        <dsp:cNvSpPr/>
      </dsp:nvSpPr>
      <dsp:spPr>
        <a:xfrm>
          <a:off x="0" y="990690"/>
          <a:ext cx="10927829" cy="515970"/>
        </a:xfrm>
        <a:prstGeom prst="roundRect">
          <a:avLst/>
        </a:prstGeom>
        <a:solidFill>
          <a:schemeClr val="accent5">
            <a:hueOff val="-759918"/>
            <a:satOff val="803"/>
            <a:lumOff val="-14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b="0" i="0" kern="1200" baseline="0" dirty="0"/>
            <a:t>Slagoffers is dalk bang om nie geglo te word nie</a:t>
          </a:r>
          <a:endParaRPr lang="en-US" sz="2100" kern="1200" dirty="0"/>
        </a:p>
      </dsp:txBody>
      <dsp:txXfrm>
        <a:off x="25188" y="1015878"/>
        <a:ext cx="10877453" cy="465594"/>
      </dsp:txXfrm>
    </dsp:sp>
    <dsp:sp modelId="{BF72162E-9BFA-4F8B-8900-4136BD8BDD71}">
      <dsp:nvSpPr>
        <dsp:cNvPr id="0" name=""/>
        <dsp:cNvSpPr/>
      </dsp:nvSpPr>
      <dsp:spPr>
        <a:xfrm>
          <a:off x="0" y="1567140"/>
          <a:ext cx="10927829" cy="515970"/>
        </a:xfrm>
        <a:prstGeom prst="roundRect">
          <a:avLst/>
        </a:prstGeom>
        <a:solidFill>
          <a:schemeClr val="accent5">
            <a:hueOff val="-1519836"/>
            <a:satOff val="1607"/>
            <a:lumOff val="-29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b="0" i="0" kern="1200" baseline="0" dirty="0"/>
            <a:t>Ons kan nie altyd self geweld stop nie - om te probeer, kan ons in gevaar stel</a:t>
          </a:r>
          <a:endParaRPr lang="en-US" sz="2100" kern="1200" dirty="0"/>
        </a:p>
      </dsp:txBody>
      <dsp:txXfrm>
        <a:off x="25188" y="1592328"/>
        <a:ext cx="10877453" cy="465594"/>
      </dsp:txXfrm>
    </dsp:sp>
    <dsp:sp modelId="{2BC467A7-80E1-42DD-9936-8E1C5607ED15}">
      <dsp:nvSpPr>
        <dsp:cNvPr id="0" name=""/>
        <dsp:cNvSpPr/>
      </dsp:nvSpPr>
      <dsp:spPr>
        <a:xfrm>
          <a:off x="0" y="2143591"/>
          <a:ext cx="10927829" cy="515970"/>
        </a:xfrm>
        <a:prstGeom prst="roundRect">
          <a:avLst/>
        </a:prstGeom>
        <a:solidFill>
          <a:schemeClr val="accent5">
            <a:hueOff val="-2279754"/>
            <a:satOff val="2410"/>
            <a:lumOff val="-44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b="0" i="0" kern="1200" baseline="0" dirty="0"/>
            <a:t>Geweld veroorsaak fisiese en erntige innerlike skade</a:t>
          </a:r>
          <a:endParaRPr lang="en-US" sz="2100" kern="1200" dirty="0"/>
        </a:p>
      </dsp:txBody>
      <dsp:txXfrm>
        <a:off x="25188" y="2168779"/>
        <a:ext cx="10877453" cy="465594"/>
      </dsp:txXfrm>
    </dsp:sp>
    <dsp:sp modelId="{6E26255B-485C-40F5-B105-72BE4EF9250D}">
      <dsp:nvSpPr>
        <dsp:cNvPr id="0" name=""/>
        <dsp:cNvSpPr/>
      </dsp:nvSpPr>
      <dsp:spPr>
        <a:xfrm>
          <a:off x="0" y="2659560"/>
          <a:ext cx="1092782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95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nl-NL" sz="1600" b="0" i="0" kern="1200" baseline="0" dirty="0"/>
            <a:t> Interne wonde neem dikwels langer om te genees en benodig ondersteuning</a:t>
          </a:r>
          <a:endParaRPr lang="en-US" sz="1600" kern="1200" dirty="0"/>
        </a:p>
      </dsp:txBody>
      <dsp:txXfrm>
        <a:off x="0" y="2659560"/>
        <a:ext cx="10927829" cy="347760"/>
      </dsp:txXfrm>
    </dsp:sp>
    <dsp:sp modelId="{4E2ED855-792B-4A7A-8378-1BBA70491030}">
      <dsp:nvSpPr>
        <dsp:cNvPr id="0" name=""/>
        <dsp:cNvSpPr/>
      </dsp:nvSpPr>
      <dsp:spPr>
        <a:xfrm>
          <a:off x="0" y="3007320"/>
          <a:ext cx="10927829" cy="515970"/>
        </a:xfrm>
        <a:prstGeom prst="roundRect">
          <a:avLst/>
        </a:prstGeom>
        <a:solidFill>
          <a:schemeClr val="accent5">
            <a:hueOff val="-3039673"/>
            <a:satOff val="3213"/>
            <a:lumOff val="-5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dirty="0"/>
            <a:t>In </a:t>
          </a:r>
          <a:r>
            <a:rPr lang="en-US" sz="2100" b="0" i="0" kern="1200" baseline="0" dirty="0" err="1"/>
            <a:t>onveilige</a:t>
          </a:r>
          <a:r>
            <a:rPr lang="en-US" sz="2100" b="0" i="0" kern="1200" baseline="0" dirty="0"/>
            <a:t> </a:t>
          </a:r>
          <a:r>
            <a:rPr lang="en-US" sz="2100" b="0" i="0" kern="1200" baseline="0" dirty="0" err="1"/>
            <a:t>gemeenskappe</a:t>
          </a:r>
          <a:r>
            <a:rPr lang="en-US" sz="2100" b="0" i="0" kern="1200" baseline="0" dirty="0"/>
            <a:t>:</a:t>
          </a:r>
          <a:endParaRPr lang="en-US" sz="2100" kern="1200" dirty="0"/>
        </a:p>
      </dsp:txBody>
      <dsp:txXfrm>
        <a:off x="25188" y="3032508"/>
        <a:ext cx="10877453" cy="465594"/>
      </dsp:txXfrm>
    </dsp:sp>
    <dsp:sp modelId="{EFDC5471-29FE-4818-84ED-E2BBED8FFCE6}">
      <dsp:nvSpPr>
        <dsp:cNvPr id="0" name=""/>
        <dsp:cNvSpPr/>
      </dsp:nvSpPr>
      <dsp:spPr>
        <a:xfrm>
          <a:off x="0" y="3523291"/>
          <a:ext cx="1092782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95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trek </a:t>
          </a:r>
          <a:r>
            <a:rPr lang="en-US" sz="1600" kern="1200" dirty="0" err="1"/>
            <a:t>gesinne</a:t>
          </a:r>
          <a:r>
            <a:rPr lang="en-US" sz="1600" kern="1200" dirty="0"/>
            <a:t> </a:t>
          </a:r>
          <a:r>
            <a:rPr lang="en-US" sz="1600" kern="1200" dirty="0" err="1"/>
            <a:t>weg</a:t>
          </a:r>
          <a:r>
            <a:rPr lang="en-US" sz="1600" kern="1200" dirty="0"/>
            <a:t>, </a:t>
          </a:r>
          <a:r>
            <a:rPr lang="en-US" sz="1600" kern="1200" dirty="0" err="1"/>
            <a:t>indien</a:t>
          </a:r>
          <a:r>
            <a:rPr lang="en-US" sz="1600" kern="1200" dirty="0"/>
            <a:t> </a:t>
          </a:r>
          <a:r>
            <a:rPr lang="en-US" sz="1600" kern="1200" dirty="0" err="1"/>
            <a:t>lmoontlik</a:t>
          </a:r>
          <a:endParaRPr lang="en-US" sz="1600" kern="1200" dirty="0"/>
        </a:p>
        <a:p>
          <a:pPr marL="171450" lvl="1" indent="-171450" algn="l" defTabSz="711200">
            <a:lnSpc>
              <a:spcPct val="90000"/>
            </a:lnSpc>
            <a:spcBef>
              <a:spcPct val="0"/>
            </a:spcBef>
            <a:spcAft>
              <a:spcPct val="20000"/>
            </a:spcAft>
            <a:buChar char="•"/>
          </a:pPr>
          <a:r>
            <a:rPr lang="en-US" sz="1600" b="0" i="0" kern="1200" baseline="0" dirty="0" err="1"/>
            <a:t>leef</a:t>
          </a:r>
          <a:r>
            <a:rPr lang="en-US" sz="1600" b="0" i="0" kern="1200" baseline="0" dirty="0"/>
            <a:t> </a:t>
          </a:r>
          <a:r>
            <a:rPr lang="en-US" sz="1600" b="0" i="0" kern="1200" baseline="0" dirty="0" err="1"/>
            <a:t>ander</a:t>
          </a:r>
          <a:r>
            <a:rPr lang="en-US" sz="1600" b="0" i="0" kern="1200" baseline="0" dirty="0"/>
            <a:t> in </a:t>
          </a:r>
          <a:r>
            <a:rPr lang="en-US" sz="1600" b="0" i="0" kern="1200" baseline="0" dirty="0" err="1"/>
            <a:t>vrees</a:t>
          </a:r>
          <a:r>
            <a:rPr lang="en-US" sz="1600" b="0" i="0" kern="1200" baseline="0" dirty="0"/>
            <a:t> </a:t>
          </a:r>
          <a:r>
            <a:rPr lang="en-US" sz="1600" b="0" i="0" kern="1200" baseline="0" dirty="0" err="1"/>
            <a:t>soos</a:t>
          </a:r>
          <a:r>
            <a:rPr lang="en-US" sz="1600" b="0" i="0" kern="1200" baseline="0" dirty="0"/>
            <a:t> </a:t>
          </a:r>
          <a:r>
            <a:rPr lang="en-US" sz="1600" b="0" i="0" kern="1200" baseline="0" dirty="0" err="1"/>
            <a:t>wetstoepassing</a:t>
          </a:r>
          <a:r>
            <a:rPr lang="en-US" sz="1600" b="0" i="0" kern="1200" baseline="0" dirty="0"/>
            <a:t> </a:t>
          </a:r>
          <a:r>
            <a:rPr lang="en-US" sz="1600" b="0" i="0" kern="1200" baseline="0" dirty="0" err="1"/>
            <a:t>toeneem</a:t>
          </a:r>
          <a:endParaRPr lang="en-US" sz="1600" kern="1200" dirty="0"/>
        </a:p>
        <a:p>
          <a:pPr marL="171450" lvl="1" indent="-171450" algn="l" defTabSz="711200">
            <a:lnSpc>
              <a:spcPct val="90000"/>
            </a:lnSpc>
            <a:spcBef>
              <a:spcPct val="0"/>
            </a:spcBef>
            <a:spcAft>
              <a:spcPct val="20000"/>
            </a:spcAft>
            <a:buChar char="•"/>
          </a:pPr>
          <a:r>
            <a:rPr lang="en-US" sz="1600" kern="1200" dirty="0"/>
            <a:t>word </a:t>
          </a:r>
          <a:r>
            <a:rPr lang="en-US" sz="1600" kern="1200" dirty="0" err="1"/>
            <a:t>onskuldige</a:t>
          </a:r>
          <a:r>
            <a:rPr lang="en-US" sz="1600" kern="1200" dirty="0"/>
            <a:t> </a:t>
          </a:r>
          <a:r>
            <a:rPr lang="en-US" sz="1600" kern="1200" dirty="0" err="1"/>
            <a:t>mense</a:t>
          </a:r>
          <a:r>
            <a:rPr lang="en-US" sz="1600" kern="1200" dirty="0"/>
            <a:t> in die </a:t>
          </a:r>
          <a:r>
            <a:rPr lang="en-US" sz="1600" kern="1200" dirty="0" err="1"/>
            <a:t>middel</a:t>
          </a:r>
          <a:r>
            <a:rPr lang="en-US" sz="1600" kern="1200" dirty="0"/>
            <a:t> </a:t>
          </a:r>
          <a:r>
            <a:rPr lang="en-US" sz="1600" kern="1200" dirty="0" err="1"/>
            <a:t>vasgevang</a:t>
          </a:r>
          <a:endParaRPr lang="en-US" sz="1600" kern="1200" dirty="0"/>
        </a:p>
      </dsp:txBody>
      <dsp:txXfrm>
        <a:off x="0" y="3523291"/>
        <a:ext cx="10927829" cy="82593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46896-7E9B-406D-BEC8-7412C6AF7196}"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4A3D5-5D62-4CED-9F3C-E7314EAD6D95}" type="slidenum">
              <a:rPr lang="en-US" smtClean="0"/>
              <a:t>‹#›</a:t>
            </a:fld>
            <a:endParaRPr lang="en-US"/>
          </a:p>
        </p:txBody>
      </p:sp>
    </p:spTree>
    <p:extLst>
      <p:ext uri="{BB962C8B-B14F-4D97-AF65-F5344CB8AC3E}">
        <p14:creationId xmlns:p14="http://schemas.microsoft.com/office/powerpoint/2010/main" val="42689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niaDJdEXk9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mn-lt"/>
                <a:ea typeface="+mn-ea"/>
                <a:cs typeface="+mn-cs"/>
              </a:rPr>
              <a:t>Inleiding</a:t>
            </a:r>
            <a:r>
              <a:rPr kumimoji="0" lang="en-GB" sz="1000" b="0" i="0" u="none" strike="noStrike" kern="1200" cap="none" spc="0" normalizeH="0" baseline="0" noProof="0" dirty="0">
                <a:ln>
                  <a:noFill/>
                </a:ln>
                <a:solidFill>
                  <a:prstClr val="black"/>
                </a:solidFill>
                <a:effectLst/>
                <a:uLnTx/>
                <a:uFillTx/>
                <a:latin typeface="+mn-lt"/>
                <a:ea typeface="+mn-ea"/>
                <a:cs typeface="+mn-cs"/>
              </a:rPr>
              <a:t> (1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342900" lvl="0" indent="-342900" algn="just">
              <a:lnSpc>
                <a:spcPct val="107000"/>
              </a:lnSpc>
              <a:spcAft>
                <a:spcPts val="800"/>
              </a:spcAft>
              <a:buFont typeface="Symbol" panose="05050102010706020507" pitchFamily="18" charset="2"/>
              <a:buChar char=""/>
            </a:pPr>
            <a:r>
              <a:rPr lang="af-ZA" sz="1200" dirty="0">
                <a:effectLst/>
                <a:latin typeface="Calibri" panose="020F0502020204030204" pitchFamily="34" charset="0"/>
                <a:ea typeface="MS Mincho" panose="02020609040205080304" pitchFamily="49" charset="-128"/>
                <a:cs typeface="Calibri" panose="020F0502020204030204" pitchFamily="34" charset="0"/>
              </a:rPr>
              <a:t>Welkom terug Graad </a:t>
            </a:r>
            <a:r>
              <a:rPr lang="af-ZA" sz="1200" dirty="0" err="1">
                <a:effectLst/>
                <a:latin typeface="Calibri" panose="020F0502020204030204" pitchFamily="34" charset="0"/>
                <a:ea typeface="MS Mincho" panose="02020609040205080304" pitchFamily="49" charset="-128"/>
                <a:cs typeface="Calibri" panose="020F0502020204030204" pitchFamily="34" charset="0"/>
              </a:rPr>
              <a:t>9's</a:t>
            </a:r>
            <a:r>
              <a:rPr lang="af-ZA" sz="1200" dirty="0">
                <a:effectLst/>
                <a:latin typeface="Calibri" panose="020F0502020204030204" pitchFamily="34" charset="0"/>
                <a:ea typeface="MS Mincho" panose="02020609040205080304" pitchFamily="49" charset="-128"/>
                <a:cs typeface="Calibri" panose="020F0502020204030204" pitchFamily="34" charset="0"/>
              </a:rPr>
              <a:t>, vandag gaan ons voort met ons les oor geweld. Ons gaan kyk na die redes vir geweld en wat die impak daarvan op individue en die samelewing is.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054A3D5-5D62-4CED-9F3C-E7314EAD6D95}" type="slidenum">
              <a:rPr lang="en-US" smtClean="0"/>
              <a:t>1</a:t>
            </a:fld>
            <a:endParaRPr lang="en-US"/>
          </a:p>
        </p:txBody>
      </p:sp>
    </p:spTree>
    <p:extLst>
      <p:ext uri="{BB962C8B-B14F-4D97-AF65-F5344CB8AC3E}">
        <p14:creationId xmlns:p14="http://schemas.microsoft.com/office/powerpoint/2010/main" val="309755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mn-lt"/>
                <a:ea typeface="+mn-ea"/>
                <a:cs typeface="+mn-cs"/>
              </a:rPr>
              <a:t>Videobespreking</a:t>
            </a:r>
            <a:r>
              <a:rPr kumimoji="0" lang="en-GB" sz="1000" b="0" i="0" u="none" strike="noStrike" kern="1200" cap="none" spc="0" normalizeH="0" baseline="0" noProof="0" dirty="0">
                <a:ln>
                  <a:noFill/>
                </a:ln>
                <a:solidFill>
                  <a:prstClr val="black"/>
                </a:solidFill>
                <a:effectLst/>
                <a:uLnTx/>
                <a:uFillTx/>
                <a:latin typeface="+mn-lt"/>
                <a:ea typeface="+mn-ea"/>
                <a:cs typeface="+mn-cs"/>
              </a:rPr>
              <a:t>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342900" lvl="0" indent="-342900" algn="just">
              <a:lnSpc>
                <a:spcPct val="107000"/>
              </a:lnSpc>
              <a:buFont typeface="Symbol" panose="05050102010706020507" pitchFamily="18" charset="2"/>
              <a:buChar char=""/>
            </a:pPr>
            <a:r>
              <a:rPr lang="af-ZA" sz="1200" dirty="0">
                <a:effectLst/>
                <a:latin typeface="Calibri" panose="020F0502020204030204" pitchFamily="34" charset="0"/>
                <a:ea typeface="MS Mincho" panose="02020609040205080304" pitchFamily="49" charset="-128"/>
                <a:cs typeface="Calibri" panose="020F0502020204030204" pitchFamily="34" charset="0"/>
              </a:rPr>
              <a:t>In die vorige les het ons gekyk na dade van geweld wat in huise, skole en gemeenskappe plaasvind. Kom ons begin hierdie les met 'n video oor 'n ernstige </a:t>
            </a:r>
            <a:r>
              <a:rPr lang="af-ZA" sz="1200" dirty="0" err="1">
                <a:effectLst/>
                <a:latin typeface="Calibri" panose="020F0502020204030204" pitchFamily="34" charset="0"/>
                <a:ea typeface="MS Mincho" panose="02020609040205080304" pitchFamily="49" charset="-128"/>
                <a:cs typeface="Calibri" panose="020F0502020204030204" pitchFamily="34" charset="0"/>
              </a:rPr>
              <a:t>geweldskwessie</a:t>
            </a:r>
            <a:r>
              <a:rPr lang="af-ZA" sz="1200" dirty="0">
                <a:effectLst/>
                <a:latin typeface="Calibri" panose="020F0502020204030204" pitchFamily="34" charset="0"/>
                <a:ea typeface="MS Mincho" panose="02020609040205080304" pitchFamily="49" charset="-128"/>
                <a:cs typeface="Calibri" panose="020F0502020204030204" pitchFamily="34" charset="0"/>
              </a:rPr>
              <a:t> in ons skole: </a:t>
            </a:r>
            <a:r>
              <a:rPr lang="af-ZA" sz="1200" dirty="0" err="1">
                <a:effectLst/>
                <a:latin typeface="Calibri" panose="020F0502020204030204" pitchFamily="34" charset="0"/>
                <a:ea typeface="MS Mincho" panose="02020609040205080304" pitchFamily="49" charset="-128"/>
                <a:cs typeface="Calibri" panose="020F0502020204030204" pitchFamily="34" charset="0"/>
              </a:rPr>
              <a:t>kuberafknouery</a:t>
            </a:r>
            <a:r>
              <a:rPr lang="af-ZA" sz="1200" dirty="0">
                <a:effectLst/>
                <a:latin typeface="Calibri" panose="020F0502020204030204" pitchFamily="34" charset="0"/>
                <a:ea typeface="MS Mincho" panose="02020609040205080304" pitchFamily="49" charset="-128"/>
                <a:cs typeface="Calibri" panose="020F0502020204030204" pitchFamily="34"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af-ZA" sz="1200" dirty="0">
                <a:effectLst/>
                <a:latin typeface="Calibri" panose="020F0502020204030204" pitchFamily="34" charset="0"/>
                <a:ea typeface="MS Mincho" panose="02020609040205080304" pitchFamily="49" charset="-128"/>
                <a:cs typeface="Calibri" panose="020F0502020204030204" pitchFamily="34" charset="0"/>
              </a:rPr>
              <a:t>Let op die impak van afknouery op die slagoffers terwyl jy na die video kyk. Ons sal dit later in die les bespreek.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Kyk: </a:t>
            </a:r>
            <a:r>
              <a:rPr kumimoji="0" lang="en-ZA" sz="1200" b="1" i="1"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What is Cyberbullying? </a:t>
            </a:r>
            <a:r>
              <a:rPr kumimoji="0" lang="en-ZA" sz="1200" b="0" i="0" u="sng" strike="noStrike" kern="1200" cap="none" spc="0" normalizeH="0" baseline="0" noProof="0" dirty="0">
                <a:ln>
                  <a:noFill/>
                </a:ln>
                <a:solidFill>
                  <a:srgbClr val="467886"/>
                </a:solidFill>
                <a:effectLst/>
                <a:uLnTx/>
                <a:uFillTx/>
                <a:latin typeface="Calibri" panose="020F0502020204030204" pitchFamily="34" charset="0"/>
                <a:ea typeface="Aptos" panose="020B0004020202020204" pitchFamily="34" charset="0"/>
                <a:cs typeface="Calibri" panose="020F0502020204030204" pitchFamily="34" charset="0"/>
                <a:hlinkClick r:id="rId3"/>
              </a:rPr>
              <a:t>https://www.youtube.com/watch?v=niaDJdEXk9U</a:t>
            </a: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 (2 min 08 </a:t>
            </a:r>
            <a:r>
              <a:rPr kumimoji="0" lang="en-ZA" sz="1200" b="0" i="0" u="none" strike="noStrike" kern="1200" cap="none" spc="0" normalizeH="0" baseline="0" noProof="0" dirty="0" err="1">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sek</a:t>
            </a: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af-ZA" sz="1200" dirty="0">
                <a:effectLst/>
                <a:latin typeface="Calibri" panose="020F0502020204030204" pitchFamily="34" charset="0"/>
                <a:ea typeface="MS Mincho" panose="02020609040205080304" pitchFamily="49" charset="-128"/>
                <a:cs typeface="Calibri" panose="020F0502020204030204" pitchFamily="34" charset="0"/>
              </a:rPr>
              <a:t>Vra die leerders om die volgende te bespreek: Waarom wend sommige mense hulle tot </a:t>
            </a:r>
            <a:r>
              <a:rPr lang="af-ZA" sz="1200" dirty="0" err="1">
                <a:effectLst/>
                <a:latin typeface="Calibri" panose="020F0502020204030204" pitchFamily="34" charset="0"/>
                <a:ea typeface="MS Mincho" panose="02020609040205080304" pitchFamily="49" charset="-128"/>
                <a:cs typeface="Calibri" panose="020F0502020204030204" pitchFamily="34" charset="0"/>
              </a:rPr>
              <a:t>kuberafknouery</a:t>
            </a:r>
            <a:r>
              <a:rPr lang="af-ZA" sz="1200" dirty="0">
                <a:effectLst/>
                <a:latin typeface="Calibri" panose="020F0502020204030204" pitchFamily="34" charset="0"/>
                <a:ea typeface="MS Mincho" panose="02020609040205080304" pitchFamily="49" charset="-128"/>
                <a:cs typeface="Calibri" panose="020F0502020204030204" pitchFamily="34"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buFont typeface="Symbol" panose="05050102010706020507" pitchFamily="18" charset="2"/>
              <a:buChar char=""/>
            </a:pPr>
            <a:r>
              <a:rPr lang="af-ZA" sz="1200" b="1" dirty="0">
                <a:effectLst/>
                <a:latin typeface="Calibri" panose="020F0502020204030204" pitchFamily="34" charset="0"/>
                <a:ea typeface="MS Mincho" panose="02020609040205080304" pitchFamily="49" charset="-128"/>
                <a:cs typeface="Calibri" panose="020F0502020204030204" pitchFamily="34" charset="0"/>
              </a:rPr>
              <a:t>Antwoorde kan die volgende insluit: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buFont typeface="Symbol" panose="05050102010706020507" pitchFamily="18" charset="2"/>
              <a:buChar char=""/>
            </a:pPr>
            <a:r>
              <a:rPr lang="af-ZA" sz="1200" dirty="0">
                <a:effectLst/>
                <a:latin typeface="Calibri" panose="020F0502020204030204" pitchFamily="34" charset="0"/>
                <a:ea typeface="MS Mincho" panose="02020609040205080304" pitchFamily="49" charset="-128"/>
                <a:cs typeface="Calibri" panose="020F0502020204030204" pitchFamily="34" charset="0"/>
              </a:rPr>
              <a:t>Die internet bied anonimiteit wat mense minder aanspreeklik laat voel vir hul optrede.</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buFont typeface="Symbol" panose="05050102010706020507" pitchFamily="18" charset="2"/>
              <a:buChar char=""/>
            </a:pPr>
            <a:r>
              <a:rPr lang="af-ZA" sz="1200" dirty="0">
                <a:effectLst/>
                <a:latin typeface="Calibri" panose="020F0502020204030204" pitchFamily="34" charset="0"/>
                <a:ea typeface="MS Mincho" panose="02020609040205080304" pitchFamily="49" charset="-128"/>
                <a:cs typeface="Calibri" panose="020F0502020204030204" pitchFamily="34" charset="0"/>
              </a:rPr>
              <a:t>Kuberboelies wil mag oor hul slagoffer uitoefen.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buFont typeface="Symbol" panose="05050102010706020507" pitchFamily="18" charset="2"/>
              <a:buChar char=""/>
            </a:pPr>
            <a:r>
              <a:rPr lang="af-ZA" sz="1200" dirty="0">
                <a:effectLst/>
                <a:latin typeface="Calibri" panose="020F0502020204030204" pitchFamily="34" charset="0"/>
                <a:ea typeface="MS Mincho" panose="02020609040205080304" pitchFamily="49" charset="-128"/>
                <a:cs typeface="Calibri" panose="020F0502020204030204" pitchFamily="34" charset="0"/>
              </a:rPr>
              <a:t>Sommige individue neem deel aan </a:t>
            </a:r>
            <a:r>
              <a:rPr lang="af-ZA" sz="1200" dirty="0" err="1">
                <a:effectLst/>
                <a:latin typeface="Calibri" panose="020F0502020204030204" pitchFamily="34" charset="0"/>
                <a:ea typeface="MS Mincho" panose="02020609040205080304" pitchFamily="49" charset="-128"/>
                <a:cs typeface="Calibri" panose="020F0502020204030204" pitchFamily="34" charset="0"/>
              </a:rPr>
              <a:t>kuberafknouery</a:t>
            </a:r>
            <a:r>
              <a:rPr lang="af-ZA" sz="1200" dirty="0">
                <a:effectLst/>
                <a:latin typeface="Calibri" panose="020F0502020204030204" pitchFamily="34" charset="0"/>
                <a:ea typeface="MS Mincho" panose="02020609040205080304" pitchFamily="49" charset="-128"/>
                <a:cs typeface="Calibri" panose="020F0502020204030204" pitchFamily="34" charset="0"/>
              </a:rPr>
              <a:t> as 'n vorm van wraak.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buFont typeface="Symbol" panose="05050102010706020507" pitchFamily="18" charset="2"/>
              <a:buChar char=""/>
            </a:pPr>
            <a:r>
              <a:rPr lang="af-ZA" sz="1200" dirty="0">
                <a:effectLst/>
                <a:latin typeface="Calibri" panose="020F0502020204030204" pitchFamily="34" charset="0"/>
                <a:ea typeface="MS Mincho" panose="02020609040205080304" pitchFamily="49" charset="-128"/>
                <a:cs typeface="Calibri" panose="020F0502020204030204" pitchFamily="34" charset="0"/>
              </a:rPr>
              <a:t>Die begeerte om in te pas of goedkeuring van portuurs te verkry, kan individue dryf om aan </a:t>
            </a:r>
            <a:r>
              <a:rPr lang="af-ZA" sz="1200" dirty="0" err="1">
                <a:effectLst/>
                <a:latin typeface="Calibri" panose="020F0502020204030204" pitchFamily="34" charset="0"/>
                <a:ea typeface="MS Mincho" panose="02020609040205080304" pitchFamily="49" charset="-128"/>
                <a:cs typeface="Calibri" panose="020F0502020204030204" pitchFamily="34" charset="0"/>
              </a:rPr>
              <a:t>kuberafknouery</a:t>
            </a:r>
            <a:r>
              <a:rPr lang="af-ZA" sz="1200" dirty="0">
                <a:effectLst/>
                <a:latin typeface="Calibri" panose="020F0502020204030204" pitchFamily="34" charset="0"/>
                <a:ea typeface="MS Mincho" panose="02020609040205080304" pitchFamily="49" charset="-128"/>
                <a:cs typeface="Calibri" panose="020F0502020204030204" pitchFamily="34" charset="0"/>
              </a:rPr>
              <a:t> deel te neem.</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af-ZA" sz="1200" dirty="0">
                <a:effectLst/>
                <a:latin typeface="Calibri" panose="020F0502020204030204" pitchFamily="34" charset="0"/>
                <a:ea typeface="MS Mincho" panose="02020609040205080304" pitchFamily="49" charset="-128"/>
                <a:cs typeface="Calibri" panose="020F0502020204030204" pitchFamily="34" charset="0"/>
              </a:rPr>
              <a:t>Hulle kan ander boelie om beter oor hulself te voel.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054A3D5-5D62-4CED-9F3C-E7314EAD6D95}" type="slidenum">
              <a:rPr lang="en-US" smtClean="0"/>
              <a:t>2</a:t>
            </a:fld>
            <a:endParaRPr lang="en-US"/>
          </a:p>
        </p:txBody>
      </p:sp>
    </p:spTree>
    <p:extLst>
      <p:ext uri="{BB962C8B-B14F-4D97-AF65-F5344CB8AC3E}">
        <p14:creationId xmlns:p14="http://schemas.microsoft.com/office/powerpoint/2010/main" val="283590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mn-lt"/>
                <a:ea typeface="+mn-ea"/>
                <a:cs typeface="+mn-cs"/>
              </a:rPr>
              <a:t>Groepbespreking</a:t>
            </a:r>
            <a:r>
              <a:rPr kumimoji="0" lang="en-GB" sz="1200" b="0" i="0" u="none" strike="noStrike" kern="1200" cap="none" spc="0" normalizeH="0" baseline="0" noProof="0" dirty="0">
                <a:ln>
                  <a:noFill/>
                </a:ln>
                <a:solidFill>
                  <a:prstClr val="black"/>
                </a:solidFill>
                <a:effectLst/>
                <a:uLnTx/>
                <a:uFillTx/>
                <a:latin typeface="+mn-lt"/>
                <a:ea typeface="+mn-ea"/>
                <a:cs typeface="+mn-cs"/>
              </a:rPr>
              <a:t> (10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342900" lvl="0"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Noudat ons gekyk het na 'n paar redes waarom individue aan </a:t>
            </a:r>
            <a:r>
              <a:rPr lang="af-ZA" sz="1800" dirty="0" err="1">
                <a:effectLst/>
                <a:latin typeface="Calibri" panose="020F0502020204030204" pitchFamily="34" charset="0"/>
                <a:ea typeface="MS Mincho" panose="02020609040205080304" pitchFamily="49" charset="-128"/>
                <a:cs typeface="Calibri" panose="020F0502020204030204" pitchFamily="34" charset="0"/>
              </a:rPr>
              <a:t>kuberafknouery</a:t>
            </a:r>
            <a:r>
              <a:rPr lang="af-ZA" sz="1800" dirty="0">
                <a:effectLst/>
                <a:latin typeface="Calibri" panose="020F0502020204030204" pitchFamily="34" charset="0"/>
                <a:ea typeface="MS Mincho" panose="02020609040205080304" pitchFamily="49" charset="-128"/>
                <a:cs typeface="Calibri" panose="020F0502020204030204" pitchFamily="34" charset="0"/>
              </a:rPr>
              <a:t> deelneem, kom ons kyk na die redes waarom geweld in gesinne, gemeenskappe en onder vriende en portuurs voorkom.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Verdeel leerders in groepe van VIER tot VYF. Vra leerders om te bespreek hoe die volgende faktore tot geweld kan lei. Hulle kan aantekeninge van hul bespreking in </a:t>
            </a:r>
            <a:r>
              <a:rPr lang="af-ZA" sz="1800" b="1" i="1" dirty="0">
                <a:effectLst/>
                <a:latin typeface="Calibri" panose="020F0502020204030204" pitchFamily="34" charset="0"/>
                <a:ea typeface="MS Mincho" panose="02020609040205080304" pitchFamily="49" charset="-128"/>
                <a:cs typeface="Calibri" panose="020F0502020204030204" pitchFamily="34" charset="0"/>
              </a:rPr>
              <a:t>Aktiwiteit 1</a:t>
            </a:r>
            <a:r>
              <a:rPr lang="af-ZA" sz="1800" dirty="0">
                <a:effectLst/>
                <a:latin typeface="Calibri" panose="020F0502020204030204" pitchFamily="34" charset="0"/>
                <a:ea typeface="MS Mincho" panose="02020609040205080304" pitchFamily="49" charset="-128"/>
                <a:cs typeface="Calibri" panose="020F0502020204030204" pitchFamily="34" charset="0"/>
              </a:rPr>
              <a:t> (</a:t>
            </a:r>
            <a:r>
              <a:rPr lang="af-ZA" sz="1800" b="1" i="1" u="sng" dirty="0">
                <a:effectLst/>
                <a:latin typeface="Calibri" panose="020F0502020204030204" pitchFamily="34" charset="0"/>
                <a:ea typeface="MS Mincho" panose="02020609040205080304" pitchFamily="49" charset="-128"/>
                <a:cs typeface="Calibri" panose="020F0502020204030204" pitchFamily="34" charset="0"/>
              </a:rPr>
              <a:t>Les 2 – Werkkaart</a:t>
            </a:r>
            <a:r>
              <a:rPr lang="af-ZA" sz="1800" dirty="0">
                <a:effectLst/>
                <a:latin typeface="Calibri" panose="020F0502020204030204" pitchFamily="34" charset="0"/>
                <a:ea typeface="MS Mincho" panose="02020609040205080304" pitchFamily="49" charset="-128"/>
                <a:cs typeface="Calibri" panose="020F0502020204030204" pitchFamily="34" charset="0"/>
              </a:rPr>
              <a:t>) maak:</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Sosio-ekonomiese faktore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Kulturele en sosiale norme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Middelmisbruik</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Sielkundige faktore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Gesinsdinamika</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Sosiale faktore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Opvoedkundige faktore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Institusionele mislukkings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718185" algn="just">
              <a:lnSpc>
                <a:spcPct val="107000"/>
              </a:lnSpc>
              <a:buNone/>
            </a:pPr>
            <a:r>
              <a:rPr lang="af-ZA" sz="1800" dirty="0">
                <a:effectLst/>
                <a:latin typeface="Calibri" panose="020F0502020204030204" pitchFamily="34" charset="0"/>
                <a:ea typeface="MS Mincho" panose="02020609040205080304" pitchFamily="49" charset="-128"/>
                <a:cs typeface="Calibri" panose="020F0502020204030204" pitchFamily="34" charset="0"/>
              </a:rPr>
              <a:t>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Laat die leerders ná ongeveer 5 minute terugvoer gee oor elke faktor en voeg voorbeelde by wat hulle dalk uit die onderstaande lys gemis het:</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b="1" u="sng" dirty="0">
                <a:effectLst/>
                <a:latin typeface="Calibri" panose="020F0502020204030204" pitchFamily="34" charset="0"/>
                <a:ea typeface="MS Mincho" panose="02020609040205080304" pitchFamily="49" charset="-128"/>
                <a:cs typeface="Calibri" panose="020F0502020204030204" pitchFamily="34" charset="0"/>
              </a:rPr>
              <a:t>Sosio-ekonomiese faktore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Wanneer mense in </a:t>
            </a:r>
            <a:r>
              <a:rPr lang="af-ZA" sz="1800" b="1" dirty="0">
                <a:effectLst/>
                <a:latin typeface="Calibri" panose="020F0502020204030204" pitchFamily="34" charset="0"/>
                <a:ea typeface="MS Mincho" panose="02020609040205080304" pitchFamily="49" charset="-128"/>
                <a:cs typeface="Calibri" panose="020F0502020204030204" pitchFamily="34" charset="0"/>
              </a:rPr>
              <a:t>armoede</a:t>
            </a:r>
            <a:r>
              <a:rPr lang="af-ZA" sz="1800" dirty="0">
                <a:effectLst/>
                <a:latin typeface="Calibri" panose="020F0502020204030204" pitchFamily="34" charset="0"/>
                <a:ea typeface="MS Mincho" panose="02020609040205080304" pitchFamily="49" charset="-128"/>
                <a:cs typeface="Calibri" panose="020F0502020204030204" pitchFamily="34" charset="0"/>
              </a:rPr>
              <a:t> leef  of </a:t>
            </a:r>
            <a:r>
              <a:rPr lang="af-ZA" sz="1800" b="1" dirty="0">
                <a:effectLst/>
                <a:latin typeface="Calibri" panose="020F0502020204030204" pitchFamily="34" charset="0"/>
                <a:ea typeface="MS Mincho" panose="02020609040205080304" pitchFamily="49" charset="-128"/>
                <a:cs typeface="Calibri" panose="020F0502020204030204" pitchFamily="34" charset="0"/>
              </a:rPr>
              <a:t>werkloos is</a:t>
            </a:r>
            <a:r>
              <a:rPr lang="af-ZA" sz="1800" dirty="0">
                <a:effectLst/>
                <a:latin typeface="Calibri" panose="020F0502020204030204" pitchFamily="34" charset="0"/>
                <a:ea typeface="MS Mincho" panose="02020609040205080304" pitchFamily="49" charset="-128"/>
                <a:cs typeface="Calibri" panose="020F0502020204030204" pitchFamily="34" charset="0"/>
              </a:rPr>
              <a:t>, kan dit lei tot stres, frustrasie en 'n gevoel van magteloosheid, wat die risiko van geweld kan verhoog.</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b="1" dirty="0">
                <a:effectLst/>
                <a:latin typeface="Calibri" panose="020F0502020204030204" pitchFamily="34" charset="0"/>
                <a:ea typeface="MS Mincho" panose="02020609040205080304" pitchFamily="49" charset="-128"/>
                <a:cs typeface="Calibri" panose="020F0502020204030204" pitchFamily="34" charset="0"/>
              </a:rPr>
              <a:t>Ongelykheid</a:t>
            </a:r>
            <a:r>
              <a:rPr lang="af-ZA" sz="1800" dirty="0">
                <a:effectLst/>
                <a:latin typeface="Calibri" panose="020F0502020204030204" pitchFamily="34" charset="0"/>
                <a:ea typeface="MS Mincho" panose="02020609040205080304" pitchFamily="49" charset="-128"/>
                <a:cs typeface="Calibri" panose="020F0502020204030204" pitchFamily="34" charset="0"/>
              </a:rPr>
              <a:t> in rykdom en sosiale status kan lei tot ‘n gevoel van wraak en tot mededinging lei, wat  aanleiding gee tot konflik en geweld.</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b="1" u="sng" dirty="0">
                <a:effectLst/>
                <a:latin typeface="Calibri" panose="020F0502020204030204" pitchFamily="34" charset="0"/>
                <a:ea typeface="MS Mincho" panose="02020609040205080304" pitchFamily="49" charset="-128"/>
                <a:cs typeface="Calibri" panose="020F0502020204030204" pitchFamily="34" charset="0"/>
              </a:rPr>
              <a:t>Kulturele en sosiale norme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In sommige </a:t>
            </a:r>
            <a:r>
              <a:rPr lang="af-ZA" sz="1800" b="1" dirty="0">
                <a:effectLst/>
                <a:latin typeface="Calibri" panose="020F0502020204030204" pitchFamily="34" charset="0"/>
                <a:ea typeface="MS Mincho" panose="02020609040205080304" pitchFamily="49" charset="-128"/>
                <a:cs typeface="Calibri" panose="020F0502020204030204" pitchFamily="34" charset="0"/>
              </a:rPr>
              <a:t>kulture</a:t>
            </a:r>
            <a:r>
              <a:rPr lang="af-ZA" sz="1800" dirty="0">
                <a:effectLst/>
                <a:latin typeface="Calibri" panose="020F0502020204030204" pitchFamily="34" charset="0"/>
                <a:ea typeface="MS Mincho" panose="02020609040205080304" pitchFamily="49" charset="-128"/>
                <a:cs typeface="Calibri" panose="020F0502020204030204" pitchFamily="34" charset="0"/>
              </a:rPr>
              <a:t> of </a:t>
            </a:r>
            <a:r>
              <a:rPr lang="af-ZA" sz="1800" b="1" dirty="0">
                <a:effectLst/>
                <a:latin typeface="Calibri" panose="020F0502020204030204" pitchFamily="34" charset="0"/>
                <a:ea typeface="MS Mincho" panose="02020609040205080304" pitchFamily="49" charset="-128"/>
                <a:cs typeface="Calibri" panose="020F0502020204030204" pitchFamily="34" charset="0"/>
              </a:rPr>
              <a:t>gemeenskappe </a:t>
            </a:r>
            <a:r>
              <a:rPr lang="af-ZA" sz="1800" dirty="0">
                <a:effectLst/>
                <a:latin typeface="Calibri" panose="020F0502020204030204" pitchFamily="34" charset="0"/>
                <a:ea typeface="MS Mincho" panose="02020609040205080304" pitchFamily="49" charset="-128"/>
                <a:cs typeface="Calibri" panose="020F0502020204030204" pitchFamily="34" charset="0"/>
              </a:rPr>
              <a:t>word geweld genormaliseer as 'n manier om konflikte op te los of beheer uit te oefen.</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b="1" dirty="0">
                <a:effectLst/>
                <a:latin typeface="Calibri" panose="020F0502020204030204" pitchFamily="34" charset="0"/>
                <a:ea typeface="MS Mincho" panose="02020609040205080304" pitchFamily="49" charset="-128"/>
                <a:cs typeface="Calibri" panose="020F0502020204030204" pitchFamily="34" charset="0"/>
              </a:rPr>
              <a:t>Tradisionele geslagsrolle</a:t>
            </a:r>
            <a:r>
              <a:rPr lang="af-ZA" sz="1800" dirty="0">
                <a:effectLst/>
                <a:latin typeface="Calibri" panose="020F0502020204030204" pitchFamily="34" charset="0"/>
                <a:ea typeface="MS Mincho" panose="02020609040205080304" pitchFamily="49" charset="-128"/>
                <a:cs typeface="Calibri" panose="020F0502020204030204" pitchFamily="34" charset="0"/>
              </a:rPr>
              <a:t> wat manlike oorheersing en vroulike onderdanigheid beklemtoon, kan tot gesinsgeweld en geslagsgebaseerde geweld bydra.</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b="1" u="sng" dirty="0">
                <a:effectLst/>
                <a:latin typeface="Calibri" panose="020F0502020204030204" pitchFamily="34" charset="0"/>
                <a:ea typeface="MS Mincho" panose="02020609040205080304" pitchFamily="49" charset="-128"/>
                <a:cs typeface="Calibri" panose="020F0502020204030204" pitchFamily="34" charset="0"/>
              </a:rPr>
              <a:t>Middelmisbruik</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Die gebruik van </a:t>
            </a:r>
            <a:r>
              <a:rPr lang="af-ZA" sz="1800" b="1" dirty="0">
                <a:effectLst/>
                <a:latin typeface="Calibri" panose="020F0502020204030204" pitchFamily="34" charset="0"/>
                <a:ea typeface="MS Mincho" panose="02020609040205080304" pitchFamily="49" charset="-128"/>
                <a:cs typeface="Calibri" panose="020F0502020204030204" pitchFamily="34" charset="0"/>
              </a:rPr>
              <a:t>alkohol</a:t>
            </a:r>
            <a:r>
              <a:rPr lang="af-ZA" sz="1800" dirty="0">
                <a:effectLst/>
                <a:latin typeface="Calibri" panose="020F0502020204030204" pitchFamily="34" charset="0"/>
                <a:ea typeface="MS Mincho" panose="02020609040205080304" pitchFamily="49" charset="-128"/>
                <a:cs typeface="Calibri" panose="020F0502020204030204" pitchFamily="34" charset="0"/>
              </a:rPr>
              <a:t> en </a:t>
            </a:r>
            <a:r>
              <a:rPr lang="af-ZA" sz="1800" b="1" dirty="0">
                <a:effectLst/>
                <a:latin typeface="Calibri" panose="020F0502020204030204" pitchFamily="34" charset="0"/>
                <a:ea typeface="MS Mincho" panose="02020609040205080304" pitchFamily="49" charset="-128"/>
                <a:cs typeface="Calibri" panose="020F0502020204030204" pitchFamily="34" charset="0"/>
              </a:rPr>
              <a:t>dwelms</a:t>
            </a:r>
            <a:r>
              <a:rPr lang="af-ZA" sz="1800" dirty="0">
                <a:effectLst/>
                <a:latin typeface="Calibri" panose="020F0502020204030204" pitchFamily="34" charset="0"/>
                <a:ea typeface="MS Mincho" panose="02020609040205080304" pitchFamily="49" charset="-128"/>
                <a:cs typeface="Calibri" panose="020F0502020204030204" pitchFamily="34" charset="0"/>
              </a:rPr>
              <a:t> kan 'n mens se goeie oordeel benadeel, inhibisies verminder en die waarskynlikheid van aggressiewe gedrag verhoog.</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b="1" u="sng" dirty="0">
                <a:effectLst/>
                <a:latin typeface="Calibri" panose="020F0502020204030204" pitchFamily="34" charset="0"/>
                <a:ea typeface="MS Mincho" panose="02020609040205080304" pitchFamily="49" charset="-128"/>
                <a:cs typeface="Calibri" panose="020F0502020204030204" pitchFamily="34" charset="0"/>
              </a:rPr>
              <a:t>Sielkundige faktore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b="1" dirty="0" err="1">
                <a:effectLst/>
                <a:latin typeface="Calibri" panose="020F0502020204030204" pitchFamily="34" charset="0"/>
                <a:ea typeface="MS Mincho" panose="02020609040205080304" pitchFamily="49" charset="-128"/>
                <a:cs typeface="Calibri" panose="020F0502020204030204" pitchFamily="34" charset="0"/>
              </a:rPr>
              <a:t>Geestesgesondheidstoestande</a:t>
            </a:r>
            <a:r>
              <a:rPr lang="af-ZA" sz="1800" b="1" dirty="0">
                <a:effectLst/>
                <a:latin typeface="Calibri" panose="020F0502020204030204" pitchFamily="34" charset="0"/>
                <a:ea typeface="MS Mincho" panose="02020609040205080304" pitchFamily="49" charset="-128"/>
                <a:cs typeface="Calibri" panose="020F0502020204030204" pitchFamily="34" charset="0"/>
              </a:rPr>
              <a:t> </a:t>
            </a:r>
            <a:r>
              <a:rPr lang="af-ZA" sz="1800" dirty="0">
                <a:effectLst/>
                <a:latin typeface="Calibri" panose="020F0502020204030204" pitchFamily="34" charset="0"/>
                <a:ea typeface="MS Mincho" panose="02020609040205080304" pitchFamily="49" charset="-128"/>
                <a:cs typeface="Calibri" panose="020F0502020204030204" pitchFamily="34" charset="0"/>
              </a:rPr>
              <a:t>soos depressie, angs en persoonlikheidsversteurings kan geassosieer word met 'n verhoogde risiko van geweld.</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b="1" dirty="0">
                <a:effectLst/>
                <a:latin typeface="Calibri" panose="020F0502020204030204" pitchFamily="34" charset="0"/>
                <a:ea typeface="MS Mincho" panose="02020609040205080304" pitchFamily="49" charset="-128"/>
                <a:cs typeface="Calibri" panose="020F0502020204030204" pitchFamily="34" charset="0"/>
              </a:rPr>
              <a:t>Individue wat in die verlede geweld of mishandeling ervaar het</a:t>
            </a:r>
            <a:r>
              <a:rPr lang="af-ZA" sz="1800" dirty="0">
                <a:effectLst/>
                <a:latin typeface="Calibri" panose="020F0502020204030204" pitchFamily="34" charset="0"/>
                <a:ea typeface="MS Mincho" panose="02020609040205080304" pitchFamily="49" charset="-128"/>
                <a:cs typeface="Calibri" panose="020F0502020204030204" pitchFamily="34" charset="0"/>
              </a:rPr>
              <a:t>, is meer geneig om sulke gedrag voort te sit.</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b="1" u="sng" dirty="0">
                <a:effectLst/>
                <a:latin typeface="Calibri" panose="020F0502020204030204" pitchFamily="34" charset="0"/>
                <a:ea typeface="MS Mincho" panose="02020609040205080304" pitchFamily="49" charset="-128"/>
                <a:cs typeface="Calibri" panose="020F0502020204030204" pitchFamily="34" charset="0"/>
              </a:rPr>
              <a:t>Gesinsdinamika</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Kinders wat in </a:t>
            </a:r>
            <a:r>
              <a:rPr lang="af-ZA" sz="1800" b="1" dirty="0">
                <a:effectLst/>
                <a:latin typeface="Calibri" panose="020F0502020204030204" pitchFamily="34" charset="0"/>
                <a:ea typeface="MS Mincho" panose="02020609040205080304" pitchFamily="49" charset="-128"/>
                <a:cs typeface="Calibri" panose="020F0502020204030204" pitchFamily="34" charset="0"/>
              </a:rPr>
              <a:t>gewelddadige huishoudings</a:t>
            </a:r>
            <a:r>
              <a:rPr lang="af-ZA" sz="1800" dirty="0">
                <a:effectLst/>
                <a:latin typeface="Calibri" panose="020F0502020204030204" pitchFamily="34" charset="0"/>
                <a:ea typeface="MS Mincho" panose="02020609040205080304" pitchFamily="49" charset="-128"/>
                <a:cs typeface="Calibri" panose="020F0502020204030204" pitchFamily="34" charset="0"/>
              </a:rPr>
              <a:t> grootword,  kan geweld beskou as 'n normale manier om met ander te kommunikeer en kan self oortreders daarvan word.</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b="1" u="sng" dirty="0">
                <a:effectLst/>
                <a:latin typeface="Calibri" panose="020F0502020204030204" pitchFamily="34" charset="0"/>
                <a:ea typeface="MS Mincho" panose="02020609040205080304" pitchFamily="49" charset="-128"/>
                <a:cs typeface="Calibri" panose="020F0502020204030204" pitchFamily="34" charset="0"/>
              </a:rPr>
              <a:t>Sosiale faktore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'n </a:t>
            </a:r>
            <a:r>
              <a:rPr lang="af-ZA" sz="1800" b="1" dirty="0">
                <a:effectLst/>
                <a:latin typeface="Calibri" panose="020F0502020204030204" pitchFamily="34" charset="0"/>
                <a:ea typeface="MS Mincho" panose="02020609040205080304" pitchFamily="49" charset="-128"/>
                <a:cs typeface="Calibri" panose="020F0502020204030204" pitchFamily="34" charset="0"/>
              </a:rPr>
              <a:t>Gebrek aan sosiale ondersteuning</a:t>
            </a:r>
            <a:r>
              <a:rPr lang="af-ZA" sz="1800" dirty="0">
                <a:effectLst/>
                <a:latin typeface="Calibri" panose="020F0502020204030204" pitchFamily="34" charset="0"/>
                <a:ea typeface="MS Mincho" panose="02020609040205080304" pitchFamily="49" charset="-128"/>
                <a:cs typeface="Calibri" panose="020F0502020204030204" pitchFamily="34" charset="0"/>
              </a:rPr>
              <a:t> en </a:t>
            </a:r>
            <a:r>
              <a:rPr lang="af-ZA" sz="1800" dirty="0" err="1">
                <a:effectLst/>
                <a:latin typeface="Calibri" panose="020F0502020204030204" pitchFamily="34" charset="0"/>
                <a:ea typeface="MS Mincho" panose="02020609040205080304" pitchFamily="49" charset="-128"/>
                <a:cs typeface="Calibri" panose="020F0502020204030204" pitchFamily="34" charset="0"/>
              </a:rPr>
              <a:t>gemeenskapsverbindings</a:t>
            </a:r>
            <a:r>
              <a:rPr lang="af-ZA" sz="1800" dirty="0">
                <a:effectLst/>
                <a:latin typeface="Calibri" panose="020F0502020204030204" pitchFamily="34" charset="0"/>
                <a:ea typeface="MS Mincho" panose="02020609040205080304" pitchFamily="49" charset="-128"/>
                <a:cs typeface="Calibri" panose="020F0502020204030204" pitchFamily="34" charset="0"/>
              </a:rPr>
              <a:t> kan stres en die waarskynlikheid van gewelddadige gedrag verhoog.</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As jy jou met aggressiewe of </a:t>
            </a:r>
            <a:r>
              <a:rPr lang="af-ZA" sz="1800" b="1" dirty="0">
                <a:effectLst/>
                <a:latin typeface="Calibri" panose="020F0502020204030204" pitchFamily="34" charset="0"/>
                <a:ea typeface="MS Mincho" panose="02020609040205080304" pitchFamily="49" charset="-128"/>
                <a:cs typeface="Calibri" panose="020F0502020204030204" pitchFamily="34" charset="0"/>
              </a:rPr>
              <a:t>gewelddadige </a:t>
            </a:r>
            <a:r>
              <a:rPr lang="af-ZA" sz="1800" b="1" dirty="0" err="1">
                <a:effectLst/>
                <a:latin typeface="Calibri" panose="020F0502020204030204" pitchFamily="34" charset="0"/>
                <a:ea typeface="MS Mincho" panose="02020609040205080304" pitchFamily="49" charset="-128"/>
                <a:cs typeface="Calibri" panose="020F0502020204030204" pitchFamily="34" charset="0"/>
              </a:rPr>
              <a:t>portuurlede</a:t>
            </a:r>
            <a:r>
              <a:rPr lang="af-ZA" sz="1800" dirty="0">
                <a:effectLst/>
                <a:latin typeface="Calibri" panose="020F0502020204030204" pitchFamily="34" charset="0"/>
                <a:ea typeface="MS Mincho" panose="02020609040205080304" pitchFamily="49" charset="-128"/>
                <a:cs typeface="Calibri" panose="020F0502020204030204" pitchFamily="34" charset="0"/>
              </a:rPr>
              <a:t> vereenselwig, kan dit soortgelyke gedrag aanmoedig.</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b="1" u="sng" dirty="0">
                <a:effectLst/>
                <a:latin typeface="Calibri" panose="020F0502020204030204" pitchFamily="34" charset="0"/>
                <a:ea typeface="MS Mincho" panose="02020609040205080304" pitchFamily="49" charset="-128"/>
                <a:cs typeface="Calibri" panose="020F0502020204030204" pitchFamily="34" charset="0"/>
              </a:rPr>
              <a:t>Opvoedkundige faktore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b="1" dirty="0">
                <a:effectLst/>
                <a:latin typeface="Calibri" panose="020F0502020204030204" pitchFamily="34" charset="0"/>
                <a:ea typeface="MS Mincho" panose="02020609040205080304" pitchFamily="49" charset="-128"/>
                <a:cs typeface="Calibri" panose="020F0502020204030204" pitchFamily="34" charset="0"/>
              </a:rPr>
              <a:t>Beperkte opvoeding</a:t>
            </a:r>
            <a:r>
              <a:rPr lang="af-ZA" sz="1800" dirty="0">
                <a:effectLst/>
                <a:latin typeface="Calibri" panose="020F0502020204030204" pitchFamily="34" charset="0"/>
                <a:ea typeface="MS Mincho" panose="02020609040205080304" pitchFamily="49" charset="-128"/>
                <a:cs typeface="Calibri" panose="020F0502020204030204" pitchFamily="34" charset="0"/>
              </a:rPr>
              <a:t> kan tot swak probleemoplossingsvaardighede en verhoogde blootstelling aan gewelddadige gedrag lei.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Afknouery en </a:t>
            </a:r>
            <a:r>
              <a:rPr lang="af-ZA" sz="1800" b="1" dirty="0">
                <a:effectLst/>
                <a:latin typeface="Calibri" panose="020F0502020204030204" pitchFamily="34" charset="0"/>
                <a:ea typeface="MS Mincho" panose="02020609040205080304" pitchFamily="49" charset="-128"/>
                <a:cs typeface="Calibri" panose="020F0502020204030204" pitchFamily="34" charset="0"/>
              </a:rPr>
              <a:t>geweld in skole</a:t>
            </a:r>
            <a:r>
              <a:rPr lang="af-ZA" sz="1800" dirty="0">
                <a:effectLst/>
                <a:latin typeface="Calibri" panose="020F0502020204030204" pitchFamily="34" charset="0"/>
                <a:ea typeface="MS Mincho" panose="02020609040205080304" pitchFamily="49" charset="-128"/>
                <a:cs typeface="Calibri" panose="020F0502020204030204" pitchFamily="34" charset="0"/>
              </a:rPr>
              <a:t> kan tot 'n kultuur van aggressie onder </a:t>
            </a:r>
            <a:r>
              <a:rPr lang="af-ZA" sz="1800" dirty="0" err="1">
                <a:effectLst/>
                <a:latin typeface="Calibri" panose="020F0502020204030204" pitchFamily="34" charset="0"/>
                <a:ea typeface="MS Mincho" panose="02020609040205080304" pitchFamily="49" charset="-128"/>
                <a:cs typeface="Calibri" panose="020F0502020204030204" pitchFamily="34" charset="0"/>
              </a:rPr>
              <a:t>portuurlede</a:t>
            </a:r>
            <a:r>
              <a:rPr lang="af-ZA" sz="1800" dirty="0">
                <a:effectLst/>
                <a:latin typeface="Calibri" panose="020F0502020204030204" pitchFamily="34" charset="0"/>
                <a:ea typeface="MS Mincho" panose="02020609040205080304" pitchFamily="49" charset="-128"/>
                <a:cs typeface="Calibri" panose="020F0502020204030204" pitchFamily="34" charset="0"/>
              </a:rPr>
              <a:t> bydra.</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b="1" u="sng" dirty="0">
                <a:effectLst/>
                <a:latin typeface="Calibri" panose="020F0502020204030204" pitchFamily="34" charset="0"/>
                <a:ea typeface="MS Mincho" panose="02020609040205080304" pitchFamily="49" charset="-128"/>
                <a:cs typeface="Calibri" panose="020F0502020204030204" pitchFamily="34" charset="0"/>
              </a:rPr>
              <a:t>Institusionele mislukkings</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b="1" dirty="0">
                <a:effectLst/>
                <a:latin typeface="Calibri" panose="020F0502020204030204" pitchFamily="34" charset="0"/>
                <a:ea typeface="MS Mincho" panose="02020609040205080304" pitchFamily="49" charset="-128"/>
                <a:cs typeface="Calibri" panose="020F0502020204030204" pitchFamily="34" charset="0"/>
              </a:rPr>
              <a:t>Onvoldoende</a:t>
            </a:r>
            <a:r>
              <a:rPr lang="af-ZA" sz="1800" dirty="0">
                <a:effectLst/>
                <a:latin typeface="Calibri" panose="020F0502020204030204" pitchFamily="34" charset="0"/>
                <a:ea typeface="MS Mincho" panose="02020609040205080304" pitchFamily="49" charset="-128"/>
                <a:cs typeface="Calibri" panose="020F0502020204030204" pitchFamily="34" charset="0"/>
              </a:rPr>
              <a:t> </a:t>
            </a:r>
            <a:r>
              <a:rPr lang="af-ZA" sz="1800" b="1" dirty="0">
                <a:effectLst/>
                <a:latin typeface="Calibri" panose="020F0502020204030204" pitchFamily="34" charset="0"/>
                <a:ea typeface="MS Mincho" panose="02020609040205080304" pitchFamily="49" charset="-128"/>
                <a:cs typeface="Calibri" panose="020F0502020204030204" pitchFamily="34" charset="0"/>
              </a:rPr>
              <a:t>wetstoepassing</a:t>
            </a:r>
            <a:r>
              <a:rPr lang="af-ZA" sz="1800" dirty="0">
                <a:effectLst/>
                <a:latin typeface="Calibri" panose="020F0502020204030204" pitchFamily="34" charset="0"/>
                <a:ea typeface="MS Mincho" panose="02020609040205080304" pitchFamily="49" charset="-128"/>
                <a:cs typeface="Calibri" panose="020F0502020204030204" pitchFamily="34" charset="0"/>
              </a:rPr>
              <a:t> kan 'n omgewing skep waar geweld nie gekontroleer en beheer word nie.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b="1" dirty="0">
                <a:effectLst/>
                <a:latin typeface="Calibri" panose="020F0502020204030204" pitchFamily="34" charset="0"/>
                <a:ea typeface="MS Mincho" panose="02020609040205080304" pitchFamily="49" charset="-128"/>
                <a:cs typeface="Calibri" panose="020F0502020204030204" pitchFamily="34" charset="0"/>
              </a:rPr>
              <a:t>'n Gebrek aan toegang tot geestesgesondheidsorg, maatskaplike dienste en ondersteuningsnetwerke </a:t>
            </a:r>
            <a:r>
              <a:rPr lang="af-ZA" sz="1800" dirty="0">
                <a:effectLst/>
                <a:latin typeface="Calibri" panose="020F0502020204030204" pitchFamily="34" charset="0"/>
                <a:ea typeface="MS Mincho" panose="02020609040205080304" pitchFamily="49" charset="-128"/>
                <a:cs typeface="Calibri" panose="020F0502020204030204" pitchFamily="34" charset="0"/>
              </a:rPr>
              <a:t>kan veroorsaak dat individue nie die hulp kry wat hulle nodig het om konflik en stres te bestuur nie.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054A3D5-5D62-4CED-9F3C-E7314EAD6D95}" type="slidenum">
              <a:rPr lang="en-US" smtClean="0"/>
              <a:t>3</a:t>
            </a:fld>
            <a:endParaRPr lang="en-US"/>
          </a:p>
        </p:txBody>
      </p:sp>
    </p:spTree>
    <p:extLst>
      <p:ext uri="{BB962C8B-B14F-4D97-AF65-F5344CB8AC3E}">
        <p14:creationId xmlns:p14="http://schemas.microsoft.com/office/powerpoint/2010/main" val="293137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ptos" panose="02110004020202020204"/>
                <a:ea typeface="+mn-ea"/>
                <a:cs typeface="+mn-cs"/>
              </a:rPr>
              <a:t>Onderrig</a:t>
            </a: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 &amp; </a:t>
            </a:r>
            <a:r>
              <a:rPr kumimoji="0" lang="en-GB" sz="1200" b="0" i="0" u="none" strike="noStrike" kern="1200" cap="none" spc="0" normalizeH="0" baseline="0" noProof="0" dirty="0" err="1">
                <a:ln>
                  <a:noFill/>
                </a:ln>
                <a:solidFill>
                  <a:prstClr val="black"/>
                </a:solidFill>
                <a:effectLst/>
                <a:uLnTx/>
                <a:uFillTx/>
                <a:latin typeface="Aptos" panose="02110004020202020204"/>
                <a:ea typeface="+mn-ea"/>
                <a:cs typeface="+mn-cs"/>
              </a:rPr>
              <a:t>Bespreking</a:t>
            </a: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 (2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lvl="0"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Geweld en mishandeling benadeel diegene wat dit ervaar of aanskou – ongeag die oorsaak daarvan. Dit kan 'n impak op die individu sowel as die breër gemeenskap hê.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As ons terugdink aan die video van kuberafknouery wat ons vroeër gekyk het, wat is die impak wat kuberafknouery op die slagoffer kan hê? (Laat 1 min toe vir bespreking).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A3D5-5D62-4CED-9F3C-E7314EAD6D9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628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mn-lt"/>
                <a:ea typeface="+mn-ea"/>
                <a:cs typeface="+mn-cs"/>
              </a:rPr>
              <a:t>Onderrig</a:t>
            </a:r>
            <a:r>
              <a:rPr kumimoji="0" lang="en-GB" sz="1200" b="0" i="0" u="none" strike="noStrike" kern="1200" cap="none" spc="0" normalizeH="0" baseline="0" noProof="0" dirty="0">
                <a:ln>
                  <a:noFill/>
                </a:ln>
                <a:solidFill>
                  <a:prstClr val="black"/>
                </a:solidFill>
                <a:effectLst/>
                <a:uLnTx/>
                <a:uFillTx/>
                <a:latin typeface="+mn-lt"/>
                <a:ea typeface="+mn-ea"/>
                <a:cs typeface="+mn-cs"/>
              </a:rPr>
              <a:t> &amp; </a:t>
            </a:r>
            <a:r>
              <a:rPr kumimoji="0" lang="en-GB" sz="1200" b="0" i="0" u="none" strike="noStrike" kern="1200" cap="none" spc="0" normalizeH="0" baseline="0" noProof="0" dirty="0" err="1">
                <a:ln>
                  <a:noFill/>
                </a:ln>
                <a:solidFill>
                  <a:prstClr val="black"/>
                </a:solidFill>
                <a:effectLst/>
                <a:uLnTx/>
                <a:uFillTx/>
                <a:latin typeface="+mn-lt"/>
                <a:ea typeface="+mn-ea"/>
                <a:cs typeface="+mn-cs"/>
              </a:rPr>
              <a:t>Bespreking</a:t>
            </a:r>
            <a:r>
              <a:rPr kumimoji="0" lang="en-GB" sz="1200" b="0" i="0" u="none" strike="noStrike" kern="1200" cap="none" spc="0" normalizeH="0" baseline="0" noProof="0" dirty="0">
                <a:ln>
                  <a:noFill/>
                </a:ln>
                <a:solidFill>
                  <a:prstClr val="black"/>
                </a:solidFill>
                <a:effectLst/>
                <a:uLnTx/>
                <a:uFillTx/>
                <a:latin typeface="+mn-lt"/>
                <a:ea typeface="+mn-ea"/>
                <a:cs typeface="+mn-cs"/>
              </a:rPr>
              <a:t> (4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342900" lvl="0"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Kom ons bespreek nou die impak van verskillende soorte geweld </a:t>
            </a:r>
            <a:r>
              <a:rPr lang="af-ZA" sz="1800" u="sng" dirty="0">
                <a:effectLst/>
                <a:latin typeface="Calibri" panose="020F0502020204030204" pitchFamily="34" charset="0"/>
                <a:ea typeface="MS Mincho" panose="02020609040205080304" pitchFamily="49" charset="-128"/>
                <a:cs typeface="Calibri" panose="020F0502020204030204" pitchFamily="34" charset="0"/>
              </a:rPr>
              <a:t>op die individu</a:t>
            </a:r>
            <a:r>
              <a:rPr lang="af-ZA" sz="1800" dirty="0">
                <a:effectLst/>
                <a:latin typeface="Calibri" panose="020F0502020204030204" pitchFamily="34" charset="0"/>
                <a:ea typeface="MS Mincho" panose="02020609040205080304" pitchFamily="49" charset="-128"/>
                <a:cs typeface="Calibri" panose="020F0502020204030204" pitchFamily="34" charset="0"/>
              </a:rPr>
              <a:t> in detail.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Vra die leerders om die gevolge van geweld op die individu te noem. U kan dan aan die hand van die onderstaande voorbeelde by hul voorbeelde voeg:</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Slagoffers van geweld kan </a:t>
            </a:r>
            <a:r>
              <a:rPr lang="af-ZA" sz="1800" b="1" dirty="0">
                <a:effectLst/>
                <a:latin typeface="Calibri" panose="020F0502020204030204" pitchFamily="34" charset="0"/>
                <a:ea typeface="MS Mincho" panose="02020609040205080304" pitchFamily="49" charset="-128"/>
                <a:cs typeface="Calibri" panose="020F0502020204030204" pitchFamily="34" charset="0"/>
              </a:rPr>
              <a:t>beserings opdoen </a:t>
            </a:r>
            <a:r>
              <a:rPr lang="af-ZA" sz="1800" dirty="0">
                <a:effectLst/>
                <a:latin typeface="Calibri" panose="020F0502020204030204" pitchFamily="34" charset="0"/>
                <a:ea typeface="MS Mincho" panose="02020609040205080304" pitchFamily="49" charset="-128"/>
                <a:cs typeface="Calibri" panose="020F0502020204030204" pitchFamily="34" charset="0"/>
              </a:rPr>
              <a:t>wat wissel van kneusplekke en snye tot ernstige trauma, frakture en inwendige beserings. In uiterste gevalle kan geweld tot permanente ongeskiktheid of dood lei.</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Herhaaldelike blootstelling aan geweld kan lei tot chroniese pyn, gastro-intestinale afwykings en ander </a:t>
            </a:r>
            <a:r>
              <a:rPr lang="af-ZA" sz="1800" b="1" dirty="0">
                <a:effectLst/>
                <a:latin typeface="Calibri" panose="020F0502020204030204" pitchFamily="34" charset="0"/>
                <a:ea typeface="MS Mincho" panose="02020609040205080304" pitchFamily="49" charset="-128"/>
                <a:cs typeface="Calibri" panose="020F0502020204030204" pitchFamily="34" charset="0"/>
              </a:rPr>
              <a:t>langtermyn gesondheidskwessies</a:t>
            </a:r>
            <a:r>
              <a:rPr lang="af-ZA" sz="1800" dirty="0">
                <a:effectLst/>
                <a:latin typeface="Calibri" panose="020F0502020204030204" pitchFamily="34" charset="0"/>
                <a:ea typeface="MS Mincho" panose="02020609040205080304" pitchFamily="49" charset="-128"/>
                <a:cs typeface="Calibri" panose="020F0502020204030204" pitchFamily="34" charset="0"/>
              </a:rPr>
              <a:t>.</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Blootstelling aan geweld en mishandeling kan lei tot </a:t>
            </a:r>
            <a:r>
              <a:rPr lang="af-ZA" sz="1800" b="1" dirty="0" err="1">
                <a:effectLst/>
                <a:latin typeface="Calibri" panose="020F0502020204030204" pitchFamily="34" charset="0"/>
                <a:ea typeface="MS Mincho" panose="02020609040205080304" pitchFamily="49" charset="-128"/>
                <a:cs typeface="Calibri" panose="020F0502020204030204" pitchFamily="34" charset="0"/>
              </a:rPr>
              <a:t>post</a:t>
            </a:r>
            <a:r>
              <a:rPr lang="af-ZA" sz="1800" b="1" dirty="0">
                <a:effectLst/>
                <a:latin typeface="Calibri" panose="020F0502020204030204" pitchFamily="34" charset="0"/>
                <a:ea typeface="MS Mincho" panose="02020609040205080304" pitchFamily="49" charset="-128"/>
                <a:cs typeface="Calibri" panose="020F0502020204030204" pitchFamily="34" charset="0"/>
              </a:rPr>
              <a:t>-traumatiese stresversteuring</a:t>
            </a:r>
            <a:r>
              <a:rPr lang="af-ZA" sz="1800" dirty="0">
                <a:effectLst/>
                <a:latin typeface="Calibri" panose="020F0502020204030204" pitchFamily="34" charset="0"/>
                <a:ea typeface="MS Mincho" panose="02020609040205080304" pitchFamily="49" charset="-128"/>
                <a:cs typeface="Calibri" panose="020F0502020204030204" pitchFamily="34" charset="0"/>
              </a:rPr>
              <a:t> (PTSV), gekenmerk deur terugflitse, ernstige angs en onbeheerbare gedagtes oor die gebeurtenis.</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Slagoffers van geweld  en mishandeling loop 'n groter risiko om depressie, angs en ander </a:t>
            </a:r>
            <a:r>
              <a:rPr lang="af-ZA" sz="1800" b="1" dirty="0" err="1">
                <a:effectLst/>
                <a:latin typeface="Calibri" panose="020F0502020204030204" pitchFamily="34" charset="0"/>
                <a:ea typeface="MS Mincho" panose="02020609040205080304" pitchFamily="49" charset="-128"/>
                <a:cs typeface="Calibri" panose="020F0502020204030204" pitchFamily="34" charset="0"/>
              </a:rPr>
              <a:t>geestesgesondheidsversteurings</a:t>
            </a:r>
            <a:r>
              <a:rPr lang="af-ZA" sz="1800" dirty="0">
                <a:effectLst/>
                <a:latin typeface="Calibri" panose="020F0502020204030204" pitchFamily="34" charset="0"/>
                <a:ea typeface="MS Mincho" panose="02020609040205080304" pitchFamily="49" charset="-128"/>
                <a:cs typeface="Calibri" panose="020F0502020204030204" pitchFamily="34" charset="0"/>
              </a:rPr>
              <a:t> te ontwikkel.</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Om die sielkundige pyn te hanteer, kan sommige individue hul na </a:t>
            </a:r>
            <a:r>
              <a:rPr lang="af-ZA" sz="1800" b="1" dirty="0">
                <a:effectLst/>
                <a:latin typeface="Calibri" panose="020F0502020204030204" pitchFamily="34" charset="0"/>
                <a:ea typeface="MS Mincho" panose="02020609040205080304" pitchFamily="49" charset="-128"/>
                <a:cs typeface="Calibri" panose="020F0502020204030204" pitchFamily="34" charset="0"/>
              </a:rPr>
              <a:t>alkohol of dwelms</a:t>
            </a:r>
            <a:r>
              <a:rPr lang="af-ZA" sz="1800" dirty="0">
                <a:effectLst/>
                <a:latin typeface="Calibri" panose="020F0502020204030204" pitchFamily="34" charset="0"/>
                <a:ea typeface="MS Mincho" panose="02020609040205080304" pitchFamily="49" charset="-128"/>
                <a:cs typeface="Calibri" panose="020F0502020204030204" pitchFamily="34" charset="0"/>
              </a:rPr>
              <a:t> wend, wat hul gesondheidskwessies kan vererger.</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Slagoffers van geweld of mishandeling kan van sosiale interaksies onttrek as gevolg van vrees, skaamte of stigma, wat tot </a:t>
            </a:r>
            <a:r>
              <a:rPr lang="af-ZA" sz="1800" b="1" dirty="0">
                <a:effectLst/>
                <a:latin typeface="Calibri" panose="020F0502020204030204" pitchFamily="34" charset="0"/>
                <a:ea typeface="MS Mincho" panose="02020609040205080304" pitchFamily="49" charset="-128"/>
                <a:cs typeface="Calibri" panose="020F0502020204030204" pitchFamily="34" charset="0"/>
              </a:rPr>
              <a:t>eensaamheid en isolasie </a:t>
            </a:r>
            <a:r>
              <a:rPr lang="af-ZA" sz="1800" dirty="0">
                <a:effectLst/>
                <a:latin typeface="Calibri" panose="020F0502020204030204" pitchFamily="34" charset="0"/>
                <a:ea typeface="MS Mincho" panose="02020609040205080304" pitchFamily="49" charset="-128"/>
                <a:cs typeface="Calibri" panose="020F0502020204030204" pitchFamily="34" charset="0"/>
              </a:rPr>
              <a:t>lei.</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Kinders wat geweld of mishandeling ervaar of waarneem, kan </a:t>
            </a:r>
            <a:r>
              <a:rPr lang="af-ZA" sz="1800" b="1" dirty="0">
                <a:effectLst/>
                <a:latin typeface="Calibri" panose="020F0502020204030204" pitchFamily="34" charset="0"/>
                <a:ea typeface="MS Mincho" panose="02020609040205080304" pitchFamily="49" charset="-128"/>
                <a:cs typeface="Calibri" panose="020F0502020204030204" pitchFamily="34" charset="0"/>
              </a:rPr>
              <a:t>sukkel om by die</a:t>
            </a:r>
            <a:r>
              <a:rPr lang="af-ZA" sz="1800" dirty="0">
                <a:effectLst/>
                <a:latin typeface="Calibri" panose="020F0502020204030204" pitchFamily="34" charset="0"/>
                <a:ea typeface="MS Mincho" panose="02020609040205080304" pitchFamily="49" charset="-128"/>
                <a:cs typeface="Calibri" panose="020F0502020204030204" pitchFamily="34" charset="0"/>
              </a:rPr>
              <a:t> </a:t>
            </a:r>
            <a:r>
              <a:rPr lang="af-ZA" sz="1800" b="1" dirty="0">
                <a:effectLst/>
                <a:latin typeface="Calibri" panose="020F0502020204030204" pitchFamily="34" charset="0"/>
                <a:ea typeface="MS Mincho" panose="02020609040205080304" pitchFamily="49" charset="-128"/>
                <a:cs typeface="Calibri" panose="020F0502020204030204" pitchFamily="34" charset="0"/>
              </a:rPr>
              <a:t>skool te konsentreer</a:t>
            </a:r>
            <a:r>
              <a:rPr lang="af-ZA" sz="1800" dirty="0">
                <a:effectLst/>
                <a:latin typeface="Calibri" panose="020F0502020204030204" pitchFamily="34" charset="0"/>
                <a:ea typeface="MS Mincho" panose="02020609040205080304" pitchFamily="49" charset="-128"/>
                <a:cs typeface="Calibri" panose="020F0502020204030204" pitchFamily="34" charset="0"/>
              </a:rPr>
              <a:t>, wat tot swak akademiese prestasie kan lei. Volwassenes kan sukkel om hul werk te behou weens die fisiese en sielkundige gevolge van geweld of mishandeling.</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Herhaaldelike blootstelling aan geweld of mishandeling kan </a:t>
            </a:r>
            <a:r>
              <a:rPr lang="af-ZA" sz="1800" b="1" dirty="0">
                <a:effectLst/>
                <a:latin typeface="Calibri" panose="020F0502020204030204" pitchFamily="34" charset="0"/>
                <a:ea typeface="MS Mincho" panose="02020609040205080304" pitchFamily="49" charset="-128"/>
                <a:cs typeface="Calibri" panose="020F0502020204030204" pitchFamily="34" charset="0"/>
              </a:rPr>
              <a:t>vertroue</a:t>
            </a:r>
            <a:r>
              <a:rPr lang="af-ZA" sz="1800" dirty="0">
                <a:effectLst/>
                <a:latin typeface="Calibri" panose="020F0502020204030204" pitchFamily="34" charset="0"/>
                <a:ea typeface="MS Mincho" panose="02020609040205080304" pitchFamily="49" charset="-128"/>
                <a:cs typeface="Calibri" panose="020F0502020204030204" pitchFamily="34" charset="0"/>
              </a:rPr>
              <a:t> in ander vernietig, insluitend familielede, vriende en gesagsfigure.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Slagoffers se algehele </a:t>
            </a:r>
            <a:r>
              <a:rPr lang="af-ZA" sz="1800" b="1" dirty="0">
                <a:effectLst/>
                <a:latin typeface="Calibri" panose="020F0502020204030204" pitchFamily="34" charset="0"/>
                <a:ea typeface="MS Mincho" panose="02020609040205080304" pitchFamily="49" charset="-128"/>
                <a:cs typeface="Calibri" panose="020F0502020204030204" pitchFamily="34" charset="0"/>
              </a:rPr>
              <a:t>lewenskwaliteit kan aansienlik verswak</a:t>
            </a:r>
            <a:r>
              <a:rPr lang="af-ZA" sz="1800" dirty="0">
                <a:effectLst/>
                <a:latin typeface="Calibri" panose="020F0502020204030204" pitchFamily="34" charset="0"/>
                <a:ea typeface="MS Mincho" panose="02020609040205080304" pitchFamily="49" charset="-128"/>
                <a:cs typeface="Calibri" panose="020F0502020204030204" pitchFamily="34" charset="0"/>
              </a:rPr>
              <a:t>, aangesien hulle verminderde genot in daaglikse aktiwiteite en verhoudings kan ervaar.</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054A3D5-5D62-4CED-9F3C-E7314EAD6D95}" type="slidenum">
              <a:rPr lang="en-US" smtClean="0"/>
              <a:t>5</a:t>
            </a:fld>
            <a:endParaRPr lang="en-US"/>
          </a:p>
        </p:txBody>
      </p:sp>
    </p:spTree>
    <p:extLst>
      <p:ext uri="{BB962C8B-B14F-4D97-AF65-F5344CB8AC3E}">
        <p14:creationId xmlns:p14="http://schemas.microsoft.com/office/powerpoint/2010/main" val="419707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mn-lt"/>
                <a:ea typeface="+mn-ea"/>
                <a:cs typeface="+mn-cs"/>
              </a:rPr>
              <a:t>Onderrig</a:t>
            </a:r>
            <a:r>
              <a:rPr kumimoji="0" lang="en-GB" sz="1200" b="0" i="0" u="none" strike="noStrike" kern="1200" cap="none" spc="0" normalizeH="0" baseline="0" noProof="0" dirty="0">
                <a:ln>
                  <a:noFill/>
                </a:ln>
                <a:solidFill>
                  <a:prstClr val="black"/>
                </a:solidFill>
                <a:effectLst/>
                <a:uLnTx/>
                <a:uFillTx/>
                <a:latin typeface="+mn-lt"/>
                <a:ea typeface="+mn-ea"/>
                <a:cs typeface="+mn-cs"/>
              </a:rPr>
              <a:t> &amp; </a:t>
            </a:r>
            <a:r>
              <a:rPr kumimoji="0" lang="en-GB" sz="1200" b="0" i="0" u="none" strike="noStrike" kern="1200" cap="none" spc="0" normalizeH="0" baseline="0" noProof="0" dirty="0" err="1">
                <a:ln>
                  <a:noFill/>
                </a:ln>
                <a:solidFill>
                  <a:prstClr val="black"/>
                </a:solidFill>
                <a:effectLst/>
                <a:uLnTx/>
                <a:uFillTx/>
                <a:latin typeface="+mn-lt"/>
                <a:ea typeface="+mn-ea"/>
                <a:cs typeface="+mn-cs"/>
              </a:rPr>
              <a:t>Bespreking</a:t>
            </a:r>
            <a:r>
              <a:rPr kumimoji="0" lang="en-GB" sz="1200" b="0" i="0" u="none" strike="noStrike" kern="1200" cap="none" spc="0" normalizeH="0" baseline="0" noProof="0" dirty="0">
                <a:ln>
                  <a:noFill/>
                </a:ln>
                <a:solidFill>
                  <a:prstClr val="black"/>
                </a:solidFill>
                <a:effectLst/>
                <a:uLnTx/>
                <a:uFillTx/>
                <a:latin typeface="+mn-lt"/>
                <a:ea typeface="+mn-ea"/>
                <a:cs typeface="+mn-cs"/>
              </a:rPr>
              <a:t> (4 min)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342900" lvl="0"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Noudat ons gekyk het na die impak van geweld op die individu, kom ons kyk na die impak daarvan </a:t>
            </a:r>
            <a:r>
              <a:rPr lang="af-ZA" sz="1800" u="sng" dirty="0">
                <a:effectLst/>
                <a:latin typeface="Calibri" panose="020F0502020204030204" pitchFamily="34" charset="0"/>
                <a:ea typeface="MS Mincho" panose="02020609040205080304" pitchFamily="49" charset="-128"/>
                <a:cs typeface="Calibri" panose="020F0502020204030204" pitchFamily="34" charset="0"/>
              </a:rPr>
              <a:t>op die gemeenskap</a:t>
            </a:r>
            <a:r>
              <a:rPr lang="af-ZA" sz="1800" dirty="0">
                <a:effectLst/>
                <a:latin typeface="Calibri" panose="020F0502020204030204" pitchFamily="34" charset="0"/>
                <a:ea typeface="MS Mincho" panose="02020609040205080304" pitchFamily="49" charset="-128"/>
                <a:cs typeface="Calibri" panose="020F0502020204030204" pitchFamily="34" charset="0"/>
              </a:rPr>
              <a:t>.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Vra die leerders om die gevolge van geweld op die gemeenskap te noem. U kan dan aan die hand van die onderstaande voorbeelde by hul voorbeelde voeg:</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dirty="0" err="1">
                <a:effectLst/>
                <a:latin typeface="Calibri" panose="020F0502020204030204" pitchFamily="34" charset="0"/>
                <a:ea typeface="MS Mincho" panose="02020609040205080304" pitchFamily="49" charset="-128"/>
                <a:cs typeface="Calibri" panose="020F0502020204030204" pitchFamily="34" charset="0"/>
              </a:rPr>
              <a:t>Gemeenskapsgesondheidsdienste</a:t>
            </a:r>
            <a:r>
              <a:rPr lang="af-ZA" sz="1800" dirty="0">
                <a:effectLst/>
                <a:latin typeface="Calibri" panose="020F0502020204030204" pitchFamily="34" charset="0"/>
                <a:ea typeface="MS Mincho" panose="02020609040205080304" pitchFamily="49" charset="-128"/>
                <a:cs typeface="Calibri" panose="020F0502020204030204" pitchFamily="34" charset="0"/>
              </a:rPr>
              <a:t> kan oorweldig word met die behandeling van beserings as gevolg van geweld, wat tot </a:t>
            </a:r>
            <a:r>
              <a:rPr lang="af-ZA" sz="1800" b="1" dirty="0">
                <a:effectLst/>
                <a:latin typeface="Calibri" panose="020F0502020204030204" pitchFamily="34" charset="0"/>
                <a:ea typeface="MS Mincho" panose="02020609040205080304" pitchFamily="49" charset="-128"/>
                <a:cs typeface="Calibri" panose="020F0502020204030204" pitchFamily="34" charset="0"/>
              </a:rPr>
              <a:t>verhoogde mediese koste</a:t>
            </a:r>
            <a:r>
              <a:rPr lang="af-ZA" sz="1800" dirty="0">
                <a:effectLst/>
                <a:latin typeface="Calibri" panose="020F0502020204030204" pitchFamily="34" charset="0"/>
                <a:ea typeface="MS Mincho" panose="02020609040205080304" pitchFamily="49" charset="-128"/>
                <a:cs typeface="Calibri" panose="020F0502020204030204" pitchFamily="34" charset="0"/>
              </a:rPr>
              <a:t> en </a:t>
            </a:r>
            <a:r>
              <a:rPr lang="af-ZA" sz="1800" b="1" dirty="0">
                <a:effectLst/>
                <a:latin typeface="Calibri" panose="020F0502020204030204" pitchFamily="34" charset="0"/>
                <a:ea typeface="MS Mincho" panose="02020609040205080304" pitchFamily="49" charset="-128"/>
                <a:cs typeface="Calibri" panose="020F0502020204030204" pitchFamily="34" charset="0"/>
              </a:rPr>
              <a:t>verminderde gesondheidsorghulpbronne </a:t>
            </a:r>
            <a:r>
              <a:rPr lang="af-ZA" sz="1800" dirty="0">
                <a:effectLst/>
                <a:latin typeface="Calibri" panose="020F0502020204030204" pitchFamily="34" charset="0"/>
                <a:ea typeface="MS Mincho" panose="02020609040205080304" pitchFamily="49" charset="-128"/>
                <a:cs typeface="Calibri" panose="020F0502020204030204" pitchFamily="34" charset="0"/>
              </a:rPr>
              <a:t>lei.</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Waarneming/kennis van geweld in die gemeenskap kan </a:t>
            </a:r>
            <a:r>
              <a:rPr lang="af-ZA" sz="1800" b="1" dirty="0">
                <a:effectLst/>
                <a:latin typeface="Calibri" panose="020F0502020204030204" pitchFamily="34" charset="0"/>
                <a:ea typeface="MS Mincho" panose="02020609040205080304" pitchFamily="49" charset="-128"/>
                <a:cs typeface="Calibri" panose="020F0502020204030204" pitchFamily="34" charset="0"/>
              </a:rPr>
              <a:t>wydverspreide sielkundige trauma</a:t>
            </a:r>
            <a:r>
              <a:rPr lang="af-ZA" sz="1800" dirty="0">
                <a:effectLst/>
                <a:latin typeface="Calibri" panose="020F0502020204030204" pitchFamily="34" charset="0"/>
                <a:ea typeface="MS Mincho" panose="02020609040205080304" pitchFamily="49" charset="-128"/>
                <a:cs typeface="Calibri" panose="020F0502020204030204" pitchFamily="34" charset="0"/>
              </a:rPr>
              <a:t> veroorsaak, wat tot 'n hoër voorkoms van angs, depressie en PTSV onder inwoners kan lei.</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Hoë vlakke van geweld kan vertroue onder gemeenskapslede vernietig, sosiale interaksies verminder en </a:t>
            </a:r>
            <a:r>
              <a:rPr lang="af-ZA" sz="1800" dirty="0" err="1">
                <a:effectLst/>
                <a:latin typeface="Calibri" panose="020F0502020204030204" pitchFamily="34" charset="0"/>
                <a:ea typeface="MS Mincho" panose="02020609040205080304" pitchFamily="49" charset="-128"/>
                <a:cs typeface="Calibri" panose="020F0502020204030204" pitchFamily="34" charset="0"/>
              </a:rPr>
              <a:t>gemeenskapseenheid</a:t>
            </a:r>
            <a:r>
              <a:rPr lang="af-ZA" sz="1800" dirty="0">
                <a:effectLst/>
                <a:latin typeface="Calibri" panose="020F0502020204030204" pitchFamily="34" charset="0"/>
                <a:ea typeface="MS Mincho" panose="02020609040205080304" pitchFamily="49" charset="-128"/>
                <a:cs typeface="Calibri" panose="020F0502020204030204" pitchFamily="34" charset="0"/>
              </a:rPr>
              <a:t> verminder, wat tot 'n </a:t>
            </a:r>
            <a:r>
              <a:rPr lang="af-ZA" sz="1800" b="1" dirty="0">
                <a:effectLst/>
                <a:latin typeface="Calibri" panose="020F0502020204030204" pitchFamily="34" charset="0"/>
                <a:ea typeface="MS Mincho" panose="02020609040205080304" pitchFamily="49" charset="-128"/>
                <a:cs typeface="Calibri" panose="020F0502020204030204" pitchFamily="34" charset="0"/>
              </a:rPr>
              <a:t>geïsoleerde bevolking </a:t>
            </a:r>
            <a:r>
              <a:rPr lang="af-ZA" sz="1800" dirty="0">
                <a:effectLst/>
                <a:latin typeface="Calibri" panose="020F0502020204030204" pitchFamily="34" charset="0"/>
                <a:ea typeface="MS Mincho" panose="02020609040205080304" pitchFamily="49" charset="-128"/>
                <a:cs typeface="Calibri" panose="020F0502020204030204" pitchFamily="34" charset="0"/>
              </a:rPr>
              <a:t>lei.</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Aanhoudende geweld skep 'n klimaat van vrees, wat mense ontmoedig om by die openbare lewe betrokke te raak, </a:t>
            </a:r>
            <a:r>
              <a:rPr lang="af-ZA" sz="1800" dirty="0" err="1">
                <a:effectLst/>
                <a:latin typeface="Calibri" panose="020F0502020204030204" pitchFamily="34" charset="0"/>
                <a:ea typeface="MS Mincho" panose="02020609040205080304" pitchFamily="49" charset="-128"/>
                <a:cs typeface="Calibri" panose="020F0502020204030204" pitchFamily="34" charset="0"/>
              </a:rPr>
              <a:t>gemeenskapsgeleenthede</a:t>
            </a:r>
            <a:r>
              <a:rPr lang="af-ZA" sz="1800" dirty="0">
                <a:effectLst/>
                <a:latin typeface="Calibri" panose="020F0502020204030204" pitchFamily="34" charset="0"/>
                <a:ea typeface="MS Mincho" panose="02020609040205080304" pitchFamily="49" charset="-128"/>
                <a:cs typeface="Calibri" panose="020F0502020204030204" pitchFamily="34" charset="0"/>
              </a:rPr>
              <a:t> by te woon of openbare ruimtes te gebruik en sodoende </a:t>
            </a:r>
            <a:r>
              <a:rPr lang="af-ZA" sz="1800" b="1" dirty="0">
                <a:effectLst/>
                <a:latin typeface="Calibri" panose="020F0502020204030204" pitchFamily="34" charset="0"/>
                <a:ea typeface="MS Mincho" panose="02020609040205080304" pitchFamily="49" charset="-128"/>
                <a:cs typeface="Calibri" panose="020F0502020204030204" pitchFamily="34" charset="0"/>
              </a:rPr>
              <a:t>verminder</a:t>
            </a:r>
            <a:r>
              <a:rPr lang="af-ZA" sz="1800" dirty="0">
                <a:effectLst/>
                <a:latin typeface="Calibri" panose="020F0502020204030204" pitchFamily="34" charset="0"/>
                <a:ea typeface="MS Mincho" panose="02020609040205080304" pitchFamily="49" charset="-128"/>
                <a:cs typeface="Calibri" panose="020F0502020204030204" pitchFamily="34" charset="0"/>
              </a:rPr>
              <a:t> </a:t>
            </a:r>
            <a:r>
              <a:rPr lang="af-ZA" sz="1800" b="1" dirty="0">
                <a:effectLst/>
                <a:latin typeface="Calibri" panose="020F0502020204030204" pitchFamily="34" charset="0"/>
                <a:ea typeface="MS Mincho" panose="02020609040205080304" pitchFamily="49" charset="-128"/>
                <a:cs typeface="Calibri" panose="020F0502020204030204" pitchFamily="34" charset="0"/>
              </a:rPr>
              <a:t>gemeenskapsinteraksie</a:t>
            </a:r>
            <a:r>
              <a:rPr lang="af-ZA" sz="1800" dirty="0">
                <a:effectLst/>
                <a:latin typeface="Calibri" panose="020F0502020204030204" pitchFamily="34" charset="0"/>
                <a:ea typeface="MS Mincho" panose="02020609040205080304" pitchFamily="49" charset="-128"/>
                <a:cs typeface="Calibri" panose="020F0502020204030204" pitchFamily="34" charset="0"/>
              </a:rPr>
              <a:t>.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Besighede kan weens geweld verhoogde sekuriteitskoste, hoër versekeringspremies en 'n verminderde kliëntebasis in die gesig staar, wat tot </a:t>
            </a:r>
            <a:r>
              <a:rPr lang="af-ZA" sz="1800" b="1" dirty="0">
                <a:effectLst/>
                <a:latin typeface="Calibri" panose="020F0502020204030204" pitchFamily="34" charset="0"/>
                <a:ea typeface="MS Mincho" panose="02020609040205080304" pitchFamily="49" charset="-128"/>
                <a:cs typeface="Calibri" panose="020F0502020204030204" pitchFamily="34" charset="0"/>
              </a:rPr>
              <a:t>ekonomiese agteruitgang kan lei</a:t>
            </a:r>
            <a:r>
              <a:rPr lang="af-ZA" sz="1800" dirty="0">
                <a:effectLst/>
                <a:latin typeface="Calibri" panose="020F0502020204030204" pitchFamily="34" charset="0"/>
                <a:ea typeface="MS Mincho" panose="02020609040205080304" pitchFamily="49" charset="-128"/>
                <a:cs typeface="Calibri" panose="020F0502020204030204" pitchFamily="34" charset="0"/>
              </a:rPr>
              <a:t>.</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Geweld kan tot </a:t>
            </a:r>
            <a:r>
              <a:rPr lang="af-ZA" sz="1800" b="1" dirty="0">
                <a:effectLst/>
                <a:latin typeface="Calibri" panose="020F0502020204030204" pitchFamily="34" charset="0"/>
                <a:ea typeface="MS Mincho" panose="02020609040205080304" pitchFamily="49" charset="-128"/>
                <a:cs typeface="Calibri" panose="020F0502020204030204" pitchFamily="34" charset="0"/>
              </a:rPr>
              <a:t>verminderde </a:t>
            </a:r>
            <a:r>
              <a:rPr lang="af-ZA" sz="1800" b="1" dirty="0" err="1">
                <a:effectLst/>
                <a:latin typeface="Calibri" panose="020F0502020204030204" pitchFamily="34" charset="0"/>
                <a:ea typeface="MS Mincho" panose="02020609040205080304" pitchFamily="49" charset="-128"/>
                <a:cs typeface="Calibri" panose="020F0502020204030204" pitchFamily="34" charset="0"/>
              </a:rPr>
              <a:t>werknemersproduktiwiteit</a:t>
            </a:r>
            <a:r>
              <a:rPr lang="af-ZA" sz="1800" dirty="0">
                <a:effectLst/>
                <a:latin typeface="Calibri" panose="020F0502020204030204" pitchFamily="34" charset="0"/>
                <a:ea typeface="MS Mincho" panose="02020609040205080304" pitchFamily="49" charset="-128"/>
                <a:cs typeface="Calibri" panose="020F0502020204030204" pitchFamily="34" charset="0"/>
              </a:rPr>
              <a:t> en verhoogde afwesigheid van werknemers lei, wat plaaslike ondernemings en die breër ekonomie kan beïnvloed.</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Geweld rondom of in skole kan 'n </a:t>
            </a:r>
            <a:r>
              <a:rPr lang="af-ZA" sz="1800" b="1" dirty="0">
                <a:effectLst/>
                <a:latin typeface="Calibri" panose="020F0502020204030204" pitchFamily="34" charset="0"/>
                <a:ea typeface="MS Mincho" panose="02020609040205080304" pitchFamily="49" charset="-128"/>
                <a:cs typeface="Calibri" panose="020F0502020204030204" pitchFamily="34" charset="0"/>
              </a:rPr>
              <a:t>onveilige leeromgewing skep</a:t>
            </a:r>
            <a:r>
              <a:rPr lang="af-ZA" sz="1800" dirty="0">
                <a:effectLst/>
                <a:latin typeface="Calibri" panose="020F0502020204030204" pitchFamily="34" charset="0"/>
                <a:ea typeface="MS Mincho" panose="02020609040205080304" pitchFamily="49" charset="-128"/>
                <a:cs typeface="Calibri" panose="020F0502020204030204" pitchFamily="34" charset="0"/>
              </a:rPr>
              <a:t>, wat tot 'n hoër uitvalsyfer, laer akademiese prestasie en verminderde skoolbywoning kan lei.</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marR="0" lvl="1"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US" dirty="0"/>
          </a:p>
        </p:txBody>
      </p:sp>
      <p:sp>
        <p:nvSpPr>
          <p:cNvPr id="4" name="Slide Number Placeholder 3"/>
          <p:cNvSpPr>
            <a:spLocks noGrp="1"/>
          </p:cNvSpPr>
          <p:nvPr>
            <p:ph type="sldNum" sz="quarter" idx="5"/>
          </p:nvPr>
        </p:nvSpPr>
        <p:spPr/>
        <p:txBody>
          <a:bodyPr/>
          <a:lstStyle/>
          <a:p>
            <a:fld id="{8054A3D5-5D62-4CED-9F3C-E7314EAD6D95}" type="slidenum">
              <a:rPr lang="en-US" smtClean="0"/>
              <a:t>6</a:t>
            </a:fld>
            <a:endParaRPr lang="en-US"/>
          </a:p>
        </p:txBody>
      </p:sp>
    </p:spTree>
    <p:extLst>
      <p:ext uri="{BB962C8B-B14F-4D97-AF65-F5344CB8AC3E}">
        <p14:creationId xmlns:p14="http://schemas.microsoft.com/office/powerpoint/2010/main" val="125322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buFont typeface="Symbol" panose="05050102010706020507" pitchFamily="18" charset="2"/>
              <a:buNone/>
            </a:pPr>
            <a:r>
              <a:rPr lang="af-ZA" sz="1800" dirty="0">
                <a:effectLst/>
                <a:latin typeface="Calibri" panose="020F0502020204030204" pitchFamily="34" charset="0"/>
                <a:ea typeface="MS Mincho" panose="02020609040205080304" pitchFamily="49" charset="-128"/>
                <a:cs typeface="Calibri" panose="020F0502020204030204" pitchFamily="34" charset="0"/>
              </a:rPr>
              <a:t>Onderrig (4 min)</a:t>
            </a:r>
          </a:p>
          <a:p>
            <a:pPr marL="342900" lvl="0" indent="-342900" algn="just">
              <a:lnSpc>
                <a:spcPct val="115000"/>
              </a:lnSpc>
              <a:buFont typeface="Symbol" panose="05050102010706020507" pitchFamily="18" charset="2"/>
              <a:buChar char=""/>
            </a:pPr>
            <a:endParaRPr lang="af-ZA" sz="1800" dirty="0">
              <a:effectLst/>
              <a:latin typeface="Calibri" panose="020F0502020204030204" pitchFamily="34" charset="0"/>
              <a:ea typeface="MS Mincho" panose="02020609040205080304" pitchFamily="49" charset="-128"/>
              <a:cs typeface="Calibri" panose="020F0502020204030204" pitchFamily="34" charset="0"/>
            </a:endParaRPr>
          </a:p>
          <a:p>
            <a:pPr marL="342900" lvl="0" indent="-342900" algn="just">
              <a:lnSpc>
                <a:spcPct val="115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In sommige gevalle kan oortreders van geweld in hul gemeenskappe gerespekteer word en tree beleefd op. In hierdie gevalle is dit vir die slagoffer moeilik om oor die mishandeling te praat omdat hulle bang is dat hulle nie geglo sal word nie.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15000"/>
              </a:lnSpc>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Onthou, ons kan nie altyd mense direk keer om gewelddadig te wees nie. Ons moet ook nie onsself blameer omdat ons hulle nie probeer keer het nie. Dit is belangrik dat jy jou eie veiligheid beskerm. Beide fisiese geweld en sielkundige mishandeling lei altyd tot seerkry. Dit is juis "interne beserings" wat lank neem om te genees en soms sal 'n persoon eksterne hulp nodig hê om die trauma van die mishandeling te verwerk.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af-ZA" sz="1800" dirty="0">
                <a:effectLst/>
                <a:latin typeface="Calibri" panose="020F0502020204030204" pitchFamily="34" charset="0"/>
                <a:ea typeface="MS Mincho" panose="02020609040205080304" pitchFamily="49" charset="-128"/>
                <a:cs typeface="Calibri" panose="020F0502020204030204" pitchFamily="34" charset="0"/>
              </a:rPr>
              <a:t>In gemeenskappe waar gewelddadige inwoners nie beheer kan word nie, verhuis sommige gesinne na ander gebiede wat hulle as veiliger vir hul kinders beskou. Wetstoepassing in hierdie gevaarlike gebiede neem toe en onskuldige gemeenskapslede (wat as gevolg van finansiële redes of familieverpligting nie in staat is om weg te trek nie) vrees vir hul lewe as gevolg van die geweld tussen die gewelddadige lede en die wetstoepassers in die omgewing.</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054A3D5-5D62-4CED-9F3C-E7314EAD6D95}" type="slidenum">
              <a:rPr lang="en-US" smtClean="0"/>
              <a:t>7</a:t>
            </a:fld>
            <a:endParaRPr lang="en-US"/>
          </a:p>
        </p:txBody>
      </p:sp>
    </p:spTree>
    <p:extLst>
      <p:ext uri="{BB962C8B-B14F-4D97-AF65-F5344CB8AC3E}">
        <p14:creationId xmlns:p14="http://schemas.microsoft.com/office/powerpoint/2010/main" val="130194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mn-lt"/>
                <a:ea typeface="+mn-ea"/>
                <a:cs typeface="+mn-cs"/>
              </a:rPr>
              <a:t>Refleksie</a:t>
            </a:r>
            <a:r>
              <a:rPr kumimoji="0" lang="en-GB" sz="1000" b="0" i="0" u="none" strike="noStrike" kern="1200" cap="none" spc="0" normalizeH="0" baseline="0" noProof="0" dirty="0">
                <a:ln>
                  <a:noFill/>
                </a:ln>
                <a:solidFill>
                  <a:prstClr val="black"/>
                </a:solidFill>
                <a:effectLst/>
                <a:uLnTx/>
                <a:uFillTx/>
                <a:latin typeface="+mn-lt"/>
                <a:ea typeface="+mn-ea"/>
                <a:cs typeface="+mn-cs"/>
              </a:rPr>
              <a:t> &amp; </a:t>
            </a:r>
            <a:r>
              <a:rPr kumimoji="0" lang="en-GB" sz="1000" b="0" i="0" u="none" strike="noStrike" kern="1200" cap="none" spc="0" normalizeH="0" baseline="0" noProof="0" dirty="0" err="1">
                <a:ln>
                  <a:noFill/>
                </a:ln>
                <a:solidFill>
                  <a:prstClr val="black"/>
                </a:solidFill>
                <a:effectLst/>
                <a:uLnTx/>
                <a:uFillTx/>
                <a:latin typeface="+mn-lt"/>
                <a:ea typeface="+mn-ea"/>
                <a:cs typeface="+mn-cs"/>
              </a:rPr>
              <a:t>Huiswerk</a:t>
            </a:r>
            <a:r>
              <a:rPr kumimoji="0" lang="en-GB" sz="1000" b="0" i="0" u="none" strike="noStrike" kern="1200" cap="none" spc="0" normalizeH="0" baseline="0" noProof="0" dirty="0">
                <a:ln>
                  <a:noFill/>
                </a:ln>
                <a:solidFill>
                  <a:prstClr val="black"/>
                </a:solidFill>
                <a:effectLst/>
                <a:uLnTx/>
                <a:uFillTx/>
                <a:latin typeface="+mn-lt"/>
                <a:ea typeface="+mn-ea"/>
                <a:cs typeface="+mn-cs"/>
              </a:rPr>
              <a:t> (10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342900" lvl="0" indent="-342900" algn="just">
              <a:lnSpc>
                <a:spcPct val="107000"/>
              </a:lnSpc>
              <a:buFont typeface="Symbol" panose="05050102010706020507" pitchFamily="18" charset="2"/>
              <a:buChar char=""/>
            </a:pPr>
            <a:r>
              <a:rPr lang="af-ZA" sz="1200" dirty="0">
                <a:effectLst/>
                <a:latin typeface="Calibri" panose="020F0502020204030204" pitchFamily="34" charset="0"/>
                <a:ea typeface="MS Mincho" panose="02020609040205080304" pitchFamily="49" charset="-128"/>
                <a:cs typeface="Calibri" panose="020F0502020204030204" pitchFamily="34" charset="0"/>
              </a:rPr>
              <a:t>Laat leerders ongeveer twee minute toe om die refleksievrae in </a:t>
            </a:r>
            <a:r>
              <a:rPr lang="af-ZA" sz="1200" b="1" i="1" dirty="0">
                <a:effectLst/>
                <a:latin typeface="Calibri" panose="020F0502020204030204" pitchFamily="34" charset="0"/>
                <a:ea typeface="MS Mincho" panose="02020609040205080304" pitchFamily="49" charset="-128"/>
                <a:cs typeface="Calibri" panose="020F0502020204030204" pitchFamily="34" charset="0"/>
              </a:rPr>
              <a:t>Aktiwiteit 2</a:t>
            </a:r>
            <a:r>
              <a:rPr lang="af-ZA" sz="1200" dirty="0">
                <a:effectLst/>
                <a:latin typeface="Calibri" panose="020F0502020204030204" pitchFamily="34" charset="0"/>
                <a:ea typeface="MS Mincho" panose="02020609040205080304" pitchFamily="49" charset="-128"/>
                <a:cs typeface="Calibri" panose="020F0502020204030204" pitchFamily="34" charset="0"/>
              </a:rPr>
              <a:t> (</a:t>
            </a:r>
            <a:r>
              <a:rPr lang="af-ZA" sz="1200" b="1" i="1" u="sng" dirty="0">
                <a:effectLst/>
                <a:latin typeface="Calibri" panose="020F0502020204030204" pitchFamily="34" charset="0"/>
                <a:ea typeface="MS Mincho" panose="02020609040205080304" pitchFamily="49" charset="-128"/>
                <a:cs typeface="Calibri" panose="020F0502020204030204" pitchFamily="34" charset="0"/>
              </a:rPr>
              <a:t>Les 2 – Werkkaart</a:t>
            </a:r>
            <a:r>
              <a:rPr lang="af-ZA" sz="1200" dirty="0">
                <a:effectLst/>
                <a:latin typeface="Calibri" panose="020F0502020204030204" pitchFamily="34" charset="0"/>
                <a:ea typeface="MS Mincho" panose="02020609040205080304" pitchFamily="49" charset="-128"/>
                <a:cs typeface="Calibri" panose="020F0502020204030204" pitchFamily="34" charset="0"/>
              </a:rPr>
              <a:t>) te voltooi.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af-ZA" sz="1200" dirty="0">
                <a:effectLst/>
                <a:latin typeface="Calibri" panose="020F0502020204030204" pitchFamily="34" charset="0"/>
                <a:ea typeface="MS Mincho" panose="02020609040205080304" pitchFamily="49" charset="-128"/>
                <a:cs typeface="Calibri" panose="020F0502020204030204" pitchFamily="34" charset="0"/>
              </a:rPr>
              <a:t>Leerders kan vir die res van die les die Informele Assessering (</a:t>
            </a:r>
            <a:r>
              <a:rPr lang="af-ZA" sz="1200" b="1" i="1" dirty="0">
                <a:effectLst/>
                <a:latin typeface="Calibri" panose="020F0502020204030204" pitchFamily="34" charset="0"/>
                <a:ea typeface="MS Mincho" panose="02020609040205080304" pitchFamily="49" charset="-128"/>
                <a:cs typeface="Calibri" panose="020F0502020204030204" pitchFamily="34" charset="0"/>
              </a:rPr>
              <a:t>Aktiwiteit 3</a:t>
            </a:r>
            <a:r>
              <a:rPr lang="af-ZA" sz="1200" dirty="0">
                <a:effectLst/>
                <a:latin typeface="Calibri" panose="020F0502020204030204" pitchFamily="34" charset="0"/>
                <a:ea typeface="MS Mincho" panose="02020609040205080304" pitchFamily="49" charset="-128"/>
                <a:cs typeface="Calibri" panose="020F0502020204030204" pitchFamily="34" charset="0"/>
              </a:rPr>
              <a:t>, </a:t>
            </a:r>
            <a:r>
              <a:rPr lang="af-ZA" sz="1200" b="1" i="1" u="sng" dirty="0">
                <a:effectLst/>
                <a:latin typeface="Calibri" panose="020F0502020204030204" pitchFamily="34" charset="0"/>
                <a:ea typeface="MS Mincho" panose="02020609040205080304" pitchFamily="49" charset="-128"/>
                <a:cs typeface="Calibri" panose="020F0502020204030204" pitchFamily="34" charset="0"/>
              </a:rPr>
              <a:t>Les 2 – Werkkaart</a:t>
            </a:r>
            <a:r>
              <a:rPr lang="af-ZA" sz="1200" dirty="0">
                <a:effectLst/>
                <a:latin typeface="Calibri" panose="020F0502020204030204" pitchFamily="34" charset="0"/>
                <a:ea typeface="MS Mincho" panose="02020609040205080304" pitchFamily="49" charset="-128"/>
                <a:cs typeface="Calibri" panose="020F0502020204030204" pitchFamily="34" charset="0"/>
              </a:rPr>
              <a:t>) voltooi. Hulle sal nie genoeg tyd hê om die aktiwiteit te voltooi nie, en dit moet dus as </a:t>
            </a:r>
            <a:r>
              <a:rPr lang="af-ZA" sz="1200" b="1" dirty="0">
                <a:effectLst/>
                <a:highlight>
                  <a:srgbClr val="FFFF00"/>
                </a:highlight>
                <a:latin typeface="Calibri" panose="020F0502020204030204" pitchFamily="34" charset="0"/>
                <a:ea typeface="MS Mincho" panose="02020609040205080304" pitchFamily="49" charset="-128"/>
                <a:cs typeface="Calibri" panose="020F0502020204030204" pitchFamily="34" charset="0"/>
              </a:rPr>
              <a:t>huiswerk </a:t>
            </a:r>
            <a:r>
              <a:rPr lang="af-ZA" sz="1200" dirty="0">
                <a:effectLst/>
                <a:latin typeface="Calibri" panose="020F0502020204030204" pitchFamily="34" charset="0"/>
                <a:ea typeface="MS Mincho" panose="02020609040205080304" pitchFamily="49" charset="-128"/>
                <a:cs typeface="Calibri" panose="020F0502020204030204" pitchFamily="34" charset="0"/>
              </a:rPr>
              <a:t>voltooi word.</a:t>
            </a:r>
            <a:endParaRPr lang="en-US" sz="1200" i="0" kern="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af-ZA" sz="1200" i="1" kern="0" dirty="0">
                <a:effectLst/>
                <a:latin typeface="Calibri" panose="020F0502020204030204" pitchFamily="34" charset="0"/>
                <a:ea typeface="MS Mincho" panose="02020609040205080304" pitchFamily="49" charset="-128"/>
              </a:rPr>
              <a:t>Antwoorde is beskikbaar in </a:t>
            </a:r>
            <a:r>
              <a:rPr lang="af-ZA" sz="1200" b="1" i="1" u="sng" kern="0" dirty="0">
                <a:effectLst/>
                <a:latin typeface="Calibri" panose="020F0502020204030204" pitchFamily="34" charset="0"/>
                <a:ea typeface="MS Mincho" panose="02020609040205080304" pitchFamily="49" charset="-128"/>
              </a:rPr>
              <a:t>Les 2 – Werkkaart MEMO</a:t>
            </a:r>
            <a:r>
              <a:rPr lang="af-ZA" sz="1200" i="1" kern="0" dirty="0">
                <a:effectLst/>
                <a:latin typeface="Calibri" panose="020F0502020204030204" pitchFamily="34" charset="0"/>
                <a:ea typeface="MS Mincho" panose="02020609040205080304" pitchFamily="49" charset="-128"/>
              </a:rPr>
              <a:t> wat aan die begin van die volgende les met leerders gedeel kan word.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CD792-3EEE-457F-BA92-BCE10C9F28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749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30C-EB7B-8465-3319-509B27CDFA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3CDF4-BC4E-2EE8-9E15-822404223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4A762-E296-1E11-AC88-EEA0D64890F8}"/>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40831FFE-6BE4-782A-AFB2-3D93A1F84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64D62-4073-BFE6-207F-A5188FF9F76F}"/>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26428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91E2-8D86-05D0-7038-2AC90AB5FA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0668DD-A6D9-1968-3D40-A868C7069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14C45-3E8B-7637-0F43-BE35366B0947}"/>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40401390-3025-1204-C29A-84E7F06BC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F6E73-E2E2-B803-A2C9-DCC15E89E572}"/>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363170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1B5818-756E-954B-BBBC-DEC81F1AE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E28F17-7FDF-B83F-B823-8DF282D7DE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9A0B4-DCB8-1DFD-EA6E-82EF94087C2A}"/>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FE2A434F-DDE8-41C9-F65A-BD52152B4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C7BB8-A44C-56E4-49EB-8778FD754B52}"/>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106661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30C-EB7B-8465-3319-509B27CDFA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3CDF4-BC4E-2EE8-9E15-822404223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4A762-E296-1E11-AC88-EEA0D64890F8}"/>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40831FFE-6BE4-782A-AFB2-3D93A1F84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64D62-4073-BFE6-207F-A5188FF9F76F}"/>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3701268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E38F-CCED-19C7-7F63-44EE79149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34FE9B-C07E-DD6C-BAC5-2AEFA576D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80B8F-FCD8-C631-10BE-5E61382E0792}"/>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CEE0861F-EC4E-1080-6D47-69FAF2156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A26BB-7A7E-123E-EA2C-7CC9C00926DD}"/>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308257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E9B4-4827-995D-E92D-5704CBC599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2C29F-B994-4AE0-0C39-F78ABE243C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D6248-4E20-E7E7-FCCC-9729CAF4DC4A}"/>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6D1295BD-4A68-9454-2CE4-E11AF96BD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D2D8D-0E88-1B63-F515-D7C1C1E33906}"/>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856028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7F7C-066C-0450-602A-0B36779F05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A6672-3B0B-FE01-BB90-4DA543C218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6E23D4-03A6-DA4D-74DD-5F0906E6F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493423-F728-36CE-27A1-3E1CEF365C9D}"/>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6" name="Footer Placeholder 5">
            <a:extLst>
              <a:ext uri="{FF2B5EF4-FFF2-40B4-BE49-F238E27FC236}">
                <a16:creationId xmlns:a16="http://schemas.microsoft.com/office/drawing/2014/main" id="{39539D10-AF69-5093-D692-C84178B8F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E3E59-DAC2-2B13-FD60-EE879F3D5D5F}"/>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2093196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4369-7325-931E-86E4-379523594A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E1260-EA1F-E364-F890-DC06D888C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35082-C76A-2EC1-4F36-4E808C37D8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AAB5D7-6BC3-CAB0-3979-6FD3C7D6D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52429-A153-D113-6B52-5CF8FDEA12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5C0A6-020C-1549-5071-BB73A19EBC2B}"/>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8" name="Footer Placeholder 7">
            <a:extLst>
              <a:ext uri="{FF2B5EF4-FFF2-40B4-BE49-F238E27FC236}">
                <a16:creationId xmlns:a16="http://schemas.microsoft.com/office/drawing/2014/main" id="{1754801F-8BA3-C78E-4D60-81A69EEFE1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FA6211-E077-AE9B-60EF-596E303CB847}"/>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119862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E2C0-D894-CE7B-B432-11F99DADA6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BD28A-1754-6BFB-DE60-2D6890A74EB1}"/>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4" name="Footer Placeholder 3">
            <a:extLst>
              <a:ext uri="{FF2B5EF4-FFF2-40B4-BE49-F238E27FC236}">
                <a16:creationId xmlns:a16="http://schemas.microsoft.com/office/drawing/2014/main" id="{98AD27E2-9796-DF21-9C20-58C87915E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4D0CF-037E-2035-E86F-ABD1B714C657}"/>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3746825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57590-A30B-0059-C016-BB5C301716C8}"/>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3" name="Footer Placeholder 2">
            <a:extLst>
              <a:ext uri="{FF2B5EF4-FFF2-40B4-BE49-F238E27FC236}">
                <a16:creationId xmlns:a16="http://schemas.microsoft.com/office/drawing/2014/main" id="{E8F3117B-E450-C572-5383-E7F6AB436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364E79-343A-9696-C57A-BEDBB3F6E26C}"/>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708429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1B4B-9DA8-DB7A-3835-A1165ED527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3F2CD5-7EB2-F861-4B1B-8DBE413DD9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FE005F-892B-162A-1426-EB1B5E8D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3A423-7CBE-4E4F-B215-ED1FFDBB40F3}"/>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6" name="Footer Placeholder 5">
            <a:extLst>
              <a:ext uri="{FF2B5EF4-FFF2-40B4-BE49-F238E27FC236}">
                <a16:creationId xmlns:a16="http://schemas.microsoft.com/office/drawing/2014/main" id="{292D4B43-39C4-276D-3CB6-82B2BC3DE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75D25-C10F-9049-D250-D18E17454BB2}"/>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421905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E38F-CCED-19C7-7F63-44EE79149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34FE9B-C07E-DD6C-BAC5-2AEFA576D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80B8F-FCD8-C631-10BE-5E61382E0792}"/>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CEE0861F-EC4E-1080-6D47-69FAF2156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A26BB-7A7E-123E-EA2C-7CC9C00926DD}"/>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926427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4985-E1AC-710C-CF99-592C54E9B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A5A436-DAF4-08B3-B288-A21B5548D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0BC511-D5BC-0C07-ECA7-02D626874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DFAED9-B8E4-60D1-B2DC-7E37FA660567}"/>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6" name="Footer Placeholder 5">
            <a:extLst>
              <a:ext uri="{FF2B5EF4-FFF2-40B4-BE49-F238E27FC236}">
                <a16:creationId xmlns:a16="http://schemas.microsoft.com/office/drawing/2014/main" id="{E7A2AA5D-FB7C-A221-4BFD-78530C502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F3AE5-C70B-76A8-15E1-D14C2E269A74}"/>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1851235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91E2-8D86-05D0-7038-2AC90AB5FA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0668DD-A6D9-1968-3D40-A868C7069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14C45-3E8B-7637-0F43-BE35366B0947}"/>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40401390-3025-1204-C29A-84E7F06BC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F6E73-E2E2-B803-A2C9-DCC15E89E572}"/>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421930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1B5818-756E-954B-BBBC-DEC81F1AE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E28F17-7FDF-B83F-B823-8DF282D7DE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9A0B4-DCB8-1DFD-EA6E-82EF94087C2A}"/>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FE2A434F-DDE8-41C9-F65A-BD52152B4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C7BB8-A44C-56E4-49EB-8778FD754B52}"/>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3475999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30C-EB7B-8465-3319-509B27CDFA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3CDF4-BC4E-2EE8-9E15-822404223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4A762-E296-1E11-AC88-EEA0D64890F8}"/>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40831FFE-6BE4-782A-AFB2-3D93A1F84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64D62-4073-BFE6-207F-A5188FF9F76F}"/>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40623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E38F-CCED-19C7-7F63-44EE79149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34FE9B-C07E-DD6C-BAC5-2AEFA576D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80B8F-FCD8-C631-10BE-5E61382E0792}"/>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CEE0861F-EC4E-1080-6D47-69FAF2156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A26BB-7A7E-123E-EA2C-7CC9C00926DD}"/>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1593514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E9B4-4827-995D-E92D-5704CBC599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2C29F-B994-4AE0-0C39-F78ABE243C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D6248-4E20-E7E7-FCCC-9729CAF4DC4A}"/>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6D1295BD-4A68-9454-2CE4-E11AF96BD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D2D8D-0E88-1B63-F515-D7C1C1E33906}"/>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678975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7F7C-066C-0450-602A-0B36779F05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A6672-3B0B-FE01-BB90-4DA543C218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6E23D4-03A6-DA4D-74DD-5F0906E6F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493423-F728-36CE-27A1-3E1CEF365C9D}"/>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6" name="Footer Placeholder 5">
            <a:extLst>
              <a:ext uri="{FF2B5EF4-FFF2-40B4-BE49-F238E27FC236}">
                <a16:creationId xmlns:a16="http://schemas.microsoft.com/office/drawing/2014/main" id="{39539D10-AF69-5093-D692-C84178B8F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E3E59-DAC2-2B13-FD60-EE879F3D5D5F}"/>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4141450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4369-7325-931E-86E4-379523594A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E1260-EA1F-E364-F890-DC06D888C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35082-C76A-2EC1-4F36-4E808C37D8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AAB5D7-6BC3-CAB0-3979-6FD3C7D6D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52429-A153-D113-6B52-5CF8FDEA12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5C0A6-020C-1549-5071-BB73A19EBC2B}"/>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8" name="Footer Placeholder 7">
            <a:extLst>
              <a:ext uri="{FF2B5EF4-FFF2-40B4-BE49-F238E27FC236}">
                <a16:creationId xmlns:a16="http://schemas.microsoft.com/office/drawing/2014/main" id="{1754801F-8BA3-C78E-4D60-81A69EEFE1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FA6211-E077-AE9B-60EF-596E303CB847}"/>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1083976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E2C0-D894-CE7B-B432-11F99DADA6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BD28A-1754-6BFB-DE60-2D6890A74EB1}"/>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4" name="Footer Placeholder 3">
            <a:extLst>
              <a:ext uri="{FF2B5EF4-FFF2-40B4-BE49-F238E27FC236}">
                <a16:creationId xmlns:a16="http://schemas.microsoft.com/office/drawing/2014/main" id="{98AD27E2-9796-DF21-9C20-58C87915E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4D0CF-037E-2035-E86F-ABD1B714C657}"/>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278918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57590-A30B-0059-C016-BB5C301716C8}"/>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3" name="Footer Placeholder 2">
            <a:extLst>
              <a:ext uri="{FF2B5EF4-FFF2-40B4-BE49-F238E27FC236}">
                <a16:creationId xmlns:a16="http://schemas.microsoft.com/office/drawing/2014/main" id="{E8F3117B-E450-C572-5383-E7F6AB436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364E79-343A-9696-C57A-BEDBB3F6E26C}"/>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15564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E9B4-4827-995D-E92D-5704CBC599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2C29F-B994-4AE0-0C39-F78ABE243C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D6248-4E20-E7E7-FCCC-9729CAF4DC4A}"/>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6D1295BD-4A68-9454-2CE4-E11AF96BD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D2D8D-0E88-1B63-F515-D7C1C1E33906}"/>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1399094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1B4B-9DA8-DB7A-3835-A1165ED527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3F2CD5-7EB2-F861-4B1B-8DBE413DD9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FE005F-892B-162A-1426-EB1B5E8D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3A423-7CBE-4E4F-B215-ED1FFDBB40F3}"/>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6" name="Footer Placeholder 5">
            <a:extLst>
              <a:ext uri="{FF2B5EF4-FFF2-40B4-BE49-F238E27FC236}">
                <a16:creationId xmlns:a16="http://schemas.microsoft.com/office/drawing/2014/main" id="{292D4B43-39C4-276D-3CB6-82B2BC3DE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75D25-C10F-9049-D250-D18E17454BB2}"/>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3587385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4985-E1AC-710C-CF99-592C54E9B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A5A436-DAF4-08B3-B288-A21B5548D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0BC511-D5BC-0C07-ECA7-02D626874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DFAED9-B8E4-60D1-B2DC-7E37FA660567}"/>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6" name="Footer Placeholder 5">
            <a:extLst>
              <a:ext uri="{FF2B5EF4-FFF2-40B4-BE49-F238E27FC236}">
                <a16:creationId xmlns:a16="http://schemas.microsoft.com/office/drawing/2014/main" id="{E7A2AA5D-FB7C-A221-4BFD-78530C502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F3AE5-C70B-76A8-15E1-D14C2E269A74}"/>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3275131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91E2-8D86-05D0-7038-2AC90AB5FA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0668DD-A6D9-1968-3D40-A868C7069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14C45-3E8B-7637-0F43-BE35366B0947}"/>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40401390-3025-1204-C29A-84E7F06BC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F6E73-E2E2-B803-A2C9-DCC15E89E572}"/>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304490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1B5818-756E-954B-BBBC-DEC81F1AE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E28F17-7FDF-B83F-B823-8DF282D7DE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9A0B4-DCB8-1DFD-EA6E-82EF94087C2A}"/>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FE2A434F-DDE8-41C9-F65A-BD52152B4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C7BB8-A44C-56E4-49EB-8778FD754B52}"/>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227347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7F7C-066C-0450-602A-0B36779F05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A6672-3B0B-FE01-BB90-4DA543C218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6E23D4-03A6-DA4D-74DD-5F0906E6F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493423-F728-36CE-27A1-3E1CEF365C9D}"/>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6" name="Footer Placeholder 5">
            <a:extLst>
              <a:ext uri="{FF2B5EF4-FFF2-40B4-BE49-F238E27FC236}">
                <a16:creationId xmlns:a16="http://schemas.microsoft.com/office/drawing/2014/main" id="{39539D10-AF69-5093-D692-C84178B8F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E3E59-DAC2-2B13-FD60-EE879F3D5D5F}"/>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370832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4369-7325-931E-86E4-379523594A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E1260-EA1F-E364-F890-DC06D888C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35082-C76A-2EC1-4F36-4E808C37D8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AAB5D7-6BC3-CAB0-3979-6FD3C7D6D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52429-A153-D113-6B52-5CF8FDEA12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5C0A6-020C-1549-5071-BB73A19EBC2B}"/>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8" name="Footer Placeholder 7">
            <a:extLst>
              <a:ext uri="{FF2B5EF4-FFF2-40B4-BE49-F238E27FC236}">
                <a16:creationId xmlns:a16="http://schemas.microsoft.com/office/drawing/2014/main" id="{1754801F-8BA3-C78E-4D60-81A69EEFE1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FA6211-E077-AE9B-60EF-596E303CB847}"/>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292475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E2C0-D894-CE7B-B432-11F99DADA6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BD28A-1754-6BFB-DE60-2D6890A74EB1}"/>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4" name="Footer Placeholder 3">
            <a:extLst>
              <a:ext uri="{FF2B5EF4-FFF2-40B4-BE49-F238E27FC236}">
                <a16:creationId xmlns:a16="http://schemas.microsoft.com/office/drawing/2014/main" id="{98AD27E2-9796-DF21-9C20-58C87915E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4D0CF-037E-2035-E86F-ABD1B714C657}"/>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69235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57590-A30B-0059-C016-BB5C301716C8}"/>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3" name="Footer Placeholder 2">
            <a:extLst>
              <a:ext uri="{FF2B5EF4-FFF2-40B4-BE49-F238E27FC236}">
                <a16:creationId xmlns:a16="http://schemas.microsoft.com/office/drawing/2014/main" id="{E8F3117B-E450-C572-5383-E7F6AB436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364E79-343A-9696-C57A-BEDBB3F6E26C}"/>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154321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1B4B-9DA8-DB7A-3835-A1165ED527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3F2CD5-7EB2-F861-4B1B-8DBE413DD9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FE005F-892B-162A-1426-EB1B5E8D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3A423-7CBE-4E4F-B215-ED1FFDBB40F3}"/>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6" name="Footer Placeholder 5">
            <a:extLst>
              <a:ext uri="{FF2B5EF4-FFF2-40B4-BE49-F238E27FC236}">
                <a16:creationId xmlns:a16="http://schemas.microsoft.com/office/drawing/2014/main" id="{292D4B43-39C4-276D-3CB6-82B2BC3DE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75D25-C10F-9049-D250-D18E17454BB2}"/>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374524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4985-E1AC-710C-CF99-592C54E9B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A5A436-DAF4-08B3-B288-A21B5548D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0BC511-D5BC-0C07-ECA7-02D626874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DFAED9-B8E4-60D1-B2DC-7E37FA660567}"/>
              </a:ext>
            </a:extLst>
          </p:cNvPr>
          <p:cNvSpPr>
            <a:spLocks noGrp="1"/>
          </p:cNvSpPr>
          <p:nvPr>
            <p:ph type="dt" sz="half" idx="10"/>
          </p:nvPr>
        </p:nvSpPr>
        <p:spPr/>
        <p:txBody>
          <a:bodyPr/>
          <a:lstStyle/>
          <a:p>
            <a:fld id="{B2661BDF-CB0D-4E47-8005-74F1F61EA19F}" type="datetimeFigureOut">
              <a:rPr lang="en-US" smtClean="0"/>
              <a:t>10/28/2025</a:t>
            </a:fld>
            <a:endParaRPr lang="en-US"/>
          </a:p>
        </p:txBody>
      </p:sp>
      <p:sp>
        <p:nvSpPr>
          <p:cNvPr id="6" name="Footer Placeholder 5">
            <a:extLst>
              <a:ext uri="{FF2B5EF4-FFF2-40B4-BE49-F238E27FC236}">
                <a16:creationId xmlns:a16="http://schemas.microsoft.com/office/drawing/2014/main" id="{E7A2AA5D-FB7C-A221-4BFD-78530C502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F3AE5-C70B-76A8-15E1-D14C2E269A74}"/>
              </a:ext>
            </a:extLst>
          </p:cNvPr>
          <p:cNvSpPr>
            <a:spLocks noGrp="1"/>
          </p:cNvSpPr>
          <p:nvPr>
            <p:ph type="sldNum" sz="quarter" idx="12"/>
          </p:nvPr>
        </p:nvSpPr>
        <p:spPr/>
        <p:txBody>
          <a:bodyPr/>
          <a:lstStyle/>
          <a:p>
            <a:fld id="{61D55A01-ADD0-485C-99C8-DAC74B71B06B}" type="slidenum">
              <a:rPr lang="en-US" smtClean="0"/>
              <a:t>‹#›</a:t>
            </a:fld>
            <a:endParaRPr lang="en-US"/>
          </a:p>
        </p:txBody>
      </p:sp>
    </p:spTree>
    <p:extLst>
      <p:ext uri="{BB962C8B-B14F-4D97-AF65-F5344CB8AC3E}">
        <p14:creationId xmlns:p14="http://schemas.microsoft.com/office/powerpoint/2010/main" val="318604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EC190-BCCF-D005-2FF5-B7746C718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2699B1-E672-3CF7-D2CD-7B5F2D7F4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9C1CB-37F3-0C59-AF38-960868EC3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AD63D319-7204-6283-A997-5CEAFE717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56936F-8940-DC7A-012D-5540C40D7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D55A01-ADD0-485C-99C8-DAC74B71B06B}" type="slidenum">
              <a:rPr lang="en-US" smtClean="0"/>
              <a:t>‹#›</a:t>
            </a:fld>
            <a:endParaRPr lang="en-US"/>
          </a:p>
        </p:txBody>
      </p:sp>
    </p:spTree>
    <p:extLst>
      <p:ext uri="{BB962C8B-B14F-4D97-AF65-F5344CB8AC3E}">
        <p14:creationId xmlns:p14="http://schemas.microsoft.com/office/powerpoint/2010/main" val="92555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EC190-BCCF-D005-2FF5-B7746C718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2699B1-E672-3CF7-D2CD-7B5F2D7F4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9C1CB-37F3-0C59-AF38-960868EC3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AD63D319-7204-6283-A997-5CEAFE717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56936F-8940-DC7A-012D-5540C40D7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D55A01-ADD0-485C-99C8-DAC74B71B06B}" type="slidenum">
              <a:rPr lang="en-US" smtClean="0"/>
              <a:t>‹#›</a:t>
            </a:fld>
            <a:endParaRPr lang="en-US"/>
          </a:p>
        </p:txBody>
      </p:sp>
    </p:spTree>
    <p:extLst>
      <p:ext uri="{BB962C8B-B14F-4D97-AF65-F5344CB8AC3E}">
        <p14:creationId xmlns:p14="http://schemas.microsoft.com/office/powerpoint/2010/main" val="1325498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EC190-BCCF-D005-2FF5-B7746C718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2699B1-E672-3CF7-D2CD-7B5F2D7F4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9C1CB-37F3-0C59-AF38-960868EC3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661BDF-CB0D-4E47-8005-74F1F61EA19F}" type="datetimeFigureOut">
              <a:rPr lang="en-US" smtClean="0"/>
              <a:t>10/28/2025</a:t>
            </a:fld>
            <a:endParaRPr lang="en-US"/>
          </a:p>
        </p:txBody>
      </p:sp>
      <p:sp>
        <p:nvSpPr>
          <p:cNvPr id="5" name="Footer Placeholder 4">
            <a:extLst>
              <a:ext uri="{FF2B5EF4-FFF2-40B4-BE49-F238E27FC236}">
                <a16:creationId xmlns:a16="http://schemas.microsoft.com/office/drawing/2014/main" id="{AD63D319-7204-6283-A997-5CEAFE717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56936F-8940-DC7A-012D-5540C40D7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D55A01-ADD0-485C-99C8-DAC74B71B06B}" type="slidenum">
              <a:rPr lang="en-US" smtClean="0"/>
              <a:t>‹#›</a:t>
            </a:fld>
            <a:endParaRPr lang="en-US"/>
          </a:p>
        </p:txBody>
      </p:sp>
    </p:spTree>
    <p:extLst>
      <p:ext uri="{BB962C8B-B14F-4D97-AF65-F5344CB8AC3E}">
        <p14:creationId xmlns:p14="http://schemas.microsoft.com/office/powerpoint/2010/main" val="4025945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niaDJdEXk9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7.jpe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jpe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Rectangle 10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Freeform: Shape 10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AA9D552-DBED-E4DD-13D9-F687BE9D3CB7}"/>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3100" dirty="0" err="1">
                <a:solidFill>
                  <a:srgbClr val="FFFFFF"/>
                </a:solidFill>
              </a:rPr>
              <a:t>Gesondheids</a:t>
            </a:r>
            <a:r>
              <a:rPr lang="en-US" sz="3100" dirty="0">
                <a:solidFill>
                  <a:srgbClr val="FFFFFF"/>
                </a:solidFill>
              </a:rPr>
              <a:t>-, </a:t>
            </a:r>
            <a:r>
              <a:rPr lang="en-US" sz="3100" dirty="0" err="1">
                <a:solidFill>
                  <a:srgbClr val="FFFFFF"/>
                </a:solidFill>
              </a:rPr>
              <a:t>Sosiale</a:t>
            </a:r>
            <a:r>
              <a:rPr lang="en-US" sz="3100" dirty="0">
                <a:solidFill>
                  <a:srgbClr val="FFFFFF"/>
                </a:solidFill>
              </a:rPr>
              <a:t> </a:t>
            </a:r>
            <a:br>
              <a:rPr lang="en-US" sz="3100" dirty="0">
                <a:solidFill>
                  <a:srgbClr val="FFFFFF"/>
                </a:solidFill>
              </a:rPr>
            </a:br>
            <a:r>
              <a:rPr lang="en-US" sz="3100" dirty="0" err="1">
                <a:solidFill>
                  <a:srgbClr val="FFFFFF"/>
                </a:solidFill>
              </a:rPr>
              <a:t>en</a:t>
            </a:r>
            <a:r>
              <a:rPr lang="en-US" sz="3100" dirty="0">
                <a:solidFill>
                  <a:srgbClr val="FFFFFF"/>
                </a:solidFill>
              </a:rPr>
              <a:t> </a:t>
            </a:r>
            <a:r>
              <a:rPr lang="en-US" sz="3100" dirty="0" err="1">
                <a:solidFill>
                  <a:srgbClr val="FFFFFF"/>
                </a:solidFill>
              </a:rPr>
              <a:t>Omgewingsverant-woordelikheid</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r>
              <a:rPr lang="en-US" sz="3200" dirty="0" err="1">
                <a:solidFill>
                  <a:srgbClr val="FFFFFF"/>
                </a:solidFill>
              </a:rPr>
              <a:t>Graad</a:t>
            </a:r>
            <a:r>
              <a:rPr lang="en-US" sz="3200" dirty="0">
                <a:solidFill>
                  <a:srgbClr val="FFFFFF"/>
                </a:solidFill>
              </a:rPr>
              <a:t> 9</a:t>
            </a:r>
            <a:br>
              <a:rPr lang="en-US" sz="3200" dirty="0">
                <a:solidFill>
                  <a:srgbClr val="FFFFFF"/>
                </a:solidFill>
              </a:rPr>
            </a:br>
            <a:r>
              <a:rPr lang="en-US" sz="3200" dirty="0" err="1">
                <a:solidFill>
                  <a:srgbClr val="FFFFFF"/>
                </a:solidFill>
              </a:rPr>
              <a:t>Kwartaal</a:t>
            </a:r>
            <a:r>
              <a:rPr lang="en-US" sz="3200" dirty="0">
                <a:solidFill>
                  <a:srgbClr val="FFFFFF"/>
                </a:solidFill>
              </a:rPr>
              <a:t> 3: Les 2</a:t>
            </a:r>
            <a:br>
              <a:rPr lang="en-US" sz="3200" dirty="0">
                <a:solidFill>
                  <a:srgbClr val="FFFFFF"/>
                </a:solidFill>
              </a:rPr>
            </a:b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pic>
        <p:nvPicPr>
          <p:cNvPr id="1026" name="Picture 2" descr="Free Bullying Scapegoat illustration and picture">
            <a:extLst>
              <a:ext uri="{FF2B5EF4-FFF2-40B4-BE49-F238E27FC236}">
                <a16:creationId xmlns:a16="http://schemas.microsoft.com/office/drawing/2014/main" id="{22450609-AD64-2690-4DAC-B95462AF2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9" r="1" b="1"/>
          <a:stretch>
            <a:fillRect/>
          </a:stretch>
        </p:blipFill>
        <p:spPr bwMode="auto">
          <a:xfrm>
            <a:off x="4502428" y="1003850"/>
            <a:ext cx="7225748" cy="48502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a person in the middle&#10;&#10;Description automatically generated">
            <a:extLst>
              <a:ext uri="{FF2B5EF4-FFF2-40B4-BE49-F238E27FC236}">
                <a16:creationId xmlns:a16="http://schemas.microsoft.com/office/drawing/2014/main" id="{9B95F24A-F277-1A10-050C-573952B05B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8605" y="0"/>
            <a:ext cx="1623395" cy="56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98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D5ED6F-BC08-E9BE-028B-85E8CA6B9E57}"/>
              </a:ext>
            </a:extLst>
          </p:cNvPr>
          <p:cNvSpPr>
            <a:spLocks noGrp="1"/>
          </p:cNvSpPr>
          <p:nvPr>
            <p:ph idx="1"/>
          </p:nvPr>
        </p:nvSpPr>
        <p:spPr>
          <a:xfrm>
            <a:off x="838200" y="562950"/>
            <a:ext cx="5124586" cy="5787973"/>
          </a:xfrm>
        </p:spPr>
        <p:txBody>
          <a:bodyPr>
            <a:noAutofit/>
          </a:bodyPr>
          <a:lstStyle/>
          <a:p>
            <a:pPr marL="0" indent="0">
              <a:buNone/>
            </a:pPr>
            <a:r>
              <a:rPr lang="en-US" sz="2000" dirty="0"/>
              <a:t>Kyk: </a:t>
            </a:r>
            <a:r>
              <a:rPr lang="en-US" sz="2000" b="1" dirty="0"/>
              <a:t>What is Cyberbullying</a:t>
            </a:r>
            <a:r>
              <a:rPr lang="en-US" sz="2000" dirty="0"/>
              <a:t>?</a:t>
            </a:r>
            <a:br>
              <a:rPr lang="en-US" sz="2000" dirty="0"/>
            </a:br>
            <a:r>
              <a:rPr lang="en-US" sz="2000" dirty="0">
                <a:hlinkClick r:id="rId3"/>
              </a:rPr>
              <a:t>https://www.youtube.com/watch?v=niaDJdEXk9U</a:t>
            </a:r>
            <a:r>
              <a:rPr lang="en-US" sz="2000" dirty="0"/>
              <a:t>  (2 min 08 </a:t>
            </a:r>
            <a:r>
              <a:rPr lang="en-US" sz="2000" dirty="0" err="1"/>
              <a:t>sek</a:t>
            </a:r>
            <a:r>
              <a:rPr lang="en-US" sz="2000" dirty="0"/>
              <a:t>.)</a:t>
            </a:r>
          </a:p>
          <a:p>
            <a:pPr marL="0" indent="0">
              <a:buNone/>
            </a:pPr>
            <a:endParaRPr lang="en-US" sz="2000" dirty="0"/>
          </a:p>
          <a:p>
            <a:pPr marL="0" indent="0">
              <a:buNone/>
            </a:pPr>
            <a:r>
              <a:rPr lang="nl-NL" sz="2000" b="1" dirty="0"/>
              <a:t>Waarom wend sommige mense hulle tot kuberafknouery?</a:t>
            </a:r>
          </a:p>
          <a:p>
            <a:r>
              <a:rPr lang="nl-NL" sz="2000" dirty="0">
                <a:ea typeface="Aptos" panose="020B0004020202020204" pitchFamily="34" charset="0"/>
                <a:cs typeface="Calibri" panose="020F0502020204030204" pitchFamily="34" charset="0"/>
              </a:rPr>
              <a:t>Die internet bied anonimiteit wat mense minder aanspreeklik laat voel vir hul optrede.</a:t>
            </a:r>
          </a:p>
          <a:p>
            <a:r>
              <a:rPr lang="nl-NL" sz="2000" dirty="0">
                <a:ea typeface="Aptos" panose="020B0004020202020204" pitchFamily="34" charset="0"/>
                <a:cs typeface="Calibri" panose="020F0502020204030204" pitchFamily="34" charset="0"/>
              </a:rPr>
              <a:t>Kuberboelies wil mag oor hul slagoffer uitoefen. </a:t>
            </a:r>
          </a:p>
          <a:p>
            <a:r>
              <a:rPr lang="nl-NL" sz="2000" dirty="0">
                <a:ea typeface="Aptos" panose="020B0004020202020204" pitchFamily="34" charset="0"/>
                <a:cs typeface="Calibri" panose="020F0502020204030204" pitchFamily="34" charset="0"/>
              </a:rPr>
              <a:t>Sommige individue neem deel aan kuberafknouery as 'n vorm van wraak. </a:t>
            </a:r>
          </a:p>
          <a:p>
            <a:r>
              <a:rPr lang="nl-NL" sz="2000" dirty="0">
                <a:ea typeface="Aptos" panose="020B0004020202020204" pitchFamily="34" charset="0"/>
                <a:cs typeface="Calibri" panose="020F0502020204030204" pitchFamily="34" charset="0"/>
              </a:rPr>
              <a:t>Die begeerte om in te pas of goedkeuring van portuurs te verkry, kan individue dryf om aan kuberafknouery deel te neem.</a:t>
            </a:r>
          </a:p>
          <a:p>
            <a:r>
              <a:rPr lang="nl-NL" sz="2000" dirty="0">
                <a:ea typeface="Aptos" panose="020B0004020202020204" pitchFamily="34" charset="0"/>
                <a:cs typeface="Calibri" panose="020F0502020204030204" pitchFamily="34" charset="0"/>
              </a:rPr>
              <a:t>Hulle kan ander boelie om beter oor hulself te voel. </a:t>
            </a:r>
            <a:endParaRPr lang="en-US" sz="2000" dirty="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E711793-CAB9-3B07-EF67-A954989C676F}"/>
              </a:ext>
            </a:extLst>
          </p:cNvPr>
          <p:cNvPicPr>
            <a:picLocks noChangeAspect="1"/>
          </p:cNvPicPr>
          <p:nvPr/>
        </p:nvPicPr>
        <p:blipFill>
          <a:blip r:embed="rId4"/>
          <a:srcRect l="23800" r="27510"/>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1" descr="A logo with a person in the middle&#10;&#10;Description automatically generated">
            <a:extLst>
              <a:ext uri="{FF2B5EF4-FFF2-40B4-BE49-F238E27FC236}">
                <a16:creationId xmlns:a16="http://schemas.microsoft.com/office/drawing/2014/main" id="{02DE5D01-8E7A-0C79-378A-F1A7435988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8605" y="0"/>
            <a:ext cx="1623395" cy="56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45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6FFE86-A0C3-11FD-FF7B-A82A0D1F3A6E}"/>
              </a:ext>
            </a:extLst>
          </p:cNvPr>
          <p:cNvSpPr>
            <a:spLocks noGrp="1"/>
          </p:cNvSpPr>
          <p:nvPr>
            <p:ph type="title"/>
          </p:nvPr>
        </p:nvSpPr>
        <p:spPr>
          <a:xfrm>
            <a:off x="1371597" y="348865"/>
            <a:ext cx="10044023" cy="877729"/>
          </a:xfrm>
        </p:spPr>
        <p:txBody>
          <a:bodyPr anchor="ctr">
            <a:normAutofit/>
          </a:bodyPr>
          <a:lstStyle/>
          <a:p>
            <a:r>
              <a:rPr lang="nl-NL" sz="4000" dirty="0">
                <a:solidFill>
                  <a:schemeClr val="bg1"/>
                </a:solidFill>
              </a:rPr>
              <a:t>Faktore wat tot geweld lei</a:t>
            </a: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FF2D267D-D4DB-E264-181E-24337EF58062}"/>
              </a:ext>
            </a:extLst>
          </p:cNvPr>
          <p:cNvGraphicFramePr>
            <a:graphicFrameLocks noGrp="1"/>
          </p:cNvGraphicFramePr>
          <p:nvPr>
            <p:ph idx="1"/>
            <p:extLst>
              <p:ext uri="{D42A27DB-BD31-4B8C-83A1-F6EECF244321}">
                <p14:modId xmlns:p14="http://schemas.microsoft.com/office/powerpoint/2010/main" val="307181536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0DA35B80-2BDD-F3AF-208D-26ECD1C453F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8605" y="0"/>
            <a:ext cx="1623395" cy="56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05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Picture 13" descr="Mobile phone lying on the floor with unrecognizable sad little girl sitting behind Mobile phone lying on the floor with unrecognizable sad little girl sitting behind. Selective focus on mobile in foreground cyberbullying stock pictures, royalty-free photos &amp; images">
            <a:extLst>
              <a:ext uri="{FF2B5EF4-FFF2-40B4-BE49-F238E27FC236}">
                <a16:creationId xmlns:a16="http://schemas.microsoft.com/office/drawing/2014/main" id="{3D915F92-8C58-2C8C-1EC0-87A4E9A75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390" r="25344" b="-1"/>
          <a:stretch>
            <a:fillRect/>
          </a:stretch>
        </p:blipFill>
        <p:spPr bwMode="auto">
          <a:xfrm>
            <a:off x="6103027" y="10"/>
            <a:ext cx="6088971"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 name="Rectangle 29">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2" name="Rectangle 31">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E31E8BD-FF3B-2BBF-1C51-E3E2B789B33E}"/>
              </a:ext>
            </a:extLst>
          </p:cNvPr>
          <p:cNvSpPr>
            <a:spLocks noGrp="1"/>
          </p:cNvSpPr>
          <p:nvPr>
            <p:ph type="title"/>
          </p:nvPr>
        </p:nvSpPr>
        <p:spPr>
          <a:xfrm>
            <a:off x="761801" y="328512"/>
            <a:ext cx="4778387" cy="1628970"/>
          </a:xfrm>
        </p:spPr>
        <p:txBody>
          <a:bodyPr anchor="ctr">
            <a:normAutofit/>
          </a:bodyPr>
          <a:lstStyle/>
          <a:p>
            <a:r>
              <a:rPr lang="en-US" sz="4000" dirty="0" err="1"/>
              <a:t>Impak</a:t>
            </a:r>
            <a:r>
              <a:rPr lang="en-US" sz="4000" dirty="0"/>
              <a:t> van </a:t>
            </a:r>
            <a:r>
              <a:rPr lang="en-US" sz="4000" dirty="0" err="1"/>
              <a:t>kuberafknouery</a:t>
            </a:r>
            <a:endParaRPr lang="en-US" sz="4000" dirty="0"/>
          </a:p>
        </p:txBody>
      </p:sp>
      <p:graphicFrame>
        <p:nvGraphicFramePr>
          <p:cNvPr id="7" name="Rectangle 2">
            <a:extLst>
              <a:ext uri="{FF2B5EF4-FFF2-40B4-BE49-F238E27FC236}">
                <a16:creationId xmlns:a16="http://schemas.microsoft.com/office/drawing/2014/main" id="{09DFC8A6-3D71-CA29-CF31-BFDF69442E7E}"/>
              </a:ext>
            </a:extLst>
          </p:cNvPr>
          <p:cNvGraphicFramePr>
            <a:graphicFrameLocks noGrp="1"/>
          </p:cNvGraphicFramePr>
          <p:nvPr>
            <p:ph idx="1"/>
            <p:extLst>
              <p:ext uri="{D42A27DB-BD31-4B8C-83A1-F6EECF244321}">
                <p14:modId xmlns:p14="http://schemas.microsoft.com/office/powerpoint/2010/main" val="3314175669"/>
              </p:ext>
            </p:extLst>
          </p:nvPr>
        </p:nvGraphicFramePr>
        <p:xfrm>
          <a:off x="212035" y="1957482"/>
          <a:ext cx="5645425" cy="4708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D13AF6A0-92DC-4E12-D01E-5C106908367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8605" y="0"/>
            <a:ext cx="1623395" cy="56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76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3487F7-56A2-A3F1-0FAE-D2C96531263C}"/>
              </a:ext>
            </a:extLst>
          </p:cNvPr>
          <p:cNvSpPr>
            <a:spLocks noGrp="1"/>
          </p:cNvSpPr>
          <p:nvPr>
            <p:ph type="title"/>
          </p:nvPr>
        </p:nvSpPr>
        <p:spPr>
          <a:xfrm>
            <a:off x="1073988" y="527428"/>
            <a:ext cx="10044023" cy="877729"/>
          </a:xfrm>
        </p:spPr>
        <p:txBody>
          <a:bodyPr anchor="ctr">
            <a:normAutofit/>
          </a:bodyPr>
          <a:lstStyle/>
          <a:p>
            <a:r>
              <a:rPr lang="nl-NL" sz="4000" dirty="0">
                <a:solidFill>
                  <a:schemeClr val="bg1"/>
                </a:solidFill>
              </a:rPr>
              <a:t>Watter impak het geweld op individue?</a:t>
            </a:r>
            <a:endParaRPr lang="en-US" sz="4000" dirty="0">
              <a:solidFill>
                <a:srgbClr val="FFFFFF"/>
              </a:solidFill>
            </a:endParaRPr>
          </a:p>
        </p:txBody>
      </p:sp>
      <p:graphicFrame>
        <p:nvGraphicFramePr>
          <p:cNvPr id="40" name="Rectangle 2">
            <a:extLst>
              <a:ext uri="{FF2B5EF4-FFF2-40B4-BE49-F238E27FC236}">
                <a16:creationId xmlns:a16="http://schemas.microsoft.com/office/drawing/2014/main" id="{13059312-1FE3-2628-E9DE-362FAD518B78}"/>
              </a:ext>
            </a:extLst>
          </p:cNvPr>
          <p:cNvGraphicFramePr>
            <a:graphicFrameLocks noGrp="1"/>
          </p:cNvGraphicFramePr>
          <p:nvPr>
            <p:ph idx="1"/>
            <p:extLst>
              <p:ext uri="{D42A27DB-BD31-4B8C-83A1-F6EECF244321}">
                <p14:modId xmlns:p14="http://schemas.microsoft.com/office/powerpoint/2010/main" val="408141813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78E48BB9-C7C0-9622-E46E-12B9A100FB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8605" y="0"/>
            <a:ext cx="1623395" cy="56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6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EAD062-F561-AB6F-A8A1-0CB0635BB475}"/>
              </a:ext>
            </a:extLst>
          </p:cNvPr>
          <p:cNvSpPr>
            <a:spLocks noGrp="1"/>
          </p:cNvSpPr>
          <p:nvPr>
            <p:ph type="title"/>
          </p:nvPr>
        </p:nvSpPr>
        <p:spPr>
          <a:xfrm>
            <a:off x="1336279" y="562951"/>
            <a:ext cx="10044023" cy="877729"/>
          </a:xfrm>
        </p:spPr>
        <p:txBody>
          <a:bodyPr anchor="ctr">
            <a:normAutofit/>
          </a:bodyPr>
          <a:lstStyle/>
          <a:p>
            <a:r>
              <a:rPr lang="nl-NL" sz="3600" dirty="0">
                <a:solidFill>
                  <a:schemeClr val="bg1"/>
                </a:solidFill>
              </a:rPr>
              <a:t>Watter gevolge het geweld op gemeenskappe?</a:t>
            </a:r>
            <a:endParaRPr lang="en-US" sz="3700" dirty="0">
              <a:solidFill>
                <a:srgbClr val="FFFFFF"/>
              </a:solidFill>
            </a:endParaRPr>
          </a:p>
        </p:txBody>
      </p:sp>
      <p:graphicFrame>
        <p:nvGraphicFramePr>
          <p:cNvPr id="39" name="Rectangle 1">
            <a:extLst>
              <a:ext uri="{FF2B5EF4-FFF2-40B4-BE49-F238E27FC236}">
                <a16:creationId xmlns:a16="http://schemas.microsoft.com/office/drawing/2014/main" id="{94F92629-7891-5950-E7D9-B0A3F24AB6D7}"/>
              </a:ext>
            </a:extLst>
          </p:cNvPr>
          <p:cNvGraphicFramePr>
            <a:graphicFrameLocks noGrp="1"/>
          </p:cNvGraphicFramePr>
          <p:nvPr>
            <p:ph idx="1"/>
            <p:extLst>
              <p:ext uri="{D42A27DB-BD31-4B8C-83A1-F6EECF244321}">
                <p14:modId xmlns:p14="http://schemas.microsoft.com/office/powerpoint/2010/main" val="119149227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4F1249C9-E746-799C-0CD3-4DDDF83F79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8605" y="0"/>
            <a:ext cx="1623395" cy="56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19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15" name="Rectangle 52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7" name="Rectangle 52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top! Hand preventing stopping punch attack of another hand. stop violence stock pictures, royalty-free photos &amp; images">
            <a:extLst>
              <a:ext uri="{FF2B5EF4-FFF2-40B4-BE49-F238E27FC236}">
                <a16:creationId xmlns:a16="http://schemas.microsoft.com/office/drawing/2014/main" id="{F173C7B6-F8C8-61D2-AA7A-2FBED1359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164" r="30724" b="-1"/>
          <a:stretch>
            <a:fillRect/>
          </a:stretch>
        </p:blipFill>
        <p:spPr bwMode="auto">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a:noFill/>
          <a:extLst>
            <a:ext uri="{909E8E84-426E-40DD-AFC4-6F175D3DCCD1}">
              <a14:hiddenFill xmlns:a14="http://schemas.microsoft.com/office/drawing/2010/main">
                <a:solidFill>
                  <a:srgbClr val="FFFFFF"/>
                </a:solidFill>
              </a14:hiddenFill>
            </a:ext>
          </a:extLst>
        </p:spPr>
      </p:pic>
      <p:sp>
        <p:nvSpPr>
          <p:cNvPr id="5219" name="Rectangle 52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1" name="Rectangle 52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613EF0-0B55-865B-78EC-5C436528E71A}"/>
              </a:ext>
            </a:extLst>
          </p:cNvPr>
          <p:cNvSpPr>
            <a:spLocks noGrp="1"/>
          </p:cNvSpPr>
          <p:nvPr>
            <p:ph type="title"/>
          </p:nvPr>
        </p:nvSpPr>
        <p:spPr>
          <a:xfrm>
            <a:off x="1371597" y="348865"/>
            <a:ext cx="10044023" cy="877729"/>
          </a:xfrm>
        </p:spPr>
        <p:txBody>
          <a:bodyPr anchor="ctr">
            <a:normAutofit/>
          </a:bodyPr>
          <a:lstStyle/>
          <a:p>
            <a:r>
              <a:rPr lang="nl-NL" sz="4000" dirty="0">
                <a:solidFill>
                  <a:srgbClr val="FFFFFF"/>
                </a:solidFill>
              </a:rPr>
              <a:t>Dit kan moeilik wees om geweld te stop</a:t>
            </a:r>
            <a:endParaRPr lang="en-US" sz="4000" dirty="0">
              <a:solidFill>
                <a:srgbClr val="FFFFFF"/>
              </a:solidFill>
            </a:endParaRPr>
          </a:p>
        </p:txBody>
      </p:sp>
      <p:pic>
        <p:nvPicPr>
          <p:cNvPr id="3" name="Picture 2" descr="A logo with a person in the middle&#10;&#10;Description automatically generated">
            <a:extLst>
              <a:ext uri="{FF2B5EF4-FFF2-40B4-BE49-F238E27FC236}">
                <a16:creationId xmlns:a16="http://schemas.microsoft.com/office/drawing/2014/main" id="{C1E47737-B90F-7FF5-AD3A-4F5894585C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8605" y="0"/>
            <a:ext cx="1623395" cy="56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11" name="Content Placeholder 3">
            <a:extLst>
              <a:ext uri="{FF2B5EF4-FFF2-40B4-BE49-F238E27FC236}">
                <a16:creationId xmlns:a16="http://schemas.microsoft.com/office/drawing/2014/main" id="{BEDA57BD-D005-869D-DAF2-0CC9F84A5969}"/>
              </a:ext>
            </a:extLst>
          </p:cNvPr>
          <p:cNvGraphicFramePr>
            <a:graphicFrameLocks noGrp="1"/>
          </p:cNvGraphicFramePr>
          <p:nvPr>
            <p:ph idx="1"/>
            <p:extLst>
              <p:ext uri="{D42A27DB-BD31-4B8C-83A1-F6EECF244321}">
                <p14:modId xmlns:p14="http://schemas.microsoft.com/office/powerpoint/2010/main" val="3791961931"/>
              </p:ext>
            </p:extLst>
          </p:nvPr>
        </p:nvGraphicFramePr>
        <p:xfrm>
          <a:off x="644056" y="1745673"/>
          <a:ext cx="10927829" cy="47634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792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lake under blue sky during daytime">
            <a:extLst>
              <a:ext uri="{FF2B5EF4-FFF2-40B4-BE49-F238E27FC236}">
                <a16:creationId xmlns:a16="http://schemas.microsoft.com/office/drawing/2014/main" id="{13AB81C0-FF1C-E4BC-7CF0-6DF37F9B920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t="10369" r="-1" b="9539"/>
          <a:stretch>
            <a:fillRect/>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1D329B-808F-E33D-4A8C-4D878EE6E8A0}"/>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err="1">
                <a:solidFill>
                  <a:schemeClr val="bg1"/>
                </a:solidFill>
              </a:rPr>
              <a:t>Refleksie</a:t>
            </a:r>
            <a:r>
              <a:rPr lang="en-US" sz="6600" dirty="0">
                <a:solidFill>
                  <a:schemeClr val="bg1"/>
                </a:solidFill>
              </a:rPr>
              <a:t> </a:t>
            </a:r>
            <a:r>
              <a:rPr lang="en-US" sz="6600" dirty="0" err="1">
                <a:solidFill>
                  <a:schemeClr val="bg1"/>
                </a:solidFill>
              </a:rPr>
              <a:t>en</a:t>
            </a:r>
            <a:r>
              <a:rPr lang="en-US" sz="6600" dirty="0">
                <a:solidFill>
                  <a:schemeClr val="bg1"/>
                </a:solidFill>
              </a:rPr>
              <a:t> </a:t>
            </a:r>
            <a:r>
              <a:rPr lang="en-US" sz="6600" dirty="0" err="1">
                <a:solidFill>
                  <a:schemeClr val="bg1"/>
                </a:solidFill>
              </a:rPr>
              <a:t>Huiswerk</a:t>
            </a:r>
            <a:endParaRPr lang="en-US" sz="6600" dirty="0">
              <a:solidFill>
                <a:schemeClr val="bg1"/>
              </a:solidFill>
            </a:endParaRPr>
          </a:p>
        </p:txBody>
      </p:sp>
      <p:sp>
        <p:nvSpPr>
          <p:cNvPr id="308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logo with a person in the middle&#10;&#10;Description automatically generated">
            <a:extLst>
              <a:ext uri="{FF2B5EF4-FFF2-40B4-BE49-F238E27FC236}">
                <a16:creationId xmlns:a16="http://schemas.microsoft.com/office/drawing/2014/main" id="{44A41BCF-5C76-9195-7706-09BC4D5C9C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8605" y="0"/>
            <a:ext cx="1623395" cy="56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9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E6BBEF-D9E7-41AA-9D85-3D370F867A63}">
  <ds:schemaRefs>
    <ds:schemaRef ds:uri="http://schemas.microsoft.com/sharepoint/v3/contenttype/forms"/>
  </ds:schemaRefs>
</ds:datastoreItem>
</file>

<file path=customXml/itemProps2.xml><?xml version="1.0" encoding="utf-8"?>
<ds:datastoreItem xmlns:ds="http://schemas.openxmlformats.org/officeDocument/2006/customXml" ds:itemID="{75262DA5-7B13-41E9-9470-80621FEFC876}">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0AB56A03-B2C0-4743-9E0A-2DF97B66A4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658</TotalTime>
  <Words>1993</Words>
  <Application>Microsoft Office PowerPoint</Application>
  <PresentationFormat>Widescreen</PresentationFormat>
  <Paragraphs>154</Paragraphs>
  <Slides>8</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Aptos</vt:lpstr>
      <vt:lpstr>Aptos Display</vt:lpstr>
      <vt:lpstr>Arial</vt:lpstr>
      <vt:lpstr>Calibri</vt:lpstr>
      <vt:lpstr>Symbol</vt:lpstr>
      <vt:lpstr>Office Theme</vt:lpstr>
      <vt:lpstr>1_Office Theme</vt:lpstr>
      <vt:lpstr>2_Office Theme</vt:lpstr>
      <vt:lpstr>Gesondheids-, Sosiale  en Omgewingsverant-woordelikheid  Graad 9 Kwartaal 3: Les 2  </vt:lpstr>
      <vt:lpstr>PowerPoint Presentation</vt:lpstr>
      <vt:lpstr>Faktore wat tot geweld lei</vt:lpstr>
      <vt:lpstr>Impak van kuberafknouery</vt:lpstr>
      <vt:lpstr>Watter impak het geweld op individue?</vt:lpstr>
      <vt:lpstr>Watter gevolge het geweld op gemeenskappe?</vt:lpstr>
      <vt:lpstr>Dit kan moeilik wees om geweld te stop</vt:lpstr>
      <vt:lpstr>Refleksie en Huiswerk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4</cp:revision>
  <dcterms:created xsi:type="dcterms:W3CDTF">2025-08-29T09:13:53Z</dcterms:created>
  <dcterms:modified xsi:type="dcterms:W3CDTF">2025-10-28T16:58:57Z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