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71" r:id="rId15"/>
    <p:sldId id="267" r:id="rId16"/>
    <p:sldId id="268" r:id="rId17"/>
    <p:sldId id="269" r:id="rId18"/>
  </p:sldIdLst>
  <p:sldSz cx="12192000" cy="6858000"/>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67694-86F2-4866-9930-3AD310B62DD8}" v="131" dt="2025-10-28T15:21:15.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97" autoAdjust="0"/>
  </p:normalViewPr>
  <p:slideViewPr>
    <p:cSldViewPr snapToGrid="0">
      <p:cViewPr varScale="1">
        <p:scale>
          <a:sx n="45" d="100"/>
          <a:sy n="45" d="100"/>
        </p:scale>
        <p:origin x="91"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redo custSel modSld">
      <pc:chgData name="Megan Botes" userId="70568131-745a-489b-b4fe-9e78c579dd6d" providerId="ADAL" clId="{E3DEF142-CC7A-44CA-B5B4-48BABF1A3E75}" dt="2025-10-28T15:21:15.501" v="449"/>
      <pc:docMkLst>
        <pc:docMk/>
      </pc:docMkLst>
      <pc:sldChg chg="addSp delSp modSp mod setBg delDesignElem">
        <pc:chgData name="Megan Botes" userId="70568131-745a-489b-b4fe-9e78c579dd6d" providerId="ADAL" clId="{E3DEF142-CC7A-44CA-B5B4-48BABF1A3E75}" dt="2025-10-28T15:11:38.387" v="323" actId="20577"/>
        <pc:sldMkLst>
          <pc:docMk/>
          <pc:sldMk cId="604862251" sldId="256"/>
        </pc:sldMkLst>
        <pc:spChg chg="mod ord">
          <ac:chgData name="Megan Botes" userId="70568131-745a-489b-b4fe-9e78c579dd6d" providerId="ADAL" clId="{E3DEF142-CC7A-44CA-B5B4-48BABF1A3E75}" dt="2025-10-28T15:11:38.387" v="323" actId="20577"/>
          <ac:spMkLst>
            <pc:docMk/>
            <pc:sldMk cId="604862251" sldId="256"/>
            <ac:spMk id="2" creationId="{CA4AE8B4-B486-1AFD-7F54-F8EAD59A1518}"/>
          </ac:spMkLst>
        </pc:spChg>
        <pc:spChg chg="add">
          <ac:chgData name="Megan Botes" userId="70568131-745a-489b-b4fe-9e78c579dd6d" providerId="ADAL" clId="{E3DEF142-CC7A-44CA-B5B4-48BABF1A3E75}" dt="2025-10-23T13:43:53.779" v="22" actId="26606"/>
          <ac:spMkLst>
            <pc:docMk/>
            <pc:sldMk cId="604862251" sldId="256"/>
            <ac:spMk id="18" creationId="{0671A8AE-40A1-4631-A6B8-581AFF065482}"/>
          </ac:spMkLst>
        </pc:spChg>
        <pc:spChg chg="add">
          <ac:chgData name="Megan Botes" userId="70568131-745a-489b-b4fe-9e78c579dd6d" providerId="ADAL" clId="{E3DEF142-CC7A-44CA-B5B4-48BABF1A3E75}" dt="2025-10-23T13:43:53.779" v="22" actId="26606"/>
          <ac:spMkLst>
            <pc:docMk/>
            <pc:sldMk cId="604862251" sldId="256"/>
            <ac:spMk id="20" creationId="{AB58EF07-17C2-48CF-ABB0-EEF1F17CB8F0}"/>
          </ac:spMkLst>
        </pc:spChg>
        <pc:spChg chg="add">
          <ac:chgData name="Megan Botes" userId="70568131-745a-489b-b4fe-9e78c579dd6d" providerId="ADAL" clId="{E3DEF142-CC7A-44CA-B5B4-48BABF1A3E75}" dt="2025-10-23T13:43:53.779" v="22" actId="26606"/>
          <ac:spMkLst>
            <pc:docMk/>
            <pc:sldMk cId="604862251" sldId="256"/>
            <ac:spMk id="22" creationId="{AF2F604E-43BE-4DC3-B983-E071523364F8}"/>
          </ac:spMkLst>
        </pc:spChg>
        <pc:spChg chg="add">
          <ac:chgData name="Megan Botes" userId="70568131-745a-489b-b4fe-9e78c579dd6d" providerId="ADAL" clId="{E3DEF142-CC7A-44CA-B5B4-48BABF1A3E75}" dt="2025-10-23T13:43:53.779" v="22" actId="26606"/>
          <ac:spMkLst>
            <pc:docMk/>
            <pc:sldMk cId="604862251" sldId="256"/>
            <ac:spMk id="24" creationId="{08C9B587-E65E-4B52-B37C-ABEBB6E87928}"/>
          </ac:spMkLst>
        </pc:spChg>
        <pc:picChg chg="add del mod">
          <ac:chgData name="Megan Botes" userId="70568131-745a-489b-b4fe-9e78c579dd6d" providerId="ADAL" clId="{E3DEF142-CC7A-44CA-B5B4-48BABF1A3E75}" dt="2025-10-23T14:32:16.873" v="267" actId="478"/>
          <ac:picMkLst>
            <pc:docMk/>
            <pc:sldMk cId="604862251" sldId="256"/>
            <ac:picMk id="4" creationId="{B225D66C-4F5C-471A-9C4C-09C45EB717D6}"/>
          </ac:picMkLst>
        </pc:picChg>
        <pc:picChg chg="add del mod">
          <ac:chgData name="Megan Botes" userId="70568131-745a-489b-b4fe-9e78c579dd6d" providerId="ADAL" clId="{E3DEF142-CC7A-44CA-B5B4-48BABF1A3E75}" dt="2025-10-23T14:32:10.608" v="266" actId="21"/>
          <ac:picMkLst>
            <pc:docMk/>
            <pc:sldMk cId="604862251" sldId="256"/>
            <ac:picMk id="5" creationId="{26F45B33-E0E2-1A63-7218-07F8D9163417}"/>
          </ac:picMkLst>
        </pc:picChg>
      </pc:sldChg>
      <pc:sldChg chg="addSp delSp modSp mod setBg delDesignElem">
        <pc:chgData name="Megan Botes" userId="70568131-745a-489b-b4fe-9e78c579dd6d" providerId="ADAL" clId="{E3DEF142-CC7A-44CA-B5B4-48BABF1A3E75}" dt="2025-10-28T15:12:26.754" v="336" actId="403"/>
        <pc:sldMkLst>
          <pc:docMk/>
          <pc:sldMk cId="2245073432" sldId="257"/>
        </pc:sldMkLst>
        <pc:spChg chg="mod">
          <ac:chgData name="Megan Botes" userId="70568131-745a-489b-b4fe-9e78c579dd6d" providerId="ADAL" clId="{E3DEF142-CC7A-44CA-B5B4-48BABF1A3E75}" dt="2025-10-28T15:12:02.560" v="331" actId="404"/>
          <ac:spMkLst>
            <pc:docMk/>
            <pc:sldMk cId="2245073432" sldId="257"/>
            <ac:spMk id="2" creationId="{CC68A8DF-5991-0255-2230-4647ED114D6F}"/>
          </ac:spMkLst>
        </pc:spChg>
        <pc:spChg chg="add">
          <ac:chgData name="Megan Botes" userId="70568131-745a-489b-b4fe-9e78c579dd6d" providerId="ADAL" clId="{E3DEF142-CC7A-44CA-B5B4-48BABF1A3E75}" dt="2025-10-23T13:44:52.450" v="41" actId="26606"/>
          <ac:spMkLst>
            <pc:docMk/>
            <pc:sldMk cId="2245073432" sldId="257"/>
            <ac:spMk id="10" creationId="{BACC6370-2D7E-4714-9D71-7542949D7D5D}"/>
          </ac:spMkLst>
        </pc:spChg>
        <pc:spChg chg="add">
          <ac:chgData name="Megan Botes" userId="70568131-745a-489b-b4fe-9e78c579dd6d" providerId="ADAL" clId="{E3DEF142-CC7A-44CA-B5B4-48BABF1A3E75}" dt="2025-10-23T13:44:52.450" v="41" actId="26606"/>
          <ac:spMkLst>
            <pc:docMk/>
            <pc:sldMk cId="2245073432" sldId="257"/>
            <ac:spMk id="12" creationId="{F68B3F68-107C-434F-AA38-110D5EA91B85}"/>
          </ac:spMkLst>
        </pc:spChg>
        <pc:spChg chg="add">
          <ac:chgData name="Megan Botes" userId="70568131-745a-489b-b4fe-9e78c579dd6d" providerId="ADAL" clId="{E3DEF142-CC7A-44CA-B5B4-48BABF1A3E75}" dt="2025-10-23T13:44:52.450" v="41" actId="26606"/>
          <ac:spMkLst>
            <pc:docMk/>
            <pc:sldMk cId="2245073432" sldId="257"/>
            <ac:spMk id="14" creationId="{AAD0DBB9-1A4B-4391-81D4-CB19F9AB918A}"/>
          </ac:spMkLst>
        </pc:spChg>
        <pc:spChg chg="add">
          <ac:chgData name="Megan Botes" userId="70568131-745a-489b-b4fe-9e78c579dd6d" providerId="ADAL" clId="{E3DEF142-CC7A-44CA-B5B4-48BABF1A3E75}" dt="2025-10-23T13:44:52.450" v="41" actId="26606"/>
          <ac:spMkLst>
            <pc:docMk/>
            <pc:sldMk cId="2245073432" sldId="257"/>
            <ac:spMk id="16" creationId="{063BBA22-50EA-4C4D-BE05-F1CE4E63AA56}"/>
          </ac:spMkLst>
        </pc:spChg>
        <pc:graphicFrameChg chg="mod modGraphic">
          <ac:chgData name="Megan Botes" userId="70568131-745a-489b-b4fe-9e78c579dd6d" providerId="ADAL" clId="{E3DEF142-CC7A-44CA-B5B4-48BABF1A3E75}" dt="2025-10-28T15:12:26.754" v="336" actId="403"/>
          <ac:graphicFrameMkLst>
            <pc:docMk/>
            <pc:sldMk cId="2245073432" sldId="257"/>
            <ac:graphicFrameMk id="5" creationId="{C67A50BD-4B0E-65AD-5108-3D6654FD876F}"/>
          </ac:graphicFrameMkLst>
        </pc:graphicFrameChg>
        <pc:picChg chg="add mod">
          <ac:chgData name="Megan Botes" userId="70568131-745a-489b-b4fe-9e78c579dd6d" providerId="ADAL" clId="{E3DEF142-CC7A-44CA-B5B4-48BABF1A3E75}" dt="2025-10-23T14:08:09.546" v="245"/>
          <ac:picMkLst>
            <pc:docMk/>
            <pc:sldMk cId="2245073432" sldId="257"/>
            <ac:picMk id="4" creationId="{6D240173-269E-A925-B944-74FF573328B8}"/>
          </ac:picMkLst>
        </pc:picChg>
      </pc:sldChg>
      <pc:sldChg chg="addSp delSp modSp mod setBg delDesignElem">
        <pc:chgData name="Megan Botes" userId="70568131-745a-489b-b4fe-9e78c579dd6d" providerId="ADAL" clId="{E3DEF142-CC7A-44CA-B5B4-48BABF1A3E75}" dt="2025-10-28T15:12:55.481" v="340" actId="20577"/>
        <pc:sldMkLst>
          <pc:docMk/>
          <pc:sldMk cId="3593499117" sldId="258"/>
        </pc:sldMkLst>
        <pc:spChg chg="mod">
          <ac:chgData name="Megan Botes" userId="70568131-745a-489b-b4fe-9e78c579dd6d" providerId="ADAL" clId="{E3DEF142-CC7A-44CA-B5B4-48BABF1A3E75}" dt="2025-10-28T15:12:41.596" v="338"/>
          <ac:spMkLst>
            <pc:docMk/>
            <pc:sldMk cId="3593499117" sldId="258"/>
            <ac:spMk id="2" creationId="{0FED05D5-F40E-2764-AA85-284E9035B238}"/>
          </ac:spMkLst>
        </pc:spChg>
        <pc:spChg chg="add">
          <ac:chgData name="Megan Botes" userId="70568131-745a-489b-b4fe-9e78c579dd6d" providerId="ADAL" clId="{E3DEF142-CC7A-44CA-B5B4-48BABF1A3E75}" dt="2025-10-23T13:45:29.351" v="44" actId="26606"/>
          <ac:spMkLst>
            <pc:docMk/>
            <pc:sldMk cId="3593499117" sldId="258"/>
            <ac:spMk id="9" creationId="{AAD0DBB9-1A4B-4391-81D4-CB19F9AB918A}"/>
          </ac:spMkLst>
        </pc:spChg>
        <pc:spChg chg="add">
          <ac:chgData name="Megan Botes" userId="70568131-745a-489b-b4fe-9e78c579dd6d" providerId="ADAL" clId="{E3DEF142-CC7A-44CA-B5B4-48BABF1A3E75}" dt="2025-10-23T13:45:29.351" v="44" actId="26606"/>
          <ac:spMkLst>
            <pc:docMk/>
            <pc:sldMk cId="3593499117" sldId="258"/>
            <ac:spMk id="10" creationId="{063BBA22-50EA-4C4D-BE05-F1CE4E63AA56}"/>
          </ac:spMkLst>
        </pc:spChg>
        <pc:spChg chg="add">
          <ac:chgData name="Megan Botes" userId="70568131-745a-489b-b4fe-9e78c579dd6d" providerId="ADAL" clId="{E3DEF142-CC7A-44CA-B5B4-48BABF1A3E75}" dt="2025-10-23T13:45:29.351" v="44" actId="26606"/>
          <ac:spMkLst>
            <pc:docMk/>
            <pc:sldMk cId="3593499117" sldId="258"/>
            <ac:spMk id="12" creationId="{BACC6370-2D7E-4714-9D71-7542949D7D5D}"/>
          </ac:spMkLst>
        </pc:spChg>
        <pc:spChg chg="add">
          <ac:chgData name="Megan Botes" userId="70568131-745a-489b-b4fe-9e78c579dd6d" providerId="ADAL" clId="{E3DEF142-CC7A-44CA-B5B4-48BABF1A3E75}" dt="2025-10-23T13:45:29.351" v="44" actId="26606"/>
          <ac:spMkLst>
            <pc:docMk/>
            <pc:sldMk cId="3593499117" sldId="258"/>
            <ac:spMk id="14" creationId="{F68B3F68-107C-434F-AA38-110D5EA91B85}"/>
          </ac:spMkLst>
        </pc:spChg>
        <pc:graphicFrameChg chg="mod modGraphic">
          <ac:chgData name="Megan Botes" userId="70568131-745a-489b-b4fe-9e78c579dd6d" providerId="ADAL" clId="{E3DEF142-CC7A-44CA-B5B4-48BABF1A3E75}" dt="2025-10-28T15:12:55.481" v="340" actId="20577"/>
          <ac:graphicFrameMkLst>
            <pc:docMk/>
            <pc:sldMk cId="3593499117" sldId="258"/>
            <ac:graphicFrameMk id="7" creationId="{2A975DD5-912E-8CF9-1D7B-BCC395428D1F}"/>
          </ac:graphicFrameMkLst>
        </pc:graphicFrameChg>
        <pc:picChg chg="add mod">
          <ac:chgData name="Megan Botes" userId="70568131-745a-489b-b4fe-9e78c579dd6d" providerId="ADAL" clId="{E3DEF142-CC7A-44CA-B5B4-48BABF1A3E75}" dt="2025-10-23T14:08:10.707" v="246"/>
          <ac:picMkLst>
            <pc:docMk/>
            <pc:sldMk cId="3593499117" sldId="258"/>
            <ac:picMk id="4" creationId="{959743BB-55C0-345E-A343-ABA33AE089E7}"/>
          </ac:picMkLst>
        </pc:picChg>
      </pc:sldChg>
      <pc:sldChg chg="addSp delSp modSp mod setBg delDesignElem">
        <pc:chgData name="Megan Botes" userId="70568131-745a-489b-b4fe-9e78c579dd6d" providerId="ADAL" clId="{E3DEF142-CC7A-44CA-B5B4-48BABF1A3E75}" dt="2025-10-28T15:13:15.972" v="342"/>
        <pc:sldMkLst>
          <pc:docMk/>
          <pc:sldMk cId="1630348706" sldId="259"/>
        </pc:sldMkLst>
        <pc:spChg chg="mod">
          <ac:chgData name="Megan Botes" userId="70568131-745a-489b-b4fe-9e78c579dd6d" providerId="ADAL" clId="{E3DEF142-CC7A-44CA-B5B4-48BABF1A3E75}" dt="2025-10-28T15:13:10.158" v="341"/>
          <ac:spMkLst>
            <pc:docMk/>
            <pc:sldMk cId="1630348706" sldId="259"/>
            <ac:spMk id="2" creationId="{E7CBAEBB-AB65-3A14-F71C-F0DB53FAF110}"/>
          </ac:spMkLst>
        </pc:spChg>
        <pc:spChg chg="mod ord">
          <ac:chgData name="Megan Botes" userId="70568131-745a-489b-b4fe-9e78c579dd6d" providerId="ADAL" clId="{E3DEF142-CC7A-44CA-B5B4-48BABF1A3E75}" dt="2025-10-28T15:13:15.972" v="342"/>
          <ac:spMkLst>
            <pc:docMk/>
            <pc:sldMk cId="1630348706" sldId="259"/>
            <ac:spMk id="4" creationId="{9D4851F9-D7F0-26C9-477E-299335C97931}"/>
          </ac:spMkLst>
        </pc:spChg>
        <pc:spChg chg="add">
          <ac:chgData name="Megan Botes" userId="70568131-745a-489b-b4fe-9e78c579dd6d" providerId="ADAL" clId="{E3DEF142-CC7A-44CA-B5B4-48BABF1A3E75}" dt="2025-10-23T14:32:43.922" v="274" actId="26606"/>
          <ac:spMkLst>
            <pc:docMk/>
            <pc:sldMk cId="1630348706" sldId="259"/>
            <ac:spMk id="2064" creationId="{04812C46-200A-4DEB-A05E-3ED6C68C2387}"/>
          </ac:spMkLst>
        </pc:spChg>
        <pc:spChg chg="add">
          <ac:chgData name="Megan Botes" userId="70568131-745a-489b-b4fe-9e78c579dd6d" providerId="ADAL" clId="{E3DEF142-CC7A-44CA-B5B4-48BABF1A3E75}" dt="2025-10-23T14:32:43.922" v="274" actId="26606"/>
          <ac:spMkLst>
            <pc:docMk/>
            <pc:sldMk cId="1630348706" sldId="259"/>
            <ac:spMk id="2066" creationId="{D1EA859B-E555-4109-94F3-6700E046E008}"/>
          </ac:spMkLst>
        </pc:spChg>
        <pc:picChg chg="add mod ord">
          <ac:chgData name="Megan Botes" userId="70568131-745a-489b-b4fe-9e78c579dd6d" providerId="ADAL" clId="{E3DEF142-CC7A-44CA-B5B4-48BABF1A3E75}" dt="2025-10-23T14:32:43.922" v="274" actId="26606"/>
          <ac:picMkLst>
            <pc:docMk/>
            <pc:sldMk cId="1630348706" sldId="259"/>
            <ac:picMk id="7" creationId="{5C237835-2541-E2BB-AFD6-5DB10555E0F8}"/>
          </ac:picMkLst>
        </pc:picChg>
      </pc:sldChg>
      <pc:sldChg chg="addSp delSp modSp mod delDesignElem">
        <pc:chgData name="Megan Botes" userId="70568131-745a-489b-b4fe-9e78c579dd6d" providerId="ADAL" clId="{E3DEF142-CC7A-44CA-B5B4-48BABF1A3E75}" dt="2025-10-28T15:13:39.442" v="354" actId="20577"/>
        <pc:sldMkLst>
          <pc:docMk/>
          <pc:sldMk cId="1519621257" sldId="260"/>
        </pc:sldMkLst>
        <pc:spChg chg="mod">
          <ac:chgData name="Megan Botes" userId="70568131-745a-489b-b4fe-9e78c579dd6d" providerId="ADAL" clId="{E3DEF142-CC7A-44CA-B5B4-48BABF1A3E75}" dt="2025-10-28T15:13:32.564" v="343"/>
          <ac:spMkLst>
            <pc:docMk/>
            <pc:sldMk cId="1519621257" sldId="260"/>
            <ac:spMk id="2" creationId="{26164D47-3D49-3F98-7892-CC4A011B8F4C}"/>
          </ac:spMkLst>
        </pc:spChg>
        <pc:spChg chg="mod">
          <ac:chgData name="Megan Botes" userId="70568131-745a-489b-b4fe-9e78c579dd6d" providerId="ADAL" clId="{E3DEF142-CC7A-44CA-B5B4-48BABF1A3E75}" dt="2025-10-28T15:13:39.442" v="354" actId="20577"/>
          <ac:spMkLst>
            <pc:docMk/>
            <pc:sldMk cId="1519621257" sldId="260"/>
            <ac:spMk id="3" creationId="{4ED002E0-5F13-27ED-E2F3-8CA6DDC90AE0}"/>
          </ac:spMkLst>
        </pc:spChg>
        <pc:picChg chg="add mod">
          <ac:chgData name="Megan Botes" userId="70568131-745a-489b-b4fe-9e78c579dd6d" providerId="ADAL" clId="{E3DEF142-CC7A-44CA-B5B4-48BABF1A3E75}" dt="2025-10-23T14:08:13.715" v="248"/>
          <ac:picMkLst>
            <pc:docMk/>
            <pc:sldMk cId="1519621257" sldId="260"/>
            <ac:picMk id="5" creationId="{6E30DEDB-FA4D-EB50-9D4E-2A1287E0F333}"/>
          </ac:picMkLst>
        </pc:picChg>
      </pc:sldChg>
      <pc:sldChg chg="delSp modSp mod delDesignElem">
        <pc:chgData name="Megan Botes" userId="70568131-745a-489b-b4fe-9e78c579dd6d" providerId="ADAL" clId="{E3DEF142-CC7A-44CA-B5B4-48BABF1A3E75}" dt="2025-10-28T15:14:13.755" v="358"/>
        <pc:sldMkLst>
          <pc:docMk/>
          <pc:sldMk cId="3460844577" sldId="261"/>
        </pc:sldMkLst>
        <pc:spChg chg="mod">
          <ac:chgData name="Megan Botes" userId="70568131-745a-489b-b4fe-9e78c579dd6d" providerId="ADAL" clId="{E3DEF142-CC7A-44CA-B5B4-48BABF1A3E75}" dt="2025-10-28T15:14:02.535" v="357" actId="14100"/>
          <ac:spMkLst>
            <pc:docMk/>
            <pc:sldMk cId="3460844577" sldId="261"/>
            <ac:spMk id="2" creationId="{190FD462-173B-029E-B76A-AA4CC2817B6F}"/>
          </ac:spMkLst>
        </pc:spChg>
        <pc:graphicFrameChg chg="mod modGraphic">
          <ac:chgData name="Megan Botes" userId="70568131-745a-489b-b4fe-9e78c579dd6d" providerId="ADAL" clId="{E3DEF142-CC7A-44CA-B5B4-48BABF1A3E75}" dt="2025-10-28T15:14:13.755" v="358"/>
          <ac:graphicFrameMkLst>
            <pc:docMk/>
            <pc:sldMk cId="3460844577" sldId="261"/>
            <ac:graphicFrameMk id="6" creationId="{910BE797-86F3-9064-3AA2-75ADFED40246}"/>
          </ac:graphicFrameMkLst>
        </pc:graphicFrameChg>
        <pc:picChg chg="mod">
          <ac:chgData name="Megan Botes" userId="70568131-745a-489b-b4fe-9e78c579dd6d" providerId="ADAL" clId="{E3DEF142-CC7A-44CA-B5B4-48BABF1A3E75}" dt="2025-10-23T13:53:31.031" v="67" actId="14100"/>
          <ac:picMkLst>
            <pc:docMk/>
            <pc:sldMk cId="3460844577" sldId="261"/>
            <ac:picMk id="1026" creationId="{6BD6E00A-D7D7-45BD-2D2B-9D7A544786A5}"/>
          </ac:picMkLst>
        </pc:picChg>
      </pc:sldChg>
      <pc:sldChg chg="addSp delSp modSp mod setBg modAnim setClrOvrMap delDesignElem">
        <pc:chgData name="Megan Botes" userId="70568131-745a-489b-b4fe-9e78c579dd6d" providerId="ADAL" clId="{E3DEF142-CC7A-44CA-B5B4-48BABF1A3E75}" dt="2025-10-28T15:14:57.524" v="373" actId="14100"/>
        <pc:sldMkLst>
          <pc:docMk/>
          <pc:sldMk cId="396594314" sldId="262"/>
        </pc:sldMkLst>
        <pc:spChg chg="mod">
          <ac:chgData name="Megan Botes" userId="70568131-745a-489b-b4fe-9e78c579dd6d" providerId="ADAL" clId="{E3DEF142-CC7A-44CA-B5B4-48BABF1A3E75}" dt="2025-10-28T15:14:49.052" v="370" actId="20577"/>
          <ac:spMkLst>
            <pc:docMk/>
            <pc:sldMk cId="396594314" sldId="262"/>
            <ac:spMk id="2" creationId="{137AED7A-6A75-D197-82E1-FED6FE901246}"/>
          </ac:spMkLst>
        </pc:spChg>
        <pc:spChg chg="add mod">
          <ac:chgData name="Megan Botes" userId="70568131-745a-489b-b4fe-9e78c579dd6d" providerId="ADAL" clId="{E3DEF142-CC7A-44CA-B5B4-48BABF1A3E75}" dt="2025-10-28T15:14:57.524" v="373" actId="14100"/>
          <ac:spMkLst>
            <pc:docMk/>
            <pc:sldMk cId="396594314" sldId="262"/>
            <ac:spMk id="4" creationId="{36453417-989C-9A71-3F47-9FEB839FA7E6}"/>
          </ac:spMkLst>
        </pc:spChg>
        <pc:spChg chg="add mod">
          <ac:chgData name="Megan Botes" userId="70568131-745a-489b-b4fe-9e78c579dd6d" providerId="ADAL" clId="{E3DEF142-CC7A-44CA-B5B4-48BABF1A3E75}" dt="2025-10-23T14:00:33.028" v="173" actId="207"/>
          <ac:spMkLst>
            <pc:docMk/>
            <pc:sldMk cId="396594314" sldId="262"/>
            <ac:spMk id="5" creationId="{CCB85B5D-602A-DECE-E4F5-669B36DE5AFC}"/>
          </ac:spMkLst>
        </pc:spChg>
        <pc:spChg chg="add">
          <ac:chgData name="Megan Botes" userId="70568131-745a-489b-b4fe-9e78c579dd6d" providerId="ADAL" clId="{E3DEF142-CC7A-44CA-B5B4-48BABF1A3E75}" dt="2025-10-23T13:58:39.609" v="100" actId="26606"/>
          <ac:spMkLst>
            <pc:docMk/>
            <pc:sldMk cId="396594314" sldId="262"/>
            <ac:spMk id="3079" creationId="{3ECBE1F1-D69B-4AFA-ABD5-8E41720EF6DE}"/>
          </ac:spMkLst>
        </pc:spChg>
        <pc:spChg chg="add">
          <ac:chgData name="Megan Botes" userId="70568131-745a-489b-b4fe-9e78c579dd6d" providerId="ADAL" clId="{E3DEF142-CC7A-44CA-B5B4-48BABF1A3E75}" dt="2025-10-23T13:58:39.609" v="100" actId="26606"/>
          <ac:spMkLst>
            <pc:docMk/>
            <pc:sldMk cId="396594314" sldId="262"/>
            <ac:spMk id="3081" creationId="{603A6265-E10C-4B85-9C20-E75FCAF9CC63}"/>
          </ac:spMkLst>
        </pc:spChg>
        <pc:picChg chg="add mod">
          <ac:chgData name="Megan Botes" userId="70568131-745a-489b-b4fe-9e78c579dd6d" providerId="ADAL" clId="{E3DEF142-CC7A-44CA-B5B4-48BABF1A3E75}" dt="2025-10-23T14:08:15.828" v="249"/>
          <ac:picMkLst>
            <pc:docMk/>
            <pc:sldMk cId="396594314" sldId="262"/>
            <ac:picMk id="6" creationId="{58D8D56F-E001-A91F-39B4-2C576626CF42}"/>
          </ac:picMkLst>
        </pc:picChg>
        <pc:picChg chg="add mod ord">
          <ac:chgData name="Megan Botes" userId="70568131-745a-489b-b4fe-9e78c579dd6d" providerId="ADAL" clId="{E3DEF142-CC7A-44CA-B5B4-48BABF1A3E75}" dt="2025-10-23T13:58:39.609" v="100" actId="26606"/>
          <ac:picMkLst>
            <pc:docMk/>
            <pc:sldMk cId="396594314" sldId="262"/>
            <ac:picMk id="3074" creationId="{CA0084D9-4985-261E-7626-B08E2464EB7B}"/>
          </ac:picMkLst>
        </pc:picChg>
      </pc:sldChg>
      <pc:sldChg chg="addSp delSp modSp mod setBg delDesignElem">
        <pc:chgData name="Megan Botes" userId="70568131-745a-489b-b4fe-9e78c579dd6d" providerId="ADAL" clId="{E3DEF142-CC7A-44CA-B5B4-48BABF1A3E75}" dt="2025-10-28T15:16:14.569" v="382" actId="20577"/>
        <pc:sldMkLst>
          <pc:docMk/>
          <pc:sldMk cId="7917542" sldId="263"/>
        </pc:sldMkLst>
        <pc:spChg chg="mod">
          <ac:chgData name="Megan Botes" userId="70568131-745a-489b-b4fe-9e78c579dd6d" providerId="ADAL" clId="{E3DEF142-CC7A-44CA-B5B4-48BABF1A3E75}" dt="2025-10-28T15:16:04.718" v="376" actId="404"/>
          <ac:spMkLst>
            <pc:docMk/>
            <pc:sldMk cId="7917542" sldId="263"/>
            <ac:spMk id="2" creationId="{A9EA0209-4E19-A9C2-EFDA-5C27A0F49C33}"/>
          </ac:spMkLst>
        </pc:spChg>
        <pc:spChg chg="mod ord">
          <ac:chgData name="Megan Botes" userId="70568131-745a-489b-b4fe-9e78c579dd6d" providerId="ADAL" clId="{E3DEF142-CC7A-44CA-B5B4-48BABF1A3E75}" dt="2025-10-28T15:16:14.569" v="382" actId="20577"/>
          <ac:spMkLst>
            <pc:docMk/>
            <pc:sldMk cId="7917542" sldId="263"/>
            <ac:spMk id="3" creationId="{9F2F8202-245D-DDB2-0E1B-4C6F1BF03203}"/>
          </ac:spMkLst>
        </pc:spChg>
        <pc:spChg chg="add">
          <ac:chgData name="Megan Botes" userId="70568131-745a-489b-b4fe-9e78c579dd6d" providerId="ADAL" clId="{E3DEF142-CC7A-44CA-B5B4-48BABF1A3E75}" dt="2025-10-23T13:50:39.489" v="52" actId="26606"/>
          <ac:spMkLst>
            <pc:docMk/>
            <pc:sldMk cId="7917542" sldId="263"/>
            <ac:spMk id="1031" creationId="{3AFE8227-C443-417B-BA91-520EB1EF4559}"/>
          </ac:spMkLst>
        </pc:spChg>
        <pc:spChg chg="add">
          <ac:chgData name="Megan Botes" userId="70568131-745a-489b-b4fe-9e78c579dd6d" providerId="ADAL" clId="{E3DEF142-CC7A-44CA-B5B4-48BABF1A3E75}" dt="2025-10-23T13:50:39.489" v="52" actId="26606"/>
          <ac:spMkLst>
            <pc:docMk/>
            <pc:sldMk cId="7917542" sldId="263"/>
            <ac:spMk id="1033" creationId="{907741FC-B544-4A6E-B831-6789D042333D}"/>
          </ac:spMkLst>
        </pc:spChg>
        <pc:spChg chg="add">
          <ac:chgData name="Megan Botes" userId="70568131-745a-489b-b4fe-9e78c579dd6d" providerId="ADAL" clId="{E3DEF142-CC7A-44CA-B5B4-48BABF1A3E75}" dt="2025-10-23T13:50:39.489" v="52" actId="26606"/>
          <ac:spMkLst>
            <pc:docMk/>
            <pc:sldMk cId="7917542" sldId="263"/>
            <ac:spMk id="1035" creationId="{3F0BE7ED-7814-4273-B18A-F26CC0380380}"/>
          </ac:spMkLst>
        </pc:spChg>
        <pc:picChg chg="add mod">
          <ac:chgData name="Megan Botes" userId="70568131-745a-489b-b4fe-9e78c579dd6d" providerId="ADAL" clId="{E3DEF142-CC7A-44CA-B5B4-48BABF1A3E75}" dt="2025-10-23T14:08:17.213" v="250"/>
          <ac:picMkLst>
            <pc:docMk/>
            <pc:sldMk cId="7917542" sldId="263"/>
            <ac:picMk id="5" creationId="{C416F558-3BA0-B1CE-355D-EACA66B4D90E}"/>
          </ac:picMkLst>
        </pc:picChg>
        <pc:picChg chg="add mod">
          <ac:chgData name="Megan Botes" userId="70568131-745a-489b-b4fe-9e78c579dd6d" providerId="ADAL" clId="{E3DEF142-CC7A-44CA-B5B4-48BABF1A3E75}" dt="2025-10-23T13:50:39.489" v="52" actId="26606"/>
          <ac:picMkLst>
            <pc:docMk/>
            <pc:sldMk cId="7917542" sldId="263"/>
            <ac:picMk id="1026" creationId="{1FCF4E65-1485-EA46-4BD8-FF2A1BD5C8DD}"/>
          </ac:picMkLst>
        </pc:picChg>
      </pc:sldChg>
      <pc:sldChg chg="addSp delSp modSp mod setBg addAnim delAnim modAnim delDesignElem">
        <pc:chgData name="Megan Botes" userId="70568131-745a-489b-b4fe-9e78c579dd6d" providerId="ADAL" clId="{E3DEF142-CC7A-44CA-B5B4-48BABF1A3E75}" dt="2025-10-28T15:18:18.174" v="422" actId="20577"/>
        <pc:sldMkLst>
          <pc:docMk/>
          <pc:sldMk cId="1310308422" sldId="264"/>
        </pc:sldMkLst>
        <pc:spChg chg="mod">
          <ac:chgData name="Megan Botes" userId="70568131-745a-489b-b4fe-9e78c579dd6d" providerId="ADAL" clId="{E3DEF142-CC7A-44CA-B5B4-48BABF1A3E75}" dt="2025-10-28T15:18:00.932" v="412" actId="20577"/>
          <ac:spMkLst>
            <pc:docMk/>
            <pc:sldMk cId="1310308422" sldId="264"/>
            <ac:spMk id="2" creationId="{91A96031-DF84-708B-8EB8-BEA1865B9603}"/>
          </ac:spMkLst>
        </pc:spChg>
        <pc:spChg chg="mod">
          <ac:chgData name="Megan Botes" userId="70568131-745a-489b-b4fe-9e78c579dd6d" providerId="ADAL" clId="{E3DEF142-CC7A-44CA-B5B4-48BABF1A3E75}" dt="2025-10-28T15:18:18.174" v="422" actId="20577"/>
          <ac:spMkLst>
            <pc:docMk/>
            <pc:sldMk cId="1310308422" sldId="264"/>
            <ac:spMk id="4" creationId="{849D086A-5914-E344-C9BF-7AE1B3BDA2A6}"/>
          </ac:spMkLst>
        </pc:spChg>
        <pc:spChg chg="add">
          <ac:chgData name="Megan Botes" userId="70568131-745a-489b-b4fe-9e78c579dd6d" providerId="ADAL" clId="{E3DEF142-CC7A-44CA-B5B4-48BABF1A3E75}" dt="2025-10-23T14:02:23.992" v="185" actId="26606"/>
          <ac:spMkLst>
            <pc:docMk/>
            <pc:sldMk cId="1310308422" sldId="264"/>
            <ac:spMk id="28" creationId="{A9D2268A-D939-4E78-91B6-6C7E46406788}"/>
          </ac:spMkLst>
        </pc:spChg>
        <pc:spChg chg="add">
          <ac:chgData name="Megan Botes" userId="70568131-745a-489b-b4fe-9e78c579dd6d" providerId="ADAL" clId="{E3DEF142-CC7A-44CA-B5B4-48BABF1A3E75}" dt="2025-10-23T14:02:23.992" v="185" actId="26606"/>
          <ac:spMkLst>
            <pc:docMk/>
            <pc:sldMk cId="1310308422" sldId="264"/>
            <ac:spMk id="29" creationId="{E0C43A58-225D-452D-8185-0D89D1EED861}"/>
          </ac:spMkLst>
        </pc:spChg>
        <pc:picChg chg="add mod">
          <ac:chgData name="Megan Botes" userId="70568131-745a-489b-b4fe-9e78c579dd6d" providerId="ADAL" clId="{E3DEF142-CC7A-44CA-B5B4-48BABF1A3E75}" dt="2025-10-23T14:08:23.482" v="252"/>
          <ac:picMkLst>
            <pc:docMk/>
            <pc:sldMk cId="1310308422" sldId="264"/>
            <ac:picMk id="5" creationId="{27EBD0E3-AB67-E2CF-2D5A-A2E8886F4FEF}"/>
          </ac:picMkLst>
        </pc:picChg>
        <pc:picChg chg="add mod ord">
          <ac:chgData name="Megan Botes" userId="70568131-745a-489b-b4fe-9e78c579dd6d" providerId="ADAL" clId="{E3DEF142-CC7A-44CA-B5B4-48BABF1A3E75}" dt="2025-10-23T14:02:23.992" v="185" actId="26606"/>
          <ac:picMkLst>
            <pc:docMk/>
            <pc:sldMk cId="1310308422" sldId="264"/>
            <ac:picMk id="19" creationId="{CE9F61E9-EE6A-2ED3-839B-C1F51DCB5957}"/>
          </ac:picMkLst>
        </pc:picChg>
      </pc:sldChg>
      <pc:sldChg chg="addSp delSp modSp mod delDesignElem">
        <pc:chgData name="Megan Botes" userId="70568131-745a-489b-b4fe-9e78c579dd6d" providerId="ADAL" clId="{E3DEF142-CC7A-44CA-B5B4-48BABF1A3E75}" dt="2025-10-28T15:19:05.768" v="424"/>
        <pc:sldMkLst>
          <pc:docMk/>
          <pc:sldMk cId="3623106378" sldId="265"/>
        </pc:sldMkLst>
        <pc:spChg chg="mod">
          <ac:chgData name="Megan Botes" userId="70568131-745a-489b-b4fe-9e78c579dd6d" providerId="ADAL" clId="{E3DEF142-CC7A-44CA-B5B4-48BABF1A3E75}" dt="2025-10-28T15:19:05.768" v="424"/>
          <ac:spMkLst>
            <pc:docMk/>
            <pc:sldMk cId="3623106378" sldId="265"/>
            <ac:spMk id="2" creationId="{5A1723D5-ECEC-69E1-C5D3-0E00FAF40DAE}"/>
          </ac:spMkLst>
        </pc:spChg>
        <pc:graphicFrameChg chg="mod modGraphic">
          <ac:chgData name="Megan Botes" userId="70568131-745a-489b-b4fe-9e78c579dd6d" providerId="ADAL" clId="{E3DEF142-CC7A-44CA-B5B4-48BABF1A3E75}" dt="2025-10-28T15:18:58.732" v="423"/>
          <ac:graphicFrameMkLst>
            <pc:docMk/>
            <pc:sldMk cId="3623106378" sldId="265"/>
            <ac:graphicFrameMk id="8" creationId="{27F7458E-FE88-B471-4A8D-31368589FAE1}"/>
          </ac:graphicFrameMkLst>
        </pc:graphicFrameChg>
        <pc:picChg chg="add mod">
          <ac:chgData name="Megan Botes" userId="70568131-745a-489b-b4fe-9e78c579dd6d" providerId="ADAL" clId="{E3DEF142-CC7A-44CA-B5B4-48BABF1A3E75}" dt="2025-10-23T14:08:24.989" v="253"/>
          <ac:picMkLst>
            <pc:docMk/>
            <pc:sldMk cId="3623106378" sldId="265"/>
            <ac:picMk id="4" creationId="{8A697B9E-CBFE-E021-B13B-08C903647B4B}"/>
          </ac:picMkLst>
        </pc:picChg>
      </pc:sldChg>
      <pc:sldChg chg="delSp modSp mod delDesignElem">
        <pc:chgData name="Megan Botes" userId="70568131-745a-489b-b4fe-9e78c579dd6d" providerId="ADAL" clId="{E3DEF142-CC7A-44CA-B5B4-48BABF1A3E75}" dt="2025-10-28T15:20:12.170" v="437" actId="20577"/>
        <pc:sldMkLst>
          <pc:docMk/>
          <pc:sldMk cId="416841308" sldId="267"/>
        </pc:sldMkLst>
        <pc:spChg chg="mod">
          <ac:chgData name="Megan Botes" userId="70568131-745a-489b-b4fe-9e78c579dd6d" providerId="ADAL" clId="{E3DEF142-CC7A-44CA-B5B4-48BABF1A3E75}" dt="2025-10-28T15:20:04.051" v="429"/>
          <ac:spMkLst>
            <pc:docMk/>
            <pc:sldMk cId="416841308" sldId="267"/>
            <ac:spMk id="2" creationId="{E110CB12-6B00-B416-5E75-6C4F59C22D7A}"/>
          </ac:spMkLst>
        </pc:spChg>
        <pc:spChg chg="mod">
          <ac:chgData name="Megan Botes" userId="70568131-745a-489b-b4fe-9e78c579dd6d" providerId="ADAL" clId="{E3DEF142-CC7A-44CA-B5B4-48BABF1A3E75}" dt="2025-10-28T15:20:12.170" v="437" actId="20577"/>
          <ac:spMkLst>
            <pc:docMk/>
            <pc:sldMk cId="416841308" sldId="267"/>
            <ac:spMk id="3" creationId="{A07A8AC4-1670-32FF-A542-170CD117C3E1}"/>
          </ac:spMkLst>
        </pc:spChg>
      </pc:sldChg>
      <pc:sldChg chg="addSp delSp modSp mod setBg addAnim delAnim setClrOvrMap delDesignElem modNotesTx">
        <pc:chgData name="Megan Botes" userId="70568131-745a-489b-b4fe-9e78c579dd6d" providerId="ADAL" clId="{E3DEF142-CC7A-44CA-B5B4-48BABF1A3E75}" dt="2025-10-28T15:20:52.732" v="447" actId="20577"/>
        <pc:sldMkLst>
          <pc:docMk/>
          <pc:sldMk cId="3196528344" sldId="268"/>
        </pc:sldMkLst>
        <pc:spChg chg="mod ord">
          <ac:chgData name="Megan Botes" userId="70568131-745a-489b-b4fe-9e78c579dd6d" providerId="ADAL" clId="{E3DEF142-CC7A-44CA-B5B4-48BABF1A3E75}" dt="2025-10-28T15:20:52.732" v="447" actId="20577"/>
          <ac:spMkLst>
            <pc:docMk/>
            <pc:sldMk cId="3196528344" sldId="268"/>
            <ac:spMk id="2" creationId="{B633E2B1-E2F3-A936-1534-7D0BA66E599F}"/>
          </ac:spMkLst>
        </pc:spChg>
        <pc:spChg chg="add">
          <ac:chgData name="Megan Botes" userId="70568131-745a-489b-b4fe-9e78c579dd6d" providerId="ADAL" clId="{E3DEF142-CC7A-44CA-B5B4-48BABF1A3E75}" dt="2025-10-23T14:07:16.983" v="236" actId="26606"/>
          <ac:spMkLst>
            <pc:docMk/>
            <pc:sldMk cId="3196528344" sldId="268"/>
            <ac:spMk id="10248" creationId="{71B2258F-86CA-4D4D-8270-BC05FCDEBFB3}"/>
          </ac:spMkLst>
        </pc:spChg>
        <pc:picChg chg="add mod">
          <ac:chgData name="Megan Botes" userId="70568131-745a-489b-b4fe-9e78c579dd6d" providerId="ADAL" clId="{E3DEF142-CC7A-44CA-B5B4-48BABF1A3E75}" dt="2025-10-23T14:08:29.458" v="255"/>
          <ac:picMkLst>
            <pc:docMk/>
            <pc:sldMk cId="3196528344" sldId="268"/>
            <ac:picMk id="5" creationId="{A9B9434D-466A-62C6-A0F6-1462A06B7A9F}"/>
          </ac:picMkLst>
        </pc:picChg>
        <pc:picChg chg="mod">
          <ac:chgData name="Megan Botes" userId="70568131-745a-489b-b4fe-9e78c579dd6d" providerId="ADAL" clId="{E3DEF142-CC7A-44CA-B5B4-48BABF1A3E75}" dt="2025-10-23T14:07:16.983" v="236" actId="26606"/>
          <ac:picMkLst>
            <pc:docMk/>
            <pc:sldMk cId="3196528344" sldId="268"/>
            <ac:picMk id="10242" creationId="{40532093-C337-54E6-CDC3-D4FA23D03138}"/>
          </ac:picMkLst>
        </pc:picChg>
      </pc:sldChg>
      <pc:sldChg chg="addSp delSp modSp mod setBg delDesignElem">
        <pc:chgData name="Megan Botes" userId="70568131-745a-489b-b4fe-9e78c579dd6d" providerId="ADAL" clId="{E3DEF142-CC7A-44CA-B5B4-48BABF1A3E75}" dt="2025-10-28T15:21:15.501" v="449"/>
        <pc:sldMkLst>
          <pc:docMk/>
          <pc:sldMk cId="2383335636" sldId="269"/>
        </pc:sldMkLst>
        <pc:spChg chg="mod ord">
          <ac:chgData name="Megan Botes" userId="70568131-745a-489b-b4fe-9e78c579dd6d" providerId="ADAL" clId="{E3DEF142-CC7A-44CA-B5B4-48BABF1A3E75}" dt="2025-10-28T15:21:15.501" v="449"/>
          <ac:spMkLst>
            <pc:docMk/>
            <pc:sldMk cId="2383335636" sldId="269"/>
            <ac:spMk id="2" creationId="{425CADFD-6EF4-54B9-2B09-68FECEC08E48}"/>
          </ac:spMkLst>
        </pc:spChg>
        <pc:spChg chg="add">
          <ac:chgData name="Megan Botes" userId="70568131-745a-489b-b4fe-9e78c579dd6d" providerId="ADAL" clId="{E3DEF142-CC7A-44CA-B5B4-48BABF1A3E75}" dt="2025-10-23T14:07:52.268" v="240" actId="26606"/>
          <ac:spMkLst>
            <pc:docMk/>
            <pc:sldMk cId="2383335636" sldId="269"/>
            <ac:spMk id="9" creationId="{6F828D28-8E09-41CC-8229-3070B5467A96}"/>
          </ac:spMkLst>
        </pc:spChg>
        <pc:spChg chg="add">
          <ac:chgData name="Megan Botes" userId="70568131-745a-489b-b4fe-9e78c579dd6d" providerId="ADAL" clId="{E3DEF142-CC7A-44CA-B5B4-48BABF1A3E75}" dt="2025-10-23T14:07:52.268" v="240" actId="26606"/>
          <ac:spMkLst>
            <pc:docMk/>
            <pc:sldMk cId="2383335636" sldId="269"/>
            <ac:spMk id="11" creationId="{D5B012D8-7F27-4758-9AC6-C889B154BD73}"/>
          </ac:spMkLst>
        </pc:spChg>
        <pc:spChg chg="add">
          <ac:chgData name="Megan Botes" userId="70568131-745a-489b-b4fe-9e78c579dd6d" providerId="ADAL" clId="{E3DEF142-CC7A-44CA-B5B4-48BABF1A3E75}" dt="2025-10-23T14:07:52.268" v="240" actId="26606"/>
          <ac:spMkLst>
            <pc:docMk/>
            <pc:sldMk cId="2383335636" sldId="269"/>
            <ac:spMk id="13" creationId="{4063B759-00FC-46D1-9898-8E8625268FAF}"/>
          </ac:spMkLst>
        </pc:spChg>
        <pc:picChg chg="add mod">
          <ac:chgData name="Megan Botes" userId="70568131-745a-489b-b4fe-9e78c579dd6d" providerId="ADAL" clId="{E3DEF142-CC7A-44CA-B5B4-48BABF1A3E75}" dt="2025-10-23T14:07:52.268" v="240" actId="26606"/>
          <ac:picMkLst>
            <pc:docMk/>
            <pc:sldMk cId="2383335636" sldId="269"/>
            <ac:picMk id="4" creationId="{2EB5BE06-9579-7A1D-2678-3A76009A455F}"/>
          </ac:picMkLst>
        </pc:picChg>
        <pc:picChg chg="add mod">
          <ac:chgData name="Megan Botes" userId="70568131-745a-489b-b4fe-9e78c579dd6d" providerId="ADAL" clId="{E3DEF142-CC7A-44CA-B5B4-48BABF1A3E75}" dt="2025-10-23T14:08:30.550" v="256"/>
          <ac:picMkLst>
            <pc:docMk/>
            <pc:sldMk cId="2383335636" sldId="269"/>
            <ac:picMk id="5" creationId="{DF6B0F2C-7F85-8BE3-BD99-9E2EC71A1B91}"/>
          </ac:picMkLst>
        </pc:picChg>
      </pc:sldChg>
      <pc:sldChg chg="addSp delSp modSp mod setBg delDesignElem">
        <pc:chgData name="Megan Botes" userId="70568131-745a-489b-b4fe-9e78c579dd6d" providerId="ADAL" clId="{E3DEF142-CC7A-44CA-B5B4-48BABF1A3E75}" dt="2025-10-28T15:19:50.094" v="428" actId="20577"/>
        <pc:sldMkLst>
          <pc:docMk/>
          <pc:sldMk cId="2956666410" sldId="271"/>
        </pc:sldMkLst>
        <pc:spChg chg="mod">
          <ac:chgData name="Megan Botes" userId="70568131-745a-489b-b4fe-9e78c579dd6d" providerId="ADAL" clId="{E3DEF142-CC7A-44CA-B5B4-48BABF1A3E75}" dt="2025-10-28T15:19:22.851" v="426"/>
          <ac:spMkLst>
            <pc:docMk/>
            <pc:sldMk cId="2956666410" sldId="271"/>
            <ac:spMk id="2" creationId="{B4B8465D-E0D5-1ADB-65A2-8C30A0611997}"/>
          </ac:spMkLst>
        </pc:spChg>
        <pc:spChg chg="add">
          <ac:chgData name="Megan Botes" userId="70568131-745a-489b-b4fe-9e78c579dd6d" providerId="ADAL" clId="{E3DEF142-CC7A-44CA-B5B4-48BABF1A3E75}" dt="2025-10-23T14:05:44.386" v="215" actId="26606"/>
          <ac:spMkLst>
            <pc:docMk/>
            <pc:sldMk cId="2956666410" sldId="271"/>
            <ac:spMk id="16" creationId="{A9D2268A-D939-4E78-91B6-6C7E46406788}"/>
          </ac:spMkLst>
        </pc:spChg>
        <pc:spChg chg="add">
          <ac:chgData name="Megan Botes" userId="70568131-745a-489b-b4fe-9e78c579dd6d" providerId="ADAL" clId="{E3DEF142-CC7A-44CA-B5B4-48BABF1A3E75}" dt="2025-10-23T14:05:44.386" v="215" actId="26606"/>
          <ac:spMkLst>
            <pc:docMk/>
            <pc:sldMk cId="2956666410" sldId="271"/>
            <ac:spMk id="18" creationId="{E0C43A58-225D-452D-8185-0D89D1EED861}"/>
          </ac:spMkLst>
        </pc:spChg>
        <pc:graphicFrameChg chg="mod modGraphic">
          <ac:chgData name="Megan Botes" userId="70568131-745a-489b-b4fe-9e78c579dd6d" providerId="ADAL" clId="{E3DEF142-CC7A-44CA-B5B4-48BABF1A3E75}" dt="2025-10-28T15:19:50.094" v="428" actId="20577"/>
          <ac:graphicFrameMkLst>
            <pc:docMk/>
            <pc:sldMk cId="2956666410" sldId="271"/>
            <ac:graphicFrameMk id="8" creationId="{DB348023-D577-841D-5C2A-B43CE7976FC6}"/>
          </ac:graphicFrameMkLst>
        </pc:graphicFrameChg>
        <pc:picChg chg="add mod ord">
          <ac:chgData name="Megan Botes" userId="70568131-745a-489b-b4fe-9e78c579dd6d" providerId="ADAL" clId="{E3DEF142-CC7A-44CA-B5B4-48BABF1A3E75}" dt="2025-10-23T14:05:44.386" v="215" actId="26606"/>
          <ac:picMkLst>
            <pc:docMk/>
            <pc:sldMk cId="2956666410" sldId="271"/>
            <ac:picMk id="4" creationId="{77DDF182-B2EF-D038-4DA1-548344218487}"/>
          </ac:picMkLst>
        </pc:picChg>
        <pc:picChg chg="add mod">
          <ac:chgData name="Megan Botes" userId="70568131-745a-489b-b4fe-9e78c579dd6d" providerId="ADAL" clId="{E3DEF142-CC7A-44CA-B5B4-48BABF1A3E75}" dt="2025-10-23T14:08:27.486" v="254"/>
          <ac:picMkLst>
            <pc:docMk/>
            <pc:sldMk cId="2956666410" sldId="271"/>
            <ac:picMk id="5" creationId="{ABF6F6C1-05B4-3D4C-E12C-AED1CAD0DEA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C4D1A-C68C-46E1-AAD0-D350CF84F6E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93AB0AC-B48A-4F6D-A259-8E37DF5FBA9B}">
      <dgm:prSet custT="1"/>
      <dgm:spPr/>
      <dgm:t>
        <a:bodyPr/>
        <a:lstStyle/>
        <a:p>
          <a:r>
            <a:rPr lang="en-US" sz="1800"/>
            <a:t>Verstaan</a:t>
          </a:r>
          <a:endParaRPr lang="en-US" sz="1800" dirty="0"/>
        </a:p>
      </dgm:t>
    </dgm:pt>
    <dgm:pt modelId="{7D1A1FB4-C4AC-4555-A294-F66311315DCA}" type="parTrans" cxnId="{796965B8-63B8-4809-B5A4-D7B7E18688CA}">
      <dgm:prSet/>
      <dgm:spPr/>
      <dgm:t>
        <a:bodyPr/>
        <a:lstStyle/>
        <a:p>
          <a:endParaRPr lang="en-US" sz="2400"/>
        </a:p>
      </dgm:t>
    </dgm:pt>
    <dgm:pt modelId="{53AB0D2B-5039-4A0A-98D9-4779D6613F9E}" type="sibTrans" cxnId="{796965B8-63B8-4809-B5A4-D7B7E18688CA}">
      <dgm:prSet/>
      <dgm:spPr/>
      <dgm:t>
        <a:bodyPr/>
        <a:lstStyle/>
        <a:p>
          <a:endParaRPr lang="en-US" sz="2400"/>
        </a:p>
      </dgm:t>
    </dgm:pt>
    <dgm:pt modelId="{78168F4D-8022-4A49-9E2E-F02F10153F38}">
      <dgm:prSet custT="1"/>
      <dgm:spPr/>
      <dgm:t>
        <a:bodyPr/>
        <a:lstStyle/>
        <a:p>
          <a:r>
            <a:rPr lang="af-ZA" sz="1800" dirty="0"/>
            <a:t>Die belangrikheid van respek en verdraagsaamheid te verstaan in die bevordering van 'n inklusiewe en vreedsame samelewing.</a:t>
          </a:r>
          <a:endParaRPr lang="en-US" sz="1800" dirty="0"/>
        </a:p>
      </dgm:t>
    </dgm:pt>
    <dgm:pt modelId="{338FF68A-FE0E-469B-8F6D-14FD35380037}" type="parTrans" cxnId="{A3D7113A-6649-4263-B8CA-DAC46C07C044}">
      <dgm:prSet/>
      <dgm:spPr/>
      <dgm:t>
        <a:bodyPr/>
        <a:lstStyle/>
        <a:p>
          <a:endParaRPr lang="af-ZA" sz="2400"/>
        </a:p>
      </dgm:t>
    </dgm:pt>
    <dgm:pt modelId="{9A455B5E-D9E5-461B-BE09-25836A3C683A}" type="sibTrans" cxnId="{A3D7113A-6649-4263-B8CA-DAC46C07C044}">
      <dgm:prSet/>
      <dgm:spPr/>
      <dgm:t>
        <a:bodyPr/>
        <a:lstStyle/>
        <a:p>
          <a:endParaRPr lang="af-ZA" sz="2400"/>
        </a:p>
      </dgm:t>
    </dgm:pt>
    <dgm:pt modelId="{6905E7CD-7940-45EE-A7D3-48AC68A317D7}">
      <dgm:prSet custT="1"/>
      <dgm:spPr/>
      <dgm:t>
        <a:bodyPr/>
        <a:lstStyle/>
        <a:p>
          <a:r>
            <a:rPr lang="en-US" sz="1800" dirty="0"/>
            <a:t>Erken</a:t>
          </a:r>
        </a:p>
      </dgm:t>
    </dgm:pt>
    <dgm:pt modelId="{8438D137-8ACA-4499-BA3D-5B387E2DD38B}" type="parTrans" cxnId="{372EB5F1-1B4F-4ECC-8868-1E9D526DC1E6}">
      <dgm:prSet/>
      <dgm:spPr/>
      <dgm:t>
        <a:bodyPr/>
        <a:lstStyle/>
        <a:p>
          <a:endParaRPr lang="af-ZA" sz="2400"/>
        </a:p>
      </dgm:t>
    </dgm:pt>
    <dgm:pt modelId="{EFEBDFE9-BFE3-403C-A79C-61C6B6C2C965}" type="sibTrans" cxnId="{372EB5F1-1B4F-4ECC-8868-1E9D526DC1E6}">
      <dgm:prSet/>
      <dgm:spPr/>
      <dgm:t>
        <a:bodyPr/>
        <a:lstStyle/>
        <a:p>
          <a:endParaRPr lang="af-ZA" sz="2400"/>
        </a:p>
      </dgm:t>
    </dgm:pt>
    <dgm:pt modelId="{CB5CC81D-3A0A-4937-B7C5-7359A6A2195B}">
      <dgm:prSet custT="1"/>
      <dgm:spPr/>
      <dgm:t>
        <a:bodyPr/>
        <a:lstStyle/>
        <a:p>
          <a:r>
            <a:rPr lang="af-ZA" sz="1800" dirty="0"/>
            <a:t>Te erken hoe persoonlike waardes gedrag en besluite beïnvloed terwyl dit met die regte van ander gebalanseer word.</a:t>
          </a:r>
          <a:endParaRPr lang="en-US" sz="1800" dirty="0"/>
        </a:p>
      </dgm:t>
    </dgm:pt>
    <dgm:pt modelId="{4273CAD0-99AB-458C-9669-DB644940E410}" type="parTrans" cxnId="{A45C1BEF-DB96-4C9E-A239-5A606F191EBD}">
      <dgm:prSet/>
      <dgm:spPr/>
      <dgm:t>
        <a:bodyPr/>
        <a:lstStyle/>
        <a:p>
          <a:endParaRPr lang="af-ZA" sz="2400"/>
        </a:p>
      </dgm:t>
    </dgm:pt>
    <dgm:pt modelId="{6223D77D-BF68-43C4-9179-371F6D915580}" type="sibTrans" cxnId="{A45C1BEF-DB96-4C9E-A239-5A606F191EBD}">
      <dgm:prSet/>
      <dgm:spPr/>
      <dgm:t>
        <a:bodyPr/>
        <a:lstStyle/>
        <a:p>
          <a:endParaRPr lang="af-ZA" sz="2400"/>
        </a:p>
      </dgm:t>
    </dgm:pt>
    <dgm:pt modelId="{5B019CF4-4BE7-4B85-BCAD-5703E3A23C60}">
      <dgm:prSet custT="1"/>
      <dgm:spPr/>
      <dgm:t>
        <a:bodyPr/>
        <a:lstStyle/>
        <a:p>
          <a:r>
            <a:rPr lang="en-US" sz="1800" dirty="0" err="1"/>
            <a:t>Demonstreer</a:t>
          </a:r>
          <a:endParaRPr lang="en-US" sz="1800" dirty="0"/>
        </a:p>
      </dgm:t>
    </dgm:pt>
    <dgm:pt modelId="{AFF2FCF4-C1A8-4983-88F9-DED1E552544D}" type="parTrans" cxnId="{AAD13AA2-A018-43A1-8FC1-7613A61D7EC7}">
      <dgm:prSet/>
      <dgm:spPr/>
      <dgm:t>
        <a:bodyPr/>
        <a:lstStyle/>
        <a:p>
          <a:endParaRPr lang="af-ZA" sz="2400"/>
        </a:p>
      </dgm:t>
    </dgm:pt>
    <dgm:pt modelId="{92ADC784-9C2E-4FB9-844C-3A9CE8D59D2D}" type="sibTrans" cxnId="{AAD13AA2-A018-43A1-8FC1-7613A61D7EC7}">
      <dgm:prSet/>
      <dgm:spPr/>
      <dgm:t>
        <a:bodyPr/>
        <a:lstStyle/>
        <a:p>
          <a:endParaRPr lang="af-ZA" sz="2400"/>
        </a:p>
      </dgm:t>
    </dgm:pt>
    <dgm:pt modelId="{35AC7DF2-15DA-49FD-A451-30A8BDB7ECA2}">
      <dgm:prSet custT="1"/>
      <dgm:spPr/>
      <dgm:t>
        <a:bodyPr/>
        <a:lstStyle/>
        <a:p>
          <a:r>
            <a:rPr lang="af-ZA" sz="1800" dirty="0"/>
            <a:t>Bewustheid van gestremdheidsregte en -etiket te demonstreer.</a:t>
          </a:r>
          <a:endParaRPr lang="en-US" sz="1800" dirty="0"/>
        </a:p>
      </dgm:t>
    </dgm:pt>
    <dgm:pt modelId="{9584147C-62D9-4494-9A67-EF69F41B2F97}" type="parTrans" cxnId="{5B7C3E19-5CFD-4428-A932-FD5AC506A425}">
      <dgm:prSet/>
      <dgm:spPr/>
      <dgm:t>
        <a:bodyPr/>
        <a:lstStyle/>
        <a:p>
          <a:endParaRPr lang="af-ZA" sz="2400"/>
        </a:p>
      </dgm:t>
    </dgm:pt>
    <dgm:pt modelId="{D27583B4-138F-41E7-8F5F-8BB438360AD0}" type="sibTrans" cxnId="{5B7C3E19-5CFD-4428-A932-FD5AC506A425}">
      <dgm:prSet/>
      <dgm:spPr/>
      <dgm:t>
        <a:bodyPr/>
        <a:lstStyle/>
        <a:p>
          <a:endParaRPr lang="af-ZA" sz="2400"/>
        </a:p>
      </dgm:t>
    </dgm:pt>
    <dgm:pt modelId="{2DD8B468-C282-41B3-BCA2-AEF892A71C70}">
      <dgm:prSet custT="1"/>
      <dgm:spPr/>
      <dgm:t>
        <a:bodyPr/>
        <a:lstStyle/>
        <a:p>
          <a:r>
            <a:rPr lang="en-US" sz="1800" dirty="0" err="1"/>
            <a:t>Onderskei</a:t>
          </a:r>
          <a:endParaRPr lang="en-US" sz="1800" dirty="0"/>
        </a:p>
      </dgm:t>
    </dgm:pt>
    <dgm:pt modelId="{F1AB79A0-20DE-4AF7-B9CA-A6EB2CB13A28}" type="parTrans" cxnId="{CB78B757-483B-47B6-9869-A34841325536}">
      <dgm:prSet/>
      <dgm:spPr/>
      <dgm:t>
        <a:bodyPr/>
        <a:lstStyle/>
        <a:p>
          <a:endParaRPr lang="af-ZA" sz="2400"/>
        </a:p>
      </dgm:t>
    </dgm:pt>
    <dgm:pt modelId="{01E1851A-2212-4C28-B429-FA25B85F0945}" type="sibTrans" cxnId="{CB78B757-483B-47B6-9869-A34841325536}">
      <dgm:prSet/>
      <dgm:spPr/>
      <dgm:t>
        <a:bodyPr/>
        <a:lstStyle/>
        <a:p>
          <a:endParaRPr lang="af-ZA" sz="2400"/>
        </a:p>
      </dgm:t>
    </dgm:pt>
    <dgm:pt modelId="{821ACA24-D1F6-4929-ACC8-ECC7B1D8883D}">
      <dgm:prSet custT="1"/>
      <dgm:spPr/>
      <dgm:t>
        <a:bodyPr/>
        <a:lstStyle/>
        <a:p>
          <a:r>
            <a:rPr lang="af-ZA" sz="1800" dirty="0"/>
            <a:t>Te onderskei tussen besmet en geraak word deur MIV/vigs en verduidelik hoe om individue in beide situasies te respekteer en te ondersteun.</a:t>
          </a:r>
          <a:endParaRPr lang="en-US" sz="1800" dirty="0"/>
        </a:p>
      </dgm:t>
    </dgm:pt>
    <dgm:pt modelId="{15FF8A98-FB68-4222-8018-6F0FD6718815}" type="parTrans" cxnId="{32FB9332-2D6D-4DCC-8194-F2849F7158A7}">
      <dgm:prSet/>
      <dgm:spPr/>
      <dgm:t>
        <a:bodyPr/>
        <a:lstStyle/>
        <a:p>
          <a:endParaRPr lang="af-ZA" sz="2400"/>
        </a:p>
      </dgm:t>
    </dgm:pt>
    <dgm:pt modelId="{32BE63FC-C2FA-48E3-ACD1-B026AB5748D5}" type="sibTrans" cxnId="{32FB9332-2D6D-4DCC-8194-F2849F7158A7}">
      <dgm:prSet/>
      <dgm:spPr/>
      <dgm:t>
        <a:bodyPr/>
        <a:lstStyle/>
        <a:p>
          <a:endParaRPr lang="af-ZA" sz="2400"/>
        </a:p>
      </dgm:t>
    </dgm:pt>
    <dgm:pt modelId="{08B45FA8-3539-4067-AACA-F21222476A70}">
      <dgm:prSet custT="1"/>
      <dgm:spPr/>
      <dgm:t>
        <a:bodyPr/>
        <a:lstStyle/>
        <a:p>
          <a:r>
            <a:rPr lang="en-US" sz="1800" dirty="0" err="1"/>
            <a:t>Identifiseer</a:t>
          </a:r>
          <a:endParaRPr lang="en-US" sz="1800" dirty="0"/>
        </a:p>
      </dgm:t>
    </dgm:pt>
    <dgm:pt modelId="{421E2A30-E911-406B-A9C2-282D87F7D25C}" type="parTrans" cxnId="{BB581788-E354-4DA1-A3BC-50FBAA661676}">
      <dgm:prSet/>
      <dgm:spPr/>
      <dgm:t>
        <a:bodyPr/>
        <a:lstStyle/>
        <a:p>
          <a:endParaRPr lang="af-ZA" sz="2400"/>
        </a:p>
      </dgm:t>
    </dgm:pt>
    <dgm:pt modelId="{1F2C8BF7-7F43-4584-9A06-BC9ED4599591}" type="sibTrans" cxnId="{BB581788-E354-4DA1-A3BC-50FBAA661676}">
      <dgm:prSet/>
      <dgm:spPr/>
      <dgm:t>
        <a:bodyPr/>
        <a:lstStyle/>
        <a:p>
          <a:endParaRPr lang="af-ZA" sz="2400"/>
        </a:p>
      </dgm:t>
    </dgm:pt>
    <dgm:pt modelId="{D0BC0C38-6B4B-4503-AE0C-0E071F92DCD5}">
      <dgm:prSet custT="1"/>
      <dgm:spPr/>
      <dgm:t>
        <a:bodyPr/>
        <a:lstStyle/>
        <a:p>
          <a:r>
            <a:rPr lang="af-ZA" sz="1800" dirty="0"/>
            <a:t>Maniere te identifiseer om individue wat met MIV/vigs leef te ondersteun en te </a:t>
          </a:r>
          <a:r>
            <a:rPr lang="af-ZA" sz="1800"/>
            <a:t>verdedig.</a:t>
          </a:r>
        </a:p>
      </dgm:t>
    </dgm:pt>
    <dgm:pt modelId="{5B529545-E65F-4DC3-BCEA-9BED8193F669}" type="parTrans" cxnId="{F8A1BBF6-1E72-42F4-BA4F-1899314A6B2C}">
      <dgm:prSet/>
      <dgm:spPr/>
      <dgm:t>
        <a:bodyPr/>
        <a:lstStyle/>
        <a:p>
          <a:endParaRPr lang="af-ZA" sz="2400"/>
        </a:p>
      </dgm:t>
    </dgm:pt>
    <dgm:pt modelId="{3D922AE5-61FA-4F84-84DD-357AE1760981}" type="sibTrans" cxnId="{F8A1BBF6-1E72-42F4-BA4F-1899314A6B2C}">
      <dgm:prSet/>
      <dgm:spPr/>
      <dgm:t>
        <a:bodyPr/>
        <a:lstStyle/>
        <a:p>
          <a:endParaRPr lang="af-ZA" sz="2400"/>
        </a:p>
      </dgm:t>
    </dgm:pt>
    <dgm:pt modelId="{F05A78EF-3106-4BA2-B284-41CCCA9C044B}" type="pres">
      <dgm:prSet presAssocID="{062C4D1A-C68C-46E1-AAD0-D350CF84F6E5}" presName="Name0" presStyleCnt="0">
        <dgm:presLayoutVars>
          <dgm:dir/>
          <dgm:animLvl val="lvl"/>
          <dgm:resizeHandles val="exact"/>
        </dgm:presLayoutVars>
      </dgm:prSet>
      <dgm:spPr/>
    </dgm:pt>
    <dgm:pt modelId="{F84B8289-84DA-4F2E-83D8-8256C44A17C9}" type="pres">
      <dgm:prSet presAssocID="{893AB0AC-B48A-4F6D-A259-8E37DF5FBA9B}" presName="composite" presStyleCnt="0"/>
      <dgm:spPr/>
    </dgm:pt>
    <dgm:pt modelId="{5BFCFF44-9DFE-4B2F-BAC4-AD2C42856690}" type="pres">
      <dgm:prSet presAssocID="{893AB0AC-B48A-4F6D-A259-8E37DF5FBA9B}" presName="parTx" presStyleLbl="alignNode1" presStyleIdx="0" presStyleCnt="5">
        <dgm:presLayoutVars>
          <dgm:chMax val="0"/>
          <dgm:chPref val="0"/>
          <dgm:bulletEnabled val="1"/>
        </dgm:presLayoutVars>
      </dgm:prSet>
      <dgm:spPr/>
    </dgm:pt>
    <dgm:pt modelId="{CE9AA802-9098-4D8E-9000-A8E14AC88190}" type="pres">
      <dgm:prSet presAssocID="{893AB0AC-B48A-4F6D-A259-8E37DF5FBA9B}" presName="desTx" presStyleLbl="alignAccFollowNode1" presStyleIdx="0" presStyleCnt="5">
        <dgm:presLayoutVars>
          <dgm:bulletEnabled val="1"/>
        </dgm:presLayoutVars>
      </dgm:prSet>
      <dgm:spPr/>
    </dgm:pt>
    <dgm:pt modelId="{E71DAD02-B946-4372-A7D5-58D0E7898328}" type="pres">
      <dgm:prSet presAssocID="{53AB0D2B-5039-4A0A-98D9-4779D6613F9E}" presName="space" presStyleCnt="0"/>
      <dgm:spPr/>
    </dgm:pt>
    <dgm:pt modelId="{4B13D32B-10C6-4F67-B854-78B20CEED4BD}" type="pres">
      <dgm:prSet presAssocID="{6905E7CD-7940-45EE-A7D3-48AC68A317D7}" presName="composite" presStyleCnt="0"/>
      <dgm:spPr/>
    </dgm:pt>
    <dgm:pt modelId="{8D61D062-1057-4EF1-A244-C47BEDED3163}" type="pres">
      <dgm:prSet presAssocID="{6905E7CD-7940-45EE-A7D3-48AC68A317D7}" presName="parTx" presStyleLbl="alignNode1" presStyleIdx="1" presStyleCnt="5">
        <dgm:presLayoutVars>
          <dgm:chMax val="0"/>
          <dgm:chPref val="0"/>
          <dgm:bulletEnabled val="1"/>
        </dgm:presLayoutVars>
      </dgm:prSet>
      <dgm:spPr/>
    </dgm:pt>
    <dgm:pt modelId="{8A5A940A-084C-4866-A226-5C3E826D60D6}" type="pres">
      <dgm:prSet presAssocID="{6905E7CD-7940-45EE-A7D3-48AC68A317D7}" presName="desTx" presStyleLbl="alignAccFollowNode1" presStyleIdx="1" presStyleCnt="5">
        <dgm:presLayoutVars>
          <dgm:bulletEnabled val="1"/>
        </dgm:presLayoutVars>
      </dgm:prSet>
      <dgm:spPr/>
    </dgm:pt>
    <dgm:pt modelId="{6971D347-3D29-42D5-B00D-50669116B451}" type="pres">
      <dgm:prSet presAssocID="{EFEBDFE9-BFE3-403C-A79C-61C6B6C2C965}" presName="space" presStyleCnt="0"/>
      <dgm:spPr/>
    </dgm:pt>
    <dgm:pt modelId="{0B143376-BE45-4339-AEAF-F8DD268BDFE4}" type="pres">
      <dgm:prSet presAssocID="{5B019CF4-4BE7-4B85-BCAD-5703E3A23C60}" presName="composite" presStyleCnt="0"/>
      <dgm:spPr/>
    </dgm:pt>
    <dgm:pt modelId="{6074460E-7B03-47EE-A7CD-A552684655DE}" type="pres">
      <dgm:prSet presAssocID="{5B019CF4-4BE7-4B85-BCAD-5703E3A23C60}" presName="parTx" presStyleLbl="alignNode1" presStyleIdx="2" presStyleCnt="5">
        <dgm:presLayoutVars>
          <dgm:chMax val="0"/>
          <dgm:chPref val="0"/>
          <dgm:bulletEnabled val="1"/>
        </dgm:presLayoutVars>
      </dgm:prSet>
      <dgm:spPr/>
    </dgm:pt>
    <dgm:pt modelId="{98678A7F-83A7-41E9-A61A-6B169EDD45F6}" type="pres">
      <dgm:prSet presAssocID="{5B019CF4-4BE7-4B85-BCAD-5703E3A23C60}" presName="desTx" presStyleLbl="alignAccFollowNode1" presStyleIdx="2" presStyleCnt="5">
        <dgm:presLayoutVars>
          <dgm:bulletEnabled val="1"/>
        </dgm:presLayoutVars>
      </dgm:prSet>
      <dgm:spPr/>
    </dgm:pt>
    <dgm:pt modelId="{86E27604-4039-4FC4-A0AD-C915F8483489}" type="pres">
      <dgm:prSet presAssocID="{92ADC784-9C2E-4FB9-844C-3A9CE8D59D2D}" presName="space" presStyleCnt="0"/>
      <dgm:spPr/>
    </dgm:pt>
    <dgm:pt modelId="{02FBD0A9-4BF6-469A-A80F-C1EA2CC5C075}" type="pres">
      <dgm:prSet presAssocID="{2DD8B468-C282-41B3-BCA2-AEF892A71C70}" presName="composite" presStyleCnt="0"/>
      <dgm:spPr/>
    </dgm:pt>
    <dgm:pt modelId="{3AFAD146-B07D-4034-8758-18C4ADEAAFE0}" type="pres">
      <dgm:prSet presAssocID="{2DD8B468-C282-41B3-BCA2-AEF892A71C70}" presName="parTx" presStyleLbl="alignNode1" presStyleIdx="3" presStyleCnt="5">
        <dgm:presLayoutVars>
          <dgm:chMax val="0"/>
          <dgm:chPref val="0"/>
          <dgm:bulletEnabled val="1"/>
        </dgm:presLayoutVars>
      </dgm:prSet>
      <dgm:spPr/>
    </dgm:pt>
    <dgm:pt modelId="{2D403CBA-7986-4BA6-9BEA-DCA86D6790BD}" type="pres">
      <dgm:prSet presAssocID="{2DD8B468-C282-41B3-BCA2-AEF892A71C70}" presName="desTx" presStyleLbl="alignAccFollowNode1" presStyleIdx="3" presStyleCnt="5">
        <dgm:presLayoutVars>
          <dgm:bulletEnabled val="1"/>
        </dgm:presLayoutVars>
      </dgm:prSet>
      <dgm:spPr/>
    </dgm:pt>
    <dgm:pt modelId="{14423E6C-C6F8-4873-8764-9F16F8FA983D}" type="pres">
      <dgm:prSet presAssocID="{01E1851A-2212-4C28-B429-FA25B85F0945}" presName="space" presStyleCnt="0"/>
      <dgm:spPr/>
    </dgm:pt>
    <dgm:pt modelId="{EDDC8EB2-B5AD-46CC-9B61-E8F837EAE042}" type="pres">
      <dgm:prSet presAssocID="{08B45FA8-3539-4067-AACA-F21222476A70}" presName="composite" presStyleCnt="0"/>
      <dgm:spPr/>
    </dgm:pt>
    <dgm:pt modelId="{A655227D-3ECD-4F25-A968-0D410FDD6439}" type="pres">
      <dgm:prSet presAssocID="{08B45FA8-3539-4067-AACA-F21222476A70}" presName="parTx" presStyleLbl="alignNode1" presStyleIdx="4" presStyleCnt="5">
        <dgm:presLayoutVars>
          <dgm:chMax val="0"/>
          <dgm:chPref val="0"/>
          <dgm:bulletEnabled val="1"/>
        </dgm:presLayoutVars>
      </dgm:prSet>
      <dgm:spPr/>
    </dgm:pt>
    <dgm:pt modelId="{77C786F9-AAF9-42CA-B553-6C334BB34AC2}" type="pres">
      <dgm:prSet presAssocID="{08B45FA8-3539-4067-AACA-F21222476A70}" presName="desTx" presStyleLbl="alignAccFollowNode1" presStyleIdx="4" presStyleCnt="5">
        <dgm:presLayoutVars>
          <dgm:bulletEnabled val="1"/>
        </dgm:presLayoutVars>
      </dgm:prSet>
      <dgm:spPr/>
    </dgm:pt>
  </dgm:ptLst>
  <dgm:cxnLst>
    <dgm:cxn modelId="{4918D608-A889-4C27-B6F2-B2397CE9AEF0}" type="presOf" srcId="{821ACA24-D1F6-4929-ACC8-ECC7B1D8883D}" destId="{2D403CBA-7986-4BA6-9BEA-DCA86D6790BD}" srcOrd="0" destOrd="0" presId="urn:microsoft.com/office/officeart/2005/8/layout/hList1"/>
    <dgm:cxn modelId="{5B7C3E19-5CFD-4428-A932-FD5AC506A425}" srcId="{5B019CF4-4BE7-4B85-BCAD-5703E3A23C60}" destId="{35AC7DF2-15DA-49FD-A451-30A8BDB7ECA2}" srcOrd="0" destOrd="0" parTransId="{9584147C-62D9-4494-9A67-EF69F41B2F97}" sibTransId="{D27583B4-138F-41E7-8F5F-8BB438360AD0}"/>
    <dgm:cxn modelId="{32FB9332-2D6D-4DCC-8194-F2849F7158A7}" srcId="{2DD8B468-C282-41B3-BCA2-AEF892A71C70}" destId="{821ACA24-D1F6-4929-ACC8-ECC7B1D8883D}" srcOrd="0" destOrd="0" parTransId="{15FF8A98-FB68-4222-8018-6F0FD6718815}" sibTransId="{32BE63FC-C2FA-48E3-ACD1-B026AB5748D5}"/>
    <dgm:cxn modelId="{A3D7113A-6649-4263-B8CA-DAC46C07C044}" srcId="{893AB0AC-B48A-4F6D-A259-8E37DF5FBA9B}" destId="{78168F4D-8022-4A49-9E2E-F02F10153F38}" srcOrd="0" destOrd="0" parTransId="{338FF68A-FE0E-469B-8F6D-14FD35380037}" sibTransId="{9A455B5E-D9E5-461B-BE09-25836A3C683A}"/>
    <dgm:cxn modelId="{979DBD5E-B461-459C-8321-83EF71B2FC1C}" type="presOf" srcId="{5B019CF4-4BE7-4B85-BCAD-5703E3A23C60}" destId="{6074460E-7B03-47EE-A7CD-A552684655DE}" srcOrd="0" destOrd="0" presId="urn:microsoft.com/office/officeart/2005/8/layout/hList1"/>
    <dgm:cxn modelId="{EC629866-D861-4998-ACFE-E461FD32B9F6}" type="presOf" srcId="{062C4D1A-C68C-46E1-AAD0-D350CF84F6E5}" destId="{F05A78EF-3106-4BA2-B284-41CCCA9C044B}" srcOrd="0" destOrd="0" presId="urn:microsoft.com/office/officeart/2005/8/layout/hList1"/>
    <dgm:cxn modelId="{51050153-0D81-4FCC-9CE6-3C4F66A905CB}" type="presOf" srcId="{35AC7DF2-15DA-49FD-A451-30A8BDB7ECA2}" destId="{98678A7F-83A7-41E9-A61A-6B169EDD45F6}" srcOrd="0" destOrd="0" presId="urn:microsoft.com/office/officeart/2005/8/layout/hList1"/>
    <dgm:cxn modelId="{CB78B757-483B-47B6-9869-A34841325536}" srcId="{062C4D1A-C68C-46E1-AAD0-D350CF84F6E5}" destId="{2DD8B468-C282-41B3-BCA2-AEF892A71C70}" srcOrd="3" destOrd="0" parTransId="{F1AB79A0-20DE-4AF7-B9CA-A6EB2CB13A28}" sibTransId="{01E1851A-2212-4C28-B429-FA25B85F0945}"/>
    <dgm:cxn modelId="{FC6E387A-2546-45AD-81F6-A35B8CB7F3A5}" type="presOf" srcId="{2DD8B468-C282-41B3-BCA2-AEF892A71C70}" destId="{3AFAD146-B07D-4034-8758-18C4ADEAAFE0}" srcOrd="0" destOrd="0" presId="urn:microsoft.com/office/officeart/2005/8/layout/hList1"/>
    <dgm:cxn modelId="{DF6F8081-4131-4230-90BB-AB74E1243446}" type="presOf" srcId="{78168F4D-8022-4A49-9E2E-F02F10153F38}" destId="{CE9AA802-9098-4D8E-9000-A8E14AC88190}" srcOrd="0" destOrd="0" presId="urn:microsoft.com/office/officeart/2005/8/layout/hList1"/>
    <dgm:cxn modelId="{A9485087-1DD1-4F7D-A8E1-495D2F163D47}" type="presOf" srcId="{6905E7CD-7940-45EE-A7D3-48AC68A317D7}" destId="{8D61D062-1057-4EF1-A244-C47BEDED3163}" srcOrd="0" destOrd="0" presId="urn:microsoft.com/office/officeart/2005/8/layout/hList1"/>
    <dgm:cxn modelId="{BB581788-E354-4DA1-A3BC-50FBAA661676}" srcId="{062C4D1A-C68C-46E1-AAD0-D350CF84F6E5}" destId="{08B45FA8-3539-4067-AACA-F21222476A70}" srcOrd="4" destOrd="0" parTransId="{421E2A30-E911-406B-A9C2-282D87F7D25C}" sibTransId="{1F2C8BF7-7F43-4584-9A06-BC9ED4599591}"/>
    <dgm:cxn modelId="{F7150C90-B4B6-448F-8FDC-52709AAAE2BB}" type="presOf" srcId="{D0BC0C38-6B4B-4503-AE0C-0E071F92DCD5}" destId="{77C786F9-AAF9-42CA-B553-6C334BB34AC2}" srcOrd="0" destOrd="0" presId="urn:microsoft.com/office/officeart/2005/8/layout/hList1"/>
    <dgm:cxn modelId="{AAD13AA2-A018-43A1-8FC1-7613A61D7EC7}" srcId="{062C4D1A-C68C-46E1-AAD0-D350CF84F6E5}" destId="{5B019CF4-4BE7-4B85-BCAD-5703E3A23C60}" srcOrd="2" destOrd="0" parTransId="{AFF2FCF4-C1A8-4983-88F9-DED1E552544D}" sibTransId="{92ADC784-9C2E-4FB9-844C-3A9CE8D59D2D}"/>
    <dgm:cxn modelId="{75230EAE-E8CB-4C48-9A17-9226A55CCA76}" type="presOf" srcId="{CB5CC81D-3A0A-4937-B7C5-7359A6A2195B}" destId="{8A5A940A-084C-4866-A226-5C3E826D60D6}" srcOrd="0" destOrd="0" presId="urn:microsoft.com/office/officeart/2005/8/layout/hList1"/>
    <dgm:cxn modelId="{796965B8-63B8-4809-B5A4-D7B7E18688CA}" srcId="{062C4D1A-C68C-46E1-AAD0-D350CF84F6E5}" destId="{893AB0AC-B48A-4F6D-A259-8E37DF5FBA9B}" srcOrd="0" destOrd="0" parTransId="{7D1A1FB4-C4AC-4555-A294-F66311315DCA}" sibTransId="{53AB0D2B-5039-4A0A-98D9-4779D6613F9E}"/>
    <dgm:cxn modelId="{0F3A4ACC-2EF5-45AB-8731-EB6DCDBA758C}" type="presOf" srcId="{08B45FA8-3539-4067-AACA-F21222476A70}" destId="{A655227D-3ECD-4F25-A968-0D410FDD6439}" srcOrd="0" destOrd="0" presId="urn:microsoft.com/office/officeart/2005/8/layout/hList1"/>
    <dgm:cxn modelId="{A45C1BEF-DB96-4C9E-A239-5A606F191EBD}" srcId="{6905E7CD-7940-45EE-A7D3-48AC68A317D7}" destId="{CB5CC81D-3A0A-4937-B7C5-7359A6A2195B}" srcOrd="0" destOrd="0" parTransId="{4273CAD0-99AB-458C-9669-DB644940E410}" sibTransId="{6223D77D-BF68-43C4-9179-371F6D915580}"/>
    <dgm:cxn modelId="{372EB5F1-1B4F-4ECC-8868-1E9D526DC1E6}" srcId="{062C4D1A-C68C-46E1-AAD0-D350CF84F6E5}" destId="{6905E7CD-7940-45EE-A7D3-48AC68A317D7}" srcOrd="1" destOrd="0" parTransId="{8438D137-8ACA-4499-BA3D-5B387E2DD38B}" sibTransId="{EFEBDFE9-BFE3-403C-A79C-61C6B6C2C965}"/>
    <dgm:cxn modelId="{F8A1BBF6-1E72-42F4-BA4F-1899314A6B2C}" srcId="{08B45FA8-3539-4067-AACA-F21222476A70}" destId="{D0BC0C38-6B4B-4503-AE0C-0E071F92DCD5}" srcOrd="0" destOrd="0" parTransId="{5B529545-E65F-4DC3-BCEA-9BED8193F669}" sibTransId="{3D922AE5-61FA-4F84-84DD-357AE1760981}"/>
    <dgm:cxn modelId="{B9A70AFB-68B2-40C0-B1F7-21630F03B4E8}" type="presOf" srcId="{893AB0AC-B48A-4F6D-A259-8E37DF5FBA9B}" destId="{5BFCFF44-9DFE-4B2F-BAC4-AD2C42856690}" srcOrd="0" destOrd="0" presId="urn:microsoft.com/office/officeart/2005/8/layout/hList1"/>
    <dgm:cxn modelId="{6C748BAC-0C51-48BD-83A1-F3A6DC14C04A}" type="presParOf" srcId="{F05A78EF-3106-4BA2-B284-41CCCA9C044B}" destId="{F84B8289-84DA-4F2E-83D8-8256C44A17C9}" srcOrd="0" destOrd="0" presId="urn:microsoft.com/office/officeart/2005/8/layout/hList1"/>
    <dgm:cxn modelId="{990CFEDA-A697-4960-96F0-6FEE5B22537B}" type="presParOf" srcId="{F84B8289-84DA-4F2E-83D8-8256C44A17C9}" destId="{5BFCFF44-9DFE-4B2F-BAC4-AD2C42856690}" srcOrd="0" destOrd="0" presId="urn:microsoft.com/office/officeart/2005/8/layout/hList1"/>
    <dgm:cxn modelId="{EE266A45-CFF2-4E87-9D63-91C575036375}" type="presParOf" srcId="{F84B8289-84DA-4F2E-83D8-8256C44A17C9}" destId="{CE9AA802-9098-4D8E-9000-A8E14AC88190}" srcOrd="1" destOrd="0" presId="urn:microsoft.com/office/officeart/2005/8/layout/hList1"/>
    <dgm:cxn modelId="{E620612B-EB82-4276-BAC1-3DE33E0CBC8A}" type="presParOf" srcId="{F05A78EF-3106-4BA2-B284-41CCCA9C044B}" destId="{E71DAD02-B946-4372-A7D5-58D0E7898328}" srcOrd="1" destOrd="0" presId="urn:microsoft.com/office/officeart/2005/8/layout/hList1"/>
    <dgm:cxn modelId="{3FFD3FDF-B317-4E72-AB0A-8611E30FB40D}" type="presParOf" srcId="{F05A78EF-3106-4BA2-B284-41CCCA9C044B}" destId="{4B13D32B-10C6-4F67-B854-78B20CEED4BD}" srcOrd="2" destOrd="0" presId="urn:microsoft.com/office/officeart/2005/8/layout/hList1"/>
    <dgm:cxn modelId="{8A3D4FC2-301B-45D1-82E7-B1DE7326D0E4}" type="presParOf" srcId="{4B13D32B-10C6-4F67-B854-78B20CEED4BD}" destId="{8D61D062-1057-4EF1-A244-C47BEDED3163}" srcOrd="0" destOrd="0" presId="urn:microsoft.com/office/officeart/2005/8/layout/hList1"/>
    <dgm:cxn modelId="{D238AEA0-97D9-4F95-BFCA-5C03CE47E35A}" type="presParOf" srcId="{4B13D32B-10C6-4F67-B854-78B20CEED4BD}" destId="{8A5A940A-084C-4866-A226-5C3E826D60D6}" srcOrd="1" destOrd="0" presId="urn:microsoft.com/office/officeart/2005/8/layout/hList1"/>
    <dgm:cxn modelId="{CE82E88B-FF21-4544-8F48-4E828E01A0B1}" type="presParOf" srcId="{F05A78EF-3106-4BA2-B284-41CCCA9C044B}" destId="{6971D347-3D29-42D5-B00D-50669116B451}" srcOrd="3" destOrd="0" presId="urn:microsoft.com/office/officeart/2005/8/layout/hList1"/>
    <dgm:cxn modelId="{38448CB9-320E-4E3C-84D6-10FE2AC6B702}" type="presParOf" srcId="{F05A78EF-3106-4BA2-B284-41CCCA9C044B}" destId="{0B143376-BE45-4339-AEAF-F8DD268BDFE4}" srcOrd="4" destOrd="0" presId="urn:microsoft.com/office/officeart/2005/8/layout/hList1"/>
    <dgm:cxn modelId="{E101DBFD-998F-435E-852D-EC10014EEBF9}" type="presParOf" srcId="{0B143376-BE45-4339-AEAF-F8DD268BDFE4}" destId="{6074460E-7B03-47EE-A7CD-A552684655DE}" srcOrd="0" destOrd="0" presId="urn:microsoft.com/office/officeart/2005/8/layout/hList1"/>
    <dgm:cxn modelId="{B65BA719-685C-4C7A-88CD-32D2E29D1024}" type="presParOf" srcId="{0B143376-BE45-4339-AEAF-F8DD268BDFE4}" destId="{98678A7F-83A7-41E9-A61A-6B169EDD45F6}" srcOrd="1" destOrd="0" presId="urn:microsoft.com/office/officeart/2005/8/layout/hList1"/>
    <dgm:cxn modelId="{A602FE82-533A-4F6C-9F1F-E249AED323E4}" type="presParOf" srcId="{F05A78EF-3106-4BA2-B284-41CCCA9C044B}" destId="{86E27604-4039-4FC4-A0AD-C915F8483489}" srcOrd="5" destOrd="0" presId="urn:microsoft.com/office/officeart/2005/8/layout/hList1"/>
    <dgm:cxn modelId="{002C7E18-BFF8-4DBB-B437-DFF20A36623D}" type="presParOf" srcId="{F05A78EF-3106-4BA2-B284-41CCCA9C044B}" destId="{02FBD0A9-4BF6-469A-A80F-C1EA2CC5C075}" srcOrd="6" destOrd="0" presId="urn:microsoft.com/office/officeart/2005/8/layout/hList1"/>
    <dgm:cxn modelId="{E940AEB6-D2A7-43CE-9364-DD17B2667C24}" type="presParOf" srcId="{02FBD0A9-4BF6-469A-A80F-C1EA2CC5C075}" destId="{3AFAD146-B07D-4034-8758-18C4ADEAAFE0}" srcOrd="0" destOrd="0" presId="urn:microsoft.com/office/officeart/2005/8/layout/hList1"/>
    <dgm:cxn modelId="{DB6BC318-A513-4DDA-8891-3748E07463B5}" type="presParOf" srcId="{02FBD0A9-4BF6-469A-A80F-C1EA2CC5C075}" destId="{2D403CBA-7986-4BA6-9BEA-DCA86D6790BD}" srcOrd="1" destOrd="0" presId="urn:microsoft.com/office/officeart/2005/8/layout/hList1"/>
    <dgm:cxn modelId="{F28E20AE-7297-4C8E-A9B5-DD7678A77A57}" type="presParOf" srcId="{F05A78EF-3106-4BA2-B284-41CCCA9C044B}" destId="{14423E6C-C6F8-4873-8764-9F16F8FA983D}" srcOrd="7" destOrd="0" presId="urn:microsoft.com/office/officeart/2005/8/layout/hList1"/>
    <dgm:cxn modelId="{F920246F-773B-497A-8235-D3C742A0490B}" type="presParOf" srcId="{F05A78EF-3106-4BA2-B284-41CCCA9C044B}" destId="{EDDC8EB2-B5AD-46CC-9B61-E8F837EAE042}" srcOrd="8" destOrd="0" presId="urn:microsoft.com/office/officeart/2005/8/layout/hList1"/>
    <dgm:cxn modelId="{44D5878E-2C6A-48B6-AC99-4FE82F0587C4}" type="presParOf" srcId="{EDDC8EB2-B5AD-46CC-9B61-E8F837EAE042}" destId="{A655227D-3ECD-4F25-A968-0D410FDD6439}" srcOrd="0" destOrd="0" presId="urn:microsoft.com/office/officeart/2005/8/layout/hList1"/>
    <dgm:cxn modelId="{9E17AA73-C6AA-48B3-A593-C98E73F93DD0}" type="presParOf" srcId="{EDDC8EB2-B5AD-46CC-9B61-E8F837EAE042}" destId="{77C786F9-AAF9-42CA-B553-6C334BB34A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CC298-366B-45EF-BB13-CA44CC7C53E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30EDD54-B70C-47D8-B4A6-967678A69649}">
      <dgm:prSet/>
      <dgm:spPr/>
      <dgm:t>
        <a:bodyPr/>
        <a:lstStyle/>
        <a:p>
          <a:r>
            <a:rPr lang="nl-NL" b="0" i="0" baseline="0"/>
            <a:t>Respek bou vertroue, veiligheid en welstand in enige verhouding.</a:t>
          </a:r>
          <a:endParaRPr lang="en-US" dirty="0"/>
        </a:p>
      </dgm:t>
    </dgm:pt>
    <dgm:pt modelId="{E8DA086C-855C-4016-A96F-40971BD4A75D}" type="parTrans" cxnId="{5BB050EC-F046-4202-BB53-2FACDA704C85}">
      <dgm:prSet/>
      <dgm:spPr/>
      <dgm:t>
        <a:bodyPr/>
        <a:lstStyle/>
        <a:p>
          <a:endParaRPr lang="en-US"/>
        </a:p>
      </dgm:t>
    </dgm:pt>
    <dgm:pt modelId="{A8D302FE-40E2-430E-97B9-E00354967B50}" type="sibTrans" cxnId="{5BB050EC-F046-4202-BB53-2FACDA704C85}">
      <dgm:prSet/>
      <dgm:spPr/>
      <dgm:t>
        <a:bodyPr/>
        <a:lstStyle/>
        <a:p>
          <a:endParaRPr lang="en-US"/>
        </a:p>
      </dgm:t>
    </dgm:pt>
    <dgm:pt modelId="{41BB0373-786A-4158-A102-167E79D88BF3}">
      <dgm:prSet/>
      <dgm:spPr/>
      <dgm:t>
        <a:bodyPr/>
        <a:lstStyle/>
        <a:p>
          <a:r>
            <a:rPr lang="nl-NL" b="0" i="0" baseline="0" dirty="0"/>
            <a:t>Almal wil gerespekteer word – en wanneer jy respek toon, is ander meer geneig om jou te respekteer.</a:t>
          </a:r>
          <a:endParaRPr lang="en-US" dirty="0"/>
        </a:p>
      </dgm:t>
    </dgm:pt>
    <dgm:pt modelId="{70D41374-D425-49DC-A975-51FCAB43C1FF}" type="parTrans" cxnId="{8D562FE2-E8CE-4CC8-87B4-A2DA6AE723F9}">
      <dgm:prSet/>
      <dgm:spPr/>
      <dgm:t>
        <a:bodyPr/>
        <a:lstStyle/>
        <a:p>
          <a:endParaRPr lang="af-ZA"/>
        </a:p>
      </dgm:t>
    </dgm:pt>
    <dgm:pt modelId="{C8ACEE02-6238-4C2E-B30A-4FAB5C855FA7}" type="sibTrans" cxnId="{8D562FE2-E8CE-4CC8-87B4-A2DA6AE723F9}">
      <dgm:prSet/>
      <dgm:spPr/>
      <dgm:t>
        <a:bodyPr/>
        <a:lstStyle/>
        <a:p>
          <a:endParaRPr lang="af-ZA"/>
        </a:p>
      </dgm:t>
    </dgm:pt>
    <dgm:pt modelId="{A92324B0-0C5B-4A89-8001-186B43A95C29}">
      <dgm:prSet/>
      <dgm:spPr/>
      <dgm:t>
        <a:bodyPr/>
        <a:lstStyle/>
        <a:p>
          <a:r>
            <a:rPr lang="nl-NL" b="0" i="0" baseline="0" dirty="0"/>
            <a:t>Respek is 'n klein woordjie met 'n GROOT betekenis </a:t>
          </a:r>
          <a:r>
            <a:rPr lang="nl-NL" b="0" i="0" baseline="0"/>
            <a:t>daaragter.</a:t>
          </a:r>
          <a:endParaRPr lang="en-US" dirty="0"/>
        </a:p>
      </dgm:t>
    </dgm:pt>
    <dgm:pt modelId="{B7A3B320-DF91-4EB5-8B26-7E942D3ED550}" type="parTrans" cxnId="{74046852-C89E-4C56-AB3A-3A5CD185F5E8}">
      <dgm:prSet/>
      <dgm:spPr/>
      <dgm:t>
        <a:bodyPr/>
        <a:lstStyle/>
        <a:p>
          <a:endParaRPr lang="af-ZA"/>
        </a:p>
      </dgm:t>
    </dgm:pt>
    <dgm:pt modelId="{D0E27E3B-FAA8-41E2-9926-D89838EE7073}" type="sibTrans" cxnId="{74046852-C89E-4C56-AB3A-3A5CD185F5E8}">
      <dgm:prSet/>
      <dgm:spPr/>
      <dgm:t>
        <a:bodyPr/>
        <a:lstStyle/>
        <a:p>
          <a:endParaRPr lang="af-ZA"/>
        </a:p>
      </dgm:t>
    </dgm:pt>
    <dgm:pt modelId="{14184639-A05D-440E-A6AE-05CBEBA1579F}" type="pres">
      <dgm:prSet presAssocID="{29DCC298-366B-45EF-BB13-CA44CC7C53EA}" presName="outerComposite" presStyleCnt="0">
        <dgm:presLayoutVars>
          <dgm:chMax val="5"/>
          <dgm:dir/>
          <dgm:resizeHandles val="exact"/>
        </dgm:presLayoutVars>
      </dgm:prSet>
      <dgm:spPr/>
    </dgm:pt>
    <dgm:pt modelId="{8BD0A095-FC9B-4197-BA8A-9960AE43DDAC}" type="pres">
      <dgm:prSet presAssocID="{29DCC298-366B-45EF-BB13-CA44CC7C53EA}" presName="dummyMaxCanvas" presStyleCnt="0">
        <dgm:presLayoutVars/>
      </dgm:prSet>
      <dgm:spPr/>
    </dgm:pt>
    <dgm:pt modelId="{D1D4201F-C69A-4CEC-998F-2A99CF3669D3}" type="pres">
      <dgm:prSet presAssocID="{29DCC298-366B-45EF-BB13-CA44CC7C53EA}" presName="ThreeNodes_1" presStyleLbl="node1" presStyleIdx="0" presStyleCnt="3">
        <dgm:presLayoutVars>
          <dgm:bulletEnabled val="1"/>
        </dgm:presLayoutVars>
      </dgm:prSet>
      <dgm:spPr/>
    </dgm:pt>
    <dgm:pt modelId="{B0C6C477-2432-40E7-8C98-6D0F038E7602}" type="pres">
      <dgm:prSet presAssocID="{29DCC298-366B-45EF-BB13-CA44CC7C53EA}" presName="ThreeNodes_2" presStyleLbl="node1" presStyleIdx="1" presStyleCnt="3">
        <dgm:presLayoutVars>
          <dgm:bulletEnabled val="1"/>
        </dgm:presLayoutVars>
      </dgm:prSet>
      <dgm:spPr/>
    </dgm:pt>
    <dgm:pt modelId="{EF5C6406-03FE-4D40-A0E1-43B8A3DA5106}" type="pres">
      <dgm:prSet presAssocID="{29DCC298-366B-45EF-BB13-CA44CC7C53EA}" presName="ThreeNodes_3" presStyleLbl="node1" presStyleIdx="2" presStyleCnt="3">
        <dgm:presLayoutVars>
          <dgm:bulletEnabled val="1"/>
        </dgm:presLayoutVars>
      </dgm:prSet>
      <dgm:spPr/>
    </dgm:pt>
    <dgm:pt modelId="{CD44929F-1529-4591-A349-4658D9C0C7B1}" type="pres">
      <dgm:prSet presAssocID="{29DCC298-366B-45EF-BB13-CA44CC7C53EA}" presName="ThreeConn_1-2" presStyleLbl="fgAccFollowNode1" presStyleIdx="0" presStyleCnt="2">
        <dgm:presLayoutVars>
          <dgm:bulletEnabled val="1"/>
        </dgm:presLayoutVars>
      </dgm:prSet>
      <dgm:spPr/>
    </dgm:pt>
    <dgm:pt modelId="{BE443CC0-5DC9-484C-BDCE-7F543B67E05F}" type="pres">
      <dgm:prSet presAssocID="{29DCC298-366B-45EF-BB13-CA44CC7C53EA}" presName="ThreeConn_2-3" presStyleLbl="fgAccFollowNode1" presStyleIdx="1" presStyleCnt="2">
        <dgm:presLayoutVars>
          <dgm:bulletEnabled val="1"/>
        </dgm:presLayoutVars>
      </dgm:prSet>
      <dgm:spPr/>
    </dgm:pt>
    <dgm:pt modelId="{AC0C2FF9-3742-41BF-A989-338C0E3EAB42}" type="pres">
      <dgm:prSet presAssocID="{29DCC298-366B-45EF-BB13-CA44CC7C53EA}" presName="ThreeNodes_1_text" presStyleLbl="node1" presStyleIdx="2" presStyleCnt="3">
        <dgm:presLayoutVars>
          <dgm:bulletEnabled val="1"/>
        </dgm:presLayoutVars>
      </dgm:prSet>
      <dgm:spPr/>
    </dgm:pt>
    <dgm:pt modelId="{71C39279-8B19-441E-9D62-2F9A9FE8575C}" type="pres">
      <dgm:prSet presAssocID="{29DCC298-366B-45EF-BB13-CA44CC7C53EA}" presName="ThreeNodes_2_text" presStyleLbl="node1" presStyleIdx="2" presStyleCnt="3">
        <dgm:presLayoutVars>
          <dgm:bulletEnabled val="1"/>
        </dgm:presLayoutVars>
      </dgm:prSet>
      <dgm:spPr/>
    </dgm:pt>
    <dgm:pt modelId="{297D3810-ED9B-43CE-A3B7-F4C5DE263C64}" type="pres">
      <dgm:prSet presAssocID="{29DCC298-366B-45EF-BB13-CA44CC7C53EA}" presName="ThreeNodes_3_text" presStyleLbl="node1" presStyleIdx="2" presStyleCnt="3">
        <dgm:presLayoutVars>
          <dgm:bulletEnabled val="1"/>
        </dgm:presLayoutVars>
      </dgm:prSet>
      <dgm:spPr/>
    </dgm:pt>
  </dgm:ptLst>
  <dgm:cxnLst>
    <dgm:cxn modelId="{B64DD55F-B02C-493A-8508-D59C83284E02}" type="presOf" srcId="{41BB0373-786A-4158-A102-167E79D88BF3}" destId="{71C39279-8B19-441E-9D62-2F9A9FE8575C}" srcOrd="1" destOrd="0" presId="urn:microsoft.com/office/officeart/2005/8/layout/vProcess5"/>
    <dgm:cxn modelId="{33360866-0B90-49C2-A195-628B4EA67501}" type="presOf" srcId="{A92324B0-0C5B-4A89-8001-186B43A95C29}" destId="{297D3810-ED9B-43CE-A3B7-F4C5DE263C64}" srcOrd="1" destOrd="0" presId="urn:microsoft.com/office/officeart/2005/8/layout/vProcess5"/>
    <dgm:cxn modelId="{89C2ED4E-C8DE-432F-8BDC-6ECDED253AEE}" type="presOf" srcId="{530EDD54-B70C-47D8-B4A6-967678A69649}" destId="{D1D4201F-C69A-4CEC-998F-2A99CF3669D3}" srcOrd="0" destOrd="0" presId="urn:microsoft.com/office/officeart/2005/8/layout/vProcess5"/>
    <dgm:cxn modelId="{74046852-C89E-4C56-AB3A-3A5CD185F5E8}" srcId="{29DCC298-366B-45EF-BB13-CA44CC7C53EA}" destId="{A92324B0-0C5B-4A89-8001-186B43A95C29}" srcOrd="2" destOrd="0" parTransId="{B7A3B320-DF91-4EB5-8B26-7E942D3ED550}" sibTransId="{D0E27E3B-FAA8-41E2-9926-D89838EE7073}"/>
    <dgm:cxn modelId="{1D7FB77E-8589-47E5-B00D-13B6F3A2C1E1}" type="presOf" srcId="{A92324B0-0C5B-4A89-8001-186B43A95C29}" destId="{EF5C6406-03FE-4D40-A0E1-43B8A3DA5106}" srcOrd="0" destOrd="0" presId="urn:microsoft.com/office/officeart/2005/8/layout/vProcess5"/>
    <dgm:cxn modelId="{6E439981-747B-4DE9-ACC3-DC1C17672193}" type="presOf" srcId="{530EDD54-B70C-47D8-B4A6-967678A69649}" destId="{AC0C2FF9-3742-41BF-A989-338C0E3EAB42}" srcOrd="1" destOrd="0" presId="urn:microsoft.com/office/officeart/2005/8/layout/vProcess5"/>
    <dgm:cxn modelId="{D41FA993-3C47-4C0E-BE69-053E4B90FFD6}" type="presOf" srcId="{41BB0373-786A-4158-A102-167E79D88BF3}" destId="{B0C6C477-2432-40E7-8C98-6D0F038E7602}" srcOrd="0" destOrd="0" presId="urn:microsoft.com/office/officeart/2005/8/layout/vProcess5"/>
    <dgm:cxn modelId="{1D4BA79F-241C-4E21-B55A-CBE103464960}" type="presOf" srcId="{29DCC298-366B-45EF-BB13-CA44CC7C53EA}" destId="{14184639-A05D-440E-A6AE-05CBEBA1579F}" srcOrd="0" destOrd="0" presId="urn:microsoft.com/office/officeart/2005/8/layout/vProcess5"/>
    <dgm:cxn modelId="{F5BD76A2-89E3-40AB-9F6E-3A51FBE33ECB}" type="presOf" srcId="{A8D302FE-40E2-430E-97B9-E00354967B50}" destId="{CD44929F-1529-4591-A349-4658D9C0C7B1}" srcOrd="0" destOrd="0" presId="urn:microsoft.com/office/officeart/2005/8/layout/vProcess5"/>
    <dgm:cxn modelId="{502918B4-688D-44AF-840A-474D000F621D}" type="presOf" srcId="{C8ACEE02-6238-4C2E-B30A-4FAB5C855FA7}" destId="{BE443CC0-5DC9-484C-BDCE-7F543B67E05F}" srcOrd="0" destOrd="0" presId="urn:microsoft.com/office/officeart/2005/8/layout/vProcess5"/>
    <dgm:cxn modelId="{8D562FE2-E8CE-4CC8-87B4-A2DA6AE723F9}" srcId="{29DCC298-366B-45EF-BB13-CA44CC7C53EA}" destId="{41BB0373-786A-4158-A102-167E79D88BF3}" srcOrd="1" destOrd="0" parTransId="{70D41374-D425-49DC-A975-51FCAB43C1FF}" sibTransId="{C8ACEE02-6238-4C2E-B30A-4FAB5C855FA7}"/>
    <dgm:cxn modelId="{5BB050EC-F046-4202-BB53-2FACDA704C85}" srcId="{29DCC298-366B-45EF-BB13-CA44CC7C53EA}" destId="{530EDD54-B70C-47D8-B4A6-967678A69649}" srcOrd="0" destOrd="0" parTransId="{E8DA086C-855C-4016-A96F-40971BD4A75D}" sibTransId="{A8D302FE-40E2-430E-97B9-E00354967B50}"/>
    <dgm:cxn modelId="{39D608E8-92FA-4DB7-BB70-DC4B9EF549E1}" type="presParOf" srcId="{14184639-A05D-440E-A6AE-05CBEBA1579F}" destId="{8BD0A095-FC9B-4197-BA8A-9960AE43DDAC}" srcOrd="0" destOrd="0" presId="urn:microsoft.com/office/officeart/2005/8/layout/vProcess5"/>
    <dgm:cxn modelId="{828B56D5-B8F7-42D2-AD73-2EAED0DE43B8}" type="presParOf" srcId="{14184639-A05D-440E-A6AE-05CBEBA1579F}" destId="{D1D4201F-C69A-4CEC-998F-2A99CF3669D3}" srcOrd="1" destOrd="0" presId="urn:microsoft.com/office/officeart/2005/8/layout/vProcess5"/>
    <dgm:cxn modelId="{39AB7777-7D2C-422E-B233-DB7412D5E11F}" type="presParOf" srcId="{14184639-A05D-440E-A6AE-05CBEBA1579F}" destId="{B0C6C477-2432-40E7-8C98-6D0F038E7602}" srcOrd="2" destOrd="0" presId="urn:microsoft.com/office/officeart/2005/8/layout/vProcess5"/>
    <dgm:cxn modelId="{739284C8-F7B9-40C3-9617-8E86D030B1E7}" type="presParOf" srcId="{14184639-A05D-440E-A6AE-05CBEBA1579F}" destId="{EF5C6406-03FE-4D40-A0E1-43B8A3DA5106}" srcOrd="3" destOrd="0" presId="urn:microsoft.com/office/officeart/2005/8/layout/vProcess5"/>
    <dgm:cxn modelId="{E5A0BD5D-334A-438E-B4A4-D584919364B8}" type="presParOf" srcId="{14184639-A05D-440E-A6AE-05CBEBA1579F}" destId="{CD44929F-1529-4591-A349-4658D9C0C7B1}" srcOrd="4" destOrd="0" presId="urn:microsoft.com/office/officeart/2005/8/layout/vProcess5"/>
    <dgm:cxn modelId="{D3773A16-2FA7-486F-B880-975B3CADD437}" type="presParOf" srcId="{14184639-A05D-440E-A6AE-05CBEBA1579F}" destId="{BE443CC0-5DC9-484C-BDCE-7F543B67E05F}" srcOrd="5" destOrd="0" presId="urn:microsoft.com/office/officeart/2005/8/layout/vProcess5"/>
    <dgm:cxn modelId="{03930588-19F2-42F2-BB88-64CF9033FC24}" type="presParOf" srcId="{14184639-A05D-440E-A6AE-05CBEBA1579F}" destId="{AC0C2FF9-3742-41BF-A989-338C0E3EAB42}" srcOrd="6" destOrd="0" presId="urn:microsoft.com/office/officeart/2005/8/layout/vProcess5"/>
    <dgm:cxn modelId="{8B1B42BA-2FF9-4E7E-9E5A-0D9D2E8351CF}" type="presParOf" srcId="{14184639-A05D-440E-A6AE-05CBEBA1579F}" destId="{71C39279-8B19-441E-9D62-2F9A9FE8575C}" srcOrd="7" destOrd="0" presId="urn:microsoft.com/office/officeart/2005/8/layout/vProcess5"/>
    <dgm:cxn modelId="{9B0F5554-C8E4-496A-AA8E-C14E56CB1895}" type="presParOf" srcId="{14184639-A05D-440E-A6AE-05CBEBA1579F}" destId="{297D3810-ED9B-43CE-A3B7-F4C5DE263C6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8E4B0-850C-44C9-8016-63AD17B66610}"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US"/>
        </a:p>
      </dgm:t>
    </dgm:pt>
    <dgm:pt modelId="{09FD94EF-C568-4FD2-A697-B756D861E6C8}">
      <dgm:prSet custT="1"/>
      <dgm:spPr/>
      <dgm:t>
        <a:bodyPr/>
        <a:lstStyle/>
        <a:p>
          <a:r>
            <a:rPr lang="nl-NL" sz="2400" b="0" i="0" baseline="0"/>
            <a:t>Persoonlike waardes rig ons gedrag en besluite (bv. eerlikheid, respek, deernis, godsdiens, kultuur).</a:t>
          </a:r>
          <a:endParaRPr lang="en-US" sz="2400" dirty="0"/>
        </a:p>
      </dgm:t>
    </dgm:pt>
    <dgm:pt modelId="{07B37CD6-119C-4744-BC26-434AAF9C2F53}" type="parTrans" cxnId="{CE85D6AB-0747-4320-BABB-2345D162BB2F}">
      <dgm:prSet/>
      <dgm:spPr/>
      <dgm:t>
        <a:bodyPr/>
        <a:lstStyle/>
        <a:p>
          <a:endParaRPr lang="en-US" sz="2000"/>
        </a:p>
      </dgm:t>
    </dgm:pt>
    <dgm:pt modelId="{D8554C81-B445-4056-A456-8D5FDADD6EB9}" type="sibTrans" cxnId="{CE85D6AB-0747-4320-BABB-2345D162BB2F}">
      <dgm:prSet custT="1"/>
      <dgm:spPr/>
      <dgm:t>
        <a:bodyPr/>
        <a:lstStyle/>
        <a:p>
          <a:endParaRPr lang="en-US" sz="2800"/>
        </a:p>
      </dgm:t>
    </dgm:pt>
    <dgm:pt modelId="{BF1ED604-E89E-478B-9124-45804D82D6F6}">
      <dgm:prSet custT="1"/>
      <dgm:spPr/>
      <dgm:t>
        <a:bodyPr/>
        <a:lstStyle/>
        <a:p>
          <a:endParaRPr lang="en-US" sz="2400" dirty="0"/>
        </a:p>
      </dgm:t>
    </dgm:pt>
    <dgm:pt modelId="{7B937EFE-A9AF-4144-96C0-F4BA1AC2C152}" type="parTrans" cxnId="{D5305807-CEEA-4876-B7BC-AA2489D5DF04}">
      <dgm:prSet/>
      <dgm:spPr/>
      <dgm:t>
        <a:bodyPr/>
        <a:lstStyle/>
        <a:p>
          <a:endParaRPr lang="en-US" sz="2000"/>
        </a:p>
      </dgm:t>
    </dgm:pt>
    <dgm:pt modelId="{6A151D41-0105-40AF-95BD-848A72043D3D}" type="sibTrans" cxnId="{D5305807-CEEA-4876-B7BC-AA2489D5DF04}">
      <dgm:prSet/>
      <dgm:spPr/>
      <dgm:t>
        <a:bodyPr/>
        <a:lstStyle/>
        <a:p>
          <a:endParaRPr lang="en-US" sz="2000"/>
        </a:p>
      </dgm:t>
    </dgm:pt>
    <dgm:pt modelId="{F4B345EE-DD73-4907-BF1B-11825DCBB091}">
      <dgm:prSet/>
      <dgm:spPr/>
      <dgm:t>
        <a:bodyPr/>
        <a:lstStyle/>
        <a:p>
          <a:r>
            <a:rPr lang="nl-NL" b="0" i="0" baseline="0" dirty="0"/>
            <a:t>In 'n diverse samelewing moet ons ons waardes balanseer met die regte van ander.</a:t>
          </a:r>
          <a:endParaRPr lang="en-US" dirty="0"/>
        </a:p>
      </dgm:t>
    </dgm:pt>
    <dgm:pt modelId="{BBEF4303-2E9B-46A0-BD58-DBC596C765A2}" type="parTrans" cxnId="{091F5698-F914-4BEE-9B7D-C8C2D03C2B85}">
      <dgm:prSet/>
      <dgm:spPr/>
      <dgm:t>
        <a:bodyPr/>
        <a:lstStyle/>
        <a:p>
          <a:endParaRPr lang="af-ZA"/>
        </a:p>
      </dgm:t>
    </dgm:pt>
    <dgm:pt modelId="{225BCA95-B8BC-44E5-A8A3-D59955BC86F1}" type="sibTrans" cxnId="{091F5698-F914-4BEE-9B7D-C8C2D03C2B85}">
      <dgm:prSet/>
      <dgm:spPr/>
      <dgm:t>
        <a:bodyPr/>
        <a:lstStyle/>
        <a:p>
          <a:endParaRPr lang="af-ZA"/>
        </a:p>
      </dgm:t>
    </dgm:pt>
    <dgm:pt modelId="{9B9138D4-B642-4BAD-8330-82BA2BBDB75A}">
      <dgm:prSet/>
      <dgm:spPr/>
      <dgm:t>
        <a:bodyPr/>
        <a:lstStyle/>
        <a:p>
          <a:r>
            <a:rPr lang="nl-NL" b="0" i="0" baseline="0" dirty="0"/>
            <a:t>Om getrou te bly aan jou waardes terwyl jy ander respekteer, vereis regverdigheid, empatie en wedersydse respek.</a:t>
          </a:r>
          <a:endParaRPr lang="en-US" dirty="0"/>
        </a:p>
      </dgm:t>
    </dgm:pt>
    <dgm:pt modelId="{DF9B3553-C13F-413D-94DF-0D82D7046F66}" type="parTrans" cxnId="{CD2A3774-E328-411D-AAB4-2D4E0B51A8CA}">
      <dgm:prSet/>
      <dgm:spPr/>
      <dgm:t>
        <a:bodyPr/>
        <a:lstStyle/>
        <a:p>
          <a:endParaRPr lang="af-ZA"/>
        </a:p>
      </dgm:t>
    </dgm:pt>
    <dgm:pt modelId="{5F2A73E9-4199-4C2C-A379-E693BC417F4E}" type="sibTrans" cxnId="{CD2A3774-E328-411D-AAB4-2D4E0B51A8CA}">
      <dgm:prSet/>
      <dgm:spPr/>
      <dgm:t>
        <a:bodyPr/>
        <a:lstStyle/>
        <a:p>
          <a:endParaRPr lang="af-ZA"/>
        </a:p>
      </dgm:t>
    </dgm:pt>
    <dgm:pt modelId="{081FA60B-1231-4BDE-8251-6F392E24B4F4}">
      <dgm:prSet/>
      <dgm:spPr/>
      <dgm:t>
        <a:bodyPr/>
        <a:lstStyle/>
        <a:p>
          <a:r>
            <a:rPr lang="nl-NL" b="0" i="0" baseline="0" dirty="0"/>
            <a:t>Ons waardes vorm hoe ons reageer op uitdagings, insluitend ongeregtigheid of diskriminasie.</a:t>
          </a:r>
          <a:endParaRPr lang="en-US" dirty="0"/>
        </a:p>
      </dgm:t>
    </dgm:pt>
    <dgm:pt modelId="{5A6D63EB-9A01-436A-8D3C-3AFF48ECBC09}" type="parTrans" cxnId="{9BC775B9-CFB6-4411-99B5-AB601931686F}">
      <dgm:prSet/>
      <dgm:spPr/>
      <dgm:t>
        <a:bodyPr/>
        <a:lstStyle/>
        <a:p>
          <a:endParaRPr lang="af-ZA"/>
        </a:p>
      </dgm:t>
    </dgm:pt>
    <dgm:pt modelId="{B450DC88-AFF4-4632-87D1-CE2FC7C1821F}" type="sibTrans" cxnId="{9BC775B9-CFB6-4411-99B5-AB601931686F}">
      <dgm:prSet/>
      <dgm:spPr/>
      <dgm:t>
        <a:bodyPr/>
        <a:lstStyle/>
        <a:p>
          <a:endParaRPr lang="af-ZA"/>
        </a:p>
      </dgm:t>
    </dgm:pt>
    <dgm:pt modelId="{BEFE33A4-1203-47F5-9CA2-2313FE0D5109}">
      <dgm:prSet/>
      <dgm:spPr/>
      <dgm:t>
        <a:bodyPr/>
        <a:lstStyle/>
        <a:p>
          <a:r>
            <a:rPr lang="nl-NL" b="0" i="0" baseline="0" dirty="0"/>
            <a:t>Soms word ons waardes getoets – ons moet besluit of ons moet praat, optree of stilbly.</a:t>
          </a:r>
          <a:endParaRPr lang="en-US" dirty="0"/>
        </a:p>
      </dgm:t>
    </dgm:pt>
    <dgm:pt modelId="{6088F6F5-23AE-421A-ACD2-D2573682981D}" type="parTrans" cxnId="{90FCE957-4F79-476B-8643-D5C6EB904DA9}">
      <dgm:prSet/>
      <dgm:spPr/>
      <dgm:t>
        <a:bodyPr/>
        <a:lstStyle/>
        <a:p>
          <a:endParaRPr lang="af-ZA"/>
        </a:p>
      </dgm:t>
    </dgm:pt>
    <dgm:pt modelId="{E56D8C1E-2E42-46AB-8DBC-647112A90DC0}" type="sibTrans" cxnId="{90FCE957-4F79-476B-8643-D5C6EB904DA9}">
      <dgm:prSet/>
      <dgm:spPr/>
      <dgm:t>
        <a:bodyPr/>
        <a:lstStyle/>
        <a:p>
          <a:endParaRPr lang="af-ZA"/>
        </a:p>
      </dgm:t>
    </dgm:pt>
    <dgm:pt modelId="{D9DD696B-1D2D-401A-8F21-1121529BEDBF}" type="pres">
      <dgm:prSet presAssocID="{2208E4B0-850C-44C9-8016-63AD17B66610}" presName="outerComposite" presStyleCnt="0">
        <dgm:presLayoutVars>
          <dgm:chMax val="5"/>
          <dgm:dir/>
          <dgm:resizeHandles val="exact"/>
        </dgm:presLayoutVars>
      </dgm:prSet>
      <dgm:spPr/>
    </dgm:pt>
    <dgm:pt modelId="{8ABDE28D-CFAD-4F5F-AD5B-5F3D5DD330DC}" type="pres">
      <dgm:prSet presAssocID="{2208E4B0-850C-44C9-8016-63AD17B66610}" presName="dummyMaxCanvas" presStyleCnt="0">
        <dgm:presLayoutVars/>
      </dgm:prSet>
      <dgm:spPr/>
    </dgm:pt>
    <dgm:pt modelId="{77D709B1-58C2-49F1-A76E-3445A33F9625}" type="pres">
      <dgm:prSet presAssocID="{2208E4B0-850C-44C9-8016-63AD17B66610}" presName="FiveNodes_1" presStyleLbl="node1" presStyleIdx="0" presStyleCnt="5">
        <dgm:presLayoutVars>
          <dgm:bulletEnabled val="1"/>
        </dgm:presLayoutVars>
      </dgm:prSet>
      <dgm:spPr/>
    </dgm:pt>
    <dgm:pt modelId="{4DE01800-E2E9-4581-8B31-B4D80427F28A}" type="pres">
      <dgm:prSet presAssocID="{2208E4B0-850C-44C9-8016-63AD17B66610}" presName="FiveNodes_2" presStyleLbl="node1" presStyleIdx="1" presStyleCnt="5">
        <dgm:presLayoutVars>
          <dgm:bulletEnabled val="1"/>
        </dgm:presLayoutVars>
      </dgm:prSet>
      <dgm:spPr/>
    </dgm:pt>
    <dgm:pt modelId="{5B98658B-CA2C-4247-BFDF-E4DBC4579ACF}" type="pres">
      <dgm:prSet presAssocID="{2208E4B0-850C-44C9-8016-63AD17B66610}" presName="FiveNodes_3" presStyleLbl="node1" presStyleIdx="2" presStyleCnt="5">
        <dgm:presLayoutVars>
          <dgm:bulletEnabled val="1"/>
        </dgm:presLayoutVars>
      </dgm:prSet>
      <dgm:spPr/>
    </dgm:pt>
    <dgm:pt modelId="{510A6C07-8921-4A4F-B9D4-6241B3227AEF}" type="pres">
      <dgm:prSet presAssocID="{2208E4B0-850C-44C9-8016-63AD17B66610}" presName="FiveNodes_4" presStyleLbl="node1" presStyleIdx="3" presStyleCnt="5">
        <dgm:presLayoutVars>
          <dgm:bulletEnabled val="1"/>
        </dgm:presLayoutVars>
      </dgm:prSet>
      <dgm:spPr/>
    </dgm:pt>
    <dgm:pt modelId="{031D59FD-412F-4A84-A65D-E798CD4A02BC}" type="pres">
      <dgm:prSet presAssocID="{2208E4B0-850C-44C9-8016-63AD17B66610}" presName="FiveNodes_5" presStyleLbl="node1" presStyleIdx="4" presStyleCnt="5">
        <dgm:presLayoutVars>
          <dgm:bulletEnabled val="1"/>
        </dgm:presLayoutVars>
      </dgm:prSet>
      <dgm:spPr/>
    </dgm:pt>
    <dgm:pt modelId="{09FD5F95-AF42-4FD1-93AC-C123D01BF093}" type="pres">
      <dgm:prSet presAssocID="{2208E4B0-850C-44C9-8016-63AD17B66610}" presName="FiveConn_1-2" presStyleLbl="fgAccFollowNode1" presStyleIdx="0" presStyleCnt="4">
        <dgm:presLayoutVars>
          <dgm:bulletEnabled val="1"/>
        </dgm:presLayoutVars>
      </dgm:prSet>
      <dgm:spPr/>
    </dgm:pt>
    <dgm:pt modelId="{ACE9028E-1E8C-417A-8D48-E3E81C3CCEE7}" type="pres">
      <dgm:prSet presAssocID="{2208E4B0-850C-44C9-8016-63AD17B66610}" presName="FiveConn_2-3" presStyleLbl="fgAccFollowNode1" presStyleIdx="1" presStyleCnt="4">
        <dgm:presLayoutVars>
          <dgm:bulletEnabled val="1"/>
        </dgm:presLayoutVars>
      </dgm:prSet>
      <dgm:spPr/>
    </dgm:pt>
    <dgm:pt modelId="{B3A2A758-35FD-474B-98E8-9966522C7515}" type="pres">
      <dgm:prSet presAssocID="{2208E4B0-850C-44C9-8016-63AD17B66610}" presName="FiveConn_3-4" presStyleLbl="fgAccFollowNode1" presStyleIdx="2" presStyleCnt="4">
        <dgm:presLayoutVars>
          <dgm:bulletEnabled val="1"/>
        </dgm:presLayoutVars>
      </dgm:prSet>
      <dgm:spPr/>
    </dgm:pt>
    <dgm:pt modelId="{4E1C179B-9E6C-41DE-9D2A-E1D14BF7AF6B}" type="pres">
      <dgm:prSet presAssocID="{2208E4B0-850C-44C9-8016-63AD17B66610}" presName="FiveConn_4-5" presStyleLbl="fgAccFollowNode1" presStyleIdx="3" presStyleCnt="4">
        <dgm:presLayoutVars>
          <dgm:bulletEnabled val="1"/>
        </dgm:presLayoutVars>
      </dgm:prSet>
      <dgm:spPr/>
    </dgm:pt>
    <dgm:pt modelId="{1B9F7B88-5561-48A5-8C3B-5E179736F498}" type="pres">
      <dgm:prSet presAssocID="{2208E4B0-850C-44C9-8016-63AD17B66610}" presName="FiveNodes_1_text" presStyleLbl="node1" presStyleIdx="4" presStyleCnt="5">
        <dgm:presLayoutVars>
          <dgm:bulletEnabled val="1"/>
        </dgm:presLayoutVars>
      </dgm:prSet>
      <dgm:spPr/>
    </dgm:pt>
    <dgm:pt modelId="{F3F3C32E-F784-47F0-9033-0B8A98C661A1}" type="pres">
      <dgm:prSet presAssocID="{2208E4B0-850C-44C9-8016-63AD17B66610}" presName="FiveNodes_2_text" presStyleLbl="node1" presStyleIdx="4" presStyleCnt="5">
        <dgm:presLayoutVars>
          <dgm:bulletEnabled val="1"/>
        </dgm:presLayoutVars>
      </dgm:prSet>
      <dgm:spPr/>
    </dgm:pt>
    <dgm:pt modelId="{F96191F1-8FAB-44F0-9B42-9FE46EDDD44F}" type="pres">
      <dgm:prSet presAssocID="{2208E4B0-850C-44C9-8016-63AD17B66610}" presName="FiveNodes_3_text" presStyleLbl="node1" presStyleIdx="4" presStyleCnt="5">
        <dgm:presLayoutVars>
          <dgm:bulletEnabled val="1"/>
        </dgm:presLayoutVars>
      </dgm:prSet>
      <dgm:spPr/>
    </dgm:pt>
    <dgm:pt modelId="{C01A28F6-9053-4415-A78A-7B924E499D02}" type="pres">
      <dgm:prSet presAssocID="{2208E4B0-850C-44C9-8016-63AD17B66610}" presName="FiveNodes_4_text" presStyleLbl="node1" presStyleIdx="4" presStyleCnt="5">
        <dgm:presLayoutVars>
          <dgm:bulletEnabled val="1"/>
        </dgm:presLayoutVars>
      </dgm:prSet>
      <dgm:spPr/>
    </dgm:pt>
    <dgm:pt modelId="{012D5C14-44A5-40D4-82DB-405DEF521DAD}" type="pres">
      <dgm:prSet presAssocID="{2208E4B0-850C-44C9-8016-63AD17B66610}" presName="FiveNodes_5_text" presStyleLbl="node1" presStyleIdx="4" presStyleCnt="5">
        <dgm:presLayoutVars>
          <dgm:bulletEnabled val="1"/>
        </dgm:presLayoutVars>
      </dgm:prSet>
      <dgm:spPr/>
    </dgm:pt>
  </dgm:ptLst>
  <dgm:cxnLst>
    <dgm:cxn modelId="{D5305807-CEEA-4876-B7BC-AA2489D5DF04}" srcId="{2208E4B0-850C-44C9-8016-63AD17B66610}" destId="{BF1ED604-E89E-478B-9124-45804D82D6F6}" srcOrd="5" destOrd="0" parTransId="{7B937EFE-A9AF-4144-96C0-F4BA1AC2C152}" sibTransId="{6A151D41-0105-40AF-95BD-848A72043D3D}"/>
    <dgm:cxn modelId="{F3915B14-2D38-4C97-A217-1D17620F64A1}" type="presOf" srcId="{5F2A73E9-4199-4C2C-A379-E693BC417F4E}" destId="{B3A2A758-35FD-474B-98E8-9966522C7515}" srcOrd="0" destOrd="0" presId="urn:microsoft.com/office/officeart/2005/8/layout/vProcess5"/>
    <dgm:cxn modelId="{ED0BE825-059E-4ECB-96AF-050CFA7CCD3C}" type="presOf" srcId="{9B9138D4-B642-4BAD-8330-82BA2BBDB75A}" destId="{F96191F1-8FAB-44F0-9B42-9FE46EDDD44F}" srcOrd="1" destOrd="0" presId="urn:microsoft.com/office/officeart/2005/8/layout/vProcess5"/>
    <dgm:cxn modelId="{AE7EB863-D753-4AAD-A838-5979752C8F1F}" type="presOf" srcId="{2208E4B0-850C-44C9-8016-63AD17B66610}" destId="{D9DD696B-1D2D-401A-8F21-1121529BEDBF}" srcOrd="0" destOrd="0" presId="urn:microsoft.com/office/officeart/2005/8/layout/vProcess5"/>
    <dgm:cxn modelId="{AEB0DB6C-D5CF-495B-9889-4F6BB7BF0812}" type="presOf" srcId="{225BCA95-B8BC-44E5-A8A3-D59955BC86F1}" destId="{ACE9028E-1E8C-417A-8D48-E3E81C3CCEE7}" srcOrd="0" destOrd="0" presId="urn:microsoft.com/office/officeart/2005/8/layout/vProcess5"/>
    <dgm:cxn modelId="{CD2A3774-E328-411D-AAB4-2D4E0B51A8CA}" srcId="{2208E4B0-850C-44C9-8016-63AD17B66610}" destId="{9B9138D4-B642-4BAD-8330-82BA2BBDB75A}" srcOrd="2" destOrd="0" parTransId="{DF9B3553-C13F-413D-94DF-0D82D7046F66}" sibTransId="{5F2A73E9-4199-4C2C-A379-E693BC417F4E}"/>
    <dgm:cxn modelId="{702BF676-5C80-4D3D-BCE6-AAD956BFF155}" type="presOf" srcId="{F4B345EE-DD73-4907-BF1B-11825DCBB091}" destId="{4DE01800-E2E9-4581-8B31-B4D80427F28A}" srcOrd="0" destOrd="0" presId="urn:microsoft.com/office/officeart/2005/8/layout/vProcess5"/>
    <dgm:cxn modelId="{90FCE957-4F79-476B-8643-D5C6EB904DA9}" srcId="{2208E4B0-850C-44C9-8016-63AD17B66610}" destId="{BEFE33A4-1203-47F5-9CA2-2313FE0D5109}" srcOrd="4" destOrd="0" parTransId="{6088F6F5-23AE-421A-ACD2-D2573682981D}" sibTransId="{E56D8C1E-2E42-46AB-8DBC-647112A90DC0}"/>
    <dgm:cxn modelId="{E44FE07E-6E6C-4673-BFC0-ED7F43D2AC7D}" type="presOf" srcId="{F4B345EE-DD73-4907-BF1B-11825DCBB091}" destId="{F3F3C32E-F784-47F0-9033-0B8A98C661A1}" srcOrd="1" destOrd="0" presId="urn:microsoft.com/office/officeart/2005/8/layout/vProcess5"/>
    <dgm:cxn modelId="{04583484-D93B-46DE-A13C-FC57EB806833}" type="presOf" srcId="{BEFE33A4-1203-47F5-9CA2-2313FE0D5109}" destId="{031D59FD-412F-4A84-A65D-E798CD4A02BC}" srcOrd="0" destOrd="0" presId="urn:microsoft.com/office/officeart/2005/8/layout/vProcess5"/>
    <dgm:cxn modelId="{091F5698-F914-4BEE-9B7D-C8C2D03C2B85}" srcId="{2208E4B0-850C-44C9-8016-63AD17B66610}" destId="{F4B345EE-DD73-4907-BF1B-11825DCBB091}" srcOrd="1" destOrd="0" parTransId="{BBEF4303-2E9B-46A0-BD58-DBC596C765A2}" sibTransId="{225BCA95-B8BC-44E5-A8A3-D59955BC86F1}"/>
    <dgm:cxn modelId="{96D0229E-439C-43F6-9E23-5C9747FA4264}" type="presOf" srcId="{081FA60B-1231-4BDE-8251-6F392E24B4F4}" destId="{C01A28F6-9053-4415-A78A-7B924E499D02}" srcOrd="1" destOrd="0" presId="urn:microsoft.com/office/officeart/2005/8/layout/vProcess5"/>
    <dgm:cxn modelId="{CE85D6AB-0747-4320-BABB-2345D162BB2F}" srcId="{2208E4B0-850C-44C9-8016-63AD17B66610}" destId="{09FD94EF-C568-4FD2-A697-B756D861E6C8}" srcOrd="0" destOrd="0" parTransId="{07B37CD6-119C-4744-BC26-434AAF9C2F53}" sibTransId="{D8554C81-B445-4056-A456-8D5FDADD6EB9}"/>
    <dgm:cxn modelId="{1A4690B7-6C08-43C0-904E-611447954E40}" type="presOf" srcId="{081FA60B-1231-4BDE-8251-6F392E24B4F4}" destId="{510A6C07-8921-4A4F-B9D4-6241B3227AEF}" srcOrd="0" destOrd="0" presId="urn:microsoft.com/office/officeart/2005/8/layout/vProcess5"/>
    <dgm:cxn modelId="{9BC775B9-CFB6-4411-99B5-AB601931686F}" srcId="{2208E4B0-850C-44C9-8016-63AD17B66610}" destId="{081FA60B-1231-4BDE-8251-6F392E24B4F4}" srcOrd="3" destOrd="0" parTransId="{5A6D63EB-9A01-436A-8D3C-3AFF48ECBC09}" sibTransId="{B450DC88-AFF4-4632-87D1-CE2FC7C1821F}"/>
    <dgm:cxn modelId="{DBFEDAC8-9EDF-4C7A-8FBC-34ED95331470}" type="presOf" srcId="{B450DC88-AFF4-4632-87D1-CE2FC7C1821F}" destId="{4E1C179B-9E6C-41DE-9D2A-E1D14BF7AF6B}" srcOrd="0" destOrd="0" presId="urn:microsoft.com/office/officeart/2005/8/layout/vProcess5"/>
    <dgm:cxn modelId="{8F1439D0-BBCF-4A4A-A9CD-02DEFAB85D32}" type="presOf" srcId="{09FD94EF-C568-4FD2-A697-B756D861E6C8}" destId="{1B9F7B88-5561-48A5-8C3B-5E179736F498}" srcOrd="1" destOrd="0" presId="urn:microsoft.com/office/officeart/2005/8/layout/vProcess5"/>
    <dgm:cxn modelId="{D07FF8D3-1E8A-480F-B601-765038F2BF1B}" type="presOf" srcId="{9B9138D4-B642-4BAD-8330-82BA2BBDB75A}" destId="{5B98658B-CA2C-4247-BFDF-E4DBC4579ACF}" srcOrd="0" destOrd="0" presId="urn:microsoft.com/office/officeart/2005/8/layout/vProcess5"/>
    <dgm:cxn modelId="{1B941FE5-03D5-4D25-9A95-D850EB5524F2}" type="presOf" srcId="{BEFE33A4-1203-47F5-9CA2-2313FE0D5109}" destId="{012D5C14-44A5-40D4-82DB-405DEF521DAD}" srcOrd="1" destOrd="0" presId="urn:microsoft.com/office/officeart/2005/8/layout/vProcess5"/>
    <dgm:cxn modelId="{38F3E8F4-D9A3-4093-8B61-0FE60E1CC85B}" type="presOf" srcId="{D8554C81-B445-4056-A456-8D5FDADD6EB9}" destId="{09FD5F95-AF42-4FD1-93AC-C123D01BF093}" srcOrd="0" destOrd="0" presId="urn:microsoft.com/office/officeart/2005/8/layout/vProcess5"/>
    <dgm:cxn modelId="{11B253FD-58C8-4405-A609-89A2F4E4B606}" type="presOf" srcId="{09FD94EF-C568-4FD2-A697-B756D861E6C8}" destId="{77D709B1-58C2-49F1-A76E-3445A33F9625}" srcOrd="0" destOrd="0" presId="urn:microsoft.com/office/officeart/2005/8/layout/vProcess5"/>
    <dgm:cxn modelId="{90F31B5A-93E6-4801-A191-34CFE1C15612}" type="presParOf" srcId="{D9DD696B-1D2D-401A-8F21-1121529BEDBF}" destId="{8ABDE28D-CFAD-4F5F-AD5B-5F3D5DD330DC}" srcOrd="0" destOrd="0" presId="urn:microsoft.com/office/officeart/2005/8/layout/vProcess5"/>
    <dgm:cxn modelId="{6E72A54C-6EA5-498D-82B1-7F544D2C4274}" type="presParOf" srcId="{D9DD696B-1D2D-401A-8F21-1121529BEDBF}" destId="{77D709B1-58C2-49F1-A76E-3445A33F9625}" srcOrd="1" destOrd="0" presId="urn:microsoft.com/office/officeart/2005/8/layout/vProcess5"/>
    <dgm:cxn modelId="{549F1C0E-3AE0-414B-9435-FFEC01E4FF3A}" type="presParOf" srcId="{D9DD696B-1D2D-401A-8F21-1121529BEDBF}" destId="{4DE01800-E2E9-4581-8B31-B4D80427F28A}" srcOrd="2" destOrd="0" presId="urn:microsoft.com/office/officeart/2005/8/layout/vProcess5"/>
    <dgm:cxn modelId="{51B7B790-AB5D-4C5F-B692-F37D2A301234}" type="presParOf" srcId="{D9DD696B-1D2D-401A-8F21-1121529BEDBF}" destId="{5B98658B-CA2C-4247-BFDF-E4DBC4579ACF}" srcOrd="3" destOrd="0" presId="urn:microsoft.com/office/officeart/2005/8/layout/vProcess5"/>
    <dgm:cxn modelId="{A46188D5-1CE5-4EC0-A194-FF255FB0E2DF}" type="presParOf" srcId="{D9DD696B-1D2D-401A-8F21-1121529BEDBF}" destId="{510A6C07-8921-4A4F-B9D4-6241B3227AEF}" srcOrd="4" destOrd="0" presId="urn:microsoft.com/office/officeart/2005/8/layout/vProcess5"/>
    <dgm:cxn modelId="{08C5222E-D1ED-4C83-ACF3-28931E70CCE2}" type="presParOf" srcId="{D9DD696B-1D2D-401A-8F21-1121529BEDBF}" destId="{031D59FD-412F-4A84-A65D-E798CD4A02BC}" srcOrd="5" destOrd="0" presId="urn:microsoft.com/office/officeart/2005/8/layout/vProcess5"/>
    <dgm:cxn modelId="{F651EF84-11CE-45E6-AFA7-BA315EE3B4F6}" type="presParOf" srcId="{D9DD696B-1D2D-401A-8F21-1121529BEDBF}" destId="{09FD5F95-AF42-4FD1-93AC-C123D01BF093}" srcOrd="6" destOrd="0" presId="urn:microsoft.com/office/officeart/2005/8/layout/vProcess5"/>
    <dgm:cxn modelId="{E2C61C09-4AA2-4040-A0F3-F1D2084A391B}" type="presParOf" srcId="{D9DD696B-1D2D-401A-8F21-1121529BEDBF}" destId="{ACE9028E-1E8C-417A-8D48-E3E81C3CCEE7}" srcOrd="7" destOrd="0" presId="urn:microsoft.com/office/officeart/2005/8/layout/vProcess5"/>
    <dgm:cxn modelId="{38A6EB16-5DD2-4A1B-8242-456ACBEF1F0E}" type="presParOf" srcId="{D9DD696B-1D2D-401A-8F21-1121529BEDBF}" destId="{B3A2A758-35FD-474B-98E8-9966522C7515}" srcOrd="8" destOrd="0" presId="urn:microsoft.com/office/officeart/2005/8/layout/vProcess5"/>
    <dgm:cxn modelId="{156BBF0D-B721-4423-861E-C29A32FFFBF5}" type="presParOf" srcId="{D9DD696B-1D2D-401A-8F21-1121529BEDBF}" destId="{4E1C179B-9E6C-41DE-9D2A-E1D14BF7AF6B}" srcOrd="9" destOrd="0" presId="urn:microsoft.com/office/officeart/2005/8/layout/vProcess5"/>
    <dgm:cxn modelId="{59BD9704-44DD-410E-B922-29736C5AD562}" type="presParOf" srcId="{D9DD696B-1D2D-401A-8F21-1121529BEDBF}" destId="{1B9F7B88-5561-48A5-8C3B-5E179736F498}" srcOrd="10" destOrd="0" presId="urn:microsoft.com/office/officeart/2005/8/layout/vProcess5"/>
    <dgm:cxn modelId="{942EF841-25F2-4E34-898B-7699BB525DCF}" type="presParOf" srcId="{D9DD696B-1D2D-401A-8F21-1121529BEDBF}" destId="{F3F3C32E-F784-47F0-9033-0B8A98C661A1}" srcOrd="11" destOrd="0" presId="urn:microsoft.com/office/officeart/2005/8/layout/vProcess5"/>
    <dgm:cxn modelId="{579DFF69-8CBB-44AF-A5AF-7B329AA314C0}" type="presParOf" srcId="{D9DD696B-1D2D-401A-8F21-1121529BEDBF}" destId="{F96191F1-8FAB-44F0-9B42-9FE46EDDD44F}" srcOrd="12" destOrd="0" presId="urn:microsoft.com/office/officeart/2005/8/layout/vProcess5"/>
    <dgm:cxn modelId="{1C803867-A3A5-4BE6-9A24-B29376445168}" type="presParOf" srcId="{D9DD696B-1D2D-401A-8F21-1121529BEDBF}" destId="{C01A28F6-9053-4415-A78A-7B924E499D02}" srcOrd="13" destOrd="0" presId="urn:microsoft.com/office/officeart/2005/8/layout/vProcess5"/>
    <dgm:cxn modelId="{3C37307A-1C33-4C1D-83A8-0172108D7F20}" type="presParOf" srcId="{D9DD696B-1D2D-401A-8F21-1121529BEDBF}" destId="{012D5C14-44A5-40D4-82DB-405DEF521DAD}"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1FF4D4-D3CF-419D-BB55-C4B5A3F8E6FE}"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450900A5-979E-4A4E-83A8-7B4167BEC28F}">
      <dgm:prSet custT="1"/>
      <dgm:spPr/>
      <dgm:t>
        <a:bodyPr/>
        <a:lstStyle/>
        <a:p>
          <a:pPr>
            <a:buNone/>
          </a:pPr>
          <a:r>
            <a:rPr lang="nl-NL" sz="2000"/>
            <a:t>MIV diskrimineer nie – enige iemand kan geïnfekteer word, ongeag geslag, ras, ouderdom of rykdom.</a:t>
          </a:r>
          <a:endParaRPr lang="en-US" sz="2000" dirty="0"/>
        </a:p>
      </dgm:t>
    </dgm:pt>
    <dgm:pt modelId="{0B903DA5-0A8C-4BEF-B0B7-68E56C0EB5D6}" type="parTrans" cxnId="{706346FC-8A87-4AFB-8FB0-03ECAA6D23B0}">
      <dgm:prSet/>
      <dgm:spPr/>
      <dgm:t>
        <a:bodyPr/>
        <a:lstStyle/>
        <a:p>
          <a:endParaRPr lang="en-US" sz="2400"/>
        </a:p>
      </dgm:t>
    </dgm:pt>
    <dgm:pt modelId="{A2CC89B6-B529-4066-A890-5C0560DA48AD}" type="sibTrans" cxnId="{706346FC-8A87-4AFB-8FB0-03ECAA6D23B0}">
      <dgm:prSet/>
      <dgm:spPr/>
      <dgm:t>
        <a:bodyPr/>
        <a:lstStyle/>
        <a:p>
          <a:endParaRPr lang="en-US" sz="2400"/>
        </a:p>
      </dgm:t>
    </dgm:pt>
    <dgm:pt modelId="{EFC01D65-9D1C-43E6-B7BA-A3623F3A0541}">
      <dgm:prSet/>
      <dgm:spPr/>
      <dgm:t>
        <a:bodyPr/>
        <a:lstStyle/>
        <a:p>
          <a:pPr>
            <a:buNone/>
          </a:pPr>
          <a:r>
            <a:rPr lang="nl-NL" dirty="0"/>
            <a:t>MIV en vigs raak nie net die persoon wat gediagnoseer word nie, maar ook hul gesinne en geliefdes.</a:t>
          </a:r>
        </a:p>
      </dgm:t>
    </dgm:pt>
    <dgm:pt modelId="{D5433CEB-669C-43F1-8481-2F7433F4C9FA}" type="parTrans" cxnId="{30EB84E9-C5EF-4E2D-9EB6-A12C30143B9D}">
      <dgm:prSet/>
      <dgm:spPr/>
      <dgm:t>
        <a:bodyPr/>
        <a:lstStyle/>
        <a:p>
          <a:endParaRPr lang="af-ZA"/>
        </a:p>
      </dgm:t>
    </dgm:pt>
    <dgm:pt modelId="{FEA60980-3946-4530-8042-C47878ADCDCD}" type="sibTrans" cxnId="{30EB84E9-C5EF-4E2D-9EB6-A12C30143B9D}">
      <dgm:prSet/>
      <dgm:spPr/>
      <dgm:t>
        <a:bodyPr/>
        <a:lstStyle/>
        <a:p>
          <a:endParaRPr lang="af-ZA"/>
        </a:p>
      </dgm:t>
    </dgm:pt>
    <dgm:pt modelId="{C5BEEBEB-6F1F-4264-A908-52E081F923D6}">
      <dgm:prSet/>
      <dgm:spPr/>
      <dgm:t>
        <a:bodyPr/>
        <a:lstStyle/>
        <a:p>
          <a:pPr>
            <a:buNone/>
          </a:pPr>
          <a:r>
            <a:rPr lang="nl-NL" dirty="0"/>
            <a:t>Mense met MIV kan steeds tuis woon en ’n normale sosiale lewe hê.</a:t>
          </a:r>
        </a:p>
      </dgm:t>
    </dgm:pt>
    <dgm:pt modelId="{7DB83CDC-9851-4A7C-9347-7D2A31628E91}" type="parTrans" cxnId="{D6F73522-9BFD-4A29-9B55-93FEF981B789}">
      <dgm:prSet/>
      <dgm:spPr/>
      <dgm:t>
        <a:bodyPr/>
        <a:lstStyle/>
        <a:p>
          <a:endParaRPr lang="af-ZA"/>
        </a:p>
      </dgm:t>
    </dgm:pt>
    <dgm:pt modelId="{BECE9110-580A-492D-86E1-2995E057B8F8}" type="sibTrans" cxnId="{D6F73522-9BFD-4A29-9B55-93FEF981B789}">
      <dgm:prSet/>
      <dgm:spPr/>
      <dgm:t>
        <a:bodyPr/>
        <a:lstStyle/>
        <a:p>
          <a:endParaRPr lang="af-ZA"/>
        </a:p>
      </dgm:t>
    </dgm:pt>
    <dgm:pt modelId="{CA81BA13-A3E9-43D8-979B-9B0A32848059}">
      <dgm:prSet/>
      <dgm:spPr/>
      <dgm:t>
        <a:bodyPr/>
        <a:lstStyle/>
        <a:p>
          <a:pPr>
            <a:buNone/>
          </a:pPr>
          <a:r>
            <a:rPr lang="nl-NL" dirty="0"/>
            <a:t>Die virus versprei nie deur toevallige, daaglikse of nie-seksuele kontak nie – familielede en vriende loop geen risiko nie.</a:t>
          </a:r>
        </a:p>
      </dgm:t>
    </dgm:pt>
    <dgm:pt modelId="{24DA0CAA-2B20-42F7-BB93-66F927A9F1EF}" type="parTrans" cxnId="{AB0C4DAB-A072-4941-A6F7-E52B7976170E}">
      <dgm:prSet/>
      <dgm:spPr/>
      <dgm:t>
        <a:bodyPr/>
        <a:lstStyle/>
        <a:p>
          <a:endParaRPr lang="af-ZA"/>
        </a:p>
      </dgm:t>
    </dgm:pt>
    <dgm:pt modelId="{AFF7AD77-9A63-4500-9B5E-A24A996EFA65}" type="sibTrans" cxnId="{AB0C4DAB-A072-4941-A6F7-E52B7976170E}">
      <dgm:prSet/>
      <dgm:spPr/>
      <dgm:t>
        <a:bodyPr/>
        <a:lstStyle/>
        <a:p>
          <a:endParaRPr lang="af-ZA"/>
        </a:p>
      </dgm:t>
    </dgm:pt>
    <dgm:pt modelId="{1C53B05C-A4E5-4AE5-B5C1-A88AF639A66F}">
      <dgm:prSet/>
      <dgm:spPr/>
      <dgm:t>
        <a:bodyPr/>
        <a:lstStyle/>
        <a:p>
          <a:pPr>
            <a:buNone/>
          </a:pPr>
          <a:r>
            <a:rPr lang="nl-NL"/>
            <a:t>Samelewings diskrimineer egter dikwels weens mites en vrese.</a:t>
          </a:r>
        </a:p>
      </dgm:t>
    </dgm:pt>
    <dgm:pt modelId="{7C2CF07B-DA70-4A57-B296-F465B4E46B16}" type="parTrans" cxnId="{210D1C6D-D310-4064-B637-27F6BEC8100C}">
      <dgm:prSet/>
      <dgm:spPr/>
      <dgm:t>
        <a:bodyPr/>
        <a:lstStyle/>
        <a:p>
          <a:endParaRPr lang="af-ZA"/>
        </a:p>
      </dgm:t>
    </dgm:pt>
    <dgm:pt modelId="{17F22276-EA85-442B-B6F8-26F92C98DB7B}" type="sibTrans" cxnId="{210D1C6D-D310-4064-B637-27F6BEC8100C}">
      <dgm:prSet/>
      <dgm:spPr/>
      <dgm:t>
        <a:bodyPr/>
        <a:lstStyle/>
        <a:p>
          <a:endParaRPr lang="af-ZA"/>
        </a:p>
      </dgm:t>
    </dgm:pt>
    <dgm:pt modelId="{E71C20E4-642C-4690-9B3A-7CC846BE3C9B}">
      <dgm:prSet/>
      <dgm:spPr/>
      <dgm:t>
        <a:bodyPr/>
        <a:lstStyle/>
        <a:p>
          <a:pPr>
            <a:buNone/>
          </a:pPr>
          <a:r>
            <a:rPr lang="nl-NL" dirty="0"/>
            <a:t>Stigma en diskriminasie kan keer dat mense getoets word, behandeling kry of hul status bekend maak.</a:t>
          </a:r>
        </a:p>
      </dgm:t>
    </dgm:pt>
    <dgm:pt modelId="{66CA43F0-4086-4824-B72A-02164445711F}" type="parTrans" cxnId="{006C78DB-E2CD-4DEA-A18E-5AE5FC6CB38C}">
      <dgm:prSet/>
      <dgm:spPr/>
      <dgm:t>
        <a:bodyPr/>
        <a:lstStyle/>
        <a:p>
          <a:endParaRPr lang="af-ZA"/>
        </a:p>
      </dgm:t>
    </dgm:pt>
    <dgm:pt modelId="{AAD52DB9-9C82-4856-B920-259F0F9F89D2}" type="sibTrans" cxnId="{006C78DB-E2CD-4DEA-A18E-5AE5FC6CB38C}">
      <dgm:prSet/>
      <dgm:spPr/>
      <dgm:t>
        <a:bodyPr/>
        <a:lstStyle/>
        <a:p>
          <a:endParaRPr lang="af-ZA"/>
        </a:p>
      </dgm:t>
    </dgm:pt>
    <dgm:pt modelId="{66D7DE54-F6F3-4B52-9E38-7832CAE8876E}" type="pres">
      <dgm:prSet presAssocID="{791FF4D4-D3CF-419D-BB55-C4B5A3F8E6FE}" presName="Name0" presStyleCnt="0">
        <dgm:presLayoutVars>
          <dgm:dir/>
          <dgm:resizeHandles/>
        </dgm:presLayoutVars>
      </dgm:prSet>
      <dgm:spPr/>
    </dgm:pt>
    <dgm:pt modelId="{FA5CEB04-B271-4B51-8CFA-48CCB3F8FAA8}" type="pres">
      <dgm:prSet presAssocID="{450900A5-979E-4A4E-83A8-7B4167BEC28F}" presName="compNode" presStyleCnt="0"/>
      <dgm:spPr/>
    </dgm:pt>
    <dgm:pt modelId="{19C94355-F692-4129-A18E-2C74C909B347}" type="pres">
      <dgm:prSet presAssocID="{450900A5-979E-4A4E-83A8-7B4167BEC28F}" presName="dummyConnPt" presStyleCnt="0"/>
      <dgm:spPr/>
    </dgm:pt>
    <dgm:pt modelId="{3B54BEFB-3917-4D62-A07D-14729C0531F3}" type="pres">
      <dgm:prSet presAssocID="{450900A5-979E-4A4E-83A8-7B4167BEC28F}" presName="node" presStyleLbl="node1" presStyleIdx="0" presStyleCnt="6">
        <dgm:presLayoutVars>
          <dgm:bulletEnabled val="1"/>
        </dgm:presLayoutVars>
      </dgm:prSet>
      <dgm:spPr/>
    </dgm:pt>
    <dgm:pt modelId="{1821BAAC-2B08-4B2F-B53E-0FA5057098BB}" type="pres">
      <dgm:prSet presAssocID="{A2CC89B6-B529-4066-A890-5C0560DA48AD}" presName="sibTrans" presStyleLbl="bgSibTrans2D1" presStyleIdx="0" presStyleCnt="5"/>
      <dgm:spPr/>
    </dgm:pt>
    <dgm:pt modelId="{DBA89647-63F3-46EC-B403-EF5DD94E0AFD}" type="pres">
      <dgm:prSet presAssocID="{EFC01D65-9D1C-43E6-B7BA-A3623F3A0541}" presName="compNode" presStyleCnt="0"/>
      <dgm:spPr/>
    </dgm:pt>
    <dgm:pt modelId="{DE015D9E-044C-495E-B1E4-ED195C2A9DD6}" type="pres">
      <dgm:prSet presAssocID="{EFC01D65-9D1C-43E6-B7BA-A3623F3A0541}" presName="dummyConnPt" presStyleCnt="0"/>
      <dgm:spPr/>
    </dgm:pt>
    <dgm:pt modelId="{480EB03C-F37C-43B0-9D48-E6B28DD65BA2}" type="pres">
      <dgm:prSet presAssocID="{EFC01D65-9D1C-43E6-B7BA-A3623F3A0541}" presName="node" presStyleLbl="node1" presStyleIdx="1" presStyleCnt="6">
        <dgm:presLayoutVars>
          <dgm:bulletEnabled val="1"/>
        </dgm:presLayoutVars>
      </dgm:prSet>
      <dgm:spPr/>
    </dgm:pt>
    <dgm:pt modelId="{68CAE5EF-F228-44B5-8FAF-187F654E2278}" type="pres">
      <dgm:prSet presAssocID="{FEA60980-3946-4530-8042-C47878ADCDCD}" presName="sibTrans" presStyleLbl="bgSibTrans2D1" presStyleIdx="1" presStyleCnt="5"/>
      <dgm:spPr/>
    </dgm:pt>
    <dgm:pt modelId="{34D2490B-A970-482C-8E94-06B751062F93}" type="pres">
      <dgm:prSet presAssocID="{C5BEEBEB-6F1F-4264-A908-52E081F923D6}" presName="compNode" presStyleCnt="0"/>
      <dgm:spPr/>
    </dgm:pt>
    <dgm:pt modelId="{D9C24DB0-6994-4CDE-808F-8D30CB0BC879}" type="pres">
      <dgm:prSet presAssocID="{C5BEEBEB-6F1F-4264-A908-52E081F923D6}" presName="dummyConnPt" presStyleCnt="0"/>
      <dgm:spPr/>
    </dgm:pt>
    <dgm:pt modelId="{E0EDFF97-B91E-4EAA-948C-8C9F14F6AEF8}" type="pres">
      <dgm:prSet presAssocID="{C5BEEBEB-6F1F-4264-A908-52E081F923D6}" presName="node" presStyleLbl="node1" presStyleIdx="2" presStyleCnt="6">
        <dgm:presLayoutVars>
          <dgm:bulletEnabled val="1"/>
        </dgm:presLayoutVars>
      </dgm:prSet>
      <dgm:spPr/>
    </dgm:pt>
    <dgm:pt modelId="{EEA070FA-7292-4107-8B3F-758AE5ECC9E3}" type="pres">
      <dgm:prSet presAssocID="{BECE9110-580A-492D-86E1-2995E057B8F8}" presName="sibTrans" presStyleLbl="bgSibTrans2D1" presStyleIdx="2" presStyleCnt="5"/>
      <dgm:spPr/>
    </dgm:pt>
    <dgm:pt modelId="{D0EC9085-7C09-4CCF-B605-7F2F4AF537AF}" type="pres">
      <dgm:prSet presAssocID="{CA81BA13-A3E9-43D8-979B-9B0A32848059}" presName="compNode" presStyleCnt="0"/>
      <dgm:spPr/>
    </dgm:pt>
    <dgm:pt modelId="{0C3E8880-1450-44AA-BA46-051C86DD4476}" type="pres">
      <dgm:prSet presAssocID="{CA81BA13-A3E9-43D8-979B-9B0A32848059}" presName="dummyConnPt" presStyleCnt="0"/>
      <dgm:spPr/>
    </dgm:pt>
    <dgm:pt modelId="{7558D51F-006A-4651-9658-F56BEE0C81E1}" type="pres">
      <dgm:prSet presAssocID="{CA81BA13-A3E9-43D8-979B-9B0A32848059}" presName="node" presStyleLbl="node1" presStyleIdx="3" presStyleCnt="6">
        <dgm:presLayoutVars>
          <dgm:bulletEnabled val="1"/>
        </dgm:presLayoutVars>
      </dgm:prSet>
      <dgm:spPr/>
    </dgm:pt>
    <dgm:pt modelId="{4446C791-A8F3-41B0-B4A6-9C9FECBC07A8}" type="pres">
      <dgm:prSet presAssocID="{AFF7AD77-9A63-4500-9B5E-A24A996EFA65}" presName="sibTrans" presStyleLbl="bgSibTrans2D1" presStyleIdx="3" presStyleCnt="5"/>
      <dgm:spPr/>
    </dgm:pt>
    <dgm:pt modelId="{E3B71416-99BD-4AA6-9D80-EDA6D9240995}" type="pres">
      <dgm:prSet presAssocID="{1C53B05C-A4E5-4AE5-B5C1-A88AF639A66F}" presName="compNode" presStyleCnt="0"/>
      <dgm:spPr/>
    </dgm:pt>
    <dgm:pt modelId="{75DACF8D-3581-4759-853E-5201E6A804B0}" type="pres">
      <dgm:prSet presAssocID="{1C53B05C-A4E5-4AE5-B5C1-A88AF639A66F}" presName="dummyConnPt" presStyleCnt="0"/>
      <dgm:spPr/>
    </dgm:pt>
    <dgm:pt modelId="{66988996-15CE-4358-988F-9C6798D63510}" type="pres">
      <dgm:prSet presAssocID="{1C53B05C-A4E5-4AE5-B5C1-A88AF639A66F}" presName="node" presStyleLbl="node1" presStyleIdx="4" presStyleCnt="6">
        <dgm:presLayoutVars>
          <dgm:bulletEnabled val="1"/>
        </dgm:presLayoutVars>
      </dgm:prSet>
      <dgm:spPr/>
    </dgm:pt>
    <dgm:pt modelId="{2521B4BE-0921-4081-931B-CB0421D10C3E}" type="pres">
      <dgm:prSet presAssocID="{17F22276-EA85-442B-B6F8-26F92C98DB7B}" presName="sibTrans" presStyleLbl="bgSibTrans2D1" presStyleIdx="4" presStyleCnt="5"/>
      <dgm:spPr/>
    </dgm:pt>
    <dgm:pt modelId="{66F34F86-8612-4590-90BC-8214DA5B295F}" type="pres">
      <dgm:prSet presAssocID="{E71C20E4-642C-4690-9B3A-7CC846BE3C9B}" presName="compNode" presStyleCnt="0"/>
      <dgm:spPr/>
    </dgm:pt>
    <dgm:pt modelId="{4611F9DA-FD48-49D2-8918-1DD5669233C8}" type="pres">
      <dgm:prSet presAssocID="{E71C20E4-642C-4690-9B3A-7CC846BE3C9B}" presName="dummyConnPt" presStyleCnt="0"/>
      <dgm:spPr/>
    </dgm:pt>
    <dgm:pt modelId="{9779027E-0A54-45BA-BF9B-BFF0C788EC3D}" type="pres">
      <dgm:prSet presAssocID="{E71C20E4-642C-4690-9B3A-7CC846BE3C9B}" presName="node" presStyleLbl="node1" presStyleIdx="5" presStyleCnt="6">
        <dgm:presLayoutVars>
          <dgm:bulletEnabled val="1"/>
        </dgm:presLayoutVars>
      </dgm:prSet>
      <dgm:spPr/>
    </dgm:pt>
  </dgm:ptLst>
  <dgm:cxnLst>
    <dgm:cxn modelId="{57595701-DFEA-4CEA-9B7E-839AD7B7F7EE}" type="presOf" srcId="{CA81BA13-A3E9-43D8-979B-9B0A32848059}" destId="{7558D51F-006A-4651-9658-F56BEE0C81E1}" srcOrd="0" destOrd="0" presId="urn:microsoft.com/office/officeart/2005/8/layout/bProcess4"/>
    <dgm:cxn modelId="{78402413-0C03-4885-9263-C856DA7AEB06}" type="presOf" srcId="{BECE9110-580A-492D-86E1-2995E057B8F8}" destId="{EEA070FA-7292-4107-8B3F-758AE5ECC9E3}" srcOrd="0" destOrd="0" presId="urn:microsoft.com/office/officeart/2005/8/layout/bProcess4"/>
    <dgm:cxn modelId="{D6F73522-9BFD-4A29-9B55-93FEF981B789}" srcId="{791FF4D4-D3CF-419D-BB55-C4B5A3F8E6FE}" destId="{C5BEEBEB-6F1F-4264-A908-52E081F923D6}" srcOrd="2" destOrd="0" parTransId="{7DB83CDC-9851-4A7C-9347-7D2A31628E91}" sibTransId="{BECE9110-580A-492D-86E1-2995E057B8F8}"/>
    <dgm:cxn modelId="{82B48937-41E5-4F52-9E0E-A3E4AF46CAB0}" type="presOf" srcId="{C5BEEBEB-6F1F-4264-A908-52E081F923D6}" destId="{E0EDFF97-B91E-4EAA-948C-8C9F14F6AEF8}" srcOrd="0" destOrd="0" presId="urn:microsoft.com/office/officeart/2005/8/layout/bProcess4"/>
    <dgm:cxn modelId="{980B3B63-365B-40D1-B7B8-E2C8820535A6}" type="presOf" srcId="{1C53B05C-A4E5-4AE5-B5C1-A88AF639A66F}" destId="{66988996-15CE-4358-988F-9C6798D63510}" srcOrd="0" destOrd="0" presId="urn:microsoft.com/office/officeart/2005/8/layout/bProcess4"/>
    <dgm:cxn modelId="{C71AF547-90B3-4D3C-8690-1ECBCC756707}" type="presOf" srcId="{AFF7AD77-9A63-4500-9B5E-A24A996EFA65}" destId="{4446C791-A8F3-41B0-B4A6-9C9FECBC07A8}" srcOrd="0" destOrd="0" presId="urn:microsoft.com/office/officeart/2005/8/layout/bProcess4"/>
    <dgm:cxn modelId="{7100204C-C3F7-4552-A5FC-687741717424}" type="presOf" srcId="{450900A5-979E-4A4E-83A8-7B4167BEC28F}" destId="{3B54BEFB-3917-4D62-A07D-14729C0531F3}" srcOrd="0" destOrd="0" presId="urn:microsoft.com/office/officeart/2005/8/layout/bProcess4"/>
    <dgm:cxn modelId="{210D1C6D-D310-4064-B637-27F6BEC8100C}" srcId="{791FF4D4-D3CF-419D-BB55-C4B5A3F8E6FE}" destId="{1C53B05C-A4E5-4AE5-B5C1-A88AF639A66F}" srcOrd="4" destOrd="0" parTransId="{7C2CF07B-DA70-4A57-B296-F465B4E46B16}" sibTransId="{17F22276-EA85-442B-B6F8-26F92C98DB7B}"/>
    <dgm:cxn modelId="{50EFFD84-CB30-4F09-9212-AC4054F27005}" type="presOf" srcId="{EFC01D65-9D1C-43E6-B7BA-A3623F3A0541}" destId="{480EB03C-F37C-43B0-9D48-E6B28DD65BA2}" srcOrd="0" destOrd="0" presId="urn:microsoft.com/office/officeart/2005/8/layout/bProcess4"/>
    <dgm:cxn modelId="{1AD824A6-1620-4886-8A61-073E392D3341}" type="presOf" srcId="{17F22276-EA85-442B-B6F8-26F92C98DB7B}" destId="{2521B4BE-0921-4081-931B-CB0421D10C3E}" srcOrd="0" destOrd="0" presId="urn:microsoft.com/office/officeart/2005/8/layout/bProcess4"/>
    <dgm:cxn modelId="{AB0C4DAB-A072-4941-A6F7-E52B7976170E}" srcId="{791FF4D4-D3CF-419D-BB55-C4B5A3F8E6FE}" destId="{CA81BA13-A3E9-43D8-979B-9B0A32848059}" srcOrd="3" destOrd="0" parTransId="{24DA0CAA-2B20-42F7-BB93-66F927A9F1EF}" sibTransId="{AFF7AD77-9A63-4500-9B5E-A24A996EFA65}"/>
    <dgm:cxn modelId="{A9250AC5-9DB7-4B85-AE64-CD5563B71A8E}" type="presOf" srcId="{791FF4D4-D3CF-419D-BB55-C4B5A3F8E6FE}" destId="{66D7DE54-F6F3-4B52-9E38-7832CAE8876E}" srcOrd="0" destOrd="0" presId="urn:microsoft.com/office/officeart/2005/8/layout/bProcess4"/>
    <dgm:cxn modelId="{9B6C1EC7-3510-473B-A329-E3F4E08C4C31}" type="presOf" srcId="{A2CC89B6-B529-4066-A890-5C0560DA48AD}" destId="{1821BAAC-2B08-4B2F-B53E-0FA5057098BB}" srcOrd="0" destOrd="0" presId="urn:microsoft.com/office/officeart/2005/8/layout/bProcess4"/>
    <dgm:cxn modelId="{8A9172D2-9006-40A9-AA08-682C76B8B2F3}" type="presOf" srcId="{E71C20E4-642C-4690-9B3A-7CC846BE3C9B}" destId="{9779027E-0A54-45BA-BF9B-BFF0C788EC3D}" srcOrd="0" destOrd="0" presId="urn:microsoft.com/office/officeart/2005/8/layout/bProcess4"/>
    <dgm:cxn modelId="{006C78DB-E2CD-4DEA-A18E-5AE5FC6CB38C}" srcId="{791FF4D4-D3CF-419D-BB55-C4B5A3F8E6FE}" destId="{E71C20E4-642C-4690-9B3A-7CC846BE3C9B}" srcOrd="5" destOrd="0" parTransId="{66CA43F0-4086-4824-B72A-02164445711F}" sibTransId="{AAD52DB9-9C82-4856-B920-259F0F9F89D2}"/>
    <dgm:cxn modelId="{9528AFDE-A90C-46EA-8F77-8FE0DF46DB44}" type="presOf" srcId="{FEA60980-3946-4530-8042-C47878ADCDCD}" destId="{68CAE5EF-F228-44B5-8FAF-187F654E2278}" srcOrd="0" destOrd="0" presId="urn:microsoft.com/office/officeart/2005/8/layout/bProcess4"/>
    <dgm:cxn modelId="{30EB84E9-C5EF-4E2D-9EB6-A12C30143B9D}" srcId="{791FF4D4-D3CF-419D-BB55-C4B5A3F8E6FE}" destId="{EFC01D65-9D1C-43E6-B7BA-A3623F3A0541}" srcOrd="1" destOrd="0" parTransId="{D5433CEB-669C-43F1-8481-2F7433F4C9FA}" sibTransId="{FEA60980-3946-4530-8042-C47878ADCDCD}"/>
    <dgm:cxn modelId="{706346FC-8A87-4AFB-8FB0-03ECAA6D23B0}" srcId="{791FF4D4-D3CF-419D-BB55-C4B5A3F8E6FE}" destId="{450900A5-979E-4A4E-83A8-7B4167BEC28F}" srcOrd="0" destOrd="0" parTransId="{0B903DA5-0A8C-4BEF-B0B7-68E56C0EB5D6}" sibTransId="{A2CC89B6-B529-4066-A890-5C0560DA48AD}"/>
    <dgm:cxn modelId="{1C3DAB75-9A3D-4268-8591-C12042ABE243}" type="presParOf" srcId="{66D7DE54-F6F3-4B52-9E38-7832CAE8876E}" destId="{FA5CEB04-B271-4B51-8CFA-48CCB3F8FAA8}" srcOrd="0" destOrd="0" presId="urn:microsoft.com/office/officeart/2005/8/layout/bProcess4"/>
    <dgm:cxn modelId="{603956F0-3475-44A5-B938-D47E4BFD48D6}" type="presParOf" srcId="{FA5CEB04-B271-4B51-8CFA-48CCB3F8FAA8}" destId="{19C94355-F692-4129-A18E-2C74C909B347}" srcOrd="0" destOrd="0" presId="urn:microsoft.com/office/officeart/2005/8/layout/bProcess4"/>
    <dgm:cxn modelId="{36600E85-4A3E-42BB-8F0E-EA601CCC8FCA}" type="presParOf" srcId="{FA5CEB04-B271-4B51-8CFA-48CCB3F8FAA8}" destId="{3B54BEFB-3917-4D62-A07D-14729C0531F3}" srcOrd="1" destOrd="0" presId="urn:microsoft.com/office/officeart/2005/8/layout/bProcess4"/>
    <dgm:cxn modelId="{E53DD2B5-C935-4759-9480-9975C4BB7399}" type="presParOf" srcId="{66D7DE54-F6F3-4B52-9E38-7832CAE8876E}" destId="{1821BAAC-2B08-4B2F-B53E-0FA5057098BB}" srcOrd="1" destOrd="0" presId="urn:microsoft.com/office/officeart/2005/8/layout/bProcess4"/>
    <dgm:cxn modelId="{7F665327-0EC1-4E46-A590-401C951A0241}" type="presParOf" srcId="{66D7DE54-F6F3-4B52-9E38-7832CAE8876E}" destId="{DBA89647-63F3-46EC-B403-EF5DD94E0AFD}" srcOrd="2" destOrd="0" presId="urn:microsoft.com/office/officeart/2005/8/layout/bProcess4"/>
    <dgm:cxn modelId="{576F4208-200A-491A-B49E-8ED0FA00395A}" type="presParOf" srcId="{DBA89647-63F3-46EC-B403-EF5DD94E0AFD}" destId="{DE015D9E-044C-495E-B1E4-ED195C2A9DD6}" srcOrd="0" destOrd="0" presId="urn:microsoft.com/office/officeart/2005/8/layout/bProcess4"/>
    <dgm:cxn modelId="{2DF94D81-2133-40FB-B6D7-DA017E4F7A99}" type="presParOf" srcId="{DBA89647-63F3-46EC-B403-EF5DD94E0AFD}" destId="{480EB03C-F37C-43B0-9D48-E6B28DD65BA2}" srcOrd="1" destOrd="0" presId="urn:microsoft.com/office/officeart/2005/8/layout/bProcess4"/>
    <dgm:cxn modelId="{3D50A0BB-6570-4790-80A0-67F17902DD57}" type="presParOf" srcId="{66D7DE54-F6F3-4B52-9E38-7832CAE8876E}" destId="{68CAE5EF-F228-44B5-8FAF-187F654E2278}" srcOrd="3" destOrd="0" presId="urn:microsoft.com/office/officeart/2005/8/layout/bProcess4"/>
    <dgm:cxn modelId="{45A23479-3232-41D3-91D9-576B9FFADCE8}" type="presParOf" srcId="{66D7DE54-F6F3-4B52-9E38-7832CAE8876E}" destId="{34D2490B-A970-482C-8E94-06B751062F93}" srcOrd="4" destOrd="0" presId="urn:microsoft.com/office/officeart/2005/8/layout/bProcess4"/>
    <dgm:cxn modelId="{A4923C8C-3700-4B16-8C51-6F07F342A7E2}" type="presParOf" srcId="{34D2490B-A970-482C-8E94-06B751062F93}" destId="{D9C24DB0-6994-4CDE-808F-8D30CB0BC879}" srcOrd="0" destOrd="0" presId="urn:microsoft.com/office/officeart/2005/8/layout/bProcess4"/>
    <dgm:cxn modelId="{AB694623-767F-4100-8562-A79216F5D38C}" type="presParOf" srcId="{34D2490B-A970-482C-8E94-06B751062F93}" destId="{E0EDFF97-B91E-4EAA-948C-8C9F14F6AEF8}" srcOrd="1" destOrd="0" presId="urn:microsoft.com/office/officeart/2005/8/layout/bProcess4"/>
    <dgm:cxn modelId="{239D1ABC-BE4A-41D5-A386-05544AB1CB9F}" type="presParOf" srcId="{66D7DE54-F6F3-4B52-9E38-7832CAE8876E}" destId="{EEA070FA-7292-4107-8B3F-758AE5ECC9E3}" srcOrd="5" destOrd="0" presId="urn:microsoft.com/office/officeart/2005/8/layout/bProcess4"/>
    <dgm:cxn modelId="{20DAE4A3-AC3E-4FBD-9102-8BA607656711}" type="presParOf" srcId="{66D7DE54-F6F3-4B52-9E38-7832CAE8876E}" destId="{D0EC9085-7C09-4CCF-B605-7F2F4AF537AF}" srcOrd="6" destOrd="0" presId="urn:microsoft.com/office/officeart/2005/8/layout/bProcess4"/>
    <dgm:cxn modelId="{37DBE0A2-CC2C-483B-B624-57DBC04CBA8D}" type="presParOf" srcId="{D0EC9085-7C09-4CCF-B605-7F2F4AF537AF}" destId="{0C3E8880-1450-44AA-BA46-051C86DD4476}" srcOrd="0" destOrd="0" presId="urn:microsoft.com/office/officeart/2005/8/layout/bProcess4"/>
    <dgm:cxn modelId="{F90DCF93-340C-4577-9527-00CC5A195F4B}" type="presParOf" srcId="{D0EC9085-7C09-4CCF-B605-7F2F4AF537AF}" destId="{7558D51F-006A-4651-9658-F56BEE0C81E1}" srcOrd="1" destOrd="0" presId="urn:microsoft.com/office/officeart/2005/8/layout/bProcess4"/>
    <dgm:cxn modelId="{E4CB84FA-C4C1-4E6F-BD44-8ED2076DC912}" type="presParOf" srcId="{66D7DE54-F6F3-4B52-9E38-7832CAE8876E}" destId="{4446C791-A8F3-41B0-B4A6-9C9FECBC07A8}" srcOrd="7" destOrd="0" presId="urn:microsoft.com/office/officeart/2005/8/layout/bProcess4"/>
    <dgm:cxn modelId="{805C38A0-3AD2-4EF0-9B72-328F6CAC6BAE}" type="presParOf" srcId="{66D7DE54-F6F3-4B52-9E38-7832CAE8876E}" destId="{E3B71416-99BD-4AA6-9D80-EDA6D9240995}" srcOrd="8" destOrd="0" presId="urn:microsoft.com/office/officeart/2005/8/layout/bProcess4"/>
    <dgm:cxn modelId="{56F02F4E-355E-43B2-83A0-DB8732F2B2FB}" type="presParOf" srcId="{E3B71416-99BD-4AA6-9D80-EDA6D9240995}" destId="{75DACF8D-3581-4759-853E-5201E6A804B0}" srcOrd="0" destOrd="0" presId="urn:microsoft.com/office/officeart/2005/8/layout/bProcess4"/>
    <dgm:cxn modelId="{E91EF8B7-E9AE-4356-96CD-4B057D2CB1F8}" type="presParOf" srcId="{E3B71416-99BD-4AA6-9D80-EDA6D9240995}" destId="{66988996-15CE-4358-988F-9C6798D63510}" srcOrd="1" destOrd="0" presId="urn:microsoft.com/office/officeart/2005/8/layout/bProcess4"/>
    <dgm:cxn modelId="{FDEEEA40-F7A2-42A7-A2F3-4ECFF5F9E833}" type="presParOf" srcId="{66D7DE54-F6F3-4B52-9E38-7832CAE8876E}" destId="{2521B4BE-0921-4081-931B-CB0421D10C3E}" srcOrd="9" destOrd="0" presId="urn:microsoft.com/office/officeart/2005/8/layout/bProcess4"/>
    <dgm:cxn modelId="{9330BB60-2149-4B05-8279-837637ACB1B8}" type="presParOf" srcId="{66D7DE54-F6F3-4B52-9E38-7832CAE8876E}" destId="{66F34F86-8612-4590-90BC-8214DA5B295F}" srcOrd="10" destOrd="0" presId="urn:microsoft.com/office/officeart/2005/8/layout/bProcess4"/>
    <dgm:cxn modelId="{6AE3A41A-8316-4B7E-ACAE-8E086AF5677A}" type="presParOf" srcId="{66F34F86-8612-4590-90BC-8214DA5B295F}" destId="{4611F9DA-FD48-49D2-8918-1DD5669233C8}" srcOrd="0" destOrd="0" presId="urn:microsoft.com/office/officeart/2005/8/layout/bProcess4"/>
    <dgm:cxn modelId="{67E38916-2F29-401E-A74E-5307B481AC8A}" type="presParOf" srcId="{66F34F86-8612-4590-90BC-8214DA5B295F}" destId="{9779027E-0A54-45BA-BF9B-BFF0C788EC3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0DCAD4-B25B-49C8-BBD7-A0DECB432CA0}"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81C0E061-35E1-4830-8A0E-B2A12150DE2F}">
      <dgm:prSet custT="1"/>
      <dgm:spPr/>
      <dgm:t>
        <a:bodyPr/>
        <a:lstStyle/>
        <a:p>
          <a:r>
            <a:rPr lang="nl-NL" sz="2400" b="1" dirty="0"/>
            <a:t>MIV-stigma verwys na die negatiewe houdings en wanopvattings oor mense met MIV.</a:t>
          </a:r>
          <a:endParaRPr lang="en-US" sz="2400" dirty="0"/>
        </a:p>
      </dgm:t>
    </dgm:pt>
    <dgm:pt modelId="{7EB6FB53-6355-4458-8DA4-4F8EF357EFC7}" type="parTrans" cxnId="{CEA6AE83-78CF-4606-95D3-3F8042D5E4D9}">
      <dgm:prSet/>
      <dgm:spPr/>
      <dgm:t>
        <a:bodyPr/>
        <a:lstStyle/>
        <a:p>
          <a:endParaRPr lang="en-US"/>
        </a:p>
      </dgm:t>
    </dgm:pt>
    <dgm:pt modelId="{E591A240-EF56-4164-9405-B31E03D85034}" type="sibTrans" cxnId="{CEA6AE83-78CF-4606-95D3-3F8042D5E4D9}">
      <dgm:prSet/>
      <dgm:spPr/>
      <dgm:t>
        <a:bodyPr/>
        <a:lstStyle/>
        <a:p>
          <a:endParaRPr lang="en-US"/>
        </a:p>
      </dgm:t>
    </dgm:pt>
    <dgm:pt modelId="{69447A4A-02BF-4E12-80F5-CA48A43D683E}">
      <dgm:prSet/>
      <dgm:spPr/>
      <dgm:t>
        <a:bodyPr/>
        <a:lstStyle/>
        <a:p>
          <a:pPr>
            <a:buNone/>
          </a:pPr>
          <a:r>
            <a:rPr lang="en-ZA" b="1" dirty="0" err="1"/>
            <a:t>Voorbeelde</a:t>
          </a:r>
          <a:r>
            <a:rPr lang="en-ZA" b="1" dirty="0"/>
            <a:t> van MIV-stigma</a:t>
          </a:r>
          <a:endParaRPr lang="en-US" dirty="0"/>
        </a:p>
      </dgm:t>
    </dgm:pt>
    <dgm:pt modelId="{61DEC2DA-1B0C-47D7-BDE9-D9CD9B23E0E2}" type="parTrans" cxnId="{472BDAF7-E6D0-4D73-88D5-9D2B5735B90F}">
      <dgm:prSet/>
      <dgm:spPr/>
      <dgm:t>
        <a:bodyPr/>
        <a:lstStyle/>
        <a:p>
          <a:endParaRPr lang="af-ZA"/>
        </a:p>
      </dgm:t>
    </dgm:pt>
    <dgm:pt modelId="{393EB0D3-3F55-41B3-A181-9B9DA5A1C492}" type="sibTrans" cxnId="{472BDAF7-E6D0-4D73-88D5-9D2B5735B90F}">
      <dgm:prSet/>
      <dgm:spPr/>
      <dgm:t>
        <a:bodyPr/>
        <a:lstStyle/>
        <a:p>
          <a:endParaRPr lang="af-ZA"/>
        </a:p>
      </dgm:t>
    </dgm:pt>
    <dgm:pt modelId="{85513AD8-552C-484F-AF79-C41276F61E58}">
      <dgm:prSet/>
      <dgm:spPr/>
      <dgm:t>
        <a:bodyPr/>
        <a:lstStyle/>
        <a:p>
          <a:pPr>
            <a:buFont typeface="Arial" panose="020B0604020202020204" pitchFamily="34" charset="0"/>
            <a:buChar char="•"/>
          </a:pPr>
          <a:r>
            <a:rPr lang="nl-NL" dirty="0"/>
            <a:t>Glo dat slegs sekere groepe mense MIV kan kry.
Morele oordele oor mense wat stappe doen om MIV-oordrag te voorkom.
Voel dat mense verdien om MIV te kry as gevolg van hul keuses.</a:t>
          </a:r>
          <a:endParaRPr lang="en-US" dirty="0"/>
        </a:p>
      </dgm:t>
    </dgm:pt>
    <dgm:pt modelId="{2AA42BA3-FE62-4581-93DB-B6BD03338834}" type="parTrans" cxnId="{09BE85DB-98E5-423F-A73F-2FD334F37C98}">
      <dgm:prSet/>
      <dgm:spPr/>
      <dgm:t>
        <a:bodyPr/>
        <a:lstStyle/>
        <a:p>
          <a:endParaRPr lang="af-ZA"/>
        </a:p>
      </dgm:t>
    </dgm:pt>
    <dgm:pt modelId="{A92E99BE-B471-49E4-8C7E-9827E1A7D219}" type="sibTrans" cxnId="{09BE85DB-98E5-423F-A73F-2FD334F37C98}">
      <dgm:prSet/>
      <dgm:spPr/>
      <dgm:t>
        <a:bodyPr/>
        <a:lstStyle/>
        <a:p>
          <a:endParaRPr lang="af-ZA"/>
        </a:p>
      </dgm:t>
    </dgm:pt>
    <dgm:pt modelId="{5B1CD2BA-7D68-4018-A132-CF4863477588}" type="pres">
      <dgm:prSet presAssocID="{5C0DCAD4-B25B-49C8-BBD7-A0DECB432CA0}" presName="Name0" presStyleCnt="0">
        <dgm:presLayoutVars>
          <dgm:dir/>
          <dgm:animLvl val="lvl"/>
          <dgm:resizeHandles val="exact"/>
        </dgm:presLayoutVars>
      </dgm:prSet>
      <dgm:spPr/>
    </dgm:pt>
    <dgm:pt modelId="{0826791A-F9E3-4307-887E-561F0C98F3E7}" type="pres">
      <dgm:prSet presAssocID="{81C0E061-35E1-4830-8A0E-B2A12150DE2F}" presName="linNode" presStyleCnt="0"/>
      <dgm:spPr/>
    </dgm:pt>
    <dgm:pt modelId="{44CA5583-A9E3-41C0-B1E6-12216B7E5547}" type="pres">
      <dgm:prSet presAssocID="{81C0E061-35E1-4830-8A0E-B2A12150DE2F}" presName="parentText" presStyleLbl="node1" presStyleIdx="0" presStyleCnt="1">
        <dgm:presLayoutVars>
          <dgm:chMax val="1"/>
          <dgm:bulletEnabled val="1"/>
        </dgm:presLayoutVars>
      </dgm:prSet>
      <dgm:spPr/>
    </dgm:pt>
    <dgm:pt modelId="{BD3D0312-77D1-4FB7-9FBF-2B0DF6F96B48}" type="pres">
      <dgm:prSet presAssocID="{81C0E061-35E1-4830-8A0E-B2A12150DE2F}" presName="descendantText" presStyleLbl="alignAccFollowNode1" presStyleIdx="0" presStyleCnt="1">
        <dgm:presLayoutVars>
          <dgm:bulletEnabled val="1"/>
        </dgm:presLayoutVars>
      </dgm:prSet>
      <dgm:spPr/>
    </dgm:pt>
  </dgm:ptLst>
  <dgm:cxnLst>
    <dgm:cxn modelId="{19BDE629-EBEC-4D06-8AB0-C556F97E4868}" type="presOf" srcId="{81C0E061-35E1-4830-8A0E-B2A12150DE2F}" destId="{44CA5583-A9E3-41C0-B1E6-12216B7E5547}" srcOrd="0" destOrd="0" presId="urn:microsoft.com/office/officeart/2005/8/layout/vList5"/>
    <dgm:cxn modelId="{87A7E564-C7D3-4725-B1DA-BEFC77EA2027}" type="presOf" srcId="{85513AD8-552C-484F-AF79-C41276F61E58}" destId="{BD3D0312-77D1-4FB7-9FBF-2B0DF6F96B48}" srcOrd="0" destOrd="1" presId="urn:microsoft.com/office/officeart/2005/8/layout/vList5"/>
    <dgm:cxn modelId="{9F561382-3EDB-4141-93B6-536AC6194EAB}" type="presOf" srcId="{69447A4A-02BF-4E12-80F5-CA48A43D683E}" destId="{BD3D0312-77D1-4FB7-9FBF-2B0DF6F96B48}" srcOrd="0" destOrd="0" presId="urn:microsoft.com/office/officeart/2005/8/layout/vList5"/>
    <dgm:cxn modelId="{CEA6AE83-78CF-4606-95D3-3F8042D5E4D9}" srcId="{5C0DCAD4-B25B-49C8-BBD7-A0DECB432CA0}" destId="{81C0E061-35E1-4830-8A0E-B2A12150DE2F}" srcOrd="0" destOrd="0" parTransId="{7EB6FB53-6355-4458-8DA4-4F8EF357EFC7}" sibTransId="{E591A240-EF56-4164-9405-B31E03D85034}"/>
    <dgm:cxn modelId="{56360187-8229-412E-B5EB-599E5D247C74}" type="presOf" srcId="{5C0DCAD4-B25B-49C8-BBD7-A0DECB432CA0}" destId="{5B1CD2BA-7D68-4018-A132-CF4863477588}" srcOrd="0" destOrd="0" presId="urn:microsoft.com/office/officeart/2005/8/layout/vList5"/>
    <dgm:cxn modelId="{09BE85DB-98E5-423F-A73F-2FD334F37C98}" srcId="{81C0E061-35E1-4830-8A0E-B2A12150DE2F}" destId="{85513AD8-552C-484F-AF79-C41276F61E58}" srcOrd="1" destOrd="0" parTransId="{2AA42BA3-FE62-4581-93DB-B6BD03338834}" sibTransId="{A92E99BE-B471-49E4-8C7E-9827E1A7D219}"/>
    <dgm:cxn modelId="{472BDAF7-E6D0-4D73-88D5-9D2B5735B90F}" srcId="{81C0E061-35E1-4830-8A0E-B2A12150DE2F}" destId="{69447A4A-02BF-4E12-80F5-CA48A43D683E}" srcOrd="0" destOrd="0" parTransId="{61DEC2DA-1B0C-47D7-BDE9-D9CD9B23E0E2}" sibTransId="{393EB0D3-3F55-41B3-A181-9B9DA5A1C492}"/>
    <dgm:cxn modelId="{9228DAD3-5190-46AC-9CCB-65EE63793432}" type="presParOf" srcId="{5B1CD2BA-7D68-4018-A132-CF4863477588}" destId="{0826791A-F9E3-4307-887E-561F0C98F3E7}" srcOrd="0" destOrd="0" presId="urn:microsoft.com/office/officeart/2005/8/layout/vList5"/>
    <dgm:cxn modelId="{555A171A-3DD1-4240-B756-929723C9874F}" type="presParOf" srcId="{0826791A-F9E3-4307-887E-561F0C98F3E7}" destId="{44CA5583-A9E3-41C0-B1E6-12216B7E5547}" srcOrd="0" destOrd="0" presId="urn:microsoft.com/office/officeart/2005/8/layout/vList5"/>
    <dgm:cxn modelId="{0599EA1C-180B-479E-B331-38BD156B02A0}" type="presParOf" srcId="{0826791A-F9E3-4307-887E-561F0C98F3E7}" destId="{BD3D0312-77D1-4FB7-9FBF-2B0DF6F96B4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CFF44-9DFE-4B2F-BAC4-AD2C42856690}">
      <dsp:nvSpPr>
        <dsp:cNvPr id="0" name=""/>
        <dsp:cNvSpPr/>
      </dsp:nvSpPr>
      <dsp:spPr>
        <a:xfrm>
          <a:off x="5122" y="435043"/>
          <a:ext cx="1963594" cy="785437"/>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Verstaan</a:t>
          </a:r>
          <a:endParaRPr lang="en-US" sz="1800" kern="1200" dirty="0"/>
        </a:p>
      </dsp:txBody>
      <dsp:txXfrm>
        <a:off x="5122" y="435043"/>
        <a:ext cx="1963594" cy="785437"/>
      </dsp:txXfrm>
    </dsp:sp>
    <dsp:sp modelId="{CE9AA802-9098-4D8E-9000-A8E14AC88190}">
      <dsp:nvSpPr>
        <dsp:cNvPr id="0" name=""/>
        <dsp:cNvSpPr/>
      </dsp:nvSpPr>
      <dsp:spPr>
        <a:xfrm>
          <a:off x="5122" y="1220481"/>
          <a:ext cx="1963594" cy="307440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af-ZA" sz="1800" kern="1200" dirty="0"/>
            <a:t>Die belangrikheid van respek en verdraagsaamheid te verstaan in die bevordering van 'n inklusiewe en vreedsame samelewing.</a:t>
          </a:r>
          <a:endParaRPr lang="en-US" sz="1800" kern="1200" dirty="0"/>
        </a:p>
      </dsp:txBody>
      <dsp:txXfrm>
        <a:off x="5122" y="1220481"/>
        <a:ext cx="1963594" cy="3074400"/>
      </dsp:txXfrm>
    </dsp:sp>
    <dsp:sp modelId="{8D61D062-1057-4EF1-A244-C47BEDED3163}">
      <dsp:nvSpPr>
        <dsp:cNvPr id="0" name=""/>
        <dsp:cNvSpPr/>
      </dsp:nvSpPr>
      <dsp:spPr>
        <a:xfrm>
          <a:off x="2243619" y="435043"/>
          <a:ext cx="1963594" cy="785437"/>
        </a:xfrm>
        <a:prstGeom prst="rect">
          <a:avLst/>
        </a:prstGeom>
        <a:solidFill>
          <a:schemeClr val="accent2">
            <a:hueOff val="476947"/>
            <a:satOff val="-10882"/>
            <a:lumOff val="4020"/>
            <a:alphaOff val="0"/>
          </a:schemeClr>
        </a:solidFill>
        <a:ln w="19050" cap="flat" cmpd="sng" algn="ctr">
          <a:solidFill>
            <a:schemeClr val="accent2">
              <a:hueOff val="476947"/>
              <a:satOff val="-10882"/>
              <a:lumOff val="4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Erken</a:t>
          </a:r>
        </a:p>
      </dsp:txBody>
      <dsp:txXfrm>
        <a:off x="2243619" y="435043"/>
        <a:ext cx="1963594" cy="785437"/>
      </dsp:txXfrm>
    </dsp:sp>
    <dsp:sp modelId="{8A5A940A-084C-4866-A226-5C3E826D60D6}">
      <dsp:nvSpPr>
        <dsp:cNvPr id="0" name=""/>
        <dsp:cNvSpPr/>
      </dsp:nvSpPr>
      <dsp:spPr>
        <a:xfrm>
          <a:off x="2243619" y="1220481"/>
          <a:ext cx="1963594" cy="3074400"/>
        </a:xfrm>
        <a:prstGeom prst="rect">
          <a:avLst/>
        </a:prstGeom>
        <a:solidFill>
          <a:schemeClr val="accent2">
            <a:tint val="40000"/>
            <a:alpha val="90000"/>
            <a:hueOff val="493641"/>
            <a:satOff val="-1293"/>
            <a:lumOff val="463"/>
            <a:alphaOff val="0"/>
          </a:schemeClr>
        </a:solidFill>
        <a:ln w="19050" cap="flat" cmpd="sng" algn="ctr">
          <a:solidFill>
            <a:schemeClr val="accent2">
              <a:tint val="40000"/>
              <a:alpha val="90000"/>
              <a:hueOff val="493641"/>
              <a:satOff val="-1293"/>
              <a:lumOff val="4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af-ZA" sz="1800" kern="1200" dirty="0"/>
            <a:t>Te erken hoe persoonlike waardes gedrag en besluite beïnvloed terwyl dit met die regte van ander gebalanseer word.</a:t>
          </a:r>
          <a:endParaRPr lang="en-US" sz="1800" kern="1200" dirty="0"/>
        </a:p>
      </dsp:txBody>
      <dsp:txXfrm>
        <a:off x="2243619" y="1220481"/>
        <a:ext cx="1963594" cy="3074400"/>
      </dsp:txXfrm>
    </dsp:sp>
    <dsp:sp modelId="{6074460E-7B03-47EE-A7CD-A552684655DE}">
      <dsp:nvSpPr>
        <dsp:cNvPr id="0" name=""/>
        <dsp:cNvSpPr/>
      </dsp:nvSpPr>
      <dsp:spPr>
        <a:xfrm>
          <a:off x="4482117" y="435043"/>
          <a:ext cx="1963594" cy="785437"/>
        </a:xfrm>
        <a:prstGeom prst="rect">
          <a:avLst/>
        </a:prstGeom>
        <a:solidFill>
          <a:schemeClr val="accent2">
            <a:hueOff val="953895"/>
            <a:satOff val="-21764"/>
            <a:lumOff val="8039"/>
            <a:alphaOff val="0"/>
          </a:schemeClr>
        </a:solidFill>
        <a:ln w="19050" cap="flat" cmpd="sng" algn="ctr">
          <a:solidFill>
            <a:schemeClr val="accent2">
              <a:hueOff val="953895"/>
              <a:satOff val="-21764"/>
              <a:lumOff val="8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err="1"/>
            <a:t>Demonstreer</a:t>
          </a:r>
          <a:endParaRPr lang="en-US" sz="1800" kern="1200" dirty="0"/>
        </a:p>
      </dsp:txBody>
      <dsp:txXfrm>
        <a:off x="4482117" y="435043"/>
        <a:ext cx="1963594" cy="785437"/>
      </dsp:txXfrm>
    </dsp:sp>
    <dsp:sp modelId="{98678A7F-83A7-41E9-A61A-6B169EDD45F6}">
      <dsp:nvSpPr>
        <dsp:cNvPr id="0" name=""/>
        <dsp:cNvSpPr/>
      </dsp:nvSpPr>
      <dsp:spPr>
        <a:xfrm>
          <a:off x="4482117" y="1220481"/>
          <a:ext cx="1963594" cy="3074400"/>
        </a:xfrm>
        <a:prstGeom prst="rect">
          <a:avLst/>
        </a:prstGeom>
        <a:solidFill>
          <a:schemeClr val="accent2">
            <a:tint val="40000"/>
            <a:alpha val="90000"/>
            <a:hueOff val="987282"/>
            <a:satOff val="-2587"/>
            <a:lumOff val="926"/>
            <a:alphaOff val="0"/>
          </a:schemeClr>
        </a:solidFill>
        <a:ln w="19050" cap="flat" cmpd="sng" algn="ctr">
          <a:solidFill>
            <a:schemeClr val="accent2">
              <a:tint val="40000"/>
              <a:alpha val="90000"/>
              <a:hueOff val="987282"/>
              <a:satOff val="-2587"/>
              <a:lumOff val="9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af-ZA" sz="1800" kern="1200" dirty="0"/>
            <a:t>Bewustheid van gestremdheidsregte en -etiket te demonstreer.</a:t>
          </a:r>
          <a:endParaRPr lang="en-US" sz="1800" kern="1200" dirty="0"/>
        </a:p>
      </dsp:txBody>
      <dsp:txXfrm>
        <a:off x="4482117" y="1220481"/>
        <a:ext cx="1963594" cy="3074400"/>
      </dsp:txXfrm>
    </dsp:sp>
    <dsp:sp modelId="{3AFAD146-B07D-4034-8758-18C4ADEAAFE0}">
      <dsp:nvSpPr>
        <dsp:cNvPr id="0" name=""/>
        <dsp:cNvSpPr/>
      </dsp:nvSpPr>
      <dsp:spPr>
        <a:xfrm>
          <a:off x="6720614" y="435043"/>
          <a:ext cx="1963594" cy="785437"/>
        </a:xfrm>
        <a:prstGeom prst="rect">
          <a:avLst/>
        </a:prstGeom>
        <a:solidFill>
          <a:schemeClr val="accent2">
            <a:hueOff val="1430842"/>
            <a:satOff val="-32646"/>
            <a:lumOff val="12059"/>
            <a:alphaOff val="0"/>
          </a:schemeClr>
        </a:solidFill>
        <a:ln w="19050" cap="flat" cmpd="sng" algn="ctr">
          <a:solidFill>
            <a:schemeClr val="accent2">
              <a:hueOff val="1430842"/>
              <a:satOff val="-32646"/>
              <a:lumOff val="1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err="1"/>
            <a:t>Onderskei</a:t>
          </a:r>
          <a:endParaRPr lang="en-US" sz="1800" kern="1200" dirty="0"/>
        </a:p>
      </dsp:txBody>
      <dsp:txXfrm>
        <a:off x="6720614" y="435043"/>
        <a:ext cx="1963594" cy="785437"/>
      </dsp:txXfrm>
    </dsp:sp>
    <dsp:sp modelId="{2D403CBA-7986-4BA6-9BEA-DCA86D6790BD}">
      <dsp:nvSpPr>
        <dsp:cNvPr id="0" name=""/>
        <dsp:cNvSpPr/>
      </dsp:nvSpPr>
      <dsp:spPr>
        <a:xfrm>
          <a:off x="6720614" y="1220481"/>
          <a:ext cx="1963594" cy="3074400"/>
        </a:xfrm>
        <a:prstGeom prst="rect">
          <a:avLst/>
        </a:prstGeom>
        <a:solidFill>
          <a:schemeClr val="accent2">
            <a:tint val="40000"/>
            <a:alpha val="90000"/>
            <a:hueOff val="1480923"/>
            <a:satOff val="-3880"/>
            <a:lumOff val="1389"/>
            <a:alphaOff val="0"/>
          </a:schemeClr>
        </a:solidFill>
        <a:ln w="19050" cap="flat" cmpd="sng" algn="ctr">
          <a:solidFill>
            <a:schemeClr val="accent2">
              <a:tint val="40000"/>
              <a:alpha val="90000"/>
              <a:hueOff val="1480923"/>
              <a:satOff val="-3880"/>
              <a:lumOff val="13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af-ZA" sz="1800" kern="1200" dirty="0"/>
            <a:t>Te onderskei tussen besmet en geraak word deur MIV/vigs en verduidelik hoe om individue in beide situasies te respekteer en te ondersteun.</a:t>
          </a:r>
          <a:endParaRPr lang="en-US" sz="1800" kern="1200" dirty="0"/>
        </a:p>
      </dsp:txBody>
      <dsp:txXfrm>
        <a:off x="6720614" y="1220481"/>
        <a:ext cx="1963594" cy="3074400"/>
      </dsp:txXfrm>
    </dsp:sp>
    <dsp:sp modelId="{A655227D-3ECD-4F25-A968-0D410FDD6439}">
      <dsp:nvSpPr>
        <dsp:cNvPr id="0" name=""/>
        <dsp:cNvSpPr/>
      </dsp:nvSpPr>
      <dsp:spPr>
        <a:xfrm>
          <a:off x="8959112" y="435043"/>
          <a:ext cx="1963594" cy="785437"/>
        </a:xfrm>
        <a:prstGeom prst="rect">
          <a:avLst/>
        </a:prstGeom>
        <a:solidFill>
          <a:schemeClr val="accent2">
            <a:hueOff val="1907789"/>
            <a:satOff val="-43528"/>
            <a:lumOff val="16079"/>
            <a:alphaOff val="0"/>
          </a:schemeClr>
        </a:solidFill>
        <a:ln w="19050" cap="flat" cmpd="sng" algn="ctr">
          <a:solidFill>
            <a:schemeClr val="accent2">
              <a:hueOff val="1907789"/>
              <a:satOff val="-43528"/>
              <a:lumOff val="1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err="1"/>
            <a:t>Identifiseer</a:t>
          </a:r>
          <a:endParaRPr lang="en-US" sz="1800" kern="1200" dirty="0"/>
        </a:p>
      </dsp:txBody>
      <dsp:txXfrm>
        <a:off x="8959112" y="435043"/>
        <a:ext cx="1963594" cy="785437"/>
      </dsp:txXfrm>
    </dsp:sp>
    <dsp:sp modelId="{77C786F9-AAF9-42CA-B553-6C334BB34AC2}">
      <dsp:nvSpPr>
        <dsp:cNvPr id="0" name=""/>
        <dsp:cNvSpPr/>
      </dsp:nvSpPr>
      <dsp:spPr>
        <a:xfrm>
          <a:off x="8959112" y="1220481"/>
          <a:ext cx="1963594" cy="3074400"/>
        </a:xfrm>
        <a:prstGeom prst="rect">
          <a:avLst/>
        </a:prstGeom>
        <a:solidFill>
          <a:schemeClr val="accent2">
            <a:tint val="40000"/>
            <a:alpha val="90000"/>
            <a:hueOff val="1974564"/>
            <a:satOff val="-5173"/>
            <a:lumOff val="1852"/>
            <a:alphaOff val="0"/>
          </a:schemeClr>
        </a:solidFill>
        <a:ln w="19050" cap="flat" cmpd="sng" algn="ctr">
          <a:solidFill>
            <a:schemeClr val="accent2">
              <a:tint val="40000"/>
              <a:alpha val="90000"/>
              <a:hueOff val="1974564"/>
              <a:satOff val="-5173"/>
              <a:lumOff val="1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af-ZA" sz="1800" kern="1200" dirty="0"/>
            <a:t>Maniere te identifiseer om individue wat met MIV/vigs leef te ondersteun en te </a:t>
          </a:r>
          <a:r>
            <a:rPr lang="af-ZA" sz="1800" kern="1200"/>
            <a:t>verdedig.</a:t>
          </a:r>
        </a:p>
      </dsp:txBody>
      <dsp:txXfrm>
        <a:off x="8959112" y="1220481"/>
        <a:ext cx="1963594" cy="307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4201F-C69A-4CEC-998F-2A99CF3669D3}">
      <dsp:nvSpPr>
        <dsp:cNvPr id="0" name=""/>
        <dsp:cNvSpPr/>
      </dsp:nvSpPr>
      <dsp:spPr>
        <a:xfrm>
          <a:off x="0" y="0"/>
          <a:ext cx="9288654" cy="1257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0" i="0" kern="1200" baseline="0"/>
            <a:t>Respek bou vertroue, veiligheid en welstand in enige verhouding.</a:t>
          </a:r>
          <a:endParaRPr lang="en-US" sz="2600" kern="1200" dirty="0"/>
        </a:p>
      </dsp:txBody>
      <dsp:txXfrm>
        <a:off x="36841" y="36841"/>
        <a:ext cx="7931345" cy="1184159"/>
      </dsp:txXfrm>
    </dsp:sp>
    <dsp:sp modelId="{B0C6C477-2432-40E7-8C98-6D0F038E7602}">
      <dsp:nvSpPr>
        <dsp:cNvPr id="0" name=""/>
        <dsp:cNvSpPr/>
      </dsp:nvSpPr>
      <dsp:spPr>
        <a:xfrm>
          <a:off x="819587" y="1467481"/>
          <a:ext cx="9288654" cy="1257841"/>
        </a:xfrm>
        <a:prstGeom prst="roundRect">
          <a:avLst>
            <a:gd name="adj" fmla="val 10000"/>
          </a:avLst>
        </a:prstGeom>
        <a:solidFill>
          <a:schemeClr val="accent2">
            <a:hueOff val="953895"/>
            <a:satOff val="-21764"/>
            <a:lumOff val="80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0" i="0" kern="1200" baseline="0" dirty="0"/>
            <a:t>Almal wil gerespekteer word – en wanneer jy respek toon, is ander meer geneig om jou te respekteer.</a:t>
          </a:r>
          <a:endParaRPr lang="en-US" sz="2600" kern="1200" dirty="0"/>
        </a:p>
      </dsp:txBody>
      <dsp:txXfrm>
        <a:off x="856428" y="1504322"/>
        <a:ext cx="7577788" cy="1184159"/>
      </dsp:txXfrm>
    </dsp:sp>
    <dsp:sp modelId="{EF5C6406-03FE-4D40-A0E1-43B8A3DA5106}">
      <dsp:nvSpPr>
        <dsp:cNvPr id="0" name=""/>
        <dsp:cNvSpPr/>
      </dsp:nvSpPr>
      <dsp:spPr>
        <a:xfrm>
          <a:off x="1639174" y="2934963"/>
          <a:ext cx="9288654" cy="1257841"/>
        </a:xfrm>
        <a:prstGeom prst="roundRect">
          <a:avLst>
            <a:gd name="adj" fmla="val 10000"/>
          </a:avLst>
        </a:prstGeom>
        <a:solidFill>
          <a:schemeClr val="accent2">
            <a:hueOff val="1907789"/>
            <a:satOff val="-43528"/>
            <a:lumOff val="160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b="0" i="0" kern="1200" baseline="0" dirty="0"/>
            <a:t>Respek is 'n klein woordjie met 'n GROOT betekenis </a:t>
          </a:r>
          <a:r>
            <a:rPr lang="nl-NL" sz="2600" b="0" i="0" kern="1200" baseline="0"/>
            <a:t>daaragter.</a:t>
          </a:r>
          <a:endParaRPr lang="en-US" sz="2600" kern="1200" dirty="0"/>
        </a:p>
      </dsp:txBody>
      <dsp:txXfrm>
        <a:off x="1676015" y="2971804"/>
        <a:ext cx="7577788" cy="1184159"/>
      </dsp:txXfrm>
    </dsp:sp>
    <dsp:sp modelId="{CD44929F-1529-4591-A349-4658D9C0C7B1}">
      <dsp:nvSpPr>
        <dsp:cNvPr id="0" name=""/>
        <dsp:cNvSpPr/>
      </dsp:nvSpPr>
      <dsp:spPr>
        <a:xfrm>
          <a:off x="8471057" y="953863"/>
          <a:ext cx="817596" cy="81759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BE443CC0-5DC9-484C-BDCE-7F543B67E05F}">
      <dsp:nvSpPr>
        <dsp:cNvPr id="0" name=""/>
        <dsp:cNvSpPr/>
      </dsp:nvSpPr>
      <dsp:spPr>
        <a:xfrm>
          <a:off x="9290644" y="2412959"/>
          <a:ext cx="817596" cy="817596"/>
        </a:xfrm>
        <a:prstGeom prst="downArrow">
          <a:avLst>
            <a:gd name="adj1" fmla="val 55000"/>
            <a:gd name="adj2" fmla="val 45000"/>
          </a:avLst>
        </a:prstGeom>
        <a:solidFill>
          <a:schemeClr val="accent2">
            <a:tint val="40000"/>
            <a:alpha val="90000"/>
            <a:hueOff val="1974564"/>
            <a:satOff val="-5173"/>
            <a:lumOff val="1852"/>
            <a:alphaOff val="0"/>
          </a:schemeClr>
        </a:solidFill>
        <a:ln w="19050" cap="flat" cmpd="sng" algn="ctr">
          <a:solidFill>
            <a:schemeClr val="accent2">
              <a:tint val="40000"/>
              <a:alpha val="90000"/>
              <a:hueOff val="1974564"/>
              <a:satOff val="-5173"/>
              <a:lumOff val="1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af-ZA" sz="3600" kern="1200"/>
        </a:p>
      </dsp:txBody>
      <dsp:txXfrm>
        <a:off x="9474603" y="2412959"/>
        <a:ext cx="449678" cy="615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709B1-58C2-49F1-A76E-3445A33F9625}">
      <dsp:nvSpPr>
        <dsp:cNvPr id="0" name=""/>
        <dsp:cNvSpPr/>
      </dsp:nvSpPr>
      <dsp:spPr>
        <a:xfrm>
          <a:off x="0" y="0"/>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b="0" i="0" kern="1200" baseline="0"/>
            <a:t>Persoonlike waardes rig ons gedrag en besluite (bv. eerlikheid, respek, deernis, godsdiens, kultuur).</a:t>
          </a:r>
          <a:endParaRPr lang="en-US" sz="2400" kern="1200" dirty="0"/>
        </a:p>
      </dsp:txBody>
      <dsp:txXfrm>
        <a:off x="28874" y="28874"/>
        <a:ext cx="7026900" cy="928076"/>
      </dsp:txXfrm>
    </dsp:sp>
    <dsp:sp modelId="{4DE01800-E2E9-4581-8B31-B4D80427F28A}">
      <dsp:nvSpPr>
        <dsp:cNvPr id="0" name=""/>
        <dsp:cNvSpPr/>
      </dsp:nvSpPr>
      <dsp:spPr>
        <a:xfrm>
          <a:off x="612787" y="1122744"/>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i="0" kern="1200" baseline="0" dirty="0"/>
            <a:t>In 'n diverse samelewing moet ons ons waardes balanseer met die regte van ander.</a:t>
          </a:r>
          <a:endParaRPr lang="en-US" sz="2000" kern="1200" dirty="0"/>
        </a:p>
      </dsp:txBody>
      <dsp:txXfrm>
        <a:off x="641661" y="1151618"/>
        <a:ext cx="6894702" cy="928076"/>
      </dsp:txXfrm>
    </dsp:sp>
    <dsp:sp modelId="{5B98658B-CA2C-4247-BFDF-E4DBC4579ACF}">
      <dsp:nvSpPr>
        <dsp:cNvPr id="0" name=""/>
        <dsp:cNvSpPr/>
      </dsp:nvSpPr>
      <dsp:spPr>
        <a:xfrm>
          <a:off x="1225574" y="2245488"/>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i="0" kern="1200" baseline="0" dirty="0"/>
            <a:t>Om getrou te bly aan jou waardes terwyl jy ander respekteer, vereis regverdigheid, empatie en wedersydse respek.</a:t>
          </a:r>
          <a:endParaRPr lang="en-US" sz="2000" kern="1200" dirty="0"/>
        </a:p>
      </dsp:txBody>
      <dsp:txXfrm>
        <a:off x="1254448" y="2274362"/>
        <a:ext cx="6894702" cy="928076"/>
      </dsp:txXfrm>
    </dsp:sp>
    <dsp:sp modelId="{510A6C07-8921-4A4F-B9D4-6241B3227AEF}">
      <dsp:nvSpPr>
        <dsp:cNvPr id="0" name=""/>
        <dsp:cNvSpPr/>
      </dsp:nvSpPr>
      <dsp:spPr>
        <a:xfrm>
          <a:off x="1838362" y="3368232"/>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i="0" kern="1200" baseline="0" dirty="0"/>
            <a:t>Ons waardes vorm hoe ons reageer op uitdagings, insluitend ongeregtigheid of diskriminasie.</a:t>
          </a:r>
          <a:endParaRPr lang="en-US" sz="2000" kern="1200" dirty="0"/>
        </a:p>
      </dsp:txBody>
      <dsp:txXfrm>
        <a:off x="1867236" y="3397106"/>
        <a:ext cx="6894702" cy="928076"/>
      </dsp:txXfrm>
    </dsp:sp>
    <dsp:sp modelId="{031D59FD-412F-4A84-A65D-E798CD4A02BC}">
      <dsp:nvSpPr>
        <dsp:cNvPr id="0" name=""/>
        <dsp:cNvSpPr/>
      </dsp:nvSpPr>
      <dsp:spPr>
        <a:xfrm>
          <a:off x="2451149" y="4490976"/>
          <a:ext cx="8206023" cy="98582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i="0" kern="1200" baseline="0" dirty="0"/>
            <a:t>Soms word ons waardes getoets – ons moet besluit of ons moet praat, optree of stilbly.</a:t>
          </a:r>
          <a:endParaRPr lang="en-US" sz="2000" kern="1200" dirty="0"/>
        </a:p>
      </dsp:txBody>
      <dsp:txXfrm>
        <a:off x="2480023" y="4519850"/>
        <a:ext cx="6894702" cy="928076"/>
      </dsp:txXfrm>
    </dsp:sp>
    <dsp:sp modelId="{09FD5F95-AF42-4FD1-93AC-C123D01BF093}">
      <dsp:nvSpPr>
        <dsp:cNvPr id="0" name=""/>
        <dsp:cNvSpPr/>
      </dsp:nvSpPr>
      <dsp:spPr>
        <a:xfrm>
          <a:off x="7565237" y="720199"/>
          <a:ext cx="640785" cy="640785"/>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709414" y="720199"/>
        <a:ext cx="352431" cy="482191"/>
      </dsp:txXfrm>
    </dsp:sp>
    <dsp:sp modelId="{ACE9028E-1E8C-417A-8D48-E3E81C3CCEE7}">
      <dsp:nvSpPr>
        <dsp:cNvPr id="0" name=""/>
        <dsp:cNvSpPr/>
      </dsp:nvSpPr>
      <dsp:spPr>
        <a:xfrm>
          <a:off x="8178024" y="1842943"/>
          <a:ext cx="640785" cy="640785"/>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af-ZA" sz="2900" kern="1200"/>
        </a:p>
      </dsp:txBody>
      <dsp:txXfrm>
        <a:off x="8322201" y="1842943"/>
        <a:ext cx="352431" cy="482191"/>
      </dsp:txXfrm>
    </dsp:sp>
    <dsp:sp modelId="{B3A2A758-35FD-474B-98E8-9966522C7515}">
      <dsp:nvSpPr>
        <dsp:cNvPr id="0" name=""/>
        <dsp:cNvSpPr/>
      </dsp:nvSpPr>
      <dsp:spPr>
        <a:xfrm>
          <a:off x="8790812" y="2949257"/>
          <a:ext cx="640785" cy="640785"/>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af-ZA" sz="2900" kern="1200"/>
        </a:p>
      </dsp:txBody>
      <dsp:txXfrm>
        <a:off x="8934989" y="2949257"/>
        <a:ext cx="352431" cy="482191"/>
      </dsp:txXfrm>
    </dsp:sp>
    <dsp:sp modelId="{4E1C179B-9E6C-41DE-9D2A-E1D14BF7AF6B}">
      <dsp:nvSpPr>
        <dsp:cNvPr id="0" name=""/>
        <dsp:cNvSpPr/>
      </dsp:nvSpPr>
      <dsp:spPr>
        <a:xfrm>
          <a:off x="9403599" y="4082955"/>
          <a:ext cx="640785" cy="640785"/>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af-ZA" sz="2900" kern="1200"/>
        </a:p>
      </dsp:txBody>
      <dsp:txXfrm>
        <a:off x="9547776" y="4082955"/>
        <a:ext cx="352431" cy="482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1BAAC-2B08-4B2F-B53E-0FA5057098BB}">
      <dsp:nvSpPr>
        <dsp:cNvPr id="0" name=""/>
        <dsp:cNvSpPr/>
      </dsp:nvSpPr>
      <dsp:spPr>
        <a:xfrm rot="5400000">
          <a:off x="112007" y="1448614"/>
          <a:ext cx="2258289" cy="272568"/>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4BEFB-3917-4D62-A07D-14729C0531F3}">
      <dsp:nvSpPr>
        <dsp:cNvPr id="0" name=""/>
        <dsp:cNvSpPr/>
      </dsp:nvSpPr>
      <dsp:spPr>
        <a:xfrm>
          <a:off x="628888" y="3502"/>
          <a:ext cx="3028536" cy="181712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MIV diskrimineer nie – enige iemand kan geïnfekteer word, ongeag geslag, ras, ouderdom of rykdom.</a:t>
          </a:r>
          <a:endParaRPr lang="en-US" sz="2000" kern="1200" dirty="0"/>
        </a:p>
      </dsp:txBody>
      <dsp:txXfrm>
        <a:off x="682110" y="56724"/>
        <a:ext cx="2922092" cy="1710678"/>
      </dsp:txXfrm>
    </dsp:sp>
    <dsp:sp modelId="{68CAE5EF-F228-44B5-8FAF-187F654E2278}">
      <dsp:nvSpPr>
        <dsp:cNvPr id="0" name=""/>
        <dsp:cNvSpPr/>
      </dsp:nvSpPr>
      <dsp:spPr>
        <a:xfrm rot="5400000">
          <a:off x="112007" y="3720017"/>
          <a:ext cx="2258289" cy="272568"/>
        </a:xfrm>
        <a:prstGeom prst="rect">
          <a:avLst/>
        </a:prstGeom>
        <a:solidFill>
          <a:schemeClr val="accent4">
            <a:hueOff val="5105758"/>
            <a:satOff val="-5996"/>
            <a:lumOff val="23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0EB03C-F37C-43B0-9D48-E6B28DD65BA2}">
      <dsp:nvSpPr>
        <dsp:cNvPr id="0" name=""/>
        <dsp:cNvSpPr/>
      </dsp:nvSpPr>
      <dsp:spPr>
        <a:xfrm>
          <a:off x="628888" y="2274905"/>
          <a:ext cx="3028536" cy="1817122"/>
        </a:xfrm>
        <a:prstGeom prst="roundRect">
          <a:avLst>
            <a:gd name="adj" fmla="val 10000"/>
          </a:avLst>
        </a:prstGeom>
        <a:solidFill>
          <a:schemeClr val="accent4">
            <a:hueOff val="4084606"/>
            <a:satOff val="-4797"/>
            <a:lumOff val="184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MIV en vigs raak nie net die persoon wat gediagnoseer word nie, maar ook hul gesinne en geliefdes.</a:t>
          </a:r>
        </a:p>
      </dsp:txBody>
      <dsp:txXfrm>
        <a:off x="682110" y="2328127"/>
        <a:ext cx="2922092" cy="1710678"/>
      </dsp:txXfrm>
    </dsp:sp>
    <dsp:sp modelId="{EEA070FA-7292-4107-8B3F-758AE5ECC9E3}">
      <dsp:nvSpPr>
        <dsp:cNvPr id="0" name=""/>
        <dsp:cNvSpPr/>
      </dsp:nvSpPr>
      <dsp:spPr>
        <a:xfrm>
          <a:off x="1247708" y="4855718"/>
          <a:ext cx="4014840" cy="272568"/>
        </a:xfrm>
        <a:prstGeom prst="rect">
          <a:avLst/>
        </a:prstGeom>
        <a:solidFill>
          <a:schemeClr val="accent4">
            <a:hueOff val="10211516"/>
            <a:satOff val="-11993"/>
            <a:lumOff val="4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EDFF97-B91E-4EAA-948C-8C9F14F6AEF8}">
      <dsp:nvSpPr>
        <dsp:cNvPr id="0" name=""/>
        <dsp:cNvSpPr/>
      </dsp:nvSpPr>
      <dsp:spPr>
        <a:xfrm>
          <a:off x="628888" y="4546308"/>
          <a:ext cx="3028536" cy="1817122"/>
        </a:xfrm>
        <a:prstGeom prst="roundRect">
          <a:avLst>
            <a:gd name="adj" fmla="val 10000"/>
          </a:avLst>
        </a:prstGeom>
        <a:solidFill>
          <a:schemeClr val="accent4">
            <a:hueOff val="8169213"/>
            <a:satOff val="-9594"/>
            <a:lumOff val="36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Mense met MIV kan steeds tuis woon en ’n normale sosiale lewe hê.</a:t>
          </a:r>
        </a:p>
      </dsp:txBody>
      <dsp:txXfrm>
        <a:off x="682110" y="4599530"/>
        <a:ext cx="2922092" cy="1710678"/>
      </dsp:txXfrm>
    </dsp:sp>
    <dsp:sp modelId="{4446C791-A8F3-41B0-B4A6-9C9FECBC07A8}">
      <dsp:nvSpPr>
        <dsp:cNvPr id="0" name=""/>
        <dsp:cNvSpPr/>
      </dsp:nvSpPr>
      <dsp:spPr>
        <a:xfrm rot="16200000">
          <a:off x="4139961" y="3720017"/>
          <a:ext cx="2258289" cy="272568"/>
        </a:xfrm>
        <a:prstGeom prst="rect">
          <a:avLst/>
        </a:prstGeom>
        <a:solidFill>
          <a:schemeClr val="accent4">
            <a:hueOff val="15317274"/>
            <a:satOff val="-17989"/>
            <a:lumOff val="69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58D51F-006A-4651-9658-F56BEE0C81E1}">
      <dsp:nvSpPr>
        <dsp:cNvPr id="0" name=""/>
        <dsp:cNvSpPr/>
      </dsp:nvSpPr>
      <dsp:spPr>
        <a:xfrm>
          <a:off x="4656842" y="4546308"/>
          <a:ext cx="3028536" cy="1817122"/>
        </a:xfrm>
        <a:prstGeom prst="roundRect">
          <a:avLst>
            <a:gd name="adj" fmla="val 10000"/>
          </a:avLst>
        </a:prstGeom>
        <a:solidFill>
          <a:schemeClr val="accent4">
            <a:hueOff val="12253820"/>
            <a:satOff val="-14392"/>
            <a:lumOff val="55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Die virus versprei nie deur toevallige, daaglikse of nie-seksuele kontak nie – familielede en vriende loop geen risiko nie.</a:t>
          </a:r>
        </a:p>
      </dsp:txBody>
      <dsp:txXfrm>
        <a:off x="4710064" y="4599530"/>
        <a:ext cx="2922092" cy="1710678"/>
      </dsp:txXfrm>
    </dsp:sp>
    <dsp:sp modelId="{2521B4BE-0921-4081-931B-CB0421D10C3E}">
      <dsp:nvSpPr>
        <dsp:cNvPr id="0" name=""/>
        <dsp:cNvSpPr/>
      </dsp:nvSpPr>
      <dsp:spPr>
        <a:xfrm rot="16200000">
          <a:off x="4139961" y="1448614"/>
          <a:ext cx="2258289" cy="272568"/>
        </a:xfrm>
        <a:prstGeom prst="rect">
          <a:avLst/>
        </a:prstGeom>
        <a:solidFill>
          <a:schemeClr val="accent4">
            <a:hueOff val="20423033"/>
            <a:satOff val="-23986"/>
            <a:lumOff val="9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988996-15CE-4358-988F-9C6798D63510}">
      <dsp:nvSpPr>
        <dsp:cNvPr id="0" name=""/>
        <dsp:cNvSpPr/>
      </dsp:nvSpPr>
      <dsp:spPr>
        <a:xfrm>
          <a:off x="4656842" y="2274905"/>
          <a:ext cx="3028536" cy="1817122"/>
        </a:xfrm>
        <a:prstGeom prst="roundRect">
          <a:avLst>
            <a:gd name="adj" fmla="val 10000"/>
          </a:avLst>
        </a:prstGeom>
        <a:solidFill>
          <a:schemeClr val="accent4">
            <a:hueOff val="16338426"/>
            <a:satOff val="-19189"/>
            <a:lumOff val="737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Samelewings diskrimineer egter dikwels weens mites en vrese.</a:t>
          </a:r>
        </a:p>
      </dsp:txBody>
      <dsp:txXfrm>
        <a:off x="4710064" y="2328127"/>
        <a:ext cx="2922092" cy="1710678"/>
      </dsp:txXfrm>
    </dsp:sp>
    <dsp:sp modelId="{9779027E-0A54-45BA-BF9B-BFF0C788EC3D}">
      <dsp:nvSpPr>
        <dsp:cNvPr id="0" name=""/>
        <dsp:cNvSpPr/>
      </dsp:nvSpPr>
      <dsp:spPr>
        <a:xfrm>
          <a:off x="4656842" y="3502"/>
          <a:ext cx="3028536" cy="1817122"/>
        </a:xfrm>
        <a:prstGeom prst="roundRect">
          <a:avLst>
            <a:gd name="adj" fmla="val 10000"/>
          </a:avLst>
        </a:prstGeom>
        <a:solidFill>
          <a:schemeClr val="accent4">
            <a:hueOff val="20423033"/>
            <a:satOff val="-23986"/>
            <a:lumOff val="921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Stigma en diskriminasie kan keer dat mense getoets word, behandeling kry of hul status bekend maak.</a:t>
          </a:r>
        </a:p>
      </dsp:txBody>
      <dsp:txXfrm>
        <a:off x="4710064" y="56724"/>
        <a:ext cx="2922092" cy="1710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D0312-77D1-4FB7-9FBF-2B0DF6F96B48}">
      <dsp:nvSpPr>
        <dsp:cNvPr id="0" name=""/>
        <dsp:cNvSpPr/>
      </dsp:nvSpPr>
      <dsp:spPr>
        <a:xfrm rot="5400000">
          <a:off x="1886237" y="673596"/>
          <a:ext cx="3999925" cy="365760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None/>
          </a:pPr>
          <a:r>
            <a:rPr lang="en-ZA" sz="2100" b="1" kern="1200" dirty="0" err="1"/>
            <a:t>Voorbeelde</a:t>
          </a:r>
          <a:r>
            <a:rPr lang="en-ZA" sz="2100" b="1" kern="1200" dirty="0"/>
            <a:t> van MIV-stigma</a:t>
          </a:r>
          <a:endParaRPr lang="en-US" sz="2100" kern="1200" dirty="0"/>
        </a:p>
        <a:p>
          <a:pPr marL="228600" lvl="1" indent="-228600" algn="l" defTabSz="933450">
            <a:lnSpc>
              <a:spcPct val="90000"/>
            </a:lnSpc>
            <a:spcBef>
              <a:spcPct val="0"/>
            </a:spcBef>
            <a:spcAft>
              <a:spcPct val="15000"/>
            </a:spcAft>
            <a:buFont typeface="Arial" panose="020B0604020202020204" pitchFamily="34" charset="0"/>
            <a:buChar char="•"/>
          </a:pPr>
          <a:r>
            <a:rPr lang="nl-NL" sz="2100" kern="1200" dirty="0"/>
            <a:t>Glo dat slegs sekere groepe mense MIV kan kry.
Morele oordele oor mense wat stappe doen om MIV-oordrag te voorkom.
Voel dat mense verdien om MIV te kry as gevolg van hul keuses.</a:t>
          </a:r>
          <a:endParaRPr lang="en-US" sz="2100" kern="1200" dirty="0"/>
        </a:p>
      </dsp:txBody>
      <dsp:txXfrm rot="-5400000">
        <a:off x="2057400" y="680983"/>
        <a:ext cx="3479051" cy="3642827"/>
      </dsp:txXfrm>
    </dsp:sp>
    <dsp:sp modelId="{44CA5583-A9E3-41C0-B1E6-12216B7E5547}">
      <dsp:nvSpPr>
        <dsp:cNvPr id="0" name=""/>
        <dsp:cNvSpPr/>
      </dsp:nvSpPr>
      <dsp:spPr>
        <a:xfrm>
          <a:off x="0" y="2443"/>
          <a:ext cx="2057400" cy="499990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l-NL" sz="2400" b="1" kern="1200" dirty="0"/>
            <a:t>MIV-stigma verwys na die negatiewe houdings en wanopvattings oor mense met MIV.</a:t>
          </a:r>
          <a:endParaRPr lang="en-US" sz="2400" kern="1200" dirty="0"/>
        </a:p>
      </dsp:txBody>
      <dsp:txXfrm>
        <a:off x="100434" y="102877"/>
        <a:ext cx="1856532" cy="479903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D1B60-410F-4169-9DA8-7593317850C1}"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8408E-FF9E-44E2-8015-E3192AFE2D94}" type="slidenum">
              <a:rPr lang="en-US" smtClean="0"/>
              <a:t>‹#›</a:t>
            </a:fld>
            <a:endParaRPr lang="en-US"/>
          </a:p>
        </p:txBody>
      </p:sp>
    </p:spTree>
    <p:extLst>
      <p:ext uri="{BB962C8B-B14F-4D97-AF65-F5344CB8AC3E}">
        <p14:creationId xmlns:p14="http://schemas.microsoft.com/office/powerpoint/2010/main" val="47630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Inleiding</a:t>
            </a:r>
            <a:r>
              <a:rPr lang="en-US" dirty="0"/>
              <a:t> (2 min)</a:t>
            </a:r>
          </a:p>
          <a:p>
            <a:pPr marL="0" lvl="0" indent="0" algn="l" rtl="0">
              <a:spcBef>
                <a:spcPts val="0"/>
              </a:spcBef>
              <a:spcAft>
                <a:spcPts val="0"/>
              </a:spcAft>
              <a:buNone/>
            </a:pPr>
            <a:endParaRPr lang="en-US" dirty="0"/>
          </a:p>
          <a:p>
            <a:pPr marL="0" lvl="0" indent="0" algn="l" rtl="0">
              <a:spcBef>
                <a:spcPts val="0"/>
              </a:spcBef>
              <a:spcAft>
                <a:spcPts val="0"/>
              </a:spcAft>
              <a:buNone/>
            </a:pPr>
            <a:r>
              <a:rPr lang="af-ZA" sz="1200" kern="1200" dirty="0">
                <a:solidFill>
                  <a:schemeClr val="tx1"/>
                </a:solidFill>
                <a:effectLst/>
                <a:latin typeface="+mn-lt"/>
                <a:ea typeface="+mn-ea"/>
                <a:cs typeface="+mn-cs"/>
              </a:rPr>
              <a:t>Welkom terug, graad </a:t>
            </a:r>
            <a:r>
              <a:rPr lang="af-ZA" sz="1200" kern="1200" dirty="0" err="1">
                <a:solidFill>
                  <a:schemeClr val="tx1"/>
                </a:solidFill>
                <a:effectLst/>
                <a:latin typeface="+mn-lt"/>
                <a:ea typeface="+mn-ea"/>
                <a:cs typeface="+mn-cs"/>
              </a:rPr>
              <a:t>9's</a:t>
            </a:r>
            <a:r>
              <a:rPr lang="af-ZA" sz="1200" kern="1200" dirty="0">
                <a:solidFill>
                  <a:schemeClr val="tx1"/>
                </a:solidFill>
                <a:effectLst/>
                <a:latin typeface="+mn-lt"/>
                <a:ea typeface="+mn-ea"/>
                <a:cs typeface="+mn-cs"/>
              </a:rPr>
              <a:t>! In ons vorige les het ons gefokus op die konsep van menseregte en wat dit vir ons beteken. Hierdie week neem ons dit 'n stap verder deur na die regte van ander te kyk: Wat dit beteken om daardie regte te respekteer en mense in ag te neem wat dalk anders as ons is.</a:t>
            </a:r>
            <a:endParaRPr lang="en-US" dirty="0"/>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a:t>
            </a:fld>
            <a:endParaRPr lang="en-US"/>
          </a:p>
        </p:txBody>
      </p:sp>
    </p:spTree>
    <p:extLst>
      <p:ext uri="{BB962C8B-B14F-4D97-AF65-F5344CB8AC3E}">
        <p14:creationId xmlns:p14="http://schemas.microsoft.com/office/powerpoint/2010/main" val="343611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MIV diskrimineer nie op grond van geslag, ras, ouderdom of rykdom nie – enige iemand kan geïnfekteer word. Dit is egter belangrik hoe ons diegene rondom ons en binne ons gemeenskappe ondersteun. MIV en vigs beïnvloed nie net die persoon wat gediagnoseer word nie, maar ook hul gesinne en geliefdes.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Mense met MIV kan egter tuis woon en 'n normale sosiale lewe handhaaf. Aangesien die virus nie deur toevallige, daaglikse, nie-seksuele kontak versprei word nie, loop familielede, kamermaats en besoekers nie die risiko om besmet te raak nie.</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af-ZA" sz="1100" dirty="0">
                <a:ln>
                  <a:noFill/>
                </a:ln>
                <a:solidFill>
                  <a:srgbClr val="000000"/>
                </a:solidFill>
                <a:effectLst/>
                <a:latin typeface="Calibri" panose="020F0502020204030204" pitchFamily="34" charset="0"/>
                <a:ea typeface="Aptos" panose="020B0004020202020204" pitchFamily="34" charset="0"/>
              </a:rPr>
              <a:t> </a:t>
            </a:r>
            <a:endParaRPr lang="en-US" sz="1100" dirty="0">
              <a:solidFill>
                <a:srgbClr val="000000"/>
              </a:solidFill>
              <a:effectLst/>
              <a:latin typeface="Arial" panose="020B0604020202020204" pitchFamily="34" charset="0"/>
              <a:ea typeface="Aptos" panose="020B0004020202020204" pitchFamily="34" charset="0"/>
            </a:endParaRPr>
          </a:p>
          <a:p>
            <a:pPr marL="342900" lvl="0" indent="-342900">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rPr>
              <a:t>Alhoewel die virus nie diskrimineer nie, doen die samelewing dit dikwels. Baie individue wat met MIV leef, staar </a:t>
            </a:r>
            <a:r>
              <a:rPr lang="af-ZA" sz="1100" b="1" dirty="0">
                <a:ln>
                  <a:noFill/>
                </a:ln>
                <a:solidFill>
                  <a:srgbClr val="000000"/>
                </a:solidFill>
                <a:effectLst/>
                <a:latin typeface="Calibri" panose="020F0502020204030204" pitchFamily="34" charset="0"/>
                <a:ea typeface="Aptos" panose="020B0004020202020204" pitchFamily="34" charset="0"/>
              </a:rPr>
              <a:t>stigmatisering</a:t>
            </a:r>
            <a:r>
              <a:rPr lang="af-ZA" sz="1100" dirty="0">
                <a:ln>
                  <a:noFill/>
                </a:ln>
                <a:solidFill>
                  <a:srgbClr val="000000"/>
                </a:solidFill>
                <a:effectLst/>
                <a:latin typeface="Calibri" panose="020F0502020204030204" pitchFamily="34" charset="0"/>
                <a:ea typeface="Aptos" panose="020B0004020202020204" pitchFamily="34" charset="0"/>
              </a:rPr>
              <a:t> en diskriminasie in die gesig as gevolg van mites en vrese rondom die virus. Dit kan mense ontmoedig om getoets te word, behandeling te soek of hul status bekend te maak.</a:t>
            </a:r>
            <a:endParaRPr lang="en-US" sz="1100" dirty="0">
              <a:solidFill>
                <a:srgbClr val="000000"/>
              </a:solidFill>
              <a:effectLst/>
              <a:latin typeface="Arial" panose="020B060402020202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10</a:t>
            </a:fld>
            <a:endParaRPr lang="en-US"/>
          </a:p>
        </p:txBody>
      </p:sp>
    </p:spTree>
    <p:extLst>
      <p:ext uri="{BB962C8B-B14F-4D97-AF65-F5344CB8AC3E}">
        <p14:creationId xmlns:p14="http://schemas.microsoft.com/office/powerpoint/2010/main" val="74911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200"/>
              <a:buFont typeface="Symbol" panose="05050102010706020507" pitchFamily="18" charset="2"/>
              <a:buChar char=""/>
              <a:tabLst>
                <a:tab pos="5943600" algn="r"/>
              </a:tabLst>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MIV-stigma</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verwys na die negatiewe houdings en wanopvattings oor mense met MIV. Hierdie verkeerde oortuigings of idees lei dikwels tot onregverdige etikettering en diskriminasie. Dit versterk die idee dat sekere groepe mense sosiaal onaanvaarbaar is.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Ons het almal 'n rol om te speel om MIV-stigma te beëindig deur ons woorde en dade. Deur ondersteuning en begrip in ons daaglikse lewens te toon, kan ons deur voorbeeld lei en ander aanmoedig om dieselfde te doen.</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buNone/>
              <a:tabLst>
                <a:tab pos="5943600" algn="r"/>
              </a:tabLst>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Voorbeelde van MIV-stigmas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Wanneer geglo word dat slegs sekere groepe mense MIV kan kry.</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Morele veroordeling van mense wat stappe doen om MIV-oordrag te voorkom.</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Die oortuiging dat mense verdien om MIV te kry as gevolg van hul keuses.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11</a:t>
            </a:fld>
            <a:endParaRPr lang="en-US"/>
          </a:p>
        </p:txBody>
      </p:sp>
    </p:spTree>
    <p:extLst>
      <p:ext uri="{BB962C8B-B14F-4D97-AF65-F5344CB8AC3E}">
        <p14:creationId xmlns:p14="http://schemas.microsoft.com/office/powerpoint/2010/main" val="167990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af-ZA" sz="1100" kern="0" dirty="0">
                <a:ln>
                  <a:noFill/>
                </a:ln>
                <a:solidFill>
                  <a:srgbClr val="000000"/>
                </a:solidFill>
                <a:effectLst/>
                <a:latin typeface="Calibri" panose="020F0502020204030204" pitchFamily="34" charset="0"/>
                <a:ea typeface="Aptos" panose="020B0004020202020204" pitchFamily="34" charset="0"/>
              </a:rPr>
              <a:t>Die stigma rondom MIV is 'n groot probleem wat mense verhoed om getoets te word, behandeling te soek en sonder vrees vir diskriminasie te leef.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endParaRPr lang="af-ZA" sz="1100" kern="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Kom ons kyk na 'n video wat dit verduidelik.</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Kyk:</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HIV And Health Disparities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sv-SE" sz="11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rPr>
              <a:t>https://www.youtube.com/watch?v=B6gKFoIGBeE </a:t>
            </a:r>
            <a:r>
              <a:rPr kumimoji="0" lang="sv-SE"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(3 min 21 sek.)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af-ZA" sz="1200" kern="1200" dirty="0">
                <a:solidFill>
                  <a:schemeClr val="tx1"/>
                </a:solidFill>
                <a:effectLst/>
                <a:latin typeface="+mn-lt"/>
                <a:ea typeface="+mn-ea"/>
                <a:cs typeface="+mn-cs"/>
              </a:rPr>
              <a:t>Mense met MIV moet nie diskriminasie in gesondheidsorg, werkplekke of sosiale omgewings ondervind nie. Wette en beleide moet hul regte beskerm om te verseker dat hulle gelyk behandel word.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12</a:t>
            </a:fld>
            <a:endParaRPr lang="en-US"/>
          </a:p>
        </p:txBody>
      </p:sp>
    </p:spTree>
    <p:extLst>
      <p:ext uri="{BB962C8B-B14F-4D97-AF65-F5344CB8AC3E}">
        <p14:creationId xmlns:p14="http://schemas.microsoft.com/office/powerpoint/2010/main" val="41491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200" b="0" kern="1200" dirty="0">
                <a:solidFill>
                  <a:schemeClr val="tx1"/>
                </a:solidFill>
                <a:effectLst/>
                <a:latin typeface="+mn-lt"/>
                <a:ea typeface="+mn-ea"/>
                <a:cs typeface="+mn-cs"/>
              </a:rPr>
              <a:t>Gevolgtrekking &amp; Huiswerk </a:t>
            </a:r>
            <a:r>
              <a:rPr kumimoji="0" lang="en-US" sz="1100" b="0" i="0" u="none" strike="noStrike" kern="0" cap="none" spc="0" normalizeH="0" baseline="0" noProof="0" dirty="0">
                <a:ln>
                  <a:noFill/>
                </a:ln>
                <a:solidFill>
                  <a:srgbClr val="000000"/>
                </a:solidFill>
                <a:effectLst/>
                <a:uLnTx/>
                <a:uFillTx/>
                <a:latin typeface="Arial"/>
                <a:cs typeface="Arial"/>
                <a:sym typeface="Arial"/>
              </a:rPr>
              <a:t>(2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342900" lvl="0" indent="-342900">
              <a:lnSpc>
                <a:spcPct val="107000"/>
              </a:lnSpc>
              <a:buSzPts val="1200"/>
              <a:buFont typeface="Symbol" panose="05050102010706020507" pitchFamily="18" charset="2"/>
              <a:buChar char=""/>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Om die les af te sluit, sal ons kyk </a:t>
            </a: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hoe</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ons ondersteuning kan bied aan 'n persoon wat MIV-positief is</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Vra die leerders om voorbeelde te gee.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Moontlike antwoorde:</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Behandel hulle met vriendelikheid en deernis, net soos jy enige ander persoon sou behandel.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Ken die feite oor MIV/vigs en voer oop, ingeligte gesprekke om mites uit die weg te ruim en die stigma daaraan verbonde te verminder.</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Help jou vriend of geliefde om 'n </a:t>
            </a:r>
            <a:r>
              <a:rPr lang="af-ZA" sz="12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medikasieroetine</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te vestig en in stand te hou</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Verskaf emosionele ondersteuning en help om stresvolle situasies te verminder.</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Ondersteun hulle in die handhawing van 'n gebalanseerde, voedsame dieet en instandhouding van algehele welstand.</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tabLst>
                <a:tab pos="5943600" algn="r"/>
              </a:tabLst>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Moedig hulle aan om behandeling te soek indien hulle siek raak. Die meeste infeksies kan maklik behandel en genees word, selfs vir iemand wat met MIV leef.</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13</a:t>
            </a:fld>
            <a:endParaRPr lang="en-US"/>
          </a:p>
        </p:txBody>
      </p:sp>
    </p:spTree>
    <p:extLst>
      <p:ext uri="{BB962C8B-B14F-4D97-AF65-F5344CB8AC3E}">
        <p14:creationId xmlns:p14="http://schemas.microsoft.com/office/powerpoint/2010/main" val="342090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200"/>
              <a:buFont typeface="Symbol" panose="05050102010706020507" pitchFamily="18" charset="2"/>
              <a:buChar char=""/>
            </a:pP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Skyfie 14: </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Ken </a:t>
            </a:r>
            <a:r>
              <a:rPr lang="af-ZA" sz="11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Aktiwiteit 2</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 2 – Werkkaart</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as </a:t>
            </a:r>
            <a:r>
              <a:rPr lang="af-ZA" sz="1100" b="1" dirty="0">
                <a:ln>
                  <a:noFill/>
                </a:ln>
                <a:solidFill>
                  <a:srgbClr val="000000"/>
                </a:solidFill>
                <a:effectLst/>
                <a:highlight>
                  <a:srgbClr val="FFFF00"/>
                </a:highlight>
                <a:latin typeface="Calibri" panose="020F0502020204030204" pitchFamily="34" charset="0"/>
                <a:ea typeface="Aptos" panose="020B0004020202020204" pitchFamily="34" charset="0"/>
                <a:cs typeface="Times New Roman" panose="02020603050405020304" pitchFamily="18" charset="0"/>
              </a:rPr>
              <a:t>huiswerk</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toe.</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Die </a:t>
            </a:r>
            <a:r>
              <a:rPr lang="af-ZA" sz="1100" b="1" i="1"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 2 – Werkkaart MEMO</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verskaf moontlike antwoorde op </a:t>
            </a:r>
            <a:r>
              <a:rPr lang="af-ZA" sz="1100" b="1"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Aktiwiteit 2</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14</a:t>
            </a:fld>
            <a:endParaRPr lang="en-US"/>
          </a:p>
        </p:txBody>
      </p:sp>
    </p:spTree>
    <p:extLst>
      <p:ext uri="{BB962C8B-B14F-4D97-AF65-F5344CB8AC3E}">
        <p14:creationId xmlns:p14="http://schemas.microsoft.com/office/powerpoint/2010/main" val="30712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indent="0" algn="l" rtl="0">
              <a:buClr>
                <a:srgbClr val="000000"/>
              </a:buClr>
              <a:buFont typeface="Symbol" panose="05050102010706020507" pitchFamily="18" charset="2"/>
              <a:buNone/>
            </a:pPr>
            <a:r>
              <a:rPr lang="af-ZA" sz="1200" kern="1200" dirty="0">
                <a:solidFill>
                  <a:schemeClr val="tx1"/>
                </a:solidFill>
                <a:effectLst/>
                <a:latin typeface="+mn-lt"/>
                <a:ea typeface="+mn-ea"/>
                <a:cs typeface="+mn-cs"/>
              </a:rPr>
              <a:t>Teen die einde van hierdie les behoort jy in staat te wees om:</a:t>
            </a:r>
            <a:endParaRPr lang="en-GB" sz="1200" b="0" i="0" u="none" strike="noStrike" baseline="0" dirty="0">
              <a:solidFill>
                <a:srgbClr val="000000"/>
              </a:solidFill>
              <a:latin typeface="Calibri" panose="020F0502020204030204" pitchFamily="34" charset="0"/>
            </a:endParaRPr>
          </a:p>
          <a:p>
            <a:pPr marL="914400" marR="0" lvl="1" indent="-298450" algn="l" rtl="0">
              <a:buClr>
                <a:srgbClr val="000000"/>
              </a:buClr>
              <a:buFont typeface="Courier New" panose="02070309020205020404" pitchFamily="49" charset="0"/>
              <a:buChar char="o"/>
            </a:pPr>
            <a:r>
              <a:rPr lang="af-ZA" sz="1200" kern="1200" dirty="0">
                <a:solidFill>
                  <a:schemeClr val="tx1"/>
                </a:solidFill>
                <a:effectLst/>
                <a:latin typeface="+mn-lt"/>
                <a:ea typeface="+mn-ea"/>
                <a:cs typeface="+mn-cs"/>
              </a:rPr>
              <a:t>die belangrikheid van respek en verdraagsaamheid te verstaan in die bevordering van 'n inklusiewe en vreedsame samelewing.</a:t>
            </a:r>
            <a:endParaRPr lang="en-US" sz="1200" kern="1200" dirty="0">
              <a:solidFill>
                <a:schemeClr val="tx1"/>
              </a:solidFill>
              <a:effectLst/>
              <a:latin typeface="+mn-lt"/>
              <a:ea typeface="+mn-ea"/>
              <a:cs typeface="+mn-cs"/>
            </a:endParaRPr>
          </a:p>
          <a:p>
            <a:pPr marL="914400" marR="0" lvl="1" indent="-298450" algn="l" rtl="0">
              <a:buClr>
                <a:srgbClr val="000000"/>
              </a:buClr>
              <a:buFont typeface="Courier New" panose="02070309020205020404" pitchFamily="49" charset="0"/>
              <a:buChar char="o"/>
            </a:pPr>
            <a:r>
              <a:rPr lang="af-ZA" sz="1200" kern="1200" dirty="0">
                <a:solidFill>
                  <a:schemeClr val="tx1"/>
                </a:solidFill>
                <a:effectLst/>
                <a:latin typeface="+mn-lt"/>
                <a:ea typeface="+mn-ea"/>
                <a:cs typeface="+mn-cs"/>
              </a:rPr>
              <a:t>te erken hoe persoonlike waardes gedrag en besluite beïnvloed terwyl dit met die regte van ander gebalanseer word.</a:t>
            </a:r>
            <a:endParaRPr lang="en-US" sz="1200" kern="1200" dirty="0">
              <a:solidFill>
                <a:schemeClr val="tx1"/>
              </a:solidFill>
              <a:effectLst/>
              <a:latin typeface="+mn-lt"/>
              <a:ea typeface="+mn-ea"/>
              <a:cs typeface="+mn-cs"/>
            </a:endParaRPr>
          </a:p>
          <a:p>
            <a:pPr marL="914400" marR="0" lvl="1" indent="-298450" algn="l" rtl="0">
              <a:buClr>
                <a:srgbClr val="000000"/>
              </a:buClr>
              <a:buFont typeface="Courier New" panose="02070309020205020404" pitchFamily="49" charset="0"/>
              <a:buChar char="o"/>
            </a:pPr>
            <a:r>
              <a:rPr lang="af-ZA" sz="1200" kern="1200" dirty="0">
                <a:solidFill>
                  <a:schemeClr val="tx1"/>
                </a:solidFill>
                <a:effectLst/>
                <a:latin typeface="+mn-lt"/>
                <a:ea typeface="+mn-ea"/>
                <a:cs typeface="+mn-cs"/>
              </a:rPr>
              <a:t>bewustheid van gestremdheidsregte en -etiket te demonstreer.</a:t>
            </a:r>
            <a:endParaRPr lang="en-US" sz="1200" kern="1200" dirty="0">
              <a:solidFill>
                <a:schemeClr val="tx1"/>
              </a:solidFill>
              <a:effectLst/>
              <a:latin typeface="+mn-lt"/>
              <a:ea typeface="+mn-ea"/>
              <a:cs typeface="+mn-cs"/>
            </a:endParaRPr>
          </a:p>
          <a:p>
            <a:pPr marL="914400" marR="0" lvl="1" indent="-298450" algn="l" rtl="0">
              <a:buClr>
                <a:srgbClr val="000000"/>
              </a:buClr>
              <a:buFont typeface="Courier New" panose="02070309020205020404" pitchFamily="49" charset="0"/>
              <a:buChar char="o"/>
            </a:pPr>
            <a:r>
              <a:rPr lang="af-ZA" sz="1200" kern="1200" dirty="0">
                <a:solidFill>
                  <a:schemeClr val="tx1"/>
                </a:solidFill>
                <a:effectLst/>
                <a:latin typeface="+mn-lt"/>
                <a:ea typeface="+mn-ea"/>
                <a:cs typeface="+mn-cs"/>
              </a:rPr>
              <a:t>te onderskei tussen besmet en geraak word deur MIV/vigs en verduidelik hoe om individue in beide situasies te respekteer en te ondersteun.</a:t>
            </a:r>
            <a:endParaRPr lang="en-US" sz="1200" kern="1200" dirty="0">
              <a:solidFill>
                <a:schemeClr val="tx1"/>
              </a:solidFill>
              <a:effectLst/>
              <a:latin typeface="+mn-lt"/>
              <a:ea typeface="+mn-ea"/>
              <a:cs typeface="+mn-cs"/>
            </a:endParaRPr>
          </a:p>
          <a:p>
            <a:pPr marL="914400" marR="0" lvl="1" indent="-298450" algn="l" rtl="0">
              <a:buClr>
                <a:srgbClr val="000000"/>
              </a:buClr>
              <a:buFont typeface="Courier New" panose="02070309020205020404" pitchFamily="49" charset="0"/>
              <a:buChar char="o"/>
            </a:pPr>
            <a:r>
              <a:rPr lang="af-ZA" sz="1200" kern="1200" dirty="0">
                <a:solidFill>
                  <a:schemeClr val="tx1"/>
                </a:solidFill>
                <a:effectLst/>
                <a:latin typeface="+mn-lt"/>
                <a:ea typeface="+mn-ea"/>
                <a:cs typeface="+mn-cs"/>
              </a:rPr>
              <a:t>maniere te identifiseer om individue wat met MIV/vigs leef te ondersteun en te verdedig.</a:t>
            </a:r>
            <a:endParaRPr lang="en-US" sz="1200" kern="1200" dirty="0">
              <a:solidFill>
                <a:schemeClr val="tx1"/>
              </a:solidFill>
              <a:effectLst/>
              <a:latin typeface="+mn-lt"/>
              <a:ea typeface="+mn-ea"/>
              <a:cs typeface="+mn-cs"/>
            </a:endParaRPr>
          </a:p>
          <a:p>
            <a:pPr marL="914400" marR="0" lvl="1" indent="-298450" algn="l" rtl="0">
              <a:buClr>
                <a:srgbClr val="000000"/>
              </a:buClr>
              <a:buFont typeface="Courier New" panose="02070309020205020404" pitchFamily="49" charset="0"/>
              <a:buChar char="o"/>
            </a:pPr>
            <a:endParaRPr lang="en-GB"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2</a:t>
            </a:fld>
            <a:endParaRPr lang="en-US"/>
          </a:p>
        </p:txBody>
      </p:sp>
    </p:spTree>
    <p:extLst>
      <p:ext uri="{BB962C8B-B14F-4D97-AF65-F5344CB8AC3E}">
        <p14:creationId xmlns:p14="http://schemas.microsoft.com/office/powerpoint/2010/main" val="227784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200"/>
              <a:buFont typeface="Symbol" panose="05050102010706020507" pitchFamily="18" charset="2"/>
              <a:buChar char=""/>
            </a:pP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In </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die vorige</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les het ons die belangrikheid van respek en verdraagsaamheid ondersoek. Kom ons kyk nou van naderby na wat respek werklik beteken. Respek beteken om iemand te aanvaar vir wie hulle is, ongeag verskille.</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Respek bou vertroue in enige verhouding en dra by tot 'n gevoel van veiligheid en welstand. Almal wil gerespekteer word, en wanneer jy ander met respek behandel, is hulle meer geneig om dieselfde vir jou te doen. Respek is 'n woord met 'n GROOT betekenis daaragter.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3</a:t>
            </a:fld>
            <a:endParaRPr lang="en-US"/>
          </a:p>
        </p:txBody>
      </p:sp>
    </p:spTree>
    <p:extLst>
      <p:ext uri="{BB962C8B-B14F-4D97-AF65-F5344CB8AC3E}">
        <p14:creationId xmlns:p14="http://schemas.microsoft.com/office/powerpoint/2010/main" val="275059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200"/>
              <a:buFont typeface="Symbol" panose="05050102010706020507" pitchFamily="18" charset="2"/>
              <a:buChar char=""/>
            </a:pPr>
            <a:r>
              <a:rPr kumimoji="0" lang="en-GB" sz="1100" b="1"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Respek</a:t>
            </a:r>
            <a:r>
              <a:rPr kumimoji="0" lang="en-GB" sz="11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is</a:t>
            </a:r>
            <a:r>
              <a:rPr kumimoji="0" lang="en-GB"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belangrik</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omdat dit ons help om sterk verhoudings te bou, beter te kommunikeer en 'n vreedsame omgewing te skep.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Om deur belangrike mense in ons lewens gerespekteer te word, leer ons hoe om respekvol teenoor ander te wees. Respek kom nie vanself nie (ons word nie daarmee gebore nie) – dit is iets wat jy leer.</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4</a:t>
            </a:fld>
            <a:endParaRPr lang="en-US"/>
          </a:p>
        </p:txBody>
      </p:sp>
    </p:spTree>
    <p:extLst>
      <p:ext uri="{BB962C8B-B14F-4D97-AF65-F5344CB8AC3E}">
        <p14:creationId xmlns:p14="http://schemas.microsoft.com/office/powerpoint/2010/main" val="417982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af-ZA" sz="1100" kern="1200" dirty="0">
                <a:solidFill>
                  <a:schemeClr val="tx1"/>
                </a:solidFill>
                <a:effectLst/>
                <a:latin typeface="+mn-lt"/>
                <a:ea typeface="+mn-ea"/>
                <a:cs typeface="+mn-cs"/>
              </a:rPr>
              <a:t>Kom ons kyk na 'n kort video oor hoe ons respekvol teenoor ander kan wees.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ZA" sz="105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Kyk:</a:t>
            </a:r>
            <a:r>
              <a:rPr kumimoji="0" lang="en-ZA" sz="105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Respect and Tolerance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sv-SE" sz="105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rPr>
              <a:t>https://www.youtube.com/watch?v=ArNrrmprUZ0</a:t>
            </a:r>
            <a:r>
              <a:rPr kumimoji="0" lang="sv-SE" sz="105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(1 min 39 sek.)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kumimoji="0" lang="en-GB" sz="1050" b="1"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Respek</a:t>
            </a:r>
            <a:r>
              <a:rPr kumimoji="0" lang="en-GB" sz="105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GB" sz="1050" b="1"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en</a:t>
            </a:r>
            <a:r>
              <a:rPr kumimoji="0" lang="en-GB" sz="105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kumimoji="0" lang="en-GB" sz="1050" b="1" i="0" u="none" strike="noStrike" kern="0" cap="none" spc="0" normalizeH="0" baseline="0" noProof="0" dirty="0" err="1">
                <a:ln>
                  <a:noFill/>
                </a:ln>
                <a:solidFill>
                  <a:srgbClr val="000000"/>
                </a:solidFill>
                <a:effectLst/>
                <a:uLnTx/>
                <a:uFillTx/>
                <a:latin typeface="Calibri" panose="020F0502020204030204" pitchFamily="34" charset="0"/>
                <a:cs typeface="Arial"/>
                <a:sym typeface="Arial"/>
              </a:rPr>
              <a:t>verdraagsaamheid</a:t>
            </a:r>
            <a:r>
              <a:rPr kumimoji="0" lang="en-GB" sz="105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a:t>
            </a:r>
            <a:r>
              <a:rPr lang="af-ZA" sz="1100" kern="1200" dirty="0">
                <a:solidFill>
                  <a:schemeClr val="tx1"/>
                </a:solidFill>
                <a:effectLst/>
                <a:latin typeface="+mn-lt"/>
                <a:ea typeface="+mn-ea"/>
                <a:cs typeface="+mn-cs"/>
              </a:rPr>
              <a:t>bevorder 'n vreedsame, inklusiewe samelewing deur begrip te bevorder en konflik te verminder. Die geskiedenis toon dat onverdraagsaamheid gelei het tot aanvalle op mense, hul gelowe en gemeenskappe.</a:t>
            </a:r>
            <a:r>
              <a:rPr lang="en-US" sz="1100" kern="1200" dirty="0">
                <a:solidFill>
                  <a:schemeClr val="tx1"/>
                </a:solidFill>
                <a:effectLst/>
                <a:latin typeface="+mn-lt"/>
                <a:ea typeface="+mn-ea"/>
                <a:cs typeface="+mn-cs"/>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Symbol" panose="05050102010706020507" pitchFamily="18" charset="2"/>
              <a:buChar char="·"/>
              <a:tabLst/>
              <a:defRPr/>
            </a:pPr>
            <a:r>
              <a:rPr lang="af-ZA" sz="1100" kern="1200" dirty="0">
                <a:solidFill>
                  <a:schemeClr val="tx1"/>
                </a:solidFill>
                <a:effectLst/>
                <a:latin typeface="+mn-lt"/>
                <a:ea typeface="+mn-ea"/>
                <a:cs typeface="+mn-cs"/>
              </a:rPr>
              <a:t>Hoe wonderlik sou dit wees as almal hulself ordentlik, respekvol en met verdraagsaamheid uitdruk? Ons wêreld is vol diversiteit, en dit is wat dit so mooi maak – veral in ons land. Sonder diversiteit sou die wêreld saai en oninteressant wees.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5</a:t>
            </a:fld>
            <a:endParaRPr lang="en-US"/>
          </a:p>
        </p:txBody>
      </p:sp>
    </p:spTree>
    <p:extLst>
      <p:ext uri="{BB962C8B-B14F-4D97-AF65-F5344CB8AC3E}">
        <p14:creationId xmlns:p14="http://schemas.microsoft.com/office/powerpoint/2010/main" val="225970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200" b="0" kern="1200" dirty="0">
                <a:solidFill>
                  <a:schemeClr val="tx1"/>
                </a:solidFill>
                <a:effectLst/>
                <a:latin typeface="+mn-lt"/>
                <a:ea typeface="+mn-ea"/>
                <a:cs typeface="+mn-cs"/>
              </a:rPr>
              <a:t>Onderrig &amp; Aktiwiteit </a:t>
            </a:r>
            <a:r>
              <a:rPr kumimoji="0" lang="en-GB" sz="1100" b="0" i="0" u="none" strike="noStrike" kern="0" cap="none" spc="0" normalizeH="0" baseline="0" noProof="0" dirty="0">
                <a:ln>
                  <a:noFill/>
                </a:ln>
                <a:solidFill>
                  <a:srgbClr val="000000"/>
                </a:solidFill>
                <a:effectLst/>
                <a:uLnTx/>
                <a:uFillTx/>
                <a:latin typeface="Arial"/>
                <a:cs typeface="Arial"/>
                <a:sym typeface="Arial"/>
              </a:rPr>
              <a:t>(2 + 5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342900" lvl="0" indent="-342900">
              <a:buSzPts val="1200"/>
              <a:buFont typeface="Symbol" panose="05050102010706020507" pitchFamily="18" charset="2"/>
              <a:buChar char=""/>
            </a:pPr>
            <a:r>
              <a:rPr lang="af-ZA" sz="1100" b="1" dirty="0">
                <a:ln>
                  <a:noFill/>
                </a:ln>
                <a:solidFill>
                  <a:srgbClr val="000000"/>
                </a:solidFill>
                <a:effectLst/>
                <a:latin typeface="Calibri" panose="020F0502020204030204" pitchFamily="34" charset="0"/>
                <a:ea typeface="Aptos" panose="020B0004020202020204" pitchFamily="34" charset="0"/>
              </a:rPr>
              <a:t>Persoonlike waardes </a:t>
            </a:r>
            <a:r>
              <a:rPr lang="af-ZA" sz="1100" dirty="0">
                <a:ln>
                  <a:noFill/>
                </a:ln>
                <a:solidFill>
                  <a:srgbClr val="000000"/>
                </a:solidFill>
                <a:effectLst/>
                <a:latin typeface="Calibri" panose="020F0502020204030204" pitchFamily="34" charset="0"/>
                <a:ea typeface="Aptos" panose="020B0004020202020204" pitchFamily="34" charset="0"/>
              </a:rPr>
              <a:t>is die beginsels wat ons gedrag en besluite rig, soos eerlikheid, respek, deernis, godsdiens en kultuur. In 'n diverse samelewing is dit noodsaaklik om persoonlike waardes met ander se regte te balanseer. Om getrou te bly aan jou waardes terwyl jy ander respekteer, vereis wedersydse respek, regverdigheid en empatie.</a:t>
            </a:r>
            <a:endParaRPr lang="en-US" sz="1100" dirty="0">
              <a:solidFill>
                <a:srgbClr val="000000"/>
              </a:solidFill>
              <a:effectLst/>
              <a:latin typeface="Arial" panose="020B0604020202020204" pitchFamily="34" charset="0"/>
              <a:ea typeface="Aptos" panose="020B0004020202020204" pitchFamily="34" charset="0"/>
            </a:endParaRPr>
          </a:p>
          <a:p>
            <a:pPr marL="342900" lvl="0" indent="-342900">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rPr>
              <a:t>Ons waardes beïnvloed die manier waarop ons op uitdagings reageer, insluitend oomblikke wanneer ons onreg of diskriminasie sien. Soms kan ons onsself in situasies bevind waar ons waardes getoets word – waar ons moet besluit of ons moet praat, optree of stilbly.</a:t>
            </a:r>
            <a:endParaRPr lang="en-US" sz="1100" dirty="0">
              <a:solidFill>
                <a:srgbClr val="000000"/>
              </a:solidFill>
              <a:effectLst/>
              <a:latin typeface="Arial" panose="020B0604020202020204" pitchFamily="34" charset="0"/>
              <a:ea typeface="Aptos" panose="020B0004020202020204" pitchFamily="34" charset="0"/>
            </a:endParaRPr>
          </a:p>
          <a:p>
            <a:pPr marL="342900" lvl="0" indent="-342900">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rPr>
              <a:t>Om ons hieroor te help dink, kom ons kyk na 'n scenario wat belangrike vrae oor respek, regverdigheid en menseregte rig.</a:t>
            </a:r>
            <a:endParaRPr lang="en-US" sz="1100" dirty="0">
              <a:solidFill>
                <a:srgbClr val="000000"/>
              </a:solidFill>
              <a:effectLst/>
              <a:latin typeface="Arial" panose="020B0604020202020204" pitchFamily="34" charset="0"/>
              <a:ea typeface="Aptos" panose="020B0004020202020204" pitchFamily="34" charset="0"/>
            </a:endParaRPr>
          </a:p>
          <a:p>
            <a:pPr marL="342900" lvl="0" indent="-342900">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rPr>
              <a:t>Leerders moet </a:t>
            </a:r>
            <a:r>
              <a:rPr lang="af-ZA" sz="1100" b="1" i="1" dirty="0">
                <a:ln>
                  <a:noFill/>
                </a:ln>
                <a:solidFill>
                  <a:srgbClr val="000000"/>
                </a:solidFill>
                <a:effectLst/>
                <a:latin typeface="Calibri" panose="020F0502020204030204" pitchFamily="34" charset="0"/>
                <a:ea typeface="Aptos" panose="020B0004020202020204" pitchFamily="34" charset="0"/>
              </a:rPr>
              <a:t>Aktiwiteit 1 </a:t>
            </a:r>
            <a:r>
              <a:rPr lang="af-ZA" sz="1100" dirty="0">
                <a:ln>
                  <a:noFill/>
                </a:ln>
                <a:solidFill>
                  <a:srgbClr val="000000"/>
                </a:solidFill>
                <a:effectLst/>
                <a:latin typeface="Calibri" panose="020F0502020204030204" pitchFamily="34" charset="0"/>
                <a:ea typeface="Aptos" panose="020B0004020202020204" pitchFamily="34" charset="0"/>
              </a:rPr>
              <a:t>(</a:t>
            </a:r>
            <a:r>
              <a:rPr lang="af-ZA" sz="1100" b="1" i="1" u="sng" dirty="0">
                <a:ln>
                  <a:noFill/>
                </a:ln>
                <a:solidFill>
                  <a:srgbClr val="000000"/>
                </a:solidFill>
                <a:effectLst/>
                <a:latin typeface="Calibri" panose="020F0502020204030204" pitchFamily="34" charset="0"/>
                <a:ea typeface="Aptos" panose="020B0004020202020204" pitchFamily="34" charset="0"/>
              </a:rPr>
              <a:t>Les 2 – Werkkaart</a:t>
            </a:r>
            <a:r>
              <a:rPr lang="af-ZA" sz="1100" dirty="0">
                <a:ln>
                  <a:noFill/>
                </a:ln>
                <a:solidFill>
                  <a:srgbClr val="000000"/>
                </a:solidFill>
                <a:effectLst/>
                <a:latin typeface="Calibri" panose="020F0502020204030204" pitchFamily="34" charset="0"/>
                <a:ea typeface="Aptos" panose="020B0004020202020204" pitchFamily="34" charset="0"/>
              </a:rPr>
              <a:t>) voltooi.</a:t>
            </a:r>
            <a:endParaRPr lang="en-US" sz="1100" dirty="0">
              <a:solidFill>
                <a:srgbClr val="000000"/>
              </a:solidFill>
              <a:effectLst/>
              <a:latin typeface="Arial" panose="020B0604020202020204" pitchFamily="34" charset="0"/>
              <a:ea typeface="Aptos" panose="020B0004020202020204" pitchFamily="34" charset="0"/>
            </a:endParaRPr>
          </a:p>
          <a:p>
            <a:pPr marL="342900" lvl="0" indent="-342900">
              <a:buSzPts val="1200"/>
              <a:buFont typeface="Symbol" panose="05050102010706020507" pitchFamily="18" charset="2"/>
              <a:buChar char=""/>
            </a:pPr>
            <a:r>
              <a:rPr lang="af-ZA" sz="1100" b="1" dirty="0">
                <a:ln>
                  <a:noFill/>
                </a:ln>
                <a:solidFill>
                  <a:srgbClr val="FF0000"/>
                </a:solidFill>
                <a:effectLst/>
                <a:latin typeface="Calibri" panose="020F0502020204030204" pitchFamily="34" charset="0"/>
                <a:ea typeface="Aptos" panose="020B0004020202020204" pitchFamily="34" charset="0"/>
              </a:rPr>
              <a:t>Nota aan onderwyser:</a:t>
            </a:r>
            <a:r>
              <a:rPr lang="af-ZA" sz="1100" dirty="0">
                <a:ln>
                  <a:noFill/>
                </a:ln>
                <a:solidFill>
                  <a:srgbClr val="FF0000"/>
                </a:solidFill>
                <a:effectLst/>
                <a:latin typeface="Calibri" panose="020F0502020204030204" pitchFamily="34" charset="0"/>
                <a:ea typeface="Aptos" panose="020B0004020202020204" pitchFamily="34" charset="0"/>
              </a:rPr>
              <a:t> As gevolg van tydsbeperkings mag u dalk hierdie aktiwiteit as huiswerk toewys. </a:t>
            </a:r>
            <a:endParaRPr lang="en-US" sz="1100" dirty="0">
              <a:solidFill>
                <a:srgbClr val="000000"/>
              </a:solidFill>
              <a:effectLst/>
              <a:latin typeface="Arial" panose="020B0604020202020204" pitchFamily="34" charset="0"/>
              <a:ea typeface="Aptos" panose="020B0004020202020204" pitchFamily="34" charset="0"/>
            </a:endParaRPr>
          </a:p>
          <a:p>
            <a:pPr marL="342900" lvl="0" indent="-342900">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rPr>
              <a:t>Moontlike antwoorde is beskikbaar op die </a:t>
            </a:r>
            <a:r>
              <a:rPr lang="af-ZA" sz="1100" b="1" i="1" u="sng" dirty="0">
                <a:ln>
                  <a:noFill/>
                </a:ln>
                <a:solidFill>
                  <a:srgbClr val="000000"/>
                </a:solidFill>
                <a:effectLst/>
                <a:latin typeface="Calibri" panose="020F0502020204030204" pitchFamily="34" charset="0"/>
                <a:ea typeface="Aptos" panose="020B0004020202020204" pitchFamily="34" charset="0"/>
              </a:rPr>
              <a:t>Les 2 – Werkkaart MEMO</a:t>
            </a:r>
            <a:r>
              <a:rPr lang="af-ZA" sz="1100" dirty="0">
                <a:ln>
                  <a:noFill/>
                </a:ln>
                <a:solidFill>
                  <a:srgbClr val="000000"/>
                </a:solidFill>
                <a:effectLst/>
                <a:latin typeface="Calibri" panose="020F0502020204030204" pitchFamily="34" charset="0"/>
                <a:ea typeface="Aptos" panose="020B0004020202020204" pitchFamily="34" charset="0"/>
              </a:rPr>
              <a:t>. </a:t>
            </a:r>
            <a:endParaRPr lang="en-US" sz="1100" dirty="0">
              <a:solidFill>
                <a:srgbClr val="000000"/>
              </a:solidFill>
              <a:effectLst/>
              <a:latin typeface="Arial" panose="020B060402020202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6</a:t>
            </a:fld>
            <a:endParaRPr lang="en-US"/>
          </a:p>
        </p:txBody>
      </p:sp>
    </p:spTree>
    <p:extLst>
      <p:ext uri="{BB962C8B-B14F-4D97-AF65-F5344CB8AC3E}">
        <p14:creationId xmlns:p14="http://schemas.microsoft.com/office/powerpoint/2010/main" val="206178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200" b="0" kern="1200" dirty="0">
                <a:solidFill>
                  <a:schemeClr val="tx1"/>
                </a:solidFill>
                <a:effectLst/>
                <a:latin typeface="+mn-lt"/>
                <a:ea typeface="+mn-ea"/>
                <a:cs typeface="+mn-cs"/>
              </a:rPr>
              <a:t>Onderrig &amp; Kyk Video </a:t>
            </a:r>
            <a:r>
              <a:rPr kumimoji="0" lang="en-GB" sz="1100" b="0" i="0" u="none" strike="noStrike" kern="0" cap="none" spc="0" normalizeH="0" baseline="0" noProof="0" dirty="0">
                <a:ln>
                  <a:noFill/>
                </a:ln>
                <a:solidFill>
                  <a:srgbClr val="000000"/>
                </a:solidFill>
                <a:effectLst/>
                <a:uLnTx/>
                <a:uFillTx/>
                <a:latin typeface="Arial"/>
                <a:cs typeface="Arial"/>
                <a:sym typeface="Arial"/>
              </a:rPr>
              <a:t>(8 + 2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342900" lvl="0" indent="-342900">
              <a:lnSpc>
                <a:spcPct val="107000"/>
              </a:lnSpc>
              <a:buSzPts val="1200"/>
              <a:buFont typeface="Symbol" panose="05050102010706020507" pitchFamily="18" charset="2"/>
              <a:buChar char=""/>
            </a:pPr>
            <a:r>
              <a:rPr lang="af-ZA" sz="12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Ons sal nou kyk hoe ons die regte van mense met gestremdhede kan respekteer. 'n </a:t>
            </a:r>
            <a:r>
              <a:rPr lang="af-ZA" sz="1200" b="1"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Gestremdheid</a:t>
            </a:r>
            <a:r>
              <a:rPr lang="af-ZA" sz="12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is 'n toestand wat 'n persoon se aktiwiteite en interaksies met die wêreld kan beperk. Dit sluit langtermyn fisiese, geestelike, intellektuele of sensoriese gestremde in. Saam met ekstra hindernisse kan dit volle deelname aan die samelewing belemmer.</a:t>
            </a:r>
            <a:endParaRPr lang="en-US" sz="110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lnSpc>
                <a:spcPct val="107000"/>
              </a:lnSpc>
              <a:buSzPts val="1200"/>
              <a:buFont typeface="Symbol" panose="05050102010706020507" pitchFamily="18" charset="2"/>
              <a:buNone/>
            </a:pPr>
            <a:r>
              <a:rPr lang="en-US" sz="1100" dirty="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         </a:t>
            </a:r>
            <a:r>
              <a:rPr lang="af-ZA" sz="12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Mense wat nog nooit met persoon met 'n verstandelike of fisiese gestremdheid omgegaan het nie, kan geïntimideer of onseker voel oor wat</a:t>
            </a:r>
          </a:p>
          <a:p>
            <a:pPr marL="0" lvl="0" indent="0">
              <a:lnSpc>
                <a:spcPct val="107000"/>
              </a:lnSpc>
              <a:buSzPts val="1200"/>
              <a:buFont typeface="Symbol" panose="05050102010706020507" pitchFamily="18" charset="2"/>
              <a:buNone/>
            </a:pPr>
            <a:r>
              <a:rPr lang="af-ZA" sz="12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om te sê of te doen. Hierdie bekommernisse is verstaanbaar, maar dit is belangrik om te onthou dat mense met gestremdhede dieselfde as alle</a:t>
            </a:r>
          </a:p>
          <a:p>
            <a:pPr marL="0" lvl="0" indent="0">
              <a:lnSpc>
                <a:spcPct val="107000"/>
              </a:lnSpc>
              <a:buSzPts val="1200"/>
              <a:buFont typeface="Symbol" panose="05050102010706020507" pitchFamily="18" charset="2"/>
              <a:buNone/>
            </a:pPr>
            <a:r>
              <a:rPr lang="af-ZA" sz="12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ander mense behandel moet word.</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buNone/>
            </a:pPr>
            <a:r>
              <a:rPr lang="af-ZA" sz="12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Die sleutel tot interaksie met iemand wat 'n gestremdheid het, is om die persoon te sien vir wie hulle is, eerder as om op hul gestremdheid te fokus. Uiteindelik kom dit neer op </a:t>
            </a:r>
            <a:r>
              <a:rPr lang="af-ZA" sz="12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gestremdheidsbewustheid</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en die beoefening van</a:t>
            </a: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gestremdheidsetiket</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pPr>
            <a:r>
              <a:rPr lang="af-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Gestremdheidsetiket</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bevorder welwillendheid en respek teenoor alle mense. Dit help om die samelewing meer inklusief vir almal te maak. Op 'n stadium in ons lewens kan die meeste van ons óf 'n gestremdheid ontwikkel, iemand ken wat gestremd is, óf beide.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buNone/>
            </a:pPr>
            <a:r>
              <a:rPr lang="af-ZA" sz="12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Vra leerders om voorbeelde van </a:t>
            </a:r>
            <a:r>
              <a:rPr lang="af-ZA" sz="12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gestremdheidsetiket</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te verskaf.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Voorbeelde kan die </a:t>
            </a:r>
            <a:r>
              <a:rPr lang="af-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voglende</a:t>
            </a: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insluit: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Gebruik respekvolle taal</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 Sê "persoon met 'n gestremdheid" in plaas van "gestremde persoon." Vermy aanstootlike terme.</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Vra voordat jy help</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 Moenie aanvaar dat iemand hulp nodig het nie; vra altyd eers.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Praat direk</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 Praat met die persoon, nie met hul assistent of metgesel nie.</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Wees geduldig en </a:t>
            </a:r>
            <a:r>
              <a:rPr lang="af-ZA" sz="12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begripvol</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 Gee tyd vir kommunikasie of beweging sonder om hulle aan te jaag.</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af-ZA" sz="12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Respekteer persoonlike ruimte</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 Moenie aan </a:t>
            </a:r>
            <a:r>
              <a:rPr lang="af-ZA" sz="12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bewegingshulpmiddels</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(soos rolstoele of kieries) raak sonder toestemming nie.</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pP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Gestremdheid kan enigiemand raak – alle ouderdomme, geslagte, etniese en kulturele agtergronde. Mense met gestremdhede het dieselfde fundamentele regte as enigiemand anders om volle gelykheid onder die wet te verseker. Hulle het 'n paar bykomende regte om hulle teen skade of diskriminasie te beskerm. Hulle verskil nie van my en jou nie, hul </a:t>
            </a:r>
            <a:r>
              <a:rPr lang="af-ZA" sz="1200" u="sng"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vermoëns</a:t>
            </a:r>
            <a:r>
              <a:rPr lang="af-ZA" sz="12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is net anders.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7</a:t>
            </a:fld>
            <a:endParaRPr lang="en-US"/>
          </a:p>
        </p:txBody>
      </p:sp>
    </p:spTree>
    <p:extLst>
      <p:ext uri="{BB962C8B-B14F-4D97-AF65-F5344CB8AC3E}">
        <p14:creationId xmlns:p14="http://schemas.microsoft.com/office/powerpoint/2010/main" val="313517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Kom ons kyk na 'n video wat verduidelik hoe ons mense met gestremdhede kan ondersteun.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Kyk:</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Disabilities</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How</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to</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cope</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with</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them</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&amp;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support</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others</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kumimoji="0" lang="en-US" sz="1050" b="0" i="0" u="none" strike="noStrike" kern="1200" cap="none" spc="0" normalizeH="0" baseline="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pPr>
            <a:r>
              <a:rPr kumimoji="0" lang="sv-SE" sz="1100" b="0" i="0" u="sng" strike="noStrike" kern="0" cap="none" spc="0" normalizeH="0" baseline="0" noProof="0" dirty="0">
                <a:ln>
                  <a:noFill/>
                </a:ln>
                <a:solidFill>
                  <a:srgbClr val="000000"/>
                </a:solidFill>
                <a:effectLst/>
                <a:uLnTx/>
                <a:uFillTx/>
                <a:latin typeface="Calibri" panose="020F0502020204030204" pitchFamily="34" charset="0"/>
                <a:cs typeface="Arial"/>
                <a:sym typeface="Arial"/>
              </a:rPr>
              <a:t>https://www.youtube.com/watch?v=hjvmAUbfXdw</a:t>
            </a:r>
            <a:r>
              <a:rPr kumimoji="0" lang="sv-SE"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 (2 min 23 sek.)</a:t>
            </a:r>
          </a:p>
          <a:p>
            <a:pPr marL="342900" lvl="0" indent="-342900">
              <a:lnSpc>
                <a:spcPct val="107000"/>
              </a:lnSpc>
              <a:spcAft>
                <a:spcPts val="800"/>
              </a:spcAft>
              <a:buSzPts val="1200"/>
              <a:buFont typeface="Symbol" panose="05050102010706020507" pitchFamily="18" charset="2"/>
              <a:buChar char=""/>
            </a:pPr>
            <a:r>
              <a:rPr lang="af-ZA" sz="1200" kern="1200" dirty="0">
                <a:solidFill>
                  <a:schemeClr val="tx1"/>
                </a:solidFill>
                <a:effectLst/>
                <a:latin typeface="+mn-lt"/>
                <a:ea typeface="+mn-ea"/>
                <a:cs typeface="+mn-cs"/>
              </a:rPr>
              <a:t>Die skep van 'n inklusiewe omgewing in skole, werkplekke en openbare ruimtes deur hindernisse uit te skakel en gelyke geleenthede te bevorder, is noodsaaklik vir 'n meer ondersteunende samelewing.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8</a:t>
            </a:fld>
            <a:endParaRPr lang="en-US"/>
          </a:p>
        </p:txBody>
      </p:sp>
    </p:spTree>
    <p:extLst>
      <p:ext uri="{BB962C8B-B14F-4D97-AF65-F5344CB8AC3E}">
        <p14:creationId xmlns:p14="http://schemas.microsoft.com/office/powerpoint/2010/main" val="378008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200" b="0" kern="1200" dirty="0">
                <a:solidFill>
                  <a:schemeClr val="tx1"/>
                </a:solidFill>
                <a:effectLst/>
                <a:latin typeface="+mn-lt"/>
                <a:ea typeface="+mn-ea"/>
                <a:cs typeface="+mn-cs"/>
              </a:rPr>
              <a:t>Onderrig &amp; Bespreking </a:t>
            </a:r>
            <a:r>
              <a:rPr kumimoji="0" lang="en-US" sz="1100" b="0" i="0" u="none" strike="noStrike" kern="0" cap="none" spc="0" normalizeH="0" baseline="0" noProof="0" dirty="0">
                <a:ln>
                  <a:noFill/>
                </a:ln>
                <a:solidFill>
                  <a:srgbClr val="000000"/>
                </a:solidFill>
                <a:effectLst/>
                <a:uLnTx/>
                <a:uFillTx/>
                <a:latin typeface="Arial"/>
                <a:cs typeface="Arial"/>
                <a:sym typeface="Arial"/>
              </a:rPr>
              <a:t>(5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342900" lvl="0" indent="-342900">
              <a:lnSpc>
                <a:spcPct val="107000"/>
              </a:lnSpc>
              <a:buSzPts val="1200"/>
              <a:buFont typeface="Symbol" panose="05050102010706020507" pitchFamily="18" charset="2"/>
              <a:buChar char=""/>
              <a:tabLst>
                <a:tab pos="5943600" algn="r"/>
              </a:tabLst>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Ons moet ook oorweeg hoe om die regte van mense wat deur MIV/vigs besmet of geraak word, te respekteer. Vra die leerders: </a:t>
            </a:r>
            <a:r>
              <a:rPr lang="af-ZA" sz="1100" i="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 is die verskil tussen besmet wees en om deur MIV/vigs geraak te word?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Besmet </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verwys na individue wat MIV in hul liggame het.</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Geraak </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verwys na diegene wat indirek deur MIV/vigs geraak word, soos familielede, vriende of gemeenskappe wat iemand met die virus ondersteun of versorg.</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buNone/>
              <a:tabLst>
                <a:tab pos="5943600" algn="r"/>
              </a:tabLst>
            </a:pP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Jy het in graad 8 van MIV/vigs geleer, so kom ons doen vinnig hersiening.</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MIV (menslike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immuniteitsgebreksvirus</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is 'n virus wat die immuunstelsel aanval. Die immuunstelsel word swakker, wat dit moeiliker maak vir die liggaam om infeksies te beveg. Die meeste mense wat vroeg gediagnoseer word en medisyne vir MIV neem, kan lang, gesonde lewens lei.</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 is vigs: </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VIGS (verworwe </a:t>
            </a:r>
            <a:r>
              <a:rPr lang="af-ZA" sz="11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immuungebreksindroom</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ontstaan nadat iemand jare lank MIV gehad het. Met vigs is die immuunstelsel ernstig verswak. Ernstige infeksies en gesondheidsprobleme kom voor. Medisyne kan help om te voorkom dat MIV in vigs ontwikkel.</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VIGS (verworwe </a:t>
            </a:r>
            <a:r>
              <a:rPr lang="af-ZA" sz="1100" b="1"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immuungebreksindroom</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ontwikkel nadat 'n persoon jare lank MIV gehad het. Op hierdie stadium word die immuunstelsel ernstig verswak, wat die liggaam kwesbaar maak vir ernstige infeksies en </a:t>
            </a:r>
            <a:r>
              <a:rPr lang="af-ZA" sz="11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gesondheidskomplikasies</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Medikasie kan egter help om te voorkom dat MIV tot vigs vorder.</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tabLst>
                <a:tab pos="5943600" algn="r"/>
              </a:tabLst>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In die vroeë jare van die MIV-epidemie was vigs 'n bepalende kenmerk voordat </a:t>
            </a:r>
            <a:r>
              <a:rPr lang="af-ZA" sz="1100" b="1"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antiretrovirale terapie (ART)</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wyd beskikbaar geword het. Vandag, met verhoogde toegang tot ART, kan baie mense wat met MIV leef die vordering na vigs voorkom.</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buNone/>
              <a:tabLst>
                <a:tab pos="5943600" algn="r"/>
              </a:tabLst>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200"/>
              <a:buFont typeface="Symbol" panose="05050102010706020507" pitchFamily="18" charset="2"/>
              <a:buChar char=""/>
              <a:tabLst>
                <a:tab pos="5943600" algn="r"/>
              </a:tabLst>
            </a:pP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Vriende en familielede van 'n persoon met MIV kan gevoelens van vrees, verwarring of hartseer ervaar. Dit is vir hulle belangrik om professionele berading te soek vir leiding en ondersteuning. Baie beraders en gesondheidswerkers is beskikbaar om te luister en raad te gee aan diegene wat 'n geliefde met MIV ondersteun. Betroubare inligtingsbronne sluit in huisdokters, plaaslike klinieke, apteke of selfs </a:t>
            </a:r>
            <a:r>
              <a:rPr lang="af-ZA" sz="11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gemeenskaps</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en </a:t>
            </a:r>
            <a:r>
              <a:rPr lang="af-ZA" sz="1100" dirty="0" err="1">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geloofsleiers</a:t>
            </a:r>
            <a:r>
              <a:rPr lang="af-ZA" sz="1100" dirty="0">
                <a:ln>
                  <a:noFill/>
                </a:ln>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Daar is geen rede om jouself van iemand te distansieer bloot omdat hulle MIV het nie. Ondersteuning en begrip kan 'n betekenisvolle verskil in hul lewens maak.</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58408E-FF9E-44E2-8015-E3192AFE2D94}" type="slidenum">
              <a:rPr lang="en-US" smtClean="0"/>
              <a:t>9</a:t>
            </a:fld>
            <a:endParaRPr lang="en-US"/>
          </a:p>
        </p:txBody>
      </p:sp>
    </p:spTree>
    <p:extLst>
      <p:ext uri="{BB962C8B-B14F-4D97-AF65-F5344CB8AC3E}">
        <p14:creationId xmlns:p14="http://schemas.microsoft.com/office/powerpoint/2010/main" val="136910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A0EB-18CF-0978-083A-A6560F560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f-ZA"/>
          </a:p>
        </p:txBody>
      </p:sp>
      <p:sp>
        <p:nvSpPr>
          <p:cNvPr id="3" name="Subtitle 2">
            <a:extLst>
              <a:ext uri="{FF2B5EF4-FFF2-40B4-BE49-F238E27FC236}">
                <a16:creationId xmlns:a16="http://schemas.microsoft.com/office/drawing/2014/main" id="{5C2EC737-7878-BD76-9069-3738F8AF0F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56B69825-A9EA-981E-D78D-A44B69704D34}"/>
              </a:ext>
            </a:extLst>
          </p:cNvPr>
          <p:cNvSpPr>
            <a:spLocks noGrp="1"/>
          </p:cNvSpPr>
          <p:nvPr>
            <p:ph type="dt" sz="half" idx="10"/>
          </p:nvPr>
        </p:nvSpPr>
        <p:spPr/>
        <p:txBody>
          <a:bodyPr/>
          <a:lstStyle/>
          <a:p>
            <a:fld id="{2395C5C9-164C-46B3-A87E-7660D39D3106}" type="datetime2">
              <a:rPr lang="en-US" smtClean="0"/>
              <a:t>Tuesday, October 28, 2025</a:t>
            </a:fld>
            <a:endParaRPr lang="en-US" dirty="0"/>
          </a:p>
        </p:txBody>
      </p:sp>
      <p:sp>
        <p:nvSpPr>
          <p:cNvPr id="5" name="Footer Placeholder 4">
            <a:extLst>
              <a:ext uri="{FF2B5EF4-FFF2-40B4-BE49-F238E27FC236}">
                <a16:creationId xmlns:a16="http://schemas.microsoft.com/office/drawing/2014/main" id="{05313E96-7314-C9C2-16A3-664E56F63230}"/>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3B4E444D-B597-B532-CEB0-6503AE4DA080}"/>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44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929F-21D2-02F8-A1E0-EF9FCB41390E}"/>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C82486B9-1703-D170-FEED-47C945D497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7837E01F-79FF-9A48-E800-3CF198B98119}"/>
              </a:ext>
            </a:extLst>
          </p:cNvPr>
          <p:cNvSpPr>
            <a:spLocks noGrp="1"/>
          </p:cNvSpPr>
          <p:nvPr>
            <p:ph type="dt" sz="half" idx="10"/>
          </p:nvPr>
        </p:nvSpPr>
        <p:spPr/>
        <p:txBody>
          <a:bodyPr/>
          <a:lstStyle/>
          <a:p>
            <a:fld id="{5B75179A-1E2B-41AB-B400-4F1B4022FAEE}" type="datetime2">
              <a:rPr lang="en-US" smtClean="0"/>
              <a:t>Tuesday, October 28, 2025</a:t>
            </a:fld>
            <a:endParaRPr lang="en-US"/>
          </a:p>
        </p:txBody>
      </p:sp>
      <p:sp>
        <p:nvSpPr>
          <p:cNvPr id="5" name="Footer Placeholder 4">
            <a:extLst>
              <a:ext uri="{FF2B5EF4-FFF2-40B4-BE49-F238E27FC236}">
                <a16:creationId xmlns:a16="http://schemas.microsoft.com/office/drawing/2014/main" id="{89809191-58F0-A2E3-1239-E7B121A5B4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DF1E3B7-A456-154C-9579-166E5A9E8870}"/>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8337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F2C92-7765-3B05-A103-49CCD75C26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AEFE47E9-C3B9-2586-5933-05F4FADBD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28CF4702-A174-C78A-2FB6-366DB3D2C19D}"/>
              </a:ext>
            </a:extLst>
          </p:cNvPr>
          <p:cNvSpPr>
            <a:spLocks noGrp="1"/>
          </p:cNvSpPr>
          <p:nvPr>
            <p:ph type="dt" sz="half" idx="10"/>
          </p:nvPr>
        </p:nvSpPr>
        <p:spPr/>
        <p:txBody>
          <a:bodyPr/>
          <a:lstStyle/>
          <a:p>
            <a:fld id="{05681D0F-6595-4F14-8EF3-954CD87C797B}" type="datetime2">
              <a:rPr lang="en-US" smtClean="0"/>
              <a:t>Tuesday, October 28, 2025</a:t>
            </a:fld>
            <a:endParaRPr lang="en-US"/>
          </a:p>
        </p:txBody>
      </p:sp>
      <p:sp>
        <p:nvSpPr>
          <p:cNvPr id="5" name="Footer Placeholder 4">
            <a:extLst>
              <a:ext uri="{FF2B5EF4-FFF2-40B4-BE49-F238E27FC236}">
                <a16:creationId xmlns:a16="http://schemas.microsoft.com/office/drawing/2014/main" id="{F079DFFA-8056-3E7C-E921-310483BDB55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A8E52AA-8B15-A54C-F041-3FAAE5AAC5F3}"/>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0435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7ED6-C926-A5F5-69F5-731822859119}"/>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F0EF0C72-EC79-82AA-3197-5ABF9F08C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991CD983-BF53-24F7-1B47-55004FCF1246}"/>
              </a:ext>
            </a:extLst>
          </p:cNvPr>
          <p:cNvSpPr>
            <a:spLocks noGrp="1"/>
          </p:cNvSpPr>
          <p:nvPr>
            <p:ph type="dt" sz="half" idx="10"/>
          </p:nvPr>
        </p:nvSpPr>
        <p:spPr/>
        <p:txBody>
          <a:bodyPr/>
          <a:lstStyle/>
          <a:p>
            <a:fld id="{4DDCFF8A-AAF8-4A12-8A91-9CA0EAF6CBB9}" type="datetime2">
              <a:rPr lang="en-US" smtClean="0"/>
              <a:t>Tuesday, October 28, 2025</a:t>
            </a:fld>
            <a:endParaRPr lang="en-US" dirty="0"/>
          </a:p>
        </p:txBody>
      </p:sp>
      <p:sp>
        <p:nvSpPr>
          <p:cNvPr id="5" name="Footer Placeholder 4">
            <a:extLst>
              <a:ext uri="{FF2B5EF4-FFF2-40B4-BE49-F238E27FC236}">
                <a16:creationId xmlns:a16="http://schemas.microsoft.com/office/drawing/2014/main" id="{673E549C-949C-1E07-AC6F-8D3D5E003A4B}"/>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6D12F7F4-AD5F-8854-C05A-68E7EB3B5C4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082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D9B3-2789-11F0-DA1C-33AA00745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3A52402F-8702-B967-DBD5-2C9D0D3906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15696-F028-2E47-7484-A9F7E9330359}"/>
              </a:ext>
            </a:extLst>
          </p:cNvPr>
          <p:cNvSpPr>
            <a:spLocks noGrp="1"/>
          </p:cNvSpPr>
          <p:nvPr>
            <p:ph type="dt" sz="half" idx="10"/>
          </p:nvPr>
        </p:nvSpPr>
        <p:spPr/>
        <p:txBody>
          <a:bodyPr/>
          <a:lstStyle/>
          <a:p>
            <a:fld id="{ABCC25C3-021A-4B0B-8F70-0C181FE1CF45}" type="datetime2">
              <a:rPr lang="en-US" smtClean="0"/>
              <a:t>Tuesday, October 28, 2025</a:t>
            </a:fld>
            <a:endParaRPr lang="en-US"/>
          </a:p>
        </p:txBody>
      </p:sp>
      <p:sp>
        <p:nvSpPr>
          <p:cNvPr id="5" name="Footer Placeholder 4">
            <a:extLst>
              <a:ext uri="{FF2B5EF4-FFF2-40B4-BE49-F238E27FC236}">
                <a16:creationId xmlns:a16="http://schemas.microsoft.com/office/drawing/2014/main" id="{C4528890-6A3C-6E74-4D1E-DD71FF82FF1E}"/>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9F007CA9-E7E2-0413-26CD-DE5AA0A1CE2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3727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0F08-F1FA-F7E4-557A-26DD114F79FB}"/>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CA67AB6A-A6BC-8611-6A98-A955E79306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CCD626C1-26F6-13F8-BB0F-2A5E56C8D0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0C0FF681-40E6-1E09-0EA8-415C5CEA95C4}"/>
              </a:ext>
            </a:extLst>
          </p:cNvPr>
          <p:cNvSpPr>
            <a:spLocks noGrp="1"/>
          </p:cNvSpPr>
          <p:nvPr>
            <p:ph type="dt" sz="half" idx="10"/>
          </p:nvPr>
        </p:nvSpPr>
        <p:spPr/>
        <p:txBody>
          <a:bodyPr/>
          <a:lstStyle/>
          <a:p>
            <a:fld id="{0C23D88D-8CEC-4ED9-A53B-5596187D9A16}" type="datetime2">
              <a:rPr lang="en-US" smtClean="0"/>
              <a:t>Tuesday, October 28, 2025</a:t>
            </a:fld>
            <a:endParaRPr lang="en-US"/>
          </a:p>
        </p:txBody>
      </p:sp>
      <p:sp>
        <p:nvSpPr>
          <p:cNvPr id="6" name="Footer Placeholder 5">
            <a:extLst>
              <a:ext uri="{FF2B5EF4-FFF2-40B4-BE49-F238E27FC236}">
                <a16:creationId xmlns:a16="http://schemas.microsoft.com/office/drawing/2014/main" id="{D1A4F697-987E-077E-F2F7-969ED0A339A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501B68E-90AA-28E4-04BD-DB2805B8AB93}"/>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5184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D050-A947-91BD-4F68-9F9BC368FAEB}"/>
              </a:ext>
            </a:extLst>
          </p:cNvPr>
          <p:cNvSpPr>
            <a:spLocks noGrp="1"/>
          </p:cNvSpPr>
          <p:nvPr>
            <p:ph type="title"/>
          </p:nvPr>
        </p:nvSpPr>
        <p:spPr>
          <a:xfrm>
            <a:off x="839788" y="365125"/>
            <a:ext cx="10515600" cy="1325563"/>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B27651F4-212E-9386-E900-F31E19B4F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910656-EE04-4B87-A3DB-C0454D88D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E24D7857-9ED8-654B-D0BB-516A79666A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12CE4D-CC56-337C-1899-6117164E1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21A1713B-680A-12FC-CC18-7FA761E6AB58}"/>
              </a:ext>
            </a:extLst>
          </p:cNvPr>
          <p:cNvSpPr>
            <a:spLocks noGrp="1"/>
          </p:cNvSpPr>
          <p:nvPr>
            <p:ph type="dt" sz="half" idx="10"/>
          </p:nvPr>
        </p:nvSpPr>
        <p:spPr/>
        <p:txBody>
          <a:bodyPr/>
          <a:lstStyle/>
          <a:p>
            <a:fld id="{D2CCD382-DFDA-4722-A27A-59C21AD112F2}" type="datetime2">
              <a:rPr lang="en-US" smtClean="0"/>
              <a:t>Tuesday, October 28, 2025</a:t>
            </a:fld>
            <a:endParaRPr lang="en-US"/>
          </a:p>
        </p:txBody>
      </p:sp>
      <p:sp>
        <p:nvSpPr>
          <p:cNvPr id="8" name="Footer Placeholder 7">
            <a:extLst>
              <a:ext uri="{FF2B5EF4-FFF2-40B4-BE49-F238E27FC236}">
                <a16:creationId xmlns:a16="http://schemas.microsoft.com/office/drawing/2014/main" id="{BC77F4B5-EAFF-FBF0-3995-F6E152F8A7BA}"/>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3F408B3A-8BE8-CBFD-F5C4-1397E0FF3C04}"/>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743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CFCE-3CB4-BD46-2564-88F37436FA4E}"/>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38CF41CB-9C91-B0A3-A3F9-44201CEC79AB}"/>
              </a:ext>
            </a:extLst>
          </p:cNvPr>
          <p:cNvSpPr>
            <a:spLocks noGrp="1"/>
          </p:cNvSpPr>
          <p:nvPr>
            <p:ph type="dt" sz="half" idx="10"/>
          </p:nvPr>
        </p:nvSpPr>
        <p:spPr/>
        <p:txBody>
          <a:bodyPr/>
          <a:lstStyle/>
          <a:p>
            <a:fld id="{22F2A30D-1C09-413F-AAB1-38F366000715}" type="datetime2">
              <a:rPr lang="en-US" smtClean="0"/>
              <a:t>Tuesday, October 28, 2025</a:t>
            </a:fld>
            <a:endParaRPr lang="en-US"/>
          </a:p>
        </p:txBody>
      </p:sp>
      <p:sp>
        <p:nvSpPr>
          <p:cNvPr id="4" name="Footer Placeholder 3">
            <a:extLst>
              <a:ext uri="{FF2B5EF4-FFF2-40B4-BE49-F238E27FC236}">
                <a16:creationId xmlns:a16="http://schemas.microsoft.com/office/drawing/2014/main" id="{0726A59E-292E-89A4-4F66-91433727E96F}"/>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D8251079-BDFE-605B-829B-19B1C97D808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1029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DB329-DD9A-7705-220E-5E9416EE0BAE}"/>
              </a:ext>
            </a:extLst>
          </p:cNvPr>
          <p:cNvSpPr>
            <a:spLocks noGrp="1"/>
          </p:cNvSpPr>
          <p:nvPr>
            <p:ph type="dt" sz="half" idx="10"/>
          </p:nvPr>
        </p:nvSpPr>
        <p:spPr/>
        <p:txBody>
          <a:bodyPr/>
          <a:lstStyle/>
          <a:p>
            <a:fld id="{6DB82B9C-D65E-4F64-95C3-B10F3B00F0D9}" type="datetime2">
              <a:rPr lang="en-US" smtClean="0"/>
              <a:t>Tuesday, October 28, 2025</a:t>
            </a:fld>
            <a:endParaRPr lang="en-US"/>
          </a:p>
        </p:txBody>
      </p:sp>
      <p:sp>
        <p:nvSpPr>
          <p:cNvPr id="3" name="Footer Placeholder 2">
            <a:extLst>
              <a:ext uri="{FF2B5EF4-FFF2-40B4-BE49-F238E27FC236}">
                <a16:creationId xmlns:a16="http://schemas.microsoft.com/office/drawing/2014/main" id="{9A1EA7E3-486C-2D96-1945-57F413A7E23D}"/>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08A06F72-3FF5-04CA-0842-AB10398E339B}"/>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3100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524B-8497-AE8F-1BC7-C32ED0130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0C4F3210-CE24-B12C-4EF9-0D4D9A47EA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AEDAC344-FB6A-42E7-1DC7-08FDBE50C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60787-3652-D4A1-3918-EC71B84450D4}"/>
              </a:ext>
            </a:extLst>
          </p:cNvPr>
          <p:cNvSpPr>
            <a:spLocks noGrp="1"/>
          </p:cNvSpPr>
          <p:nvPr>
            <p:ph type="dt" sz="half" idx="10"/>
          </p:nvPr>
        </p:nvSpPr>
        <p:spPr/>
        <p:txBody>
          <a:bodyPr/>
          <a:lstStyle/>
          <a:p>
            <a:fld id="{B7F5FDCC-6AAC-4A08-B9E0-3793AB5E64C3}" type="datetime2">
              <a:rPr lang="en-US" smtClean="0"/>
              <a:t>Tuesday, October 28, 2025</a:t>
            </a:fld>
            <a:endParaRPr lang="en-US"/>
          </a:p>
        </p:txBody>
      </p:sp>
      <p:sp>
        <p:nvSpPr>
          <p:cNvPr id="6" name="Footer Placeholder 5">
            <a:extLst>
              <a:ext uri="{FF2B5EF4-FFF2-40B4-BE49-F238E27FC236}">
                <a16:creationId xmlns:a16="http://schemas.microsoft.com/office/drawing/2014/main" id="{DC257AC6-F103-2206-BF2F-717FC2E5375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25F68EE-8601-AC88-C515-8B3EBA79296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4930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C780-51D8-3FEC-AF96-558642801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42E6CC86-37EC-DEB0-475E-41B43552B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a:extLst>
              <a:ext uri="{FF2B5EF4-FFF2-40B4-BE49-F238E27FC236}">
                <a16:creationId xmlns:a16="http://schemas.microsoft.com/office/drawing/2014/main" id="{D2B67220-F78A-C8A1-D797-CF60155D3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1530-D610-7A49-93E4-6AA264C1FAC1}"/>
              </a:ext>
            </a:extLst>
          </p:cNvPr>
          <p:cNvSpPr>
            <a:spLocks noGrp="1"/>
          </p:cNvSpPr>
          <p:nvPr>
            <p:ph type="dt" sz="half" idx="10"/>
          </p:nvPr>
        </p:nvSpPr>
        <p:spPr/>
        <p:txBody>
          <a:bodyPr/>
          <a:lstStyle/>
          <a:p>
            <a:fld id="{349FE94D-439C-40F1-900E-BC07940E3988}" type="datetime2">
              <a:rPr lang="en-US" smtClean="0"/>
              <a:t>Tuesday, October 28, 2025</a:t>
            </a:fld>
            <a:endParaRPr lang="en-US"/>
          </a:p>
        </p:txBody>
      </p:sp>
      <p:sp>
        <p:nvSpPr>
          <p:cNvPr id="6" name="Footer Placeholder 5">
            <a:extLst>
              <a:ext uri="{FF2B5EF4-FFF2-40B4-BE49-F238E27FC236}">
                <a16:creationId xmlns:a16="http://schemas.microsoft.com/office/drawing/2014/main" id="{12041A11-E668-A7C3-0804-763B078D9D4F}"/>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D8CC434-154C-D12A-E2AD-74B1A0177C63}"/>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0372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37F63-A2A6-9DDC-7712-2EB5BF440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DF09EF9D-80C5-23E5-261D-C21EAF618F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111518C7-FEF8-6AF3-9575-B1EFCA191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EA2CF1-0EB2-4673-802D-3371233E4A77}" type="datetime2">
              <a:rPr lang="en-US" smtClean="0"/>
              <a:t>Tuesday, October 28, 2025</a:t>
            </a:fld>
            <a:endParaRPr lang="en-US" dirty="0"/>
          </a:p>
        </p:txBody>
      </p:sp>
      <p:sp>
        <p:nvSpPr>
          <p:cNvPr id="5" name="Footer Placeholder 4">
            <a:extLst>
              <a:ext uri="{FF2B5EF4-FFF2-40B4-BE49-F238E27FC236}">
                <a16:creationId xmlns:a16="http://schemas.microsoft.com/office/drawing/2014/main" id="{9B4B96C5-4F47-7EA5-777F-17D3BFA39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D65D18BD-6C13-588B-6788-A335C6959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600522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B6gKFoIGBe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vL6oPm3z9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hjvmAUbfXd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ee Hands Team photo and picture">
            <a:extLst>
              <a:ext uri="{FF2B5EF4-FFF2-40B4-BE49-F238E27FC236}">
                <a16:creationId xmlns:a16="http://schemas.microsoft.com/office/drawing/2014/main" id="{B225D66C-4F5C-471A-9C4C-09C45EB71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39" r="13818" b="5852"/>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AE8B4-B486-1AFD-7F54-F8EAD59A1518}"/>
              </a:ext>
            </a:extLst>
          </p:cNvPr>
          <p:cNvSpPr>
            <a:spLocks noGrp="1"/>
          </p:cNvSpPr>
          <p:nvPr>
            <p:ph type="ctrTitle"/>
          </p:nvPr>
        </p:nvSpPr>
        <p:spPr>
          <a:xfrm>
            <a:off x="477981" y="1122363"/>
            <a:ext cx="4023360" cy="3204134"/>
          </a:xfrm>
        </p:spPr>
        <p:txBody>
          <a:bodyPr anchor="b">
            <a:normAutofit fontScale="90000"/>
          </a:bodyPr>
          <a:lstStyle/>
          <a:p>
            <a:pPr algn="l"/>
            <a:br>
              <a:rPr lang="en-US" sz="4800" dirty="0">
                <a:solidFill>
                  <a:schemeClr val="bg1"/>
                </a:solidFill>
              </a:rPr>
            </a:br>
            <a:r>
              <a:rPr lang="en-US" sz="4800" dirty="0" err="1">
                <a:solidFill>
                  <a:schemeClr val="bg1"/>
                </a:solidFill>
              </a:rPr>
              <a:t>Kwartaal</a:t>
            </a:r>
            <a:r>
              <a:rPr lang="en-US" sz="4800" dirty="0">
                <a:solidFill>
                  <a:schemeClr val="bg1"/>
                </a:solidFill>
              </a:rPr>
              <a:t> 2: </a:t>
            </a:r>
            <a:r>
              <a:rPr lang="en-US" sz="4800" dirty="0" err="1">
                <a:solidFill>
                  <a:schemeClr val="bg1"/>
                </a:solidFill>
              </a:rPr>
              <a:t>GRV</a:t>
            </a:r>
            <a:br>
              <a:rPr lang="en-US" sz="4800" dirty="0">
                <a:solidFill>
                  <a:schemeClr val="bg1"/>
                </a:solidFill>
              </a:rPr>
            </a:br>
            <a:br>
              <a:rPr lang="en-US" sz="4800" dirty="0">
                <a:solidFill>
                  <a:schemeClr val="bg1"/>
                </a:solidFill>
              </a:rPr>
            </a:br>
            <a:r>
              <a:rPr lang="en-US" sz="4800" dirty="0">
                <a:solidFill>
                  <a:schemeClr val="bg1"/>
                </a:solidFill>
              </a:rPr>
              <a:t>Les 2: </a:t>
            </a:r>
            <a:r>
              <a:rPr lang="en-US" sz="4800" b="1" dirty="0" err="1">
                <a:solidFill>
                  <a:schemeClr val="accent3"/>
                </a:solidFill>
              </a:rPr>
              <a:t>Respekteer</a:t>
            </a:r>
            <a:r>
              <a:rPr lang="en-US" sz="4800" b="1" dirty="0">
                <a:solidFill>
                  <a:schemeClr val="accent3"/>
                </a:solidFill>
              </a:rPr>
              <a:t> die </a:t>
            </a:r>
            <a:r>
              <a:rPr lang="en-US" sz="4800" b="1" dirty="0" err="1">
                <a:solidFill>
                  <a:schemeClr val="accent3"/>
                </a:solidFill>
              </a:rPr>
              <a:t>regte</a:t>
            </a:r>
            <a:r>
              <a:rPr lang="en-US" sz="4800" b="1" dirty="0">
                <a:solidFill>
                  <a:schemeClr val="accent3"/>
                </a:solidFill>
              </a:rPr>
              <a:t> van </a:t>
            </a:r>
            <a:r>
              <a:rPr lang="en-US" sz="4800" b="1" dirty="0" err="1">
                <a:solidFill>
                  <a:schemeClr val="accent3"/>
                </a:solidFill>
              </a:rPr>
              <a:t>ander</a:t>
            </a:r>
            <a:endParaRPr lang="en-US" sz="4800" b="1" dirty="0">
              <a:solidFill>
                <a:schemeClr val="accent3"/>
              </a:solidFill>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logo with a person in the middle&#10;&#10;Description automatically generated">
            <a:extLst>
              <a:ext uri="{FF2B5EF4-FFF2-40B4-BE49-F238E27FC236}">
                <a16:creationId xmlns:a16="http://schemas.microsoft.com/office/drawing/2014/main" id="{26F45B33-E0E2-1A63-7218-07F8D9163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8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23D5-ECEC-69E1-C5D3-0E00FAF40DAE}"/>
              </a:ext>
            </a:extLst>
          </p:cNvPr>
          <p:cNvSpPr>
            <a:spLocks noGrp="1"/>
          </p:cNvSpPr>
          <p:nvPr>
            <p:ph type="title"/>
          </p:nvPr>
        </p:nvSpPr>
        <p:spPr>
          <a:xfrm>
            <a:off x="8509334" y="673930"/>
            <a:ext cx="3107463" cy="5510138"/>
          </a:xfrm>
        </p:spPr>
        <p:txBody>
          <a:bodyPr>
            <a:normAutofit/>
          </a:bodyPr>
          <a:lstStyle/>
          <a:p>
            <a:r>
              <a:rPr lang="en-US" dirty="0"/>
              <a:t>MIV </a:t>
            </a:r>
            <a:r>
              <a:rPr lang="en-US" dirty="0" err="1"/>
              <a:t>diskrimineer</a:t>
            </a:r>
            <a:r>
              <a:rPr lang="en-US" dirty="0"/>
              <a:t> </a:t>
            </a:r>
            <a:r>
              <a:rPr lang="en-US" dirty="0" err="1"/>
              <a:t>nie</a:t>
            </a:r>
            <a:endParaRPr lang="en-US" dirty="0"/>
          </a:p>
        </p:txBody>
      </p:sp>
      <p:graphicFrame>
        <p:nvGraphicFramePr>
          <p:cNvPr id="8" name="Rectangle 1">
            <a:extLst>
              <a:ext uri="{FF2B5EF4-FFF2-40B4-BE49-F238E27FC236}">
                <a16:creationId xmlns:a16="http://schemas.microsoft.com/office/drawing/2014/main" id="{27F7458E-FE88-B471-4A8D-31368589FAE1}"/>
              </a:ext>
            </a:extLst>
          </p:cNvPr>
          <p:cNvGraphicFramePr>
            <a:graphicFrameLocks noGrp="1"/>
          </p:cNvGraphicFramePr>
          <p:nvPr>
            <p:ph idx="1"/>
            <p:extLst>
              <p:ext uri="{D42A27DB-BD31-4B8C-83A1-F6EECF244321}">
                <p14:modId xmlns:p14="http://schemas.microsoft.com/office/powerpoint/2010/main" val="878752230"/>
              </p:ext>
            </p:extLst>
          </p:nvPr>
        </p:nvGraphicFramePr>
        <p:xfrm>
          <a:off x="0" y="245533"/>
          <a:ext cx="8314267" cy="6366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8A697B9E-CBFE-E021-B13B-08C903647B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10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ree Problem Conflict photo and picture">
            <a:extLst>
              <a:ext uri="{FF2B5EF4-FFF2-40B4-BE49-F238E27FC236}">
                <a16:creationId xmlns:a16="http://schemas.microsoft.com/office/drawing/2014/main" id="{77DDF182-B2EF-D038-4DA1-548344218487}"/>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t="7090" b="17910"/>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B8465D-E0D5-1ADB-65A2-8C30A0611997}"/>
              </a:ext>
            </a:extLst>
          </p:cNvPr>
          <p:cNvSpPr>
            <a:spLocks noGrp="1"/>
          </p:cNvSpPr>
          <p:nvPr>
            <p:ph type="title"/>
          </p:nvPr>
        </p:nvSpPr>
        <p:spPr>
          <a:xfrm>
            <a:off x="640080" y="853673"/>
            <a:ext cx="4023360" cy="5004794"/>
          </a:xfrm>
        </p:spPr>
        <p:txBody>
          <a:bodyPr>
            <a:normAutofit/>
          </a:bodyPr>
          <a:lstStyle/>
          <a:p>
            <a:r>
              <a:rPr lang="en-US" sz="5400" dirty="0">
                <a:solidFill>
                  <a:schemeClr val="bg1"/>
                </a:solidFill>
              </a:rPr>
              <a:t>MIV-Stigma</a:t>
            </a:r>
          </a:p>
        </p:txBody>
      </p:sp>
      <p:sp>
        <p:nvSpPr>
          <p:cNvPr id="18"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DB348023-D577-841D-5C2A-B43CE7976FC6}"/>
              </a:ext>
            </a:extLst>
          </p:cNvPr>
          <p:cNvGraphicFramePr>
            <a:graphicFrameLocks noGrp="1"/>
          </p:cNvGraphicFramePr>
          <p:nvPr>
            <p:ph idx="1"/>
            <p:extLst>
              <p:ext uri="{D42A27DB-BD31-4B8C-83A1-F6EECF244321}">
                <p14:modId xmlns:p14="http://schemas.microsoft.com/office/powerpoint/2010/main" val="2113210971"/>
              </p:ext>
            </p:extLst>
          </p:nvPr>
        </p:nvGraphicFramePr>
        <p:xfrm>
          <a:off x="5599083" y="853673"/>
          <a:ext cx="5715000" cy="5004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A logo with a person in the middle&#10;&#10;Description automatically generated">
            <a:extLst>
              <a:ext uri="{FF2B5EF4-FFF2-40B4-BE49-F238E27FC236}">
                <a16:creationId xmlns:a16="http://schemas.microsoft.com/office/drawing/2014/main" id="{ABF6F6C1-05B4-3D4C-E12C-AED1CAD0DE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66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CB12-6B00-B416-5E75-6C4F59C22D7A}"/>
              </a:ext>
            </a:extLst>
          </p:cNvPr>
          <p:cNvSpPr>
            <a:spLocks noGrp="1"/>
          </p:cNvSpPr>
          <p:nvPr>
            <p:ph type="title"/>
          </p:nvPr>
        </p:nvSpPr>
        <p:spPr>
          <a:xfrm>
            <a:off x="6480000" y="619200"/>
            <a:ext cx="4991961" cy="1477328"/>
          </a:xfrm>
        </p:spPr>
        <p:txBody>
          <a:bodyPr wrap="square" anchor="ctr">
            <a:normAutofit/>
          </a:bodyPr>
          <a:lstStyle/>
          <a:p>
            <a:r>
              <a:rPr lang="en-US" dirty="0"/>
              <a:t>MIV </a:t>
            </a:r>
            <a:r>
              <a:rPr lang="en-US" dirty="0" err="1"/>
              <a:t>en</a:t>
            </a:r>
            <a:r>
              <a:rPr lang="en-US" dirty="0"/>
              <a:t> </a:t>
            </a:r>
            <a:r>
              <a:rPr lang="en-US" dirty="0" err="1"/>
              <a:t>gesondheidsverskille</a:t>
            </a:r>
            <a:endParaRPr lang="en-US" dirty="0"/>
          </a:p>
        </p:txBody>
      </p:sp>
      <p:sp>
        <p:nvSpPr>
          <p:cNvPr id="3" name="Content Placeholder 2">
            <a:extLst>
              <a:ext uri="{FF2B5EF4-FFF2-40B4-BE49-F238E27FC236}">
                <a16:creationId xmlns:a16="http://schemas.microsoft.com/office/drawing/2014/main" id="{A07A8AC4-1670-32FF-A542-170CD117C3E1}"/>
              </a:ext>
            </a:extLst>
          </p:cNvPr>
          <p:cNvSpPr>
            <a:spLocks noGrp="1"/>
          </p:cNvSpPr>
          <p:nvPr>
            <p:ph idx="1"/>
          </p:nvPr>
        </p:nvSpPr>
        <p:spPr>
          <a:xfrm>
            <a:off x="6466352" y="2541600"/>
            <a:ext cx="4991962" cy="3216273"/>
          </a:xfrm>
        </p:spPr>
        <p:txBody>
          <a:bodyPr>
            <a:normAutofit/>
          </a:bodyPr>
          <a:lstStyle/>
          <a:p>
            <a:pPr marL="0" indent="0">
              <a:buClr>
                <a:srgbClr val="000000"/>
              </a:buClr>
              <a:buNone/>
            </a:pPr>
            <a:r>
              <a:rPr lang="en-GB" dirty="0">
                <a:latin typeface="Calibri" panose="020F0502020204030204" pitchFamily="34" charset="0"/>
              </a:rPr>
              <a:t>Kyk: </a:t>
            </a:r>
            <a:r>
              <a:rPr lang="en-GB" b="1" dirty="0">
                <a:latin typeface="Calibri" panose="020F0502020204030204" pitchFamily="34" charset="0"/>
              </a:rPr>
              <a:t>HIV And Health Disparities</a:t>
            </a:r>
          </a:p>
          <a:p>
            <a:pPr marL="0" indent="0">
              <a:buClr>
                <a:srgbClr val="000000"/>
              </a:buClr>
              <a:buNone/>
            </a:pPr>
            <a:r>
              <a:rPr lang="en-GB" dirty="0">
                <a:latin typeface="Calibri" panose="020F0502020204030204" pitchFamily="34" charset="0"/>
                <a:hlinkClick r:id="rId3"/>
              </a:rPr>
              <a:t>https://www.youtube.com/watch?v=B6gKFoIGBeE</a:t>
            </a:r>
            <a:r>
              <a:rPr lang="en-GB" dirty="0">
                <a:latin typeface="Calibri" panose="020F0502020204030204" pitchFamily="34" charset="0"/>
              </a:rPr>
              <a:t>  (3 min 21 </a:t>
            </a:r>
            <a:r>
              <a:rPr lang="en-GB" dirty="0" err="1">
                <a:latin typeface="Calibri" panose="020F0502020204030204" pitchFamily="34" charset="0"/>
              </a:rPr>
              <a:t>sek</a:t>
            </a:r>
            <a:r>
              <a:rPr lang="en-GB" dirty="0">
                <a:latin typeface="Calibri" panose="020F0502020204030204" pitchFamily="34" charset="0"/>
              </a:rPr>
              <a:t>.)</a:t>
            </a:r>
          </a:p>
          <a:p>
            <a:pPr marL="0" indent="0">
              <a:buNone/>
            </a:pPr>
            <a:endParaRPr lang="en-US" dirty="0"/>
          </a:p>
        </p:txBody>
      </p:sp>
      <p:pic>
        <p:nvPicPr>
          <p:cNvPr id="4" name="Picture 3">
            <a:extLst>
              <a:ext uri="{FF2B5EF4-FFF2-40B4-BE49-F238E27FC236}">
                <a16:creationId xmlns:a16="http://schemas.microsoft.com/office/drawing/2014/main" id="{7961FD7B-4262-7B73-4C5F-11564D6CA949}"/>
              </a:ext>
            </a:extLst>
          </p:cNvPr>
          <p:cNvPicPr>
            <a:picLocks noChangeAspect="1"/>
          </p:cNvPicPr>
          <p:nvPr/>
        </p:nvPicPr>
        <p:blipFill>
          <a:blip r:embed="rId4"/>
          <a:srcRect l="25597" r="25981"/>
          <a:stretch>
            <a:fillRect/>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pic>
        <p:nvPicPr>
          <p:cNvPr id="5" name="Picture 4" descr="A logo with a person in the middle&#10;&#10;Description automatically generated">
            <a:extLst>
              <a:ext uri="{FF2B5EF4-FFF2-40B4-BE49-F238E27FC236}">
                <a16:creationId xmlns:a16="http://schemas.microsoft.com/office/drawing/2014/main" id="{6F03858E-D984-7885-A198-72E8D4599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4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8" name="Rectangle 1024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Free Hands Pair photo and picture">
            <a:extLst>
              <a:ext uri="{FF2B5EF4-FFF2-40B4-BE49-F238E27FC236}">
                <a16:creationId xmlns:a16="http://schemas.microsoft.com/office/drawing/2014/main" id="{40532093-C337-54E6-CDC3-D4FA23D03138}"/>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7865" b="7865"/>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33E2B1-E2F3-A936-1534-7D0BA66E599F}"/>
              </a:ext>
            </a:extLst>
          </p:cNvPr>
          <p:cNvSpPr>
            <a:spLocks noGrp="1"/>
          </p:cNvSpPr>
          <p:nvPr>
            <p:ph type="title"/>
          </p:nvPr>
        </p:nvSpPr>
        <p:spPr>
          <a:xfrm>
            <a:off x="1524000" y="1122362"/>
            <a:ext cx="9144000" cy="2900518"/>
          </a:xfrm>
        </p:spPr>
        <p:txBody>
          <a:bodyPr vert="horz" lIns="91440" tIns="45720" rIns="91440" bIns="45720" rtlCol="0" anchor="b" anchorCtr="0">
            <a:normAutofit/>
          </a:bodyPr>
          <a:lstStyle/>
          <a:p>
            <a:pPr algn="ctr"/>
            <a:r>
              <a:rPr lang="nl-NL" sz="6000" b="1" dirty="0">
                <a:solidFill>
                  <a:srgbClr val="FFFFFF"/>
                </a:solidFill>
              </a:rPr>
              <a:t>Hoe kan ons ondersteuning bied aan 'n persoon wat MIV-positief is?</a:t>
            </a:r>
          </a:p>
        </p:txBody>
      </p:sp>
      <p:pic>
        <p:nvPicPr>
          <p:cNvPr id="5" name="Picture 4" descr="A logo with a person in the middle&#10;&#10;Description automatically generated">
            <a:extLst>
              <a:ext uri="{FF2B5EF4-FFF2-40B4-BE49-F238E27FC236}">
                <a16:creationId xmlns:a16="http://schemas.microsoft.com/office/drawing/2014/main" id="{A9B9434D-466A-62C6-A0F6-1462A06B7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5283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ee Idea Solution photo and picture">
            <a:extLst>
              <a:ext uri="{FF2B5EF4-FFF2-40B4-BE49-F238E27FC236}">
                <a16:creationId xmlns:a16="http://schemas.microsoft.com/office/drawing/2014/main" id="{2EB5BE06-9579-7A1D-2678-3A76009A4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50" b="8680"/>
          <a:stretch>
            <a:fillRect/>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CADFD-6EF4-54B9-2B09-68FECEC08E48}"/>
              </a:ext>
            </a:extLst>
          </p:cNvPr>
          <p:cNvSpPr>
            <a:spLocks noGrp="1"/>
          </p:cNvSpPr>
          <p:nvPr>
            <p:ph type="title"/>
          </p:nvPr>
        </p:nvSpPr>
        <p:spPr>
          <a:xfrm>
            <a:off x="423333" y="559799"/>
            <a:ext cx="5452529" cy="3569242"/>
          </a:xfrm>
        </p:spPr>
        <p:txBody>
          <a:bodyPr vert="horz" lIns="91440" tIns="45720" rIns="91440" bIns="45720" rtlCol="0" anchor="t" anchorCtr="0">
            <a:normAutofit/>
          </a:bodyPr>
          <a:lstStyle/>
          <a:p>
            <a:r>
              <a:rPr lang="en-US" sz="4800" spc="-100" dirty="0" err="1">
                <a:solidFill>
                  <a:srgbClr val="FFFFFF"/>
                </a:solidFill>
              </a:rPr>
              <a:t>Huiswerkaktiwiteit</a:t>
            </a:r>
            <a:endParaRPr lang="en-US" sz="4800" spc="-100" dirty="0">
              <a:solidFill>
                <a:srgbClr val="FFFFFF"/>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person in the middle&#10;&#10;Description automatically generated">
            <a:extLst>
              <a:ext uri="{FF2B5EF4-FFF2-40B4-BE49-F238E27FC236}">
                <a16:creationId xmlns:a16="http://schemas.microsoft.com/office/drawing/2014/main" id="{DF6B0F2C-7F85-8BE3-BD99-9E2EC71A1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33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68A8DF-5991-0255-2230-4647ED114D6F}"/>
              </a:ext>
            </a:extLst>
          </p:cNvPr>
          <p:cNvSpPr>
            <a:spLocks noGrp="1"/>
          </p:cNvSpPr>
          <p:nvPr>
            <p:ph type="title"/>
          </p:nvPr>
        </p:nvSpPr>
        <p:spPr>
          <a:xfrm>
            <a:off x="644057" y="348865"/>
            <a:ext cx="10771564" cy="877729"/>
          </a:xfrm>
        </p:spPr>
        <p:txBody>
          <a:bodyPr anchor="ctr">
            <a:noAutofit/>
          </a:bodyPr>
          <a:lstStyle/>
          <a:p>
            <a:r>
              <a:rPr lang="nl-NL" sz="3200" dirty="0">
                <a:solidFill>
                  <a:srgbClr val="FFFFFF"/>
                </a:solidFill>
              </a:rPr>
              <a:t>Teen die einde van hierdie les behoort jy in staat te wees om:</a:t>
            </a:r>
            <a:endParaRPr lang="en-US" sz="3200" dirty="0">
              <a:solidFill>
                <a:srgbClr val="FFFFFF"/>
              </a:solidFill>
            </a:endParaRPr>
          </a:p>
        </p:txBody>
      </p:sp>
      <p:graphicFrame>
        <p:nvGraphicFramePr>
          <p:cNvPr id="5" name="Content Placeholder 2">
            <a:extLst>
              <a:ext uri="{FF2B5EF4-FFF2-40B4-BE49-F238E27FC236}">
                <a16:creationId xmlns:a16="http://schemas.microsoft.com/office/drawing/2014/main" id="{C67A50BD-4B0E-65AD-5108-3D6654FD876F}"/>
              </a:ext>
            </a:extLst>
          </p:cNvPr>
          <p:cNvGraphicFramePr>
            <a:graphicFrameLocks noGrp="1"/>
          </p:cNvGraphicFramePr>
          <p:nvPr>
            <p:ph idx="1"/>
            <p:extLst>
              <p:ext uri="{D42A27DB-BD31-4B8C-83A1-F6EECF244321}">
                <p14:modId xmlns:p14="http://schemas.microsoft.com/office/powerpoint/2010/main" val="277200520"/>
              </p:ext>
            </p:extLst>
          </p:nvPr>
        </p:nvGraphicFramePr>
        <p:xfrm>
          <a:off x="644056" y="1575459"/>
          <a:ext cx="10927829" cy="472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6D240173-269E-A925-B944-74FF573328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07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ED05D5-F40E-2764-AA85-284E9035B238}"/>
              </a:ext>
            </a:extLst>
          </p:cNvPr>
          <p:cNvSpPr>
            <a:spLocks noGrp="1"/>
          </p:cNvSpPr>
          <p:nvPr>
            <p:ph type="title"/>
          </p:nvPr>
        </p:nvSpPr>
        <p:spPr>
          <a:xfrm>
            <a:off x="1371597" y="348865"/>
            <a:ext cx="10044023" cy="877729"/>
          </a:xfrm>
        </p:spPr>
        <p:txBody>
          <a:bodyPr anchor="ctr">
            <a:normAutofit/>
          </a:bodyPr>
          <a:lstStyle/>
          <a:p>
            <a:r>
              <a:rPr lang="en-US" sz="4000" dirty="0" err="1">
                <a:solidFill>
                  <a:srgbClr val="FFFFFF"/>
                </a:solidFill>
              </a:rPr>
              <a:t>Respek</a:t>
            </a:r>
            <a:endParaRPr lang="en-US" sz="4000" dirty="0">
              <a:solidFill>
                <a:srgbClr val="FFFFFF"/>
              </a:solidFill>
            </a:endParaRPr>
          </a:p>
        </p:txBody>
      </p:sp>
      <p:graphicFrame>
        <p:nvGraphicFramePr>
          <p:cNvPr id="7" name="Rectangle 2">
            <a:extLst>
              <a:ext uri="{FF2B5EF4-FFF2-40B4-BE49-F238E27FC236}">
                <a16:creationId xmlns:a16="http://schemas.microsoft.com/office/drawing/2014/main" id="{2A975DD5-912E-8CF9-1D7B-BCC395428D1F}"/>
              </a:ext>
            </a:extLst>
          </p:cNvPr>
          <p:cNvGraphicFramePr>
            <a:graphicFrameLocks noGrp="1"/>
          </p:cNvGraphicFramePr>
          <p:nvPr>
            <p:ph idx="1"/>
            <p:extLst>
              <p:ext uri="{D42A27DB-BD31-4B8C-83A1-F6EECF244321}">
                <p14:modId xmlns:p14="http://schemas.microsoft.com/office/powerpoint/2010/main" val="265591711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959743BB-55C0-345E-A343-ABA33AE089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49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colorful figures&#10;&#10;AI-generated content may be incorrect.">
            <a:extLst>
              <a:ext uri="{FF2B5EF4-FFF2-40B4-BE49-F238E27FC236}">
                <a16:creationId xmlns:a16="http://schemas.microsoft.com/office/drawing/2014/main" id="{5C237835-2541-E2BB-AFD6-5DB10555E0F8}"/>
              </a:ext>
            </a:extLst>
          </p:cNvPr>
          <p:cNvPicPr>
            <a:picLocks noChangeAspect="1"/>
          </p:cNvPicPr>
          <p:nvPr/>
        </p:nvPicPr>
        <p:blipFill>
          <a:blip r:embed="rId3">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2066" name="Rectangle 206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CBAEBB-AB65-3A14-F71C-F0DB53FAF110}"/>
              </a:ext>
            </a:extLst>
          </p:cNvPr>
          <p:cNvSpPr>
            <a:spLocks noGrp="1"/>
          </p:cNvSpPr>
          <p:nvPr>
            <p:ph type="title"/>
          </p:nvPr>
        </p:nvSpPr>
        <p:spPr>
          <a:xfrm>
            <a:off x="7531610" y="365125"/>
            <a:ext cx="3822189" cy="1899912"/>
          </a:xfrm>
        </p:spPr>
        <p:txBody>
          <a:bodyPr>
            <a:normAutofit/>
          </a:bodyPr>
          <a:lstStyle/>
          <a:p>
            <a:r>
              <a:rPr lang="en-US" sz="4000" dirty="0"/>
              <a:t>Die </a:t>
            </a:r>
            <a:r>
              <a:rPr lang="en-US" sz="4000" dirty="0" err="1"/>
              <a:t>belangrikheid</a:t>
            </a:r>
            <a:r>
              <a:rPr lang="en-US" sz="4000" dirty="0"/>
              <a:t> van </a:t>
            </a:r>
            <a:r>
              <a:rPr lang="en-US" sz="4000" dirty="0" err="1"/>
              <a:t>respek</a:t>
            </a:r>
            <a:endParaRPr lang="en-US" sz="4000" dirty="0"/>
          </a:p>
        </p:txBody>
      </p:sp>
      <p:sp>
        <p:nvSpPr>
          <p:cNvPr id="4" name="Rectangle 1">
            <a:extLst>
              <a:ext uri="{FF2B5EF4-FFF2-40B4-BE49-F238E27FC236}">
                <a16:creationId xmlns:a16="http://schemas.microsoft.com/office/drawing/2014/main" id="{9D4851F9-D7F0-26C9-477E-299335C97931}"/>
              </a:ext>
            </a:extLst>
          </p:cNvPr>
          <p:cNvSpPr>
            <a:spLocks noGrp="1" noChangeArrowheads="1"/>
          </p:cNvSpPr>
          <p:nvPr>
            <p:ph idx="1"/>
          </p:nvPr>
        </p:nvSpPr>
        <p:spPr bwMode="auto">
          <a:xfrm>
            <a:off x="7531610" y="2434201"/>
            <a:ext cx="3822189" cy="37427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0" fontAlgn="base" hangingPunct="0">
              <a:spcBef>
                <a:spcPct val="0"/>
              </a:spcBef>
              <a:spcAft>
                <a:spcPts val="600"/>
              </a:spcAft>
              <a:buClrTx/>
            </a:pPr>
            <a:r>
              <a:rPr lang="nl-NL" altLang="en-US" sz="2000" dirty="0">
                <a:latin typeface="Arial" panose="020B0604020202020204" pitchFamily="34" charset="0"/>
              </a:rPr>
              <a:t>Respek help ons om sterk verhoudings te bou, beter te kommunikeer en 'n vreedsame omgewing te skep.
Om gerespekteer te word terwyl ons grootword, leer ons hoe om ander te respekteer.
Respek is nie iets waarmee ons gebore word nie – dit is iets wat ons leer.</a:t>
            </a:r>
            <a:endParaRPr lang="en-US" altLang="en-US" sz="2000" dirty="0">
              <a:latin typeface="Arial" panose="020B0604020202020204" pitchFamily="34" charset="0"/>
            </a:endParaRPr>
          </a:p>
        </p:txBody>
      </p:sp>
    </p:spTree>
    <p:extLst>
      <p:ext uri="{BB962C8B-B14F-4D97-AF65-F5344CB8AC3E}">
        <p14:creationId xmlns:p14="http://schemas.microsoft.com/office/powerpoint/2010/main" val="163034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4D47-3D49-3F98-7892-CC4A011B8F4C}"/>
              </a:ext>
            </a:extLst>
          </p:cNvPr>
          <p:cNvSpPr>
            <a:spLocks noGrp="1"/>
          </p:cNvSpPr>
          <p:nvPr>
            <p:ph type="title"/>
          </p:nvPr>
        </p:nvSpPr>
        <p:spPr>
          <a:xfrm>
            <a:off x="720000" y="619200"/>
            <a:ext cx="4991961" cy="1477328"/>
          </a:xfrm>
        </p:spPr>
        <p:txBody>
          <a:bodyPr wrap="square" anchor="ctr">
            <a:normAutofit/>
          </a:bodyPr>
          <a:lstStyle/>
          <a:p>
            <a:r>
              <a:rPr lang="en-US" dirty="0" err="1"/>
              <a:t>Respek</a:t>
            </a:r>
            <a:r>
              <a:rPr lang="en-US" dirty="0"/>
              <a:t> </a:t>
            </a:r>
            <a:r>
              <a:rPr lang="en-US" dirty="0" err="1"/>
              <a:t>en</a:t>
            </a:r>
            <a:r>
              <a:rPr lang="en-US" dirty="0"/>
              <a:t> </a:t>
            </a:r>
            <a:r>
              <a:rPr lang="en-US" dirty="0" err="1"/>
              <a:t>verdraagsaamheid</a:t>
            </a:r>
            <a:endParaRPr lang="en-US" dirty="0"/>
          </a:p>
        </p:txBody>
      </p:sp>
      <p:sp>
        <p:nvSpPr>
          <p:cNvPr id="3" name="Content Placeholder 2">
            <a:extLst>
              <a:ext uri="{FF2B5EF4-FFF2-40B4-BE49-F238E27FC236}">
                <a16:creationId xmlns:a16="http://schemas.microsoft.com/office/drawing/2014/main" id="{4ED002E0-5F13-27ED-E2F3-8CA6DDC90AE0}"/>
              </a:ext>
            </a:extLst>
          </p:cNvPr>
          <p:cNvSpPr>
            <a:spLocks noGrp="1"/>
          </p:cNvSpPr>
          <p:nvPr>
            <p:ph idx="1"/>
          </p:nvPr>
        </p:nvSpPr>
        <p:spPr>
          <a:xfrm>
            <a:off x="720000" y="2541600"/>
            <a:ext cx="4991962" cy="3216273"/>
          </a:xfrm>
        </p:spPr>
        <p:txBody>
          <a:bodyPr>
            <a:normAutofit/>
          </a:bodyPr>
          <a:lstStyle/>
          <a:p>
            <a:pPr marL="0" indent="0">
              <a:buClr>
                <a:srgbClr val="000000"/>
              </a:buClr>
              <a:buNone/>
            </a:pPr>
            <a:r>
              <a:rPr lang="en-GB" dirty="0">
                <a:latin typeface="Calibri" panose="020F0502020204030204" pitchFamily="34" charset="0"/>
              </a:rPr>
              <a:t>Kyk: </a:t>
            </a:r>
            <a:r>
              <a:rPr lang="en-GB" b="1" dirty="0">
                <a:latin typeface="Calibri" panose="020F0502020204030204" pitchFamily="34" charset="0"/>
              </a:rPr>
              <a:t>Respect and Tolerance</a:t>
            </a:r>
          </a:p>
          <a:p>
            <a:pPr marL="0" indent="0">
              <a:spcAft>
                <a:spcPts val="800"/>
              </a:spcAft>
              <a:buNone/>
            </a:pPr>
            <a:r>
              <a:rPr lang="en-ZA" u="sng"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https://www.youtube.com/watch?v=1vL6oPm3z90</a:t>
            </a:r>
            <a:r>
              <a:rPr lang="en-ZA"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 </a:t>
            </a:r>
          </a:p>
          <a:p>
            <a:pPr marL="0" indent="0">
              <a:spcAft>
                <a:spcPts val="800"/>
              </a:spcAft>
              <a:buNone/>
            </a:pPr>
            <a:r>
              <a:rPr lang="en-ZA" dirty="0">
                <a:latin typeface="Arial" panose="020B0604020202020204" pitchFamily="34" charset="0"/>
                <a:ea typeface="Calibri" panose="020F0502020204030204" pitchFamily="34" charset="0"/>
                <a:cs typeface="Times New Roman" panose="02020603050405020304" pitchFamily="18" charset="0"/>
              </a:rPr>
              <a:t>(1 min 39 </a:t>
            </a:r>
            <a:r>
              <a:rPr lang="en-ZA" dirty="0" err="1">
                <a:latin typeface="Arial" panose="020B0604020202020204" pitchFamily="34" charset="0"/>
                <a:ea typeface="Calibri" panose="020F0502020204030204" pitchFamily="34" charset="0"/>
                <a:cs typeface="Times New Roman" panose="02020603050405020304" pitchFamily="18" charset="0"/>
              </a:rPr>
              <a:t>sek</a:t>
            </a:r>
            <a:r>
              <a:rPr lang="en-ZA" dirty="0">
                <a:latin typeface="Arial" panose="020B0604020202020204" pitchFamily="34" charset="0"/>
                <a:ea typeface="Calibri" panose="020F0502020204030204" pitchFamily="34" charset="0"/>
                <a:cs typeface="Times New Roman" panose="02020603050405020304" pitchFamily="18" charset="0"/>
              </a:rPr>
              <a:t>.)</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8194" name="Picture 2" descr="Cultural Diversity Celebration Cultural diversity celebration and Black history month pride as diverse African cultures and multi cultural love. respect tolerance stock pictures, royalty-free photos &amp; images">
            <a:extLst>
              <a:ext uri="{FF2B5EF4-FFF2-40B4-BE49-F238E27FC236}">
                <a16:creationId xmlns:a16="http://schemas.microsoft.com/office/drawing/2014/main" id="{325A8847-E646-4F22-61C8-684506815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219" r="18616"/>
          <a:stretch>
            <a:fillRect/>
          </a:stretch>
        </p:blipFill>
        <p:spPr bwMode="auto">
          <a:xfrm>
            <a:off x="6444525" y="897344"/>
            <a:ext cx="5014800" cy="5054649"/>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with a person in the middle&#10;&#10;Description automatically generated">
            <a:extLst>
              <a:ext uri="{FF2B5EF4-FFF2-40B4-BE49-F238E27FC236}">
                <a16:creationId xmlns:a16="http://schemas.microsoft.com/office/drawing/2014/main" id="{6E30DEDB-FA4D-EB50-9D4E-2A1287E0F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62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Free Morality See Nothing photo and picture">
            <a:extLst>
              <a:ext uri="{FF2B5EF4-FFF2-40B4-BE49-F238E27FC236}">
                <a16:creationId xmlns:a16="http://schemas.microsoft.com/office/drawing/2014/main" id="{6BD6E00A-D7D7-45BD-2D2B-9D7A54478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54" r="23621" b="-1"/>
          <a:stretch>
            <a:fillRect/>
          </a:stretch>
        </p:blipFill>
        <p:spPr bwMode="auto">
          <a:xfrm>
            <a:off x="0" y="-4962"/>
            <a:ext cx="6808916" cy="6862962"/>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0FD462-173B-029E-B76A-AA4CC2817B6F}"/>
              </a:ext>
            </a:extLst>
          </p:cNvPr>
          <p:cNvSpPr>
            <a:spLocks noGrp="1"/>
          </p:cNvSpPr>
          <p:nvPr>
            <p:ph type="title"/>
          </p:nvPr>
        </p:nvSpPr>
        <p:spPr>
          <a:xfrm>
            <a:off x="265467" y="-165411"/>
            <a:ext cx="6808916" cy="1477328"/>
          </a:xfrm>
        </p:spPr>
        <p:txBody>
          <a:bodyPr wrap="square" anchor="ctr">
            <a:normAutofit/>
          </a:bodyPr>
          <a:lstStyle/>
          <a:p>
            <a:r>
              <a:rPr lang="en-US" b="1" dirty="0" err="1">
                <a:solidFill>
                  <a:schemeClr val="bg1"/>
                </a:solidFill>
              </a:rPr>
              <a:t>Persoonlike</a:t>
            </a:r>
            <a:r>
              <a:rPr lang="en-US" b="1" dirty="0">
                <a:solidFill>
                  <a:schemeClr val="bg1"/>
                </a:solidFill>
              </a:rPr>
              <a:t> </a:t>
            </a:r>
            <a:r>
              <a:rPr lang="en-US" b="1" dirty="0" err="1">
                <a:solidFill>
                  <a:schemeClr val="bg1"/>
                </a:solidFill>
              </a:rPr>
              <a:t>waardes</a:t>
            </a:r>
            <a:endParaRPr lang="en-US" b="1" dirty="0">
              <a:solidFill>
                <a:schemeClr val="bg1"/>
              </a:solidFill>
            </a:endParaRPr>
          </a:p>
        </p:txBody>
      </p:sp>
      <p:graphicFrame>
        <p:nvGraphicFramePr>
          <p:cNvPr id="6" name="Rectangle 1">
            <a:extLst>
              <a:ext uri="{FF2B5EF4-FFF2-40B4-BE49-F238E27FC236}">
                <a16:creationId xmlns:a16="http://schemas.microsoft.com/office/drawing/2014/main" id="{910BE797-86F3-9064-3AA2-75ADFED40246}"/>
              </a:ext>
            </a:extLst>
          </p:cNvPr>
          <p:cNvGraphicFramePr>
            <a:graphicFrameLocks noGrp="1"/>
          </p:cNvGraphicFramePr>
          <p:nvPr>
            <p:ph idx="1"/>
            <p:extLst>
              <p:ext uri="{D42A27DB-BD31-4B8C-83A1-F6EECF244321}">
                <p14:modId xmlns:p14="http://schemas.microsoft.com/office/powerpoint/2010/main" val="3168418787"/>
              </p:ext>
            </p:extLst>
          </p:nvPr>
        </p:nvGraphicFramePr>
        <p:xfrm>
          <a:off x="1269360" y="1151468"/>
          <a:ext cx="10657173" cy="5476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logo with a person in the middle&#10;&#10;Description automatically generated">
            <a:extLst>
              <a:ext uri="{FF2B5EF4-FFF2-40B4-BE49-F238E27FC236}">
                <a16:creationId xmlns:a16="http://schemas.microsoft.com/office/drawing/2014/main" id="{0B313641-285D-65E4-529D-72D403D345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84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ree Sport Football photo and picture">
            <a:extLst>
              <a:ext uri="{FF2B5EF4-FFF2-40B4-BE49-F238E27FC236}">
                <a16:creationId xmlns:a16="http://schemas.microsoft.com/office/drawing/2014/main" id="{CA0084D9-4985-261E-7626-B08E2464E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75" r="17666" b="-2"/>
          <a:stretch>
            <a:fillRect/>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1" name="Rectangle 308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AED7A-6A75-D197-82E1-FED6FE901246}"/>
              </a:ext>
            </a:extLst>
          </p:cNvPr>
          <p:cNvSpPr>
            <a:spLocks noGrp="1"/>
          </p:cNvSpPr>
          <p:nvPr>
            <p:ph type="title"/>
          </p:nvPr>
        </p:nvSpPr>
        <p:spPr>
          <a:xfrm>
            <a:off x="6115317" y="405685"/>
            <a:ext cx="5464968" cy="1559301"/>
          </a:xfrm>
        </p:spPr>
        <p:txBody>
          <a:bodyPr>
            <a:normAutofit/>
          </a:bodyPr>
          <a:lstStyle/>
          <a:p>
            <a:r>
              <a:rPr lang="en-US" sz="4000" dirty="0" err="1"/>
              <a:t>Gestremdhede</a:t>
            </a:r>
            <a:r>
              <a:rPr lang="en-US" sz="4000" dirty="0"/>
              <a:t> </a:t>
            </a:r>
            <a:r>
              <a:rPr lang="en-US" sz="4000" dirty="0" err="1"/>
              <a:t>en</a:t>
            </a:r>
            <a:r>
              <a:rPr lang="en-US" sz="4000" dirty="0"/>
              <a:t> </a:t>
            </a:r>
            <a:r>
              <a:rPr lang="en-US" sz="4000" dirty="0" err="1"/>
              <a:t>gestremdheidsetiket</a:t>
            </a:r>
            <a:endParaRPr lang="en-US" sz="4000" dirty="0"/>
          </a:p>
        </p:txBody>
      </p:sp>
      <p:sp>
        <p:nvSpPr>
          <p:cNvPr id="4" name="Content Placeholder 3">
            <a:extLst>
              <a:ext uri="{FF2B5EF4-FFF2-40B4-BE49-F238E27FC236}">
                <a16:creationId xmlns:a16="http://schemas.microsoft.com/office/drawing/2014/main" id="{36453417-989C-9A71-3F47-9FEB839FA7E6}"/>
              </a:ext>
            </a:extLst>
          </p:cNvPr>
          <p:cNvSpPr>
            <a:spLocks noGrp="1"/>
          </p:cNvSpPr>
          <p:nvPr>
            <p:ph idx="1"/>
          </p:nvPr>
        </p:nvSpPr>
        <p:spPr>
          <a:xfrm>
            <a:off x="6115317" y="1914904"/>
            <a:ext cx="5464968" cy="4655947"/>
          </a:xfrm>
          <a:solidFill>
            <a:schemeClr val="accent2">
              <a:lumMod val="40000"/>
              <a:lumOff val="60000"/>
            </a:schemeClr>
          </a:solidFill>
        </p:spPr>
        <p:txBody>
          <a:bodyPr anchor="ctr">
            <a:normAutofit fontScale="92500" lnSpcReduction="20000"/>
          </a:bodyPr>
          <a:lstStyle/>
          <a:p>
            <a:pPr lvl="0"/>
            <a:r>
              <a:rPr lang="en-US" sz="1800" b="0" i="0" baseline="0" dirty="0"/>
              <a:t>'n </a:t>
            </a:r>
            <a:r>
              <a:rPr lang="en-US" sz="1800" b="0" i="0" baseline="0" dirty="0" err="1"/>
              <a:t>Gestremdheid</a:t>
            </a:r>
            <a:r>
              <a:rPr lang="en-US" sz="1800" b="0" i="0" baseline="0" dirty="0"/>
              <a:t> is 'n </a:t>
            </a:r>
            <a:r>
              <a:rPr lang="en-US" sz="1800" b="0" i="0" baseline="0" dirty="0" err="1"/>
              <a:t>toestand</a:t>
            </a:r>
            <a:r>
              <a:rPr lang="en-US" sz="1800" b="0" i="0" baseline="0" dirty="0"/>
              <a:t> wat </a:t>
            </a:r>
            <a:r>
              <a:rPr lang="en-US" sz="1800" b="0" i="0" baseline="0" dirty="0" err="1"/>
              <a:t>aktiwiteite</a:t>
            </a:r>
            <a:r>
              <a:rPr lang="en-US" sz="1800" b="0" i="0" baseline="0" dirty="0"/>
              <a:t> </a:t>
            </a:r>
            <a:r>
              <a:rPr lang="en-US" sz="1800" b="0" i="0" baseline="0" dirty="0" err="1"/>
              <a:t>en</a:t>
            </a:r>
            <a:r>
              <a:rPr lang="en-US" sz="1800" b="0" i="0" baseline="0" dirty="0"/>
              <a:t> </a:t>
            </a:r>
            <a:r>
              <a:rPr lang="en-US" sz="1800" b="0" i="0" baseline="0" dirty="0" err="1"/>
              <a:t>interaksies</a:t>
            </a:r>
            <a:r>
              <a:rPr lang="en-US" sz="1800" b="0" i="0" baseline="0" dirty="0"/>
              <a:t> (</a:t>
            </a:r>
            <a:r>
              <a:rPr lang="en-US" sz="1800" b="0" i="0" baseline="0" dirty="0" err="1"/>
              <a:t>fisies</a:t>
            </a:r>
            <a:r>
              <a:rPr lang="en-US" sz="1800" b="0" i="0" baseline="0" dirty="0"/>
              <a:t>, </a:t>
            </a:r>
            <a:r>
              <a:rPr lang="en-US" sz="1800" b="0" i="0" baseline="0" dirty="0" err="1"/>
              <a:t>geestelik</a:t>
            </a:r>
            <a:r>
              <a:rPr lang="en-US" sz="1800" b="0" i="0" baseline="0" dirty="0"/>
              <a:t>, </a:t>
            </a:r>
            <a:r>
              <a:rPr lang="en-US" sz="1800" b="0" i="0" baseline="0" dirty="0" err="1"/>
              <a:t>intellektueel</a:t>
            </a:r>
            <a:r>
              <a:rPr lang="en-US" sz="1800" b="0" i="0" baseline="0" dirty="0"/>
              <a:t> of </a:t>
            </a:r>
            <a:r>
              <a:rPr lang="en-US" sz="1800" b="0" i="0" baseline="0" dirty="0" err="1"/>
              <a:t>sensories</a:t>
            </a:r>
            <a:r>
              <a:rPr lang="en-US" sz="1800" b="0" i="0" baseline="0" dirty="0"/>
              <a:t>) </a:t>
            </a:r>
            <a:r>
              <a:rPr lang="en-US" sz="1800" b="0" i="0" baseline="0" dirty="0" err="1"/>
              <a:t>kan</a:t>
            </a:r>
            <a:r>
              <a:rPr lang="en-US" sz="1800" b="0" i="0" baseline="0" dirty="0"/>
              <a:t> </a:t>
            </a:r>
            <a:r>
              <a:rPr lang="en-US" sz="1800" b="0" i="0" baseline="0" dirty="0" err="1"/>
              <a:t>beperk</a:t>
            </a:r>
            <a:r>
              <a:rPr lang="en-US" sz="1800" b="0" i="0" baseline="0" dirty="0"/>
              <a:t>.</a:t>
            </a:r>
          </a:p>
          <a:p>
            <a:pPr lvl="0"/>
            <a:r>
              <a:rPr lang="en-US" sz="1800" b="0" i="0" baseline="0" dirty="0" err="1"/>
              <a:t>Hindernisse</a:t>
            </a:r>
            <a:r>
              <a:rPr lang="en-US" sz="1800" b="0" i="0" baseline="0" dirty="0"/>
              <a:t> </a:t>
            </a:r>
            <a:r>
              <a:rPr lang="en-US" sz="1800" b="0" i="0" baseline="0" dirty="0" err="1"/>
              <a:t>kan</a:t>
            </a:r>
            <a:r>
              <a:rPr lang="en-US" sz="1800" b="0" i="0" baseline="0" dirty="0"/>
              <a:t> </a:t>
            </a:r>
            <a:r>
              <a:rPr lang="en-US" sz="1800" b="0" i="0" baseline="0" dirty="0" err="1"/>
              <a:t>volle</a:t>
            </a:r>
            <a:r>
              <a:rPr lang="en-US" sz="1800" b="0" i="0" baseline="0" dirty="0"/>
              <a:t> </a:t>
            </a:r>
            <a:r>
              <a:rPr lang="en-US" sz="1800" b="0" i="0" baseline="0" dirty="0" err="1"/>
              <a:t>deelname</a:t>
            </a:r>
            <a:r>
              <a:rPr lang="en-US" sz="1800" b="0" i="0" baseline="0" dirty="0"/>
              <a:t> </a:t>
            </a:r>
            <a:r>
              <a:rPr lang="en-US" sz="1800" b="0" i="0" baseline="0" dirty="0" err="1"/>
              <a:t>aan</a:t>
            </a:r>
            <a:r>
              <a:rPr lang="en-US" sz="1800" b="0" i="0" baseline="0" dirty="0"/>
              <a:t> die </a:t>
            </a:r>
            <a:r>
              <a:rPr lang="en-US" sz="1800" b="0" i="0" baseline="0" dirty="0" err="1"/>
              <a:t>samelewing</a:t>
            </a:r>
            <a:r>
              <a:rPr lang="en-US" sz="1800" b="0" i="0" baseline="0" dirty="0"/>
              <a:t> </a:t>
            </a:r>
            <a:r>
              <a:rPr lang="en-US" sz="1800" b="0" i="0" baseline="0" dirty="0" err="1"/>
              <a:t>verhoed</a:t>
            </a:r>
            <a:r>
              <a:rPr lang="en-US" sz="1800" b="0" i="0" baseline="0" dirty="0"/>
              <a:t>.</a:t>
            </a:r>
          </a:p>
          <a:p>
            <a:pPr lvl="0"/>
            <a:r>
              <a:rPr lang="en-US" sz="1800" b="0" i="0" baseline="0" dirty="0"/>
              <a:t>Mense met </a:t>
            </a:r>
            <a:r>
              <a:rPr lang="en-US" sz="1800" b="0" i="0" baseline="0" dirty="0" err="1"/>
              <a:t>gestremdhede</a:t>
            </a:r>
            <a:r>
              <a:rPr lang="en-US" sz="1800" b="0" i="0" baseline="0" dirty="0"/>
              <a:t> </a:t>
            </a:r>
            <a:r>
              <a:rPr lang="en-US" sz="1800" b="0" i="0" baseline="0" dirty="0" err="1"/>
              <a:t>moet</a:t>
            </a:r>
            <a:r>
              <a:rPr lang="en-US" sz="1800" b="0" i="0" baseline="0" dirty="0"/>
              <a:t> </a:t>
            </a:r>
            <a:r>
              <a:rPr lang="en-US" sz="1800" b="0" i="0" baseline="0" dirty="0" err="1"/>
              <a:t>soos</a:t>
            </a:r>
            <a:r>
              <a:rPr lang="en-US" sz="1800" b="0" i="0" baseline="0" dirty="0"/>
              <a:t> </a:t>
            </a:r>
            <a:r>
              <a:rPr lang="en-US" sz="1800" b="0" i="0" baseline="0" dirty="0" err="1"/>
              <a:t>almal</a:t>
            </a:r>
            <a:r>
              <a:rPr lang="en-US" sz="1800" b="0" i="0" baseline="0" dirty="0"/>
              <a:t> </a:t>
            </a:r>
            <a:r>
              <a:rPr lang="en-US" sz="1800" b="0" i="0" baseline="0" dirty="0" err="1"/>
              <a:t>behandel</a:t>
            </a:r>
            <a:r>
              <a:rPr lang="en-US" sz="1800" b="0" i="0" baseline="0" dirty="0"/>
              <a:t> word.</a:t>
            </a:r>
          </a:p>
          <a:p>
            <a:pPr lvl="0"/>
            <a:r>
              <a:rPr lang="en-US" sz="1800" b="0" i="0" baseline="0" dirty="0" err="1"/>
              <a:t>Fokus</a:t>
            </a:r>
            <a:r>
              <a:rPr lang="en-US" sz="1800" b="0" i="0" baseline="0" dirty="0"/>
              <a:t> op die </a:t>
            </a:r>
            <a:r>
              <a:rPr lang="en-US" sz="1800" b="0" i="0" baseline="0" dirty="0" err="1"/>
              <a:t>persoon</a:t>
            </a:r>
            <a:r>
              <a:rPr lang="en-US" sz="1800" b="0" i="0" baseline="0" dirty="0"/>
              <a:t>, </a:t>
            </a:r>
            <a:r>
              <a:rPr lang="en-US" sz="1800" b="0" i="0" baseline="0" dirty="0" err="1"/>
              <a:t>nie</a:t>
            </a:r>
            <a:r>
              <a:rPr lang="en-US" sz="1800" b="0" i="0" baseline="0" dirty="0"/>
              <a:t> op </a:t>
            </a:r>
            <a:r>
              <a:rPr lang="en-US" sz="1800" b="0" i="0" baseline="0" dirty="0" err="1"/>
              <a:t>hul</a:t>
            </a:r>
            <a:r>
              <a:rPr lang="en-US" sz="1800" b="0" i="0" baseline="0" dirty="0"/>
              <a:t> </a:t>
            </a:r>
            <a:r>
              <a:rPr lang="en-US" sz="1800" b="0" i="0" baseline="0" dirty="0" err="1"/>
              <a:t>gestremdheid</a:t>
            </a:r>
            <a:r>
              <a:rPr lang="en-US" sz="1800" b="0" i="0" baseline="0" dirty="0"/>
              <a:t> </a:t>
            </a:r>
            <a:r>
              <a:rPr lang="en-US" sz="1800" b="0" i="0" baseline="0" dirty="0" err="1"/>
              <a:t>nie</a:t>
            </a:r>
            <a:r>
              <a:rPr lang="en-US" sz="1800" b="0" i="0" baseline="0" dirty="0"/>
              <a:t>.</a:t>
            </a:r>
          </a:p>
          <a:p>
            <a:pPr lvl="0"/>
            <a:r>
              <a:rPr lang="en-US" sz="1800" b="0" i="0" baseline="0" dirty="0" err="1"/>
              <a:t>Gestremdheidsetiket</a:t>
            </a:r>
            <a:r>
              <a:rPr lang="en-US" sz="1800" b="0" i="0" baseline="0" dirty="0"/>
              <a:t> </a:t>
            </a:r>
            <a:r>
              <a:rPr lang="en-US" sz="1800" b="0" i="0" baseline="0" dirty="0" err="1"/>
              <a:t>beteken</a:t>
            </a:r>
            <a:r>
              <a:rPr lang="en-US" sz="1800" b="0" i="0" baseline="0" dirty="0"/>
              <a:t> om </a:t>
            </a:r>
            <a:r>
              <a:rPr lang="en-US" sz="1800" b="0" i="0" baseline="0" dirty="0" err="1"/>
              <a:t>mense</a:t>
            </a:r>
            <a:r>
              <a:rPr lang="en-US" sz="1800" b="0" i="0" baseline="0" dirty="0"/>
              <a:t> met </a:t>
            </a:r>
            <a:r>
              <a:rPr lang="en-US" sz="1800" b="0" i="0" baseline="0" dirty="0" err="1"/>
              <a:t>welwillendheid</a:t>
            </a:r>
            <a:r>
              <a:rPr lang="en-US" sz="1800" b="0" i="0" baseline="0" dirty="0"/>
              <a:t> </a:t>
            </a:r>
            <a:r>
              <a:rPr lang="en-US" sz="1800" b="0" i="0" baseline="0" dirty="0" err="1"/>
              <a:t>en</a:t>
            </a:r>
            <a:r>
              <a:rPr lang="en-US" sz="1800" b="0" i="0" baseline="0" dirty="0"/>
              <a:t> </a:t>
            </a:r>
            <a:r>
              <a:rPr lang="en-US" sz="1800" b="0" i="0" baseline="0" dirty="0" err="1"/>
              <a:t>respek</a:t>
            </a:r>
            <a:r>
              <a:rPr lang="en-US" sz="1800" b="0" i="0" baseline="0" dirty="0"/>
              <a:t> </a:t>
            </a:r>
            <a:r>
              <a:rPr lang="en-US" sz="1800" b="0" i="0" baseline="0" dirty="0" err="1"/>
              <a:t>te</a:t>
            </a:r>
            <a:r>
              <a:rPr lang="en-US" sz="1800" b="0" i="0" baseline="0" dirty="0"/>
              <a:t> </a:t>
            </a:r>
            <a:r>
              <a:rPr lang="en-US" sz="1800" b="0" i="0" baseline="0" dirty="0" err="1"/>
              <a:t>behandel</a:t>
            </a:r>
            <a:r>
              <a:rPr lang="en-US" sz="1800" b="0" i="0" baseline="0" dirty="0"/>
              <a:t>.</a:t>
            </a:r>
          </a:p>
          <a:p>
            <a:pPr lvl="0"/>
            <a:r>
              <a:rPr lang="en-US" sz="1800" b="0" i="0" baseline="0" dirty="0"/>
              <a:t>Dit </a:t>
            </a:r>
            <a:r>
              <a:rPr lang="en-US" sz="1800" b="0" i="0" baseline="0" dirty="0" err="1"/>
              <a:t>bevorder</a:t>
            </a:r>
            <a:r>
              <a:rPr lang="en-US" sz="1800" b="0" i="0" baseline="0" dirty="0"/>
              <a:t> </a:t>
            </a:r>
            <a:r>
              <a:rPr lang="en-US" sz="1800" b="0" i="0" baseline="0" dirty="0" err="1"/>
              <a:t>inklusiwitwit</a:t>
            </a:r>
            <a:r>
              <a:rPr lang="en-US" sz="1800" b="0" i="0" baseline="0" dirty="0"/>
              <a:t> </a:t>
            </a:r>
            <a:r>
              <a:rPr lang="en-US" sz="1800" b="0" i="0" baseline="0" dirty="0" err="1"/>
              <a:t>en</a:t>
            </a:r>
            <a:r>
              <a:rPr lang="en-US" sz="1800" b="0" i="0" baseline="0" dirty="0"/>
              <a:t> </a:t>
            </a:r>
            <a:r>
              <a:rPr lang="en-US" sz="1800" b="0" i="0" baseline="0" dirty="0" err="1"/>
              <a:t>gelykheid</a:t>
            </a:r>
            <a:r>
              <a:rPr lang="en-US" sz="1800" b="0" i="0" baseline="0" dirty="0"/>
              <a:t> vir </a:t>
            </a:r>
            <a:r>
              <a:rPr lang="en-US" sz="1800" b="0" i="0" baseline="0" dirty="0" err="1"/>
              <a:t>almal</a:t>
            </a:r>
            <a:r>
              <a:rPr lang="en-US" sz="1800" b="0" i="0" baseline="0" dirty="0"/>
              <a:t>.</a:t>
            </a:r>
          </a:p>
          <a:p>
            <a:pPr lvl="0"/>
            <a:r>
              <a:rPr lang="en-US" sz="1800" b="0" i="0" baseline="0" dirty="0"/>
              <a:t>Ons </a:t>
            </a:r>
            <a:r>
              <a:rPr lang="en-US" sz="1800" b="0" i="0" baseline="0" dirty="0" err="1"/>
              <a:t>almal</a:t>
            </a:r>
            <a:r>
              <a:rPr lang="en-US" sz="1800" b="0" i="0" baseline="0" dirty="0"/>
              <a:t> </a:t>
            </a:r>
            <a:r>
              <a:rPr lang="en-US" sz="1800" b="0" i="0" baseline="0" dirty="0" err="1"/>
              <a:t>sal</a:t>
            </a:r>
            <a:r>
              <a:rPr lang="en-US" sz="1800" b="0" i="0" baseline="0" dirty="0"/>
              <a:t> op </a:t>
            </a:r>
            <a:r>
              <a:rPr lang="en-US" sz="1800" b="0" i="0" baseline="0" dirty="0" err="1"/>
              <a:t>een</a:t>
            </a:r>
            <a:r>
              <a:rPr lang="en-US" sz="1800" b="0" i="0" baseline="0" dirty="0"/>
              <a:t> of </a:t>
            </a:r>
            <a:r>
              <a:rPr lang="en-US" sz="1800" b="0" i="0" baseline="0" dirty="0" err="1"/>
              <a:t>ander</a:t>
            </a:r>
            <a:r>
              <a:rPr lang="en-US" sz="1800" b="0" i="0" baseline="0" dirty="0"/>
              <a:t> stadium </a:t>
            </a:r>
            <a:r>
              <a:rPr lang="en-US" sz="1800" b="0" i="0" baseline="0" dirty="0" err="1"/>
              <a:t>iemand</a:t>
            </a:r>
            <a:r>
              <a:rPr lang="en-US" sz="1800" b="0" i="0" baseline="0" dirty="0"/>
              <a:t> met 'n </a:t>
            </a:r>
            <a:r>
              <a:rPr lang="en-US" sz="1800" b="0" i="0" baseline="0" dirty="0" err="1"/>
              <a:t>gestremdheid</a:t>
            </a:r>
            <a:r>
              <a:rPr lang="en-US" sz="1800" b="0" i="0" baseline="0" dirty="0"/>
              <a:t> ken, self </a:t>
            </a:r>
            <a:r>
              <a:rPr lang="en-US" sz="1800" b="0" i="0" baseline="0" dirty="0" err="1"/>
              <a:t>een</a:t>
            </a:r>
            <a:r>
              <a:rPr lang="en-US" sz="1800" b="0" i="0" baseline="0" dirty="0"/>
              <a:t> </a:t>
            </a:r>
            <a:r>
              <a:rPr lang="en-US" sz="1800" b="0" i="0" baseline="0" dirty="0" err="1"/>
              <a:t>ontwikkel</a:t>
            </a:r>
            <a:r>
              <a:rPr lang="en-US" sz="1800" b="0" i="0" baseline="0" dirty="0"/>
              <a:t>, of </a:t>
            </a:r>
            <a:r>
              <a:rPr lang="en-US" sz="1800" b="0" i="0" baseline="0" dirty="0" err="1"/>
              <a:t>albei</a:t>
            </a:r>
            <a:r>
              <a:rPr lang="en-US" sz="1800" b="0" i="0" baseline="0" dirty="0"/>
              <a:t>.</a:t>
            </a:r>
          </a:p>
          <a:p>
            <a:pPr lvl="0"/>
            <a:r>
              <a:rPr lang="en-US" sz="1800" b="0" i="0" baseline="0" dirty="0"/>
              <a:t>Mense met </a:t>
            </a:r>
            <a:r>
              <a:rPr lang="en-US" sz="1800" b="0" i="0" baseline="0" dirty="0" err="1"/>
              <a:t>gestremdhede</a:t>
            </a:r>
            <a:r>
              <a:rPr lang="en-US" sz="1800" b="0" i="0" baseline="0" dirty="0"/>
              <a:t> het </a:t>
            </a:r>
            <a:r>
              <a:rPr lang="en-US" sz="1800" b="0" i="0" baseline="0" dirty="0" err="1"/>
              <a:t>dieselfde</a:t>
            </a:r>
            <a:r>
              <a:rPr lang="en-US" sz="1800" b="0" i="0" baseline="0" dirty="0"/>
              <a:t> </a:t>
            </a:r>
            <a:r>
              <a:rPr lang="en-US" sz="1800" b="0" i="0" baseline="0" dirty="0" err="1"/>
              <a:t>regte</a:t>
            </a:r>
            <a:r>
              <a:rPr lang="en-US" sz="1800" b="0" i="0" baseline="0" dirty="0"/>
              <a:t> as </a:t>
            </a:r>
            <a:r>
              <a:rPr lang="en-US" sz="1800" b="0" i="0" baseline="0" dirty="0" err="1"/>
              <a:t>almal</a:t>
            </a:r>
            <a:r>
              <a:rPr lang="en-US" sz="1800" b="0" i="0" baseline="0" dirty="0"/>
              <a:t>, </a:t>
            </a:r>
            <a:r>
              <a:rPr lang="en-US" sz="1800" b="0" i="0" baseline="0" dirty="0" err="1"/>
              <a:t>asook</a:t>
            </a:r>
            <a:r>
              <a:rPr lang="en-US" sz="1800" b="0" i="0" baseline="0" dirty="0"/>
              <a:t> </a:t>
            </a:r>
            <a:r>
              <a:rPr lang="en-US" sz="1800" b="0" i="0" baseline="0" dirty="0" err="1"/>
              <a:t>bykomende</a:t>
            </a:r>
            <a:r>
              <a:rPr lang="en-US" sz="1800" b="0" i="0" baseline="0" dirty="0"/>
              <a:t> </a:t>
            </a:r>
            <a:r>
              <a:rPr lang="en-US" sz="1800" b="0" i="0" baseline="0" dirty="0" err="1"/>
              <a:t>beskerming</a:t>
            </a:r>
            <a:r>
              <a:rPr lang="en-US" sz="1800" b="0" i="0" baseline="0" dirty="0"/>
              <a:t> teen </a:t>
            </a:r>
            <a:r>
              <a:rPr lang="en-US" sz="1800" b="0" i="0" baseline="0" dirty="0" err="1"/>
              <a:t>skade</a:t>
            </a:r>
            <a:r>
              <a:rPr lang="en-US" sz="1800" b="0" i="0" baseline="0" dirty="0"/>
              <a:t> </a:t>
            </a:r>
            <a:r>
              <a:rPr lang="en-US" sz="1800" b="0" i="0" baseline="0" dirty="0" err="1"/>
              <a:t>en</a:t>
            </a:r>
            <a:r>
              <a:rPr lang="en-US" sz="1800" b="0" i="0" baseline="0" dirty="0"/>
              <a:t> </a:t>
            </a:r>
            <a:r>
              <a:rPr lang="en-US" sz="1800" b="0" i="0" baseline="0" dirty="0" err="1"/>
              <a:t>diskriminasie</a:t>
            </a:r>
            <a:r>
              <a:rPr lang="en-US" sz="1800" b="0" i="0" baseline="0" dirty="0"/>
              <a:t>.</a:t>
            </a:r>
          </a:p>
          <a:p>
            <a:pPr lvl="0"/>
            <a:r>
              <a:rPr lang="en-US" sz="1800" b="0" i="0" baseline="0" dirty="0"/>
              <a:t>Hulle </a:t>
            </a:r>
            <a:r>
              <a:rPr lang="en-US" sz="1800" b="0" i="0" baseline="0" dirty="0" err="1"/>
              <a:t>verskil</a:t>
            </a:r>
            <a:r>
              <a:rPr lang="en-US" sz="1800" b="0" i="0" baseline="0" dirty="0"/>
              <a:t> </a:t>
            </a:r>
            <a:r>
              <a:rPr lang="en-US" sz="1800" b="0" i="0" baseline="0" dirty="0" err="1"/>
              <a:t>nie</a:t>
            </a:r>
            <a:r>
              <a:rPr lang="en-US" sz="1800" b="0" i="0" baseline="0" dirty="0"/>
              <a:t> van my </a:t>
            </a:r>
            <a:r>
              <a:rPr lang="en-US" sz="1800" b="0" i="0" baseline="0" dirty="0" err="1"/>
              <a:t>en</a:t>
            </a:r>
            <a:r>
              <a:rPr lang="en-US" sz="1800" b="0" i="0" baseline="0" dirty="0"/>
              <a:t> </a:t>
            </a:r>
            <a:r>
              <a:rPr lang="en-US" sz="1800" b="0" i="0" baseline="0" dirty="0" err="1"/>
              <a:t>jou</a:t>
            </a:r>
            <a:r>
              <a:rPr lang="en-US" sz="1800" b="0" i="0" baseline="0" dirty="0"/>
              <a:t> </a:t>
            </a:r>
            <a:r>
              <a:rPr lang="en-US" sz="1800" b="0" i="0" baseline="0" dirty="0" err="1"/>
              <a:t>nie</a:t>
            </a:r>
            <a:r>
              <a:rPr lang="en-US" sz="1800" b="0" i="0" baseline="0" dirty="0"/>
              <a:t> – </a:t>
            </a:r>
            <a:r>
              <a:rPr lang="en-US" sz="1800" b="0" i="0" baseline="0" dirty="0" err="1"/>
              <a:t>hul</a:t>
            </a:r>
            <a:r>
              <a:rPr lang="en-US" sz="1800" b="0" i="0" baseline="0" dirty="0"/>
              <a:t> </a:t>
            </a:r>
            <a:r>
              <a:rPr lang="en-US" sz="1800" b="0" i="0" baseline="0" dirty="0" err="1"/>
              <a:t>vermoëns</a:t>
            </a:r>
            <a:r>
              <a:rPr lang="en-US" sz="1800" b="0" i="0" baseline="0" dirty="0"/>
              <a:t> is </a:t>
            </a:r>
            <a:r>
              <a:rPr lang="en-US" sz="1800" b="0" i="0" baseline="0" dirty="0" err="1"/>
              <a:t>eenvoudig</a:t>
            </a:r>
            <a:r>
              <a:rPr lang="en-US" sz="1800" b="0" i="0" baseline="0" dirty="0"/>
              <a:t> </a:t>
            </a:r>
            <a:r>
              <a:rPr lang="en-US" sz="1800" b="0" i="0" baseline="0" dirty="0" err="1"/>
              <a:t>anders</a:t>
            </a:r>
            <a:r>
              <a:rPr lang="en-US" sz="1800" b="0" i="0" baseline="0" dirty="0"/>
              <a:t>.</a:t>
            </a:r>
          </a:p>
        </p:txBody>
      </p:sp>
      <p:sp>
        <p:nvSpPr>
          <p:cNvPr id="5" name="Rectangle 4">
            <a:extLst>
              <a:ext uri="{FF2B5EF4-FFF2-40B4-BE49-F238E27FC236}">
                <a16:creationId xmlns:a16="http://schemas.microsoft.com/office/drawing/2014/main" id="{CCB85B5D-602A-DECE-E4F5-669B36DE5AFC}"/>
              </a:ext>
            </a:extLst>
          </p:cNvPr>
          <p:cNvSpPr/>
          <p:nvPr/>
        </p:nvSpPr>
        <p:spPr>
          <a:xfrm>
            <a:off x="881590" y="5613401"/>
            <a:ext cx="3166534" cy="829733"/>
          </a:xfrm>
          <a:prstGeom prst="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Kan jy voorbeelde van gestremdheidsetiket verskaf?</a:t>
            </a:r>
            <a:endParaRPr lang="af-ZA" dirty="0"/>
          </a:p>
        </p:txBody>
      </p:sp>
      <p:pic>
        <p:nvPicPr>
          <p:cNvPr id="6" name="Picture 5" descr="A logo with a person in the middle&#10;&#10;Description automatically generated">
            <a:extLst>
              <a:ext uri="{FF2B5EF4-FFF2-40B4-BE49-F238E27FC236}">
                <a16:creationId xmlns:a16="http://schemas.microsoft.com/office/drawing/2014/main" id="{58D8D56F-E001-A91F-39B4-2C576626C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A0209-4E19-A9C2-EFDA-5C27A0F49C33}"/>
              </a:ext>
            </a:extLst>
          </p:cNvPr>
          <p:cNvSpPr>
            <a:spLocks noGrp="1"/>
          </p:cNvSpPr>
          <p:nvPr>
            <p:ph type="title"/>
          </p:nvPr>
        </p:nvSpPr>
        <p:spPr>
          <a:xfrm>
            <a:off x="8643193" y="489507"/>
            <a:ext cx="3091607" cy="1655483"/>
          </a:xfrm>
        </p:spPr>
        <p:txBody>
          <a:bodyPr anchor="b">
            <a:normAutofit/>
          </a:bodyPr>
          <a:lstStyle/>
          <a:p>
            <a:r>
              <a:rPr lang="en-US" sz="3600" dirty="0" err="1"/>
              <a:t>Gestremdheid</a:t>
            </a:r>
            <a:endParaRPr lang="en-US" sz="3600" dirty="0"/>
          </a:p>
        </p:txBody>
      </p:sp>
      <p:pic>
        <p:nvPicPr>
          <p:cNvPr id="1026" name="Picture 2" descr="Free Education Library photo and picture">
            <a:extLst>
              <a:ext uri="{FF2B5EF4-FFF2-40B4-BE49-F238E27FC236}">
                <a16:creationId xmlns:a16="http://schemas.microsoft.com/office/drawing/2014/main" id="{1FCF4E65-1485-EA46-4BD8-FF2A1BD5C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61" r="7109" b="-1"/>
          <a:stretch>
            <a:fillRect/>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F2F8202-245D-DDB2-0E1B-4C6F1BF03203}"/>
              </a:ext>
            </a:extLst>
          </p:cNvPr>
          <p:cNvSpPr>
            <a:spLocks noGrp="1"/>
          </p:cNvSpPr>
          <p:nvPr>
            <p:ph idx="1"/>
          </p:nvPr>
        </p:nvSpPr>
        <p:spPr>
          <a:xfrm>
            <a:off x="8643193" y="2418408"/>
            <a:ext cx="2942813" cy="3540265"/>
          </a:xfrm>
        </p:spPr>
        <p:txBody>
          <a:bodyPr>
            <a:normAutofit/>
          </a:bodyPr>
          <a:lstStyle/>
          <a:p>
            <a:pPr marL="0" indent="0">
              <a:buClr>
                <a:srgbClr val="000000"/>
              </a:buClr>
              <a:buNone/>
            </a:pPr>
            <a:r>
              <a:rPr lang="en-GB" sz="2000" dirty="0">
                <a:latin typeface="Calibri" panose="020F0502020204030204" pitchFamily="34" charset="0"/>
              </a:rPr>
              <a:t>Kyk: </a:t>
            </a:r>
            <a:r>
              <a:rPr lang="en-GB" sz="2000" b="1" dirty="0">
                <a:latin typeface="Calibri" panose="020F0502020204030204" pitchFamily="34" charset="0"/>
              </a:rPr>
              <a:t>Disabilities: How to cope with them &amp; support others</a:t>
            </a:r>
          </a:p>
          <a:p>
            <a:pPr marL="0" indent="0">
              <a:spcAft>
                <a:spcPts val="800"/>
              </a:spcAft>
              <a:buNone/>
            </a:pPr>
            <a:r>
              <a:rPr lang="en-ZA" sz="2000" u="sng"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hlinkClick r:id="rId4"/>
              </a:rPr>
              <a:t>https://www.youtube.com/watch?v=hjvmAUbfXdw</a:t>
            </a:r>
            <a:r>
              <a:rPr lang="en-ZA" sz="2000" dirty="0">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 </a:t>
            </a:r>
            <a:r>
              <a:rPr lang="en-ZA" sz="2000" dirty="0">
                <a:latin typeface="Arial" panose="020B0604020202020204" pitchFamily="34" charset="0"/>
                <a:ea typeface="Calibri" panose="020F0502020204030204" pitchFamily="34" charset="0"/>
                <a:cs typeface="Times New Roman" panose="02020603050405020304" pitchFamily="18" charset="0"/>
              </a:rPr>
              <a:t>(2 min 23 </a:t>
            </a:r>
            <a:r>
              <a:rPr lang="en-ZA" sz="2000" dirty="0" err="1">
                <a:latin typeface="Arial" panose="020B0604020202020204" pitchFamily="34" charset="0"/>
                <a:ea typeface="Calibri" panose="020F0502020204030204" pitchFamily="34" charset="0"/>
                <a:cs typeface="Times New Roman" panose="02020603050405020304" pitchFamily="18" charset="0"/>
              </a:rPr>
              <a:t>sek</a:t>
            </a:r>
            <a:r>
              <a:rPr lang="en-ZA" sz="2000" dirty="0">
                <a:latin typeface="Arial" panose="020B0604020202020204" pitchFamily="34" charset="0"/>
                <a:ea typeface="Calibri" panose="020F0502020204030204" pitchFamily="34" charset="0"/>
                <a:cs typeface="Times New Roman" panose="02020603050405020304" pitchFamily="18" charset="0"/>
              </a:rPr>
              <a:t>.)</a:t>
            </a:r>
            <a:endParaRPr lang="en-ZA"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1033" name="Rectangle 10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person in the middle&#10;&#10;Description automatically generated">
            <a:extLst>
              <a:ext uri="{FF2B5EF4-FFF2-40B4-BE49-F238E27FC236}">
                <a16:creationId xmlns:a16="http://schemas.microsoft.com/office/drawing/2014/main" id="{C416F558-3BA0-B1CE-355D-EACA66B4D9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le of pills and tablets&#10;&#10;AI-generated content may be incorrect.">
            <a:extLst>
              <a:ext uri="{FF2B5EF4-FFF2-40B4-BE49-F238E27FC236}">
                <a16:creationId xmlns:a16="http://schemas.microsoft.com/office/drawing/2014/main" id="{CE9F61E9-EE6A-2ED3-839B-C1F51DCB5957}"/>
              </a:ext>
            </a:extLst>
          </p:cNvPr>
          <p:cNvPicPr>
            <a:picLocks noChangeAspect="1"/>
          </p:cNvPicPr>
          <p:nvPr/>
        </p:nvPicPr>
        <p:blipFill>
          <a:blip r:embed="rId3">
            <a:alphaModFix amt="40000"/>
          </a:blip>
          <a:srcRect/>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91A96031-DF84-708B-8EB8-BEA1865B9603}"/>
              </a:ext>
            </a:extLst>
          </p:cNvPr>
          <p:cNvSpPr>
            <a:spLocks noGrp="1"/>
          </p:cNvSpPr>
          <p:nvPr>
            <p:ph type="title"/>
          </p:nvPr>
        </p:nvSpPr>
        <p:spPr>
          <a:xfrm>
            <a:off x="640080" y="853673"/>
            <a:ext cx="4023360" cy="5004794"/>
          </a:xfrm>
        </p:spPr>
        <p:txBody>
          <a:bodyPr>
            <a:normAutofit/>
          </a:bodyPr>
          <a:lstStyle/>
          <a:p>
            <a:r>
              <a:rPr lang="nl-NL" sz="5400" dirty="0">
                <a:solidFill>
                  <a:schemeClr val="bg1"/>
                </a:solidFill>
              </a:rPr>
              <a:t>‘n Lewe met MIV en Vigs</a:t>
            </a:r>
            <a:endParaRPr lang="en-US" sz="5400" dirty="0">
              <a:solidFill>
                <a:schemeClr val="bg1"/>
              </a:solidFill>
            </a:endParaRPr>
          </a:p>
        </p:txBody>
      </p:sp>
      <p:sp>
        <p:nvSpPr>
          <p:cNvPr id="4" name="Rectangle 1">
            <a:extLst>
              <a:ext uri="{FF2B5EF4-FFF2-40B4-BE49-F238E27FC236}">
                <a16:creationId xmlns:a16="http://schemas.microsoft.com/office/drawing/2014/main" id="{849D086A-5914-E344-C9BF-7AE1B3BDA2A6}"/>
              </a:ext>
            </a:extLst>
          </p:cNvPr>
          <p:cNvSpPr>
            <a:spLocks noGrp="1" noChangeArrowheads="1"/>
          </p:cNvSpPr>
          <p:nvPr>
            <p:ph idx="1"/>
          </p:nvPr>
        </p:nvSpPr>
        <p:spPr bwMode="auto">
          <a:xfrm>
            <a:off x="5700683" y="641997"/>
            <a:ext cx="5715000" cy="57222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lvl="0" indent="0" eaLnBrk="0" fontAlgn="base" hangingPunct="0">
              <a:spcBef>
                <a:spcPct val="0"/>
              </a:spcBef>
              <a:spcAft>
                <a:spcPts val="600"/>
              </a:spcAft>
              <a:buNone/>
            </a:pPr>
            <a:r>
              <a:rPr lang="en-US" altLang="en-US" sz="1400" b="1" dirty="0" err="1">
                <a:solidFill>
                  <a:schemeClr val="bg1"/>
                </a:solidFill>
                <a:latin typeface="Arial" panose="020B0604020202020204" pitchFamily="34" charset="0"/>
              </a:rPr>
              <a:t>Oorsig</a:t>
            </a:r>
            <a:r>
              <a:rPr lang="en-US" altLang="en-US" sz="1400" b="1" dirty="0">
                <a:solidFill>
                  <a:schemeClr val="bg1"/>
                </a:solidFill>
                <a:latin typeface="Arial" panose="020B0604020202020204" pitchFamily="34" charset="0"/>
              </a:rPr>
              <a:t> van </a:t>
            </a:r>
            <a:r>
              <a:rPr lang="en-US" altLang="en-US" sz="1400" b="1" dirty="0" err="1">
                <a:solidFill>
                  <a:schemeClr val="bg1"/>
                </a:solidFill>
                <a:latin typeface="Arial" panose="020B0604020202020204" pitchFamily="34" charset="0"/>
              </a:rPr>
              <a:t>graad</a:t>
            </a:r>
            <a:r>
              <a:rPr lang="en-US" altLang="en-US" sz="1400" b="1" dirty="0">
                <a:solidFill>
                  <a:schemeClr val="bg1"/>
                </a:solidFill>
                <a:latin typeface="Arial" panose="020B0604020202020204" pitchFamily="34" charset="0"/>
              </a:rPr>
              <a:t> 8:</a:t>
            </a:r>
          </a:p>
          <a:p>
            <a:pPr eaLnBrk="0" fontAlgn="base" hangingPunct="0">
              <a:spcBef>
                <a:spcPct val="0"/>
              </a:spcBef>
              <a:spcAft>
                <a:spcPts val="600"/>
              </a:spcAft>
            </a:pPr>
            <a:r>
              <a:rPr lang="en-US" altLang="en-US" sz="1400" dirty="0">
                <a:solidFill>
                  <a:schemeClr val="bg1"/>
                </a:solidFill>
                <a:latin typeface="Arial" panose="020B0604020202020204" pitchFamily="34" charset="0"/>
              </a:rPr>
              <a:t>MIV (</a:t>
            </a:r>
            <a:r>
              <a:rPr lang="en-US" altLang="en-US" sz="1400" dirty="0" err="1">
                <a:solidFill>
                  <a:schemeClr val="bg1"/>
                </a:solidFill>
                <a:latin typeface="Arial" panose="020B0604020202020204" pitchFamily="34" charset="0"/>
              </a:rPr>
              <a:t>menslike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immuniteitsgebreksvirus</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val</a:t>
            </a:r>
            <a:r>
              <a:rPr lang="en-US" altLang="en-US" sz="1400" dirty="0">
                <a:solidFill>
                  <a:schemeClr val="bg1"/>
                </a:solidFill>
                <a:latin typeface="Arial" panose="020B0604020202020204" pitchFamily="34" charset="0"/>
              </a:rPr>
              <a:t> die </a:t>
            </a:r>
            <a:r>
              <a:rPr lang="en-US" altLang="en-US" sz="1400" dirty="0" err="1">
                <a:solidFill>
                  <a:schemeClr val="bg1"/>
                </a:solidFill>
                <a:latin typeface="Arial" panose="020B0604020202020204" pitchFamily="34" charset="0"/>
              </a:rPr>
              <a:t>immuunstelsel</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aan</a:t>
            </a:r>
            <a:r>
              <a:rPr lang="en-US" altLang="en-US" sz="1400" dirty="0">
                <a:solidFill>
                  <a:schemeClr val="bg1"/>
                </a:solidFill>
                <a:latin typeface="Arial" panose="020B0604020202020204" pitchFamily="34" charset="0"/>
              </a:rPr>
              <a:t>’</a:t>
            </a:r>
          </a:p>
          <a:p>
            <a:pPr eaLnBrk="0" fontAlgn="base" hangingPunct="0">
              <a:spcBef>
                <a:spcPct val="0"/>
              </a:spcBef>
              <a:spcAft>
                <a:spcPts val="600"/>
              </a:spcAft>
            </a:pPr>
            <a:r>
              <a:rPr lang="en-US" altLang="en-US" sz="1400" dirty="0">
                <a:solidFill>
                  <a:schemeClr val="bg1"/>
                </a:solidFill>
                <a:latin typeface="Arial" panose="020B0604020202020204" pitchFamily="34" charset="0"/>
              </a:rPr>
              <a:t>n </a:t>
            </a:r>
            <a:r>
              <a:rPr lang="en-US" altLang="en-US" sz="1400" dirty="0" err="1">
                <a:solidFill>
                  <a:schemeClr val="bg1"/>
                </a:solidFill>
                <a:latin typeface="Arial" panose="020B0604020202020204" pitchFamily="34" charset="0"/>
              </a:rPr>
              <a:t>Swakker</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immuunstelsel</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maak</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dit</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moeiliker</a:t>
            </a:r>
            <a:r>
              <a:rPr lang="en-US" altLang="en-US" sz="1400" dirty="0">
                <a:solidFill>
                  <a:schemeClr val="bg1"/>
                </a:solidFill>
                <a:latin typeface="Arial" panose="020B0604020202020204" pitchFamily="34" charset="0"/>
              </a:rPr>
              <a:t> om </a:t>
            </a:r>
            <a:r>
              <a:rPr lang="en-US" altLang="en-US" sz="1400" dirty="0" err="1">
                <a:solidFill>
                  <a:schemeClr val="bg1"/>
                </a:solidFill>
                <a:latin typeface="Arial" panose="020B0604020202020204" pitchFamily="34" charset="0"/>
              </a:rPr>
              <a:t>infeksies</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te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beveg</a:t>
            </a:r>
            <a:endParaRPr lang="en-US" altLang="en-US" sz="1400" dirty="0">
              <a:solidFill>
                <a:schemeClr val="bg1"/>
              </a:solidFill>
              <a:latin typeface="Arial" panose="020B0604020202020204" pitchFamily="34" charset="0"/>
            </a:endParaRPr>
          </a:p>
          <a:p>
            <a:pPr eaLnBrk="0" fontAlgn="base" hangingPunct="0">
              <a:spcBef>
                <a:spcPct val="0"/>
              </a:spcBef>
              <a:spcAft>
                <a:spcPts val="600"/>
              </a:spcAft>
            </a:pPr>
            <a:r>
              <a:rPr lang="en-US" altLang="en-US" sz="1400" dirty="0">
                <a:solidFill>
                  <a:schemeClr val="bg1"/>
                </a:solidFill>
                <a:latin typeface="Arial" panose="020B0604020202020204" pitchFamily="34" charset="0"/>
              </a:rPr>
              <a:t>Met </a:t>
            </a:r>
            <a:r>
              <a:rPr lang="en-US" altLang="en-US" sz="1400" dirty="0" err="1">
                <a:solidFill>
                  <a:schemeClr val="bg1"/>
                </a:solidFill>
                <a:latin typeface="Arial" panose="020B0604020202020204" pitchFamily="34" charset="0"/>
              </a:rPr>
              <a:t>vroeë</a:t>
            </a:r>
            <a:r>
              <a:rPr lang="en-US" altLang="en-US" sz="1400" dirty="0">
                <a:solidFill>
                  <a:schemeClr val="bg1"/>
                </a:solidFill>
                <a:latin typeface="Arial" panose="020B0604020202020204" pitchFamily="34" charset="0"/>
              </a:rPr>
              <a:t> diagnose </a:t>
            </a:r>
            <a:r>
              <a:rPr lang="en-US" altLang="en-US" sz="1400" dirty="0" err="1">
                <a:solidFill>
                  <a:schemeClr val="bg1"/>
                </a:solidFill>
                <a:latin typeface="Arial" panose="020B0604020202020204" pitchFamily="34" charset="0"/>
              </a:rPr>
              <a:t>en</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medisyne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kan</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mense</a:t>
            </a:r>
            <a:r>
              <a:rPr lang="en-US" altLang="en-US" sz="1400" dirty="0">
                <a:solidFill>
                  <a:schemeClr val="bg1"/>
                </a:solidFill>
                <a:latin typeface="Arial" panose="020B0604020202020204" pitchFamily="34" charset="0"/>
              </a:rPr>
              <a:t> lang, </a:t>
            </a:r>
            <a:r>
              <a:rPr lang="en-US" altLang="en-US" sz="1400" dirty="0" err="1">
                <a:solidFill>
                  <a:schemeClr val="bg1"/>
                </a:solidFill>
                <a:latin typeface="Arial" panose="020B0604020202020204" pitchFamily="34" charset="0"/>
              </a:rPr>
              <a:t>gesonde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lewens</a:t>
            </a:r>
            <a:r>
              <a:rPr lang="en-US" altLang="en-US" sz="1400" dirty="0">
                <a:solidFill>
                  <a:schemeClr val="bg1"/>
                </a:solidFill>
                <a:latin typeface="Arial" panose="020B0604020202020204" pitchFamily="34" charset="0"/>
              </a:rPr>
              <a:t> lei</a:t>
            </a:r>
          </a:p>
          <a:p>
            <a:pPr marL="0" lvl="0" indent="0" eaLnBrk="0" fontAlgn="base" hangingPunct="0">
              <a:spcBef>
                <a:spcPct val="0"/>
              </a:spcBef>
              <a:spcAft>
                <a:spcPts val="600"/>
              </a:spcAft>
              <a:buNone/>
            </a:pPr>
            <a:endParaRPr lang="en-US" altLang="en-US" sz="1400" dirty="0">
              <a:solidFill>
                <a:schemeClr val="bg1"/>
              </a:solidFill>
              <a:latin typeface="Arial" panose="020B0604020202020204" pitchFamily="34" charset="0"/>
            </a:endParaRPr>
          </a:p>
          <a:p>
            <a:pPr marL="0" lvl="0" indent="0" eaLnBrk="0" fontAlgn="base" hangingPunct="0">
              <a:spcBef>
                <a:spcPct val="0"/>
              </a:spcBef>
              <a:spcAft>
                <a:spcPts val="600"/>
              </a:spcAft>
              <a:buNone/>
            </a:pPr>
            <a:r>
              <a:rPr lang="en-US" altLang="en-US" sz="1400" b="1" dirty="0">
                <a:solidFill>
                  <a:schemeClr val="bg1"/>
                </a:solidFill>
                <a:latin typeface="Arial" panose="020B0604020202020204" pitchFamily="34" charset="0"/>
              </a:rPr>
              <a:t>Wat is </a:t>
            </a:r>
            <a:r>
              <a:rPr lang="en-US" altLang="en-US" sz="1400" b="1" dirty="0" err="1">
                <a:solidFill>
                  <a:schemeClr val="bg1"/>
                </a:solidFill>
                <a:latin typeface="Arial" panose="020B0604020202020204" pitchFamily="34" charset="0"/>
              </a:rPr>
              <a:t>Vigs</a:t>
            </a:r>
            <a:r>
              <a:rPr lang="en-US" altLang="en-US" sz="1400" b="1" dirty="0">
                <a:solidFill>
                  <a:schemeClr val="bg1"/>
                </a:solidFill>
                <a:latin typeface="Arial" panose="020B0604020202020204" pitchFamily="34" charset="0"/>
              </a:rPr>
              <a:t>?</a:t>
            </a:r>
          </a:p>
          <a:p>
            <a:pPr eaLnBrk="0" fontAlgn="base" hangingPunct="0">
              <a:spcBef>
                <a:spcPct val="0"/>
              </a:spcBef>
              <a:spcAft>
                <a:spcPts val="600"/>
              </a:spcAft>
            </a:pPr>
            <a:r>
              <a:rPr lang="en-US" altLang="en-US" sz="1400" dirty="0" err="1">
                <a:solidFill>
                  <a:schemeClr val="bg1"/>
                </a:solidFill>
                <a:latin typeface="Arial" panose="020B0604020202020204" pitchFamily="34" charset="0"/>
              </a:rPr>
              <a:t>VIGS</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verworwe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immuungebreksindroom</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ontwikkel</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na</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baie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jare</a:t>
            </a:r>
            <a:r>
              <a:rPr lang="en-US" altLang="en-US" sz="1400" dirty="0">
                <a:solidFill>
                  <a:schemeClr val="bg1"/>
                </a:solidFill>
                <a:latin typeface="Arial" panose="020B0604020202020204" pitchFamily="34" charset="0"/>
              </a:rPr>
              <a:t> van MIV</a:t>
            </a:r>
          </a:p>
          <a:p>
            <a:pPr eaLnBrk="0" fontAlgn="base" hangingPunct="0">
              <a:spcBef>
                <a:spcPct val="0"/>
              </a:spcBef>
              <a:spcAft>
                <a:spcPts val="600"/>
              </a:spcAft>
            </a:pPr>
            <a:r>
              <a:rPr lang="en-US" altLang="en-US" sz="1400" dirty="0">
                <a:solidFill>
                  <a:schemeClr val="bg1"/>
                </a:solidFill>
                <a:latin typeface="Arial" panose="020B0604020202020204" pitchFamily="34" charset="0"/>
              </a:rPr>
              <a:t>Die </a:t>
            </a:r>
            <a:r>
              <a:rPr lang="en-US" altLang="en-US" sz="1400" dirty="0" err="1">
                <a:solidFill>
                  <a:schemeClr val="bg1"/>
                </a:solidFill>
                <a:latin typeface="Arial" panose="020B0604020202020204" pitchFamily="34" charset="0"/>
              </a:rPr>
              <a:t>immuunstelsel</a:t>
            </a:r>
            <a:r>
              <a:rPr lang="en-US" altLang="en-US" sz="1400" dirty="0">
                <a:solidFill>
                  <a:schemeClr val="bg1"/>
                </a:solidFill>
                <a:latin typeface="Arial" panose="020B0604020202020204" pitchFamily="34" charset="0"/>
              </a:rPr>
              <a:t> word </a:t>
            </a:r>
            <a:r>
              <a:rPr lang="en-US" altLang="en-US" sz="1400" dirty="0" err="1">
                <a:solidFill>
                  <a:schemeClr val="bg1"/>
                </a:solidFill>
                <a:latin typeface="Arial" panose="020B0604020202020204" pitchFamily="34" charset="0"/>
              </a:rPr>
              <a:t>ernstig</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verswak</a:t>
            </a:r>
            <a:r>
              <a:rPr lang="en-US" altLang="en-US" sz="1400" dirty="0">
                <a:solidFill>
                  <a:schemeClr val="bg1"/>
                </a:solidFill>
                <a:latin typeface="Arial" panose="020B0604020202020204" pitchFamily="34" charset="0"/>
              </a:rPr>
              <a:t> → </a:t>
            </a:r>
            <a:r>
              <a:rPr lang="en-US" altLang="en-US" sz="1400" dirty="0" err="1">
                <a:solidFill>
                  <a:schemeClr val="bg1"/>
                </a:solidFill>
                <a:latin typeface="Arial" panose="020B0604020202020204" pitchFamily="34" charset="0"/>
              </a:rPr>
              <a:t>ernstige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infeksies</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en</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gesondheidsprobleme</a:t>
            </a:r>
            <a:endParaRPr lang="en-US" altLang="en-US" sz="1400" dirty="0">
              <a:solidFill>
                <a:schemeClr val="bg1"/>
              </a:solidFill>
              <a:latin typeface="Arial" panose="020B0604020202020204" pitchFamily="34" charset="0"/>
            </a:endParaRPr>
          </a:p>
          <a:p>
            <a:pPr eaLnBrk="0" fontAlgn="base" hangingPunct="0">
              <a:spcBef>
                <a:spcPct val="0"/>
              </a:spcBef>
              <a:spcAft>
                <a:spcPts val="600"/>
              </a:spcAft>
            </a:pPr>
            <a:r>
              <a:rPr lang="en-US" altLang="en-US" sz="1400" dirty="0" err="1">
                <a:solidFill>
                  <a:schemeClr val="bg1"/>
                </a:solidFill>
                <a:latin typeface="Arial" panose="020B0604020202020204" pitchFamily="34" charset="0"/>
              </a:rPr>
              <a:t>Medisyne</a:t>
            </a:r>
            <a:r>
              <a:rPr lang="en-US" altLang="en-US" sz="1400" dirty="0">
                <a:solidFill>
                  <a:schemeClr val="bg1"/>
                </a:solidFill>
                <a:latin typeface="Arial" panose="020B0604020202020204" pitchFamily="34" charset="0"/>
              </a:rPr>
              <a:t> (ART) </a:t>
            </a:r>
            <a:r>
              <a:rPr lang="en-US" altLang="en-US" sz="1400" dirty="0" err="1">
                <a:solidFill>
                  <a:schemeClr val="bg1"/>
                </a:solidFill>
                <a:latin typeface="Arial" panose="020B0604020202020204" pitchFamily="34" charset="0"/>
              </a:rPr>
              <a:t>kan</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voorkom</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dat</a:t>
            </a:r>
            <a:r>
              <a:rPr lang="en-US" altLang="en-US" sz="1400" dirty="0">
                <a:solidFill>
                  <a:schemeClr val="bg1"/>
                </a:solidFill>
                <a:latin typeface="Arial" panose="020B0604020202020204" pitchFamily="34" charset="0"/>
              </a:rPr>
              <a:t> MIV tot </a:t>
            </a:r>
            <a:r>
              <a:rPr lang="en-US" altLang="en-US" sz="1400" dirty="0" err="1">
                <a:solidFill>
                  <a:schemeClr val="bg1"/>
                </a:solidFill>
                <a:latin typeface="Arial" panose="020B0604020202020204" pitchFamily="34" charset="0"/>
              </a:rPr>
              <a:t>vigs</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vorder</a:t>
            </a:r>
            <a:endParaRPr lang="en-US" altLang="en-US" sz="1400" dirty="0">
              <a:solidFill>
                <a:schemeClr val="bg1"/>
              </a:solidFill>
              <a:latin typeface="Arial" panose="020B0604020202020204" pitchFamily="34" charset="0"/>
            </a:endParaRPr>
          </a:p>
          <a:p>
            <a:pPr eaLnBrk="0" fontAlgn="base" hangingPunct="0">
              <a:spcBef>
                <a:spcPct val="0"/>
              </a:spcBef>
              <a:spcAft>
                <a:spcPts val="600"/>
              </a:spcAft>
            </a:pPr>
            <a:r>
              <a:rPr lang="en-US" altLang="en-US" sz="1400" dirty="0" err="1">
                <a:solidFill>
                  <a:schemeClr val="bg1"/>
                </a:solidFill>
                <a:latin typeface="Arial" panose="020B0604020202020204" pitchFamily="34" charset="0"/>
              </a:rPr>
              <a:t>Vandag</a:t>
            </a:r>
            <a:r>
              <a:rPr lang="en-US" altLang="en-US" sz="1400" dirty="0">
                <a:solidFill>
                  <a:schemeClr val="bg1"/>
                </a:solidFill>
                <a:latin typeface="Arial" panose="020B0604020202020204" pitchFamily="34" charset="0"/>
              </a:rPr>
              <a:t>, met ART, </a:t>
            </a:r>
            <a:r>
              <a:rPr lang="en-US" altLang="en-US" sz="1400" dirty="0" err="1">
                <a:solidFill>
                  <a:schemeClr val="bg1"/>
                </a:solidFill>
                <a:latin typeface="Arial" panose="020B0604020202020204" pitchFamily="34" charset="0"/>
              </a:rPr>
              <a:t>bereik</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baie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mense</a:t>
            </a:r>
            <a:r>
              <a:rPr lang="en-US" altLang="en-US" sz="1400" dirty="0">
                <a:solidFill>
                  <a:schemeClr val="bg1"/>
                </a:solidFill>
                <a:latin typeface="Arial" panose="020B0604020202020204" pitchFamily="34" charset="0"/>
              </a:rPr>
              <a:t> wat met MIV </a:t>
            </a:r>
            <a:r>
              <a:rPr lang="en-US" altLang="en-US" sz="1400" dirty="0" err="1">
                <a:solidFill>
                  <a:schemeClr val="bg1"/>
                </a:solidFill>
                <a:latin typeface="Arial" panose="020B0604020202020204" pitchFamily="34" charset="0"/>
              </a:rPr>
              <a:t>leef</a:t>
            </a:r>
            <a:r>
              <a:rPr lang="en-US" altLang="en-US" sz="1400" dirty="0">
                <a:solidFill>
                  <a:schemeClr val="bg1"/>
                </a:solidFill>
                <a:latin typeface="Arial" panose="020B0604020202020204" pitchFamily="34" charset="0"/>
              </a:rPr>
              <a:t> nooit die </a:t>
            </a:r>
            <a:r>
              <a:rPr lang="en-US" altLang="en-US" sz="1400" dirty="0" err="1">
                <a:solidFill>
                  <a:schemeClr val="bg1"/>
                </a:solidFill>
                <a:latin typeface="Arial" panose="020B0604020202020204" pitchFamily="34" charset="0"/>
              </a:rPr>
              <a:t>vigsstadium</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nie</a:t>
            </a:r>
            <a:endParaRPr lang="en-US" altLang="en-US" sz="1400" dirty="0">
              <a:solidFill>
                <a:schemeClr val="bg1"/>
              </a:solidFill>
              <a:latin typeface="Arial" panose="020B0604020202020204" pitchFamily="34" charset="0"/>
            </a:endParaRPr>
          </a:p>
          <a:p>
            <a:pPr marL="0" lvl="0" indent="0" eaLnBrk="0" fontAlgn="base" hangingPunct="0">
              <a:spcBef>
                <a:spcPct val="0"/>
              </a:spcBef>
              <a:spcAft>
                <a:spcPts val="600"/>
              </a:spcAft>
              <a:buNone/>
            </a:pPr>
            <a:endParaRPr lang="en-US" altLang="en-US" sz="1400" b="1" dirty="0">
              <a:solidFill>
                <a:schemeClr val="bg1"/>
              </a:solidFill>
              <a:latin typeface="Arial" panose="020B0604020202020204" pitchFamily="34" charset="0"/>
            </a:endParaRPr>
          </a:p>
          <a:p>
            <a:pPr marL="0" lvl="0" indent="0" eaLnBrk="0" fontAlgn="base" hangingPunct="0">
              <a:spcBef>
                <a:spcPct val="0"/>
              </a:spcBef>
              <a:spcAft>
                <a:spcPts val="600"/>
              </a:spcAft>
              <a:buNone/>
            </a:pPr>
            <a:r>
              <a:rPr lang="en-US" altLang="en-US" sz="1400" b="1" dirty="0" err="1">
                <a:solidFill>
                  <a:schemeClr val="bg1"/>
                </a:solidFill>
                <a:latin typeface="Arial" panose="020B0604020202020204" pitchFamily="34" charset="0"/>
              </a:rPr>
              <a:t>Impak</a:t>
            </a:r>
            <a:r>
              <a:rPr lang="en-US" altLang="en-US" sz="1400" b="1" dirty="0">
                <a:solidFill>
                  <a:schemeClr val="bg1"/>
                </a:solidFill>
                <a:latin typeface="Arial" panose="020B0604020202020204" pitchFamily="34" charset="0"/>
              </a:rPr>
              <a:t> op </a:t>
            </a:r>
            <a:r>
              <a:rPr lang="en-US" altLang="en-US" sz="1400" b="1" dirty="0" err="1">
                <a:solidFill>
                  <a:schemeClr val="bg1"/>
                </a:solidFill>
                <a:latin typeface="Arial" panose="020B0604020202020204" pitchFamily="34" charset="0"/>
              </a:rPr>
              <a:t>ander</a:t>
            </a:r>
            <a:r>
              <a:rPr lang="en-US" altLang="en-US" sz="1400" b="1" dirty="0">
                <a:solidFill>
                  <a:schemeClr val="bg1"/>
                </a:solidFill>
                <a:latin typeface="Arial" panose="020B0604020202020204" pitchFamily="34" charset="0"/>
              </a:rPr>
              <a:t>:</a:t>
            </a:r>
          </a:p>
          <a:p>
            <a:pPr eaLnBrk="0" fontAlgn="base" hangingPunct="0">
              <a:spcBef>
                <a:spcPct val="0"/>
              </a:spcBef>
              <a:spcAft>
                <a:spcPts val="600"/>
              </a:spcAft>
            </a:pPr>
            <a:r>
              <a:rPr lang="en-US" altLang="en-US" sz="1400" dirty="0" err="1">
                <a:solidFill>
                  <a:schemeClr val="bg1"/>
                </a:solidFill>
                <a:latin typeface="Arial" panose="020B0604020202020204" pitchFamily="34" charset="0"/>
              </a:rPr>
              <a:t>Vriende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en</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familie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voel</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dalk</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vrees</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verwarring</a:t>
            </a:r>
            <a:r>
              <a:rPr lang="en-US" altLang="en-US" sz="1400" dirty="0">
                <a:solidFill>
                  <a:schemeClr val="bg1"/>
                </a:solidFill>
                <a:latin typeface="Arial" panose="020B0604020202020204" pitchFamily="34" charset="0"/>
              </a:rPr>
              <a:t> of </a:t>
            </a:r>
            <a:r>
              <a:rPr lang="en-US" altLang="en-US" sz="1400" dirty="0" err="1">
                <a:solidFill>
                  <a:schemeClr val="bg1"/>
                </a:solidFill>
                <a:latin typeface="Arial" panose="020B0604020202020204" pitchFamily="34" charset="0"/>
              </a:rPr>
              <a:t>hartseer</a:t>
            </a:r>
            <a:endParaRPr lang="en-US" altLang="en-US" sz="1400" dirty="0">
              <a:solidFill>
                <a:schemeClr val="bg1"/>
              </a:solidFill>
              <a:latin typeface="Arial" panose="020B0604020202020204" pitchFamily="34" charset="0"/>
            </a:endParaRPr>
          </a:p>
          <a:p>
            <a:pPr eaLnBrk="0" fontAlgn="base" hangingPunct="0">
              <a:spcBef>
                <a:spcPct val="0"/>
              </a:spcBef>
              <a:spcAft>
                <a:spcPts val="600"/>
              </a:spcAft>
            </a:pPr>
            <a:r>
              <a:rPr lang="en-US" altLang="en-US" sz="1400" dirty="0" err="1">
                <a:solidFill>
                  <a:schemeClr val="bg1"/>
                </a:solidFill>
                <a:latin typeface="Arial" panose="020B0604020202020204" pitchFamily="34" charset="0"/>
              </a:rPr>
              <a:t>Berading</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en</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professionele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leiding</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kan</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ondersteuning</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bied</a:t>
            </a:r>
            <a:endParaRPr lang="en-US" altLang="en-US" sz="1400" dirty="0">
              <a:solidFill>
                <a:schemeClr val="bg1"/>
              </a:solidFill>
              <a:latin typeface="Arial" panose="020B0604020202020204" pitchFamily="34" charset="0"/>
            </a:endParaRPr>
          </a:p>
          <a:p>
            <a:pPr eaLnBrk="0" fontAlgn="base" hangingPunct="0">
              <a:spcBef>
                <a:spcPct val="0"/>
              </a:spcBef>
              <a:spcAft>
                <a:spcPts val="600"/>
              </a:spcAft>
            </a:pPr>
            <a:r>
              <a:rPr lang="en-US" altLang="en-US" sz="1400" dirty="0" err="1">
                <a:solidFill>
                  <a:schemeClr val="bg1"/>
                </a:solidFill>
                <a:latin typeface="Arial" panose="020B0604020202020204" pitchFamily="34" charset="0"/>
              </a:rPr>
              <a:t>Betroubare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hulp</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dokters</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klinieke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apteke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gemeenskaps</a:t>
            </a:r>
            <a:r>
              <a:rPr lang="en-US" altLang="en-US" sz="1400" dirty="0">
                <a:solidFill>
                  <a:schemeClr val="bg1"/>
                </a:solidFill>
                <a:latin typeface="Arial" panose="020B0604020202020204" pitchFamily="34" charset="0"/>
              </a:rPr>
              <a:t>- of </a:t>
            </a:r>
            <a:r>
              <a:rPr lang="en-US" altLang="en-US" sz="1400" dirty="0" err="1">
                <a:solidFill>
                  <a:schemeClr val="bg1"/>
                </a:solidFill>
                <a:latin typeface="Arial" panose="020B0604020202020204" pitchFamily="34" charset="0"/>
              </a:rPr>
              <a:t>geloofsleiers</a:t>
            </a:r>
            <a:endParaRPr lang="en-US" altLang="en-US" sz="1400" dirty="0">
              <a:solidFill>
                <a:schemeClr val="bg1"/>
              </a:solidFill>
              <a:latin typeface="Arial" panose="020B0604020202020204" pitchFamily="34" charset="0"/>
            </a:endParaRPr>
          </a:p>
          <a:p>
            <a:pPr eaLnBrk="0" fontAlgn="base" hangingPunct="0">
              <a:spcBef>
                <a:spcPct val="0"/>
              </a:spcBef>
              <a:spcAft>
                <a:spcPts val="600"/>
              </a:spcAft>
            </a:pPr>
            <a:r>
              <a:rPr lang="en-US" altLang="en-US" sz="1400" dirty="0">
                <a:solidFill>
                  <a:schemeClr val="bg1"/>
                </a:solidFill>
                <a:latin typeface="Arial" panose="020B0604020202020204" pitchFamily="34" charset="0"/>
              </a:rPr>
              <a:t>MIV is </a:t>
            </a:r>
            <a:r>
              <a:rPr lang="en-US" altLang="en-US" sz="1400" dirty="0" err="1">
                <a:solidFill>
                  <a:schemeClr val="bg1"/>
                </a:solidFill>
                <a:latin typeface="Arial" panose="020B0604020202020204" pitchFamily="34" charset="0"/>
              </a:rPr>
              <a:t>nie</a:t>
            </a:r>
            <a:r>
              <a:rPr lang="en-US" altLang="en-US" sz="1400" dirty="0">
                <a:solidFill>
                  <a:schemeClr val="bg1"/>
                </a:solidFill>
                <a:latin typeface="Arial" panose="020B0604020202020204" pitchFamily="34" charset="0"/>
              </a:rPr>
              <a:t> 'n rede om </a:t>
            </a:r>
            <a:r>
              <a:rPr lang="en-US" altLang="en-US" sz="1400" dirty="0" err="1">
                <a:solidFill>
                  <a:schemeClr val="bg1"/>
                </a:solidFill>
                <a:latin typeface="Arial" panose="020B0604020202020204" pitchFamily="34" charset="0"/>
              </a:rPr>
              <a:t>jouself</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te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isoleer</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nie</a:t>
            </a:r>
            <a:r>
              <a:rPr lang="en-US" altLang="en-US" sz="1400" dirty="0">
                <a:solidFill>
                  <a:schemeClr val="bg1"/>
                </a:solidFill>
                <a:latin typeface="Arial" panose="020B0604020202020204" pitchFamily="34" charset="0"/>
              </a:rPr>
              <a:t> – </a:t>
            </a:r>
            <a:r>
              <a:rPr lang="en-US" altLang="en-US" sz="1400" dirty="0" err="1">
                <a:solidFill>
                  <a:schemeClr val="bg1"/>
                </a:solidFill>
                <a:latin typeface="Arial" panose="020B0604020202020204" pitchFamily="34" charset="0"/>
              </a:rPr>
              <a:t>ondersteuning</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en</a:t>
            </a:r>
            <a:r>
              <a:rPr lang="en-US" altLang="en-US" sz="1400" dirty="0">
                <a:solidFill>
                  <a:schemeClr val="bg1"/>
                </a:solidFill>
                <a:latin typeface="Arial" panose="020B0604020202020204" pitchFamily="34" charset="0"/>
              </a:rPr>
              <a:t> begrip </a:t>
            </a:r>
            <a:r>
              <a:rPr lang="en-US" altLang="en-US" sz="1400" dirty="0" err="1">
                <a:solidFill>
                  <a:schemeClr val="bg1"/>
                </a:solidFill>
                <a:latin typeface="Arial" panose="020B0604020202020204" pitchFamily="34" charset="0"/>
              </a:rPr>
              <a:t>maak</a:t>
            </a:r>
            <a:r>
              <a:rPr lang="en-US" altLang="en-US" sz="1400" dirty="0">
                <a:solidFill>
                  <a:schemeClr val="bg1"/>
                </a:solidFill>
                <a:latin typeface="Arial" panose="020B0604020202020204" pitchFamily="34" charset="0"/>
              </a:rPr>
              <a:t> 'n </a:t>
            </a:r>
            <a:r>
              <a:rPr lang="en-US" altLang="en-US" sz="1400" dirty="0" err="1">
                <a:solidFill>
                  <a:schemeClr val="bg1"/>
                </a:solidFill>
                <a:latin typeface="Arial" panose="020B0604020202020204" pitchFamily="34" charset="0"/>
              </a:rPr>
              <a:t>werklike</a:t>
            </a:r>
            <a:r>
              <a:rPr lang="en-US" altLang="en-US" sz="1400" dirty="0">
                <a:solidFill>
                  <a:schemeClr val="bg1"/>
                </a:solidFill>
                <a:latin typeface="Arial" panose="020B0604020202020204" pitchFamily="34" charset="0"/>
              </a:rPr>
              <a:t> </a:t>
            </a:r>
            <a:r>
              <a:rPr lang="en-US" altLang="en-US" sz="1400" dirty="0" err="1">
                <a:solidFill>
                  <a:schemeClr val="bg1"/>
                </a:solidFill>
                <a:latin typeface="Arial" panose="020B0604020202020204" pitchFamily="34" charset="0"/>
              </a:rPr>
              <a:t>verskil</a:t>
            </a:r>
            <a:endParaRPr lang="en-US" altLang="en-US" sz="1400" dirty="0">
              <a:solidFill>
                <a:schemeClr val="bg1"/>
              </a:solidFill>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
        <p:nvSpPr>
          <p:cNvPr id="29"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a person in the middle&#10;&#10;Description automatically generated">
            <a:extLst>
              <a:ext uri="{FF2B5EF4-FFF2-40B4-BE49-F238E27FC236}">
                <a16:creationId xmlns:a16="http://schemas.microsoft.com/office/drawing/2014/main" id="{27EBD0E3-AB67-E2CF-2D5A-A2E8886F4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4210" y="-4962"/>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0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600C6-8848-43E4-8184-BBC5E226D638}">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98546243-BB6E-4468-8F16-A5C51F4F3AC5}">
  <ds:schemaRefs>
    <ds:schemaRef ds:uri="http://schemas.microsoft.com/sharepoint/v3/contenttype/forms"/>
  </ds:schemaRefs>
</ds:datastoreItem>
</file>

<file path=customXml/itemProps3.xml><?xml version="1.0" encoding="utf-8"?>
<ds:datastoreItem xmlns:ds="http://schemas.openxmlformats.org/officeDocument/2006/customXml" ds:itemID="{11C71DE2-13CA-426D-AFB9-F87C9467A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354</TotalTime>
  <Words>2918</Words>
  <Application>Microsoft Office PowerPoint</Application>
  <PresentationFormat>Widescreen</PresentationFormat>
  <Paragraphs>180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Courier New</vt:lpstr>
      <vt:lpstr>Symbol</vt:lpstr>
      <vt:lpstr>Office Theme</vt:lpstr>
      <vt:lpstr> Kwartaal 2: GRV  Les 2: Respekteer die regte van ander</vt:lpstr>
      <vt:lpstr>Teen die einde van hierdie les behoort jy in staat te wees om:</vt:lpstr>
      <vt:lpstr>Respek</vt:lpstr>
      <vt:lpstr>Die belangrikheid van respek</vt:lpstr>
      <vt:lpstr>Respek en verdraagsaamheid</vt:lpstr>
      <vt:lpstr>Persoonlike waardes</vt:lpstr>
      <vt:lpstr>Gestremdhede en gestremdheidsetiket</vt:lpstr>
      <vt:lpstr>Gestremdheid</vt:lpstr>
      <vt:lpstr>‘n Lewe met MIV en Vigs</vt:lpstr>
      <vt:lpstr>MIV diskrimineer nie</vt:lpstr>
      <vt:lpstr>MIV-Stigma</vt:lpstr>
      <vt:lpstr>MIV en gesondheidsverskille</vt:lpstr>
      <vt:lpstr>Hoe kan ons ondersteuning bied aan 'n persoon wat MIV-positief is?</vt:lpstr>
      <vt:lpstr>Huiswerkaktiwiteit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2025-08-20T06:14:41Z</dcterms:created>
  <dcterms:modified xsi:type="dcterms:W3CDTF">2025-10-28T15:21:16Z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