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7" r:id="rId6"/>
    <p:sldId id="258" r:id="rId7"/>
    <p:sldId id="272" r:id="rId8"/>
    <p:sldId id="260" r:id="rId9"/>
    <p:sldId id="261" r:id="rId10"/>
    <p:sldId id="262" r:id="rId11"/>
    <p:sldId id="263" r:id="rId12"/>
    <p:sldId id="271" r:id="rId13"/>
    <p:sldId id="264" r:id="rId14"/>
    <p:sldId id="273" r:id="rId15"/>
    <p:sldId id="274" r:id="rId16"/>
    <p:sldId id="267" r:id="rId17"/>
    <p:sldId id="268"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6A843E-D1CF-4923-8179-8750F48B298C}" v="99" dt="2025-10-28T13:54:10.8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281" autoAdjust="0"/>
  </p:normalViewPr>
  <p:slideViewPr>
    <p:cSldViewPr snapToGrid="0">
      <p:cViewPr varScale="1">
        <p:scale>
          <a:sx n="45" d="100"/>
          <a:sy n="45" d="100"/>
        </p:scale>
        <p:origin x="91"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5-10-28T13:54:10.822" v="699"/>
      <pc:docMkLst>
        <pc:docMk/>
      </pc:docMkLst>
      <pc:sldChg chg="addSp delSp modSp mod setBg setClrOvrMap">
        <pc:chgData name="Megan Botes" userId="70568131-745a-489b-b4fe-9e78c579dd6d" providerId="ADAL" clId="{E3DEF142-CC7A-44CA-B5B4-48BABF1A3E75}" dt="2025-10-28T13:36:43.737" v="390"/>
        <pc:sldMkLst>
          <pc:docMk/>
          <pc:sldMk cId="389088745" sldId="257"/>
        </pc:sldMkLst>
        <pc:spChg chg="mod ord">
          <ac:chgData name="Megan Botes" userId="70568131-745a-489b-b4fe-9e78c579dd6d" providerId="ADAL" clId="{E3DEF142-CC7A-44CA-B5B4-48BABF1A3E75}" dt="2025-10-28T13:36:43.737" v="390"/>
          <ac:spMkLst>
            <pc:docMk/>
            <pc:sldMk cId="389088745" sldId="257"/>
            <ac:spMk id="2" creationId="{19B736A1-ABF5-0167-61D4-EFC310BD838E}"/>
          </ac:spMkLst>
        </pc:spChg>
        <pc:grpChg chg="add">
          <ac:chgData name="Megan Botes" userId="70568131-745a-489b-b4fe-9e78c579dd6d" providerId="ADAL" clId="{E3DEF142-CC7A-44CA-B5B4-48BABF1A3E75}" dt="2025-10-23T10:59:31.120" v="8" actId="26606"/>
          <ac:grpSpMkLst>
            <pc:docMk/>
            <pc:sldMk cId="389088745" sldId="257"/>
            <ac:grpSpMk id="40" creationId="{CA16F22E-4716-CA29-1F53-4AAD52955EF1}"/>
          </ac:grpSpMkLst>
        </pc:grpChg>
        <pc:picChg chg="add mod">
          <ac:chgData name="Megan Botes" userId="70568131-745a-489b-b4fe-9e78c579dd6d" providerId="ADAL" clId="{E3DEF142-CC7A-44CA-B5B4-48BABF1A3E75}" dt="2025-10-23T10:59:31.120" v="8" actId="26606"/>
          <ac:picMkLst>
            <pc:docMk/>
            <pc:sldMk cId="389088745" sldId="257"/>
            <ac:picMk id="5" creationId="{9A7659C7-9FEF-FA81-2F97-4D57CBD8C187}"/>
          </ac:picMkLst>
        </pc:picChg>
        <pc:picChg chg="add mod">
          <ac:chgData name="Megan Botes" userId="70568131-745a-489b-b4fe-9e78c579dd6d" providerId="ADAL" clId="{E3DEF142-CC7A-44CA-B5B4-48BABF1A3E75}" dt="2025-10-23T11:26:20.157" v="375"/>
          <ac:picMkLst>
            <pc:docMk/>
            <pc:sldMk cId="389088745" sldId="257"/>
            <ac:picMk id="6" creationId="{1F79FF74-FDAE-66F4-86E9-53ED4C9685DE}"/>
          </ac:picMkLst>
        </pc:picChg>
      </pc:sldChg>
      <pc:sldChg chg="addSp delSp modSp mod delDesignElem chgLayout">
        <pc:chgData name="Megan Botes" userId="70568131-745a-489b-b4fe-9e78c579dd6d" providerId="ADAL" clId="{E3DEF142-CC7A-44CA-B5B4-48BABF1A3E75}" dt="2025-10-28T13:38:25.535" v="471" actId="20577"/>
        <pc:sldMkLst>
          <pc:docMk/>
          <pc:sldMk cId="1430109910" sldId="258"/>
        </pc:sldMkLst>
        <pc:spChg chg="mod ord">
          <ac:chgData name="Megan Botes" userId="70568131-745a-489b-b4fe-9e78c579dd6d" providerId="ADAL" clId="{E3DEF142-CC7A-44CA-B5B4-48BABF1A3E75}" dt="2025-10-28T13:37:06.608" v="393" actId="20577"/>
          <ac:spMkLst>
            <pc:docMk/>
            <pc:sldMk cId="1430109910" sldId="258"/>
            <ac:spMk id="2" creationId="{996D0304-8173-2D1E-31DE-8EA13DB0D928}"/>
          </ac:spMkLst>
        </pc:spChg>
        <pc:spChg chg="add">
          <ac:chgData name="Megan Botes" userId="70568131-745a-489b-b4fe-9e78c579dd6d" providerId="ADAL" clId="{E3DEF142-CC7A-44CA-B5B4-48BABF1A3E75}" dt="2025-10-23T11:01:37.395" v="32" actId="26606"/>
          <ac:spMkLst>
            <pc:docMk/>
            <pc:sldMk cId="1430109910" sldId="258"/>
            <ac:spMk id="10" creationId="{BACC6370-2D7E-4714-9D71-7542949D7D5D}"/>
          </ac:spMkLst>
        </pc:spChg>
        <pc:spChg chg="add">
          <ac:chgData name="Megan Botes" userId="70568131-745a-489b-b4fe-9e78c579dd6d" providerId="ADAL" clId="{E3DEF142-CC7A-44CA-B5B4-48BABF1A3E75}" dt="2025-10-23T11:01:37.395" v="32" actId="26606"/>
          <ac:spMkLst>
            <pc:docMk/>
            <pc:sldMk cId="1430109910" sldId="258"/>
            <ac:spMk id="12" creationId="{F68B3F68-107C-434F-AA38-110D5EA91B85}"/>
          </ac:spMkLst>
        </pc:spChg>
        <pc:spChg chg="add">
          <ac:chgData name="Megan Botes" userId="70568131-745a-489b-b4fe-9e78c579dd6d" providerId="ADAL" clId="{E3DEF142-CC7A-44CA-B5B4-48BABF1A3E75}" dt="2025-10-23T11:01:37.395" v="32" actId="26606"/>
          <ac:spMkLst>
            <pc:docMk/>
            <pc:sldMk cId="1430109910" sldId="258"/>
            <ac:spMk id="14" creationId="{AAD0DBB9-1A4B-4391-81D4-CB19F9AB918A}"/>
          </ac:spMkLst>
        </pc:spChg>
        <pc:spChg chg="add">
          <ac:chgData name="Megan Botes" userId="70568131-745a-489b-b4fe-9e78c579dd6d" providerId="ADAL" clId="{E3DEF142-CC7A-44CA-B5B4-48BABF1A3E75}" dt="2025-10-23T11:01:37.395" v="32" actId="26606"/>
          <ac:spMkLst>
            <pc:docMk/>
            <pc:sldMk cId="1430109910" sldId="258"/>
            <ac:spMk id="16" creationId="{063BBA22-50EA-4C4D-BE05-F1CE4E63AA56}"/>
          </ac:spMkLst>
        </pc:spChg>
        <pc:graphicFrameChg chg="add mod modGraphic">
          <ac:chgData name="Megan Botes" userId="70568131-745a-489b-b4fe-9e78c579dd6d" providerId="ADAL" clId="{E3DEF142-CC7A-44CA-B5B4-48BABF1A3E75}" dt="2025-10-28T13:38:25.535" v="471" actId="20577"/>
          <ac:graphicFrameMkLst>
            <pc:docMk/>
            <pc:sldMk cId="1430109910" sldId="258"/>
            <ac:graphicFrameMk id="6" creationId="{595AFD92-C5FB-3665-3CB3-ABCC4B0A8326}"/>
          </ac:graphicFrameMkLst>
        </pc:graphicFrameChg>
        <pc:picChg chg="add mod">
          <ac:chgData name="Megan Botes" userId="70568131-745a-489b-b4fe-9e78c579dd6d" providerId="ADAL" clId="{E3DEF142-CC7A-44CA-B5B4-48BABF1A3E75}" dt="2025-10-23T11:26:21.337" v="376"/>
          <ac:picMkLst>
            <pc:docMk/>
            <pc:sldMk cId="1430109910" sldId="258"/>
            <ac:picMk id="5" creationId="{DDAB207D-6A93-DEE1-A758-3E0B82550DEA}"/>
          </ac:picMkLst>
        </pc:picChg>
      </pc:sldChg>
      <pc:sldChg chg="addSp delSp modSp mod">
        <pc:chgData name="Megan Botes" userId="70568131-745a-489b-b4fe-9e78c579dd6d" providerId="ADAL" clId="{E3DEF142-CC7A-44CA-B5B4-48BABF1A3E75}" dt="2025-10-28T13:40:26.759" v="519" actId="20577"/>
        <pc:sldMkLst>
          <pc:docMk/>
          <pc:sldMk cId="1691508321" sldId="260"/>
        </pc:sldMkLst>
        <pc:spChg chg="mod">
          <ac:chgData name="Megan Botes" userId="70568131-745a-489b-b4fe-9e78c579dd6d" providerId="ADAL" clId="{E3DEF142-CC7A-44CA-B5B4-48BABF1A3E75}" dt="2025-10-28T13:40:05.313" v="505" actId="1076"/>
          <ac:spMkLst>
            <pc:docMk/>
            <pc:sldMk cId="1691508321" sldId="260"/>
            <ac:spMk id="2" creationId="{32A6D577-99B7-CBB1-5481-DB2DCB548929}"/>
          </ac:spMkLst>
        </pc:spChg>
        <pc:spChg chg="mod ord">
          <ac:chgData name="Megan Botes" userId="70568131-745a-489b-b4fe-9e78c579dd6d" providerId="ADAL" clId="{E3DEF142-CC7A-44CA-B5B4-48BABF1A3E75}" dt="2025-10-28T13:40:26.759" v="519" actId="20577"/>
          <ac:spMkLst>
            <pc:docMk/>
            <pc:sldMk cId="1691508321" sldId="260"/>
            <ac:spMk id="3" creationId="{79CEC3F7-D45D-1158-E39B-BFBC0C27C0DC}"/>
          </ac:spMkLst>
        </pc:spChg>
        <pc:spChg chg="add">
          <ac:chgData name="Megan Botes" userId="70568131-745a-489b-b4fe-9e78c579dd6d" providerId="ADAL" clId="{E3DEF142-CC7A-44CA-B5B4-48BABF1A3E75}" dt="2025-10-23T11:08:21.961" v="64" actId="26606"/>
          <ac:spMkLst>
            <pc:docMk/>
            <pc:sldMk cId="1691508321" sldId="260"/>
            <ac:spMk id="1038" creationId="{A2679492-7988-4050-9056-542444452411}"/>
          </ac:spMkLst>
        </pc:spChg>
        <pc:spChg chg="add">
          <ac:chgData name="Megan Botes" userId="70568131-745a-489b-b4fe-9e78c579dd6d" providerId="ADAL" clId="{E3DEF142-CC7A-44CA-B5B4-48BABF1A3E75}" dt="2025-10-23T11:08:21.961" v="64" actId="26606"/>
          <ac:spMkLst>
            <pc:docMk/>
            <pc:sldMk cId="1691508321" sldId="260"/>
            <ac:spMk id="1040" creationId="{B091B163-7D61-4891-ABCF-5C13D9C418D0}"/>
          </ac:spMkLst>
        </pc:spChg>
        <pc:picChg chg="add mod">
          <ac:chgData name="Megan Botes" userId="70568131-745a-489b-b4fe-9e78c579dd6d" providerId="ADAL" clId="{E3DEF142-CC7A-44CA-B5B4-48BABF1A3E75}" dt="2025-10-23T11:08:21.961" v="64" actId="26606"/>
          <ac:picMkLst>
            <pc:docMk/>
            <pc:sldMk cId="1691508321" sldId="260"/>
            <ac:picMk id="5" creationId="{AE72DDC6-AA13-1692-2488-3D14A96379A8}"/>
          </ac:picMkLst>
        </pc:picChg>
        <pc:picChg chg="add mod">
          <ac:chgData name="Megan Botes" userId="70568131-745a-489b-b4fe-9e78c579dd6d" providerId="ADAL" clId="{E3DEF142-CC7A-44CA-B5B4-48BABF1A3E75}" dt="2025-10-23T11:26:23.363" v="378"/>
          <ac:picMkLst>
            <pc:docMk/>
            <pc:sldMk cId="1691508321" sldId="260"/>
            <ac:picMk id="7" creationId="{E7079AC2-CBD0-1853-B404-21F872A2F4E2}"/>
          </ac:picMkLst>
        </pc:picChg>
        <pc:cxnChg chg="add">
          <ac:chgData name="Megan Botes" userId="70568131-745a-489b-b4fe-9e78c579dd6d" providerId="ADAL" clId="{E3DEF142-CC7A-44CA-B5B4-48BABF1A3E75}" dt="2025-10-23T11:08:21.961" v="64" actId="26606"/>
          <ac:cxnSpMkLst>
            <pc:docMk/>
            <pc:sldMk cId="1691508321" sldId="260"/>
            <ac:cxnSpMk id="1042" creationId="{C49DA8F6-BCC1-4447-B54C-57856834B94B}"/>
          </ac:cxnSpMkLst>
        </pc:cxnChg>
      </pc:sldChg>
      <pc:sldChg chg="addSp delSp modSp mod delDesignElem chgLayout modNotesTx">
        <pc:chgData name="Megan Botes" userId="70568131-745a-489b-b4fe-9e78c579dd6d" providerId="ADAL" clId="{E3DEF142-CC7A-44CA-B5B4-48BABF1A3E75}" dt="2025-10-28T13:43:01.125" v="555" actId="1076"/>
        <pc:sldMkLst>
          <pc:docMk/>
          <pc:sldMk cId="3803567712" sldId="261"/>
        </pc:sldMkLst>
        <pc:spChg chg="mod ord">
          <ac:chgData name="Megan Botes" userId="70568131-745a-489b-b4fe-9e78c579dd6d" providerId="ADAL" clId="{E3DEF142-CC7A-44CA-B5B4-48BABF1A3E75}" dt="2025-10-28T13:43:01.125" v="555" actId="1076"/>
          <ac:spMkLst>
            <pc:docMk/>
            <pc:sldMk cId="3803567712" sldId="261"/>
            <ac:spMk id="2" creationId="{A6232448-9AB9-0616-9FE0-B75944FEB603}"/>
          </ac:spMkLst>
        </pc:spChg>
        <pc:spChg chg="add mod ord">
          <ac:chgData name="Megan Botes" userId="70568131-745a-489b-b4fe-9e78c579dd6d" providerId="ADAL" clId="{E3DEF142-CC7A-44CA-B5B4-48BABF1A3E75}" dt="2025-10-28T13:42:56.385" v="554" actId="1076"/>
          <ac:spMkLst>
            <pc:docMk/>
            <pc:sldMk cId="3803567712" sldId="261"/>
            <ac:spMk id="5" creationId="{71FD6877-F3BF-B664-FE65-2EA6D08BF2D9}"/>
          </ac:spMkLst>
        </pc:spChg>
        <pc:spChg chg="add del">
          <ac:chgData name="Megan Botes" userId="70568131-745a-489b-b4fe-9e78c579dd6d" providerId="ADAL" clId="{E3DEF142-CC7A-44CA-B5B4-48BABF1A3E75}" dt="2025-10-23T11:10:56.760" v="115" actId="26606"/>
          <ac:spMkLst>
            <pc:docMk/>
            <pc:sldMk cId="3803567712" sldId="261"/>
            <ac:spMk id="13" creationId="{3F0B8CEB-8279-4E5E-A0CE-1FC9F71736F2}"/>
          </ac:spMkLst>
        </pc:spChg>
        <pc:spChg chg="add del">
          <ac:chgData name="Megan Botes" userId="70568131-745a-489b-b4fe-9e78c579dd6d" providerId="ADAL" clId="{E3DEF142-CC7A-44CA-B5B4-48BABF1A3E75}" dt="2025-10-23T11:10:56.760" v="115" actId="26606"/>
          <ac:spMkLst>
            <pc:docMk/>
            <pc:sldMk cId="3803567712" sldId="261"/>
            <ac:spMk id="18" creationId="{23E547B5-89CF-4EC0-96DE-25771AED0799}"/>
          </ac:spMkLst>
        </pc:spChg>
        <pc:picChg chg="add mod ord">
          <ac:chgData name="Megan Botes" userId="70568131-745a-489b-b4fe-9e78c579dd6d" providerId="ADAL" clId="{E3DEF142-CC7A-44CA-B5B4-48BABF1A3E75}" dt="2025-10-28T13:42:49.451" v="553" actId="1076"/>
          <ac:picMkLst>
            <pc:docMk/>
            <pc:sldMk cId="3803567712" sldId="261"/>
            <ac:picMk id="6" creationId="{54E7008E-9797-42F1-E9E1-4847F062B474}"/>
          </ac:picMkLst>
        </pc:picChg>
        <pc:picChg chg="add mod">
          <ac:chgData name="Megan Botes" userId="70568131-745a-489b-b4fe-9e78c579dd6d" providerId="ADAL" clId="{E3DEF142-CC7A-44CA-B5B4-48BABF1A3E75}" dt="2025-10-23T11:26:24.272" v="379"/>
          <ac:picMkLst>
            <pc:docMk/>
            <pc:sldMk cId="3803567712" sldId="261"/>
            <ac:picMk id="7" creationId="{2E94A731-566D-E602-46EF-52A4F205C709}"/>
          </ac:picMkLst>
        </pc:picChg>
      </pc:sldChg>
      <pc:sldChg chg="addSp delSp modSp mod delDesignElem chgLayout">
        <pc:chgData name="Megan Botes" userId="70568131-745a-489b-b4fe-9e78c579dd6d" providerId="ADAL" clId="{E3DEF142-CC7A-44CA-B5B4-48BABF1A3E75}" dt="2025-10-28T13:44:09.159" v="556" actId="113"/>
        <pc:sldMkLst>
          <pc:docMk/>
          <pc:sldMk cId="1837291595" sldId="262"/>
        </pc:sldMkLst>
        <pc:spChg chg="mod ord">
          <ac:chgData name="Megan Botes" userId="70568131-745a-489b-b4fe-9e78c579dd6d" providerId="ADAL" clId="{E3DEF142-CC7A-44CA-B5B4-48BABF1A3E75}" dt="2025-10-23T11:14:59.666" v="178" actId="20577"/>
          <ac:spMkLst>
            <pc:docMk/>
            <pc:sldMk cId="1837291595" sldId="262"/>
            <ac:spMk id="2" creationId="{D7AD877A-1588-85AD-367A-2C87E2B03571}"/>
          </ac:spMkLst>
        </pc:spChg>
        <pc:spChg chg="add">
          <ac:chgData name="Megan Botes" userId="70568131-745a-489b-b4fe-9e78c579dd6d" providerId="ADAL" clId="{E3DEF142-CC7A-44CA-B5B4-48BABF1A3E75}" dt="2025-10-23T11:14:26.986" v="170" actId="26606"/>
          <ac:spMkLst>
            <pc:docMk/>
            <pc:sldMk cId="1837291595" sldId="262"/>
            <ac:spMk id="10" creationId="{53B021B3-DE93-4AB7-8A18-CF5F1CED88B8}"/>
          </ac:spMkLst>
        </pc:spChg>
        <pc:spChg chg="add">
          <ac:chgData name="Megan Botes" userId="70568131-745a-489b-b4fe-9e78c579dd6d" providerId="ADAL" clId="{E3DEF142-CC7A-44CA-B5B4-48BABF1A3E75}" dt="2025-10-23T11:14:26.986" v="170" actId="26606"/>
          <ac:spMkLst>
            <pc:docMk/>
            <pc:sldMk cId="1837291595" sldId="262"/>
            <ac:spMk id="12" creationId="{52D502E5-F6B4-4D58-B4AE-FC466FF15EE8}"/>
          </ac:spMkLst>
        </pc:spChg>
        <pc:spChg chg="add">
          <ac:chgData name="Megan Botes" userId="70568131-745a-489b-b4fe-9e78c579dd6d" providerId="ADAL" clId="{E3DEF142-CC7A-44CA-B5B4-48BABF1A3E75}" dt="2025-10-23T11:14:26.986" v="170" actId="26606"/>
          <ac:spMkLst>
            <pc:docMk/>
            <pc:sldMk cId="1837291595" sldId="262"/>
            <ac:spMk id="14" creationId="{9DECDBF4-02B6-4BB4-B65B-B8107AD6A9E8}"/>
          </ac:spMkLst>
        </pc:spChg>
        <pc:graphicFrameChg chg="add mod">
          <ac:chgData name="Megan Botes" userId="70568131-745a-489b-b4fe-9e78c579dd6d" providerId="ADAL" clId="{E3DEF142-CC7A-44CA-B5B4-48BABF1A3E75}" dt="2025-10-28T13:44:09.159" v="556" actId="113"/>
          <ac:graphicFrameMkLst>
            <pc:docMk/>
            <pc:sldMk cId="1837291595" sldId="262"/>
            <ac:graphicFrameMk id="6" creationId="{2B4A4608-C688-F046-677D-88FF1F61ED15}"/>
          </ac:graphicFrameMkLst>
        </pc:graphicFrameChg>
        <pc:picChg chg="add mod">
          <ac:chgData name="Megan Botes" userId="70568131-745a-489b-b4fe-9e78c579dd6d" providerId="ADAL" clId="{E3DEF142-CC7A-44CA-B5B4-48BABF1A3E75}" dt="2025-10-23T11:26:25.251" v="380"/>
          <ac:picMkLst>
            <pc:docMk/>
            <pc:sldMk cId="1837291595" sldId="262"/>
            <ac:picMk id="5" creationId="{E5FE5F43-D2EE-2B6A-F21F-D6098581CA50}"/>
          </ac:picMkLst>
        </pc:picChg>
      </pc:sldChg>
      <pc:sldChg chg="addSp delSp modSp mod delDesignElem chgLayout">
        <pc:chgData name="Megan Botes" userId="70568131-745a-489b-b4fe-9e78c579dd6d" providerId="ADAL" clId="{E3DEF142-CC7A-44CA-B5B4-48BABF1A3E75}" dt="2025-10-28T13:46:26.940" v="613" actId="14100"/>
        <pc:sldMkLst>
          <pc:docMk/>
          <pc:sldMk cId="2483982297" sldId="263"/>
        </pc:sldMkLst>
        <pc:spChg chg="mod ord">
          <ac:chgData name="Megan Botes" userId="70568131-745a-489b-b4fe-9e78c579dd6d" providerId="ADAL" clId="{E3DEF142-CC7A-44CA-B5B4-48BABF1A3E75}" dt="2025-10-28T13:44:48.597" v="576" actId="1076"/>
          <ac:spMkLst>
            <pc:docMk/>
            <pc:sldMk cId="2483982297" sldId="263"/>
            <ac:spMk id="2" creationId="{C63233A8-D7D5-EC75-E62C-5777CB553D67}"/>
          </ac:spMkLst>
        </pc:spChg>
        <pc:spChg chg="mod ord">
          <ac:chgData name="Megan Botes" userId="70568131-745a-489b-b4fe-9e78c579dd6d" providerId="ADAL" clId="{E3DEF142-CC7A-44CA-B5B4-48BABF1A3E75}" dt="2025-10-28T13:46:26.940" v="613" actId="14100"/>
          <ac:spMkLst>
            <pc:docMk/>
            <pc:sldMk cId="2483982297" sldId="263"/>
            <ac:spMk id="3" creationId="{7B0868EA-5216-8FE5-EE73-C62A95550E3E}"/>
          </ac:spMkLst>
        </pc:spChg>
        <pc:spChg chg="add">
          <ac:chgData name="Megan Botes" userId="70568131-745a-489b-b4fe-9e78c579dd6d" providerId="ADAL" clId="{E3DEF142-CC7A-44CA-B5B4-48BABF1A3E75}" dt="2025-10-23T11:17:55.672" v="313" actId="26606"/>
          <ac:spMkLst>
            <pc:docMk/>
            <pc:sldMk cId="2483982297" sldId="263"/>
            <ac:spMk id="15" creationId="{04812C46-200A-4DEB-A05E-3ED6C68C2387}"/>
          </ac:spMkLst>
        </pc:spChg>
        <pc:spChg chg="add">
          <ac:chgData name="Megan Botes" userId="70568131-745a-489b-b4fe-9e78c579dd6d" providerId="ADAL" clId="{E3DEF142-CC7A-44CA-B5B4-48BABF1A3E75}" dt="2025-10-23T11:17:55.672" v="313" actId="26606"/>
          <ac:spMkLst>
            <pc:docMk/>
            <pc:sldMk cId="2483982297" sldId="263"/>
            <ac:spMk id="17" creationId="{D1EA859B-E555-4109-94F3-6700E046E008}"/>
          </ac:spMkLst>
        </pc:spChg>
        <pc:picChg chg="add mod ord">
          <ac:chgData name="Megan Botes" userId="70568131-745a-489b-b4fe-9e78c579dd6d" providerId="ADAL" clId="{E3DEF142-CC7A-44CA-B5B4-48BABF1A3E75}" dt="2025-10-23T11:17:55.672" v="313" actId="26606"/>
          <ac:picMkLst>
            <pc:docMk/>
            <pc:sldMk cId="2483982297" sldId="263"/>
            <ac:picMk id="10" creationId="{B66CFCC4-D675-35D8-302B-9A69E2423A06}"/>
          </ac:picMkLst>
        </pc:picChg>
        <pc:picChg chg="add mod">
          <ac:chgData name="Megan Botes" userId="70568131-745a-489b-b4fe-9e78c579dd6d" providerId="ADAL" clId="{E3DEF142-CC7A-44CA-B5B4-48BABF1A3E75}" dt="2025-10-23T11:26:26.458" v="381"/>
          <ac:picMkLst>
            <pc:docMk/>
            <pc:sldMk cId="2483982297" sldId="263"/>
            <ac:picMk id="11" creationId="{41CA74CD-340B-8CC8-45F3-1964C22E4205}"/>
          </ac:picMkLst>
        </pc:picChg>
      </pc:sldChg>
      <pc:sldChg chg="addSp delSp modSp mod addAnim">
        <pc:chgData name="Megan Botes" userId="70568131-745a-489b-b4fe-9e78c579dd6d" providerId="ADAL" clId="{E3DEF142-CC7A-44CA-B5B4-48BABF1A3E75}" dt="2025-10-28T13:48:28.905" v="633" actId="20577"/>
        <pc:sldMkLst>
          <pc:docMk/>
          <pc:sldMk cId="3235107314" sldId="264"/>
        </pc:sldMkLst>
        <pc:spChg chg="mod ord">
          <ac:chgData name="Megan Botes" userId="70568131-745a-489b-b4fe-9e78c579dd6d" providerId="ADAL" clId="{E3DEF142-CC7A-44CA-B5B4-48BABF1A3E75}" dt="2025-10-28T13:48:28.905" v="633" actId="20577"/>
          <ac:spMkLst>
            <pc:docMk/>
            <pc:sldMk cId="3235107314" sldId="264"/>
            <ac:spMk id="2" creationId="{BC343438-567F-448D-CDD2-0EE64698ADDA}"/>
          </ac:spMkLst>
        </pc:spChg>
        <pc:spChg chg="add">
          <ac:chgData name="Megan Botes" userId="70568131-745a-489b-b4fe-9e78c579dd6d" providerId="ADAL" clId="{E3DEF142-CC7A-44CA-B5B4-48BABF1A3E75}" dt="2025-10-23T11:21:30.781" v="345" actId="26606"/>
          <ac:spMkLst>
            <pc:docMk/>
            <pc:sldMk cId="3235107314" sldId="264"/>
            <ac:spMk id="45" creationId="{ECC07320-C2CA-4E29-8481-9D9E143C7788}"/>
          </ac:spMkLst>
        </pc:spChg>
        <pc:spChg chg="add">
          <ac:chgData name="Megan Botes" userId="70568131-745a-489b-b4fe-9e78c579dd6d" providerId="ADAL" clId="{E3DEF142-CC7A-44CA-B5B4-48BABF1A3E75}" dt="2025-10-23T11:21:30.781" v="345" actId="26606"/>
          <ac:spMkLst>
            <pc:docMk/>
            <pc:sldMk cId="3235107314" sldId="264"/>
            <ac:spMk id="47" creationId="{178FB36B-5BFE-42CA-BC60-1115E0D95EEC}"/>
          </ac:spMkLst>
        </pc:spChg>
        <pc:picChg chg="add mod">
          <ac:chgData name="Megan Botes" userId="70568131-745a-489b-b4fe-9e78c579dd6d" providerId="ADAL" clId="{E3DEF142-CC7A-44CA-B5B4-48BABF1A3E75}" dt="2025-10-23T11:21:30.781" v="345" actId="26606"/>
          <ac:picMkLst>
            <pc:docMk/>
            <pc:sldMk cId="3235107314" sldId="264"/>
            <ac:picMk id="7" creationId="{DA674180-5D7E-15FA-D8E0-027523E01B5C}"/>
          </ac:picMkLst>
        </pc:picChg>
        <pc:picChg chg="add mod">
          <ac:chgData name="Megan Botes" userId="70568131-745a-489b-b4fe-9e78c579dd6d" providerId="ADAL" clId="{E3DEF142-CC7A-44CA-B5B4-48BABF1A3E75}" dt="2025-10-23T11:26:28.923" v="383"/>
          <ac:picMkLst>
            <pc:docMk/>
            <pc:sldMk cId="3235107314" sldId="264"/>
            <ac:picMk id="8" creationId="{169423E8-BA7F-1B90-67FB-AC1B8518A496}"/>
          </ac:picMkLst>
        </pc:picChg>
      </pc:sldChg>
      <pc:sldChg chg="del">
        <pc:chgData name="Megan Botes" userId="70568131-745a-489b-b4fe-9e78c579dd6d" providerId="ADAL" clId="{E3DEF142-CC7A-44CA-B5B4-48BABF1A3E75}" dt="2025-10-28T13:48:52.905" v="638" actId="47"/>
        <pc:sldMkLst>
          <pc:docMk/>
          <pc:sldMk cId="3359337676" sldId="265"/>
        </pc:sldMkLst>
      </pc:sldChg>
      <pc:sldChg chg="modSp del">
        <pc:chgData name="Megan Botes" userId="70568131-745a-489b-b4fe-9e78c579dd6d" providerId="ADAL" clId="{E3DEF142-CC7A-44CA-B5B4-48BABF1A3E75}" dt="2025-10-28T13:51:01.680" v="649" actId="47"/>
        <pc:sldMkLst>
          <pc:docMk/>
          <pc:sldMk cId="3243194862" sldId="266"/>
        </pc:sldMkLst>
      </pc:sldChg>
      <pc:sldChg chg="addSp delSp modSp mod">
        <pc:chgData name="Megan Botes" userId="70568131-745a-489b-b4fe-9e78c579dd6d" providerId="ADAL" clId="{E3DEF142-CC7A-44CA-B5B4-48BABF1A3E75}" dt="2025-10-28T13:51:56.797" v="660" actId="20577"/>
        <pc:sldMkLst>
          <pc:docMk/>
          <pc:sldMk cId="3008027961" sldId="267"/>
        </pc:sldMkLst>
        <pc:spChg chg="mod">
          <ac:chgData name="Megan Botes" userId="70568131-745a-489b-b4fe-9e78c579dd6d" providerId="ADAL" clId="{E3DEF142-CC7A-44CA-B5B4-48BABF1A3E75}" dt="2025-10-28T13:51:29.401" v="655" actId="20577"/>
          <ac:spMkLst>
            <pc:docMk/>
            <pc:sldMk cId="3008027961" sldId="267"/>
            <ac:spMk id="2" creationId="{084670D9-145E-E59B-5F08-A07404C905B0}"/>
          </ac:spMkLst>
        </pc:spChg>
        <pc:spChg chg="mod">
          <ac:chgData name="Megan Botes" userId="70568131-745a-489b-b4fe-9e78c579dd6d" providerId="ADAL" clId="{E3DEF142-CC7A-44CA-B5B4-48BABF1A3E75}" dt="2025-10-28T13:51:56.797" v="660" actId="20577"/>
          <ac:spMkLst>
            <pc:docMk/>
            <pc:sldMk cId="3008027961" sldId="267"/>
            <ac:spMk id="3" creationId="{6A328651-1BA7-B02F-2BBB-5B48C3CADD4C}"/>
          </ac:spMkLst>
        </pc:spChg>
        <pc:spChg chg="add">
          <ac:chgData name="Megan Botes" userId="70568131-745a-489b-b4fe-9e78c579dd6d" providerId="ADAL" clId="{E3DEF142-CC7A-44CA-B5B4-48BABF1A3E75}" dt="2025-10-23T11:23:26.866" v="353" actId="26606"/>
          <ac:spMkLst>
            <pc:docMk/>
            <pc:sldMk cId="3008027961" sldId="267"/>
            <ac:spMk id="27" creationId="{DAAE4CDD-124C-4DCF-9584-B6033B545DD5}"/>
          </ac:spMkLst>
        </pc:spChg>
        <pc:spChg chg="add">
          <ac:chgData name="Megan Botes" userId="70568131-745a-489b-b4fe-9e78c579dd6d" providerId="ADAL" clId="{E3DEF142-CC7A-44CA-B5B4-48BABF1A3E75}" dt="2025-10-23T11:23:26.866" v="353" actId="26606"/>
          <ac:spMkLst>
            <pc:docMk/>
            <pc:sldMk cId="3008027961" sldId="267"/>
            <ac:spMk id="29" creationId="{081E4A58-353D-44AE-B2FC-2A74E2E400F7}"/>
          </ac:spMkLst>
        </pc:spChg>
        <pc:picChg chg="add mod">
          <ac:chgData name="Megan Botes" userId="70568131-745a-489b-b4fe-9e78c579dd6d" providerId="ADAL" clId="{E3DEF142-CC7A-44CA-B5B4-48BABF1A3E75}" dt="2025-10-23T11:26:30.539" v="384"/>
          <ac:picMkLst>
            <pc:docMk/>
            <pc:sldMk cId="3008027961" sldId="267"/>
            <ac:picMk id="5" creationId="{87F193BE-2215-9486-9F60-4867AC15E8BC}"/>
          </ac:picMkLst>
        </pc:picChg>
      </pc:sldChg>
      <pc:sldChg chg="addSp delSp modSp mod">
        <pc:chgData name="Megan Botes" userId="70568131-745a-489b-b4fe-9e78c579dd6d" providerId="ADAL" clId="{E3DEF142-CC7A-44CA-B5B4-48BABF1A3E75}" dt="2025-10-28T13:53:17.497" v="683" actId="20577"/>
        <pc:sldMkLst>
          <pc:docMk/>
          <pc:sldMk cId="3736178533" sldId="268"/>
        </pc:sldMkLst>
        <pc:spChg chg="mod">
          <ac:chgData name="Megan Botes" userId="70568131-745a-489b-b4fe-9e78c579dd6d" providerId="ADAL" clId="{E3DEF142-CC7A-44CA-B5B4-48BABF1A3E75}" dt="2025-10-28T13:52:31.184" v="662"/>
          <ac:spMkLst>
            <pc:docMk/>
            <pc:sldMk cId="3736178533" sldId="268"/>
            <ac:spMk id="2" creationId="{5CFE76F5-6E3C-99C3-66B2-2B67C5509B09}"/>
          </ac:spMkLst>
        </pc:spChg>
        <pc:spChg chg="add">
          <ac:chgData name="Megan Botes" userId="70568131-745a-489b-b4fe-9e78c579dd6d" providerId="ADAL" clId="{E3DEF142-CC7A-44CA-B5B4-48BABF1A3E75}" dt="2025-10-23T11:24:04.516" v="359" actId="26606"/>
          <ac:spMkLst>
            <pc:docMk/>
            <pc:sldMk cId="3736178533" sldId="268"/>
            <ac:spMk id="15" creationId="{BACC6370-2D7E-4714-9D71-7542949D7D5D}"/>
          </ac:spMkLst>
        </pc:spChg>
        <pc:spChg chg="add">
          <ac:chgData name="Megan Botes" userId="70568131-745a-489b-b4fe-9e78c579dd6d" providerId="ADAL" clId="{E3DEF142-CC7A-44CA-B5B4-48BABF1A3E75}" dt="2025-10-23T11:24:04.516" v="359" actId="26606"/>
          <ac:spMkLst>
            <pc:docMk/>
            <pc:sldMk cId="3736178533" sldId="268"/>
            <ac:spMk id="17" creationId="{F68B3F68-107C-434F-AA38-110D5EA91B85}"/>
          </ac:spMkLst>
        </pc:spChg>
        <pc:spChg chg="add">
          <ac:chgData name="Megan Botes" userId="70568131-745a-489b-b4fe-9e78c579dd6d" providerId="ADAL" clId="{E3DEF142-CC7A-44CA-B5B4-48BABF1A3E75}" dt="2025-10-23T11:24:04.516" v="359" actId="26606"/>
          <ac:spMkLst>
            <pc:docMk/>
            <pc:sldMk cId="3736178533" sldId="268"/>
            <ac:spMk id="19" creationId="{AAD0DBB9-1A4B-4391-81D4-CB19F9AB918A}"/>
          </ac:spMkLst>
        </pc:spChg>
        <pc:spChg chg="add">
          <ac:chgData name="Megan Botes" userId="70568131-745a-489b-b4fe-9e78c579dd6d" providerId="ADAL" clId="{E3DEF142-CC7A-44CA-B5B4-48BABF1A3E75}" dt="2025-10-23T11:24:04.516" v="359" actId="26606"/>
          <ac:spMkLst>
            <pc:docMk/>
            <pc:sldMk cId="3736178533" sldId="268"/>
            <ac:spMk id="21" creationId="{063BBA22-50EA-4C4D-BE05-F1CE4E63AA56}"/>
          </ac:spMkLst>
        </pc:spChg>
        <pc:graphicFrameChg chg="mod modGraphic">
          <ac:chgData name="Megan Botes" userId="70568131-745a-489b-b4fe-9e78c579dd6d" providerId="ADAL" clId="{E3DEF142-CC7A-44CA-B5B4-48BABF1A3E75}" dt="2025-10-28T13:53:17.497" v="683" actId="20577"/>
          <ac:graphicFrameMkLst>
            <pc:docMk/>
            <pc:sldMk cId="3736178533" sldId="268"/>
            <ac:graphicFrameMk id="5" creationId="{D54BFA9D-D901-8C44-2F1C-A4308816A0A8}"/>
          </ac:graphicFrameMkLst>
        </pc:graphicFrameChg>
        <pc:picChg chg="add mod">
          <ac:chgData name="Megan Botes" userId="70568131-745a-489b-b4fe-9e78c579dd6d" providerId="ADAL" clId="{E3DEF142-CC7A-44CA-B5B4-48BABF1A3E75}" dt="2025-10-23T11:26:31.727" v="385"/>
          <ac:picMkLst>
            <pc:docMk/>
            <pc:sldMk cId="3736178533" sldId="268"/>
            <ac:picMk id="4" creationId="{F9CFF2F3-0896-B4A0-6D51-9A2FBAFF99CF}"/>
          </ac:picMkLst>
        </pc:picChg>
      </pc:sldChg>
      <pc:sldChg chg="addSp delSp modSp mod setBg">
        <pc:chgData name="Megan Botes" userId="70568131-745a-489b-b4fe-9e78c579dd6d" providerId="ADAL" clId="{E3DEF142-CC7A-44CA-B5B4-48BABF1A3E75}" dt="2025-10-28T13:54:10.822" v="699"/>
        <pc:sldMkLst>
          <pc:docMk/>
          <pc:sldMk cId="2271385241" sldId="269"/>
        </pc:sldMkLst>
        <pc:spChg chg="mod ord">
          <ac:chgData name="Megan Botes" userId="70568131-745a-489b-b4fe-9e78c579dd6d" providerId="ADAL" clId="{E3DEF142-CC7A-44CA-B5B4-48BABF1A3E75}" dt="2025-10-28T13:53:45.288" v="696" actId="20577"/>
          <ac:spMkLst>
            <pc:docMk/>
            <pc:sldMk cId="2271385241" sldId="269"/>
            <ac:spMk id="2" creationId="{D7495462-690B-292F-A4AA-D4E755811F56}"/>
          </ac:spMkLst>
        </pc:spChg>
        <pc:spChg chg="add">
          <ac:chgData name="Megan Botes" userId="70568131-745a-489b-b4fe-9e78c579dd6d" providerId="ADAL" clId="{E3DEF142-CC7A-44CA-B5B4-48BABF1A3E75}" dt="2025-10-23T11:26:02.331" v="373" actId="26606"/>
          <ac:spMkLst>
            <pc:docMk/>
            <pc:sldMk cId="2271385241" sldId="269"/>
            <ac:spMk id="20" creationId="{6CC7D015-0DD8-420F-A568-AC4FEDC41251}"/>
          </ac:spMkLst>
        </pc:spChg>
        <pc:spChg chg="add">
          <ac:chgData name="Megan Botes" userId="70568131-745a-489b-b4fe-9e78c579dd6d" providerId="ADAL" clId="{E3DEF142-CC7A-44CA-B5B4-48BABF1A3E75}" dt="2025-10-23T11:26:02.331" v="373" actId="26606"/>
          <ac:spMkLst>
            <pc:docMk/>
            <pc:sldMk cId="2271385241" sldId="269"/>
            <ac:spMk id="21" creationId="{DC595556-C814-4F1F-B0E5-71812F38A8CD}"/>
          </ac:spMkLst>
        </pc:spChg>
        <pc:graphicFrameChg chg="mod ord modGraphic">
          <ac:chgData name="Megan Botes" userId="70568131-745a-489b-b4fe-9e78c579dd6d" providerId="ADAL" clId="{E3DEF142-CC7A-44CA-B5B4-48BABF1A3E75}" dt="2025-10-28T13:54:10.822" v="699"/>
          <ac:graphicFrameMkLst>
            <pc:docMk/>
            <pc:sldMk cId="2271385241" sldId="269"/>
            <ac:graphicFrameMk id="5" creationId="{3F8A79EF-3369-6E4B-4C60-E9E734852B11}"/>
          </ac:graphicFrameMkLst>
        </pc:graphicFrameChg>
        <pc:picChg chg="add mod">
          <ac:chgData name="Megan Botes" userId="70568131-745a-489b-b4fe-9e78c579dd6d" providerId="ADAL" clId="{E3DEF142-CC7A-44CA-B5B4-48BABF1A3E75}" dt="2025-10-23T11:26:02.331" v="373" actId="26606"/>
          <ac:picMkLst>
            <pc:docMk/>
            <pc:sldMk cId="2271385241" sldId="269"/>
            <ac:picMk id="4" creationId="{191858E0-FE11-A085-0E7D-BF6250D56120}"/>
          </ac:picMkLst>
        </pc:picChg>
        <pc:picChg chg="add mod">
          <ac:chgData name="Megan Botes" userId="70568131-745a-489b-b4fe-9e78c579dd6d" providerId="ADAL" clId="{E3DEF142-CC7A-44CA-B5B4-48BABF1A3E75}" dt="2025-10-23T11:26:32.549" v="386"/>
          <ac:picMkLst>
            <pc:docMk/>
            <pc:sldMk cId="2271385241" sldId="269"/>
            <ac:picMk id="6" creationId="{4B0525EA-49EC-7C57-4EE2-85CB623B0761}"/>
          </ac:picMkLst>
        </pc:picChg>
      </pc:sldChg>
      <pc:sldChg chg="addSp delSp modSp mod modAnim">
        <pc:chgData name="Megan Botes" userId="70568131-745a-489b-b4fe-9e78c579dd6d" providerId="ADAL" clId="{E3DEF142-CC7A-44CA-B5B4-48BABF1A3E75}" dt="2025-10-28T13:47:29.814" v="627" actId="6549"/>
        <pc:sldMkLst>
          <pc:docMk/>
          <pc:sldMk cId="3579773742" sldId="271"/>
        </pc:sldMkLst>
        <pc:spChg chg="mod">
          <ac:chgData name="Megan Botes" userId="70568131-745a-489b-b4fe-9e78c579dd6d" providerId="ADAL" clId="{E3DEF142-CC7A-44CA-B5B4-48BABF1A3E75}" dt="2025-10-28T13:46:38.815" v="614"/>
          <ac:spMkLst>
            <pc:docMk/>
            <pc:sldMk cId="3579773742" sldId="271"/>
            <ac:spMk id="2" creationId="{A41C7D1F-E829-9806-B5DE-D77052D90F1B}"/>
          </ac:spMkLst>
        </pc:spChg>
        <pc:spChg chg="mod">
          <ac:chgData name="Megan Botes" userId="70568131-745a-489b-b4fe-9e78c579dd6d" providerId="ADAL" clId="{E3DEF142-CC7A-44CA-B5B4-48BABF1A3E75}" dt="2025-10-28T13:47:29.814" v="627" actId="6549"/>
          <ac:spMkLst>
            <pc:docMk/>
            <pc:sldMk cId="3579773742" sldId="271"/>
            <ac:spMk id="11" creationId="{9A1C180C-81B3-B710-1E78-72FC7DB83C58}"/>
          </ac:spMkLst>
        </pc:spChg>
        <pc:spChg chg="add">
          <ac:chgData name="Megan Botes" userId="70568131-745a-489b-b4fe-9e78c579dd6d" providerId="ADAL" clId="{E3DEF142-CC7A-44CA-B5B4-48BABF1A3E75}" dt="2025-10-23T11:18:44.413" v="318" actId="26606"/>
          <ac:spMkLst>
            <pc:docMk/>
            <pc:sldMk cId="3579773742" sldId="271"/>
            <ac:spMk id="31" creationId="{D2B783EE-0239-4717-BBEA-8C9EAC61C824}"/>
          </ac:spMkLst>
        </pc:spChg>
        <pc:spChg chg="add">
          <ac:chgData name="Megan Botes" userId="70568131-745a-489b-b4fe-9e78c579dd6d" providerId="ADAL" clId="{E3DEF142-CC7A-44CA-B5B4-48BABF1A3E75}" dt="2025-10-23T11:18:44.413" v="318" actId="26606"/>
          <ac:spMkLst>
            <pc:docMk/>
            <pc:sldMk cId="3579773742" sldId="271"/>
            <ac:spMk id="33" creationId="{A7B99495-F43F-4D80-A44F-2CB4764EB90B}"/>
          </ac:spMkLst>
        </pc:spChg>
        <pc:spChg chg="add">
          <ac:chgData name="Megan Botes" userId="70568131-745a-489b-b4fe-9e78c579dd6d" providerId="ADAL" clId="{E3DEF142-CC7A-44CA-B5B4-48BABF1A3E75}" dt="2025-10-23T11:18:44.413" v="318" actId="26606"/>
          <ac:spMkLst>
            <pc:docMk/>
            <pc:sldMk cId="3579773742" sldId="271"/>
            <ac:spMk id="35" creationId="{70BEB1E7-2F88-40BC-B73D-42E5B6F80BFC}"/>
          </ac:spMkLst>
        </pc:spChg>
        <pc:picChg chg="add mod">
          <ac:chgData name="Megan Botes" userId="70568131-745a-489b-b4fe-9e78c579dd6d" providerId="ADAL" clId="{E3DEF142-CC7A-44CA-B5B4-48BABF1A3E75}" dt="2025-10-23T11:26:27.188" v="382"/>
          <ac:picMkLst>
            <pc:docMk/>
            <pc:sldMk cId="3579773742" sldId="271"/>
            <ac:picMk id="4" creationId="{93DF9A6A-6B11-47C8-DA62-E8C3628A7C53}"/>
          </ac:picMkLst>
        </pc:picChg>
        <pc:picChg chg="mod">
          <ac:chgData name="Megan Botes" userId="70568131-745a-489b-b4fe-9e78c579dd6d" providerId="ADAL" clId="{E3DEF142-CC7A-44CA-B5B4-48BABF1A3E75}" dt="2025-10-23T11:18:44.413" v="318" actId="26606"/>
          <ac:picMkLst>
            <pc:docMk/>
            <pc:sldMk cId="3579773742" sldId="271"/>
            <ac:picMk id="5" creationId="{AE983A14-6859-5B6D-76BC-33A5EA3A64E1}"/>
          </ac:picMkLst>
        </pc:picChg>
        <pc:picChg chg="mod">
          <ac:chgData name="Megan Botes" userId="70568131-745a-489b-b4fe-9e78c579dd6d" providerId="ADAL" clId="{E3DEF142-CC7A-44CA-B5B4-48BABF1A3E75}" dt="2025-10-23T11:18:44.413" v="318" actId="26606"/>
          <ac:picMkLst>
            <pc:docMk/>
            <pc:sldMk cId="3579773742" sldId="271"/>
            <ac:picMk id="7" creationId="{4800C6F5-621D-1E15-A5B2-F8A16C83317E}"/>
          </ac:picMkLst>
        </pc:picChg>
      </pc:sldChg>
      <pc:sldChg chg="addSp delSp modSp mod">
        <pc:chgData name="Megan Botes" userId="70568131-745a-489b-b4fe-9e78c579dd6d" providerId="ADAL" clId="{E3DEF142-CC7A-44CA-B5B4-48BABF1A3E75}" dt="2025-10-28T13:39:35.076" v="493" actId="113"/>
        <pc:sldMkLst>
          <pc:docMk/>
          <pc:sldMk cId="2093860698" sldId="272"/>
        </pc:sldMkLst>
        <pc:spChg chg="add mod">
          <ac:chgData name="Megan Botes" userId="70568131-745a-489b-b4fe-9e78c579dd6d" providerId="ADAL" clId="{E3DEF142-CC7A-44CA-B5B4-48BABF1A3E75}" dt="2025-10-28T13:39:35.076" v="493" actId="113"/>
          <ac:spMkLst>
            <pc:docMk/>
            <pc:sldMk cId="2093860698" sldId="272"/>
            <ac:spMk id="3" creationId="{A00B26C7-4E93-50E8-5B52-26AABCD92DC5}"/>
          </ac:spMkLst>
        </pc:spChg>
        <pc:spChg chg="add">
          <ac:chgData name="Megan Botes" userId="70568131-745a-489b-b4fe-9e78c579dd6d" providerId="ADAL" clId="{E3DEF142-CC7A-44CA-B5B4-48BABF1A3E75}" dt="2025-10-23T11:04:40.908" v="43" actId="26606"/>
          <ac:spMkLst>
            <pc:docMk/>
            <pc:sldMk cId="2093860698" sldId="272"/>
            <ac:spMk id="1031" creationId="{AE3A741D-C19B-960A-5803-1C5887147820}"/>
          </ac:spMkLst>
        </pc:spChg>
        <pc:spChg chg="add">
          <ac:chgData name="Megan Botes" userId="70568131-745a-489b-b4fe-9e78c579dd6d" providerId="ADAL" clId="{E3DEF142-CC7A-44CA-B5B4-48BABF1A3E75}" dt="2025-10-23T11:04:40.908" v="43" actId="26606"/>
          <ac:spMkLst>
            <pc:docMk/>
            <pc:sldMk cId="2093860698" sldId="272"/>
            <ac:spMk id="1033" creationId="{9C3A50E9-9119-7BC3-083B-2D84CCC78E47}"/>
          </ac:spMkLst>
        </pc:spChg>
        <pc:spChg chg="add">
          <ac:chgData name="Megan Botes" userId="70568131-745a-489b-b4fe-9e78c579dd6d" providerId="ADAL" clId="{E3DEF142-CC7A-44CA-B5B4-48BABF1A3E75}" dt="2025-10-23T11:04:40.908" v="43" actId="26606"/>
          <ac:spMkLst>
            <pc:docMk/>
            <pc:sldMk cId="2093860698" sldId="272"/>
            <ac:spMk id="1035" creationId="{DC39DE25-0E4E-0AA7-0932-1D78C2372786}"/>
          </ac:spMkLst>
        </pc:spChg>
        <pc:spChg chg="add">
          <ac:chgData name="Megan Botes" userId="70568131-745a-489b-b4fe-9e78c579dd6d" providerId="ADAL" clId="{E3DEF142-CC7A-44CA-B5B4-48BABF1A3E75}" dt="2025-10-23T11:04:40.908" v="43" actId="26606"/>
          <ac:spMkLst>
            <pc:docMk/>
            <pc:sldMk cId="2093860698" sldId="272"/>
            <ac:spMk id="1037" creationId="{8D6EA299-0840-6DEA-E670-C49AEBC87E89}"/>
          </ac:spMkLst>
        </pc:spChg>
        <pc:picChg chg="add mod">
          <ac:chgData name="Megan Botes" userId="70568131-745a-489b-b4fe-9e78c579dd6d" providerId="ADAL" clId="{E3DEF142-CC7A-44CA-B5B4-48BABF1A3E75}" dt="2025-10-23T11:26:22.199" v="377"/>
          <ac:picMkLst>
            <pc:docMk/>
            <pc:sldMk cId="2093860698" sldId="272"/>
            <ac:picMk id="4" creationId="{DA275B00-60C6-2AB5-AA0F-37A9F499BE53}"/>
          </ac:picMkLst>
        </pc:picChg>
        <pc:picChg chg="add mod">
          <ac:chgData name="Megan Botes" userId="70568131-745a-489b-b4fe-9e78c579dd6d" providerId="ADAL" clId="{E3DEF142-CC7A-44CA-B5B4-48BABF1A3E75}" dt="2025-10-23T11:04:40.908" v="43" actId="26606"/>
          <ac:picMkLst>
            <pc:docMk/>
            <pc:sldMk cId="2093860698" sldId="272"/>
            <ac:picMk id="1026" creationId="{9B31A34F-F37C-FD01-118B-B44CE5F4ED04}"/>
          </ac:picMkLst>
        </pc:picChg>
      </pc:sldChg>
      <pc:sldChg chg="addSp delSp add del setBg delDesignElem">
        <pc:chgData name="Megan Botes" userId="70568131-745a-489b-b4fe-9e78c579dd6d" providerId="ADAL" clId="{E3DEF142-CC7A-44CA-B5B4-48BABF1A3E75}" dt="2025-10-28T13:48:49.609" v="636"/>
        <pc:sldMkLst>
          <pc:docMk/>
          <pc:sldMk cId="478128835" sldId="273"/>
        </pc:sldMkLst>
        <pc:spChg chg="add del">
          <ac:chgData name="Megan Botes" userId="70568131-745a-489b-b4fe-9e78c579dd6d" providerId="ADAL" clId="{E3DEF142-CC7A-44CA-B5B4-48BABF1A3E75}" dt="2025-10-28T13:48:49.609" v="636"/>
          <ac:spMkLst>
            <pc:docMk/>
            <pc:sldMk cId="478128835" sldId="273"/>
            <ac:spMk id="17" creationId="{BACC6370-2D7E-4714-9D71-7542949D7D5D}"/>
          </ac:spMkLst>
        </pc:spChg>
        <pc:spChg chg="add del">
          <ac:chgData name="Megan Botes" userId="70568131-745a-489b-b4fe-9e78c579dd6d" providerId="ADAL" clId="{E3DEF142-CC7A-44CA-B5B4-48BABF1A3E75}" dt="2025-10-28T13:48:49.609" v="636"/>
          <ac:spMkLst>
            <pc:docMk/>
            <pc:sldMk cId="478128835" sldId="273"/>
            <ac:spMk id="19" creationId="{F68B3F68-107C-434F-AA38-110D5EA91B85}"/>
          </ac:spMkLst>
        </pc:spChg>
        <pc:spChg chg="add del">
          <ac:chgData name="Megan Botes" userId="70568131-745a-489b-b4fe-9e78c579dd6d" providerId="ADAL" clId="{E3DEF142-CC7A-44CA-B5B4-48BABF1A3E75}" dt="2025-10-28T13:48:49.609" v="636"/>
          <ac:spMkLst>
            <pc:docMk/>
            <pc:sldMk cId="478128835" sldId="273"/>
            <ac:spMk id="21" creationId="{AAD0DBB9-1A4B-4391-81D4-CB19F9AB918A}"/>
          </ac:spMkLst>
        </pc:spChg>
        <pc:spChg chg="add del">
          <ac:chgData name="Megan Botes" userId="70568131-745a-489b-b4fe-9e78c579dd6d" providerId="ADAL" clId="{E3DEF142-CC7A-44CA-B5B4-48BABF1A3E75}" dt="2025-10-28T13:48:49.609" v="636"/>
          <ac:spMkLst>
            <pc:docMk/>
            <pc:sldMk cId="478128835" sldId="273"/>
            <ac:spMk id="23" creationId="{063BBA22-50EA-4C4D-BE05-F1CE4E63AA56}"/>
          </ac:spMkLst>
        </pc:spChg>
      </pc:sldChg>
      <pc:sldChg chg="modSp add">
        <pc:chgData name="Megan Botes" userId="70568131-745a-489b-b4fe-9e78c579dd6d" providerId="ADAL" clId="{E3DEF142-CC7A-44CA-B5B4-48BABF1A3E75}" dt="2025-10-28T13:49:23.508" v="639" actId="12100"/>
        <pc:sldMkLst>
          <pc:docMk/>
          <pc:sldMk cId="1050234427" sldId="273"/>
        </pc:sldMkLst>
        <pc:graphicFrameChg chg="mod">
          <ac:chgData name="Megan Botes" userId="70568131-745a-489b-b4fe-9e78c579dd6d" providerId="ADAL" clId="{E3DEF142-CC7A-44CA-B5B4-48BABF1A3E75}" dt="2025-10-28T13:49:23.508" v="639" actId="12100"/>
          <ac:graphicFrameMkLst>
            <pc:docMk/>
            <pc:sldMk cId="1050234427" sldId="273"/>
            <ac:graphicFrameMk id="6" creationId="{521E5D5A-DD25-77B2-9DE6-77D0C07F63D9}"/>
          </ac:graphicFrameMkLst>
        </pc:graphicFrameChg>
      </pc:sldChg>
      <pc:sldChg chg="modSp add mod">
        <pc:chgData name="Megan Botes" userId="70568131-745a-489b-b4fe-9e78c579dd6d" providerId="ADAL" clId="{E3DEF142-CC7A-44CA-B5B4-48BABF1A3E75}" dt="2025-10-28T13:50:56.956" v="648" actId="403"/>
        <pc:sldMkLst>
          <pc:docMk/>
          <pc:sldMk cId="2598396814" sldId="274"/>
        </pc:sldMkLst>
        <pc:graphicFrameChg chg="mod modGraphic">
          <ac:chgData name="Megan Botes" userId="70568131-745a-489b-b4fe-9e78c579dd6d" providerId="ADAL" clId="{E3DEF142-CC7A-44CA-B5B4-48BABF1A3E75}" dt="2025-10-28T13:50:56.956" v="648" actId="403"/>
          <ac:graphicFrameMkLst>
            <pc:docMk/>
            <pc:sldMk cId="2598396814" sldId="274"/>
            <ac:graphicFrameMk id="6" creationId="{88B2BFA4-4C75-7BFF-49DE-CC1D0DA73A63}"/>
          </ac:graphicFrameMkLst>
        </pc:graphicFrameChg>
      </pc:sldChg>
      <pc:sldChg chg="addSp delSp add del setBg delDesignElem">
        <pc:chgData name="Megan Botes" userId="70568131-745a-489b-b4fe-9e78c579dd6d" providerId="ADAL" clId="{E3DEF142-CC7A-44CA-B5B4-48BABF1A3E75}" dt="2025-10-28T13:49:51.595" v="642"/>
        <pc:sldMkLst>
          <pc:docMk/>
          <pc:sldMk cId="2770588782" sldId="274"/>
        </pc:sldMkLst>
        <pc:spChg chg="add del">
          <ac:chgData name="Megan Botes" userId="70568131-745a-489b-b4fe-9e78c579dd6d" providerId="ADAL" clId="{E3DEF142-CC7A-44CA-B5B4-48BABF1A3E75}" dt="2025-10-28T13:49:51.595" v="642"/>
          <ac:spMkLst>
            <pc:docMk/>
            <pc:sldMk cId="2770588782" sldId="274"/>
            <ac:spMk id="10" creationId="{BACC6370-2D7E-4714-9D71-7542949D7D5D}"/>
          </ac:spMkLst>
        </pc:spChg>
        <pc:spChg chg="add del">
          <ac:chgData name="Megan Botes" userId="70568131-745a-489b-b4fe-9e78c579dd6d" providerId="ADAL" clId="{E3DEF142-CC7A-44CA-B5B4-48BABF1A3E75}" dt="2025-10-28T13:49:51.595" v="642"/>
          <ac:spMkLst>
            <pc:docMk/>
            <pc:sldMk cId="2770588782" sldId="274"/>
            <ac:spMk id="12" creationId="{F68B3F68-107C-434F-AA38-110D5EA91B85}"/>
          </ac:spMkLst>
        </pc:spChg>
        <pc:spChg chg="add del">
          <ac:chgData name="Megan Botes" userId="70568131-745a-489b-b4fe-9e78c579dd6d" providerId="ADAL" clId="{E3DEF142-CC7A-44CA-B5B4-48BABF1A3E75}" dt="2025-10-28T13:49:51.595" v="642"/>
          <ac:spMkLst>
            <pc:docMk/>
            <pc:sldMk cId="2770588782" sldId="274"/>
            <ac:spMk id="14" creationId="{AAD0DBB9-1A4B-4391-81D4-CB19F9AB918A}"/>
          </ac:spMkLst>
        </pc:spChg>
        <pc:spChg chg="add del">
          <ac:chgData name="Megan Botes" userId="70568131-745a-489b-b4fe-9e78c579dd6d" providerId="ADAL" clId="{E3DEF142-CC7A-44CA-B5B4-48BABF1A3E75}" dt="2025-10-28T13:49:51.595" v="642"/>
          <ac:spMkLst>
            <pc:docMk/>
            <pc:sldMk cId="2770588782" sldId="274"/>
            <ac:spMk id="16" creationId="{063BBA22-50EA-4C4D-BE05-F1CE4E63AA56}"/>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575B3B-E2DD-420C-9DB7-10D8E814254C}"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F05C6CE-A248-420D-9973-94215C5510C7}">
      <dgm:prSet/>
      <dgm:spPr/>
      <dgm:t>
        <a:bodyPr/>
        <a:lstStyle/>
        <a:p>
          <a:pPr>
            <a:defRPr b="1"/>
          </a:pPr>
          <a:r>
            <a:rPr lang="en-GB" b="1" dirty="0" err="1"/>
            <a:t>Verantwoordelikheid</a:t>
          </a:r>
          <a:r>
            <a:rPr lang="en-GB" b="1" dirty="0"/>
            <a:t>:</a:t>
          </a:r>
          <a:endParaRPr lang="en-US" dirty="0"/>
        </a:p>
      </dgm:t>
    </dgm:pt>
    <dgm:pt modelId="{B108D28B-E4DD-4075-8336-1E3560A712E7}" type="parTrans" cxnId="{10D10AAA-1E07-4A8B-8977-F49EA08587BE}">
      <dgm:prSet/>
      <dgm:spPr/>
      <dgm:t>
        <a:bodyPr/>
        <a:lstStyle/>
        <a:p>
          <a:endParaRPr lang="en-US"/>
        </a:p>
      </dgm:t>
    </dgm:pt>
    <dgm:pt modelId="{50230606-1FCB-48AF-AF73-9E786B52BB26}" type="sibTrans" cxnId="{10D10AAA-1E07-4A8B-8977-F49EA08587BE}">
      <dgm:prSet/>
      <dgm:spPr/>
      <dgm:t>
        <a:bodyPr/>
        <a:lstStyle/>
        <a:p>
          <a:endParaRPr lang="en-US"/>
        </a:p>
      </dgm:t>
    </dgm:pt>
    <dgm:pt modelId="{AFC351ED-5A01-4338-8BF1-1F69BFE8491C}">
      <dgm:prSet/>
      <dgm:spPr/>
      <dgm:t>
        <a:bodyPr/>
        <a:lstStyle/>
        <a:p>
          <a:r>
            <a:rPr lang="nl-NL" dirty="0"/>
            <a:t>Wat daar van jou verwag word om te doen: jou pligte of verpligtinge.</a:t>
          </a:r>
          <a:endParaRPr lang="en-US" dirty="0"/>
        </a:p>
      </dgm:t>
    </dgm:pt>
    <dgm:pt modelId="{6603122B-40BB-467F-B21D-C2B12A7ED0B9}" type="parTrans" cxnId="{1A3C3C7D-A104-4B75-B5C6-3334A621B70F}">
      <dgm:prSet/>
      <dgm:spPr/>
      <dgm:t>
        <a:bodyPr/>
        <a:lstStyle/>
        <a:p>
          <a:endParaRPr lang="en-US"/>
        </a:p>
      </dgm:t>
    </dgm:pt>
    <dgm:pt modelId="{255BF4FE-7417-4201-955E-080E7E7A77F9}" type="sibTrans" cxnId="{1A3C3C7D-A104-4B75-B5C6-3334A621B70F}">
      <dgm:prSet/>
      <dgm:spPr/>
      <dgm:t>
        <a:bodyPr/>
        <a:lstStyle/>
        <a:p>
          <a:endParaRPr lang="en-US"/>
        </a:p>
      </dgm:t>
    </dgm:pt>
    <dgm:pt modelId="{B7CABFF7-F0A1-4997-B8B8-C2A5A413E636}">
      <dgm:prSet/>
      <dgm:spPr/>
      <dgm:t>
        <a:bodyPr/>
        <a:lstStyle/>
        <a:p>
          <a:r>
            <a:rPr lang="nl-NL" dirty="0"/>
            <a:t>Gaan daaroor om betroubaar te wees en jou beloftes na te kom.</a:t>
          </a:r>
          <a:endParaRPr lang="en-US" dirty="0"/>
        </a:p>
      </dgm:t>
    </dgm:pt>
    <dgm:pt modelId="{5FCD133F-8BAE-48CC-B2FC-E2CF1B880ACF}" type="parTrans" cxnId="{A68CB8D9-E43E-48AA-BEE6-F684E3214F8B}">
      <dgm:prSet/>
      <dgm:spPr/>
      <dgm:t>
        <a:bodyPr/>
        <a:lstStyle/>
        <a:p>
          <a:endParaRPr lang="en-US"/>
        </a:p>
      </dgm:t>
    </dgm:pt>
    <dgm:pt modelId="{D97330D8-434B-4BCE-B5A4-95EF0F28B258}" type="sibTrans" cxnId="{A68CB8D9-E43E-48AA-BEE6-F684E3214F8B}">
      <dgm:prSet/>
      <dgm:spPr/>
      <dgm:t>
        <a:bodyPr/>
        <a:lstStyle/>
        <a:p>
          <a:endParaRPr lang="en-US"/>
        </a:p>
      </dgm:t>
    </dgm:pt>
    <dgm:pt modelId="{C68EEAE0-2A87-41A8-A214-FD7F7E6C4E17}">
      <dgm:prSet/>
      <dgm:spPr/>
      <dgm:t>
        <a:bodyPr/>
        <a:lstStyle/>
        <a:p>
          <a:pPr>
            <a:defRPr b="1"/>
          </a:pPr>
          <a:r>
            <a:rPr lang="en-GB" b="1" dirty="0" err="1"/>
            <a:t>Aanspreeklikheid</a:t>
          </a:r>
          <a:r>
            <a:rPr lang="en-GB" b="1" dirty="0"/>
            <a:t>:</a:t>
          </a:r>
          <a:endParaRPr lang="en-US" dirty="0"/>
        </a:p>
      </dgm:t>
    </dgm:pt>
    <dgm:pt modelId="{3575424B-120E-4438-AA51-6B2B55BAC09A}" type="parTrans" cxnId="{0EAA4D87-EAC6-4C7E-A6C6-AC32D6794C13}">
      <dgm:prSet/>
      <dgm:spPr/>
      <dgm:t>
        <a:bodyPr/>
        <a:lstStyle/>
        <a:p>
          <a:endParaRPr lang="en-US"/>
        </a:p>
      </dgm:t>
    </dgm:pt>
    <dgm:pt modelId="{0708B2FF-8CEF-44F6-A83A-9C5FCB1277A4}" type="sibTrans" cxnId="{0EAA4D87-EAC6-4C7E-A6C6-AC32D6794C13}">
      <dgm:prSet/>
      <dgm:spPr/>
      <dgm:t>
        <a:bodyPr/>
        <a:lstStyle/>
        <a:p>
          <a:endParaRPr lang="en-US"/>
        </a:p>
      </dgm:t>
    </dgm:pt>
    <dgm:pt modelId="{7A242D85-AFF2-4E0F-927D-1FF982F012A4}">
      <dgm:prSet/>
      <dgm:spPr/>
      <dgm:t>
        <a:bodyPr/>
        <a:lstStyle/>
        <a:p>
          <a:r>
            <a:rPr lang="en-GB" dirty="0"/>
            <a:t>Gaan </a:t>
          </a:r>
          <a:r>
            <a:rPr lang="en-GB" dirty="0" err="1"/>
            <a:t>oor</a:t>
          </a:r>
          <a:r>
            <a:rPr lang="en-GB" dirty="0"/>
            <a:t> </a:t>
          </a:r>
          <a:r>
            <a:rPr lang="en-GB" dirty="0" err="1"/>
            <a:t>eienaarskap</a:t>
          </a:r>
          <a:r>
            <a:rPr lang="en-GB" dirty="0"/>
            <a:t> </a:t>
          </a:r>
          <a:r>
            <a:rPr lang="en-GB" dirty="0" err="1"/>
            <a:t>en</a:t>
          </a:r>
          <a:r>
            <a:rPr lang="en-GB" dirty="0"/>
            <a:t> </a:t>
          </a:r>
          <a:r>
            <a:rPr lang="en-GB" dirty="0" err="1"/>
            <a:t>gevolge</a:t>
          </a:r>
          <a:r>
            <a:rPr lang="en-GB" dirty="0"/>
            <a:t>.</a:t>
          </a:r>
          <a:endParaRPr lang="en-US" dirty="0"/>
        </a:p>
      </dgm:t>
    </dgm:pt>
    <dgm:pt modelId="{6BA7BB21-FA69-492D-9F89-324AA9C17474}" type="parTrans" cxnId="{3C987AC6-F385-49EA-A0AB-E0445DEA1FD8}">
      <dgm:prSet/>
      <dgm:spPr/>
      <dgm:t>
        <a:bodyPr/>
        <a:lstStyle/>
        <a:p>
          <a:endParaRPr lang="en-US"/>
        </a:p>
      </dgm:t>
    </dgm:pt>
    <dgm:pt modelId="{5C2ADFD5-41BE-46BB-9785-157C8C508937}" type="sibTrans" cxnId="{3C987AC6-F385-49EA-A0AB-E0445DEA1FD8}">
      <dgm:prSet/>
      <dgm:spPr/>
      <dgm:t>
        <a:bodyPr/>
        <a:lstStyle/>
        <a:p>
          <a:endParaRPr lang="en-US"/>
        </a:p>
      </dgm:t>
    </dgm:pt>
    <dgm:pt modelId="{DB7AC84A-2E28-4E2E-9805-05B670ECDE99}">
      <dgm:prSet/>
      <dgm:spPr/>
      <dgm:t>
        <a:bodyPr/>
        <a:lstStyle/>
        <a:p>
          <a:r>
            <a:rPr lang="nl-NL" dirty="0"/>
            <a:t>Jy aanvaar die resultate van jou optrede (goed of sleg) en hoe dit ander beïnvloed.</a:t>
          </a:r>
          <a:endParaRPr lang="en-US" dirty="0"/>
        </a:p>
      </dgm:t>
    </dgm:pt>
    <dgm:pt modelId="{83416839-5888-4C00-A78D-07066063A769}" type="parTrans" cxnId="{F5FBB3FC-D5FF-4BF9-AC2D-A46365059B2F}">
      <dgm:prSet/>
      <dgm:spPr/>
      <dgm:t>
        <a:bodyPr/>
        <a:lstStyle/>
        <a:p>
          <a:endParaRPr lang="en-US"/>
        </a:p>
      </dgm:t>
    </dgm:pt>
    <dgm:pt modelId="{2BADEE43-3236-485D-B986-3B06B8CA63BB}" type="sibTrans" cxnId="{F5FBB3FC-D5FF-4BF9-AC2D-A46365059B2F}">
      <dgm:prSet/>
      <dgm:spPr/>
      <dgm:t>
        <a:bodyPr/>
        <a:lstStyle/>
        <a:p>
          <a:endParaRPr lang="en-US"/>
        </a:p>
      </dgm:t>
    </dgm:pt>
    <dgm:pt modelId="{C509F110-6DA6-498A-B250-BD478C248904}" type="pres">
      <dgm:prSet presAssocID="{84575B3B-E2DD-420C-9DB7-10D8E814254C}" presName="root" presStyleCnt="0">
        <dgm:presLayoutVars>
          <dgm:dir/>
          <dgm:resizeHandles val="exact"/>
        </dgm:presLayoutVars>
      </dgm:prSet>
      <dgm:spPr/>
    </dgm:pt>
    <dgm:pt modelId="{85F89A88-0747-4EEF-A48F-1052EB188143}" type="pres">
      <dgm:prSet presAssocID="{0F05C6CE-A248-420D-9973-94215C5510C7}" presName="compNode" presStyleCnt="0"/>
      <dgm:spPr/>
    </dgm:pt>
    <dgm:pt modelId="{4FCF27C6-A8ED-4C01-8B1F-44D17D8DD00C}" type="pres">
      <dgm:prSet presAssocID="{0F05C6CE-A248-420D-9973-94215C5510C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own"/>
        </a:ext>
      </dgm:extLst>
    </dgm:pt>
    <dgm:pt modelId="{8F57991F-0A80-4CAC-8EBE-A54BB41B461D}" type="pres">
      <dgm:prSet presAssocID="{0F05C6CE-A248-420D-9973-94215C5510C7}" presName="iconSpace" presStyleCnt="0"/>
      <dgm:spPr/>
    </dgm:pt>
    <dgm:pt modelId="{3C276B68-CE1F-43B6-B0B8-38546ADFB4BA}" type="pres">
      <dgm:prSet presAssocID="{0F05C6CE-A248-420D-9973-94215C5510C7}" presName="parTx" presStyleLbl="revTx" presStyleIdx="0" presStyleCnt="4">
        <dgm:presLayoutVars>
          <dgm:chMax val="0"/>
          <dgm:chPref val="0"/>
        </dgm:presLayoutVars>
      </dgm:prSet>
      <dgm:spPr/>
    </dgm:pt>
    <dgm:pt modelId="{B2DEEBB0-BF0F-4807-A909-CC98AA7B8234}" type="pres">
      <dgm:prSet presAssocID="{0F05C6CE-A248-420D-9973-94215C5510C7}" presName="txSpace" presStyleCnt="0"/>
      <dgm:spPr/>
    </dgm:pt>
    <dgm:pt modelId="{C4B67DDA-6566-462E-9031-1660A13E067F}" type="pres">
      <dgm:prSet presAssocID="{0F05C6CE-A248-420D-9973-94215C5510C7}" presName="desTx" presStyleLbl="revTx" presStyleIdx="1" presStyleCnt="4">
        <dgm:presLayoutVars/>
      </dgm:prSet>
      <dgm:spPr/>
    </dgm:pt>
    <dgm:pt modelId="{44E7962E-AD33-4711-AC95-ED40CE10A867}" type="pres">
      <dgm:prSet presAssocID="{50230606-1FCB-48AF-AF73-9E786B52BB26}" presName="sibTrans" presStyleCnt="0"/>
      <dgm:spPr/>
    </dgm:pt>
    <dgm:pt modelId="{57A797F7-97C8-4038-A547-EFD7A9674552}" type="pres">
      <dgm:prSet presAssocID="{C68EEAE0-2A87-41A8-A214-FD7F7E6C4E17}" presName="compNode" presStyleCnt="0"/>
      <dgm:spPr/>
    </dgm:pt>
    <dgm:pt modelId="{F1A65CBB-7285-44CB-8E69-CF09BF4AF334}" type="pres">
      <dgm:prSet presAssocID="{C68EEAE0-2A87-41A8-A214-FD7F7E6C4E1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ycle with People"/>
        </a:ext>
      </dgm:extLst>
    </dgm:pt>
    <dgm:pt modelId="{B701E169-EAD5-4E1C-A1B6-3B056C8C9436}" type="pres">
      <dgm:prSet presAssocID="{C68EEAE0-2A87-41A8-A214-FD7F7E6C4E17}" presName="iconSpace" presStyleCnt="0"/>
      <dgm:spPr/>
    </dgm:pt>
    <dgm:pt modelId="{86E98D68-5A76-405B-AC91-2AB439954AD7}" type="pres">
      <dgm:prSet presAssocID="{C68EEAE0-2A87-41A8-A214-FD7F7E6C4E17}" presName="parTx" presStyleLbl="revTx" presStyleIdx="2" presStyleCnt="4">
        <dgm:presLayoutVars>
          <dgm:chMax val="0"/>
          <dgm:chPref val="0"/>
        </dgm:presLayoutVars>
      </dgm:prSet>
      <dgm:spPr/>
    </dgm:pt>
    <dgm:pt modelId="{FFE7BBCD-DB24-4DA3-81F6-5ACF0D8836A7}" type="pres">
      <dgm:prSet presAssocID="{C68EEAE0-2A87-41A8-A214-FD7F7E6C4E17}" presName="txSpace" presStyleCnt="0"/>
      <dgm:spPr/>
    </dgm:pt>
    <dgm:pt modelId="{64379CA1-1B3C-4DB0-AA17-252580C6A26C}" type="pres">
      <dgm:prSet presAssocID="{C68EEAE0-2A87-41A8-A214-FD7F7E6C4E17}" presName="desTx" presStyleLbl="revTx" presStyleIdx="3" presStyleCnt="4">
        <dgm:presLayoutVars/>
      </dgm:prSet>
      <dgm:spPr/>
    </dgm:pt>
  </dgm:ptLst>
  <dgm:cxnLst>
    <dgm:cxn modelId="{F3233B08-7327-4EA7-B807-B2B69334D74B}" type="presOf" srcId="{7A242D85-AFF2-4E0F-927D-1FF982F012A4}" destId="{64379CA1-1B3C-4DB0-AA17-252580C6A26C}" srcOrd="0" destOrd="0" presId="urn:microsoft.com/office/officeart/2018/5/layout/CenteredIconLabelDescriptionList"/>
    <dgm:cxn modelId="{B9EB5A14-CFDE-407E-8DF5-7E7C8CC4F142}" type="presOf" srcId="{84575B3B-E2DD-420C-9DB7-10D8E814254C}" destId="{C509F110-6DA6-498A-B250-BD478C248904}" srcOrd="0" destOrd="0" presId="urn:microsoft.com/office/officeart/2018/5/layout/CenteredIconLabelDescriptionList"/>
    <dgm:cxn modelId="{C8B9CA24-BABF-423B-9F7D-BDB75D0B68C8}" type="presOf" srcId="{0F05C6CE-A248-420D-9973-94215C5510C7}" destId="{3C276B68-CE1F-43B6-B0B8-38546ADFB4BA}" srcOrd="0" destOrd="0" presId="urn:microsoft.com/office/officeart/2018/5/layout/CenteredIconLabelDescriptionList"/>
    <dgm:cxn modelId="{38922443-0E01-4CBC-927C-6E6BFC58551B}" type="presOf" srcId="{C68EEAE0-2A87-41A8-A214-FD7F7E6C4E17}" destId="{86E98D68-5A76-405B-AC91-2AB439954AD7}" srcOrd="0" destOrd="0" presId="urn:microsoft.com/office/officeart/2018/5/layout/CenteredIconLabelDescriptionList"/>
    <dgm:cxn modelId="{1A3C3C7D-A104-4B75-B5C6-3334A621B70F}" srcId="{0F05C6CE-A248-420D-9973-94215C5510C7}" destId="{AFC351ED-5A01-4338-8BF1-1F69BFE8491C}" srcOrd="0" destOrd="0" parTransId="{6603122B-40BB-467F-B21D-C2B12A7ED0B9}" sibTransId="{255BF4FE-7417-4201-955E-080E7E7A77F9}"/>
    <dgm:cxn modelId="{0EAA4D87-EAC6-4C7E-A6C6-AC32D6794C13}" srcId="{84575B3B-E2DD-420C-9DB7-10D8E814254C}" destId="{C68EEAE0-2A87-41A8-A214-FD7F7E6C4E17}" srcOrd="1" destOrd="0" parTransId="{3575424B-120E-4438-AA51-6B2B55BAC09A}" sibTransId="{0708B2FF-8CEF-44F6-A83A-9C5FCB1277A4}"/>
    <dgm:cxn modelId="{D99E9496-0BFA-41FF-845A-FC2125081EE8}" type="presOf" srcId="{AFC351ED-5A01-4338-8BF1-1F69BFE8491C}" destId="{C4B67DDA-6566-462E-9031-1660A13E067F}" srcOrd="0" destOrd="0" presId="urn:microsoft.com/office/officeart/2018/5/layout/CenteredIconLabelDescriptionList"/>
    <dgm:cxn modelId="{10D10AAA-1E07-4A8B-8977-F49EA08587BE}" srcId="{84575B3B-E2DD-420C-9DB7-10D8E814254C}" destId="{0F05C6CE-A248-420D-9973-94215C5510C7}" srcOrd="0" destOrd="0" parTransId="{B108D28B-E4DD-4075-8336-1E3560A712E7}" sibTransId="{50230606-1FCB-48AF-AF73-9E786B52BB26}"/>
    <dgm:cxn modelId="{B2DB51AA-BB75-4B74-8E89-A37C867BB100}" type="presOf" srcId="{B7CABFF7-F0A1-4997-B8B8-C2A5A413E636}" destId="{C4B67DDA-6566-462E-9031-1660A13E067F}" srcOrd="0" destOrd="1" presId="urn:microsoft.com/office/officeart/2018/5/layout/CenteredIconLabelDescriptionList"/>
    <dgm:cxn modelId="{3C987AC6-F385-49EA-A0AB-E0445DEA1FD8}" srcId="{C68EEAE0-2A87-41A8-A214-FD7F7E6C4E17}" destId="{7A242D85-AFF2-4E0F-927D-1FF982F012A4}" srcOrd="0" destOrd="0" parTransId="{6BA7BB21-FA69-492D-9F89-324AA9C17474}" sibTransId="{5C2ADFD5-41BE-46BB-9785-157C8C508937}"/>
    <dgm:cxn modelId="{A68CB8D9-E43E-48AA-BEE6-F684E3214F8B}" srcId="{0F05C6CE-A248-420D-9973-94215C5510C7}" destId="{B7CABFF7-F0A1-4997-B8B8-C2A5A413E636}" srcOrd="1" destOrd="0" parTransId="{5FCD133F-8BAE-48CC-B2FC-E2CF1B880ACF}" sibTransId="{D97330D8-434B-4BCE-B5A4-95EF0F28B258}"/>
    <dgm:cxn modelId="{B6CEE9DB-0FF4-49D9-99F8-945AD187899F}" type="presOf" srcId="{DB7AC84A-2E28-4E2E-9805-05B670ECDE99}" destId="{64379CA1-1B3C-4DB0-AA17-252580C6A26C}" srcOrd="0" destOrd="1" presId="urn:microsoft.com/office/officeart/2018/5/layout/CenteredIconLabelDescriptionList"/>
    <dgm:cxn modelId="{F5FBB3FC-D5FF-4BF9-AC2D-A46365059B2F}" srcId="{C68EEAE0-2A87-41A8-A214-FD7F7E6C4E17}" destId="{DB7AC84A-2E28-4E2E-9805-05B670ECDE99}" srcOrd="1" destOrd="0" parTransId="{83416839-5888-4C00-A78D-07066063A769}" sibTransId="{2BADEE43-3236-485D-B986-3B06B8CA63BB}"/>
    <dgm:cxn modelId="{CCBA1AE4-B8CD-45D3-AD6D-A71D47C89660}" type="presParOf" srcId="{C509F110-6DA6-498A-B250-BD478C248904}" destId="{85F89A88-0747-4EEF-A48F-1052EB188143}" srcOrd="0" destOrd="0" presId="urn:microsoft.com/office/officeart/2018/5/layout/CenteredIconLabelDescriptionList"/>
    <dgm:cxn modelId="{0D3588D8-7167-4F7E-9AFD-BBFAE8EC0FA0}" type="presParOf" srcId="{85F89A88-0747-4EEF-A48F-1052EB188143}" destId="{4FCF27C6-A8ED-4C01-8B1F-44D17D8DD00C}" srcOrd="0" destOrd="0" presId="urn:microsoft.com/office/officeart/2018/5/layout/CenteredIconLabelDescriptionList"/>
    <dgm:cxn modelId="{2E931AD4-CA6D-401D-BE80-1E6D7C9ADCB6}" type="presParOf" srcId="{85F89A88-0747-4EEF-A48F-1052EB188143}" destId="{8F57991F-0A80-4CAC-8EBE-A54BB41B461D}" srcOrd="1" destOrd="0" presId="urn:microsoft.com/office/officeart/2018/5/layout/CenteredIconLabelDescriptionList"/>
    <dgm:cxn modelId="{1BAB9177-A120-4454-BE5D-1AEC0F8E5CB4}" type="presParOf" srcId="{85F89A88-0747-4EEF-A48F-1052EB188143}" destId="{3C276B68-CE1F-43B6-B0B8-38546ADFB4BA}" srcOrd="2" destOrd="0" presId="urn:microsoft.com/office/officeart/2018/5/layout/CenteredIconLabelDescriptionList"/>
    <dgm:cxn modelId="{925996BA-3659-4848-9D1F-301D5336D56A}" type="presParOf" srcId="{85F89A88-0747-4EEF-A48F-1052EB188143}" destId="{B2DEEBB0-BF0F-4807-A909-CC98AA7B8234}" srcOrd="3" destOrd="0" presId="urn:microsoft.com/office/officeart/2018/5/layout/CenteredIconLabelDescriptionList"/>
    <dgm:cxn modelId="{B1F8ECB6-964C-4BFD-B334-C6C6C89257D5}" type="presParOf" srcId="{85F89A88-0747-4EEF-A48F-1052EB188143}" destId="{C4B67DDA-6566-462E-9031-1660A13E067F}" srcOrd="4" destOrd="0" presId="urn:microsoft.com/office/officeart/2018/5/layout/CenteredIconLabelDescriptionList"/>
    <dgm:cxn modelId="{180FB62F-7B9F-40C6-B84B-30BBD2028807}" type="presParOf" srcId="{C509F110-6DA6-498A-B250-BD478C248904}" destId="{44E7962E-AD33-4711-AC95-ED40CE10A867}" srcOrd="1" destOrd="0" presId="urn:microsoft.com/office/officeart/2018/5/layout/CenteredIconLabelDescriptionList"/>
    <dgm:cxn modelId="{02FDD207-DC17-4376-8E27-B9184D141AB4}" type="presParOf" srcId="{C509F110-6DA6-498A-B250-BD478C248904}" destId="{57A797F7-97C8-4038-A547-EFD7A9674552}" srcOrd="2" destOrd="0" presId="urn:microsoft.com/office/officeart/2018/5/layout/CenteredIconLabelDescriptionList"/>
    <dgm:cxn modelId="{ACB7FFBC-4289-42C4-A296-F99E4CB0D542}" type="presParOf" srcId="{57A797F7-97C8-4038-A547-EFD7A9674552}" destId="{F1A65CBB-7285-44CB-8E69-CF09BF4AF334}" srcOrd="0" destOrd="0" presId="urn:microsoft.com/office/officeart/2018/5/layout/CenteredIconLabelDescriptionList"/>
    <dgm:cxn modelId="{FB1F9718-5449-40D4-8B4B-05BFD5D5CC28}" type="presParOf" srcId="{57A797F7-97C8-4038-A547-EFD7A9674552}" destId="{B701E169-EAD5-4E1C-A1B6-3B056C8C9436}" srcOrd="1" destOrd="0" presId="urn:microsoft.com/office/officeart/2018/5/layout/CenteredIconLabelDescriptionList"/>
    <dgm:cxn modelId="{3EB6E2F0-5E10-44FE-B604-B282457BCB2C}" type="presParOf" srcId="{57A797F7-97C8-4038-A547-EFD7A9674552}" destId="{86E98D68-5A76-405B-AC91-2AB439954AD7}" srcOrd="2" destOrd="0" presId="urn:microsoft.com/office/officeart/2018/5/layout/CenteredIconLabelDescriptionList"/>
    <dgm:cxn modelId="{6DC11286-BF0D-4AE0-9361-92F38E83D382}" type="presParOf" srcId="{57A797F7-97C8-4038-A547-EFD7A9674552}" destId="{FFE7BBCD-DB24-4DA3-81F6-5ACF0D8836A7}" srcOrd="3" destOrd="0" presId="urn:microsoft.com/office/officeart/2018/5/layout/CenteredIconLabelDescriptionList"/>
    <dgm:cxn modelId="{E014F8E9-EA04-45B0-AAAE-39AA24FD0F7C}" type="presParOf" srcId="{57A797F7-97C8-4038-A547-EFD7A9674552}" destId="{64379CA1-1B3C-4DB0-AA17-252580C6A26C}"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8910EF-1142-4C32-9F8E-79CCC96C099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042C839-1FB5-4608-BD22-F38322F2013E}">
      <dgm:prSet/>
      <dgm:spPr/>
      <dgm:t>
        <a:bodyPr/>
        <a:lstStyle/>
        <a:p>
          <a:r>
            <a:rPr lang="nl-NL" dirty="0"/>
            <a:t>Beteken om eienaarskap te neem van jou keuses, optrede en hul uitkomste.</a:t>
          </a:r>
          <a:endParaRPr lang="en-US" dirty="0"/>
        </a:p>
      </dgm:t>
    </dgm:pt>
    <dgm:pt modelId="{C7621A69-3551-4AC1-BEA4-791F5AC7BCDD}" type="parTrans" cxnId="{9E93CDAD-EBCF-4CB3-9A9F-93A1417502FE}">
      <dgm:prSet/>
      <dgm:spPr/>
      <dgm:t>
        <a:bodyPr/>
        <a:lstStyle/>
        <a:p>
          <a:endParaRPr lang="en-US"/>
        </a:p>
      </dgm:t>
    </dgm:pt>
    <dgm:pt modelId="{797D0B24-1D22-4B41-BA6A-EF9127041E39}" type="sibTrans" cxnId="{9E93CDAD-EBCF-4CB3-9A9F-93A1417502FE}">
      <dgm:prSet/>
      <dgm:spPr/>
      <dgm:t>
        <a:bodyPr/>
        <a:lstStyle/>
        <a:p>
          <a:endParaRPr lang="en-US"/>
        </a:p>
      </dgm:t>
    </dgm:pt>
    <dgm:pt modelId="{CE2FEA06-D00C-417A-9C2D-89AE0926A488}">
      <dgm:prSet/>
      <dgm:spPr/>
      <dgm:t>
        <a:bodyPr/>
        <a:lstStyle/>
        <a:p>
          <a:r>
            <a:rPr lang="nl-NL" dirty="0"/>
            <a:t>In plaas daarvan om ander te blameer, aanvaar jy verantwoordelikheid en maak dinge reg wanneer hulle verkeerd loop.</a:t>
          </a:r>
          <a:endParaRPr lang="en-US" b="0" dirty="0"/>
        </a:p>
      </dgm:t>
    </dgm:pt>
    <dgm:pt modelId="{F5AE17F9-2462-4D80-A8A1-7796780EB5DC}" type="parTrans" cxnId="{0BA1D941-6C97-436D-880C-55117801CD03}">
      <dgm:prSet/>
      <dgm:spPr/>
      <dgm:t>
        <a:bodyPr/>
        <a:lstStyle/>
        <a:p>
          <a:endParaRPr lang="en-US"/>
        </a:p>
      </dgm:t>
    </dgm:pt>
    <dgm:pt modelId="{F1077DED-9DF6-4BF1-81DD-BE529FF175E4}" type="sibTrans" cxnId="{0BA1D941-6C97-436D-880C-55117801CD03}">
      <dgm:prSet/>
      <dgm:spPr/>
      <dgm:t>
        <a:bodyPr/>
        <a:lstStyle/>
        <a:p>
          <a:endParaRPr lang="en-US"/>
        </a:p>
      </dgm:t>
    </dgm:pt>
    <dgm:pt modelId="{AAC2A8EE-A93C-4D18-98F8-EC00B01593A8}">
      <dgm:prSet/>
      <dgm:spPr/>
      <dgm:t>
        <a:bodyPr/>
        <a:lstStyle/>
        <a:p>
          <a:r>
            <a:rPr lang="nl-NL" dirty="0"/>
            <a:t>Dit gaan daaroor om jou rol te ken en wat van jou verwag word.</a:t>
          </a:r>
          <a:endParaRPr lang="en-US" dirty="0"/>
        </a:p>
      </dgm:t>
    </dgm:pt>
    <dgm:pt modelId="{E03D3CC6-A6E7-4F90-902B-AC5EC9966AFB}" type="parTrans" cxnId="{35F280DB-C446-4A8A-B418-82A265A249D6}">
      <dgm:prSet/>
      <dgm:spPr/>
      <dgm:t>
        <a:bodyPr/>
        <a:lstStyle/>
        <a:p>
          <a:endParaRPr lang="en-US"/>
        </a:p>
      </dgm:t>
    </dgm:pt>
    <dgm:pt modelId="{355C4A8F-D7F2-4AD8-9B73-2DE32E35D8C9}" type="sibTrans" cxnId="{35F280DB-C446-4A8A-B418-82A265A249D6}">
      <dgm:prSet/>
      <dgm:spPr/>
      <dgm:t>
        <a:bodyPr/>
        <a:lstStyle/>
        <a:p>
          <a:endParaRPr lang="en-US"/>
        </a:p>
      </dgm:t>
    </dgm:pt>
    <dgm:pt modelId="{FFBEF4BB-BBDA-4A36-90DB-06DD675FC799}">
      <dgm:prSet/>
      <dgm:spPr/>
      <dgm:t>
        <a:bodyPr/>
        <a:lstStyle/>
        <a:p>
          <a:r>
            <a:rPr lang="nl-NL" b="1" dirty="0"/>
            <a:t>Voorbeeld: </a:t>
          </a:r>
          <a:r>
            <a:rPr lang="nl-NL" b="0" dirty="0"/>
            <a:t>As jy jou Lewensoriëntering-werkboek vergeet, moenie verskonings maak nie. Aanvaar die gevolg en leer daaruit. Dit is hoe ware aanspreeklikheid lyk.</a:t>
          </a:r>
          <a:endParaRPr lang="en-US" b="0" dirty="0"/>
        </a:p>
      </dgm:t>
    </dgm:pt>
    <dgm:pt modelId="{5B0C33A8-C4A0-42FD-AFB5-07C51A5A0DD8}" type="parTrans" cxnId="{955F44FF-1E8A-4FC0-8715-902ECC72F59A}">
      <dgm:prSet/>
      <dgm:spPr/>
      <dgm:t>
        <a:bodyPr/>
        <a:lstStyle/>
        <a:p>
          <a:endParaRPr lang="en-US"/>
        </a:p>
      </dgm:t>
    </dgm:pt>
    <dgm:pt modelId="{845729B5-06B1-41E4-9F8E-1F4A9382FDA9}" type="sibTrans" cxnId="{955F44FF-1E8A-4FC0-8715-902ECC72F59A}">
      <dgm:prSet/>
      <dgm:spPr/>
      <dgm:t>
        <a:bodyPr/>
        <a:lstStyle/>
        <a:p>
          <a:endParaRPr lang="en-US"/>
        </a:p>
      </dgm:t>
    </dgm:pt>
    <dgm:pt modelId="{2D4911DB-BBE3-4182-8AA5-80731579D4F9}" type="pres">
      <dgm:prSet presAssocID="{158910EF-1142-4C32-9F8E-79CCC96C0993}" presName="root" presStyleCnt="0">
        <dgm:presLayoutVars>
          <dgm:dir/>
          <dgm:resizeHandles val="exact"/>
        </dgm:presLayoutVars>
      </dgm:prSet>
      <dgm:spPr/>
    </dgm:pt>
    <dgm:pt modelId="{CC53A2C7-96D4-424F-8795-384444C66A4F}" type="pres">
      <dgm:prSet presAssocID="{1042C839-1FB5-4608-BD22-F38322F2013E}" presName="compNode" presStyleCnt="0"/>
      <dgm:spPr/>
    </dgm:pt>
    <dgm:pt modelId="{79BE003E-5677-4FB5-B1B9-C0F24BCFECE2}" type="pres">
      <dgm:prSet presAssocID="{1042C839-1FB5-4608-BD22-F38322F2013E}" presName="bgRect" presStyleLbl="bgShp" presStyleIdx="0" presStyleCnt="4"/>
      <dgm:spPr/>
    </dgm:pt>
    <dgm:pt modelId="{970B3C30-404B-46B6-8264-712562D3C75F}" type="pres">
      <dgm:prSet presAssocID="{1042C839-1FB5-4608-BD22-F38322F2013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sion chart"/>
        </a:ext>
      </dgm:extLst>
    </dgm:pt>
    <dgm:pt modelId="{816F298E-FB85-4E70-BFAE-C905D6598608}" type="pres">
      <dgm:prSet presAssocID="{1042C839-1FB5-4608-BD22-F38322F2013E}" presName="spaceRect" presStyleCnt="0"/>
      <dgm:spPr/>
    </dgm:pt>
    <dgm:pt modelId="{E643FC69-A044-431A-A5BF-2A537033721F}" type="pres">
      <dgm:prSet presAssocID="{1042C839-1FB5-4608-BD22-F38322F2013E}" presName="parTx" presStyleLbl="revTx" presStyleIdx="0" presStyleCnt="4">
        <dgm:presLayoutVars>
          <dgm:chMax val="0"/>
          <dgm:chPref val="0"/>
        </dgm:presLayoutVars>
      </dgm:prSet>
      <dgm:spPr/>
    </dgm:pt>
    <dgm:pt modelId="{FB362D1F-6921-4586-A9B0-B8522BDCCDCC}" type="pres">
      <dgm:prSet presAssocID="{797D0B24-1D22-4B41-BA6A-EF9127041E39}" presName="sibTrans" presStyleCnt="0"/>
      <dgm:spPr/>
    </dgm:pt>
    <dgm:pt modelId="{58A92EF8-35CA-46B0-8638-4DE28A326659}" type="pres">
      <dgm:prSet presAssocID="{CE2FEA06-D00C-417A-9C2D-89AE0926A488}" presName="compNode" presStyleCnt="0"/>
      <dgm:spPr/>
    </dgm:pt>
    <dgm:pt modelId="{8011DC0D-82CC-4B8D-B6F3-31C3E768137A}" type="pres">
      <dgm:prSet presAssocID="{CE2FEA06-D00C-417A-9C2D-89AE0926A488}" presName="bgRect" presStyleLbl="bgShp" presStyleIdx="1" presStyleCnt="4"/>
      <dgm:spPr/>
    </dgm:pt>
    <dgm:pt modelId="{DA4A06E3-B9FE-443D-8A04-0613868C021D}" type="pres">
      <dgm:prSet presAssocID="{CE2FEA06-D00C-417A-9C2D-89AE0926A48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ngry Face with Solid Fill"/>
        </a:ext>
      </dgm:extLst>
    </dgm:pt>
    <dgm:pt modelId="{F69DF076-A5AA-46F6-ADEF-1AC523FBEC7D}" type="pres">
      <dgm:prSet presAssocID="{CE2FEA06-D00C-417A-9C2D-89AE0926A488}" presName="spaceRect" presStyleCnt="0"/>
      <dgm:spPr/>
    </dgm:pt>
    <dgm:pt modelId="{F025E58D-5D08-4126-8F22-29DFF4702573}" type="pres">
      <dgm:prSet presAssocID="{CE2FEA06-D00C-417A-9C2D-89AE0926A488}" presName="parTx" presStyleLbl="revTx" presStyleIdx="1" presStyleCnt="4">
        <dgm:presLayoutVars>
          <dgm:chMax val="0"/>
          <dgm:chPref val="0"/>
        </dgm:presLayoutVars>
      </dgm:prSet>
      <dgm:spPr/>
    </dgm:pt>
    <dgm:pt modelId="{CC65813C-DEB0-4B72-9CE2-9DF9F914C6E6}" type="pres">
      <dgm:prSet presAssocID="{F1077DED-9DF6-4BF1-81DD-BE529FF175E4}" presName="sibTrans" presStyleCnt="0"/>
      <dgm:spPr/>
    </dgm:pt>
    <dgm:pt modelId="{88755627-A380-4861-A55E-AE8CE4A41909}" type="pres">
      <dgm:prSet presAssocID="{AAC2A8EE-A93C-4D18-98F8-EC00B01593A8}" presName="compNode" presStyleCnt="0"/>
      <dgm:spPr/>
    </dgm:pt>
    <dgm:pt modelId="{BF5424E5-77B6-4FD8-83BF-083B7AF331AD}" type="pres">
      <dgm:prSet presAssocID="{AAC2A8EE-A93C-4D18-98F8-EC00B01593A8}" presName="bgRect" presStyleLbl="bgShp" presStyleIdx="2" presStyleCnt="4"/>
      <dgm:spPr/>
    </dgm:pt>
    <dgm:pt modelId="{8F2030F4-CD6E-40D1-8905-C91D7E1E2412}" type="pres">
      <dgm:prSet presAssocID="{AAC2A8EE-A93C-4D18-98F8-EC00B01593A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ptain"/>
        </a:ext>
      </dgm:extLst>
    </dgm:pt>
    <dgm:pt modelId="{696664CF-438A-4490-93CE-DE74A32A94BE}" type="pres">
      <dgm:prSet presAssocID="{AAC2A8EE-A93C-4D18-98F8-EC00B01593A8}" presName="spaceRect" presStyleCnt="0"/>
      <dgm:spPr/>
    </dgm:pt>
    <dgm:pt modelId="{1CC9BDCA-3658-40DE-B98B-B20B45D00DDC}" type="pres">
      <dgm:prSet presAssocID="{AAC2A8EE-A93C-4D18-98F8-EC00B01593A8}" presName="parTx" presStyleLbl="revTx" presStyleIdx="2" presStyleCnt="4">
        <dgm:presLayoutVars>
          <dgm:chMax val="0"/>
          <dgm:chPref val="0"/>
        </dgm:presLayoutVars>
      </dgm:prSet>
      <dgm:spPr/>
    </dgm:pt>
    <dgm:pt modelId="{5D416295-10D8-45FB-BD86-E2588817E238}" type="pres">
      <dgm:prSet presAssocID="{355C4A8F-D7F2-4AD8-9B73-2DE32E35D8C9}" presName="sibTrans" presStyleCnt="0"/>
      <dgm:spPr/>
    </dgm:pt>
    <dgm:pt modelId="{EB20E2F1-CC27-4634-BCF7-922A7BA63248}" type="pres">
      <dgm:prSet presAssocID="{FFBEF4BB-BBDA-4A36-90DB-06DD675FC799}" presName="compNode" presStyleCnt="0"/>
      <dgm:spPr/>
    </dgm:pt>
    <dgm:pt modelId="{422E3DE3-6FA8-495A-851C-4E2CE1EB7F20}" type="pres">
      <dgm:prSet presAssocID="{FFBEF4BB-BBDA-4A36-90DB-06DD675FC799}" presName="bgRect" presStyleLbl="bgShp" presStyleIdx="3" presStyleCnt="4"/>
      <dgm:spPr/>
    </dgm:pt>
    <dgm:pt modelId="{B2B9C69D-0500-4041-8D39-412327C641F6}" type="pres">
      <dgm:prSet presAssocID="{FFBEF4BB-BBDA-4A36-90DB-06DD675FC79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rritant"/>
        </a:ext>
      </dgm:extLst>
    </dgm:pt>
    <dgm:pt modelId="{C588C639-0530-422F-964F-3EE41758674A}" type="pres">
      <dgm:prSet presAssocID="{FFBEF4BB-BBDA-4A36-90DB-06DD675FC799}" presName="spaceRect" presStyleCnt="0"/>
      <dgm:spPr/>
    </dgm:pt>
    <dgm:pt modelId="{BA13B9F8-1229-478E-82BA-E6A16A8342A1}" type="pres">
      <dgm:prSet presAssocID="{FFBEF4BB-BBDA-4A36-90DB-06DD675FC799}" presName="parTx" presStyleLbl="revTx" presStyleIdx="3" presStyleCnt="4">
        <dgm:presLayoutVars>
          <dgm:chMax val="0"/>
          <dgm:chPref val="0"/>
        </dgm:presLayoutVars>
      </dgm:prSet>
      <dgm:spPr/>
    </dgm:pt>
  </dgm:ptLst>
  <dgm:cxnLst>
    <dgm:cxn modelId="{315A6905-BDEE-46DC-A7D8-7626869EBAD4}" type="presOf" srcId="{1042C839-1FB5-4608-BD22-F38322F2013E}" destId="{E643FC69-A044-431A-A5BF-2A537033721F}" srcOrd="0" destOrd="0" presId="urn:microsoft.com/office/officeart/2018/2/layout/IconVerticalSolidList"/>
    <dgm:cxn modelId="{DA06291A-E936-47E5-9561-4525D0D73AF6}" type="presOf" srcId="{CE2FEA06-D00C-417A-9C2D-89AE0926A488}" destId="{F025E58D-5D08-4126-8F22-29DFF4702573}" srcOrd="0" destOrd="0" presId="urn:microsoft.com/office/officeart/2018/2/layout/IconVerticalSolidList"/>
    <dgm:cxn modelId="{0BA1D941-6C97-436D-880C-55117801CD03}" srcId="{158910EF-1142-4C32-9F8E-79CCC96C0993}" destId="{CE2FEA06-D00C-417A-9C2D-89AE0926A488}" srcOrd="1" destOrd="0" parTransId="{F5AE17F9-2462-4D80-A8A1-7796780EB5DC}" sibTransId="{F1077DED-9DF6-4BF1-81DD-BE529FF175E4}"/>
    <dgm:cxn modelId="{DC14ED66-FBA5-4B8A-85B7-3E396657CB7E}" type="presOf" srcId="{AAC2A8EE-A93C-4D18-98F8-EC00B01593A8}" destId="{1CC9BDCA-3658-40DE-B98B-B20B45D00DDC}" srcOrd="0" destOrd="0" presId="urn:microsoft.com/office/officeart/2018/2/layout/IconVerticalSolidList"/>
    <dgm:cxn modelId="{62A2DD87-E09F-4B4A-8A97-5A1B74851DEB}" type="presOf" srcId="{158910EF-1142-4C32-9F8E-79CCC96C0993}" destId="{2D4911DB-BBE3-4182-8AA5-80731579D4F9}" srcOrd="0" destOrd="0" presId="urn:microsoft.com/office/officeart/2018/2/layout/IconVerticalSolidList"/>
    <dgm:cxn modelId="{3D6CBCA7-DFEF-4BD2-A7AC-A57F381AD0D1}" type="presOf" srcId="{FFBEF4BB-BBDA-4A36-90DB-06DD675FC799}" destId="{BA13B9F8-1229-478E-82BA-E6A16A8342A1}" srcOrd="0" destOrd="0" presId="urn:microsoft.com/office/officeart/2018/2/layout/IconVerticalSolidList"/>
    <dgm:cxn modelId="{9E93CDAD-EBCF-4CB3-9A9F-93A1417502FE}" srcId="{158910EF-1142-4C32-9F8E-79CCC96C0993}" destId="{1042C839-1FB5-4608-BD22-F38322F2013E}" srcOrd="0" destOrd="0" parTransId="{C7621A69-3551-4AC1-BEA4-791F5AC7BCDD}" sibTransId="{797D0B24-1D22-4B41-BA6A-EF9127041E39}"/>
    <dgm:cxn modelId="{35F280DB-C446-4A8A-B418-82A265A249D6}" srcId="{158910EF-1142-4C32-9F8E-79CCC96C0993}" destId="{AAC2A8EE-A93C-4D18-98F8-EC00B01593A8}" srcOrd="2" destOrd="0" parTransId="{E03D3CC6-A6E7-4F90-902B-AC5EC9966AFB}" sibTransId="{355C4A8F-D7F2-4AD8-9B73-2DE32E35D8C9}"/>
    <dgm:cxn modelId="{955F44FF-1E8A-4FC0-8715-902ECC72F59A}" srcId="{158910EF-1142-4C32-9F8E-79CCC96C0993}" destId="{FFBEF4BB-BBDA-4A36-90DB-06DD675FC799}" srcOrd="3" destOrd="0" parTransId="{5B0C33A8-C4A0-42FD-AFB5-07C51A5A0DD8}" sibTransId="{845729B5-06B1-41E4-9F8E-1F4A9382FDA9}"/>
    <dgm:cxn modelId="{F869D46D-2884-4443-B262-6EDE43A334E3}" type="presParOf" srcId="{2D4911DB-BBE3-4182-8AA5-80731579D4F9}" destId="{CC53A2C7-96D4-424F-8795-384444C66A4F}" srcOrd="0" destOrd="0" presId="urn:microsoft.com/office/officeart/2018/2/layout/IconVerticalSolidList"/>
    <dgm:cxn modelId="{C99AE657-1A45-4175-AC94-5BA5AC96C66C}" type="presParOf" srcId="{CC53A2C7-96D4-424F-8795-384444C66A4F}" destId="{79BE003E-5677-4FB5-B1B9-C0F24BCFECE2}" srcOrd="0" destOrd="0" presId="urn:microsoft.com/office/officeart/2018/2/layout/IconVerticalSolidList"/>
    <dgm:cxn modelId="{870F8530-3CBE-481A-B910-0DB7765C6F19}" type="presParOf" srcId="{CC53A2C7-96D4-424F-8795-384444C66A4F}" destId="{970B3C30-404B-46B6-8264-712562D3C75F}" srcOrd="1" destOrd="0" presId="urn:microsoft.com/office/officeart/2018/2/layout/IconVerticalSolidList"/>
    <dgm:cxn modelId="{D9718483-FDF5-4899-9858-5816FC6FAF54}" type="presParOf" srcId="{CC53A2C7-96D4-424F-8795-384444C66A4F}" destId="{816F298E-FB85-4E70-BFAE-C905D6598608}" srcOrd="2" destOrd="0" presId="urn:microsoft.com/office/officeart/2018/2/layout/IconVerticalSolidList"/>
    <dgm:cxn modelId="{A28467CA-47C6-4E1D-8D42-7421E1E1E355}" type="presParOf" srcId="{CC53A2C7-96D4-424F-8795-384444C66A4F}" destId="{E643FC69-A044-431A-A5BF-2A537033721F}" srcOrd="3" destOrd="0" presId="urn:microsoft.com/office/officeart/2018/2/layout/IconVerticalSolidList"/>
    <dgm:cxn modelId="{F14B1417-AED0-40E2-8CB8-46C40B402734}" type="presParOf" srcId="{2D4911DB-BBE3-4182-8AA5-80731579D4F9}" destId="{FB362D1F-6921-4586-A9B0-B8522BDCCDCC}" srcOrd="1" destOrd="0" presId="urn:microsoft.com/office/officeart/2018/2/layout/IconVerticalSolidList"/>
    <dgm:cxn modelId="{0F6785A3-FC4E-4542-871A-4C2E653F522F}" type="presParOf" srcId="{2D4911DB-BBE3-4182-8AA5-80731579D4F9}" destId="{58A92EF8-35CA-46B0-8638-4DE28A326659}" srcOrd="2" destOrd="0" presId="urn:microsoft.com/office/officeart/2018/2/layout/IconVerticalSolidList"/>
    <dgm:cxn modelId="{F9279795-300D-4B47-BD38-1CB8D40A1737}" type="presParOf" srcId="{58A92EF8-35CA-46B0-8638-4DE28A326659}" destId="{8011DC0D-82CC-4B8D-B6F3-31C3E768137A}" srcOrd="0" destOrd="0" presId="urn:microsoft.com/office/officeart/2018/2/layout/IconVerticalSolidList"/>
    <dgm:cxn modelId="{4C3E9D8C-72F6-4890-8C35-E678446B05A2}" type="presParOf" srcId="{58A92EF8-35CA-46B0-8638-4DE28A326659}" destId="{DA4A06E3-B9FE-443D-8A04-0613868C021D}" srcOrd="1" destOrd="0" presId="urn:microsoft.com/office/officeart/2018/2/layout/IconVerticalSolidList"/>
    <dgm:cxn modelId="{D967D02F-094C-44DD-8B1D-EF4FE6B9580D}" type="presParOf" srcId="{58A92EF8-35CA-46B0-8638-4DE28A326659}" destId="{F69DF076-A5AA-46F6-ADEF-1AC523FBEC7D}" srcOrd="2" destOrd="0" presId="urn:microsoft.com/office/officeart/2018/2/layout/IconVerticalSolidList"/>
    <dgm:cxn modelId="{692A4EE0-EFE5-42CC-9BFF-7912D002871C}" type="presParOf" srcId="{58A92EF8-35CA-46B0-8638-4DE28A326659}" destId="{F025E58D-5D08-4126-8F22-29DFF4702573}" srcOrd="3" destOrd="0" presId="urn:microsoft.com/office/officeart/2018/2/layout/IconVerticalSolidList"/>
    <dgm:cxn modelId="{35AF6966-5E3C-48B3-A43D-A2B1053B07E3}" type="presParOf" srcId="{2D4911DB-BBE3-4182-8AA5-80731579D4F9}" destId="{CC65813C-DEB0-4B72-9CE2-9DF9F914C6E6}" srcOrd="3" destOrd="0" presId="urn:microsoft.com/office/officeart/2018/2/layout/IconVerticalSolidList"/>
    <dgm:cxn modelId="{68D7A74D-F62B-4219-8048-649B5AC5F072}" type="presParOf" srcId="{2D4911DB-BBE3-4182-8AA5-80731579D4F9}" destId="{88755627-A380-4861-A55E-AE8CE4A41909}" srcOrd="4" destOrd="0" presId="urn:microsoft.com/office/officeart/2018/2/layout/IconVerticalSolidList"/>
    <dgm:cxn modelId="{D5456AD3-40A3-410C-8319-FB12A1F93E50}" type="presParOf" srcId="{88755627-A380-4861-A55E-AE8CE4A41909}" destId="{BF5424E5-77B6-4FD8-83BF-083B7AF331AD}" srcOrd="0" destOrd="0" presId="urn:microsoft.com/office/officeart/2018/2/layout/IconVerticalSolidList"/>
    <dgm:cxn modelId="{7659EB88-CD6B-4606-83A5-6699EE32BBB3}" type="presParOf" srcId="{88755627-A380-4861-A55E-AE8CE4A41909}" destId="{8F2030F4-CD6E-40D1-8905-C91D7E1E2412}" srcOrd="1" destOrd="0" presId="urn:microsoft.com/office/officeart/2018/2/layout/IconVerticalSolidList"/>
    <dgm:cxn modelId="{A76F71C9-E902-4375-8C98-DA34FA9283FC}" type="presParOf" srcId="{88755627-A380-4861-A55E-AE8CE4A41909}" destId="{696664CF-438A-4490-93CE-DE74A32A94BE}" srcOrd="2" destOrd="0" presId="urn:microsoft.com/office/officeart/2018/2/layout/IconVerticalSolidList"/>
    <dgm:cxn modelId="{F8CBDD78-1536-4228-9691-E38CCA82DA6B}" type="presParOf" srcId="{88755627-A380-4861-A55E-AE8CE4A41909}" destId="{1CC9BDCA-3658-40DE-B98B-B20B45D00DDC}" srcOrd="3" destOrd="0" presId="urn:microsoft.com/office/officeart/2018/2/layout/IconVerticalSolidList"/>
    <dgm:cxn modelId="{2B6B6E63-FBF8-4A60-A194-497C1BC2B9F1}" type="presParOf" srcId="{2D4911DB-BBE3-4182-8AA5-80731579D4F9}" destId="{5D416295-10D8-45FB-BD86-E2588817E238}" srcOrd="5" destOrd="0" presId="urn:microsoft.com/office/officeart/2018/2/layout/IconVerticalSolidList"/>
    <dgm:cxn modelId="{9D81A995-F903-42DB-B98E-8C0CD4F1F430}" type="presParOf" srcId="{2D4911DB-BBE3-4182-8AA5-80731579D4F9}" destId="{EB20E2F1-CC27-4634-BCF7-922A7BA63248}" srcOrd="6" destOrd="0" presId="urn:microsoft.com/office/officeart/2018/2/layout/IconVerticalSolidList"/>
    <dgm:cxn modelId="{889A3C64-B523-4306-8AB4-8FE1E7957A88}" type="presParOf" srcId="{EB20E2F1-CC27-4634-BCF7-922A7BA63248}" destId="{422E3DE3-6FA8-495A-851C-4E2CE1EB7F20}" srcOrd="0" destOrd="0" presId="urn:microsoft.com/office/officeart/2018/2/layout/IconVerticalSolidList"/>
    <dgm:cxn modelId="{F155502B-80DF-490A-827B-BA9CA04C7717}" type="presParOf" srcId="{EB20E2F1-CC27-4634-BCF7-922A7BA63248}" destId="{B2B9C69D-0500-4041-8D39-412327C641F6}" srcOrd="1" destOrd="0" presId="urn:microsoft.com/office/officeart/2018/2/layout/IconVerticalSolidList"/>
    <dgm:cxn modelId="{C9CF2118-B0D3-40C1-9EF1-CD8023581A42}" type="presParOf" srcId="{EB20E2F1-CC27-4634-BCF7-922A7BA63248}" destId="{C588C639-0530-422F-964F-3EE41758674A}" srcOrd="2" destOrd="0" presId="urn:microsoft.com/office/officeart/2018/2/layout/IconVerticalSolidList"/>
    <dgm:cxn modelId="{C53C02B6-2D51-4569-BE20-C65E7079161C}" type="presParOf" srcId="{EB20E2F1-CC27-4634-BCF7-922A7BA63248}" destId="{BA13B9F8-1229-478E-82BA-E6A16A8342A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A5C2FD-D124-43B5-A9AE-1A627BA5CB5C}" type="doc">
      <dgm:prSet loTypeId="urn:microsoft.com/office/officeart/2018/2/layout/IconCircleList" loCatId="icon" qsTypeId="urn:microsoft.com/office/officeart/2005/8/quickstyle/simple1" qsCatId="simple" csTypeId="urn:microsoft.com/office/officeart/2005/8/colors/colorful4" csCatId="colorful" phldr="1"/>
      <dgm:spPr/>
      <dgm:t>
        <a:bodyPr/>
        <a:lstStyle/>
        <a:p>
          <a:endParaRPr lang="en-US"/>
        </a:p>
      </dgm:t>
    </dgm:pt>
    <dgm:pt modelId="{CCD5A507-408E-4A87-9A8B-7EC24E75209C}">
      <dgm:prSet/>
      <dgm:spPr/>
      <dgm:t>
        <a:bodyPr/>
        <a:lstStyle/>
        <a:p>
          <a:pPr>
            <a:lnSpc>
              <a:spcPct val="100000"/>
            </a:lnSpc>
          </a:pPr>
          <a:r>
            <a:rPr lang="nl-NL" b="0" i="0" baseline="0" dirty="0"/>
            <a:t>Gebruik 'n dagboek of skedule om take te beplan en aktiwiteite te organiseer</a:t>
          </a:r>
          <a:endParaRPr lang="en-US" dirty="0"/>
        </a:p>
      </dgm:t>
    </dgm:pt>
    <dgm:pt modelId="{15964407-0A53-4E78-A747-CB34350E03C2}" type="parTrans" cxnId="{2FE517FB-57AF-4BA3-811A-0A198AA1BA64}">
      <dgm:prSet/>
      <dgm:spPr/>
      <dgm:t>
        <a:bodyPr/>
        <a:lstStyle/>
        <a:p>
          <a:endParaRPr lang="en-US"/>
        </a:p>
      </dgm:t>
    </dgm:pt>
    <dgm:pt modelId="{5257EE52-AD7C-4B55-A483-A0E1A43CA36C}" type="sibTrans" cxnId="{2FE517FB-57AF-4BA3-811A-0A198AA1BA64}">
      <dgm:prSet/>
      <dgm:spPr/>
      <dgm:t>
        <a:bodyPr/>
        <a:lstStyle/>
        <a:p>
          <a:pPr>
            <a:lnSpc>
              <a:spcPct val="100000"/>
            </a:lnSpc>
          </a:pPr>
          <a:endParaRPr lang="en-US"/>
        </a:p>
      </dgm:t>
    </dgm:pt>
    <dgm:pt modelId="{DF4B3158-CC89-4476-B0F2-CE1F51C0E13A}">
      <dgm:prSet/>
      <dgm:spPr/>
      <dgm:t>
        <a:bodyPr/>
        <a:lstStyle/>
        <a:p>
          <a:pPr>
            <a:lnSpc>
              <a:spcPct val="100000"/>
            </a:lnSpc>
          </a:pPr>
          <a:r>
            <a:rPr lang="nl-NL" b="0" i="0" baseline="0" dirty="0"/>
            <a:t>Verskillende gereedskap en metodes kan help – vind die stelsel wat die beste vir jou werk</a:t>
          </a:r>
          <a:endParaRPr lang="en-US" dirty="0"/>
        </a:p>
      </dgm:t>
    </dgm:pt>
    <dgm:pt modelId="{641F0F98-80C3-49C7-892E-8FF2B3C61FAE}" type="parTrans" cxnId="{2FE863D5-C4B6-494F-9FAE-D934B1ADD358}">
      <dgm:prSet/>
      <dgm:spPr/>
      <dgm:t>
        <a:bodyPr/>
        <a:lstStyle/>
        <a:p>
          <a:endParaRPr lang="en-US"/>
        </a:p>
      </dgm:t>
    </dgm:pt>
    <dgm:pt modelId="{14B40AA9-3AFD-4179-A194-C66B0458F574}" type="sibTrans" cxnId="{2FE863D5-C4B6-494F-9FAE-D934B1ADD358}">
      <dgm:prSet/>
      <dgm:spPr/>
      <dgm:t>
        <a:bodyPr/>
        <a:lstStyle/>
        <a:p>
          <a:pPr>
            <a:lnSpc>
              <a:spcPct val="100000"/>
            </a:lnSpc>
          </a:pPr>
          <a:endParaRPr lang="en-US"/>
        </a:p>
      </dgm:t>
    </dgm:pt>
    <dgm:pt modelId="{9D690B09-C800-4342-A7EA-95CF2F5F91E8}">
      <dgm:prSet/>
      <dgm:spPr/>
      <dgm:t>
        <a:bodyPr/>
        <a:lstStyle/>
        <a:p>
          <a:pPr>
            <a:lnSpc>
              <a:spcPct val="100000"/>
            </a:lnSpc>
          </a:pPr>
          <a:r>
            <a:rPr lang="nl-NL" b="0" i="0" baseline="0" dirty="0"/>
            <a:t>Wat vir jou vriend of broer of suster werk, werk dalk nie vir jou nie</a:t>
          </a:r>
          <a:endParaRPr lang="en-US" dirty="0"/>
        </a:p>
      </dgm:t>
    </dgm:pt>
    <dgm:pt modelId="{CDF387D7-CC7A-4857-B743-D1C773E9B053}" type="parTrans" cxnId="{284D911B-A5DF-488A-B247-94298691560D}">
      <dgm:prSet/>
      <dgm:spPr/>
      <dgm:t>
        <a:bodyPr/>
        <a:lstStyle/>
        <a:p>
          <a:endParaRPr lang="en-US"/>
        </a:p>
      </dgm:t>
    </dgm:pt>
    <dgm:pt modelId="{6E14CA54-9214-4FD7-905B-3749E5C07DDD}" type="sibTrans" cxnId="{284D911B-A5DF-488A-B247-94298691560D}">
      <dgm:prSet/>
      <dgm:spPr/>
      <dgm:t>
        <a:bodyPr/>
        <a:lstStyle/>
        <a:p>
          <a:pPr>
            <a:lnSpc>
              <a:spcPct val="100000"/>
            </a:lnSpc>
          </a:pPr>
          <a:endParaRPr lang="en-US"/>
        </a:p>
      </dgm:t>
    </dgm:pt>
    <dgm:pt modelId="{0E99C352-719F-40E1-8EB5-D880EFF19F63}">
      <dgm:prSet/>
      <dgm:spPr/>
      <dgm:t>
        <a:bodyPr/>
        <a:lstStyle/>
        <a:p>
          <a:pPr>
            <a:lnSpc>
              <a:spcPct val="100000"/>
            </a:lnSpc>
          </a:pPr>
          <a:r>
            <a:rPr lang="nl-NL" b="0" i="0" baseline="0" dirty="0"/>
            <a:t>Ons leer en organiseer almal anders</a:t>
          </a:r>
          <a:endParaRPr lang="en-US" dirty="0"/>
        </a:p>
      </dgm:t>
    </dgm:pt>
    <dgm:pt modelId="{B9711507-B085-4B31-BAD9-78A48F563B78}" type="parTrans" cxnId="{2B9524A6-B2D5-48B6-A7B5-C6A3C395A349}">
      <dgm:prSet/>
      <dgm:spPr/>
      <dgm:t>
        <a:bodyPr/>
        <a:lstStyle/>
        <a:p>
          <a:endParaRPr lang="en-US"/>
        </a:p>
      </dgm:t>
    </dgm:pt>
    <dgm:pt modelId="{EE703FF6-7729-49FB-9C47-FC8BFDBA7444}" type="sibTrans" cxnId="{2B9524A6-B2D5-48B6-A7B5-C6A3C395A349}">
      <dgm:prSet/>
      <dgm:spPr/>
      <dgm:t>
        <a:bodyPr/>
        <a:lstStyle/>
        <a:p>
          <a:endParaRPr lang="en-US"/>
        </a:p>
      </dgm:t>
    </dgm:pt>
    <dgm:pt modelId="{A425C517-D79F-4F21-B981-42910CD49EA9}" type="pres">
      <dgm:prSet presAssocID="{54A5C2FD-D124-43B5-A9AE-1A627BA5CB5C}" presName="root" presStyleCnt="0">
        <dgm:presLayoutVars>
          <dgm:dir/>
          <dgm:resizeHandles val="exact"/>
        </dgm:presLayoutVars>
      </dgm:prSet>
      <dgm:spPr/>
    </dgm:pt>
    <dgm:pt modelId="{875479DF-BC61-4F59-86DA-95797B188156}" type="pres">
      <dgm:prSet presAssocID="{54A5C2FD-D124-43B5-A9AE-1A627BA5CB5C}" presName="container" presStyleCnt="0">
        <dgm:presLayoutVars>
          <dgm:dir/>
          <dgm:resizeHandles val="exact"/>
        </dgm:presLayoutVars>
      </dgm:prSet>
      <dgm:spPr/>
    </dgm:pt>
    <dgm:pt modelId="{9B03BDAA-5EED-4613-9E7B-7E739FC5400E}" type="pres">
      <dgm:prSet presAssocID="{CCD5A507-408E-4A87-9A8B-7EC24E75209C}" presName="compNode" presStyleCnt="0"/>
      <dgm:spPr/>
    </dgm:pt>
    <dgm:pt modelId="{8A5D3C22-0F94-4B53-B326-8C8F86173B5D}" type="pres">
      <dgm:prSet presAssocID="{CCD5A507-408E-4A87-9A8B-7EC24E75209C}" presName="iconBgRect" presStyleLbl="bgShp" presStyleIdx="0" presStyleCnt="4"/>
      <dgm:spPr/>
    </dgm:pt>
    <dgm:pt modelId="{28BA93CF-DF67-4681-8912-08365D3C5F1D}" type="pres">
      <dgm:prSet presAssocID="{CCD5A507-408E-4A87-9A8B-7EC24E75209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thly calendar"/>
        </a:ext>
      </dgm:extLst>
    </dgm:pt>
    <dgm:pt modelId="{AD21E9BB-723F-4800-9D92-F9AB250A4422}" type="pres">
      <dgm:prSet presAssocID="{CCD5A507-408E-4A87-9A8B-7EC24E75209C}" presName="spaceRect" presStyleCnt="0"/>
      <dgm:spPr/>
    </dgm:pt>
    <dgm:pt modelId="{1FEA38B9-2BC8-44C7-B394-A5A5A807A518}" type="pres">
      <dgm:prSet presAssocID="{CCD5A507-408E-4A87-9A8B-7EC24E75209C}" presName="textRect" presStyleLbl="revTx" presStyleIdx="0" presStyleCnt="4">
        <dgm:presLayoutVars>
          <dgm:chMax val="1"/>
          <dgm:chPref val="1"/>
        </dgm:presLayoutVars>
      </dgm:prSet>
      <dgm:spPr/>
    </dgm:pt>
    <dgm:pt modelId="{6455BDB8-3D0E-4DCF-B7F0-CB987DFF6A6C}" type="pres">
      <dgm:prSet presAssocID="{5257EE52-AD7C-4B55-A483-A0E1A43CA36C}" presName="sibTrans" presStyleLbl="sibTrans2D1" presStyleIdx="0" presStyleCnt="0"/>
      <dgm:spPr/>
    </dgm:pt>
    <dgm:pt modelId="{EB2D41C1-2E1D-4ED3-9669-57F4AC265FB6}" type="pres">
      <dgm:prSet presAssocID="{DF4B3158-CC89-4476-B0F2-CE1F51C0E13A}" presName="compNode" presStyleCnt="0"/>
      <dgm:spPr/>
    </dgm:pt>
    <dgm:pt modelId="{FB19372B-E658-4DCB-BE72-B3A28299A1C6}" type="pres">
      <dgm:prSet presAssocID="{DF4B3158-CC89-4476-B0F2-CE1F51C0E13A}" presName="iconBgRect" presStyleLbl="bgShp" presStyleIdx="1" presStyleCnt="4"/>
      <dgm:spPr/>
    </dgm:pt>
    <dgm:pt modelId="{46A6627C-1E01-4441-BCE1-8E24551A724D}" type="pres">
      <dgm:prSet presAssocID="{DF4B3158-CC89-4476-B0F2-CE1F51C0E13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ining Tools"/>
        </a:ext>
      </dgm:extLst>
    </dgm:pt>
    <dgm:pt modelId="{CBB700A5-36CB-4FC3-94A8-1A6299D3FC2D}" type="pres">
      <dgm:prSet presAssocID="{DF4B3158-CC89-4476-B0F2-CE1F51C0E13A}" presName="spaceRect" presStyleCnt="0"/>
      <dgm:spPr/>
    </dgm:pt>
    <dgm:pt modelId="{78902C2E-60EB-486D-934F-17445A0A62C1}" type="pres">
      <dgm:prSet presAssocID="{DF4B3158-CC89-4476-B0F2-CE1F51C0E13A}" presName="textRect" presStyleLbl="revTx" presStyleIdx="1" presStyleCnt="4">
        <dgm:presLayoutVars>
          <dgm:chMax val="1"/>
          <dgm:chPref val="1"/>
        </dgm:presLayoutVars>
      </dgm:prSet>
      <dgm:spPr/>
    </dgm:pt>
    <dgm:pt modelId="{3143ECE7-37D5-4F84-AA65-61CD4FAD42F7}" type="pres">
      <dgm:prSet presAssocID="{14B40AA9-3AFD-4179-A194-C66B0458F574}" presName="sibTrans" presStyleLbl="sibTrans2D1" presStyleIdx="0" presStyleCnt="0"/>
      <dgm:spPr/>
    </dgm:pt>
    <dgm:pt modelId="{C6611EBC-D8B5-4092-8E42-199E08B4F2FF}" type="pres">
      <dgm:prSet presAssocID="{9D690B09-C800-4342-A7EA-95CF2F5F91E8}" presName="compNode" presStyleCnt="0"/>
      <dgm:spPr/>
    </dgm:pt>
    <dgm:pt modelId="{45E390BA-1C3A-4EEF-8C71-C168B905BFE5}" type="pres">
      <dgm:prSet presAssocID="{9D690B09-C800-4342-A7EA-95CF2F5F91E8}" presName="iconBgRect" presStyleLbl="bgShp" presStyleIdx="2" presStyleCnt="4"/>
      <dgm:spPr/>
    </dgm:pt>
    <dgm:pt modelId="{9E2B2E0C-025E-4915-9CEE-6A35B2AF93ED}" type="pres">
      <dgm:prSet presAssocID="{9D690B09-C800-4342-A7EA-95CF2F5F91E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ycle with People"/>
        </a:ext>
      </dgm:extLst>
    </dgm:pt>
    <dgm:pt modelId="{F739CE70-F333-416D-B732-9A9691882768}" type="pres">
      <dgm:prSet presAssocID="{9D690B09-C800-4342-A7EA-95CF2F5F91E8}" presName="spaceRect" presStyleCnt="0"/>
      <dgm:spPr/>
    </dgm:pt>
    <dgm:pt modelId="{1976FBBE-BEFE-47E8-8E68-8B2CB657762A}" type="pres">
      <dgm:prSet presAssocID="{9D690B09-C800-4342-A7EA-95CF2F5F91E8}" presName="textRect" presStyleLbl="revTx" presStyleIdx="2" presStyleCnt="4">
        <dgm:presLayoutVars>
          <dgm:chMax val="1"/>
          <dgm:chPref val="1"/>
        </dgm:presLayoutVars>
      </dgm:prSet>
      <dgm:spPr/>
    </dgm:pt>
    <dgm:pt modelId="{2684BF13-8E0E-4FA1-B68E-DE1D9CF3BE67}" type="pres">
      <dgm:prSet presAssocID="{6E14CA54-9214-4FD7-905B-3749E5C07DDD}" presName="sibTrans" presStyleLbl="sibTrans2D1" presStyleIdx="0" presStyleCnt="0"/>
      <dgm:spPr/>
    </dgm:pt>
    <dgm:pt modelId="{E18ADAE4-A54E-4745-A4B5-8736B65A6E62}" type="pres">
      <dgm:prSet presAssocID="{0E99C352-719F-40E1-8EB5-D880EFF19F63}" presName="compNode" presStyleCnt="0"/>
      <dgm:spPr/>
    </dgm:pt>
    <dgm:pt modelId="{14AC4520-AFCE-442C-A5E0-E5E4D3DBDE62}" type="pres">
      <dgm:prSet presAssocID="{0E99C352-719F-40E1-8EB5-D880EFF19F63}" presName="iconBgRect" presStyleLbl="bgShp" presStyleIdx="3" presStyleCnt="4"/>
      <dgm:spPr/>
    </dgm:pt>
    <dgm:pt modelId="{E5A9829F-2AAD-4E54-9356-516D7A0BF8CF}" type="pres">
      <dgm:prSet presAssocID="{0E99C352-719F-40E1-8EB5-D880EFF19F6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aze"/>
        </a:ext>
      </dgm:extLst>
    </dgm:pt>
    <dgm:pt modelId="{BAA9F25A-C288-4113-9947-1D2CBF1617CA}" type="pres">
      <dgm:prSet presAssocID="{0E99C352-719F-40E1-8EB5-D880EFF19F63}" presName="spaceRect" presStyleCnt="0"/>
      <dgm:spPr/>
    </dgm:pt>
    <dgm:pt modelId="{C564EF00-8AC3-4FB6-B7AE-2C973AFF719A}" type="pres">
      <dgm:prSet presAssocID="{0E99C352-719F-40E1-8EB5-D880EFF19F63}" presName="textRect" presStyleLbl="revTx" presStyleIdx="3" presStyleCnt="4">
        <dgm:presLayoutVars>
          <dgm:chMax val="1"/>
          <dgm:chPref val="1"/>
        </dgm:presLayoutVars>
      </dgm:prSet>
      <dgm:spPr/>
    </dgm:pt>
  </dgm:ptLst>
  <dgm:cxnLst>
    <dgm:cxn modelId="{591F5705-32A7-4997-B882-E297892ABBED}" type="presOf" srcId="{5257EE52-AD7C-4B55-A483-A0E1A43CA36C}" destId="{6455BDB8-3D0E-4DCF-B7F0-CB987DFF6A6C}" srcOrd="0" destOrd="0" presId="urn:microsoft.com/office/officeart/2018/2/layout/IconCircleList"/>
    <dgm:cxn modelId="{5571D10E-4912-4FAE-8549-862B0A6A09F4}" type="presOf" srcId="{54A5C2FD-D124-43B5-A9AE-1A627BA5CB5C}" destId="{A425C517-D79F-4F21-B981-42910CD49EA9}" srcOrd="0" destOrd="0" presId="urn:microsoft.com/office/officeart/2018/2/layout/IconCircleList"/>
    <dgm:cxn modelId="{284D911B-A5DF-488A-B247-94298691560D}" srcId="{54A5C2FD-D124-43B5-A9AE-1A627BA5CB5C}" destId="{9D690B09-C800-4342-A7EA-95CF2F5F91E8}" srcOrd="2" destOrd="0" parTransId="{CDF387D7-CC7A-4857-B743-D1C773E9B053}" sibTransId="{6E14CA54-9214-4FD7-905B-3749E5C07DDD}"/>
    <dgm:cxn modelId="{47EA543F-755D-4240-8C4A-19C7B9A3EDCE}" type="presOf" srcId="{9D690B09-C800-4342-A7EA-95CF2F5F91E8}" destId="{1976FBBE-BEFE-47E8-8E68-8B2CB657762A}" srcOrd="0" destOrd="0" presId="urn:microsoft.com/office/officeart/2018/2/layout/IconCircleList"/>
    <dgm:cxn modelId="{65A38466-23AD-4F13-8634-8EF99C05D5E3}" type="presOf" srcId="{14B40AA9-3AFD-4179-A194-C66B0458F574}" destId="{3143ECE7-37D5-4F84-AA65-61CD4FAD42F7}" srcOrd="0" destOrd="0" presId="urn:microsoft.com/office/officeart/2018/2/layout/IconCircleList"/>
    <dgm:cxn modelId="{C5FBCF69-A01F-4285-A52B-EEC78AB45E1B}" type="presOf" srcId="{CCD5A507-408E-4A87-9A8B-7EC24E75209C}" destId="{1FEA38B9-2BC8-44C7-B394-A5A5A807A518}" srcOrd="0" destOrd="0" presId="urn:microsoft.com/office/officeart/2018/2/layout/IconCircleList"/>
    <dgm:cxn modelId="{3336E654-98F6-4206-8789-03455C782D7F}" type="presOf" srcId="{DF4B3158-CC89-4476-B0F2-CE1F51C0E13A}" destId="{78902C2E-60EB-486D-934F-17445A0A62C1}" srcOrd="0" destOrd="0" presId="urn:microsoft.com/office/officeart/2018/2/layout/IconCircleList"/>
    <dgm:cxn modelId="{8F0D0A86-EC31-4298-96FC-9642E3129F11}" type="presOf" srcId="{0E99C352-719F-40E1-8EB5-D880EFF19F63}" destId="{C564EF00-8AC3-4FB6-B7AE-2C973AFF719A}" srcOrd="0" destOrd="0" presId="urn:microsoft.com/office/officeart/2018/2/layout/IconCircleList"/>
    <dgm:cxn modelId="{54CF3791-CA42-49ED-8F5D-769C0C8DBBB9}" type="presOf" srcId="{6E14CA54-9214-4FD7-905B-3749E5C07DDD}" destId="{2684BF13-8E0E-4FA1-B68E-DE1D9CF3BE67}" srcOrd="0" destOrd="0" presId="urn:microsoft.com/office/officeart/2018/2/layout/IconCircleList"/>
    <dgm:cxn modelId="{2B9524A6-B2D5-48B6-A7B5-C6A3C395A349}" srcId="{54A5C2FD-D124-43B5-A9AE-1A627BA5CB5C}" destId="{0E99C352-719F-40E1-8EB5-D880EFF19F63}" srcOrd="3" destOrd="0" parTransId="{B9711507-B085-4B31-BAD9-78A48F563B78}" sibTransId="{EE703FF6-7729-49FB-9C47-FC8BFDBA7444}"/>
    <dgm:cxn modelId="{2FE863D5-C4B6-494F-9FAE-D934B1ADD358}" srcId="{54A5C2FD-D124-43B5-A9AE-1A627BA5CB5C}" destId="{DF4B3158-CC89-4476-B0F2-CE1F51C0E13A}" srcOrd="1" destOrd="0" parTransId="{641F0F98-80C3-49C7-892E-8FF2B3C61FAE}" sibTransId="{14B40AA9-3AFD-4179-A194-C66B0458F574}"/>
    <dgm:cxn modelId="{2FE517FB-57AF-4BA3-811A-0A198AA1BA64}" srcId="{54A5C2FD-D124-43B5-A9AE-1A627BA5CB5C}" destId="{CCD5A507-408E-4A87-9A8B-7EC24E75209C}" srcOrd="0" destOrd="0" parTransId="{15964407-0A53-4E78-A747-CB34350E03C2}" sibTransId="{5257EE52-AD7C-4B55-A483-A0E1A43CA36C}"/>
    <dgm:cxn modelId="{49FCC885-49E2-4DA8-9E99-97BCB4C09718}" type="presParOf" srcId="{A425C517-D79F-4F21-B981-42910CD49EA9}" destId="{875479DF-BC61-4F59-86DA-95797B188156}" srcOrd="0" destOrd="0" presId="urn:microsoft.com/office/officeart/2018/2/layout/IconCircleList"/>
    <dgm:cxn modelId="{5474EC5E-7339-4DBF-9B7D-1D212775F31E}" type="presParOf" srcId="{875479DF-BC61-4F59-86DA-95797B188156}" destId="{9B03BDAA-5EED-4613-9E7B-7E739FC5400E}" srcOrd="0" destOrd="0" presId="urn:microsoft.com/office/officeart/2018/2/layout/IconCircleList"/>
    <dgm:cxn modelId="{3CE17BF9-F7DC-4903-8691-2D42290DC4D7}" type="presParOf" srcId="{9B03BDAA-5EED-4613-9E7B-7E739FC5400E}" destId="{8A5D3C22-0F94-4B53-B326-8C8F86173B5D}" srcOrd="0" destOrd="0" presId="urn:microsoft.com/office/officeart/2018/2/layout/IconCircleList"/>
    <dgm:cxn modelId="{02C11A53-4386-48AB-BEB8-AFCC22725C89}" type="presParOf" srcId="{9B03BDAA-5EED-4613-9E7B-7E739FC5400E}" destId="{28BA93CF-DF67-4681-8912-08365D3C5F1D}" srcOrd="1" destOrd="0" presId="urn:microsoft.com/office/officeart/2018/2/layout/IconCircleList"/>
    <dgm:cxn modelId="{55095E2F-498D-4693-B5B7-5E28521FF4B1}" type="presParOf" srcId="{9B03BDAA-5EED-4613-9E7B-7E739FC5400E}" destId="{AD21E9BB-723F-4800-9D92-F9AB250A4422}" srcOrd="2" destOrd="0" presId="urn:microsoft.com/office/officeart/2018/2/layout/IconCircleList"/>
    <dgm:cxn modelId="{F0653CF6-C141-4375-A924-4631CD271E16}" type="presParOf" srcId="{9B03BDAA-5EED-4613-9E7B-7E739FC5400E}" destId="{1FEA38B9-2BC8-44C7-B394-A5A5A807A518}" srcOrd="3" destOrd="0" presId="urn:microsoft.com/office/officeart/2018/2/layout/IconCircleList"/>
    <dgm:cxn modelId="{888CD41F-0A80-4970-B55B-70D131DDBC42}" type="presParOf" srcId="{875479DF-BC61-4F59-86DA-95797B188156}" destId="{6455BDB8-3D0E-4DCF-B7F0-CB987DFF6A6C}" srcOrd="1" destOrd="0" presId="urn:microsoft.com/office/officeart/2018/2/layout/IconCircleList"/>
    <dgm:cxn modelId="{46103E85-5FE6-4A5A-9DE7-7347EF21BBD4}" type="presParOf" srcId="{875479DF-BC61-4F59-86DA-95797B188156}" destId="{EB2D41C1-2E1D-4ED3-9669-57F4AC265FB6}" srcOrd="2" destOrd="0" presId="urn:microsoft.com/office/officeart/2018/2/layout/IconCircleList"/>
    <dgm:cxn modelId="{9CC8D7FE-5B86-4F97-9244-8BDD6993F02B}" type="presParOf" srcId="{EB2D41C1-2E1D-4ED3-9669-57F4AC265FB6}" destId="{FB19372B-E658-4DCB-BE72-B3A28299A1C6}" srcOrd="0" destOrd="0" presId="urn:microsoft.com/office/officeart/2018/2/layout/IconCircleList"/>
    <dgm:cxn modelId="{A66D8C35-5DC1-418C-9D82-362B587C3E95}" type="presParOf" srcId="{EB2D41C1-2E1D-4ED3-9669-57F4AC265FB6}" destId="{46A6627C-1E01-4441-BCE1-8E24551A724D}" srcOrd="1" destOrd="0" presId="urn:microsoft.com/office/officeart/2018/2/layout/IconCircleList"/>
    <dgm:cxn modelId="{A407E2B3-7291-4C06-B393-ABBCC9307F41}" type="presParOf" srcId="{EB2D41C1-2E1D-4ED3-9669-57F4AC265FB6}" destId="{CBB700A5-36CB-4FC3-94A8-1A6299D3FC2D}" srcOrd="2" destOrd="0" presId="urn:microsoft.com/office/officeart/2018/2/layout/IconCircleList"/>
    <dgm:cxn modelId="{4E0065EE-1390-4651-A57F-B80F6D26F5FA}" type="presParOf" srcId="{EB2D41C1-2E1D-4ED3-9669-57F4AC265FB6}" destId="{78902C2E-60EB-486D-934F-17445A0A62C1}" srcOrd="3" destOrd="0" presId="urn:microsoft.com/office/officeart/2018/2/layout/IconCircleList"/>
    <dgm:cxn modelId="{E1CA1E40-24F5-4842-B2D8-0BBF0D1D2F09}" type="presParOf" srcId="{875479DF-BC61-4F59-86DA-95797B188156}" destId="{3143ECE7-37D5-4F84-AA65-61CD4FAD42F7}" srcOrd="3" destOrd="0" presId="urn:microsoft.com/office/officeart/2018/2/layout/IconCircleList"/>
    <dgm:cxn modelId="{27A6005B-7ACA-473D-9743-FCF42765E550}" type="presParOf" srcId="{875479DF-BC61-4F59-86DA-95797B188156}" destId="{C6611EBC-D8B5-4092-8E42-199E08B4F2FF}" srcOrd="4" destOrd="0" presId="urn:microsoft.com/office/officeart/2018/2/layout/IconCircleList"/>
    <dgm:cxn modelId="{E186BE82-AE12-4E8B-B7CA-C234AF3945BA}" type="presParOf" srcId="{C6611EBC-D8B5-4092-8E42-199E08B4F2FF}" destId="{45E390BA-1C3A-4EEF-8C71-C168B905BFE5}" srcOrd="0" destOrd="0" presId="urn:microsoft.com/office/officeart/2018/2/layout/IconCircleList"/>
    <dgm:cxn modelId="{0098C5CD-0FEC-42BB-A13D-9C591E52A8D9}" type="presParOf" srcId="{C6611EBC-D8B5-4092-8E42-199E08B4F2FF}" destId="{9E2B2E0C-025E-4915-9CEE-6A35B2AF93ED}" srcOrd="1" destOrd="0" presId="urn:microsoft.com/office/officeart/2018/2/layout/IconCircleList"/>
    <dgm:cxn modelId="{BF754DBF-F3BA-499D-9A5E-51F44BF821D7}" type="presParOf" srcId="{C6611EBC-D8B5-4092-8E42-199E08B4F2FF}" destId="{F739CE70-F333-416D-B732-9A9691882768}" srcOrd="2" destOrd="0" presId="urn:microsoft.com/office/officeart/2018/2/layout/IconCircleList"/>
    <dgm:cxn modelId="{BA1DE072-108F-4DF4-9A70-0452FD352DD5}" type="presParOf" srcId="{C6611EBC-D8B5-4092-8E42-199E08B4F2FF}" destId="{1976FBBE-BEFE-47E8-8E68-8B2CB657762A}" srcOrd="3" destOrd="0" presId="urn:microsoft.com/office/officeart/2018/2/layout/IconCircleList"/>
    <dgm:cxn modelId="{DBFB7D1A-09ED-4AA3-9AA2-2F06F151AABF}" type="presParOf" srcId="{875479DF-BC61-4F59-86DA-95797B188156}" destId="{2684BF13-8E0E-4FA1-B68E-DE1D9CF3BE67}" srcOrd="5" destOrd="0" presId="urn:microsoft.com/office/officeart/2018/2/layout/IconCircleList"/>
    <dgm:cxn modelId="{13D08F74-245C-4589-ABEF-93CD18ADFBB7}" type="presParOf" srcId="{875479DF-BC61-4F59-86DA-95797B188156}" destId="{E18ADAE4-A54E-4745-A4B5-8736B65A6E62}" srcOrd="6" destOrd="0" presId="urn:microsoft.com/office/officeart/2018/2/layout/IconCircleList"/>
    <dgm:cxn modelId="{42900E07-8E52-400D-A2DE-B7FAD1D35B2F}" type="presParOf" srcId="{E18ADAE4-A54E-4745-A4B5-8736B65A6E62}" destId="{14AC4520-AFCE-442C-A5E0-E5E4D3DBDE62}" srcOrd="0" destOrd="0" presId="urn:microsoft.com/office/officeart/2018/2/layout/IconCircleList"/>
    <dgm:cxn modelId="{43CC619F-E913-4047-A449-4147068A214B}" type="presParOf" srcId="{E18ADAE4-A54E-4745-A4B5-8736B65A6E62}" destId="{E5A9829F-2AAD-4E54-9356-516D7A0BF8CF}" srcOrd="1" destOrd="0" presId="urn:microsoft.com/office/officeart/2018/2/layout/IconCircleList"/>
    <dgm:cxn modelId="{249A252C-32B8-475E-837B-B660E8524DED}" type="presParOf" srcId="{E18ADAE4-A54E-4745-A4B5-8736B65A6E62}" destId="{BAA9F25A-C288-4113-9947-1D2CBF1617CA}" srcOrd="2" destOrd="0" presId="urn:microsoft.com/office/officeart/2018/2/layout/IconCircleList"/>
    <dgm:cxn modelId="{BF629B06-7F58-44EC-8F3E-8E69845B4998}" type="presParOf" srcId="{E18ADAE4-A54E-4745-A4B5-8736B65A6E62}" destId="{C564EF00-8AC3-4FB6-B7AE-2C973AFF719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C07F79-660C-42D4-9859-C285124C6C12}"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D67449BF-63EE-4879-B88B-1DAEAE249012}">
      <dgm:prSet/>
      <dgm:spPr/>
      <dgm:t>
        <a:bodyPr/>
        <a:lstStyle/>
        <a:p>
          <a:r>
            <a:rPr lang="nl-NL" b="0" i="0" baseline="0" dirty="0"/>
            <a:t>Voorbeeld by die skool: Gebruik 'n dagboek om take te beplan en tyd te maksimeer.</a:t>
          </a:r>
          <a:endParaRPr lang="en-US" dirty="0"/>
        </a:p>
      </dgm:t>
    </dgm:pt>
    <dgm:pt modelId="{E63CD0F8-2642-43A8-87F9-7090AEDC52E4}" type="parTrans" cxnId="{ACFEFDD8-74F0-40CA-9267-9BF96603C53B}">
      <dgm:prSet/>
      <dgm:spPr/>
      <dgm:t>
        <a:bodyPr/>
        <a:lstStyle/>
        <a:p>
          <a:endParaRPr lang="en-US"/>
        </a:p>
      </dgm:t>
    </dgm:pt>
    <dgm:pt modelId="{B3C6D4D0-DC2E-4894-B55D-996C6FE1BC40}" type="sibTrans" cxnId="{ACFEFDD8-74F0-40CA-9267-9BF96603C53B}">
      <dgm:prSet/>
      <dgm:spPr/>
      <dgm:t>
        <a:bodyPr/>
        <a:lstStyle/>
        <a:p>
          <a:endParaRPr lang="en-US"/>
        </a:p>
      </dgm:t>
    </dgm:pt>
    <dgm:pt modelId="{5D8834B8-8EEC-4330-A015-2FF4D7521B3A}">
      <dgm:prSet/>
      <dgm:spPr/>
      <dgm:t>
        <a:bodyPr/>
        <a:lstStyle/>
        <a:p>
          <a:r>
            <a:rPr lang="nl-NL" b="0" i="0" baseline="0" dirty="0"/>
            <a:t>Dit help om tydvermorsing te vermy en hou jou georganiseerd.</a:t>
          </a:r>
          <a:endParaRPr lang="en-US" dirty="0"/>
        </a:p>
      </dgm:t>
    </dgm:pt>
    <dgm:pt modelId="{CB6A4CBF-C57F-4512-A3EB-EE7C824E7622}" type="parTrans" cxnId="{7E6460C5-1C6B-45F0-BF72-211142936D98}">
      <dgm:prSet/>
      <dgm:spPr/>
      <dgm:t>
        <a:bodyPr/>
        <a:lstStyle/>
        <a:p>
          <a:endParaRPr lang="en-US"/>
        </a:p>
      </dgm:t>
    </dgm:pt>
    <dgm:pt modelId="{7626E44C-BF46-46F3-B534-63A49C1536C2}" type="sibTrans" cxnId="{7E6460C5-1C6B-45F0-BF72-211142936D98}">
      <dgm:prSet/>
      <dgm:spPr/>
      <dgm:t>
        <a:bodyPr/>
        <a:lstStyle/>
        <a:p>
          <a:endParaRPr lang="en-US"/>
        </a:p>
      </dgm:t>
    </dgm:pt>
    <dgm:pt modelId="{BB85B373-18B2-48AB-813E-B0BD97D48C13}">
      <dgm:prSet/>
      <dgm:spPr/>
      <dgm:t>
        <a:bodyPr/>
        <a:lstStyle/>
        <a:p>
          <a:r>
            <a:rPr lang="nl-NL" b="0" i="0" baseline="0" dirty="0"/>
            <a:t>Afleidings: opvang met vriende, video-oproepe, TikToks of sosiale media.</a:t>
          </a:r>
          <a:endParaRPr lang="en-US" dirty="0"/>
        </a:p>
      </dgm:t>
    </dgm:pt>
    <dgm:pt modelId="{85BE6D2D-3DA8-4071-ABB3-6C366EBFEB1B}" type="parTrans" cxnId="{DBC51BB7-370C-4F16-B9A2-CD970F4E9DE3}">
      <dgm:prSet/>
      <dgm:spPr/>
      <dgm:t>
        <a:bodyPr/>
        <a:lstStyle/>
        <a:p>
          <a:endParaRPr lang="en-US"/>
        </a:p>
      </dgm:t>
    </dgm:pt>
    <dgm:pt modelId="{7D612F8B-D840-474E-9DE1-48E4931C6198}" type="sibTrans" cxnId="{DBC51BB7-370C-4F16-B9A2-CD970F4E9DE3}">
      <dgm:prSet/>
      <dgm:spPr/>
      <dgm:t>
        <a:bodyPr/>
        <a:lstStyle/>
        <a:p>
          <a:endParaRPr lang="en-US"/>
        </a:p>
      </dgm:t>
    </dgm:pt>
    <dgm:pt modelId="{814DC575-D048-47ED-B77A-0B2B3F7CC14E}">
      <dgm:prSet/>
      <dgm:spPr/>
      <dgm:t>
        <a:bodyPr/>
        <a:lstStyle/>
        <a:p>
          <a:r>
            <a:rPr lang="nl-NL" b="0" i="0" baseline="0" dirty="0"/>
            <a:t>Dit is pret, maar kan tyd wegneem van skoolwerk.</a:t>
          </a:r>
          <a:endParaRPr lang="en-US" dirty="0"/>
        </a:p>
      </dgm:t>
    </dgm:pt>
    <dgm:pt modelId="{24AE75D1-6F2D-4BA1-AD56-C027BD1774B5}" type="parTrans" cxnId="{E29FD0AB-8CF1-42E3-93CE-2CEBFE21B2C9}">
      <dgm:prSet/>
      <dgm:spPr/>
      <dgm:t>
        <a:bodyPr/>
        <a:lstStyle/>
        <a:p>
          <a:endParaRPr lang="en-US"/>
        </a:p>
      </dgm:t>
    </dgm:pt>
    <dgm:pt modelId="{8007589B-AEAF-4574-BC56-BADDF350C382}" type="sibTrans" cxnId="{E29FD0AB-8CF1-42E3-93CE-2CEBFE21B2C9}">
      <dgm:prSet/>
      <dgm:spPr/>
      <dgm:t>
        <a:bodyPr/>
        <a:lstStyle/>
        <a:p>
          <a:endParaRPr lang="en-US"/>
        </a:p>
      </dgm:t>
    </dgm:pt>
    <dgm:pt modelId="{6582BF92-74BA-475E-9CCA-AD27938DA0AE}">
      <dgm:prSet custT="1"/>
      <dgm:spPr/>
      <dgm:t>
        <a:bodyPr/>
        <a:lstStyle/>
        <a:p>
          <a:r>
            <a:rPr lang="nl-NL" sz="2800" b="0" i="0" baseline="0" dirty="0"/>
            <a:t>Tydsbestuur = balans → op hoogte bly van skoolwerk en steeds vrye tyd geniet.</a:t>
          </a:r>
          <a:endParaRPr lang="en-US" sz="2800" dirty="0"/>
        </a:p>
      </dgm:t>
    </dgm:pt>
    <dgm:pt modelId="{E2A184A0-B228-4660-85E6-FA137F087A0F}" type="parTrans" cxnId="{9EF362BF-B190-4ADA-963C-09F16D8C9763}">
      <dgm:prSet/>
      <dgm:spPr/>
      <dgm:t>
        <a:bodyPr/>
        <a:lstStyle/>
        <a:p>
          <a:endParaRPr lang="en-US"/>
        </a:p>
      </dgm:t>
    </dgm:pt>
    <dgm:pt modelId="{F6A7B731-A642-461A-AF7E-63A79D6F20EE}" type="sibTrans" cxnId="{9EF362BF-B190-4ADA-963C-09F16D8C9763}">
      <dgm:prSet/>
      <dgm:spPr/>
      <dgm:t>
        <a:bodyPr/>
        <a:lstStyle/>
        <a:p>
          <a:endParaRPr lang="en-US"/>
        </a:p>
      </dgm:t>
    </dgm:pt>
    <dgm:pt modelId="{4F6104B1-E932-4EC2-93D7-30CABA67B33E}" type="pres">
      <dgm:prSet presAssocID="{AFC07F79-660C-42D4-9859-C285124C6C12}" presName="diagram" presStyleCnt="0">
        <dgm:presLayoutVars>
          <dgm:chPref val="1"/>
          <dgm:dir/>
          <dgm:animOne val="branch"/>
          <dgm:animLvl val="lvl"/>
          <dgm:resizeHandles/>
        </dgm:presLayoutVars>
      </dgm:prSet>
      <dgm:spPr/>
    </dgm:pt>
    <dgm:pt modelId="{1FD62D51-889D-463A-A93A-DC06E14CE1F4}" type="pres">
      <dgm:prSet presAssocID="{D67449BF-63EE-4879-B88B-1DAEAE249012}" presName="root" presStyleCnt="0"/>
      <dgm:spPr/>
    </dgm:pt>
    <dgm:pt modelId="{A462C1E3-ADDE-4B6A-815A-6F491E7668B1}" type="pres">
      <dgm:prSet presAssocID="{D67449BF-63EE-4879-B88B-1DAEAE249012}" presName="rootComposite" presStyleCnt="0"/>
      <dgm:spPr/>
    </dgm:pt>
    <dgm:pt modelId="{D74C6075-967F-4076-84B3-06FC1D7215E3}" type="pres">
      <dgm:prSet presAssocID="{D67449BF-63EE-4879-B88B-1DAEAE249012}" presName="rootText" presStyleLbl="node1" presStyleIdx="0" presStyleCnt="3"/>
      <dgm:spPr/>
    </dgm:pt>
    <dgm:pt modelId="{0CC5A807-E9CA-4E99-9792-E4F3F6F6212E}" type="pres">
      <dgm:prSet presAssocID="{D67449BF-63EE-4879-B88B-1DAEAE249012}" presName="rootConnector" presStyleLbl="node1" presStyleIdx="0" presStyleCnt="3"/>
      <dgm:spPr/>
    </dgm:pt>
    <dgm:pt modelId="{335E9893-F372-4F97-A3AE-5C633D3CA0DC}" type="pres">
      <dgm:prSet presAssocID="{D67449BF-63EE-4879-B88B-1DAEAE249012}" presName="childShape" presStyleCnt="0"/>
      <dgm:spPr/>
    </dgm:pt>
    <dgm:pt modelId="{DFFFF42B-A99A-400C-B805-867B21B43184}" type="pres">
      <dgm:prSet presAssocID="{CB6A4CBF-C57F-4512-A3EB-EE7C824E7622}" presName="Name13" presStyleLbl="parChTrans1D2" presStyleIdx="0" presStyleCnt="2"/>
      <dgm:spPr/>
    </dgm:pt>
    <dgm:pt modelId="{7B901938-090D-45C9-A487-EAF4309FB596}" type="pres">
      <dgm:prSet presAssocID="{5D8834B8-8EEC-4330-A015-2FF4D7521B3A}" presName="childText" presStyleLbl="bgAcc1" presStyleIdx="0" presStyleCnt="2">
        <dgm:presLayoutVars>
          <dgm:bulletEnabled val="1"/>
        </dgm:presLayoutVars>
      </dgm:prSet>
      <dgm:spPr/>
    </dgm:pt>
    <dgm:pt modelId="{D76145B8-8D5C-4AD6-87E4-ACD89B20A58B}" type="pres">
      <dgm:prSet presAssocID="{BB85B373-18B2-48AB-813E-B0BD97D48C13}" presName="root" presStyleCnt="0"/>
      <dgm:spPr/>
    </dgm:pt>
    <dgm:pt modelId="{DC37F04D-CED7-4B76-8B49-59C6BB4EC32B}" type="pres">
      <dgm:prSet presAssocID="{BB85B373-18B2-48AB-813E-B0BD97D48C13}" presName="rootComposite" presStyleCnt="0"/>
      <dgm:spPr/>
    </dgm:pt>
    <dgm:pt modelId="{2A08C425-DD36-4E51-BB10-489709F3495D}" type="pres">
      <dgm:prSet presAssocID="{BB85B373-18B2-48AB-813E-B0BD97D48C13}" presName="rootText" presStyleLbl="node1" presStyleIdx="1" presStyleCnt="3"/>
      <dgm:spPr/>
    </dgm:pt>
    <dgm:pt modelId="{A7A05132-3505-4082-9487-C3B453F0BADE}" type="pres">
      <dgm:prSet presAssocID="{BB85B373-18B2-48AB-813E-B0BD97D48C13}" presName="rootConnector" presStyleLbl="node1" presStyleIdx="1" presStyleCnt="3"/>
      <dgm:spPr/>
    </dgm:pt>
    <dgm:pt modelId="{72344890-7DCB-45FC-A360-E12FAA884BDA}" type="pres">
      <dgm:prSet presAssocID="{BB85B373-18B2-48AB-813E-B0BD97D48C13}" presName="childShape" presStyleCnt="0"/>
      <dgm:spPr/>
    </dgm:pt>
    <dgm:pt modelId="{4E737610-9CF1-4205-BAD7-AC2F8CFD4FFB}" type="pres">
      <dgm:prSet presAssocID="{24AE75D1-6F2D-4BA1-AD56-C027BD1774B5}" presName="Name13" presStyleLbl="parChTrans1D2" presStyleIdx="1" presStyleCnt="2"/>
      <dgm:spPr/>
    </dgm:pt>
    <dgm:pt modelId="{7D6F8C0F-0483-40C9-A490-8796EA9440D2}" type="pres">
      <dgm:prSet presAssocID="{814DC575-D048-47ED-B77A-0B2B3F7CC14E}" presName="childText" presStyleLbl="bgAcc1" presStyleIdx="1" presStyleCnt="2">
        <dgm:presLayoutVars>
          <dgm:bulletEnabled val="1"/>
        </dgm:presLayoutVars>
      </dgm:prSet>
      <dgm:spPr/>
    </dgm:pt>
    <dgm:pt modelId="{4571BDA0-5A52-4FC7-B0B7-A61B27B4A9FD}" type="pres">
      <dgm:prSet presAssocID="{6582BF92-74BA-475E-9CCA-AD27938DA0AE}" presName="root" presStyleCnt="0"/>
      <dgm:spPr/>
    </dgm:pt>
    <dgm:pt modelId="{37872E46-3056-4D15-BD89-F841B5947A82}" type="pres">
      <dgm:prSet presAssocID="{6582BF92-74BA-475E-9CCA-AD27938DA0AE}" presName="rootComposite" presStyleCnt="0"/>
      <dgm:spPr/>
    </dgm:pt>
    <dgm:pt modelId="{6DA66AC4-C043-46D7-A34F-6E7D4BFFAE89}" type="pres">
      <dgm:prSet presAssocID="{6582BF92-74BA-475E-9CCA-AD27938DA0AE}" presName="rootText" presStyleLbl="node1" presStyleIdx="2" presStyleCnt="3" custScaleY="217176"/>
      <dgm:spPr/>
    </dgm:pt>
    <dgm:pt modelId="{4222931E-5F9A-44AC-9086-80C058E46E9F}" type="pres">
      <dgm:prSet presAssocID="{6582BF92-74BA-475E-9CCA-AD27938DA0AE}" presName="rootConnector" presStyleLbl="node1" presStyleIdx="2" presStyleCnt="3"/>
      <dgm:spPr/>
    </dgm:pt>
    <dgm:pt modelId="{DE73F867-C8FA-4526-8500-3E4E385E25F6}" type="pres">
      <dgm:prSet presAssocID="{6582BF92-74BA-475E-9CCA-AD27938DA0AE}" presName="childShape" presStyleCnt="0"/>
      <dgm:spPr/>
    </dgm:pt>
  </dgm:ptLst>
  <dgm:cxnLst>
    <dgm:cxn modelId="{2AA8E10C-5BA6-41EF-939D-99B3836CE22E}" type="presOf" srcId="{6582BF92-74BA-475E-9CCA-AD27938DA0AE}" destId="{6DA66AC4-C043-46D7-A34F-6E7D4BFFAE89}" srcOrd="0" destOrd="0" presId="urn:microsoft.com/office/officeart/2005/8/layout/hierarchy3"/>
    <dgm:cxn modelId="{7F67C013-81C9-4018-BFF9-65B24D9607F8}" type="presOf" srcId="{CB6A4CBF-C57F-4512-A3EB-EE7C824E7622}" destId="{DFFFF42B-A99A-400C-B805-867B21B43184}" srcOrd="0" destOrd="0" presId="urn:microsoft.com/office/officeart/2005/8/layout/hierarchy3"/>
    <dgm:cxn modelId="{8FE9A922-D986-4F32-BAF7-733C7DBCCC45}" type="presOf" srcId="{24AE75D1-6F2D-4BA1-AD56-C027BD1774B5}" destId="{4E737610-9CF1-4205-BAD7-AC2F8CFD4FFB}" srcOrd="0" destOrd="0" presId="urn:microsoft.com/office/officeart/2005/8/layout/hierarchy3"/>
    <dgm:cxn modelId="{FD2A3530-72EE-421E-92E2-9A6233D43A54}" type="presOf" srcId="{814DC575-D048-47ED-B77A-0B2B3F7CC14E}" destId="{7D6F8C0F-0483-40C9-A490-8796EA9440D2}" srcOrd="0" destOrd="0" presId="urn:microsoft.com/office/officeart/2005/8/layout/hierarchy3"/>
    <dgm:cxn modelId="{4F307050-B4A5-41F9-951F-D11AD510346B}" type="presOf" srcId="{BB85B373-18B2-48AB-813E-B0BD97D48C13}" destId="{2A08C425-DD36-4E51-BB10-489709F3495D}" srcOrd="0" destOrd="0" presId="urn:microsoft.com/office/officeart/2005/8/layout/hierarchy3"/>
    <dgm:cxn modelId="{10B37E50-8D78-465E-B80D-B758599236A0}" type="presOf" srcId="{D67449BF-63EE-4879-B88B-1DAEAE249012}" destId="{D74C6075-967F-4076-84B3-06FC1D7215E3}" srcOrd="0" destOrd="0" presId="urn:microsoft.com/office/officeart/2005/8/layout/hierarchy3"/>
    <dgm:cxn modelId="{E81E2351-7AFA-4A6F-A568-0B5CB38108E9}" type="presOf" srcId="{D67449BF-63EE-4879-B88B-1DAEAE249012}" destId="{0CC5A807-E9CA-4E99-9792-E4F3F6F6212E}" srcOrd="1" destOrd="0" presId="urn:microsoft.com/office/officeart/2005/8/layout/hierarchy3"/>
    <dgm:cxn modelId="{5C474099-2D14-4015-93EF-0F3CAC82D95A}" type="presOf" srcId="{5D8834B8-8EEC-4330-A015-2FF4D7521B3A}" destId="{7B901938-090D-45C9-A487-EAF4309FB596}" srcOrd="0" destOrd="0" presId="urn:microsoft.com/office/officeart/2005/8/layout/hierarchy3"/>
    <dgm:cxn modelId="{28AA229D-3F72-4A16-BD3E-37BFC2A96246}" type="presOf" srcId="{AFC07F79-660C-42D4-9859-C285124C6C12}" destId="{4F6104B1-E932-4EC2-93D7-30CABA67B33E}" srcOrd="0" destOrd="0" presId="urn:microsoft.com/office/officeart/2005/8/layout/hierarchy3"/>
    <dgm:cxn modelId="{F239779E-9692-4091-A190-96EE46363F92}" type="presOf" srcId="{6582BF92-74BA-475E-9CCA-AD27938DA0AE}" destId="{4222931E-5F9A-44AC-9086-80C058E46E9F}" srcOrd="1" destOrd="0" presId="urn:microsoft.com/office/officeart/2005/8/layout/hierarchy3"/>
    <dgm:cxn modelId="{E29FD0AB-8CF1-42E3-93CE-2CEBFE21B2C9}" srcId="{BB85B373-18B2-48AB-813E-B0BD97D48C13}" destId="{814DC575-D048-47ED-B77A-0B2B3F7CC14E}" srcOrd="0" destOrd="0" parTransId="{24AE75D1-6F2D-4BA1-AD56-C027BD1774B5}" sibTransId="{8007589B-AEAF-4574-BC56-BADDF350C382}"/>
    <dgm:cxn modelId="{DBC51BB7-370C-4F16-B9A2-CD970F4E9DE3}" srcId="{AFC07F79-660C-42D4-9859-C285124C6C12}" destId="{BB85B373-18B2-48AB-813E-B0BD97D48C13}" srcOrd="1" destOrd="0" parTransId="{85BE6D2D-3DA8-4071-ABB3-6C366EBFEB1B}" sibTransId="{7D612F8B-D840-474E-9DE1-48E4931C6198}"/>
    <dgm:cxn modelId="{DCFD7EB8-9C74-480E-B324-693BC143A08A}" type="presOf" srcId="{BB85B373-18B2-48AB-813E-B0BD97D48C13}" destId="{A7A05132-3505-4082-9487-C3B453F0BADE}" srcOrd="1" destOrd="0" presId="urn:microsoft.com/office/officeart/2005/8/layout/hierarchy3"/>
    <dgm:cxn modelId="{9EF362BF-B190-4ADA-963C-09F16D8C9763}" srcId="{AFC07F79-660C-42D4-9859-C285124C6C12}" destId="{6582BF92-74BA-475E-9CCA-AD27938DA0AE}" srcOrd="2" destOrd="0" parTransId="{E2A184A0-B228-4660-85E6-FA137F087A0F}" sibTransId="{F6A7B731-A642-461A-AF7E-63A79D6F20EE}"/>
    <dgm:cxn modelId="{7E6460C5-1C6B-45F0-BF72-211142936D98}" srcId="{D67449BF-63EE-4879-B88B-1DAEAE249012}" destId="{5D8834B8-8EEC-4330-A015-2FF4D7521B3A}" srcOrd="0" destOrd="0" parTransId="{CB6A4CBF-C57F-4512-A3EB-EE7C824E7622}" sibTransId="{7626E44C-BF46-46F3-B534-63A49C1536C2}"/>
    <dgm:cxn modelId="{ACFEFDD8-74F0-40CA-9267-9BF96603C53B}" srcId="{AFC07F79-660C-42D4-9859-C285124C6C12}" destId="{D67449BF-63EE-4879-B88B-1DAEAE249012}" srcOrd="0" destOrd="0" parTransId="{E63CD0F8-2642-43A8-87F9-7090AEDC52E4}" sibTransId="{B3C6D4D0-DC2E-4894-B55D-996C6FE1BC40}"/>
    <dgm:cxn modelId="{F4282136-28AB-4491-B6EF-10FCE9966E99}" type="presParOf" srcId="{4F6104B1-E932-4EC2-93D7-30CABA67B33E}" destId="{1FD62D51-889D-463A-A93A-DC06E14CE1F4}" srcOrd="0" destOrd="0" presId="urn:microsoft.com/office/officeart/2005/8/layout/hierarchy3"/>
    <dgm:cxn modelId="{715C0DCF-84E9-4F3E-A499-9A9993876BBD}" type="presParOf" srcId="{1FD62D51-889D-463A-A93A-DC06E14CE1F4}" destId="{A462C1E3-ADDE-4B6A-815A-6F491E7668B1}" srcOrd="0" destOrd="0" presId="urn:microsoft.com/office/officeart/2005/8/layout/hierarchy3"/>
    <dgm:cxn modelId="{B9C3C157-9E59-4760-A582-B00EEF9B32DE}" type="presParOf" srcId="{A462C1E3-ADDE-4B6A-815A-6F491E7668B1}" destId="{D74C6075-967F-4076-84B3-06FC1D7215E3}" srcOrd="0" destOrd="0" presId="urn:microsoft.com/office/officeart/2005/8/layout/hierarchy3"/>
    <dgm:cxn modelId="{4D526420-E7A5-4C90-9CF6-0755A67C41A6}" type="presParOf" srcId="{A462C1E3-ADDE-4B6A-815A-6F491E7668B1}" destId="{0CC5A807-E9CA-4E99-9792-E4F3F6F6212E}" srcOrd="1" destOrd="0" presId="urn:microsoft.com/office/officeart/2005/8/layout/hierarchy3"/>
    <dgm:cxn modelId="{E8BCF4F3-C606-472E-82DE-BA9B6676BB6E}" type="presParOf" srcId="{1FD62D51-889D-463A-A93A-DC06E14CE1F4}" destId="{335E9893-F372-4F97-A3AE-5C633D3CA0DC}" srcOrd="1" destOrd="0" presId="urn:microsoft.com/office/officeart/2005/8/layout/hierarchy3"/>
    <dgm:cxn modelId="{FA7AFBB9-A6BC-4E73-B570-DFFB342204AA}" type="presParOf" srcId="{335E9893-F372-4F97-A3AE-5C633D3CA0DC}" destId="{DFFFF42B-A99A-400C-B805-867B21B43184}" srcOrd="0" destOrd="0" presId="urn:microsoft.com/office/officeart/2005/8/layout/hierarchy3"/>
    <dgm:cxn modelId="{913AE7B1-7C06-4B27-8B48-A0A6692BD3B9}" type="presParOf" srcId="{335E9893-F372-4F97-A3AE-5C633D3CA0DC}" destId="{7B901938-090D-45C9-A487-EAF4309FB596}" srcOrd="1" destOrd="0" presId="urn:microsoft.com/office/officeart/2005/8/layout/hierarchy3"/>
    <dgm:cxn modelId="{14FDDC4A-DB9F-43E5-AA22-FDC03F918DEB}" type="presParOf" srcId="{4F6104B1-E932-4EC2-93D7-30CABA67B33E}" destId="{D76145B8-8D5C-4AD6-87E4-ACD89B20A58B}" srcOrd="1" destOrd="0" presId="urn:microsoft.com/office/officeart/2005/8/layout/hierarchy3"/>
    <dgm:cxn modelId="{25317B92-95FB-4AFE-BC95-D63EE9A59F2C}" type="presParOf" srcId="{D76145B8-8D5C-4AD6-87E4-ACD89B20A58B}" destId="{DC37F04D-CED7-4B76-8B49-59C6BB4EC32B}" srcOrd="0" destOrd="0" presId="urn:microsoft.com/office/officeart/2005/8/layout/hierarchy3"/>
    <dgm:cxn modelId="{89413ACE-B036-4411-B380-A1015AC223F5}" type="presParOf" srcId="{DC37F04D-CED7-4B76-8B49-59C6BB4EC32B}" destId="{2A08C425-DD36-4E51-BB10-489709F3495D}" srcOrd="0" destOrd="0" presId="urn:microsoft.com/office/officeart/2005/8/layout/hierarchy3"/>
    <dgm:cxn modelId="{7B81ADA1-F589-44E8-AB5E-C60119BF29D6}" type="presParOf" srcId="{DC37F04D-CED7-4B76-8B49-59C6BB4EC32B}" destId="{A7A05132-3505-4082-9487-C3B453F0BADE}" srcOrd="1" destOrd="0" presId="urn:microsoft.com/office/officeart/2005/8/layout/hierarchy3"/>
    <dgm:cxn modelId="{F3889CA7-5D90-45B1-B652-A325D2DAD6C6}" type="presParOf" srcId="{D76145B8-8D5C-4AD6-87E4-ACD89B20A58B}" destId="{72344890-7DCB-45FC-A360-E12FAA884BDA}" srcOrd="1" destOrd="0" presId="urn:microsoft.com/office/officeart/2005/8/layout/hierarchy3"/>
    <dgm:cxn modelId="{47E61981-5581-433D-AF6F-71B931FD1CBA}" type="presParOf" srcId="{72344890-7DCB-45FC-A360-E12FAA884BDA}" destId="{4E737610-9CF1-4205-BAD7-AC2F8CFD4FFB}" srcOrd="0" destOrd="0" presId="urn:microsoft.com/office/officeart/2005/8/layout/hierarchy3"/>
    <dgm:cxn modelId="{62773C6B-CA54-48C1-8A2F-B3B5933DB3C8}" type="presParOf" srcId="{72344890-7DCB-45FC-A360-E12FAA884BDA}" destId="{7D6F8C0F-0483-40C9-A490-8796EA9440D2}" srcOrd="1" destOrd="0" presId="urn:microsoft.com/office/officeart/2005/8/layout/hierarchy3"/>
    <dgm:cxn modelId="{DB51F147-245D-4F46-A30F-A70ACB01EAA1}" type="presParOf" srcId="{4F6104B1-E932-4EC2-93D7-30CABA67B33E}" destId="{4571BDA0-5A52-4FC7-B0B7-A61B27B4A9FD}" srcOrd="2" destOrd="0" presId="urn:microsoft.com/office/officeart/2005/8/layout/hierarchy3"/>
    <dgm:cxn modelId="{5288D8D8-223F-4BC0-B5B4-51E612CE90D9}" type="presParOf" srcId="{4571BDA0-5A52-4FC7-B0B7-A61B27B4A9FD}" destId="{37872E46-3056-4D15-BD89-F841B5947A82}" srcOrd="0" destOrd="0" presId="urn:microsoft.com/office/officeart/2005/8/layout/hierarchy3"/>
    <dgm:cxn modelId="{88C9B500-E282-4648-AF96-85154A3B4F61}" type="presParOf" srcId="{37872E46-3056-4D15-BD89-F841B5947A82}" destId="{6DA66AC4-C043-46D7-A34F-6E7D4BFFAE89}" srcOrd="0" destOrd="0" presId="urn:microsoft.com/office/officeart/2005/8/layout/hierarchy3"/>
    <dgm:cxn modelId="{202A9CAA-31EB-447F-9841-E6FA54C03B21}" type="presParOf" srcId="{37872E46-3056-4D15-BD89-F841B5947A82}" destId="{4222931E-5F9A-44AC-9086-80C058E46E9F}" srcOrd="1" destOrd="0" presId="urn:microsoft.com/office/officeart/2005/8/layout/hierarchy3"/>
    <dgm:cxn modelId="{1CEB1464-737F-45A7-AC82-D2D4BD77D247}" type="presParOf" srcId="{4571BDA0-5A52-4FC7-B0B7-A61B27B4A9FD}" destId="{DE73F867-C8FA-4526-8500-3E4E385E25F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793783-3F52-4A8D-9F42-A8EFF74EB25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501D21A-FD7F-4257-A6AC-018CE4461491}">
      <dgm:prSet/>
      <dgm:spPr/>
      <dgm:t>
        <a:bodyPr/>
        <a:lstStyle/>
        <a:p>
          <a:r>
            <a:rPr lang="nl-NL" dirty="0"/>
            <a:t>Gebruik 'n notaboek of dagboek</a:t>
          </a:r>
          <a:endParaRPr lang="en-US" dirty="0"/>
        </a:p>
      </dgm:t>
    </dgm:pt>
    <dgm:pt modelId="{CFCC0644-0159-465E-87BC-64D20C4F95DF}" type="parTrans" cxnId="{40B3970E-53DE-41A1-932C-847C1F56899D}">
      <dgm:prSet/>
      <dgm:spPr/>
      <dgm:t>
        <a:bodyPr/>
        <a:lstStyle/>
        <a:p>
          <a:endParaRPr lang="en-US"/>
        </a:p>
      </dgm:t>
    </dgm:pt>
    <dgm:pt modelId="{FC436FB6-0D10-4D10-AAFA-A88AC869D21E}" type="sibTrans" cxnId="{40B3970E-53DE-41A1-932C-847C1F56899D}">
      <dgm:prSet/>
      <dgm:spPr/>
      <dgm:t>
        <a:bodyPr/>
        <a:lstStyle/>
        <a:p>
          <a:endParaRPr lang="en-US"/>
        </a:p>
      </dgm:t>
    </dgm:pt>
    <dgm:pt modelId="{48370CF0-D9AE-4A38-90FC-EE526EAD6F1E}">
      <dgm:prSet/>
      <dgm:spPr/>
      <dgm:t>
        <a:bodyPr/>
        <a:lstStyle/>
        <a:p>
          <a:r>
            <a:rPr lang="en-US" dirty="0"/>
            <a:t>Kry </a:t>
          </a:r>
          <a:r>
            <a:rPr lang="en-US" dirty="0" err="1"/>
            <a:t>genoeg</a:t>
          </a:r>
          <a:r>
            <a:rPr lang="en-US" dirty="0"/>
            <a:t> </a:t>
          </a:r>
          <a:r>
            <a:rPr lang="en-US" dirty="0" err="1"/>
            <a:t>slaap</a:t>
          </a:r>
          <a:endParaRPr lang="en-US" dirty="0"/>
        </a:p>
      </dgm:t>
    </dgm:pt>
    <dgm:pt modelId="{CB5D0671-FF33-4C34-827F-B921A4D7F829}" type="parTrans" cxnId="{85BA3841-4FE8-4588-B5E6-86D09CA45605}">
      <dgm:prSet/>
      <dgm:spPr/>
      <dgm:t>
        <a:bodyPr/>
        <a:lstStyle/>
        <a:p>
          <a:endParaRPr lang="en-US"/>
        </a:p>
      </dgm:t>
    </dgm:pt>
    <dgm:pt modelId="{17500BBB-0BD2-490F-B0BF-762442F138D4}" type="sibTrans" cxnId="{85BA3841-4FE8-4588-B5E6-86D09CA45605}">
      <dgm:prSet/>
      <dgm:spPr/>
      <dgm:t>
        <a:bodyPr/>
        <a:lstStyle/>
        <a:p>
          <a:endParaRPr lang="en-US"/>
        </a:p>
      </dgm:t>
    </dgm:pt>
    <dgm:pt modelId="{431F0E1C-AFCA-43D6-AFAB-EA55EE5AE22F}">
      <dgm:prSet/>
      <dgm:spPr/>
      <dgm:t>
        <a:bodyPr/>
        <a:lstStyle/>
        <a:p>
          <a:r>
            <a:rPr lang="nl-NL" dirty="0"/>
            <a:t>Luister en konsentreer in die klas</a:t>
          </a:r>
          <a:endParaRPr lang="en-US" dirty="0"/>
        </a:p>
      </dgm:t>
    </dgm:pt>
    <dgm:pt modelId="{3604CED0-2A2D-400C-B44F-24392173CDB9}" type="parTrans" cxnId="{CBCA6083-2B89-4B17-8805-8A9B450749FA}">
      <dgm:prSet/>
      <dgm:spPr/>
      <dgm:t>
        <a:bodyPr/>
        <a:lstStyle/>
        <a:p>
          <a:endParaRPr lang="en-US"/>
        </a:p>
      </dgm:t>
    </dgm:pt>
    <dgm:pt modelId="{4D17A0E4-F58E-4206-B171-74ACCB9626B1}" type="sibTrans" cxnId="{CBCA6083-2B89-4B17-8805-8A9B450749FA}">
      <dgm:prSet/>
      <dgm:spPr/>
      <dgm:t>
        <a:bodyPr/>
        <a:lstStyle/>
        <a:p>
          <a:endParaRPr lang="en-US"/>
        </a:p>
      </dgm:t>
    </dgm:pt>
    <dgm:pt modelId="{212DDF93-FEA2-4098-8498-45588988033C}">
      <dgm:prSet/>
      <dgm:spPr/>
      <dgm:t>
        <a:bodyPr/>
        <a:lstStyle/>
        <a:p>
          <a:r>
            <a:rPr lang="en-US" dirty="0" err="1"/>
            <a:t>Doen</a:t>
          </a:r>
          <a:r>
            <a:rPr lang="en-US" dirty="0"/>
            <a:t> </a:t>
          </a:r>
          <a:r>
            <a:rPr lang="en-US" dirty="0" err="1"/>
            <a:t>hersiening</a:t>
          </a:r>
          <a:endParaRPr lang="en-US" dirty="0"/>
        </a:p>
      </dgm:t>
    </dgm:pt>
    <dgm:pt modelId="{D248CBDB-E322-45DA-AAEE-252561606CF5}" type="parTrans" cxnId="{D220A22E-96BE-4668-B49F-3B186D77ADC6}">
      <dgm:prSet/>
      <dgm:spPr/>
      <dgm:t>
        <a:bodyPr/>
        <a:lstStyle/>
        <a:p>
          <a:endParaRPr lang="en-US"/>
        </a:p>
      </dgm:t>
    </dgm:pt>
    <dgm:pt modelId="{878BFD97-BC00-4790-8EA9-F8BBF5DA63BA}" type="sibTrans" cxnId="{D220A22E-96BE-4668-B49F-3B186D77ADC6}">
      <dgm:prSet/>
      <dgm:spPr/>
      <dgm:t>
        <a:bodyPr/>
        <a:lstStyle/>
        <a:p>
          <a:endParaRPr lang="en-US"/>
        </a:p>
      </dgm:t>
    </dgm:pt>
    <dgm:pt modelId="{6C6CC522-BF98-4382-80E8-8AE187F73B36}">
      <dgm:prSet/>
      <dgm:spPr/>
      <dgm:t>
        <a:bodyPr/>
        <a:lstStyle/>
        <a:p>
          <a:r>
            <a:rPr lang="en-US" dirty="0" err="1"/>
            <a:t>Organisering</a:t>
          </a:r>
          <a:r>
            <a:rPr lang="en-US" dirty="0"/>
            <a:t> </a:t>
          </a:r>
          <a:r>
            <a:rPr lang="en-US" dirty="0" err="1"/>
            <a:t>en</a:t>
          </a:r>
          <a:r>
            <a:rPr lang="en-US" dirty="0"/>
            <a:t> </a:t>
          </a:r>
          <a:r>
            <a:rPr lang="en-US" dirty="0" err="1"/>
            <a:t>beplanning</a:t>
          </a:r>
          <a:endParaRPr lang="en-US" dirty="0"/>
        </a:p>
      </dgm:t>
    </dgm:pt>
    <dgm:pt modelId="{29A9F89D-CC83-44BC-AAC6-582388D9C875}" type="parTrans" cxnId="{02D34D78-8974-43AB-A193-B448A6463C01}">
      <dgm:prSet/>
      <dgm:spPr/>
      <dgm:t>
        <a:bodyPr/>
        <a:lstStyle/>
        <a:p>
          <a:endParaRPr lang="en-US"/>
        </a:p>
      </dgm:t>
    </dgm:pt>
    <dgm:pt modelId="{6C24D5B7-FB75-42BA-9019-53A5762F74C0}" type="sibTrans" cxnId="{02D34D78-8974-43AB-A193-B448A6463C01}">
      <dgm:prSet/>
      <dgm:spPr/>
      <dgm:t>
        <a:bodyPr/>
        <a:lstStyle/>
        <a:p>
          <a:endParaRPr lang="en-US"/>
        </a:p>
      </dgm:t>
    </dgm:pt>
    <dgm:pt modelId="{38CE5A7F-D4D2-4BF2-B4E3-596446A15840}">
      <dgm:prSet/>
      <dgm:spPr/>
      <dgm:t>
        <a:bodyPr/>
        <a:lstStyle/>
        <a:p>
          <a:r>
            <a:rPr lang="en-US" dirty="0" err="1"/>
            <a:t>Probeer</a:t>
          </a:r>
          <a:r>
            <a:rPr lang="en-US" dirty="0"/>
            <a:t> </a:t>
          </a:r>
          <a:r>
            <a:rPr lang="en-US" dirty="0" err="1"/>
            <a:t>studie</a:t>
          </a:r>
          <a:r>
            <a:rPr lang="en-US" dirty="0"/>
            <a:t> </a:t>
          </a:r>
          <a:r>
            <a:rPr lang="en-US" dirty="0" err="1"/>
            <a:t>geniet</a:t>
          </a:r>
          <a:endParaRPr lang="en-US" dirty="0"/>
        </a:p>
      </dgm:t>
    </dgm:pt>
    <dgm:pt modelId="{FE87DFD4-5C8B-48AC-A544-2DACA62B32B8}" type="parTrans" cxnId="{17173BC2-D95D-4477-9C91-1A1B25CA637D}">
      <dgm:prSet/>
      <dgm:spPr/>
      <dgm:t>
        <a:bodyPr/>
        <a:lstStyle/>
        <a:p>
          <a:endParaRPr lang="en-US"/>
        </a:p>
      </dgm:t>
    </dgm:pt>
    <dgm:pt modelId="{7E99EBEA-6668-46DE-8662-EE9A0FC38D12}" type="sibTrans" cxnId="{17173BC2-D95D-4477-9C91-1A1B25CA637D}">
      <dgm:prSet/>
      <dgm:spPr/>
      <dgm:t>
        <a:bodyPr/>
        <a:lstStyle/>
        <a:p>
          <a:endParaRPr lang="en-US"/>
        </a:p>
      </dgm:t>
    </dgm:pt>
    <dgm:pt modelId="{6F56AE32-BC12-4986-8838-69BC596EDE7A}">
      <dgm:prSet/>
      <dgm:spPr/>
      <dgm:t>
        <a:bodyPr/>
        <a:lstStyle/>
        <a:p>
          <a:r>
            <a:rPr lang="en-US" dirty="0" err="1"/>
            <a:t>Probeer</a:t>
          </a:r>
          <a:r>
            <a:rPr lang="en-US" dirty="0"/>
            <a:t> om van leer </a:t>
          </a:r>
          <a:r>
            <a:rPr lang="en-US" dirty="0" err="1"/>
            <a:t>te</a:t>
          </a:r>
          <a:r>
            <a:rPr lang="en-US" dirty="0"/>
            <a:t> </a:t>
          </a:r>
          <a:r>
            <a:rPr lang="en-US" dirty="0" err="1"/>
            <a:t>hou</a:t>
          </a:r>
          <a:endParaRPr lang="en-US" dirty="0"/>
        </a:p>
      </dgm:t>
    </dgm:pt>
    <dgm:pt modelId="{101F54A9-9CC9-41E8-8C5B-C61ED63D95C0}" type="parTrans" cxnId="{FDE3704D-4804-43DA-9116-F2BE5339CCDB}">
      <dgm:prSet/>
      <dgm:spPr/>
      <dgm:t>
        <a:bodyPr/>
        <a:lstStyle/>
        <a:p>
          <a:endParaRPr lang="en-US"/>
        </a:p>
      </dgm:t>
    </dgm:pt>
    <dgm:pt modelId="{4EBB7E45-633E-46A8-8EDC-36F68DC9416F}" type="sibTrans" cxnId="{FDE3704D-4804-43DA-9116-F2BE5339CCDB}">
      <dgm:prSet/>
      <dgm:spPr/>
      <dgm:t>
        <a:bodyPr/>
        <a:lstStyle/>
        <a:p>
          <a:endParaRPr lang="en-US"/>
        </a:p>
      </dgm:t>
    </dgm:pt>
    <dgm:pt modelId="{3ECD8C1D-6FFE-4640-B7C6-246E11730B80}" type="pres">
      <dgm:prSet presAssocID="{EB793783-3F52-4A8D-9F42-A8EFF74EB255}" presName="diagram" presStyleCnt="0">
        <dgm:presLayoutVars>
          <dgm:dir/>
          <dgm:resizeHandles val="exact"/>
        </dgm:presLayoutVars>
      </dgm:prSet>
      <dgm:spPr/>
    </dgm:pt>
    <dgm:pt modelId="{9D101EFD-3F6D-4BE1-8063-7787282CFC66}" type="pres">
      <dgm:prSet presAssocID="{5501D21A-FD7F-4257-A6AC-018CE4461491}" presName="node" presStyleLbl="node1" presStyleIdx="0" presStyleCnt="7">
        <dgm:presLayoutVars>
          <dgm:bulletEnabled val="1"/>
        </dgm:presLayoutVars>
      </dgm:prSet>
      <dgm:spPr/>
    </dgm:pt>
    <dgm:pt modelId="{ABE63180-E0D3-4B32-A892-779F6249DE18}" type="pres">
      <dgm:prSet presAssocID="{FC436FB6-0D10-4D10-AAFA-A88AC869D21E}" presName="sibTrans" presStyleCnt="0"/>
      <dgm:spPr/>
    </dgm:pt>
    <dgm:pt modelId="{3FB6E472-2DB1-41BC-A4F0-6560BCC02263}" type="pres">
      <dgm:prSet presAssocID="{48370CF0-D9AE-4A38-90FC-EE526EAD6F1E}" presName="node" presStyleLbl="node1" presStyleIdx="1" presStyleCnt="7">
        <dgm:presLayoutVars>
          <dgm:bulletEnabled val="1"/>
        </dgm:presLayoutVars>
      </dgm:prSet>
      <dgm:spPr/>
    </dgm:pt>
    <dgm:pt modelId="{637E222D-F85B-4A96-BE18-0BC8F9D4D1C5}" type="pres">
      <dgm:prSet presAssocID="{17500BBB-0BD2-490F-B0BF-762442F138D4}" presName="sibTrans" presStyleCnt="0"/>
      <dgm:spPr/>
    </dgm:pt>
    <dgm:pt modelId="{5C941A87-D080-4B64-97A9-326DE0479DA0}" type="pres">
      <dgm:prSet presAssocID="{431F0E1C-AFCA-43D6-AFAB-EA55EE5AE22F}" presName="node" presStyleLbl="node1" presStyleIdx="2" presStyleCnt="7">
        <dgm:presLayoutVars>
          <dgm:bulletEnabled val="1"/>
        </dgm:presLayoutVars>
      </dgm:prSet>
      <dgm:spPr/>
    </dgm:pt>
    <dgm:pt modelId="{75D75B0C-4E42-4172-8849-877A16AC8021}" type="pres">
      <dgm:prSet presAssocID="{4D17A0E4-F58E-4206-B171-74ACCB9626B1}" presName="sibTrans" presStyleCnt="0"/>
      <dgm:spPr/>
    </dgm:pt>
    <dgm:pt modelId="{CFF005B8-6693-4911-8B0B-7427F2A1F153}" type="pres">
      <dgm:prSet presAssocID="{212DDF93-FEA2-4098-8498-45588988033C}" presName="node" presStyleLbl="node1" presStyleIdx="3" presStyleCnt="7">
        <dgm:presLayoutVars>
          <dgm:bulletEnabled val="1"/>
        </dgm:presLayoutVars>
      </dgm:prSet>
      <dgm:spPr/>
    </dgm:pt>
    <dgm:pt modelId="{2D5E5A80-6F38-4BF7-80C7-E77537CF1F33}" type="pres">
      <dgm:prSet presAssocID="{878BFD97-BC00-4790-8EA9-F8BBF5DA63BA}" presName="sibTrans" presStyleCnt="0"/>
      <dgm:spPr/>
    </dgm:pt>
    <dgm:pt modelId="{B4ECE5EB-51BB-4BF5-941E-4B428A9966DD}" type="pres">
      <dgm:prSet presAssocID="{6C6CC522-BF98-4382-80E8-8AE187F73B36}" presName="node" presStyleLbl="node1" presStyleIdx="4" presStyleCnt="7">
        <dgm:presLayoutVars>
          <dgm:bulletEnabled val="1"/>
        </dgm:presLayoutVars>
      </dgm:prSet>
      <dgm:spPr/>
    </dgm:pt>
    <dgm:pt modelId="{6BC9B738-9AC8-44F8-916C-8EC2C0D6C4E4}" type="pres">
      <dgm:prSet presAssocID="{6C24D5B7-FB75-42BA-9019-53A5762F74C0}" presName="sibTrans" presStyleCnt="0"/>
      <dgm:spPr/>
    </dgm:pt>
    <dgm:pt modelId="{F733BAE6-54E5-411E-8AEB-8351DE4D0FBF}" type="pres">
      <dgm:prSet presAssocID="{38CE5A7F-D4D2-4BF2-B4E3-596446A15840}" presName="node" presStyleLbl="node1" presStyleIdx="5" presStyleCnt="7">
        <dgm:presLayoutVars>
          <dgm:bulletEnabled val="1"/>
        </dgm:presLayoutVars>
      </dgm:prSet>
      <dgm:spPr/>
    </dgm:pt>
    <dgm:pt modelId="{CCC1D493-9971-47C5-BEA4-EA1FA8281B74}" type="pres">
      <dgm:prSet presAssocID="{7E99EBEA-6668-46DE-8662-EE9A0FC38D12}" presName="sibTrans" presStyleCnt="0"/>
      <dgm:spPr/>
    </dgm:pt>
    <dgm:pt modelId="{B4E84C95-871E-4824-BDC0-818888927C7C}" type="pres">
      <dgm:prSet presAssocID="{6F56AE32-BC12-4986-8838-69BC596EDE7A}" presName="node" presStyleLbl="node1" presStyleIdx="6" presStyleCnt="7">
        <dgm:presLayoutVars>
          <dgm:bulletEnabled val="1"/>
        </dgm:presLayoutVars>
      </dgm:prSet>
      <dgm:spPr/>
    </dgm:pt>
  </dgm:ptLst>
  <dgm:cxnLst>
    <dgm:cxn modelId="{40B3970E-53DE-41A1-932C-847C1F56899D}" srcId="{EB793783-3F52-4A8D-9F42-A8EFF74EB255}" destId="{5501D21A-FD7F-4257-A6AC-018CE4461491}" srcOrd="0" destOrd="0" parTransId="{CFCC0644-0159-465E-87BC-64D20C4F95DF}" sibTransId="{FC436FB6-0D10-4D10-AAFA-A88AC869D21E}"/>
    <dgm:cxn modelId="{D220A22E-96BE-4668-B49F-3B186D77ADC6}" srcId="{EB793783-3F52-4A8D-9F42-A8EFF74EB255}" destId="{212DDF93-FEA2-4098-8498-45588988033C}" srcOrd="3" destOrd="0" parTransId="{D248CBDB-E322-45DA-AAEE-252561606CF5}" sibTransId="{878BFD97-BC00-4790-8EA9-F8BBF5DA63BA}"/>
    <dgm:cxn modelId="{85BA3841-4FE8-4588-B5E6-86D09CA45605}" srcId="{EB793783-3F52-4A8D-9F42-A8EFF74EB255}" destId="{48370CF0-D9AE-4A38-90FC-EE526EAD6F1E}" srcOrd="1" destOrd="0" parTransId="{CB5D0671-FF33-4C34-827F-B921A4D7F829}" sibTransId="{17500BBB-0BD2-490F-B0BF-762442F138D4}"/>
    <dgm:cxn modelId="{F007D641-A0E5-4E62-84F9-8678534BE216}" type="presOf" srcId="{EB793783-3F52-4A8D-9F42-A8EFF74EB255}" destId="{3ECD8C1D-6FFE-4640-B7C6-246E11730B80}" srcOrd="0" destOrd="0" presId="urn:microsoft.com/office/officeart/2005/8/layout/default"/>
    <dgm:cxn modelId="{2912AC4C-A976-4566-978D-E26146992E5C}" type="presOf" srcId="{431F0E1C-AFCA-43D6-AFAB-EA55EE5AE22F}" destId="{5C941A87-D080-4B64-97A9-326DE0479DA0}" srcOrd="0" destOrd="0" presId="urn:microsoft.com/office/officeart/2005/8/layout/default"/>
    <dgm:cxn modelId="{FDE3704D-4804-43DA-9116-F2BE5339CCDB}" srcId="{EB793783-3F52-4A8D-9F42-A8EFF74EB255}" destId="{6F56AE32-BC12-4986-8838-69BC596EDE7A}" srcOrd="6" destOrd="0" parTransId="{101F54A9-9CC9-41E8-8C5B-C61ED63D95C0}" sibTransId="{4EBB7E45-633E-46A8-8EDC-36F68DC9416F}"/>
    <dgm:cxn modelId="{07D7894D-46C3-41A0-A02C-C819E38A6095}" type="presOf" srcId="{212DDF93-FEA2-4098-8498-45588988033C}" destId="{CFF005B8-6693-4911-8B0B-7427F2A1F153}" srcOrd="0" destOrd="0" presId="urn:microsoft.com/office/officeart/2005/8/layout/default"/>
    <dgm:cxn modelId="{872A3E51-0C16-464C-AB44-C14470861C85}" type="presOf" srcId="{5501D21A-FD7F-4257-A6AC-018CE4461491}" destId="{9D101EFD-3F6D-4BE1-8063-7787282CFC66}" srcOrd="0" destOrd="0" presId="urn:microsoft.com/office/officeart/2005/8/layout/default"/>
    <dgm:cxn modelId="{02D34D78-8974-43AB-A193-B448A6463C01}" srcId="{EB793783-3F52-4A8D-9F42-A8EFF74EB255}" destId="{6C6CC522-BF98-4382-80E8-8AE187F73B36}" srcOrd="4" destOrd="0" parTransId="{29A9F89D-CC83-44BC-AAC6-582388D9C875}" sibTransId="{6C24D5B7-FB75-42BA-9019-53A5762F74C0}"/>
    <dgm:cxn modelId="{E7690D82-ECB3-4353-B6DC-11D77792CEF6}" type="presOf" srcId="{48370CF0-D9AE-4A38-90FC-EE526EAD6F1E}" destId="{3FB6E472-2DB1-41BC-A4F0-6560BCC02263}" srcOrd="0" destOrd="0" presId="urn:microsoft.com/office/officeart/2005/8/layout/default"/>
    <dgm:cxn modelId="{CBCA6083-2B89-4B17-8805-8A9B450749FA}" srcId="{EB793783-3F52-4A8D-9F42-A8EFF74EB255}" destId="{431F0E1C-AFCA-43D6-AFAB-EA55EE5AE22F}" srcOrd="2" destOrd="0" parTransId="{3604CED0-2A2D-400C-B44F-24392173CDB9}" sibTransId="{4D17A0E4-F58E-4206-B171-74ACCB9626B1}"/>
    <dgm:cxn modelId="{10A5C099-AC81-44CB-B785-D41ABC61E7F9}" type="presOf" srcId="{38CE5A7F-D4D2-4BF2-B4E3-596446A15840}" destId="{F733BAE6-54E5-411E-8AEB-8351DE4D0FBF}" srcOrd="0" destOrd="0" presId="urn:microsoft.com/office/officeart/2005/8/layout/default"/>
    <dgm:cxn modelId="{47AA63A7-F07F-46FD-B705-4D9E1DB98DAF}" type="presOf" srcId="{6F56AE32-BC12-4986-8838-69BC596EDE7A}" destId="{B4E84C95-871E-4824-BDC0-818888927C7C}" srcOrd="0" destOrd="0" presId="urn:microsoft.com/office/officeart/2005/8/layout/default"/>
    <dgm:cxn modelId="{6A52A4B1-C7C1-4666-8A4A-9B3BBF6610A1}" type="presOf" srcId="{6C6CC522-BF98-4382-80E8-8AE187F73B36}" destId="{B4ECE5EB-51BB-4BF5-941E-4B428A9966DD}" srcOrd="0" destOrd="0" presId="urn:microsoft.com/office/officeart/2005/8/layout/default"/>
    <dgm:cxn modelId="{17173BC2-D95D-4477-9C91-1A1B25CA637D}" srcId="{EB793783-3F52-4A8D-9F42-A8EFF74EB255}" destId="{38CE5A7F-D4D2-4BF2-B4E3-596446A15840}" srcOrd="5" destOrd="0" parTransId="{FE87DFD4-5C8B-48AC-A544-2DACA62B32B8}" sibTransId="{7E99EBEA-6668-46DE-8662-EE9A0FC38D12}"/>
    <dgm:cxn modelId="{5FB9EC2B-D53B-4018-879A-7739C754B53C}" type="presParOf" srcId="{3ECD8C1D-6FFE-4640-B7C6-246E11730B80}" destId="{9D101EFD-3F6D-4BE1-8063-7787282CFC66}" srcOrd="0" destOrd="0" presId="urn:microsoft.com/office/officeart/2005/8/layout/default"/>
    <dgm:cxn modelId="{9417E366-4230-4D5C-8275-69887E56966C}" type="presParOf" srcId="{3ECD8C1D-6FFE-4640-B7C6-246E11730B80}" destId="{ABE63180-E0D3-4B32-A892-779F6249DE18}" srcOrd="1" destOrd="0" presId="urn:microsoft.com/office/officeart/2005/8/layout/default"/>
    <dgm:cxn modelId="{6B7E94AF-0B0A-4D02-8449-D82CDD47A412}" type="presParOf" srcId="{3ECD8C1D-6FFE-4640-B7C6-246E11730B80}" destId="{3FB6E472-2DB1-41BC-A4F0-6560BCC02263}" srcOrd="2" destOrd="0" presId="urn:microsoft.com/office/officeart/2005/8/layout/default"/>
    <dgm:cxn modelId="{76C1D93C-D91D-49DD-B929-0510E1618C0F}" type="presParOf" srcId="{3ECD8C1D-6FFE-4640-B7C6-246E11730B80}" destId="{637E222D-F85B-4A96-BE18-0BC8F9D4D1C5}" srcOrd="3" destOrd="0" presId="urn:microsoft.com/office/officeart/2005/8/layout/default"/>
    <dgm:cxn modelId="{B7EF4A7C-15D7-484D-8281-4AAD92E7760A}" type="presParOf" srcId="{3ECD8C1D-6FFE-4640-B7C6-246E11730B80}" destId="{5C941A87-D080-4B64-97A9-326DE0479DA0}" srcOrd="4" destOrd="0" presId="urn:microsoft.com/office/officeart/2005/8/layout/default"/>
    <dgm:cxn modelId="{6EA1FF20-2F23-425B-83DC-7E2B0D4450F7}" type="presParOf" srcId="{3ECD8C1D-6FFE-4640-B7C6-246E11730B80}" destId="{75D75B0C-4E42-4172-8849-877A16AC8021}" srcOrd="5" destOrd="0" presId="urn:microsoft.com/office/officeart/2005/8/layout/default"/>
    <dgm:cxn modelId="{F37A4757-CE03-475E-AB17-641612042DD0}" type="presParOf" srcId="{3ECD8C1D-6FFE-4640-B7C6-246E11730B80}" destId="{CFF005B8-6693-4911-8B0B-7427F2A1F153}" srcOrd="6" destOrd="0" presId="urn:microsoft.com/office/officeart/2005/8/layout/default"/>
    <dgm:cxn modelId="{B9760FCD-F273-4273-B6AA-65532E10C88C}" type="presParOf" srcId="{3ECD8C1D-6FFE-4640-B7C6-246E11730B80}" destId="{2D5E5A80-6F38-4BF7-80C7-E77537CF1F33}" srcOrd="7" destOrd="0" presId="urn:microsoft.com/office/officeart/2005/8/layout/default"/>
    <dgm:cxn modelId="{4A5002F7-30B9-4758-B90A-A2CF2CBA1936}" type="presParOf" srcId="{3ECD8C1D-6FFE-4640-B7C6-246E11730B80}" destId="{B4ECE5EB-51BB-4BF5-941E-4B428A9966DD}" srcOrd="8" destOrd="0" presId="urn:microsoft.com/office/officeart/2005/8/layout/default"/>
    <dgm:cxn modelId="{1AB2966F-30A8-4077-810D-2F23A44FB1C0}" type="presParOf" srcId="{3ECD8C1D-6FFE-4640-B7C6-246E11730B80}" destId="{6BC9B738-9AC8-44F8-916C-8EC2C0D6C4E4}" srcOrd="9" destOrd="0" presId="urn:microsoft.com/office/officeart/2005/8/layout/default"/>
    <dgm:cxn modelId="{0C0B74EA-F88D-47D8-9753-B7345ED1F4BA}" type="presParOf" srcId="{3ECD8C1D-6FFE-4640-B7C6-246E11730B80}" destId="{F733BAE6-54E5-411E-8AEB-8351DE4D0FBF}" srcOrd="10" destOrd="0" presId="urn:microsoft.com/office/officeart/2005/8/layout/default"/>
    <dgm:cxn modelId="{1ADB8F6C-F439-43B4-BBB4-B0AD73E4BB49}" type="presParOf" srcId="{3ECD8C1D-6FFE-4640-B7C6-246E11730B80}" destId="{CCC1D493-9971-47C5-BEA4-EA1FA8281B74}" srcOrd="11" destOrd="0" presId="urn:microsoft.com/office/officeart/2005/8/layout/default"/>
    <dgm:cxn modelId="{9D99FEED-9AC5-41FA-94CA-405556BFEF21}" type="presParOf" srcId="{3ECD8C1D-6FFE-4640-B7C6-246E11730B80}" destId="{B4E84C95-871E-4824-BDC0-818888927C7C}"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FF795F-19D1-4A4B-B6D2-F754E070CF5B}"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167C707D-41E7-41A6-B5C9-660F093F8D2F}">
      <dgm:prSet/>
      <dgm:spPr/>
      <dgm:t>
        <a:bodyPr/>
        <a:lstStyle/>
        <a:p>
          <a:pPr>
            <a:lnSpc>
              <a:spcPct val="100000"/>
            </a:lnSpc>
          </a:pPr>
          <a:r>
            <a:rPr lang="nl-NL" dirty="0"/>
            <a:t>Lees die uittreksel in jou </a:t>
          </a:r>
          <a:r>
            <a:rPr lang="nl-NL" b="1" i="1" u="sng" dirty="0"/>
            <a:t>Les 2 – Werkkaart</a:t>
          </a:r>
          <a:r>
            <a:rPr lang="nl-NL" b="1" i="1" u="none" dirty="0"/>
            <a:t> (Aktiwiteit 2)</a:t>
          </a:r>
          <a:r>
            <a:rPr lang="nl-NL" b="0" i="1" u="none" dirty="0"/>
            <a:t>.</a:t>
          </a:r>
          <a:endParaRPr lang="en-US" b="0" u="none" dirty="0"/>
        </a:p>
      </dgm:t>
    </dgm:pt>
    <dgm:pt modelId="{CF85A649-EE1A-4C91-9AE2-1485056E0134}" type="parTrans" cxnId="{54C38646-BBFE-4C2A-ACE4-A4B7F452CC82}">
      <dgm:prSet/>
      <dgm:spPr/>
      <dgm:t>
        <a:bodyPr/>
        <a:lstStyle/>
        <a:p>
          <a:endParaRPr lang="en-US"/>
        </a:p>
      </dgm:t>
    </dgm:pt>
    <dgm:pt modelId="{E2E4AA30-2B58-4952-A711-1A97DB9ABE1A}" type="sibTrans" cxnId="{54C38646-BBFE-4C2A-ACE4-A4B7F452CC82}">
      <dgm:prSet/>
      <dgm:spPr/>
      <dgm:t>
        <a:bodyPr/>
        <a:lstStyle/>
        <a:p>
          <a:pPr>
            <a:lnSpc>
              <a:spcPct val="100000"/>
            </a:lnSpc>
          </a:pPr>
          <a:endParaRPr lang="en-US"/>
        </a:p>
      </dgm:t>
    </dgm:pt>
    <dgm:pt modelId="{C78A8F2E-7522-424A-95E8-29171E909F21}">
      <dgm:prSet/>
      <dgm:spPr/>
      <dgm:t>
        <a:bodyPr/>
        <a:lstStyle/>
        <a:p>
          <a:pPr>
            <a:lnSpc>
              <a:spcPct val="100000"/>
            </a:lnSpc>
          </a:pPr>
          <a:r>
            <a:rPr lang="nl-NL" dirty="0"/>
            <a:t>Sodra jy dit deurgelees het, besluit watter wenke vir jou die voordeligste sal wees en wat jy in jou daaglikse aktiwiteite kan toepas.</a:t>
          </a:r>
          <a:endParaRPr lang="en-US" dirty="0"/>
        </a:p>
      </dgm:t>
    </dgm:pt>
    <dgm:pt modelId="{D1BC51C5-C92F-4343-B051-48C48D1C940E}" type="parTrans" cxnId="{92476A09-1769-4311-9211-839FE3DF8833}">
      <dgm:prSet/>
      <dgm:spPr/>
      <dgm:t>
        <a:bodyPr/>
        <a:lstStyle/>
        <a:p>
          <a:endParaRPr lang="en-US"/>
        </a:p>
      </dgm:t>
    </dgm:pt>
    <dgm:pt modelId="{A5F7B647-1634-47EC-8229-5204B5C4E239}" type="sibTrans" cxnId="{92476A09-1769-4311-9211-839FE3DF8833}">
      <dgm:prSet/>
      <dgm:spPr/>
      <dgm:t>
        <a:bodyPr/>
        <a:lstStyle/>
        <a:p>
          <a:endParaRPr lang="en-US"/>
        </a:p>
      </dgm:t>
    </dgm:pt>
    <dgm:pt modelId="{FE3B1914-A499-445E-A05C-2515EEAB4015}" type="pres">
      <dgm:prSet presAssocID="{D4FF795F-19D1-4A4B-B6D2-F754E070CF5B}" presName="linear" presStyleCnt="0">
        <dgm:presLayoutVars>
          <dgm:animLvl val="lvl"/>
          <dgm:resizeHandles val="exact"/>
        </dgm:presLayoutVars>
      </dgm:prSet>
      <dgm:spPr/>
    </dgm:pt>
    <dgm:pt modelId="{5483D7C1-8572-4F35-B50C-50C7112A1D6C}" type="pres">
      <dgm:prSet presAssocID="{167C707D-41E7-41A6-B5C9-660F093F8D2F}" presName="parentText" presStyleLbl="node1" presStyleIdx="0" presStyleCnt="2">
        <dgm:presLayoutVars>
          <dgm:chMax val="0"/>
          <dgm:bulletEnabled val="1"/>
        </dgm:presLayoutVars>
      </dgm:prSet>
      <dgm:spPr/>
    </dgm:pt>
    <dgm:pt modelId="{BC7E67B4-2EDC-41DA-958B-71B6EB07DFA9}" type="pres">
      <dgm:prSet presAssocID="{E2E4AA30-2B58-4952-A711-1A97DB9ABE1A}" presName="spacer" presStyleCnt="0"/>
      <dgm:spPr/>
    </dgm:pt>
    <dgm:pt modelId="{072AD85D-424A-4C4F-BE81-B0FD775473C7}" type="pres">
      <dgm:prSet presAssocID="{C78A8F2E-7522-424A-95E8-29171E909F21}" presName="parentText" presStyleLbl="node1" presStyleIdx="1" presStyleCnt="2">
        <dgm:presLayoutVars>
          <dgm:chMax val="0"/>
          <dgm:bulletEnabled val="1"/>
        </dgm:presLayoutVars>
      </dgm:prSet>
      <dgm:spPr/>
    </dgm:pt>
  </dgm:ptLst>
  <dgm:cxnLst>
    <dgm:cxn modelId="{C3B34D06-9845-470B-9C02-679908482ABA}" type="presOf" srcId="{D4FF795F-19D1-4A4B-B6D2-F754E070CF5B}" destId="{FE3B1914-A499-445E-A05C-2515EEAB4015}" srcOrd="0" destOrd="0" presId="urn:microsoft.com/office/officeart/2005/8/layout/vList2"/>
    <dgm:cxn modelId="{92476A09-1769-4311-9211-839FE3DF8833}" srcId="{D4FF795F-19D1-4A4B-B6D2-F754E070CF5B}" destId="{C78A8F2E-7522-424A-95E8-29171E909F21}" srcOrd="1" destOrd="0" parTransId="{D1BC51C5-C92F-4343-B051-48C48D1C940E}" sibTransId="{A5F7B647-1634-47EC-8229-5204B5C4E239}"/>
    <dgm:cxn modelId="{6AB32523-C8C6-4470-AA70-BBEBEBF7FC3F}" type="presOf" srcId="{C78A8F2E-7522-424A-95E8-29171E909F21}" destId="{072AD85D-424A-4C4F-BE81-B0FD775473C7}" srcOrd="0" destOrd="0" presId="urn:microsoft.com/office/officeart/2005/8/layout/vList2"/>
    <dgm:cxn modelId="{54C38646-BBFE-4C2A-ACE4-A4B7F452CC82}" srcId="{D4FF795F-19D1-4A4B-B6D2-F754E070CF5B}" destId="{167C707D-41E7-41A6-B5C9-660F093F8D2F}" srcOrd="0" destOrd="0" parTransId="{CF85A649-EE1A-4C91-9AE2-1485056E0134}" sibTransId="{E2E4AA30-2B58-4952-A711-1A97DB9ABE1A}"/>
    <dgm:cxn modelId="{98AF7F8F-AE7B-4805-AC41-5C48C4BCABD5}" type="presOf" srcId="{167C707D-41E7-41A6-B5C9-660F093F8D2F}" destId="{5483D7C1-8572-4F35-B50C-50C7112A1D6C}" srcOrd="0" destOrd="0" presId="urn:microsoft.com/office/officeart/2005/8/layout/vList2"/>
    <dgm:cxn modelId="{F58688DE-73AC-4B53-98C6-93BBDCC65BD1}" type="presParOf" srcId="{FE3B1914-A499-445E-A05C-2515EEAB4015}" destId="{5483D7C1-8572-4F35-B50C-50C7112A1D6C}" srcOrd="0" destOrd="0" presId="urn:microsoft.com/office/officeart/2005/8/layout/vList2"/>
    <dgm:cxn modelId="{E4781889-EAE9-4E9D-98D7-F44D68F81634}" type="presParOf" srcId="{FE3B1914-A499-445E-A05C-2515EEAB4015}" destId="{BC7E67B4-2EDC-41DA-958B-71B6EB07DFA9}" srcOrd="1" destOrd="0" presId="urn:microsoft.com/office/officeart/2005/8/layout/vList2"/>
    <dgm:cxn modelId="{C3EB6BA9-145A-459C-9AE0-92FCEE0CAF41}" type="presParOf" srcId="{FE3B1914-A499-445E-A05C-2515EEAB4015}" destId="{072AD85D-424A-4C4F-BE81-B0FD775473C7}"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CF27C6-A8ED-4C01-8B1F-44D17D8DD00C}">
      <dsp:nvSpPr>
        <dsp:cNvPr id="0" name=""/>
        <dsp:cNvSpPr/>
      </dsp:nvSpPr>
      <dsp:spPr>
        <a:xfrm>
          <a:off x="2169914" y="380996"/>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276B68-CE1F-43B6-B0B8-38546ADFB4BA}">
      <dsp:nvSpPr>
        <dsp:cNvPr id="0" name=""/>
        <dsp:cNvSpPr/>
      </dsp:nvSpPr>
      <dsp:spPr>
        <a:xfrm>
          <a:off x="765914" y="2040521"/>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90000"/>
            </a:lnSpc>
            <a:spcBef>
              <a:spcPct val="0"/>
            </a:spcBef>
            <a:spcAft>
              <a:spcPct val="35000"/>
            </a:spcAft>
            <a:buNone/>
            <a:defRPr b="1"/>
          </a:pPr>
          <a:r>
            <a:rPr lang="en-GB" sz="3400" b="1" kern="1200" dirty="0" err="1"/>
            <a:t>Verantwoordelikheid</a:t>
          </a:r>
          <a:r>
            <a:rPr lang="en-GB" sz="3400" b="1" kern="1200" dirty="0"/>
            <a:t>:</a:t>
          </a:r>
          <a:endParaRPr lang="en-US" sz="3400" kern="1200" dirty="0"/>
        </a:p>
      </dsp:txBody>
      <dsp:txXfrm>
        <a:off x="765914" y="2040521"/>
        <a:ext cx="4320000" cy="648000"/>
      </dsp:txXfrm>
    </dsp:sp>
    <dsp:sp modelId="{C4B67DDA-6566-462E-9031-1660A13E067F}">
      <dsp:nvSpPr>
        <dsp:cNvPr id="0" name=""/>
        <dsp:cNvSpPr/>
      </dsp:nvSpPr>
      <dsp:spPr>
        <a:xfrm>
          <a:off x="765914" y="2757137"/>
          <a:ext cx="4320000" cy="1054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nl-NL" sz="1700" kern="1200" dirty="0"/>
            <a:t>Wat daar van jou verwag word om te doen: jou pligte of verpligtinge.</a:t>
          </a:r>
          <a:endParaRPr lang="en-US" sz="1700" kern="1200" dirty="0"/>
        </a:p>
        <a:p>
          <a:pPr marL="0" lvl="0" indent="0" algn="ctr" defTabSz="755650">
            <a:lnSpc>
              <a:spcPct val="90000"/>
            </a:lnSpc>
            <a:spcBef>
              <a:spcPct val="0"/>
            </a:spcBef>
            <a:spcAft>
              <a:spcPct val="35000"/>
            </a:spcAft>
            <a:buNone/>
          </a:pPr>
          <a:r>
            <a:rPr lang="nl-NL" sz="1700" kern="1200" dirty="0"/>
            <a:t>Gaan daaroor om betroubaar te wees en jou beloftes na te kom.</a:t>
          </a:r>
          <a:endParaRPr lang="en-US" sz="1700" kern="1200" dirty="0"/>
        </a:p>
      </dsp:txBody>
      <dsp:txXfrm>
        <a:off x="765914" y="2757137"/>
        <a:ext cx="4320000" cy="1054670"/>
      </dsp:txXfrm>
    </dsp:sp>
    <dsp:sp modelId="{F1A65CBB-7285-44CB-8E69-CF09BF4AF334}">
      <dsp:nvSpPr>
        <dsp:cNvPr id="0" name=""/>
        <dsp:cNvSpPr/>
      </dsp:nvSpPr>
      <dsp:spPr>
        <a:xfrm>
          <a:off x="7245914" y="380996"/>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E98D68-5A76-405B-AC91-2AB439954AD7}">
      <dsp:nvSpPr>
        <dsp:cNvPr id="0" name=""/>
        <dsp:cNvSpPr/>
      </dsp:nvSpPr>
      <dsp:spPr>
        <a:xfrm>
          <a:off x="5841914" y="2040521"/>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90000"/>
            </a:lnSpc>
            <a:spcBef>
              <a:spcPct val="0"/>
            </a:spcBef>
            <a:spcAft>
              <a:spcPct val="35000"/>
            </a:spcAft>
            <a:buNone/>
            <a:defRPr b="1"/>
          </a:pPr>
          <a:r>
            <a:rPr lang="en-GB" sz="3400" b="1" kern="1200" dirty="0" err="1"/>
            <a:t>Aanspreeklikheid</a:t>
          </a:r>
          <a:r>
            <a:rPr lang="en-GB" sz="3400" b="1" kern="1200" dirty="0"/>
            <a:t>:</a:t>
          </a:r>
          <a:endParaRPr lang="en-US" sz="3400" kern="1200" dirty="0"/>
        </a:p>
      </dsp:txBody>
      <dsp:txXfrm>
        <a:off x="5841914" y="2040521"/>
        <a:ext cx="4320000" cy="648000"/>
      </dsp:txXfrm>
    </dsp:sp>
    <dsp:sp modelId="{64379CA1-1B3C-4DB0-AA17-252580C6A26C}">
      <dsp:nvSpPr>
        <dsp:cNvPr id="0" name=""/>
        <dsp:cNvSpPr/>
      </dsp:nvSpPr>
      <dsp:spPr>
        <a:xfrm>
          <a:off x="5841914" y="2757137"/>
          <a:ext cx="4320000" cy="1054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dirty="0"/>
            <a:t>Gaan </a:t>
          </a:r>
          <a:r>
            <a:rPr lang="en-GB" sz="1700" kern="1200" dirty="0" err="1"/>
            <a:t>oor</a:t>
          </a:r>
          <a:r>
            <a:rPr lang="en-GB" sz="1700" kern="1200" dirty="0"/>
            <a:t> </a:t>
          </a:r>
          <a:r>
            <a:rPr lang="en-GB" sz="1700" kern="1200" dirty="0" err="1"/>
            <a:t>eienaarskap</a:t>
          </a:r>
          <a:r>
            <a:rPr lang="en-GB" sz="1700" kern="1200" dirty="0"/>
            <a:t> </a:t>
          </a:r>
          <a:r>
            <a:rPr lang="en-GB" sz="1700" kern="1200" dirty="0" err="1"/>
            <a:t>en</a:t>
          </a:r>
          <a:r>
            <a:rPr lang="en-GB" sz="1700" kern="1200" dirty="0"/>
            <a:t> </a:t>
          </a:r>
          <a:r>
            <a:rPr lang="en-GB" sz="1700" kern="1200" dirty="0" err="1"/>
            <a:t>gevolge</a:t>
          </a:r>
          <a:r>
            <a:rPr lang="en-GB" sz="1700" kern="1200" dirty="0"/>
            <a:t>.</a:t>
          </a:r>
          <a:endParaRPr lang="en-US" sz="1700" kern="1200" dirty="0"/>
        </a:p>
        <a:p>
          <a:pPr marL="0" lvl="0" indent="0" algn="ctr" defTabSz="755650">
            <a:lnSpc>
              <a:spcPct val="90000"/>
            </a:lnSpc>
            <a:spcBef>
              <a:spcPct val="0"/>
            </a:spcBef>
            <a:spcAft>
              <a:spcPct val="35000"/>
            </a:spcAft>
            <a:buNone/>
          </a:pPr>
          <a:r>
            <a:rPr lang="nl-NL" sz="1700" kern="1200" dirty="0"/>
            <a:t>Jy aanvaar die resultate van jou optrede (goed of sleg) en hoe dit ander beïnvloed.</a:t>
          </a:r>
          <a:endParaRPr lang="en-US" sz="1700" kern="1200" dirty="0"/>
        </a:p>
      </dsp:txBody>
      <dsp:txXfrm>
        <a:off x="5841914" y="2757137"/>
        <a:ext cx="4320000" cy="10546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E003E-5677-4FB5-B1B9-C0F24BCFECE2}">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0B3C30-404B-46B6-8264-712562D3C75F}">
      <dsp:nvSpPr>
        <dsp:cNvPr id="0" name=""/>
        <dsp:cNvSpPr/>
      </dsp:nvSpPr>
      <dsp:spPr>
        <a:xfrm>
          <a:off x="277275" y="208046"/>
          <a:ext cx="504136" cy="504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43FC69-A044-431A-A5BF-2A537033721F}">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nl-NL" sz="2000" kern="1200" dirty="0"/>
            <a:t>Beteken om eienaarskap te neem van jou keuses, optrede en hul uitkomste.</a:t>
          </a:r>
          <a:endParaRPr lang="en-US" sz="2000" kern="1200" dirty="0"/>
        </a:p>
      </dsp:txBody>
      <dsp:txXfrm>
        <a:off x="1058686" y="1808"/>
        <a:ext cx="9456913" cy="916611"/>
      </dsp:txXfrm>
    </dsp:sp>
    <dsp:sp modelId="{8011DC0D-82CC-4B8D-B6F3-31C3E768137A}">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4A06E3-B9FE-443D-8A04-0613868C021D}">
      <dsp:nvSpPr>
        <dsp:cNvPr id="0" name=""/>
        <dsp:cNvSpPr/>
      </dsp:nvSpPr>
      <dsp:spPr>
        <a:xfrm>
          <a:off x="277275" y="1353811"/>
          <a:ext cx="504136" cy="504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25E58D-5D08-4126-8F22-29DFF4702573}">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nl-NL" sz="2000" kern="1200" dirty="0"/>
            <a:t>In plaas daarvan om ander te blameer, aanvaar jy verantwoordelikheid en maak dinge reg wanneer hulle verkeerd loop.</a:t>
          </a:r>
          <a:endParaRPr lang="en-US" sz="2000" b="0" kern="1200" dirty="0"/>
        </a:p>
      </dsp:txBody>
      <dsp:txXfrm>
        <a:off x="1058686" y="1147573"/>
        <a:ext cx="9456913" cy="916611"/>
      </dsp:txXfrm>
    </dsp:sp>
    <dsp:sp modelId="{BF5424E5-77B6-4FD8-83BF-083B7AF331AD}">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2030F4-CD6E-40D1-8905-C91D7E1E2412}">
      <dsp:nvSpPr>
        <dsp:cNvPr id="0" name=""/>
        <dsp:cNvSpPr/>
      </dsp:nvSpPr>
      <dsp:spPr>
        <a:xfrm>
          <a:off x="277275" y="2499576"/>
          <a:ext cx="504136" cy="504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C9BDCA-3658-40DE-B98B-B20B45D00DDC}">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nl-NL" sz="2000" kern="1200" dirty="0"/>
            <a:t>Dit gaan daaroor om jou rol te ken en wat van jou verwag word.</a:t>
          </a:r>
          <a:endParaRPr lang="en-US" sz="2000" kern="1200" dirty="0"/>
        </a:p>
      </dsp:txBody>
      <dsp:txXfrm>
        <a:off x="1058686" y="2293338"/>
        <a:ext cx="9456913" cy="916611"/>
      </dsp:txXfrm>
    </dsp:sp>
    <dsp:sp modelId="{422E3DE3-6FA8-495A-851C-4E2CE1EB7F20}">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B9C69D-0500-4041-8D39-412327C641F6}">
      <dsp:nvSpPr>
        <dsp:cNvPr id="0" name=""/>
        <dsp:cNvSpPr/>
      </dsp:nvSpPr>
      <dsp:spPr>
        <a:xfrm>
          <a:off x="277275" y="3645341"/>
          <a:ext cx="504136" cy="504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13B9F8-1229-478E-82BA-E6A16A8342A1}">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89000">
            <a:lnSpc>
              <a:spcPct val="90000"/>
            </a:lnSpc>
            <a:spcBef>
              <a:spcPct val="0"/>
            </a:spcBef>
            <a:spcAft>
              <a:spcPct val="35000"/>
            </a:spcAft>
            <a:buNone/>
          </a:pPr>
          <a:r>
            <a:rPr lang="nl-NL" sz="2000" b="1" kern="1200" dirty="0"/>
            <a:t>Voorbeeld: </a:t>
          </a:r>
          <a:r>
            <a:rPr lang="nl-NL" sz="2000" b="0" kern="1200" dirty="0"/>
            <a:t>As jy jou Lewensoriëntering-werkboek vergeet, moenie verskonings maak nie. Aanvaar die gevolg en leer daaruit. Dit is hoe ware aanspreeklikheid lyk.</a:t>
          </a:r>
          <a:endParaRPr lang="en-US" sz="2000" b="0" kern="1200" dirty="0"/>
        </a:p>
      </dsp:txBody>
      <dsp:txXfrm>
        <a:off x="1058686" y="3439103"/>
        <a:ext cx="9456913" cy="916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5D3C22-0F94-4B53-B326-8C8F86173B5D}">
      <dsp:nvSpPr>
        <dsp:cNvPr id="0" name=""/>
        <dsp:cNvSpPr/>
      </dsp:nvSpPr>
      <dsp:spPr>
        <a:xfrm>
          <a:off x="282221" y="368029"/>
          <a:ext cx="1371985" cy="137198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BA93CF-DF67-4681-8912-08365D3C5F1D}">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EA38B9-2BC8-44C7-B394-A5A5A807A518}">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nl-NL" sz="2200" b="0" i="0" kern="1200" baseline="0" dirty="0"/>
            <a:t>Gebruik 'n dagboek of skedule om take te beplan en aktiwiteite te organiseer</a:t>
          </a:r>
          <a:endParaRPr lang="en-US" sz="2200" kern="1200" dirty="0"/>
        </a:p>
      </dsp:txBody>
      <dsp:txXfrm>
        <a:off x="1948202" y="368029"/>
        <a:ext cx="3233964" cy="1371985"/>
      </dsp:txXfrm>
    </dsp:sp>
    <dsp:sp modelId="{FB19372B-E658-4DCB-BE72-B3A28299A1C6}">
      <dsp:nvSpPr>
        <dsp:cNvPr id="0" name=""/>
        <dsp:cNvSpPr/>
      </dsp:nvSpPr>
      <dsp:spPr>
        <a:xfrm>
          <a:off x="5745661" y="368029"/>
          <a:ext cx="1371985" cy="137198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A6627C-1E01-4441-BCE1-8E24551A724D}">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902C2E-60EB-486D-934F-17445A0A62C1}">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nl-NL" sz="2200" b="0" i="0" kern="1200" baseline="0" dirty="0"/>
            <a:t>Verskillende gereedskap en metodes kan help – vind die stelsel wat die beste vir jou werk</a:t>
          </a:r>
          <a:endParaRPr lang="en-US" sz="2200" kern="1200" dirty="0"/>
        </a:p>
      </dsp:txBody>
      <dsp:txXfrm>
        <a:off x="7411643" y="368029"/>
        <a:ext cx="3233964" cy="1371985"/>
      </dsp:txXfrm>
    </dsp:sp>
    <dsp:sp modelId="{45E390BA-1C3A-4EEF-8C71-C168B905BFE5}">
      <dsp:nvSpPr>
        <dsp:cNvPr id="0" name=""/>
        <dsp:cNvSpPr/>
      </dsp:nvSpPr>
      <dsp:spPr>
        <a:xfrm>
          <a:off x="282221" y="2452790"/>
          <a:ext cx="1371985" cy="137198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2B2E0C-025E-4915-9CEE-6A35B2AF93ED}">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76FBBE-BEFE-47E8-8E68-8B2CB657762A}">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nl-NL" sz="2200" b="0" i="0" kern="1200" baseline="0" dirty="0"/>
            <a:t>Wat vir jou vriend of broer of suster werk, werk dalk nie vir jou nie</a:t>
          </a:r>
          <a:endParaRPr lang="en-US" sz="2200" kern="1200" dirty="0"/>
        </a:p>
      </dsp:txBody>
      <dsp:txXfrm>
        <a:off x="1948202" y="2452790"/>
        <a:ext cx="3233964" cy="1371985"/>
      </dsp:txXfrm>
    </dsp:sp>
    <dsp:sp modelId="{14AC4520-AFCE-442C-A5E0-E5E4D3DBDE62}">
      <dsp:nvSpPr>
        <dsp:cNvPr id="0" name=""/>
        <dsp:cNvSpPr/>
      </dsp:nvSpPr>
      <dsp:spPr>
        <a:xfrm>
          <a:off x="5745661" y="2452790"/>
          <a:ext cx="1371985" cy="137198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A9829F-2AAD-4E54-9356-516D7A0BF8CF}">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64EF00-8AC3-4FB6-B7AE-2C973AFF719A}">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nl-NL" sz="2200" b="0" i="0" kern="1200" baseline="0" dirty="0"/>
            <a:t>Ons leer en organiseer almal anders</a:t>
          </a:r>
          <a:endParaRPr lang="en-US" sz="2200" kern="1200" dirty="0"/>
        </a:p>
      </dsp:txBody>
      <dsp:txXfrm>
        <a:off x="7411643" y="2452790"/>
        <a:ext cx="3233964" cy="13719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4C6075-967F-4076-84B3-06FC1D7215E3}">
      <dsp:nvSpPr>
        <dsp:cNvPr id="0" name=""/>
        <dsp:cNvSpPr/>
      </dsp:nvSpPr>
      <dsp:spPr>
        <a:xfrm>
          <a:off x="1333" y="340573"/>
          <a:ext cx="3121474" cy="156073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nl-NL" sz="2300" b="0" i="0" kern="1200" baseline="0" dirty="0"/>
            <a:t>Voorbeeld by die skool: Gebruik 'n dagboek om take te beplan en tyd te maksimeer.</a:t>
          </a:r>
          <a:endParaRPr lang="en-US" sz="2300" kern="1200" dirty="0"/>
        </a:p>
      </dsp:txBody>
      <dsp:txXfrm>
        <a:off x="47045" y="386285"/>
        <a:ext cx="3030050" cy="1469313"/>
      </dsp:txXfrm>
    </dsp:sp>
    <dsp:sp modelId="{DFFFF42B-A99A-400C-B805-867B21B43184}">
      <dsp:nvSpPr>
        <dsp:cNvPr id="0" name=""/>
        <dsp:cNvSpPr/>
      </dsp:nvSpPr>
      <dsp:spPr>
        <a:xfrm>
          <a:off x="313481" y="1901310"/>
          <a:ext cx="312147" cy="1170552"/>
        </a:xfrm>
        <a:custGeom>
          <a:avLst/>
          <a:gdLst/>
          <a:ahLst/>
          <a:cxnLst/>
          <a:rect l="0" t="0" r="0" b="0"/>
          <a:pathLst>
            <a:path>
              <a:moveTo>
                <a:pt x="0" y="0"/>
              </a:moveTo>
              <a:lnTo>
                <a:pt x="0" y="1170552"/>
              </a:lnTo>
              <a:lnTo>
                <a:pt x="312147" y="1170552"/>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901938-090D-45C9-A487-EAF4309FB596}">
      <dsp:nvSpPr>
        <dsp:cNvPr id="0" name=""/>
        <dsp:cNvSpPr/>
      </dsp:nvSpPr>
      <dsp:spPr>
        <a:xfrm>
          <a:off x="625628" y="2291494"/>
          <a:ext cx="2497179" cy="1560737"/>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Dit help om tydvermorsing te vermy en hou jou georganiseerd.</a:t>
          </a:r>
          <a:endParaRPr lang="en-US" sz="2400" kern="1200" dirty="0"/>
        </a:p>
      </dsp:txBody>
      <dsp:txXfrm>
        <a:off x="671340" y="2337206"/>
        <a:ext cx="2405755" cy="1469313"/>
      </dsp:txXfrm>
    </dsp:sp>
    <dsp:sp modelId="{2A08C425-DD36-4E51-BB10-489709F3495D}">
      <dsp:nvSpPr>
        <dsp:cNvPr id="0" name=""/>
        <dsp:cNvSpPr/>
      </dsp:nvSpPr>
      <dsp:spPr>
        <a:xfrm>
          <a:off x="3903177" y="340573"/>
          <a:ext cx="3121474" cy="156073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nl-NL" sz="2300" b="0" i="0" kern="1200" baseline="0" dirty="0"/>
            <a:t>Afleidings: opvang met vriende, video-oproepe, TikToks of sosiale media.</a:t>
          </a:r>
          <a:endParaRPr lang="en-US" sz="2300" kern="1200" dirty="0"/>
        </a:p>
      </dsp:txBody>
      <dsp:txXfrm>
        <a:off x="3948889" y="386285"/>
        <a:ext cx="3030050" cy="1469313"/>
      </dsp:txXfrm>
    </dsp:sp>
    <dsp:sp modelId="{4E737610-9CF1-4205-BAD7-AC2F8CFD4FFB}">
      <dsp:nvSpPr>
        <dsp:cNvPr id="0" name=""/>
        <dsp:cNvSpPr/>
      </dsp:nvSpPr>
      <dsp:spPr>
        <a:xfrm>
          <a:off x="4215324" y="1901310"/>
          <a:ext cx="312147" cy="1170552"/>
        </a:xfrm>
        <a:custGeom>
          <a:avLst/>
          <a:gdLst/>
          <a:ahLst/>
          <a:cxnLst/>
          <a:rect l="0" t="0" r="0" b="0"/>
          <a:pathLst>
            <a:path>
              <a:moveTo>
                <a:pt x="0" y="0"/>
              </a:moveTo>
              <a:lnTo>
                <a:pt x="0" y="1170552"/>
              </a:lnTo>
              <a:lnTo>
                <a:pt x="312147" y="1170552"/>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6F8C0F-0483-40C9-A490-8796EA9440D2}">
      <dsp:nvSpPr>
        <dsp:cNvPr id="0" name=""/>
        <dsp:cNvSpPr/>
      </dsp:nvSpPr>
      <dsp:spPr>
        <a:xfrm>
          <a:off x="4527472" y="2291494"/>
          <a:ext cx="2497179" cy="1560737"/>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nl-NL" sz="2400" b="0" i="0" kern="1200" baseline="0" dirty="0"/>
            <a:t>Dit is pret, maar kan tyd wegneem van skoolwerk.</a:t>
          </a:r>
          <a:endParaRPr lang="en-US" sz="2400" kern="1200" dirty="0"/>
        </a:p>
      </dsp:txBody>
      <dsp:txXfrm>
        <a:off x="4573184" y="2337206"/>
        <a:ext cx="2405755" cy="1469313"/>
      </dsp:txXfrm>
    </dsp:sp>
    <dsp:sp modelId="{6DA66AC4-C043-46D7-A34F-6E7D4BFFAE89}">
      <dsp:nvSpPr>
        <dsp:cNvPr id="0" name=""/>
        <dsp:cNvSpPr/>
      </dsp:nvSpPr>
      <dsp:spPr>
        <a:xfrm>
          <a:off x="7805020" y="340573"/>
          <a:ext cx="3121474" cy="3389546"/>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nl-NL" sz="2800" b="0" i="0" kern="1200" baseline="0" dirty="0"/>
            <a:t>Tydsbestuur = balans → op hoogte bly van skoolwerk en steeds vrye tyd geniet.</a:t>
          </a:r>
          <a:endParaRPr lang="en-US" sz="2800" kern="1200" dirty="0"/>
        </a:p>
      </dsp:txBody>
      <dsp:txXfrm>
        <a:off x="7896445" y="431998"/>
        <a:ext cx="2938624" cy="32066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101EFD-3F6D-4BE1-8063-7787282CFC66}">
      <dsp:nvSpPr>
        <dsp:cNvPr id="0" name=""/>
        <dsp:cNvSpPr/>
      </dsp:nvSpPr>
      <dsp:spPr>
        <a:xfrm>
          <a:off x="3201" y="193789"/>
          <a:ext cx="2539866" cy="15239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Gebruik 'n notaboek of dagboek</a:t>
          </a:r>
          <a:endParaRPr lang="en-US" sz="3000" kern="1200" dirty="0"/>
        </a:p>
      </dsp:txBody>
      <dsp:txXfrm>
        <a:off x="3201" y="193789"/>
        <a:ext cx="2539866" cy="1523919"/>
      </dsp:txXfrm>
    </dsp:sp>
    <dsp:sp modelId="{3FB6E472-2DB1-41BC-A4F0-6560BCC02263}">
      <dsp:nvSpPr>
        <dsp:cNvPr id="0" name=""/>
        <dsp:cNvSpPr/>
      </dsp:nvSpPr>
      <dsp:spPr>
        <a:xfrm>
          <a:off x="2797054" y="193789"/>
          <a:ext cx="2539866" cy="1523919"/>
        </a:xfrm>
        <a:prstGeom prst="rect">
          <a:avLst/>
        </a:prstGeom>
        <a:solidFill>
          <a:schemeClr val="accent2">
            <a:hueOff val="-139687"/>
            <a:satOff val="-1610"/>
            <a:lumOff val="3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Kry </a:t>
          </a:r>
          <a:r>
            <a:rPr lang="en-US" sz="3000" kern="1200" dirty="0" err="1"/>
            <a:t>genoeg</a:t>
          </a:r>
          <a:r>
            <a:rPr lang="en-US" sz="3000" kern="1200" dirty="0"/>
            <a:t> </a:t>
          </a:r>
          <a:r>
            <a:rPr lang="en-US" sz="3000" kern="1200" dirty="0" err="1"/>
            <a:t>slaap</a:t>
          </a:r>
          <a:endParaRPr lang="en-US" sz="3000" kern="1200" dirty="0"/>
        </a:p>
      </dsp:txBody>
      <dsp:txXfrm>
        <a:off x="2797054" y="193789"/>
        <a:ext cx="2539866" cy="1523919"/>
      </dsp:txXfrm>
    </dsp:sp>
    <dsp:sp modelId="{5C941A87-D080-4B64-97A9-326DE0479DA0}">
      <dsp:nvSpPr>
        <dsp:cNvPr id="0" name=""/>
        <dsp:cNvSpPr/>
      </dsp:nvSpPr>
      <dsp:spPr>
        <a:xfrm>
          <a:off x="5590907" y="193789"/>
          <a:ext cx="2539866" cy="1523919"/>
        </a:xfrm>
        <a:prstGeom prst="rect">
          <a:avLst/>
        </a:prstGeom>
        <a:solidFill>
          <a:schemeClr val="accent2">
            <a:hueOff val="-279374"/>
            <a:satOff val="-3219"/>
            <a:lumOff val="72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Luister en konsentreer in die klas</a:t>
          </a:r>
          <a:endParaRPr lang="en-US" sz="3000" kern="1200" dirty="0"/>
        </a:p>
      </dsp:txBody>
      <dsp:txXfrm>
        <a:off x="5590907" y="193789"/>
        <a:ext cx="2539866" cy="1523919"/>
      </dsp:txXfrm>
    </dsp:sp>
    <dsp:sp modelId="{CFF005B8-6693-4911-8B0B-7427F2A1F153}">
      <dsp:nvSpPr>
        <dsp:cNvPr id="0" name=""/>
        <dsp:cNvSpPr/>
      </dsp:nvSpPr>
      <dsp:spPr>
        <a:xfrm>
          <a:off x="8384760" y="193789"/>
          <a:ext cx="2539866" cy="1523919"/>
        </a:xfrm>
        <a:prstGeom prst="rect">
          <a:avLst/>
        </a:prstGeom>
        <a:solidFill>
          <a:schemeClr val="accent2">
            <a:hueOff val="-419062"/>
            <a:satOff val="-4829"/>
            <a:lumOff val="10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err="1"/>
            <a:t>Doen</a:t>
          </a:r>
          <a:r>
            <a:rPr lang="en-US" sz="3000" kern="1200" dirty="0"/>
            <a:t> </a:t>
          </a:r>
          <a:r>
            <a:rPr lang="en-US" sz="3000" kern="1200" dirty="0" err="1"/>
            <a:t>hersiening</a:t>
          </a:r>
          <a:endParaRPr lang="en-US" sz="3000" kern="1200" dirty="0"/>
        </a:p>
      </dsp:txBody>
      <dsp:txXfrm>
        <a:off x="8384760" y="193789"/>
        <a:ext cx="2539866" cy="1523919"/>
      </dsp:txXfrm>
    </dsp:sp>
    <dsp:sp modelId="{B4ECE5EB-51BB-4BF5-941E-4B428A9966DD}">
      <dsp:nvSpPr>
        <dsp:cNvPr id="0" name=""/>
        <dsp:cNvSpPr/>
      </dsp:nvSpPr>
      <dsp:spPr>
        <a:xfrm>
          <a:off x="1400128" y="1971695"/>
          <a:ext cx="2539866" cy="1523919"/>
        </a:xfrm>
        <a:prstGeom prst="rect">
          <a:avLst/>
        </a:prstGeom>
        <a:solidFill>
          <a:schemeClr val="accent2">
            <a:hueOff val="-558749"/>
            <a:satOff val="-6439"/>
            <a:lumOff val="14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err="1"/>
            <a:t>Organisering</a:t>
          </a:r>
          <a:r>
            <a:rPr lang="en-US" sz="3000" kern="1200" dirty="0"/>
            <a:t> </a:t>
          </a:r>
          <a:r>
            <a:rPr lang="en-US" sz="3000" kern="1200" dirty="0" err="1"/>
            <a:t>en</a:t>
          </a:r>
          <a:r>
            <a:rPr lang="en-US" sz="3000" kern="1200" dirty="0"/>
            <a:t> </a:t>
          </a:r>
          <a:r>
            <a:rPr lang="en-US" sz="3000" kern="1200" dirty="0" err="1"/>
            <a:t>beplanning</a:t>
          </a:r>
          <a:endParaRPr lang="en-US" sz="3000" kern="1200" dirty="0"/>
        </a:p>
      </dsp:txBody>
      <dsp:txXfrm>
        <a:off x="1400128" y="1971695"/>
        <a:ext cx="2539866" cy="1523919"/>
      </dsp:txXfrm>
    </dsp:sp>
    <dsp:sp modelId="{F733BAE6-54E5-411E-8AEB-8351DE4D0FBF}">
      <dsp:nvSpPr>
        <dsp:cNvPr id="0" name=""/>
        <dsp:cNvSpPr/>
      </dsp:nvSpPr>
      <dsp:spPr>
        <a:xfrm>
          <a:off x="4193981" y="1971695"/>
          <a:ext cx="2539866" cy="1523919"/>
        </a:xfrm>
        <a:prstGeom prst="rect">
          <a:avLst/>
        </a:prstGeom>
        <a:solidFill>
          <a:schemeClr val="accent2">
            <a:hueOff val="-698436"/>
            <a:satOff val="-8048"/>
            <a:lumOff val="179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err="1"/>
            <a:t>Probeer</a:t>
          </a:r>
          <a:r>
            <a:rPr lang="en-US" sz="3000" kern="1200" dirty="0"/>
            <a:t> </a:t>
          </a:r>
          <a:r>
            <a:rPr lang="en-US" sz="3000" kern="1200" dirty="0" err="1"/>
            <a:t>studie</a:t>
          </a:r>
          <a:r>
            <a:rPr lang="en-US" sz="3000" kern="1200" dirty="0"/>
            <a:t> </a:t>
          </a:r>
          <a:r>
            <a:rPr lang="en-US" sz="3000" kern="1200" dirty="0" err="1"/>
            <a:t>geniet</a:t>
          </a:r>
          <a:endParaRPr lang="en-US" sz="3000" kern="1200" dirty="0"/>
        </a:p>
      </dsp:txBody>
      <dsp:txXfrm>
        <a:off x="4193981" y="1971695"/>
        <a:ext cx="2539866" cy="1523919"/>
      </dsp:txXfrm>
    </dsp:sp>
    <dsp:sp modelId="{B4E84C95-871E-4824-BDC0-818888927C7C}">
      <dsp:nvSpPr>
        <dsp:cNvPr id="0" name=""/>
        <dsp:cNvSpPr/>
      </dsp:nvSpPr>
      <dsp:spPr>
        <a:xfrm>
          <a:off x="6987834" y="1971695"/>
          <a:ext cx="2539866" cy="1523919"/>
        </a:xfrm>
        <a:prstGeom prst="rect">
          <a:avLst/>
        </a:prstGeom>
        <a:solidFill>
          <a:schemeClr val="accent2">
            <a:hueOff val="-838123"/>
            <a:satOff val="-9658"/>
            <a:lumOff val="215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err="1"/>
            <a:t>Probeer</a:t>
          </a:r>
          <a:r>
            <a:rPr lang="en-US" sz="3000" kern="1200" dirty="0"/>
            <a:t> om van leer </a:t>
          </a:r>
          <a:r>
            <a:rPr lang="en-US" sz="3000" kern="1200" dirty="0" err="1"/>
            <a:t>te</a:t>
          </a:r>
          <a:r>
            <a:rPr lang="en-US" sz="3000" kern="1200" dirty="0"/>
            <a:t> </a:t>
          </a:r>
          <a:r>
            <a:rPr lang="en-US" sz="3000" kern="1200" dirty="0" err="1"/>
            <a:t>hou</a:t>
          </a:r>
          <a:endParaRPr lang="en-US" sz="3000" kern="1200" dirty="0"/>
        </a:p>
      </dsp:txBody>
      <dsp:txXfrm>
        <a:off x="6987834" y="1971695"/>
        <a:ext cx="2539866" cy="15239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3D7C1-8572-4F35-B50C-50C7112A1D6C}">
      <dsp:nvSpPr>
        <dsp:cNvPr id="0" name=""/>
        <dsp:cNvSpPr/>
      </dsp:nvSpPr>
      <dsp:spPr>
        <a:xfrm>
          <a:off x="0" y="548661"/>
          <a:ext cx="6167245" cy="219696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ct val="35000"/>
            </a:spcAft>
            <a:buNone/>
          </a:pPr>
          <a:r>
            <a:rPr lang="nl-NL" sz="2800" kern="1200" dirty="0"/>
            <a:t>Lees die uittreksel in jou </a:t>
          </a:r>
          <a:r>
            <a:rPr lang="nl-NL" sz="2800" b="1" i="1" u="sng" kern="1200" dirty="0"/>
            <a:t>Les 2 – Werkkaart</a:t>
          </a:r>
          <a:r>
            <a:rPr lang="nl-NL" sz="2800" b="1" i="1" u="none" kern="1200" dirty="0"/>
            <a:t> (Aktiwiteit 2)</a:t>
          </a:r>
          <a:r>
            <a:rPr lang="nl-NL" sz="2800" b="0" i="1" u="none" kern="1200" dirty="0"/>
            <a:t>.</a:t>
          </a:r>
          <a:endParaRPr lang="en-US" sz="2800" b="0" u="none" kern="1200" dirty="0"/>
        </a:p>
      </dsp:txBody>
      <dsp:txXfrm>
        <a:off x="107247" y="655908"/>
        <a:ext cx="5952751" cy="1982473"/>
      </dsp:txXfrm>
    </dsp:sp>
    <dsp:sp modelId="{072AD85D-424A-4C4F-BE81-B0FD775473C7}">
      <dsp:nvSpPr>
        <dsp:cNvPr id="0" name=""/>
        <dsp:cNvSpPr/>
      </dsp:nvSpPr>
      <dsp:spPr>
        <a:xfrm>
          <a:off x="0" y="2826269"/>
          <a:ext cx="6167245" cy="219696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ct val="35000"/>
            </a:spcAft>
            <a:buNone/>
          </a:pPr>
          <a:r>
            <a:rPr lang="nl-NL" sz="2800" kern="1200" dirty="0"/>
            <a:t>Sodra jy dit deurgelees het, besluit watter wenke vir jou die voordeligste sal wees en wat jy in jou daaglikse aktiwiteite kan toepas.</a:t>
          </a:r>
          <a:endParaRPr lang="en-US" sz="2800" kern="1200" dirty="0"/>
        </a:p>
      </dsp:txBody>
      <dsp:txXfrm>
        <a:off x="107247" y="2933516"/>
        <a:ext cx="5952751" cy="1982473"/>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9A58AB-C03F-4DE9-8CCF-0144E629691E}"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3650E-4B13-4CF9-BBA0-8008E6AB7295}" type="slidenum">
              <a:rPr lang="en-US" smtClean="0"/>
              <a:t>‹#›</a:t>
            </a:fld>
            <a:endParaRPr lang="en-US"/>
          </a:p>
        </p:txBody>
      </p:sp>
    </p:spTree>
    <p:extLst>
      <p:ext uri="{BB962C8B-B14F-4D97-AF65-F5344CB8AC3E}">
        <p14:creationId xmlns:p14="http://schemas.microsoft.com/office/powerpoint/2010/main" val="2736360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Inleiding</a:t>
            </a:r>
            <a:r>
              <a:rPr kumimoji="0" lang="en-US" sz="1100" b="0" i="0" u="none" strike="noStrike" kern="0" cap="none" spc="0" normalizeH="0" baseline="0" noProof="0" dirty="0">
                <a:ln>
                  <a:noFill/>
                </a:ln>
                <a:solidFill>
                  <a:srgbClr val="000000"/>
                </a:solidFill>
                <a:effectLst/>
                <a:uLnTx/>
                <a:uFillTx/>
                <a:latin typeface="Arial"/>
                <a:cs typeface="Arial"/>
                <a:sym typeface="Arial"/>
              </a:rPr>
              <a:t> (2 min)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1)</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 Welkom terug Graad 9's. Ons vorige les het gefokus op die konsep van tydsbestuur en wat dit beteken.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Hierdie week gaan ons op 'n ander belangrike komponente van tydsbestuur fokus: </a:t>
            </a:r>
            <a:r>
              <a:rPr kumimoji="0" lang="nl-NL" sz="1100" b="1" i="0" u="none" strike="noStrike" kern="0" cap="none" spc="0" normalizeH="0" baseline="0" noProof="0" dirty="0">
                <a:ln>
                  <a:noFill/>
                </a:ln>
                <a:solidFill>
                  <a:srgbClr val="000000"/>
                </a:solidFill>
                <a:effectLst/>
                <a:uLnTx/>
                <a:uFillTx/>
                <a:latin typeface="Arial"/>
                <a:cs typeface="Arial"/>
                <a:sym typeface="Arial"/>
              </a:rPr>
              <a:t>AANSPREEKLIKHEID</a:t>
            </a:r>
            <a:r>
              <a:rPr kumimoji="0" lang="nl-NL" sz="1100" b="0" i="0" u="none" strike="noStrike" kern="0" cap="none" spc="0" normalizeH="0" baseline="0" noProof="0" dirty="0">
                <a:ln>
                  <a:noFill/>
                </a:ln>
                <a:solidFill>
                  <a:srgbClr val="000000"/>
                </a:solidFill>
                <a:effectLst/>
                <a:uLnTx/>
                <a:uFillTx/>
                <a:latin typeface="Arial"/>
                <a:cs typeface="Arial"/>
                <a:sym typeface="Arial"/>
              </a:rPr>
              <a:t> en </a:t>
            </a:r>
            <a:r>
              <a:rPr kumimoji="0" lang="nl-NL" sz="1100" b="1" i="0" u="none" strike="noStrike" kern="0" cap="none" spc="0" normalizeH="0" baseline="0" noProof="0" dirty="0">
                <a:ln>
                  <a:noFill/>
                </a:ln>
                <a:solidFill>
                  <a:srgbClr val="000000"/>
                </a:solidFill>
                <a:effectLst/>
                <a:uLnTx/>
                <a:uFillTx/>
                <a:latin typeface="Arial"/>
                <a:cs typeface="Arial"/>
                <a:sym typeface="Arial"/>
              </a:rPr>
              <a:t>ORGANISERING</a:t>
            </a:r>
            <a:r>
              <a:rPr kumimoji="0" lang="nl-NL"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Soos in die vorige les, het jy 'n konsepkaart (</a:t>
            </a:r>
            <a:r>
              <a:rPr kumimoji="0" lang="nl-NL" sz="1100" b="1" i="1" u="none" strike="noStrike" kern="0" cap="none" spc="0" normalizeH="0" baseline="0" noProof="0" dirty="0">
                <a:ln>
                  <a:noFill/>
                </a:ln>
                <a:solidFill>
                  <a:srgbClr val="000000"/>
                </a:solidFill>
                <a:effectLst/>
                <a:uLnTx/>
                <a:uFillTx/>
                <a:latin typeface="Arial"/>
                <a:cs typeface="Arial"/>
                <a:sym typeface="Arial"/>
              </a:rPr>
              <a:t>Aktiwiteit 1, </a:t>
            </a:r>
            <a:r>
              <a:rPr kumimoji="0" lang="nl-NL" sz="1100" b="1" i="1" u="sng" strike="noStrike" kern="0" cap="none" spc="0" normalizeH="0" baseline="0" noProof="0" dirty="0">
                <a:ln>
                  <a:noFill/>
                </a:ln>
                <a:solidFill>
                  <a:srgbClr val="000000"/>
                </a:solidFill>
                <a:effectLst/>
                <a:uLnTx/>
                <a:uFillTx/>
                <a:latin typeface="Arial"/>
                <a:cs typeface="Arial"/>
                <a:sym typeface="Arial"/>
              </a:rPr>
              <a:t>Les 2 – Werkkaart</a:t>
            </a:r>
            <a:r>
              <a:rPr kumimoji="0" lang="nl-NL" sz="1100" b="0" i="0" u="none" strike="noStrike" kern="0" cap="none" spc="0" normalizeH="0" baseline="0" noProof="0" dirty="0">
                <a:ln>
                  <a:noFill/>
                </a:ln>
                <a:solidFill>
                  <a:srgbClr val="000000"/>
                </a:solidFill>
                <a:effectLst/>
                <a:uLnTx/>
                <a:uFillTx/>
                <a:latin typeface="Arial"/>
                <a:cs typeface="Arial"/>
                <a:sym typeface="Arial"/>
              </a:rPr>
              <a:t>) om te voltooi terwyl ons deur hierdie les gaan. Die vrae op die kaart moet beantwoord word soos ons vorder, so maak seker jy skryf jou antwoorde tydens die besprekings neer.</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1</a:t>
            </a:fld>
            <a:endParaRPr lang="en-US"/>
          </a:p>
        </p:txBody>
      </p:sp>
    </p:spTree>
    <p:extLst>
      <p:ext uri="{BB962C8B-B14F-4D97-AF65-F5344CB8AC3E}">
        <p14:creationId xmlns:p14="http://schemas.microsoft.com/office/powerpoint/2010/main" val="2005231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10: Die gebruik van 'n dagboek of skedule om jou tyd uiteen te sit, take te beplan en aktiwiteite te organiseer, is waardevolle hulpmiddels om georganiseerd te bly. Beplanning en organisering kan op verskeie maniere gedoen word – die sleutel is om 'n stelsel te vind wat vir jou persoonlik werk.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Onthou, wat vir jou vriend, broer of suster werk, is nie noodwendig vir jou doeltreffend nie. Ons almal funksioneer op unieke maniere en het verskillende voorkeure.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43650E-4B13-4CF9-BBA0-8008E6AB72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1973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11: 'n Voorbeeld van georganiseerde gedrag by die skool is om 'n dagboek te gebruik om jou take te skeduleer. Dit help jou om jou tyd optimaal te benut en onnodige tydvermorsing te voorkom.</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Soms is dit meer aanloklik om tyd saam met vriende deur te bring, uit te gaan, by video-oproepe aan te sluit, TikToks te maak of deur sosiale media te blaai. Alhoewel hierdie aktiwiteite lekker is, kan dit afleidings wees wat ons verhinder om ons tyd effektief en doeltreffend te gebruik. Deur tydsbestuur toe te pas, kan jy op hoogte bly van jou skoolwerk terwyl jy steeds tyd het om aktiwiteite geniet waarvoor jy lief is.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43650E-4B13-4CF9-BBA0-8008E6AB72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35943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12: Ons gebruik dikwels woorde soos "effektief" en "doeltreffend" wanneer ons praat oor die "effektiewe/doeltreffende gebruik van ons tyd". </a:t>
            </a:r>
            <a:r>
              <a:rPr kumimoji="0" lang="nl-NL" sz="1100" b="1" i="0" u="none" strike="noStrike" kern="0" cap="none" spc="0" normalizeH="0" baseline="0" noProof="0" dirty="0">
                <a:ln>
                  <a:noFill/>
                </a:ln>
                <a:solidFill>
                  <a:srgbClr val="000000"/>
                </a:solidFill>
                <a:effectLst/>
                <a:uLnTx/>
                <a:uFillTx/>
                <a:latin typeface="Arial"/>
                <a:cs typeface="Arial"/>
                <a:sym typeface="Arial"/>
              </a:rPr>
              <a:t>Doeltreffendheid</a:t>
            </a:r>
            <a:r>
              <a:rPr kumimoji="0" lang="nl-NL" sz="1100" b="0" i="0" u="none" strike="noStrike" kern="0" cap="none" spc="0" normalizeH="0" baseline="0" noProof="0" dirty="0">
                <a:ln>
                  <a:noFill/>
                </a:ln>
                <a:solidFill>
                  <a:srgbClr val="000000"/>
                </a:solidFill>
                <a:effectLst/>
                <a:uLnTx/>
                <a:uFillTx/>
                <a:latin typeface="Arial"/>
                <a:cs typeface="Arial"/>
                <a:sym typeface="Arial"/>
              </a:rPr>
              <a:t> en </a:t>
            </a:r>
            <a:r>
              <a:rPr kumimoji="0" lang="nl-NL" sz="1100" b="1" i="0" u="none" strike="noStrike" kern="0" cap="none" spc="0" normalizeH="0" baseline="0" noProof="0" dirty="0">
                <a:ln>
                  <a:noFill/>
                </a:ln>
                <a:solidFill>
                  <a:srgbClr val="000000"/>
                </a:solidFill>
                <a:effectLst/>
                <a:uLnTx/>
                <a:uFillTx/>
                <a:latin typeface="Arial"/>
                <a:cs typeface="Arial"/>
                <a:sym typeface="Arial"/>
              </a:rPr>
              <a:t>effektiwiteit</a:t>
            </a:r>
            <a:r>
              <a:rPr kumimoji="0" lang="nl-NL" sz="1100" b="0" i="0" u="none" strike="noStrike" kern="0" cap="none" spc="0" normalizeH="0" baseline="0" noProof="0" dirty="0">
                <a:ln>
                  <a:noFill/>
                </a:ln>
                <a:solidFill>
                  <a:srgbClr val="000000"/>
                </a:solidFill>
                <a:effectLst/>
                <a:uLnTx/>
                <a:uFillTx/>
                <a:latin typeface="Arial"/>
                <a:cs typeface="Arial"/>
                <a:sym typeface="Arial"/>
              </a:rPr>
              <a:t> is NIE dieselfde ding nie.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Doeltreffendheid</a:t>
            </a:r>
            <a:r>
              <a:rPr kumimoji="0" lang="nl-NL" sz="1100" b="0" i="0" u="none" strike="noStrike" kern="0" cap="none" spc="0" normalizeH="0" baseline="0" noProof="0" dirty="0">
                <a:ln>
                  <a:noFill/>
                </a:ln>
                <a:solidFill>
                  <a:srgbClr val="000000"/>
                </a:solidFill>
                <a:effectLst/>
                <a:uLnTx/>
                <a:uFillTx/>
                <a:latin typeface="Arial"/>
                <a:cs typeface="Arial"/>
                <a:sym typeface="Arial"/>
              </a:rPr>
              <a:t> is die vermoë om 'n doel te bereik met minimale vermorsing van tyd, geld en moeite, wat bekwaamheid in die uitvoering van take weerspieël.</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Effektiwiteit</a:t>
            </a:r>
            <a:r>
              <a:rPr kumimoji="0" lang="nl-NL" sz="1100" b="0" i="0" u="none" strike="noStrike" kern="0" cap="none" spc="0" normalizeH="0" baseline="0" noProof="0" dirty="0">
                <a:ln>
                  <a:noFill/>
                </a:ln>
                <a:solidFill>
                  <a:srgbClr val="000000"/>
                </a:solidFill>
                <a:effectLst/>
                <a:uLnTx/>
                <a:uFillTx/>
                <a:latin typeface="Arial"/>
                <a:cs typeface="Arial"/>
                <a:sym typeface="Arial"/>
              </a:rPr>
              <a:t> is die mate waarin iets sy beoogde doel bereik of die gewenste resultaat lewer.</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12</a:t>
            </a:fld>
            <a:endParaRPr lang="en-US"/>
          </a:p>
        </p:txBody>
      </p:sp>
    </p:spTree>
    <p:extLst>
      <p:ext uri="{BB962C8B-B14F-4D97-AF65-F5344CB8AC3E}">
        <p14:creationId xmlns:p14="http://schemas.microsoft.com/office/powerpoint/2010/main" val="3753266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13: Kom ons kyk na maniere waarop ons ons tyd effektief en doeltreffend kan bestuur:</a:t>
            </a:r>
          </a:p>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Gebruik 'n notaboek of 'n dagboek: </a:t>
            </a:r>
            <a:r>
              <a:rPr kumimoji="0" lang="nl-NL" sz="1100" b="0" i="0" u="none" strike="noStrike" kern="0" cap="none" spc="0" normalizeH="0" baseline="0" noProof="0" dirty="0">
                <a:ln>
                  <a:noFill/>
                </a:ln>
                <a:solidFill>
                  <a:srgbClr val="000000"/>
                </a:solidFill>
                <a:effectLst/>
                <a:uLnTx/>
                <a:uFillTx/>
                <a:latin typeface="Arial"/>
                <a:cs typeface="Arial"/>
                <a:sym typeface="Arial"/>
              </a:rPr>
              <a:t>'n Notaboek of dagboek bied 'n doeltreffende manier om belangrike take en verpligtinge neer te skryf, wat ons help om ons tyd beter te bestuur. Wanneer ons 'n duidelike oorsig het van wát gedoen moet word, raak dit makliker om op hoogte te bly van ons daaglikse verantwoordelikhede. Dit verminder ook die risiko om dubbele afsprake te maak of dat ons skedules verwarrend raak.</a:t>
            </a:r>
          </a:p>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Kry genoeg slaap: </a:t>
            </a:r>
            <a:r>
              <a:rPr kumimoji="0" lang="nl-NL" sz="1100" b="0" i="0" u="none" strike="noStrike" kern="0" cap="none" spc="0" normalizeH="0" baseline="0" noProof="0" dirty="0">
                <a:ln>
                  <a:noFill/>
                </a:ln>
                <a:solidFill>
                  <a:srgbClr val="000000"/>
                </a:solidFill>
                <a:effectLst/>
                <a:uLnTx/>
                <a:uFillTx/>
                <a:latin typeface="Arial"/>
                <a:cs typeface="Arial"/>
                <a:sym typeface="Arial"/>
              </a:rPr>
              <a:t>Dit is van uiterste belang om te sorg dat jy voldoende slaap kry. Tydens slaap herstel en vernuwe jou liggaam, wat jou geestelik en fisies voorberei vir die uitdagings van die volgende dag. Gebrek aan voldoende slaap kan jou gesondheid negatief beïnvloed en jou prestasie aansienlik benadeel.</a:t>
            </a:r>
          </a:p>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Luister en konsentreer tydens lesse: </a:t>
            </a:r>
            <a:r>
              <a:rPr kumimoji="0" lang="nl-NL" sz="1100" b="0" i="0" u="none" strike="noStrike" kern="0" cap="none" spc="0" normalizeH="0" baseline="0" noProof="0" dirty="0">
                <a:ln>
                  <a:noFill/>
                </a:ln>
                <a:solidFill>
                  <a:srgbClr val="000000"/>
                </a:solidFill>
                <a:effectLst/>
                <a:uLnTx/>
                <a:uFillTx/>
                <a:latin typeface="Arial"/>
                <a:cs typeface="Arial"/>
                <a:sym typeface="Arial"/>
              </a:rPr>
              <a:t>Dit kan soms uitdagend wees om vir lang tydperke in die klas gefokus te bly, maar dit is noodsaaklik om aandagtig te luister na die les. Deur aktief te luister, verbeter jy jou vermoë om nuwe inligting effektief op te neem en langer te behou.</a:t>
            </a:r>
          </a:p>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Hersiening: </a:t>
            </a:r>
            <a:r>
              <a:rPr kumimoji="0" lang="nl-NL" sz="1100" b="0" i="0" u="none" strike="noStrike" kern="0" cap="none" spc="0" normalizeH="0" baseline="0" noProof="0" dirty="0">
                <a:ln>
                  <a:noFill/>
                </a:ln>
                <a:solidFill>
                  <a:srgbClr val="000000"/>
                </a:solidFill>
                <a:effectLst/>
                <a:uLnTx/>
                <a:uFillTx/>
                <a:latin typeface="Arial"/>
                <a:cs typeface="Arial"/>
                <a:sym typeface="Arial"/>
              </a:rPr>
              <a:t>Hoewel dit soms vervelig kan voorkom, is dit belangrik om gereeld te hersien wat in die klas behandel is. Deur die lesinhoud te oefen en te hersien, versterk jy jou begrip en maak jy beter sin van wat jy geleer het. Dit help jou ook om op koers te bly met jou studie. Daar is 'n noue verband tussen die doelwitte wat jy stel en hoe jy jou tyd bestuur. Beide speel 'n sleutelrol in die bereiking van sukses en kan jou help om jou akademiese doelwitte te verwesenlik.</a:t>
            </a:r>
          </a:p>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Organisering en beplanning: </a:t>
            </a:r>
            <a:r>
              <a:rPr kumimoji="0" lang="nl-NL" sz="1100" b="0" i="0" u="none" strike="noStrike" kern="0" cap="none" spc="0" normalizeH="0" baseline="0" noProof="0" dirty="0">
                <a:ln>
                  <a:noFill/>
                </a:ln>
                <a:solidFill>
                  <a:srgbClr val="000000"/>
                </a:solidFill>
                <a:effectLst/>
                <a:uLnTx/>
                <a:uFillTx/>
                <a:latin typeface="Arial"/>
                <a:cs typeface="Arial"/>
                <a:sym typeface="Arial"/>
              </a:rPr>
              <a:t>Deur goed te organiseer en vooruit te beplan, kan jy jou tyd optimaal benut. Wanneer jy duidelik weet wat gedoen moet word en teen wanneer, verminder dit die risiko van paniek en haastige op-die-nippertjie-werk. </a:t>
            </a:r>
          </a:p>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Probeer studie geniet: </a:t>
            </a:r>
            <a:r>
              <a:rPr kumimoji="0" lang="nl-NL" sz="1100" b="0" i="0" u="none" strike="noStrike" kern="0" cap="none" spc="0" normalizeH="0" baseline="0" noProof="0" dirty="0">
                <a:ln>
                  <a:noFill/>
                </a:ln>
                <a:solidFill>
                  <a:srgbClr val="000000"/>
                </a:solidFill>
                <a:effectLst/>
                <a:uLnTx/>
                <a:uFillTx/>
                <a:latin typeface="Arial"/>
                <a:cs typeface="Arial"/>
                <a:sym typeface="Arial"/>
              </a:rPr>
              <a:t>Dit kan baie lonend wees om goeie resultate te behaal. Om die werk te verstaan en die resultate te kry wat jy verdien, ontwikkel 'n gevoel van tevredenheid dat jy jou doelwitte bereik het. Beskou studietyd as 'n voorreg en iets om te geniet in plaas van 'n vervelige of moeilike taak. Take kan uitputtend of eentonig voel, maar om dit as boublok na iets groter te beskou, kan die proses aangenamer maak. </a:t>
            </a:r>
          </a:p>
          <a:p>
            <a:pPr marL="457200" marR="0" lvl="0" indent="-298450" algn="l" defTabSz="914400" rtl="0" eaLnBrk="1" fontAlgn="auto" latinLnBrk="0" hangingPunct="1">
              <a:lnSpc>
                <a:spcPct val="115000"/>
              </a:lnSpc>
              <a:spcBef>
                <a:spcPts val="0"/>
              </a:spcBef>
              <a:spcAft>
                <a:spcPts val="80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Vermy uitstel: </a:t>
            </a:r>
            <a:r>
              <a:rPr kumimoji="0" lang="nl-NL" sz="1100" b="0" i="0" u="none" strike="noStrike" kern="0" cap="none" spc="0" normalizeH="0" baseline="0" noProof="0" dirty="0">
                <a:ln>
                  <a:noFill/>
                </a:ln>
                <a:solidFill>
                  <a:srgbClr val="000000"/>
                </a:solidFill>
                <a:effectLst/>
                <a:uLnTx/>
                <a:uFillTx/>
                <a:latin typeface="Arial"/>
                <a:cs typeface="Arial"/>
                <a:sym typeface="Arial"/>
              </a:rPr>
              <a:t>Dit is dikwels aanloklik om te sê: "Ek sal dit later doen" of "Ek gaan net vir 'n halfuur TV kyk, dan gaan ek met my huiswerk begin," maar voor jy jou oë uitvee, het daardie 30 minute – of selfs twee uur – verbygegaan, sonder dat jy begin het. Om uitstel te vermy, verdeel jou take in kleiner, hanteerbare stappe en stel duidelike sperdatums. Skakel afleidings uit en fokus op een taak op 'n slag. 'n Gereelde roetine en die instelling van belonings vir die voltooiing van take kan ook help om motivering te behou.</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13</a:t>
            </a:fld>
            <a:endParaRPr lang="en-US"/>
          </a:p>
        </p:txBody>
      </p:sp>
    </p:spTree>
    <p:extLst>
      <p:ext uri="{BB962C8B-B14F-4D97-AF65-F5344CB8AC3E}">
        <p14:creationId xmlns:p14="http://schemas.microsoft.com/office/powerpoint/2010/main" val="4285130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ZA" sz="1100" b="0" i="0" u="none" strike="noStrike" kern="0" cap="none" spc="0" normalizeH="0" baseline="0" noProof="0" dirty="0" err="1">
                <a:ln>
                  <a:noFill/>
                </a:ln>
                <a:solidFill>
                  <a:srgbClr val="000000"/>
                </a:solidFill>
                <a:effectLst/>
                <a:uLnTx/>
                <a:uFillTx/>
                <a:latin typeface="Arial"/>
                <a:cs typeface="Arial"/>
                <a:sym typeface="Arial"/>
              </a:rPr>
              <a:t>Gevolgtrekking</a:t>
            </a:r>
            <a:r>
              <a:rPr kumimoji="0" lang="en-ZA" sz="1100" b="0" i="0" u="none" strike="noStrike" kern="0" cap="none" spc="0" normalizeH="0" baseline="0" noProof="0" dirty="0">
                <a:ln>
                  <a:noFill/>
                </a:ln>
                <a:solidFill>
                  <a:srgbClr val="000000"/>
                </a:solidFill>
                <a:effectLst/>
                <a:uLnTx/>
                <a:uFillTx/>
                <a:latin typeface="Arial"/>
                <a:cs typeface="Arial"/>
                <a:sym typeface="Arial"/>
              </a:rPr>
              <a:t> (5 min) (</a:t>
            </a:r>
            <a:r>
              <a:rPr kumimoji="0" lang="en-ZA"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ZA" sz="1100" b="0" i="0" u="none" strike="noStrike" kern="0" cap="none" spc="0" normalizeH="0" baseline="0" noProof="0" dirty="0">
                <a:ln>
                  <a:noFill/>
                </a:ln>
                <a:solidFill>
                  <a:srgbClr val="000000"/>
                </a:solidFill>
                <a:effectLst/>
                <a:uLnTx/>
                <a:uFillTx/>
                <a:latin typeface="Arial"/>
                <a:cs typeface="Arial"/>
                <a:sym typeface="Arial"/>
              </a:rPr>
              <a:t> 14)</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ZA"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ZA"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ZA" sz="1100" b="0" i="0" u="none" strike="noStrike" kern="0" cap="none" spc="0" normalizeH="0" baseline="0" noProof="0" dirty="0">
                <a:ln>
                  <a:noFill/>
                </a:ln>
                <a:solidFill>
                  <a:srgbClr val="000000"/>
                </a:solidFill>
                <a:effectLst/>
                <a:uLnTx/>
                <a:uFillTx/>
                <a:latin typeface="Arial"/>
                <a:cs typeface="Arial"/>
                <a:sym typeface="Arial"/>
              </a:rPr>
              <a:t> 14: Jou </a:t>
            </a:r>
            <a:r>
              <a:rPr kumimoji="0" lang="en-ZA" sz="1100" b="0" i="0" u="none" strike="noStrike" kern="0" cap="none" spc="0" normalizeH="0" baseline="0" noProof="0" dirty="0" err="1">
                <a:ln>
                  <a:noFill/>
                </a:ln>
                <a:solidFill>
                  <a:srgbClr val="000000"/>
                </a:solidFill>
                <a:effectLst/>
                <a:uLnTx/>
                <a:uFillTx/>
                <a:latin typeface="Arial"/>
                <a:cs typeface="Arial"/>
                <a:sym typeface="Arial"/>
              </a:rPr>
              <a:t>volgende</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taak</a:t>
            </a:r>
            <a:r>
              <a:rPr kumimoji="0" lang="en-ZA" sz="1100" b="0" i="0" u="none" strike="noStrike" kern="0" cap="none" spc="0" normalizeH="0" baseline="0" noProof="0" dirty="0">
                <a:ln>
                  <a:noFill/>
                </a:ln>
                <a:solidFill>
                  <a:srgbClr val="000000"/>
                </a:solidFill>
                <a:effectLst/>
                <a:uLnTx/>
                <a:uFillTx/>
                <a:latin typeface="Arial"/>
                <a:cs typeface="Arial"/>
                <a:sym typeface="Arial"/>
              </a:rPr>
              <a:t> in </a:t>
            </a:r>
            <a:r>
              <a:rPr kumimoji="0" lang="en-ZA"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ZA" sz="1100" b="0" i="0" u="none" strike="noStrike" kern="0" cap="none" spc="0" normalizeH="0" baseline="0" noProof="0" dirty="0">
                <a:ln>
                  <a:noFill/>
                </a:ln>
                <a:solidFill>
                  <a:srgbClr val="000000"/>
                </a:solidFill>
                <a:effectLst/>
                <a:uLnTx/>
                <a:uFillTx/>
                <a:latin typeface="Arial"/>
                <a:cs typeface="Arial"/>
                <a:sym typeface="Arial"/>
              </a:rPr>
              <a:t> les is om </a:t>
            </a:r>
            <a:r>
              <a:rPr kumimoji="0" lang="en-ZA" sz="1100" b="1" i="1" u="none" strike="noStrike" kern="0" cap="none" spc="0" normalizeH="0" baseline="0" noProof="0" dirty="0" err="1">
                <a:ln>
                  <a:noFill/>
                </a:ln>
                <a:solidFill>
                  <a:srgbClr val="000000"/>
                </a:solidFill>
                <a:effectLst/>
                <a:uLnTx/>
                <a:uFillTx/>
                <a:latin typeface="Arial"/>
                <a:cs typeface="Arial"/>
                <a:sym typeface="Arial"/>
              </a:rPr>
              <a:t>Aktiwiteit</a:t>
            </a:r>
            <a:r>
              <a:rPr kumimoji="0" lang="en-ZA" sz="1100" b="1" i="1" u="none" strike="noStrike" kern="0" cap="none" spc="0" normalizeH="0" baseline="0" noProof="0" dirty="0">
                <a:ln>
                  <a:noFill/>
                </a:ln>
                <a:solidFill>
                  <a:srgbClr val="000000"/>
                </a:solidFill>
                <a:effectLst/>
                <a:uLnTx/>
                <a:uFillTx/>
                <a:latin typeface="Arial"/>
                <a:cs typeface="Arial"/>
                <a:sym typeface="Arial"/>
              </a:rPr>
              <a:t> 2 </a:t>
            </a:r>
            <a:r>
              <a:rPr kumimoji="0" lang="en-ZA" sz="1100" b="0" i="0" u="none" strike="noStrike" kern="0" cap="none" spc="0" normalizeH="0" baseline="0" noProof="0" dirty="0">
                <a:ln>
                  <a:noFill/>
                </a:ln>
                <a:solidFill>
                  <a:srgbClr val="000000"/>
                </a:solidFill>
                <a:effectLst/>
                <a:uLnTx/>
                <a:uFillTx/>
                <a:latin typeface="Arial"/>
                <a:cs typeface="Arial"/>
                <a:sym typeface="Arial"/>
              </a:rPr>
              <a:t>(</a:t>
            </a:r>
            <a:r>
              <a:rPr kumimoji="0" lang="en-ZA" sz="1100" b="1" i="1" u="sng" strike="noStrike" kern="0" cap="none" spc="0" normalizeH="0" baseline="0" noProof="0" dirty="0">
                <a:ln>
                  <a:noFill/>
                </a:ln>
                <a:solidFill>
                  <a:srgbClr val="000000"/>
                </a:solidFill>
                <a:effectLst/>
                <a:uLnTx/>
                <a:uFillTx/>
                <a:latin typeface="Arial"/>
                <a:cs typeface="Arial"/>
                <a:sym typeface="Arial"/>
              </a:rPr>
              <a:t>Les 2 – </a:t>
            </a:r>
            <a:r>
              <a:rPr kumimoji="0" lang="en-ZA" sz="1100" b="1" i="1" u="sng" strike="noStrike" kern="0" cap="none" spc="0" normalizeH="0" baseline="0" noProof="0" dirty="0" err="1">
                <a:ln>
                  <a:noFill/>
                </a:ln>
                <a:solidFill>
                  <a:srgbClr val="000000"/>
                </a:solidFill>
                <a:effectLst/>
                <a:uLnTx/>
                <a:uFillTx/>
                <a:latin typeface="Arial"/>
                <a:cs typeface="Arial"/>
                <a:sym typeface="Arial"/>
              </a:rPr>
              <a:t>Werkkaart</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te</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Indien</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jy</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nie</a:t>
            </a:r>
            <a:r>
              <a:rPr kumimoji="0" lang="en-ZA" sz="1100" b="0" i="0" u="none" strike="noStrike" kern="0" cap="none" spc="0" normalizeH="0" baseline="0" noProof="0" dirty="0">
                <a:ln>
                  <a:noFill/>
                </a:ln>
                <a:solidFill>
                  <a:srgbClr val="000000"/>
                </a:solidFill>
                <a:effectLst/>
                <a:uLnTx/>
                <a:uFillTx/>
                <a:latin typeface="Arial"/>
                <a:cs typeface="Arial"/>
                <a:sym typeface="Arial"/>
              </a:rPr>
              <a:t> die </a:t>
            </a:r>
            <a:r>
              <a:rPr kumimoji="0" lang="en-ZA" sz="1100" b="0" i="0" u="none" strike="noStrike" kern="0" cap="none" spc="0" normalizeH="0" baseline="0" noProof="0" dirty="0" err="1">
                <a:ln>
                  <a:noFill/>
                </a:ln>
                <a:solidFill>
                  <a:srgbClr val="000000"/>
                </a:solidFill>
                <a:effectLst/>
                <a:uLnTx/>
                <a:uFillTx/>
                <a:latin typeface="Arial"/>
                <a:cs typeface="Arial"/>
                <a:sym typeface="Arial"/>
              </a:rPr>
              <a:t>aktiwiteit</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nie</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jy</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dit</a:t>
            </a:r>
            <a:r>
              <a:rPr kumimoji="0" lang="en-ZA" sz="1100" b="0" i="0" u="none" strike="noStrike" kern="0" cap="none" spc="0" normalizeH="0" baseline="0" noProof="0" dirty="0">
                <a:ln>
                  <a:noFill/>
                </a:ln>
                <a:solidFill>
                  <a:srgbClr val="000000"/>
                </a:solidFill>
                <a:effectLst/>
                <a:uLnTx/>
                <a:uFillTx/>
                <a:latin typeface="Arial"/>
                <a:cs typeface="Arial"/>
                <a:sym typeface="Arial"/>
              </a:rPr>
              <a:t> as </a:t>
            </a:r>
            <a:r>
              <a:rPr kumimoji="0" lang="en-ZA" sz="1100" b="0" i="0" u="none" strike="noStrike" kern="0" cap="none" spc="0" normalizeH="0" baseline="0" noProof="0" dirty="0" err="1">
                <a:ln>
                  <a:noFill/>
                </a:ln>
                <a:solidFill>
                  <a:srgbClr val="000000"/>
                </a:solidFill>
                <a:effectLst/>
                <a:uLnTx/>
                <a:uFillTx/>
                <a:latin typeface="Arial"/>
                <a:cs typeface="Arial"/>
                <a:sym typeface="Arial"/>
              </a:rPr>
              <a:t>huiswerk</a:t>
            </a:r>
            <a:r>
              <a:rPr kumimoji="0" lang="en-ZA" sz="1100" b="0" i="0" u="none" strike="noStrike" kern="0" cap="none" spc="0" normalizeH="0" baseline="0" noProof="0" dirty="0">
                <a:ln>
                  <a:noFill/>
                </a:ln>
                <a:solidFill>
                  <a:srgbClr val="000000"/>
                </a:solidFill>
                <a:effectLst/>
                <a:uLnTx/>
                <a:uFillTx/>
                <a:latin typeface="Arial"/>
                <a:cs typeface="Arial"/>
                <a:sym typeface="Arial"/>
              </a:rPr>
              <a:t> </a:t>
            </a:r>
            <a:r>
              <a:rPr kumimoji="0" lang="en-ZA" sz="1100" b="0" i="0" u="none" strike="noStrike" kern="0" cap="none" spc="0" normalizeH="0" baseline="0" noProof="0" dirty="0" err="1">
                <a:ln>
                  <a:noFill/>
                </a:ln>
                <a:solidFill>
                  <a:srgbClr val="000000"/>
                </a:solidFill>
                <a:effectLst/>
                <a:uLnTx/>
                <a:uFillTx/>
                <a:latin typeface="Arial"/>
                <a:cs typeface="Arial"/>
                <a:sym typeface="Arial"/>
              </a:rPr>
              <a:t>afhandel</a:t>
            </a:r>
            <a:r>
              <a:rPr kumimoji="0" lang="en-ZA" sz="1100" b="0" i="0" u="none" strike="noStrike" kern="0" cap="none" spc="0" normalizeH="0" baseline="0" noProof="0" dirty="0">
                <a:ln>
                  <a:noFill/>
                </a:ln>
                <a:solidFill>
                  <a:srgbClr val="000000"/>
                </a:solidFill>
                <a:effectLst/>
                <a:uLnTx/>
                <a:uFillTx/>
                <a:latin typeface="Arial"/>
                <a:cs typeface="Arial"/>
                <a:sym typeface="Arial"/>
              </a:rPr>
              <a:t>.</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14</a:t>
            </a:fld>
            <a:endParaRPr lang="en-US"/>
          </a:p>
        </p:txBody>
      </p:sp>
    </p:spTree>
    <p:extLst>
      <p:ext uri="{BB962C8B-B14F-4D97-AF65-F5344CB8AC3E}">
        <p14:creationId xmlns:p14="http://schemas.microsoft.com/office/powerpoint/2010/main" val="1570318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Onderrig</a:t>
            </a:r>
            <a:r>
              <a:rPr kumimoji="0" lang="en-US" sz="1100" b="0" i="0" u="none" strike="noStrike" kern="0" cap="none" spc="0" normalizeH="0" baseline="0" noProof="0" dirty="0">
                <a:ln>
                  <a:noFill/>
                </a:ln>
                <a:solidFill>
                  <a:srgbClr val="000000"/>
                </a:solidFill>
                <a:effectLst/>
                <a:uLnTx/>
                <a:uFillTx/>
                <a:latin typeface="Arial"/>
                <a:cs typeface="Arial"/>
                <a:sym typeface="Arial"/>
              </a:rPr>
              <a:t> &amp; Kyk Video's (32 min)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Skyfies</a:t>
            </a:r>
            <a:r>
              <a:rPr kumimoji="0" lang="en-US" sz="1100" b="0" i="0" u="none" strike="noStrike" kern="0" cap="none" spc="0" normalizeH="0" baseline="0" noProof="0" dirty="0">
                <a:ln>
                  <a:noFill/>
                </a:ln>
                <a:solidFill>
                  <a:srgbClr val="000000"/>
                </a:solidFill>
                <a:effectLst/>
                <a:uLnTx/>
                <a:uFillTx/>
                <a:latin typeface="Arial"/>
                <a:cs typeface="Arial"/>
                <a:sym typeface="Arial"/>
              </a:rPr>
              <a:t> 2-13)</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2: Hoewel </a:t>
            </a:r>
            <a:r>
              <a:rPr kumimoji="0" lang="nl-NL" sz="1100" b="1" i="0" u="none" strike="noStrike" kern="0" cap="none" spc="0" normalizeH="0" baseline="0" noProof="0" dirty="0">
                <a:ln>
                  <a:noFill/>
                </a:ln>
                <a:solidFill>
                  <a:srgbClr val="000000"/>
                </a:solidFill>
                <a:effectLst/>
                <a:uLnTx/>
                <a:uFillTx/>
                <a:latin typeface="Arial"/>
                <a:cs typeface="Arial"/>
                <a:sym typeface="Arial"/>
              </a:rPr>
              <a:t>verantwoordelikheid</a:t>
            </a:r>
            <a:r>
              <a:rPr kumimoji="0" lang="nl-NL" sz="1100" b="0" i="0" u="none" strike="noStrike" kern="0" cap="none" spc="0" normalizeH="0" baseline="0" noProof="0" dirty="0">
                <a:ln>
                  <a:noFill/>
                </a:ln>
                <a:solidFill>
                  <a:srgbClr val="000000"/>
                </a:solidFill>
                <a:effectLst/>
                <a:uLnTx/>
                <a:uFillTx/>
                <a:latin typeface="Arial"/>
                <a:cs typeface="Arial"/>
                <a:sym typeface="Arial"/>
              </a:rPr>
              <a:t> en </a:t>
            </a:r>
            <a:r>
              <a:rPr kumimoji="0" lang="nl-NL" sz="1100" b="1" i="0" u="none" strike="noStrike" kern="0" cap="none" spc="0" normalizeH="0" baseline="0" noProof="0" dirty="0">
                <a:ln>
                  <a:noFill/>
                </a:ln>
                <a:solidFill>
                  <a:srgbClr val="000000"/>
                </a:solidFill>
                <a:effectLst/>
                <a:uLnTx/>
                <a:uFillTx/>
                <a:latin typeface="Arial"/>
                <a:cs typeface="Arial"/>
                <a:sym typeface="Arial"/>
              </a:rPr>
              <a:t>aanspreeklikheid</a:t>
            </a:r>
            <a:r>
              <a:rPr kumimoji="0" lang="nl-NL" sz="1100" b="0" i="0" u="none" strike="noStrike" kern="0" cap="none" spc="0" normalizeH="0" baseline="0" noProof="0" dirty="0">
                <a:ln>
                  <a:noFill/>
                </a:ln>
                <a:solidFill>
                  <a:srgbClr val="000000"/>
                </a:solidFill>
                <a:effectLst/>
                <a:uLnTx/>
                <a:uFillTx/>
                <a:latin typeface="Arial"/>
                <a:cs typeface="Arial"/>
                <a:sym typeface="Arial"/>
              </a:rPr>
              <a:t> dikwels as dieselfde beskou word, is daar belangrike verskille tussen die twee. Alhoewel albei essensieel is vir sukses in jou persoonlike en professionele lewe, kan die begrip van hierdie verskille jou help om situasies duideliker en met meer selfvertroue te navigeer.</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Kom ons begin met verantwoordelikheid:</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Wanneer ons oor </a:t>
            </a:r>
            <a:r>
              <a:rPr kumimoji="0" lang="nl-NL" sz="1100" b="1" i="0" u="none" strike="noStrike" kern="0" cap="none" spc="0" normalizeH="0" baseline="0" noProof="0" dirty="0">
                <a:ln>
                  <a:noFill/>
                </a:ln>
                <a:solidFill>
                  <a:srgbClr val="000000"/>
                </a:solidFill>
                <a:effectLst/>
                <a:uLnTx/>
                <a:uFillTx/>
                <a:latin typeface="Arial"/>
                <a:cs typeface="Arial"/>
                <a:sym typeface="Arial"/>
              </a:rPr>
              <a:t>verantwoordelikheid</a:t>
            </a:r>
            <a:r>
              <a:rPr kumimoji="0" lang="nl-NL" sz="1100" b="0" i="0" u="none" strike="noStrike" kern="0" cap="none" spc="0" normalizeH="0" baseline="0" noProof="0" dirty="0">
                <a:ln>
                  <a:noFill/>
                </a:ln>
                <a:solidFill>
                  <a:srgbClr val="000000"/>
                </a:solidFill>
                <a:effectLst/>
                <a:uLnTx/>
                <a:uFillTx/>
                <a:latin typeface="Arial"/>
                <a:cs typeface="Arial"/>
                <a:sym typeface="Arial"/>
              </a:rPr>
              <a:t> praat, verwys ons na dit wat van ons verwag word om te doen OF ons verpligtinge teenoor onsself en ander. Dit gaan oor die nakoming van ons pligte en om betroubaar te wees. Wanneer ons verantwoordelikheid aanvaar, belowe ons onsself of ander om dit wat van ons verwag word, deur te voer.</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Aanspreeklikheid</a:t>
            </a:r>
            <a:r>
              <a:rPr kumimoji="0" lang="nl-NL" sz="1100" b="0" i="0" u="none" strike="noStrike" kern="0" cap="none" spc="0" normalizeH="0" baseline="0" noProof="0" dirty="0">
                <a:ln>
                  <a:noFill/>
                </a:ln>
                <a:solidFill>
                  <a:srgbClr val="000000"/>
                </a:solidFill>
                <a:effectLst/>
                <a:uLnTx/>
                <a:uFillTx/>
                <a:latin typeface="Arial"/>
                <a:cs typeface="Arial"/>
                <a:sym typeface="Arial"/>
              </a:rPr>
              <a:t> daarenteen, gaan oor </a:t>
            </a:r>
            <a:r>
              <a:rPr kumimoji="0" lang="nl-NL" sz="1100" b="1" i="0" u="none" strike="noStrike" kern="0" cap="none" spc="0" normalizeH="0" baseline="0" noProof="0" dirty="0">
                <a:ln>
                  <a:noFill/>
                </a:ln>
                <a:solidFill>
                  <a:srgbClr val="000000"/>
                </a:solidFill>
                <a:effectLst/>
                <a:uLnTx/>
                <a:uFillTx/>
                <a:latin typeface="Arial"/>
                <a:cs typeface="Arial"/>
                <a:sym typeface="Arial"/>
              </a:rPr>
              <a:t>eienaarskap</a:t>
            </a:r>
            <a:r>
              <a:rPr kumimoji="0" lang="nl-NL" sz="1100" b="0" i="0" u="none" strike="noStrike" kern="0" cap="none" spc="0" normalizeH="0" baseline="0" noProof="0" dirty="0">
                <a:ln>
                  <a:noFill/>
                </a:ln>
                <a:solidFill>
                  <a:srgbClr val="000000"/>
                </a:solidFill>
                <a:effectLst/>
                <a:uLnTx/>
                <a:uFillTx/>
                <a:latin typeface="Arial"/>
                <a:cs typeface="Arial"/>
                <a:sym typeface="Arial"/>
              </a:rPr>
              <a:t> en die </a:t>
            </a:r>
            <a:r>
              <a:rPr kumimoji="0" lang="nl-NL" sz="1100" b="1" i="0" u="none" strike="noStrike" kern="0" cap="none" spc="0" normalizeH="0" baseline="0" noProof="0" dirty="0">
                <a:ln>
                  <a:noFill/>
                </a:ln>
                <a:solidFill>
                  <a:srgbClr val="000000"/>
                </a:solidFill>
                <a:effectLst/>
                <a:uLnTx/>
                <a:uFillTx/>
                <a:latin typeface="Arial"/>
                <a:cs typeface="Arial"/>
                <a:sym typeface="Arial"/>
              </a:rPr>
              <a:t>gevolge</a:t>
            </a:r>
            <a:r>
              <a:rPr kumimoji="0" lang="nl-NL" sz="1100" b="0" i="0" u="none" strike="noStrike" kern="0" cap="none" spc="0" normalizeH="0" baseline="0" noProof="0" dirty="0">
                <a:ln>
                  <a:noFill/>
                </a:ln>
                <a:solidFill>
                  <a:srgbClr val="000000"/>
                </a:solidFill>
                <a:effectLst/>
                <a:uLnTx/>
                <a:uFillTx/>
                <a:latin typeface="Arial"/>
                <a:cs typeface="Arial"/>
                <a:sym typeface="Arial"/>
              </a:rPr>
              <a:t> van ons optrede. Dit is die erkenning dat ons besluite ander mense beïnvloed, en dat ons verantwoordelik is vir die uitkomste daarvan, hetsy positief of negatief. Wanneer ons aanspreeklik is, neem ons eienaarskap van die resultate van ons aksies.</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2</a:t>
            </a:fld>
            <a:endParaRPr lang="en-US"/>
          </a:p>
        </p:txBody>
      </p:sp>
    </p:spTree>
    <p:extLst>
      <p:ext uri="{BB962C8B-B14F-4D97-AF65-F5344CB8AC3E}">
        <p14:creationId xmlns:p14="http://schemas.microsoft.com/office/powerpoint/2010/main" val="312541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3: Verantwoordelikheid behels die bestuur van take, terwyl aanspreeklikheid op die gevolge en eienaarskap van aksies fokus, wat tipies 'n enkele individu betrek.</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3</a:t>
            </a:fld>
            <a:endParaRPr lang="en-US"/>
          </a:p>
        </p:txBody>
      </p:sp>
    </p:spTree>
    <p:extLst>
      <p:ext uri="{BB962C8B-B14F-4D97-AF65-F5344CB8AC3E}">
        <p14:creationId xmlns:p14="http://schemas.microsoft.com/office/powerpoint/2010/main" val="3981491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4: Kom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ons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kyk</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bietjie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verder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hierna</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na</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verband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tussen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verantwoordelikheid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gevolge</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Kyk: </a:t>
            </a:r>
            <a:r>
              <a:rPr kumimoji="0" lang="en-US" sz="1100" b="1" i="1" u="none" strike="noStrike" kern="0" cap="none" spc="0" normalizeH="0" baseline="0" noProof="0" dirty="0">
                <a:ln>
                  <a:noFill/>
                </a:ln>
                <a:solidFill>
                  <a:srgbClr val="000000"/>
                </a:solidFill>
                <a:effectLst/>
                <a:uLnTx/>
                <a:uFillTx/>
                <a:latin typeface="Arial"/>
                <a:cs typeface="Arial"/>
                <a:sym typeface="Arial"/>
              </a:rPr>
              <a:t>Responsibility (for teens) </a:t>
            </a:r>
            <a:r>
              <a:rPr kumimoji="0" lang="en-US" sz="1100" b="0" i="0" u="none" strike="noStrike" kern="0" cap="none" spc="0" normalizeH="0" baseline="0" noProof="0" dirty="0">
                <a:ln>
                  <a:noFill/>
                </a:ln>
                <a:solidFill>
                  <a:srgbClr val="000000"/>
                </a:solidFill>
                <a:effectLst/>
                <a:uLnTx/>
                <a:uFillTx/>
                <a:latin typeface="Arial"/>
                <a:cs typeface="Arial"/>
                <a:sym typeface="Arial"/>
              </a:rPr>
              <a:t>https://www.youtube.com/watch?v=MPJDuAYk8dA (1 min 32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Kyk: </a:t>
            </a:r>
            <a:r>
              <a:rPr kumimoji="0" lang="en-US" sz="1100" b="1" i="1" u="none" strike="noStrike" kern="0" cap="none" spc="0" normalizeH="0" baseline="0" noProof="0" dirty="0">
                <a:ln>
                  <a:noFill/>
                </a:ln>
                <a:solidFill>
                  <a:srgbClr val="000000"/>
                </a:solidFill>
                <a:effectLst/>
                <a:uLnTx/>
                <a:uFillTx/>
                <a:latin typeface="Arial"/>
                <a:cs typeface="Arial"/>
                <a:sym typeface="Arial"/>
              </a:rPr>
              <a:t>Consequences (for teens) </a:t>
            </a:r>
            <a:r>
              <a:rPr kumimoji="0" lang="en-US" sz="1100" b="0" i="0" u="none" strike="noStrike" kern="0" cap="none" spc="0" normalizeH="0" baseline="0" noProof="0" dirty="0">
                <a:ln>
                  <a:noFill/>
                </a:ln>
                <a:solidFill>
                  <a:srgbClr val="000000"/>
                </a:solidFill>
                <a:effectLst/>
                <a:uLnTx/>
                <a:uFillTx/>
                <a:latin typeface="Arial"/>
                <a:cs typeface="Arial"/>
                <a:sym typeface="Arial"/>
              </a:rPr>
              <a:t>https://www.youtube.com/watch?v=UN8zEu9dhPg  (2 min 12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sek</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4</a:t>
            </a:fld>
            <a:endParaRPr lang="en-US"/>
          </a:p>
        </p:txBody>
      </p:sp>
    </p:spTree>
    <p:extLst>
      <p:ext uri="{BB962C8B-B14F-4D97-AF65-F5344CB8AC3E}">
        <p14:creationId xmlns:p14="http://schemas.microsoft.com/office/powerpoint/2010/main" val="1407914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5: Kom ons kyk na Sam se storie: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Sam word, soos gewoonlik, Maandagoggend om 5:45 wakker gemaak vir skool, maar Sam het eers om 4:30 daardie oggend gaan slaap nadat hy die hele nag videospeletjies gespeel het.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Toe Sam by die skool kom, het die Natuurwetenskappe-onderwyser nuwe werk begin, maar Sam was so moeg en kon skaars konsentreer. Aan die einde van die dag was daar 'n wiskundetoets, maar niemand het Sam herinner om 'n sakrekenaar skool toe te bring nie. Sam het ook vergeet dat daar atletiekoefening was en het nie onthou om hardloopskoene en oefenklere skool toe te bring nie. Boonop verloor hy toe die geld wat sy ma vir hom gegee het om vir sy Engelse werkboek te betaal. Sam was baie kwaad vir almal en hy het gevoel dit was hulle skuld dat die dag so verkeerd geloop het.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1" u="none" strike="noStrike" kern="0" cap="none" spc="0" normalizeH="0" baseline="0" noProof="0" dirty="0">
                <a:ln>
                  <a:noFill/>
                </a:ln>
                <a:solidFill>
                  <a:srgbClr val="000000"/>
                </a:solidFill>
                <a:effectLst/>
                <a:uLnTx/>
                <a:uFillTx/>
                <a:latin typeface="Arial"/>
                <a:cs typeface="Arial"/>
                <a:sym typeface="Arial"/>
              </a:rPr>
              <a:t>Dink na: </a:t>
            </a:r>
            <a:r>
              <a:rPr kumimoji="0" lang="nl-NL" sz="1100" b="0" i="0" u="none" strike="noStrike" kern="0" cap="none" spc="0" normalizeH="0" baseline="0" noProof="0" dirty="0">
                <a:ln>
                  <a:noFill/>
                </a:ln>
                <a:solidFill>
                  <a:srgbClr val="000000"/>
                </a:solidFill>
                <a:effectLst/>
                <a:uLnTx/>
                <a:uFillTx/>
                <a:latin typeface="Arial"/>
                <a:cs typeface="Arial"/>
                <a:sym typeface="Arial"/>
              </a:rPr>
              <a:t>Wat was die rol van Sam se besluite in die verloop van sy dag?</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Om aanspreeklik te wees, beteken om eienaarskap te neem van die resultate van 'n taak of aksie. 'n Verantwoordbare persoon staan pa vir hul optrede en die uitkomste wat behaal is. Dit vereis dat die persoon nie net die resultate aanvaar nie, maar ook 'n verduideliking gee oor hoe en waarom sukses of mislukking plaasgevind het.</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5</a:t>
            </a:fld>
            <a:endParaRPr lang="en-US"/>
          </a:p>
        </p:txBody>
      </p:sp>
    </p:spTree>
    <p:extLst>
      <p:ext uri="{BB962C8B-B14F-4D97-AF65-F5344CB8AC3E}">
        <p14:creationId xmlns:p14="http://schemas.microsoft.com/office/powerpoint/2010/main" val="2136710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6: Om aanspreeklik (verantwoordbaar) te wees beteken om verantwoordelikheid/eienaarskap vir jou keuses en optrede, sowel as die gevolge daarvan, te neem. Dit behels dat jy nie ander blameer of verskonings maak nie, maar dat jy fokus op regstelling wanneer dinge skeefloop. Dit gun jou dus die geleentheid om uit jou foute te leer. Aanspreeklikheid vereis dat jy jou rolle en verantwoordelikhede verstaan en weet wat van jou verwag word.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Byvoorbeeld, jou onderwyser verwag dat jy voorbereid skool toe kom en dat jy jou werkboek vir Lewensoriëntering in die klas sal hê. Indien jy dit vergeet, moet jy die gevolge van jou optrede aanvaar en verantwoordelikheid neem, in plaas daarvan om ander te blameer. </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6</a:t>
            </a:fld>
            <a:endParaRPr lang="en-US"/>
          </a:p>
        </p:txBody>
      </p:sp>
    </p:spTree>
    <p:extLst>
      <p:ext uri="{BB962C8B-B14F-4D97-AF65-F5344CB8AC3E}">
        <p14:creationId xmlns:p14="http://schemas.microsoft.com/office/powerpoint/2010/main" val="274614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7: 'n Belangrike element van verantwoordelikheid en aanspreeklikheid vir jou optrede by die skool en in jou opvoeding, is om georganiseerd te wees.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Jy het dalk talle opdragte, eksamens, buitemuurse aktiwiteite, en vele ander dinge wat jy moet hanteer. Met soveel op jou doenlys, kan jy maklik oorweldig voel en in die chaos van alles van koers af gaan.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Om die vele uitdagings wat jy in die gesig staar te oorwin en sukses te behaal, is dit noodsaaklik om georganiseerd te raak. </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7</a:t>
            </a:fld>
            <a:endParaRPr lang="en-US"/>
          </a:p>
        </p:txBody>
      </p:sp>
    </p:spTree>
    <p:extLst>
      <p:ext uri="{BB962C8B-B14F-4D97-AF65-F5344CB8AC3E}">
        <p14:creationId xmlns:p14="http://schemas.microsoft.com/office/powerpoint/2010/main" val="1688167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Slide 8: Remember, organisation </a:t>
            </a:r>
            <a:r>
              <a:rPr kumimoji="0" lang="en-GB" sz="1100" b="1" i="0" u="none" strike="noStrike" kern="0" cap="none" spc="0" normalizeH="0" baseline="0" noProof="0" dirty="0">
                <a:ln>
                  <a:noFill/>
                </a:ln>
                <a:solidFill>
                  <a:srgbClr val="000000"/>
                </a:solidFill>
                <a:effectLst/>
                <a:uLnTx/>
                <a:uFillTx/>
                <a:latin typeface="Arial"/>
                <a:cs typeface="Arial"/>
                <a:sym typeface="Arial"/>
              </a:rPr>
              <a:t>directly saves time </a:t>
            </a:r>
            <a:r>
              <a:rPr kumimoji="0" lang="en-GB" sz="1100" b="0" i="0" u="none" strike="noStrike" kern="0" cap="none" spc="0" normalizeH="0" baseline="0" noProof="0" dirty="0">
                <a:ln>
                  <a:noFill/>
                </a:ln>
                <a:solidFill>
                  <a:srgbClr val="000000"/>
                </a:solidFill>
                <a:effectLst/>
                <a:uLnTx/>
                <a:uFillTx/>
                <a:latin typeface="Arial"/>
                <a:cs typeface="Arial"/>
                <a:sym typeface="Arial"/>
              </a:rPr>
              <a:t>by reducing the effort needed to complete tasks and makes achieving goals more efficient and manageable.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If you had two suitcases like these (pictures on Slide 8), which one would make it easier to find what you’re looking for?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a:ln>
                  <a:noFill/>
                </a:ln>
                <a:solidFill>
                  <a:srgbClr val="000000"/>
                </a:solidFill>
                <a:effectLst/>
                <a:uLnTx/>
                <a:uFillTx/>
                <a:latin typeface="Arial"/>
                <a:cs typeface="Arial"/>
                <a:sym typeface="Arial"/>
              </a:rPr>
              <a:t>The one that was packed and organised would make it easier to find what we needed. We can apply the same logic to time management.</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8</a:t>
            </a:fld>
            <a:endParaRPr lang="en-US"/>
          </a:p>
        </p:txBody>
      </p:sp>
    </p:spTree>
    <p:extLst>
      <p:ext uri="{BB962C8B-B14F-4D97-AF65-F5344CB8AC3E}">
        <p14:creationId xmlns:p14="http://schemas.microsoft.com/office/powerpoint/2010/main" val="2467700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9: Effektiewe tydsbestuur behels die produktiewe aanwending van jou tyd, wat jou in staat stel om alles wat jy beplan het binne 'n spesifieke tydraamwerk te bereik. Dit sluit in die organisering en skedulering van jou tyd om 'n balans te handhaaf tussen die take wat voltooi moet word. Die </a:t>
            </a:r>
            <a:r>
              <a:rPr kumimoji="0" lang="nl-NL" sz="1100" b="1" i="0" u="none" strike="noStrike" kern="0" cap="none" spc="0" normalizeH="0" baseline="0" noProof="0" dirty="0">
                <a:ln>
                  <a:noFill/>
                </a:ln>
                <a:solidFill>
                  <a:srgbClr val="000000"/>
                </a:solidFill>
                <a:effectLst/>
                <a:uLnTx/>
                <a:uFillTx/>
                <a:latin typeface="Arial"/>
                <a:cs typeface="Arial"/>
                <a:sym typeface="Arial"/>
              </a:rPr>
              <a:t>prioritisering van belangrike take </a:t>
            </a:r>
            <a:r>
              <a:rPr kumimoji="0" lang="nl-NL" sz="1100" b="0" i="0" u="none" strike="noStrike" kern="0" cap="none" spc="0" normalizeH="0" baseline="0" noProof="0" dirty="0">
                <a:ln>
                  <a:noFill/>
                </a:ln>
                <a:solidFill>
                  <a:srgbClr val="000000"/>
                </a:solidFill>
                <a:effectLst/>
                <a:uLnTx/>
                <a:uFillTx/>
                <a:latin typeface="Arial"/>
                <a:cs typeface="Arial"/>
                <a:sym typeface="Arial"/>
              </a:rPr>
              <a:t>is 'n kernaspek van hierdie proses, sodat die mees kritieke verantwoordelikhede eerste hanteer word. Om tyd sinvol toe te ken aan elke taak volgens jou prioriteite, is noodsaaklik om produktief te bly en jou doelwitte te bereik.</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Om net besig te wees, beteken nie noodwendig dat jy effektief is nie. Deur goeie tydsbestuur kan jy jou toegewese take met minimale moeite voltooi. Dit is belangrik om slim én hard te werk. Om beter tydsbestuur te bereik, is dit nuttig om groter take in kleiner, hanteerbare stappe op te deel. Dit is ook noodsaaklik om 'n meester-skedule op te stel en dit so getrou moontlik te volg.</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Kyk: </a:t>
            </a:r>
            <a:r>
              <a:rPr kumimoji="0" lang="nl-NL" sz="1100" b="1" i="1" u="none" strike="noStrike" kern="0" cap="none" spc="0" normalizeH="0" baseline="0" noProof="0" dirty="0">
                <a:ln>
                  <a:noFill/>
                </a:ln>
                <a:solidFill>
                  <a:srgbClr val="000000"/>
                </a:solidFill>
                <a:effectLst/>
                <a:uLnTx/>
                <a:uFillTx/>
                <a:latin typeface="Arial"/>
                <a:cs typeface="Arial"/>
                <a:sym typeface="Arial"/>
              </a:rPr>
              <a:t>How to Stay Organized and Productive As A Student </a:t>
            </a:r>
            <a:r>
              <a:rPr kumimoji="0" lang="nl-NL" sz="1100" b="0" i="0" u="none" strike="noStrike" kern="0" cap="none" spc="0" normalizeH="0" baseline="0" noProof="0" dirty="0">
                <a:ln>
                  <a:noFill/>
                </a:ln>
                <a:solidFill>
                  <a:srgbClr val="000000"/>
                </a:solidFill>
                <a:effectLst/>
                <a:uLnTx/>
                <a:uFillTx/>
                <a:latin typeface="Arial"/>
                <a:cs typeface="Arial"/>
                <a:sym typeface="Arial"/>
              </a:rPr>
              <a:t>https://www.youtube.com/watch?v=FPBy2rR_fQE (0 min 59 sek.)</a:t>
            </a:r>
          </a:p>
          <a:p>
            <a:endParaRPr lang="en-US" dirty="0"/>
          </a:p>
        </p:txBody>
      </p:sp>
      <p:sp>
        <p:nvSpPr>
          <p:cNvPr id="4" name="Slide Number Placeholder 3"/>
          <p:cNvSpPr>
            <a:spLocks noGrp="1"/>
          </p:cNvSpPr>
          <p:nvPr>
            <p:ph type="sldNum" sz="quarter" idx="5"/>
          </p:nvPr>
        </p:nvSpPr>
        <p:spPr/>
        <p:txBody>
          <a:bodyPr/>
          <a:lstStyle/>
          <a:p>
            <a:fld id="{0A43650E-4B13-4CF9-BBA0-8008E6AB7295}" type="slidenum">
              <a:rPr lang="en-US" smtClean="0"/>
              <a:t>9</a:t>
            </a:fld>
            <a:endParaRPr lang="en-US"/>
          </a:p>
        </p:txBody>
      </p:sp>
    </p:spTree>
    <p:extLst>
      <p:ext uri="{BB962C8B-B14F-4D97-AF65-F5344CB8AC3E}">
        <p14:creationId xmlns:p14="http://schemas.microsoft.com/office/powerpoint/2010/main" val="1472886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79D1-337B-43C8-FE68-34AC15DD7C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C3A465-0D51-E528-9A49-670692D21F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9B44A6-072F-F4EE-6F24-82E6D3371259}"/>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A7C7408E-0AA9-9BE2-E90A-1C85E515CE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A6975A-8CCF-C5CA-8354-93FAB094C991}"/>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3738476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1A67-6E11-FF5C-685F-7BC525CC77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D8E662-9DE9-FF61-3B5A-C7810D0AC8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13DEC1-8A76-42E4-E067-F4C701A831CD}"/>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3BA332DB-F9BC-5A12-9FC6-7D35E66DB8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AD8520-59C2-9D3A-FC2D-9F9CBBCA5970}"/>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23330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4C21D-0303-DA6F-545D-AB820AE58E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C3577B-EDED-8D64-C996-080641A33A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373815-829A-322C-4DCB-9603FC1CB428}"/>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807BB1E6-033F-0A85-D83F-8193C8805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482EDC-E750-A92C-F6B1-F92AD9A6952C}"/>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307854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79D1-337B-43C8-FE68-34AC15DD7C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C3A465-0D51-E528-9A49-670692D21F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9B44A6-072F-F4EE-6F24-82E6D3371259}"/>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A7C7408E-0AA9-9BE2-E90A-1C85E515CE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A6975A-8CCF-C5CA-8354-93FAB094C991}"/>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3000184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48207-B30F-8B3E-FD18-F999F852ED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3C9427-9DAF-CD8B-D768-ECC5605761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51B0E-1BF9-29EE-2722-CA62FC755184}"/>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9FD751B0-7CF8-771C-A324-8F868AE3A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5F3E8-308D-BA2F-0590-C672BC74EAFA}"/>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3731228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65CAD-A7E3-0768-2B89-93A79CA14B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71BFF7-099F-4EDD-4CB4-E7AEF71CAB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469C08-37EC-3733-474A-5CB3813933F7}"/>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E65F506A-F410-F76A-54BE-CA79407FA0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1A5DA-08CA-68F3-A805-DAC01A01A31F}"/>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236274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7094-9C20-C91A-0458-2164B284A4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07217F-4F01-70C8-2B5B-DAB991C0CB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D833FB-8FE3-EF52-145C-9A7BCE669D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9DB83F-486E-6705-10E2-94C15CC5544C}"/>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6" name="Footer Placeholder 5">
            <a:extLst>
              <a:ext uri="{FF2B5EF4-FFF2-40B4-BE49-F238E27FC236}">
                <a16:creationId xmlns:a16="http://schemas.microsoft.com/office/drawing/2014/main" id="{DD2D0C45-B324-C624-6D32-4DB68E789C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E63B08-24BD-D7BF-7ACD-C1341CD2A37F}"/>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2532889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7AF1E-5E01-F694-CB61-3F68CD2E29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1925AC-CFC0-771F-7BE5-9B74C2EB7C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4AE97D-6462-1991-CE3E-04DE640E23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CCA4D9-20AF-18FE-4766-82EB727043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5E56B0-C378-BDC9-B0B8-01A3633FF8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49CE9A-D940-038C-E7C1-06ECE1B89005}"/>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8" name="Footer Placeholder 7">
            <a:extLst>
              <a:ext uri="{FF2B5EF4-FFF2-40B4-BE49-F238E27FC236}">
                <a16:creationId xmlns:a16="http://schemas.microsoft.com/office/drawing/2014/main" id="{C0B6973A-0356-8CEF-0284-DE68D730B3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42DF7B-4B0D-F1BA-6652-4DDBE0817AA7}"/>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2007894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BA660-307F-0E36-DCE8-6E52692AF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CAFC50-2FD9-6469-F306-5B6F97A83408}"/>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4" name="Footer Placeholder 3">
            <a:extLst>
              <a:ext uri="{FF2B5EF4-FFF2-40B4-BE49-F238E27FC236}">
                <a16:creationId xmlns:a16="http://schemas.microsoft.com/office/drawing/2014/main" id="{D55FBFE9-0754-62E6-AC90-37383A4FE6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8DB841-5F24-5F71-2058-A0909F063369}"/>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4168097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F1B929-003C-1FD9-D132-1CF38D8FCBDA}"/>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3" name="Footer Placeholder 2">
            <a:extLst>
              <a:ext uri="{FF2B5EF4-FFF2-40B4-BE49-F238E27FC236}">
                <a16:creationId xmlns:a16="http://schemas.microsoft.com/office/drawing/2014/main" id="{B0C91122-C93C-689A-F837-14F61654E0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25D3EA-5176-125A-F3E4-9BB7952B8B28}"/>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453179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3B0AB-5B46-8527-3DE7-6DDEBA6E9C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3D28A0-6401-CE52-F8A8-6A139C5926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0A87FD-FDE2-DAA5-A3D7-0E853BBDE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21CC38-63CF-42A7-E1EE-24492FE72B5E}"/>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6" name="Footer Placeholder 5">
            <a:extLst>
              <a:ext uri="{FF2B5EF4-FFF2-40B4-BE49-F238E27FC236}">
                <a16:creationId xmlns:a16="http://schemas.microsoft.com/office/drawing/2014/main" id="{099BCBA7-C130-DD9E-3AC5-19328C941A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B79FEA-29AB-58D8-FA95-576D41F64B39}"/>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1858471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48207-B30F-8B3E-FD18-F999F852ED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3C9427-9DAF-CD8B-D768-ECC5605761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51B0E-1BF9-29EE-2722-CA62FC755184}"/>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9FD751B0-7CF8-771C-A324-8F868AE3A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5F3E8-308D-BA2F-0590-C672BC74EAFA}"/>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140705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F606A-23FB-A18D-6E2C-640A86F65B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80309E-A9E0-841A-56AC-7DF8EC9D88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EF3DCE-BEEF-E8B9-5BBC-AF0DCD514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6F27B9-9F16-EA73-63FE-39FF6A6CCB48}"/>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6" name="Footer Placeholder 5">
            <a:extLst>
              <a:ext uri="{FF2B5EF4-FFF2-40B4-BE49-F238E27FC236}">
                <a16:creationId xmlns:a16="http://schemas.microsoft.com/office/drawing/2014/main" id="{18B65E00-8636-34BC-081C-3ED56B718C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EF83FC-A767-35B3-C694-B199723892D5}"/>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935836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1A67-6E11-FF5C-685F-7BC525CC77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D8E662-9DE9-FF61-3B5A-C7810D0AC8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13DEC1-8A76-42E4-E067-F4C701A831CD}"/>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3BA332DB-F9BC-5A12-9FC6-7D35E66DB8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AD8520-59C2-9D3A-FC2D-9F9CBBCA5970}"/>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5416817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4C21D-0303-DA6F-545D-AB820AE58E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C3577B-EDED-8D64-C996-080641A33A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373815-829A-322C-4DCB-9603FC1CB428}"/>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807BB1E6-033F-0A85-D83F-8193C8805B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482EDC-E750-A92C-F6B1-F92AD9A6952C}"/>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503999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65CAD-A7E3-0768-2B89-93A79CA14B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71BFF7-099F-4EDD-4CB4-E7AEF71CAB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469C08-37EC-3733-474A-5CB3813933F7}"/>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E65F506A-F410-F76A-54BE-CA79407FA0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1A5DA-08CA-68F3-A805-DAC01A01A31F}"/>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2954406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7094-9C20-C91A-0458-2164B284A4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07217F-4F01-70C8-2B5B-DAB991C0CB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D833FB-8FE3-EF52-145C-9A7BCE669D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9DB83F-486E-6705-10E2-94C15CC5544C}"/>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6" name="Footer Placeholder 5">
            <a:extLst>
              <a:ext uri="{FF2B5EF4-FFF2-40B4-BE49-F238E27FC236}">
                <a16:creationId xmlns:a16="http://schemas.microsoft.com/office/drawing/2014/main" id="{DD2D0C45-B324-C624-6D32-4DB68E789C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E63B08-24BD-D7BF-7ACD-C1341CD2A37F}"/>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2752761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7AF1E-5E01-F694-CB61-3F68CD2E29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1925AC-CFC0-771F-7BE5-9B74C2EB7C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4AE97D-6462-1991-CE3E-04DE640E23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CCA4D9-20AF-18FE-4766-82EB727043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5E56B0-C378-BDC9-B0B8-01A3633FF8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49CE9A-D940-038C-E7C1-06ECE1B89005}"/>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8" name="Footer Placeholder 7">
            <a:extLst>
              <a:ext uri="{FF2B5EF4-FFF2-40B4-BE49-F238E27FC236}">
                <a16:creationId xmlns:a16="http://schemas.microsoft.com/office/drawing/2014/main" id="{C0B6973A-0356-8CEF-0284-DE68D730B3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42DF7B-4B0D-F1BA-6652-4DDBE0817AA7}"/>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10775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BA660-307F-0E36-DCE8-6E52692AF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CAFC50-2FD9-6469-F306-5B6F97A83408}"/>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4" name="Footer Placeholder 3">
            <a:extLst>
              <a:ext uri="{FF2B5EF4-FFF2-40B4-BE49-F238E27FC236}">
                <a16:creationId xmlns:a16="http://schemas.microsoft.com/office/drawing/2014/main" id="{D55FBFE9-0754-62E6-AC90-37383A4FE6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8DB841-5F24-5F71-2058-A0909F063369}"/>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5087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F1B929-003C-1FD9-D132-1CF38D8FCBDA}"/>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3" name="Footer Placeholder 2">
            <a:extLst>
              <a:ext uri="{FF2B5EF4-FFF2-40B4-BE49-F238E27FC236}">
                <a16:creationId xmlns:a16="http://schemas.microsoft.com/office/drawing/2014/main" id="{B0C91122-C93C-689A-F837-14F61654E0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25D3EA-5176-125A-F3E4-9BB7952B8B28}"/>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259301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3B0AB-5B46-8527-3DE7-6DDEBA6E9C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3D28A0-6401-CE52-F8A8-6A139C5926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0A87FD-FDE2-DAA5-A3D7-0E853BBDE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21CC38-63CF-42A7-E1EE-24492FE72B5E}"/>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6" name="Footer Placeholder 5">
            <a:extLst>
              <a:ext uri="{FF2B5EF4-FFF2-40B4-BE49-F238E27FC236}">
                <a16:creationId xmlns:a16="http://schemas.microsoft.com/office/drawing/2014/main" id="{099BCBA7-C130-DD9E-3AC5-19328C941A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B79FEA-29AB-58D8-FA95-576D41F64B39}"/>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3752497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F606A-23FB-A18D-6E2C-640A86F65B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80309E-A9E0-841A-56AC-7DF8EC9D88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EF3DCE-BEEF-E8B9-5BBC-AF0DCD514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6F27B9-9F16-EA73-63FE-39FF6A6CCB48}"/>
              </a:ext>
            </a:extLst>
          </p:cNvPr>
          <p:cNvSpPr>
            <a:spLocks noGrp="1"/>
          </p:cNvSpPr>
          <p:nvPr>
            <p:ph type="dt" sz="half" idx="10"/>
          </p:nvPr>
        </p:nvSpPr>
        <p:spPr/>
        <p:txBody>
          <a:bodyPr/>
          <a:lstStyle/>
          <a:p>
            <a:fld id="{570FCAED-BB63-41FC-B7A6-B60C8D927930}" type="datetimeFigureOut">
              <a:rPr lang="en-US" smtClean="0"/>
              <a:t>10/28/2025</a:t>
            </a:fld>
            <a:endParaRPr lang="en-US"/>
          </a:p>
        </p:txBody>
      </p:sp>
      <p:sp>
        <p:nvSpPr>
          <p:cNvPr id="6" name="Footer Placeholder 5">
            <a:extLst>
              <a:ext uri="{FF2B5EF4-FFF2-40B4-BE49-F238E27FC236}">
                <a16:creationId xmlns:a16="http://schemas.microsoft.com/office/drawing/2014/main" id="{18B65E00-8636-34BC-081C-3ED56B718C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EF83FC-A767-35B3-C694-B199723892D5}"/>
              </a:ext>
            </a:extLst>
          </p:cNvPr>
          <p:cNvSpPr>
            <a:spLocks noGrp="1"/>
          </p:cNvSpPr>
          <p:nvPr>
            <p:ph type="sldNum" sz="quarter" idx="12"/>
          </p:nvPr>
        </p:nvSpPr>
        <p:spPr/>
        <p:txBody>
          <a:bodyPr/>
          <a:lstStyle/>
          <a:p>
            <a:fld id="{DCAC277F-4B90-489D-89C8-895E6D25FCE8}" type="slidenum">
              <a:rPr lang="en-US" smtClean="0"/>
              <a:t>‹#›</a:t>
            </a:fld>
            <a:endParaRPr lang="en-US"/>
          </a:p>
        </p:txBody>
      </p:sp>
    </p:spTree>
    <p:extLst>
      <p:ext uri="{BB962C8B-B14F-4D97-AF65-F5344CB8AC3E}">
        <p14:creationId xmlns:p14="http://schemas.microsoft.com/office/powerpoint/2010/main" val="401645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5647DF-E6C3-AFD6-5ED8-F915132E90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CE5A02-7625-C3F8-FEAA-1860940639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52E944-0842-F956-0929-CA93AFDDDD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FF301CDF-69DC-5599-C91D-EACB95A35B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FBCFAB7-CF1D-6124-C92C-A3AC809C8C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CAC277F-4B90-489D-89C8-895E6D25FCE8}" type="slidenum">
              <a:rPr lang="en-US" smtClean="0"/>
              <a:t>‹#›</a:t>
            </a:fld>
            <a:endParaRPr lang="en-US"/>
          </a:p>
        </p:txBody>
      </p:sp>
    </p:spTree>
    <p:extLst>
      <p:ext uri="{BB962C8B-B14F-4D97-AF65-F5344CB8AC3E}">
        <p14:creationId xmlns:p14="http://schemas.microsoft.com/office/powerpoint/2010/main" val="1879514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5647DF-E6C3-AFD6-5ED8-F915132E90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CE5A02-7625-C3F8-FEAA-1860940639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52E944-0842-F956-0929-CA93AFDDDD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0FCAED-BB63-41FC-B7A6-B60C8D927930}" type="datetimeFigureOut">
              <a:rPr lang="en-US" smtClean="0"/>
              <a:t>10/28/2025</a:t>
            </a:fld>
            <a:endParaRPr lang="en-US"/>
          </a:p>
        </p:txBody>
      </p:sp>
      <p:sp>
        <p:nvSpPr>
          <p:cNvPr id="5" name="Footer Placeholder 4">
            <a:extLst>
              <a:ext uri="{FF2B5EF4-FFF2-40B4-BE49-F238E27FC236}">
                <a16:creationId xmlns:a16="http://schemas.microsoft.com/office/drawing/2014/main" id="{FF301CDF-69DC-5599-C91D-EACB95A35B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FBCFAB7-CF1D-6124-C92C-A3AC809C8C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CAC277F-4B90-489D-89C8-895E6D25FCE8}" type="slidenum">
              <a:rPr lang="en-US" smtClean="0"/>
              <a:t>‹#›</a:t>
            </a:fld>
            <a:endParaRPr lang="en-US"/>
          </a:p>
        </p:txBody>
      </p:sp>
    </p:spTree>
    <p:extLst>
      <p:ext uri="{BB962C8B-B14F-4D97-AF65-F5344CB8AC3E}">
        <p14:creationId xmlns:p14="http://schemas.microsoft.com/office/powerpoint/2010/main" val="12691251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0.png"/><Relationship Id="rId7" Type="http://schemas.openxmlformats.org/officeDocument/2006/relationships/diagramColors" Target="../diagrams/colors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s://www.youtube.com/watch?v=UN8zEu9dhPg" TargetMode="External"/><Relationship Id="rId4" Type="http://schemas.openxmlformats.org/officeDocument/2006/relationships/hyperlink" Target="https://www.youtube.com/watch?v=MPJDuAYk8d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FPBy2rR_fQ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CA16F22E-4716-CA29-1F53-4AAD52955E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60503" y="-18309"/>
            <a:ext cx="4438566" cy="6883029"/>
            <a:chOff x="7760503" y="-18309"/>
            <a:chExt cx="4438566" cy="6883029"/>
          </a:xfrm>
        </p:grpSpPr>
        <p:sp>
          <p:nvSpPr>
            <p:cNvPr id="44" name="Rectangle 43">
              <a:extLst>
                <a:ext uri="{FF2B5EF4-FFF2-40B4-BE49-F238E27FC236}">
                  <a16:creationId xmlns:a16="http://schemas.microsoft.com/office/drawing/2014/main" id="{59412336-19ED-F153-443B-C46CDBED62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512" y="-11580"/>
              <a:ext cx="4431490" cy="6876300"/>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506AA53-E761-6881-5941-313119CC7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7760503" y="1713600"/>
              <a:ext cx="4431496"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6" name="Rectangle 45">
              <a:extLst>
                <a:ext uri="{FF2B5EF4-FFF2-40B4-BE49-F238E27FC236}">
                  <a16:creationId xmlns:a16="http://schemas.microsoft.com/office/drawing/2014/main" id="{844707E7-29B6-36B5-B4C4-6160DFDB9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509" y="-11586"/>
              <a:ext cx="3264743"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C1A8476-48ED-D7D6-F383-338B2F00A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547151" y="1202115"/>
              <a:ext cx="6872341" cy="4431494"/>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9B736A1-ABF5-0167-61D4-EFC310BD838E}"/>
              </a:ext>
            </a:extLst>
          </p:cNvPr>
          <p:cNvSpPr>
            <a:spLocks noGrp="1"/>
          </p:cNvSpPr>
          <p:nvPr>
            <p:ph type="title"/>
          </p:nvPr>
        </p:nvSpPr>
        <p:spPr>
          <a:xfrm>
            <a:off x="8328214" y="1489364"/>
            <a:ext cx="3310215" cy="3136500"/>
          </a:xfrm>
        </p:spPr>
        <p:txBody>
          <a:bodyPr vert="horz" lIns="91440" tIns="45720" rIns="91440" bIns="45720" rtlCol="0" anchor="t">
            <a:normAutofit/>
          </a:bodyPr>
          <a:lstStyle/>
          <a:p>
            <a:r>
              <a:rPr lang="en-US" sz="2700" dirty="0">
                <a:solidFill>
                  <a:srgbClr val="FFFFFF"/>
                </a:solidFill>
              </a:rPr>
              <a:t>LES 2: </a:t>
            </a:r>
            <a:r>
              <a:rPr lang="en-US" sz="2700" dirty="0" err="1">
                <a:solidFill>
                  <a:srgbClr val="FFFFFF"/>
                </a:solidFill>
              </a:rPr>
              <a:t>AANSPREEKLIKHEID</a:t>
            </a:r>
            <a:r>
              <a:rPr lang="en-US" sz="2700" dirty="0">
                <a:solidFill>
                  <a:srgbClr val="FFFFFF"/>
                </a:solidFill>
              </a:rPr>
              <a:t> EN </a:t>
            </a:r>
            <a:r>
              <a:rPr lang="en-US" sz="2700" dirty="0" err="1">
                <a:solidFill>
                  <a:srgbClr val="FFFFFF"/>
                </a:solidFill>
              </a:rPr>
              <a:t>ORGANISERING</a:t>
            </a:r>
            <a:br>
              <a:rPr lang="en-US" sz="2700" dirty="0">
                <a:solidFill>
                  <a:srgbClr val="FFFFFF"/>
                </a:solidFill>
              </a:rPr>
            </a:br>
            <a:br>
              <a:rPr lang="en-US" sz="2700" dirty="0">
                <a:solidFill>
                  <a:srgbClr val="FFFFFF"/>
                </a:solidFill>
              </a:rPr>
            </a:br>
            <a:r>
              <a:rPr lang="nl-NL" sz="2700" dirty="0">
                <a:solidFill>
                  <a:srgbClr val="FFFFFF"/>
                </a:solidFill>
              </a:rPr>
              <a:t>Wêreld van Werk</a:t>
            </a:r>
            <a:br>
              <a:rPr lang="nl-NL" sz="2700" dirty="0">
                <a:solidFill>
                  <a:srgbClr val="FFFFFF"/>
                </a:solidFill>
              </a:rPr>
            </a:br>
            <a:r>
              <a:rPr lang="nl-NL" sz="2700" dirty="0">
                <a:solidFill>
                  <a:srgbClr val="FFFFFF"/>
                </a:solidFill>
              </a:rPr>
              <a:t>Graad 9 | Kwartaal 1 | Week 8-11</a:t>
            </a:r>
            <a:br>
              <a:rPr lang="en-US" sz="2700" dirty="0">
                <a:solidFill>
                  <a:srgbClr val="FFFFFF"/>
                </a:solidFill>
              </a:rPr>
            </a:br>
            <a:endParaRPr lang="en-US" sz="2700" dirty="0">
              <a:solidFill>
                <a:srgbClr val="FFFFFF"/>
              </a:solidFill>
            </a:endParaRPr>
          </a:p>
        </p:txBody>
      </p:sp>
      <p:pic>
        <p:nvPicPr>
          <p:cNvPr id="5" name="Picture 4" descr="A group of people putting their hands together&#10;&#10;AI-generated content may be incorrect.">
            <a:extLst>
              <a:ext uri="{FF2B5EF4-FFF2-40B4-BE49-F238E27FC236}">
                <a16:creationId xmlns:a16="http://schemas.microsoft.com/office/drawing/2014/main" id="{9A7659C7-9FEF-FA81-2F97-4D57CBD8C187}"/>
              </a:ext>
            </a:extLst>
          </p:cNvPr>
          <p:cNvPicPr>
            <a:picLocks noChangeAspect="1"/>
          </p:cNvPicPr>
          <p:nvPr/>
        </p:nvPicPr>
        <p:blipFill>
          <a:blip r:embed="rId3">
            <a:extLst>
              <a:ext uri="{28A0092B-C50C-407E-A947-70E740481C1C}">
                <a14:useLocalDpi xmlns:a14="http://schemas.microsoft.com/office/drawing/2010/main" val="0"/>
              </a:ext>
            </a:extLst>
          </a:blip>
          <a:srcRect l="19749" r="4874"/>
          <a:stretch>
            <a:fillRect/>
          </a:stretch>
        </p:blipFill>
        <p:spPr>
          <a:xfrm>
            <a:off x="1" y="-7623"/>
            <a:ext cx="7760508" cy="6872343"/>
          </a:xfrm>
          <a:prstGeom prst="rect">
            <a:avLst/>
          </a:prstGeom>
        </p:spPr>
      </p:pic>
      <p:pic>
        <p:nvPicPr>
          <p:cNvPr id="6" name="Picture 5">
            <a:extLst>
              <a:ext uri="{FF2B5EF4-FFF2-40B4-BE49-F238E27FC236}">
                <a16:creationId xmlns:a16="http://schemas.microsoft.com/office/drawing/2014/main" id="{1F79FF74-FDAE-66F4-86E9-53ED4C9685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088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E235281-8133-AEBE-A047-D1C490831998}"/>
              </a:ext>
            </a:extLst>
          </p:cNvPr>
          <p:cNvSpPr>
            <a:spLocks noGrp="1"/>
          </p:cNvSpPr>
          <p:nvPr>
            <p:ph type="title"/>
          </p:nvPr>
        </p:nvSpPr>
        <p:spPr>
          <a:xfrm>
            <a:off x="1371597" y="348865"/>
            <a:ext cx="10044023" cy="877729"/>
          </a:xfrm>
        </p:spPr>
        <p:txBody>
          <a:bodyPr anchor="ctr">
            <a:normAutofit/>
          </a:bodyPr>
          <a:lstStyle/>
          <a:p>
            <a:r>
              <a:rPr lang="en-US" sz="2800" dirty="0" err="1">
                <a:solidFill>
                  <a:srgbClr val="FFFFFF"/>
                </a:solidFill>
              </a:rPr>
              <a:t>PRIORITISERING</a:t>
            </a:r>
            <a:r>
              <a:rPr lang="en-US" sz="2800" dirty="0">
                <a:solidFill>
                  <a:srgbClr val="FFFFFF"/>
                </a:solidFill>
              </a:rPr>
              <a:t> EN </a:t>
            </a:r>
            <a:r>
              <a:rPr lang="en-US" sz="2800" dirty="0" err="1">
                <a:solidFill>
                  <a:srgbClr val="FFFFFF"/>
                </a:solidFill>
              </a:rPr>
              <a:t>SKEDULERING</a:t>
            </a:r>
            <a:endParaRPr lang="en-US" sz="2800" dirty="0">
              <a:solidFill>
                <a:srgbClr val="FFFFFF"/>
              </a:solidFill>
            </a:endParaRPr>
          </a:p>
        </p:txBody>
      </p:sp>
      <p:graphicFrame>
        <p:nvGraphicFramePr>
          <p:cNvPr id="6" name="Rectangle 1">
            <a:extLst>
              <a:ext uri="{FF2B5EF4-FFF2-40B4-BE49-F238E27FC236}">
                <a16:creationId xmlns:a16="http://schemas.microsoft.com/office/drawing/2014/main" id="{521E5D5A-DD25-77B2-9DE6-77D0C07F63D9}"/>
              </a:ext>
            </a:extLst>
          </p:cNvPr>
          <p:cNvGraphicFramePr>
            <a:graphicFrameLocks noGrp="1"/>
          </p:cNvGraphicFramePr>
          <p:nvPr>
            <p:ph idx="1"/>
            <p:extLst>
              <p:ext uri="{D42A27DB-BD31-4B8C-83A1-F6EECF244321}">
                <p14:modId xmlns:p14="http://schemas.microsoft.com/office/powerpoint/2010/main" val="166612907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C74DC05-1E78-7A57-93CD-EE32BA24C4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0234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EFF10B6-E4DC-6F03-0A8F-C4BF2602A654}"/>
              </a:ext>
            </a:extLst>
          </p:cNvPr>
          <p:cNvSpPr>
            <a:spLocks noGrp="1"/>
          </p:cNvSpPr>
          <p:nvPr>
            <p:ph type="title"/>
          </p:nvPr>
        </p:nvSpPr>
        <p:spPr>
          <a:xfrm>
            <a:off x="644057" y="348865"/>
            <a:ext cx="10771564" cy="877729"/>
          </a:xfrm>
        </p:spPr>
        <p:txBody>
          <a:bodyPr anchor="ctr">
            <a:normAutofit fontScale="90000"/>
          </a:bodyPr>
          <a:lstStyle/>
          <a:p>
            <a:r>
              <a:rPr lang="en-US" sz="4000" dirty="0" err="1">
                <a:solidFill>
                  <a:srgbClr val="FFFFFF"/>
                </a:solidFill>
              </a:rPr>
              <a:t>VOORBEELDE</a:t>
            </a:r>
            <a:r>
              <a:rPr lang="en-US" sz="4000" dirty="0">
                <a:solidFill>
                  <a:srgbClr val="FFFFFF"/>
                </a:solidFill>
              </a:rPr>
              <a:t> VAN </a:t>
            </a:r>
            <a:r>
              <a:rPr lang="en-US" sz="4000" dirty="0" err="1">
                <a:solidFill>
                  <a:srgbClr val="FFFFFF"/>
                </a:solidFill>
              </a:rPr>
              <a:t>PRIORITISERING</a:t>
            </a:r>
            <a:r>
              <a:rPr lang="en-US" sz="4000" dirty="0">
                <a:solidFill>
                  <a:srgbClr val="FFFFFF"/>
                </a:solidFill>
              </a:rPr>
              <a:t> EN </a:t>
            </a:r>
            <a:r>
              <a:rPr lang="en-US" sz="4000" dirty="0" err="1">
                <a:solidFill>
                  <a:srgbClr val="FFFFFF"/>
                </a:solidFill>
              </a:rPr>
              <a:t>SKEDULERING</a:t>
            </a:r>
            <a:endParaRPr lang="en-US" sz="4000" dirty="0">
              <a:solidFill>
                <a:srgbClr val="FFFFFF"/>
              </a:solidFill>
            </a:endParaRPr>
          </a:p>
        </p:txBody>
      </p:sp>
      <p:graphicFrame>
        <p:nvGraphicFramePr>
          <p:cNvPr id="6" name="Rectangle 1">
            <a:extLst>
              <a:ext uri="{FF2B5EF4-FFF2-40B4-BE49-F238E27FC236}">
                <a16:creationId xmlns:a16="http://schemas.microsoft.com/office/drawing/2014/main" id="{88B2BFA4-4C75-7BFF-49DE-CC1D0DA73A63}"/>
              </a:ext>
            </a:extLst>
          </p:cNvPr>
          <p:cNvGraphicFramePr>
            <a:graphicFrameLocks noGrp="1"/>
          </p:cNvGraphicFramePr>
          <p:nvPr>
            <p:ph idx="1"/>
            <p:extLst>
              <p:ext uri="{D42A27DB-BD31-4B8C-83A1-F6EECF244321}">
                <p14:modId xmlns:p14="http://schemas.microsoft.com/office/powerpoint/2010/main" val="87241122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DA0C1FA-DB9C-00EE-BBB2-773BE1DD7E1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8396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4670D9-145E-E59B-5F08-A07404C905B0}"/>
              </a:ext>
            </a:extLst>
          </p:cNvPr>
          <p:cNvSpPr>
            <a:spLocks noGrp="1"/>
          </p:cNvSpPr>
          <p:nvPr>
            <p:ph type="title"/>
          </p:nvPr>
        </p:nvSpPr>
        <p:spPr>
          <a:xfrm>
            <a:off x="686834" y="1153572"/>
            <a:ext cx="3200400" cy="4461163"/>
          </a:xfrm>
        </p:spPr>
        <p:txBody>
          <a:bodyPr>
            <a:normAutofit/>
          </a:bodyPr>
          <a:lstStyle/>
          <a:p>
            <a:r>
              <a:rPr lang="en-US" sz="3200" dirty="0" err="1">
                <a:solidFill>
                  <a:srgbClr val="FFFFFF"/>
                </a:solidFill>
              </a:rPr>
              <a:t>EFFEKTIEF</a:t>
            </a:r>
            <a:r>
              <a:rPr lang="en-US" sz="3200" dirty="0">
                <a:solidFill>
                  <a:srgbClr val="FFFFFF"/>
                </a:solidFill>
              </a:rPr>
              <a:t> </a:t>
            </a:r>
            <a:br>
              <a:rPr lang="en-US" sz="3200" dirty="0">
                <a:solidFill>
                  <a:srgbClr val="FFFFFF"/>
                </a:solidFill>
              </a:rPr>
            </a:br>
            <a:r>
              <a:rPr lang="en-US" sz="3200" dirty="0">
                <a:solidFill>
                  <a:srgbClr val="FFFFFF"/>
                </a:solidFill>
              </a:rPr>
              <a:t>VS. </a:t>
            </a:r>
            <a:r>
              <a:rPr lang="en-US" sz="3200" dirty="0" err="1">
                <a:solidFill>
                  <a:srgbClr val="FFFFFF"/>
                </a:solidFill>
              </a:rPr>
              <a:t>DOELTREFFEND</a:t>
            </a:r>
            <a:endParaRPr lang="en-US" sz="3200" dirty="0">
              <a:solidFill>
                <a:srgbClr val="FFFFFF"/>
              </a:solidFill>
            </a:endParaRPr>
          </a:p>
        </p:txBody>
      </p:sp>
      <p:sp>
        <p:nvSpPr>
          <p:cNvPr id="29" name="Arc 2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A328651-1BA7-B02F-2BBB-5B48C3CADD4C}"/>
              </a:ext>
            </a:extLst>
          </p:cNvPr>
          <p:cNvSpPr>
            <a:spLocks noGrp="1"/>
          </p:cNvSpPr>
          <p:nvPr>
            <p:ph idx="1"/>
          </p:nvPr>
        </p:nvSpPr>
        <p:spPr>
          <a:xfrm>
            <a:off x="4447308" y="591344"/>
            <a:ext cx="6906491" cy="5585619"/>
          </a:xfrm>
        </p:spPr>
        <p:txBody>
          <a:bodyPr anchor="ctr">
            <a:normAutofit/>
          </a:bodyPr>
          <a:lstStyle/>
          <a:p>
            <a:pPr marL="0" indent="0">
              <a:buNone/>
            </a:pPr>
            <a:r>
              <a:rPr lang="en-US" b="1" dirty="0" err="1"/>
              <a:t>Doeltreffendheid</a:t>
            </a:r>
            <a:r>
              <a:rPr lang="en-US" b="1" dirty="0"/>
              <a:t>:</a:t>
            </a:r>
            <a:endParaRPr lang="en-US" dirty="0"/>
          </a:p>
          <a:p>
            <a:r>
              <a:rPr lang="nl-NL" dirty="0"/>
              <a:t>Om 'n doel te bereik met minimale vermorsing van tyd, geld of moeite.
Om dinge op die beste manier moontlik te doen.</a:t>
            </a:r>
          </a:p>
          <a:p>
            <a:pPr marL="0" indent="0">
              <a:buNone/>
            </a:pPr>
            <a:endParaRPr lang="en-US" sz="2600" b="1" dirty="0"/>
          </a:p>
          <a:p>
            <a:pPr marL="0" indent="0">
              <a:buNone/>
            </a:pPr>
            <a:r>
              <a:rPr lang="en-US" b="1" dirty="0" err="1"/>
              <a:t>Effektiwiteit</a:t>
            </a:r>
            <a:r>
              <a:rPr lang="en-US" b="1" dirty="0"/>
              <a:t>:</a:t>
            </a:r>
          </a:p>
          <a:p>
            <a:r>
              <a:rPr lang="nl-NL" dirty="0"/>
              <a:t>Die bereiking van die beoogde doel of gewenste resultaat.</a:t>
            </a:r>
          </a:p>
          <a:p>
            <a:r>
              <a:rPr lang="nl-NL" dirty="0"/>
              <a:t>Doen die </a:t>
            </a:r>
            <a:r>
              <a:rPr lang="nl-NL" i="1" dirty="0"/>
              <a:t>regte</a:t>
            </a:r>
            <a:r>
              <a:rPr lang="nl-NL" dirty="0"/>
              <a:t> dinge wat saak maak.</a:t>
            </a:r>
            <a:endParaRPr lang="en-US" dirty="0"/>
          </a:p>
        </p:txBody>
      </p:sp>
      <p:pic>
        <p:nvPicPr>
          <p:cNvPr id="5" name="Picture 4">
            <a:extLst>
              <a:ext uri="{FF2B5EF4-FFF2-40B4-BE49-F238E27FC236}">
                <a16:creationId xmlns:a16="http://schemas.microsoft.com/office/drawing/2014/main" id="{87F193BE-2215-9486-9F60-4867AC15E8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8027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CFE76F5-6E3C-99C3-66B2-2B67C5509B09}"/>
              </a:ext>
            </a:extLst>
          </p:cNvPr>
          <p:cNvSpPr>
            <a:spLocks noGrp="1"/>
          </p:cNvSpPr>
          <p:nvPr>
            <p:ph type="title"/>
          </p:nvPr>
        </p:nvSpPr>
        <p:spPr>
          <a:xfrm>
            <a:off x="1383564" y="348865"/>
            <a:ext cx="9718111" cy="1576446"/>
          </a:xfrm>
        </p:spPr>
        <p:txBody>
          <a:bodyPr anchor="ctr">
            <a:normAutofit/>
          </a:bodyPr>
          <a:lstStyle/>
          <a:p>
            <a:r>
              <a:rPr lang="nl-NL" sz="4000" dirty="0">
                <a:solidFill>
                  <a:srgbClr val="FFFFFF"/>
                </a:solidFill>
              </a:rPr>
              <a:t>Hoe kan ons ons tyd doeltreffend en effektief bestuur?</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D54BFA9D-D901-8C44-2F1C-A4308816A0A8}"/>
              </a:ext>
            </a:extLst>
          </p:cNvPr>
          <p:cNvGraphicFramePr>
            <a:graphicFrameLocks noGrp="1"/>
          </p:cNvGraphicFramePr>
          <p:nvPr>
            <p:ph idx="1"/>
            <p:extLst>
              <p:ext uri="{D42A27DB-BD31-4B8C-83A1-F6EECF244321}">
                <p14:modId xmlns:p14="http://schemas.microsoft.com/office/powerpoint/2010/main" val="126386604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9CFF2F3-0896-B4A0-6D51-9A2FBAFF99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6178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C7D015-0DD8-420F-A568-AC4FEDC41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DC595556-C814-4F1F-B0E5-71812F38A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9" descr="Thinking Cartoon Images | Free Vectors, Stock Photos &amp;amp; PSD">
            <a:extLst>
              <a:ext uri="{FF2B5EF4-FFF2-40B4-BE49-F238E27FC236}">
                <a16:creationId xmlns:a16="http://schemas.microsoft.com/office/drawing/2014/main" id="{191858E0-FE11-A085-0E7D-BF6250D56120}"/>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l="12271" r="19728" b="-1"/>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7495462-690B-292F-A4AA-D4E755811F56}"/>
              </a:ext>
            </a:extLst>
          </p:cNvPr>
          <p:cNvSpPr>
            <a:spLocks noGrp="1"/>
          </p:cNvSpPr>
          <p:nvPr>
            <p:ph type="title"/>
          </p:nvPr>
        </p:nvSpPr>
        <p:spPr>
          <a:xfrm>
            <a:off x="838200" y="557189"/>
            <a:ext cx="4155825" cy="5571898"/>
          </a:xfrm>
        </p:spPr>
        <p:txBody>
          <a:bodyPr>
            <a:normAutofit/>
          </a:bodyPr>
          <a:lstStyle/>
          <a:p>
            <a:r>
              <a:rPr lang="en-US" b="1" dirty="0">
                <a:solidFill>
                  <a:srgbClr val="FFFFFF"/>
                </a:solidFill>
              </a:rPr>
              <a:t>3 </a:t>
            </a:r>
            <a:r>
              <a:rPr lang="nl-NL" b="1" dirty="0">
                <a:solidFill>
                  <a:srgbClr val="FFFFFF"/>
                </a:solidFill>
              </a:rPr>
              <a:t>Wenke vir tydsbestuur waarvan elke tiener moet weet</a:t>
            </a:r>
            <a:endParaRPr lang="en-US" b="1" dirty="0">
              <a:solidFill>
                <a:srgbClr val="FFFFFF"/>
              </a:solidFill>
            </a:endParaRPr>
          </a:p>
        </p:txBody>
      </p:sp>
      <p:graphicFrame>
        <p:nvGraphicFramePr>
          <p:cNvPr id="5" name="Content Placeholder 2">
            <a:extLst>
              <a:ext uri="{FF2B5EF4-FFF2-40B4-BE49-F238E27FC236}">
                <a16:creationId xmlns:a16="http://schemas.microsoft.com/office/drawing/2014/main" id="{3F8A79EF-3369-6E4B-4C60-E9E734852B11}"/>
              </a:ext>
            </a:extLst>
          </p:cNvPr>
          <p:cNvGraphicFramePr>
            <a:graphicFrameLocks noGrp="1"/>
          </p:cNvGraphicFramePr>
          <p:nvPr>
            <p:ph idx="1"/>
            <p:extLst>
              <p:ext uri="{D42A27DB-BD31-4B8C-83A1-F6EECF244321}">
                <p14:modId xmlns:p14="http://schemas.microsoft.com/office/powerpoint/2010/main" val="558964018"/>
              </p:ext>
            </p:extLst>
          </p:nvPr>
        </p:nvGraphicFramePr>
        <p:xfrm>
          <a:off x="5186552" y="557189"/>
          <a:ext cx="6167246" cy="55718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4B0525EA-49EC-7C57-4EE2-85CB623B07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1385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6D0304-8173-2D1E-31DE-8EA13DB0D928}"/>
              </a:ext>
            </a:extLst>
          </p:cNvPr>
          <p:cNvSpPr>
            <a:spLocks noGrp="1"/>
          </p:cNvSpPr>
          <p:nvPr>
            <p:ph type="title"/>
          </p:nvPr>
        </p:nvSpPr>
        <p:spPr>
          <a:xfrm>
            <a:off x="1371597" y="348865"/>
            <a:ext cx="10044023" cy="877729"/>
          </a:xfrm>
        </p:spPr>
        <p:txBody>
          <a:bodyPr vert="horz" lIns="91440" tIns="45720" rIns="91440" bIns="45720" rtlCol="0" anchor="ctr">
            <a:normAutofit fontScale="90000"/>
          </a:bodyPr>
          <a:lstStyle/>
          <a:p>
            <a:r>
              <a:rPr lang="en-US" sz="4000" dirty="0" err="1">
                <a:solidFill>
                  <a:srgbClr val="FFFFFF"/>
                </a:solidFill>
              </a:rPr>
              <a:t>VERANTWOORDELIKHEID</a:t>
            </a:r>
            <a:r>
              <a:rPr lang="en-US" sz="4000" dirty="0">
                <a:solidFill>
                  <a:srgbClr val="FFFFFF"/>
                </a:solidFill>
              </a:rPr>
              <a:t> VS. </a:t>
            </a:r>
            <a:r>
              <a:rPr lang="en-US" sz="4000" dirty="0" err="1">
                <a:solidFill>
                  <a:srgbClr val="FFFFFF"/>
                </a:solidFill>
              </a:rPr>
              <a:t>AANSPREEKLIKHEID</a:t>
            </a:r>
            <a:endParaRPr lang="en-US" sz="4000" kern="1200" dirty="0">
              <a:solidFill>
                <a:srgbClr val="FFFFFF"/>
              </a:solidFill>
              <a:latin typeface="+mj-lt"/>
              <a:ea typeface="+mj-ea"/>
              <a:cs typeface="+mj-cs"/>
            </a:endParaRPr>
          </a:p>
        </p:txBody>
      </p:sp>
      <p:graphicFrame>
        <p:nvGraphicFramePr>
          <p:cNvPr id="6" name="Content Placeholder 3">
            <a:extLst>
              <a:ext uri="{FF2B5EF4-FFF2-40B4-BE49-F238E27FC236}">
                <a16:creationId xmlns:a16="http://schemas.microsoft.com/office/drawing/2014/main" id="{595AFD92-C5FB-3665-3CB3-ABCC4B0A8326}"/>
              </a:ext>
            </a:extLst>
          </p:cNvPr>
          <p:cNvGraphicFramePr>
            <a:graphicFrameLocks noGrp="1"/>
          </p:cNvGraphicFramePr>
          <p:nvPr>
            <p:ph idx="1"/>
            <p:extLst>
              <p:ext uri="{D42A27DB-BD31-4B8C-83A1-F6EECF244321}">
                <p14:modId xmlns:p14="http://schemas.microsoft.com/office/powerpoint/2010/main" val="217982083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DDAB207D-6A93-DEE1-A758-3E0B82550D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010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0B26C7-4E93-50E8-5B52-26AABCD92DC5}"/>
              </a:ext>
            </a:extLst>
          </p:cNvPr>
          <p:cNvSpPr>
            <a:spLocks noGrp="1"/>
          </p:cNvSpPr>
          <p:nvPr>
            <p:ph idx="1"/>
          </p:nvPr>
        </p:nvSpPr>
        <p:spPr>
          <a:xfrm>
            <a:off x="724292" y="929412"/>
            <a:ext cx="4660508" cy="4999175"/>
          </a:xfrm>
        </p:spPr>
        <p:txBody>
          <a:bodyPr anchor="t">
            <a:normAutofit/>
          </a:bodyPr>
          <a:lstStyle/>
          <a:p>
            <a:pPr marL="0" lvl="0" indent="0" algn="ctr">
              <a:buNone/>
            </a:pPr>
            <a:r>
              <a:rPr lang="en-US" sz="3600" b="1" dirty="0" err="1"/>
              <a:t>Verantwoordelikheid</a:t>
            </a:r>
            <a:r>
              <a:rPr lang="en-US" sz="3600" b="1" dirty="0"/>
              <a:t>: </a:t>
            </a:r>
          </a:p>
          <a:p>
            <a:pPr marL="0" lvl="0" indent="0" algn="ctr">
              <a:buNone/>
            </a:pPr>
            <a:r>
              <a:rPr lang="en-US" sz="3600" dirty="0" err="1"/>
              <a:t>bestuur</a:t>
            </a:r>
            <a:r>
              <a:rPr lang="en-US" sz="3600" dirty="0"/>
              <a:t> take </a:t>
            </a:r>
            <a:r>
              <a:rPr lang="en-US" sz="3600" dirty="0" err="1"/>
              <a:t>effektief</a:t>
            </a:r>
            <a:endParaRPr lang="en-US" sz="3600" dirty="0"/>
          </a:p>
          <a:p>
            <a:pPr marL="0" lvl="0" indent="0" algn="ctr">
              <a:buNone/>
            </a:pPr>
            <a:br>
              <a:rPr lang="en-US" sz="3600" dirty="0"/>
            </a:br>
            <a:br>
              <a:rPr lang="en-US" sz="3600" dirty="0"/>
            </a:br>
            <a:endParaRPr lang="en-US" sz="3600" dirty="0"/>
          </a:p>
          <a:p>
            <a:pPr marL="0" lvl="0" indent="0" algn="ctr">
              <a:buNone/>
            </a:pPr>
            <a:r>
              <a:rPr lang="en-US" sz="3600" b="1" dirty="0" err="1"/>
              <a:t>Aanspreeklikheid</a:t>
            </a:r>
            <a:r>
              <a:rPr lang="en-US" sz="3600" b="1" dirty="0"/>
              <a:t>: </a:t>
            </a:r>
            <a:r>
              <a:rPr lang="en-US" sz="3600" dirty="0"/>
              <a:t>g</a:t>
            </a:r>
            <a:r>
              <a:rPr lang="nl-NL" sz="3600" dirty="0"/>
              <a:t>evolge en eienaarskap van aksies</a:t>
            </a:r>
          </a:p>
        </p:txBody>
      </p:sp>
      <p:pic>
        <p:nvPicPr>
          <p:cNvPr id="1026" name="Picture 2" descr="Free Solution Question photo and picture">
            <a:extLst>
              <a:ext uri="{FF2B5EF4-FFF2-40B4-BE49-F238E27FC236}">
                <a16:creationId xmlns:a16="http://schemas.microsoft.com/office/drawing/2014/main" id="{9B31A34F-F37C-FD01-118B-B44CE5F4E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881" r="18453"/>
          <a:stretch>
            <a:fillRect/>
          </a:stretch>
        </p:blipFill>
        <p:spPr bwMode="auto">
          <a:xfrm>
            <a:off x="6096000" y="10"/>
            <a:ext cx="6095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1" name="Rectangle 103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37" name="Rectangle 1036">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pic>
        <p:nvPicPr>
          <p:cNvPr id="4" name="Picture 3">
            <a:extLst>
              <a:ext uri="{FF2B5EF4-FFF2-40B4-BE49-F238E27FC236}">
                <a16:creationId xmlns:a16="http://schemas.microsoft.com/office/drawing/2014/main" id="{DA275B00-60C6-2AB5-AA0F-37A9F499BE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860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A6D577-99B7-CBB1-5481-DB2DCB548929}"/>
              </a:ext>
            </a:extLst>
          </p:cNvPr>
          <p:cNvSpPr>
            <a:spLocks noGrp="1"/>
          </p:cNvSpPr>
          <p:nvPr>
            <p:ph type="title"/>
          </p:nvPr>
        </p:nvSpPr>
        <p:spPr>
          <a:xfrm>
            <a:off x="6096000" y="473509"/>
            <a:ext cx="5779910" cy="1716255"/>
          </a:xfrm>
        </p:spPr>
        <p:txBody>
          <a:bodyPr anchor="b">
            <a:normAutofit/>
          </a:bodyPr>
          <a:lstStyle/>
          <a:p>
            <a:r>
              <a:rPr lang="en-US" sz="3900" dirty="0" err="1"/>
              <a:t>VERANTWOORDELIKHEID</a:t>
            </a:r>
            <a:r>
              <a:rPr lang="en-US" sz="3900" dirty="0"/>
              <a:t> EN </a:t>
            </a:r>
            <a:r>
              <a:rPr lang="en-US" sz="3900" dirty="0" err="1"/>
              <a:t>GEVOLGE</a:t>
            </a:r>
            <a:endParaRPr lang="en-US" sz="3900" dirty="0"/>
          </a:p>
        </p:txBody>
      </p:sp>
      <p:sp>
        <p:nvSpPr>
          <p:cNvPr id="1040" name="Rectangle 103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ovie projector with a film strip&#10;&#10;Description automatically generated">
            <a:extLst>
              <a:ext uri="{FF2B5EF4-FFF2-40B4-BE49-F238E27FC236}">
                <a16:creationId xmlns:a16="http://schemas.microsoft.com/office/drawing/2014/main" id="{AE72DDC6-AA13-1692-2488-3D14A96379A8}"/>
              </a:ext>
            </a:extLst>
          </p:cNvPr>
          <p:cNvPicPr>
            <a:picLocks noChangeAspect="1"/>
          </p:cNvPicPr>
          <p:nvPr/>
        </p:nvPicPr>
        <p:blipFill>
          <a:blip r:embed="rId3"/>
          <a:srcRect l="46189" r="2" b="2"/>
          <a:stretch>
            <a:fillRect/>
          </a:stretch>
        </p:blipFill>
        <p:spPr>
          <a:xfrm>
            <a:off x="279143" y="299509"/>
            <a:ext cx="5221625" cy="6258983"/>
          </a:xfrm>
          <a:prstGeom prst="rect">
            <a:avLst/>
          </a:prstGeom>
        </p:spPr>
      </p:pic>
      <p:sp>
        <p:nvSpPr>
          <p:cNvPr id="3" name="Content Placeholder 2">
            <a:extLst>
              <a:ext uri="{FF2B5EF4-FFF2-40B4-BE49-F238E27FC236}">
                <a16:creationId xmlns:a16="http://schemas.microsoft.com/office/drawing/2014/main" id="{79CEC3F7-D45D-1158-E39B-BFBC0C27C0DC}"/>
              </a:ext>
            </a:extLst>
          </p:cNvPr>
          <p:cNvSpPr>
            <a:spLocks noGrp="1"/>
          </p:cNvSpPr>
          <p:nvPr>
            <p:ph idx="1"/>
          </p:nvPr>
        </p:nvSpPr>
        <p:spPr>
          <a:xfrm>
            <a:off x="6223250" y="2527389"/>
            <a:ext cx="4434721" cy="3710427"/>
          </a:xfrm>
        </p:spPr>
        <p:txBody>
          <a:bodyPr anchor="t">
            <a:normAutofit/>
          </a:bodyPr>
          <a:lstStyle/>
          <a:p>
            <a:pPr marL="0" indent="0">
              <a:spcAft>
                <a:spcPts val="800"/>
              </a:spcAft>
              <a:buNone/>
            </a:pPr>
            <a:r>
              <a:rPr lang="en-US" sz="2000" b="1"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Kyk: </a:t>
            </a:r>
            <a:r>
              <a:rPr lang="en-US" sz="2000" b="1" i="1"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Responsibility (for teens)</a:t>
            </a:r>
            <a:endParaRPr lang="en-ZA" sz="20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indent="0">
              <a:spcAft>
                <a:spcPts val="800"/>
              </a:spcAft>
              <a:buNone/>
            </a:pPr>
            <a:r>
              <a:rPr lang="en-US" sz="2000"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hlinkClick r:id="rId4"/>
              </a:rPr>
              <a:t>https://www.youtube.com/watch?v=MPJDuAYk8dA</a:t>
            </a:r>
            <a:r>
              <a:rPr lang="en-US" sz="2000"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 (1 min 32 </a:t>
            </a:r>
            <a:r>
              <a:rPr lang="en-US" sz="2000" dirty="0" err="1">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sek</a:t>
            </a:r>
            <a:r>
              <a:rPr lang="en-US" sz="2000"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 </a:t>
            </a:r>
            <a:endParaRPr lang="en-ZA" sz="20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endParaRPr lang="en-US" sz="2000" b="1"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endParaRPr>
          </a:p>
          <a:p>
            <a:pPr marL="0" indent="0">
              <a:spcAft>
                <a:spcPts val="800"/>
              </a:spcAft>
              <a:buNone/>
            </a:pPr>
            <a:r>
              <a:rPr lang="en-US" sz="2000" b="1"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Kyk: </a:t>
            </a:r>
            <a:r>
              <a:rPr lang="en-US" sz="2000" b="1" i="1"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Consequences (for teens)</a:t>
            </a:r>
            <a:r>
              <a:rPr lang="en-US" sz="2000" i="1"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 </a:t>
            </a:r>
            <a:r>
              <a:rPr lang="en-US" sz="2000"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hlinkClick r:id="rId5"/>
              </a:rPr>
              <a:t>https://www.youtube.com/watch?v=UN8zEu9dhPg</a:t>
            </a:r>
            <a:r>
              <a:rPr lang="en-US" sz="2000"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 (2 min 12 </a:t>
            </a:r>
            <a:r>
              <a:rPr lang="en-US" sz="2000" dirty="0" err="1">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sek</a:t>
            </a:r>
            <a:r>
              <a:rPr lang="en-US" sz="2000" dirty="0">
                <a:solidFill>
                  <a:schemeClr val="tx1">
                    <a:alpha val="80000"/>
                  </a:schemeClr>
                </a:solidFill>
                <a:latin typeface="Calibri" panose="020F0502020204030204" pitchFamily="34" charset="0"/>
                <a:ea typeface="Aptos" panose="020B0004020202020204" pitchFamily="34" charset="0"/>
                <a:cs typeface="Times New Roman" panose="02020603050405020304" pitchFamily="18" charset="0"/>
              </a:rPr>
              <a:t>.)</a:t>
            </a:r>
            <a:endParaRPr lang="en-ZA" sz="20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indent="0">
              <a:spcAft>
                <a:spcPts val="800"/>
              </a:spcAft>
              <a:buNone/>
            </a:pPr>
            <a:endParaRPr lang="en-ZA" sz="2000" dirty="0">
              <a:solidFill>
                <a:schemeClr val="tx1">
                  <a:alpha val="80000"/>
                </a:schemeClr>
              </a:solidFill>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2000" dirty="0">
              <a:solidFill>
                <a:schemeClr val="tx1">
                  <a:alpha val="80000"/>
                </a:schemeClr>
              </a:solidFill>
            </a:endParaRPr>
          </a:p>
        </p:txBody>
      </p:sp>
      <p:cxnSp>
        <p:nvCxnSpPr>
          <p:cNvPr id="1042" name="Straight Connector 104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7079AC2-CBD0-1853-B404-21F872A2F4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1508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232448-9AB9-0616-9FE0-B75944FEB603}"/>
              </a:ext>
            </a:extLst>
          </p:cNvPr>
          <p:cNvSpPr>
            <a:spLocks noGrp="1"/>
          </p:cNvSpPr>
          <p:nvPr>
            <p:ph type="title"/>
          </p:nvPr>
        </p:nvSpPr>
        <p:spPr>
          <a:xfrm>
            <a:off x="5490881" y="-109529"/>
            <a:ext cx="4140014" cy="1330839"/>
          </a:xfrm>
        </p:spPr>
        <p:txBody>
          <a:bodyPr vert="horz" lIns="91440" tIns="45720" rIns="91440" bIns="45720" rtlCol="0">
            <a:normAutofit/>
          </a:bodyPr>
          <a:lstStyle/>
          <a:p>
            <a:r>
              <a:rPr lang="en-US" dirty="0"/>
              <a:t>SAM SE STORIE</a:t>
            </a:r>
          </a:p>
        </p:txBody>
      </p:sp>
      <p:pic>
        <p:nvPicPr>
          <p:cNvPr id="6" name="Picture 2" descr="Free Books Mail illustration and picture">
            <a:extLst>
              <a:ext uri="{FF2B5EF4-FFF2-40B4-BE49-F238E27FC236}">
                <a16:creationId xmlns:a16="http://schemas.microsoft.com/office/drawing/2014/main" id="{54E7008E-9797-42F1-E9E1-4847F062B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33" r="-2" b="-2"/>
          <a:stretch>
            <a:fillRect/>
          </a:stretch>
        </p:blipFill>
        <p:spPr bwMode="auto">
          <a:xfrm>
            <a:off x="-1410829" y="236647"/>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71FD6877-F3BF-B664-FE65-2EA6D08BF2D9}"/>
              </a:ext>
            </a:extLst>
          </p:cNvPr>
          <p:cNvSpPr>
            <a:spLocks noGrp="1"/>
          </p:cNvSpPr>
          <p:nvPr>
            <p:ph idx="1"/>
          </p:nvPr>
        </p:nvSpPr>
        <p:spPr>
          <a:xfrm>
            <a:off x="5490882" y="925356"/>
            <a:ext cx="6687670" cy="5932644"/>
          </a:xfrm>
        </p:spPr>
        <p:txBody>
          <a:bodyPr>
            <a:normAutofit/>
          </a:bodyPr>
          <a:lstStyle/>
          <a:p>
            <a:pPr marL="0" lvl="0" indent="0">
              <a:spcBef>
                <a:spcPts val="0"/>
              </a:spcBef>
              <a:buClr>
                <a:srgbClr val="000000"/>
              </a:buClr>
              <a:buSzPts val="1100"/>
              <a:buNone/>
              <a:defRPr/>
            </a:pPr>
            <a:r>
              <a:rPr lang="nl-NL" sz="2000" kern="0" dirty="0">
                <a:latin typeface="Arial"/>
                <a:cs typeface="Arial"/>
                <a:sym typeface="Arial"/>
              </a:rPr>
              <a:t>Sam word, soos gewoonlik, Maandagoggend om 5:45 wakker gemaak vir skool, maar Sam het eers om 4:30 daardie oggend gaan slaap nadat hy die hele nag videospeletjies gespeel het.</a:t>
            </a:r>
          </a:p>
          <a:p>
            <a:pPr marL="0" lvl="0" indent="0">
              <a:spcBef>
                <a:spcPts val="0"/>
              </a:spcBef>
              <a:buClr>
                <a:srgbClr val="000000"/>
              </a:buClr>
              <a:buSzPts val="1100"/>
              <a:buNone/>
              <a:defRPr/>
            </a:pPr>
            <a:endParaRPr lang="nl-NL" sz="2000" kern="0" dirty="0">
              <a:latin typeface="Arial"/>
              <a:cs typeface="Arial"/>
              <a:sym typeface="Arial"/>
            </a:endParaRPr>
          </a:p>
          <a:p>
            <a:pPr marL="0" lvl="0" indent="0">
              <a:spcBef>
                <a:spcPts val="0"/>
              </a:spcBef>
              <a:buClr>
                <a:srgbClr val="000000"/>
              </a:buClr>
              <a:buSzPts val="1100"/>
              <a:buNone/>
              <a:defRPr/>
            </a:pPr>
            <a:r>
              <a:rPr lang="nl-NL" sz="2000" kern="0" dirty="0">
                <a:latin typeface="Arial"/>
                <a:cs typeface="Arial"/>
                <a:sym typeface="Arial"/>
              </a:rPr>
              <a:t>Toe Sam by die skool kom, het die Natuurwetenskappe-onderwyser nuwe werk begin, maar Sam was so moeg en kon skaars konsentreer. Aan die einde van die dag was daar 'n wiskundetoets, maar niemand het Sam herinner om 'n sakrekenaar skool toe te bring nie. Sam het ook vergeet dat daar atletiekoefening was en het nie onthou om hardloopskoene en oefenklere skool toe te bring nie. Boonop verloor hy toe die geld wat sy ma vir hom gegee het om vir sy Engelse werkboek te betaal. </a:t>
            </a:r>
          </a:p>
          <a:p>
            <a:pPr marL="0" lvl="0" indent="0">
              <a:spcBef>
                <a:spcPts val="0"/>
              </a:spcBef>
              <a:buClr>
                <a:srgbClr val="000000"/>
              </a:buClr>
              <a:buSzPts val="1100"/>
              <a:buNone/>
              <a:defRPr/>
            </a:pPr>
            <a:endParaRPr lang="nl-NL" sz="2000" kern="0" dirty="0">
              <a:latin typeface="Arial"/>
              <a:cs typeface="Arial"/>
              <a:sym typeface="Arial"/>
            </a:endParaRPr>
          </a:p>
          <a:p>
            <a:pPr marL="0" lvl="0" indent="0">
              <a:spcBef>
                <a:spcPts val="0"/>
              </a:spcBef>
              <a:buClr>
                <a:srgbClr val="000000"/>
              </a:buClr>
              <a:buSzPts val="1100"/>
              <a:buNone/>
              <a:defRPr/>
            </a:pPr>
            <a:r>
              <a:rPr lang="nl-NL" sz="2000" kern="0" dirty="0">
                <a:latin typeface="Arial"/>
                <a:cs typeface="Arial"/>
                <a:sym typeface="Arial"/>
              </a:rPr>
              <a:t>Sam was baie kwaad vir almal en hy het gevoel dit was hulle skuld dat die dag so verkeerd geloop het.</a:t>
            </a:r>
          </a:p>
          <a:p>
            <a:endParaRPr lang="af-ZA" sz="2000" dirty="0"/>
          </a:p>
          <a:p>
            <a:pPr marL="0" lvl="0" indent="0">
              <a:lnSpc>
                <a:spcPct val="100000"/>
              </a:lnSpc>
              <a:spcBef>
                <a:spcPts val="0"/>
              </a:spcBef>
              <a:buClr>
                <a:srgbClr val="000000"/>
              </a:buClr>
              <a:buSzPts val="1100"/>
              <a:buNone/>
              <a:defRPr/>
            </a:pPr>
            <a:r>
              <a:rPr lang="nl-NL" sz="2000" b="1" kern="0" dirty="0">
                <a:solidFill>
                  <a:srgbClr val="000000"/>
                </a:solidFill>
                <a:latin typeface="Arial"/>
                <a:cs typeface="Arial"/>
                <a:sym typeface="Arial"/>
              </a:rPr>
              <a:t>Wat was die rol van Sam se besluite in die verloop van sy dag?</a:t>
            </a:r>
          </a:p>
        </p:txBody>
      </p:sp>
      <p:pic>
        <p:nvPicPr>
          <p:cNvPr id="7" name="Picture 6">
            <a:extLst>
              <a:ext uri="{FF2B5EF4-FFF2-40B4-BE49-F238E27FC236}">
                <a16:creationId xmlns:a16="http://schemas.microsoft.com/office/drawing/2014/main" id="{2E94A731-566D-E602-46EF-52A4F205C7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3567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AD877A-1588-85AD-367A-2C87E2B03571}"/>
              </a:ext>
            </a:extLst>
          </p:cNvPr>
          <p:cNvSpPr>
            <a:spLocks noGrp="1"/>
          </p:cNvSpPr>
          <p:nvPr>
            <p:ph type="title"/>
          </p:nvPr>
        </p:nvSpPr>
        <p:spPr>
          <a:xfrm>
            <a:off x="841248" y="256032"/>
            <a:ext cx="10506456" cy="1014984"/>
          </a:xfrm>
        </p:spPr>
        <p:txBody>
          <a:bodyPr vert="horz" lIns="91440" tIns="45720" rIns="91440" bIns="45720" rtlCol="0" anchor="b">
            <a:normAutofit/>
          </a:bodyPr>
          <a:lstStyle/>
          <a:p>
            <a:r>
              <a:rPr lang="af-ZA" dirty="0"/>
              <a:t>Om aanspreeklik te wees</a:t>
            </a:r>
            <a:endParaRPr lang="en-US" kern="1200" dirty="0">
              <a:latin typeface="+mj-lt"/>
              <a:ea typeface="+mj-ea"/>
              <a:cs typeface="+mj-cs"/>
            </a:endParaRP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Content Placeholder 3">
            <a:extLst>
              <a:ext uri="{FF2B5EF4-FFF2-40B4-BE49-F238E27FC236}">
                <a16:creationId xmlns:a16="http://schemas.microsoft.com/office/drawing/2014/main" id="{2B4A4608-C688-F046-677D-88FF1F61ED15}"/>
              </a:ext>
            </a:extLst>
          </p:cNvPr>
          <p:cNvGraphicFramePr>
            <a:graphicFrameLocks noGrp="1"/>
          </p:cNvGraphicFramePr>
          <p:nvPr>
            <p:ph idx="1"/>
            <p:extLst>
              <p:ext uri="{D42A27DB-BD31-4B8C-83A1-F6EECF244321}">
                <p14:modId xmlns:p14="http://schemas.microsoft.com/office/powerpoint/2010/main" val="3919972476"/>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E5FE5F43-D2EE-2B6A-F21F-D6098581CA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7291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Free Folder Organization illustration and picture">
            <a:extLst>
              <a:ext uri="{FF2B5EF4-FFF2-40B4-BE49-F238E27FC236}">
                <a16:creationId xmlns:a16="http://schemas.microsoft.com/office/drawing/2014/main" id="{B66CFCC4-D675-35D8-302B-9A69E2423A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592" r="15909"/>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63233A8-D7D5-EC75-E62C-5777CB553D67}"/>
              </a:ext>
            </a:extLst>
          </p:cNvPr>
          <p:cNvSpPr>
            <a:spLocks noGrp="1"/>
          </p:cNvSpPr>
          <p:nvPr>
            <p:ph type="title"/>
          </p:nvPr>
        </p:nvSpPr>
        <p:spPr>
          <a:xfrm>
            <a:off x="359555" y="365125"/>
            <a:ext cx="4016922" cy="1899912"/>
          </a:xfrm>
        </p:spPr>
        <p:txBody>
          <a:bodyPr>
            <a:normAutofit/>
          </a:bodyPr>
          <a:lstStyle/>
          <a:p>
            <a:r>
              <a:rPr lang="en-US" sz="4000" dirty="0"/>
              <a:t>WEES </a:t>
            </a:r>
            <a:r>
              <a:rPr lang="en-US" sz="4000" dirty="0" err="1"/>
              <a:t>GEORGANISEERD</a:t>
            </a:r>
            <a:endParaRPr lang="en-US" sz="4000" dirty="0"/>
          </a:p>
        </p:txBody>
      </p:sp>
      <p:sp>
        <p:nvSpPr>
          <p:cNvPr id="3" name="Content Placeholder 2">
            <a:extLst>
              <a:ext uri="{FF2B5EF4-FFF2-40B4-BE49-F238E27FC236}">
                <a16:creationId xmlns:a16="http://schemas.microsoft.com/office/drawing/2014/main" id="{7B0868EA-5216-8FE5-EE73-C62A95550E3E}"/>
              </a:ext>
            </a:extLst>
          </p:cNvPr>
          <p:cNvSpPr>
            <a:spLocks noGrp="1"/>
          </p:cNvSpPr>
          <p:nvPr>
            <p:ph idx="1"/>
          </p:nvPr>
        </p:nvSpPr>
        <p:spPr>
          <a:xfrm>
            <a:off x="456921" y="2265037"/>
            <a:ext cx="3919556" cy="3898696"/>
          </a:xfrm>
        </p:spPr>
        <p:txBody>
          <a:bodyPr>
            <a:normAutofit fontScale="92500" lnSpcReduction="10000"/>
          </a:bodyPr>
          <a:lstStyle/>
          <a:p>
            <a:pPr marL="0" indent="0">
              <a:buNone/>
            </a:pPr>
            <a:r>
              <a:rPr lang="nl-NL" sz="2400" dirty="0"/>
              <a:t>‘n Belangrike element van verantwoordelikheid en aanspreeklikheid is om </a:t>
            </a:r>
            <a:r>
              <a:rPr lang="nl-NL" sz="2400" b="1" dirty="0"/>
              <a:t>georganiseerd</a:t>
            </a:r>
            <a:r>
              <a:rPr lang="nl-NL" sz="2400" dirty="0"/>
              <a:t> te bly.</a:t>
            </a:r>
          </a:p>
          <a:p>
            <a:pPr marL="0" indent="0">
              <a:buNone/>
            </a:pPr>
            <a:r>
              <a:rPr lang="nl-NL" sz="2400" dirty="0"/>
              <a:t>Skoollewe kan besig wees – opdragte, eksamens en aktiwiteite kan oorweldigend voel.</a:t>
            </a:r>
          </a:p>
          <a:p>
            <a:pPr marL="0" indent="0">
              <a:buNone/>
            </a:pPr>
            <a:r>
              <a:rPr lang="nl-NL" sz="2400" dirty="0"/>
              <a:t>Om dit alles te bestuur en sukses te behaal, moet jy georganiseerd wees en vooruit beplan.</a:t>
            </a:r>
            <a:endParaRPr lang="en-US" sz="2400" dirty="0"/>
          </a:p>
        </p:txBody>
      </p:sp>
      <p:pic>
        <p:nvPicPr>
          <p:cNvPr id="11" name="Picture 10">
            <a:extLst>
              <a:ext uri="{FF2B5EF4-FFF2-40B4-BE49-F238E27FC236}">
                <a16:creationId xmlns:a16="http://schemas.microsoft.com/office/drawing/2014/main" id="{41CA74CD-340B-8CC8-45F3-1964C22E42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3982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1C7D1F-E829-9806-B5DE-D77052D90F1B}"/>
              </a:ext>
            </a:extLst>
          </p:cNvPr>
          <p:cNvSpPr>
            <a:spLocks noGrp="1"/>
          </p:cNvSpPr>
          <p:nvPr>
            <p:ph type="title"/>
          </p:nvPr>
        </p:nvSpPr>
        <p:spPr>
          <a:xfrm>
            <a:off x="838200" y="740809"/>
            <a:ext cx="5120561" cy="1325563"/>
          </a:xfrm>
        </p:spPr>
        <p:txBody>
          <a:bodyPr>
            <a:normAutofit/>
          </a:bodyPr>
          <a:lstStyle/>
          <a:p>
            <a:r>
              <a:rPr lang="en-US" dirty="0" err="1"/>
              <a:t>VOORDELE</a:t>
            </a:r>
            <a:r>
              <a:rPr lang="en-US" dirty="0"/>
              <a:t> VAN </a:t>
            </a:r>
            <a:r>
              <a:rPr lang="en-US" dirty="0" err="1"/>
              <a:t>ORGANISERING</a:t>
            </a:r>
            <a:endParaRPr lang="en-US" dirty="0"/>
          </a:p>
        </p:txBody>
      </p:sp>
      <p:sp>
        <p:nvSpPr>
          <p:cNvPr id="11" name="Content Placeholder 10">
            <a:extLst>
              <a:ext uri="{FF2B5EF4-FFF2-40B4-BE49-F238E27FC236}">
                <a16:creationId xmlns:a16="http://schemas.microsoft.com/office/drawing/2014/main" id="{9A1C180C-81B3-B710-1E78-72FC7DB83C58}"/>
              </a:ext>
            </a:extLst>
          </p:cNvPr>
          <p:cNvSpPr>
            <a:spLocks noGrp="1"/>
          </p:cNvSpPr>
          <p:nvPr>
            <p:ph idx="1"/>
          </p:nvPr>
        </p:nvSpPr>
        <p:spPr>
          <a:xfrm>
            <a:off x="852384" y="2286517"/>
            <a:ext cx="5092194" cy="4351338"/>
          </a:xfrm>
        </p:spPr>
        <p:txBody>
          <a:bodyPr>
            <a:normAutofit/>
          </a:bodyPr>
          <a:lstStyle/>
          <a:p>
            <a:pPr marL="0" lvl="0" indent="0" eaLnBrk="0" fontAlgn="base" hangingPunct="0">
              <a:spcBef>
                <a:spcPct val="0"/>
              </a:spcBef>
              <a:spcAft>
                <a:spcPct val="0"/>
              </a:spcAft>
              <a:buNone/>
            </a:pPr>
            <a:r>
              <a:rPr lang="nl-NL" altLang="en-US" sz="2400" dirty="0"/>
              <a:t>Om georganiseerd te wees, bespaar tyd en moeite.Dit maak doelwitte makliker om te bereik en take meer hanteerbaar.</a:t>
            </a:r>
          </a:p>
          <a:p>
            <a:pPr marL="0" lvl="0" indent="0" eaLnBrk="0" fontAlgn="base" hangingPunct="0">
              <a:spcBef>
                <a:spcPct val="0"/>
              </a:spcBef>
              <a:spcAft>
                <a:spcPct val="0"/>
              </a:spcAft>
              <a:buNone/>
            </a:pPr>
            <a:endParaRPr lang="en-US" altLang="en-US" sz="2400" dirty="0"/>
          </a:p>
          <a:p>
            <a:pPr marL="0" indent="0" eaLnBrk="0" fontAlgn="base" hangingPunct="0">
              <a:spcBef>
                <a:spcPct val="0"/>
              </a:spcBef>
              <a:spcAft>
                <a:spcPct val="0"/>
              </a:spcAft>
              <a:buNone/>
            </a:pPr>
            <a:r>
              <a:rPr lang="nl-NL" sz="2400" dirty="0"/>
              <a:t>Dieselfde geld vir tydsbestuur – om georganiseerd te wees, help ons om dinge vinniger te vind en te doen.</a:t>
            </a:r>
          </a:p>
          <a:p>
            <a:pPr marL="0" lvl="0" indent="0" eaLnBrk="0" fontAlgn="base" hangingPunct="0">
              <a:spcBef>
                <a:spcPct val="0"/>
              </a:spcBef>
              <a:spcAft>
                <a:spcPct val="0"/>
              </a:spcAft>
              <a:buNone/>
            </a:pPr>
            <a:endParaRPr lang="en-US" altLang="en-US" sz="2400" dirty="0"/>
          </a:p>
          <a:p>
            <a:pPr marL="0" lvl="0" indent="0">
              <a:lnSpc>
                <a:spcPct val="100000"/>
              </a:lnSpc>
              <a:spcBef>
                <a:spcPts val="0"/>
              </a:spcBef>
              <a:buClr>
                <a:srgbClr val="000000"/>
              </a:buClr>
              <a:buSzPts val="1100"/>
              <a:buNone/>
              <a:defRPr/>
            </a:pPr>
            <a:r>
              <a:rPr lang="en-US" altLang="en-US" sz="2400" b="1" dirty="0" err="1"/>
              <a:t>Voorbeeld</a:t>
            </a:r>
            <a:r>
              <a:rPr lang="en-US" altLang="en-US" sz="2400" b="1" dirty="0"/>
              <a:t>: </a:t>
            </a:r>
            <a:r>
              <a:rPr lang="nl-NL" altLang="en-US" sz="2400" dirty="0"/>
              <a:t>Twee tasse – watter een sal dit makliker maak om te vind waarna jy soek?</a:t>
            </a:r>
            <a:endParaRPr lang="en-US" sz="2400" dirty="0"/>
          </a:p>
        </p:txBody>
      </p:sp>
      <p:sp>
        <p:nvSpPr>
          <p:cNvPr id="33" name="Oval 3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A suitcase full of clothes and shoes&#10;&#10;Description automatically generated">
            <a:extLst>
              <a:ext uri="{FF2B5EF4-FFF2-40B4-BE49-F238E27FC236}">
                <a16:creationId xmlns:a16="http://schemas.microsoft.com/office/drawing/2014/main" id="{4800C6F5-621D-1E15-A5B2-F8A16C83317E}"/>
              </a:ext>
            </a:extLst>
          </p:cNvPr>
          <p:cNvPicPr>
            <a:picLocks noChangeAspect="1"/>
          </p:cNvPicPr>
          <p:nvPr/>
        </p:nvPicPr>
        <p:blipFill>
          <a:blip r:embed="rId3"/>
          <a:srcRect t="3740" r="1" b="1"/>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5" name="Arc 3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Picture 4" descr="A suitcase full of items&#10;&#10;Description automatically generated">
            <a:extLst>
              <a:ext uri="{FF2B5EF4-FFF2-40B4-BE49-F238E27FC236}">
                <a16:creationId xmlns:a16="http://schemas.microsoft.com/office/drawing/2014/main" id="{AE983A14-6859-5B6D-76BC-33A5EA3A64E1}"/>
              </a:ext>
            </a:extLst>
          </p:cNvPr>
          <p:cNvPicPr>
            <a:picLocks noChangeAspect="1"/>
          </p:cNvPicPr>
          <p:nvPr/>
        </p:nvPicPr>
        <p:blipFill>
          <a:blip r:embed="rId4"/>
          <a:srcRect t="5161" r="-3" b="9368"/>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4" name="Picture 3">
            <a:extLst>
              <a:ext uri="{FF2B5EF4-FFF2-40B4-BE49-F238E27FC236}">
                <a16:creationId xmlns:a16="http://schemas.microsoft.com/office/drawing/2014/main" id="{93DF9A6A-6B11-47C8-DA62-E8C3628A7C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9773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DA674180-5D7E-15FA-D8E0-027523E01B5C}"/>
              </a:ext>
            </a:extLst>
          </p:cNvPr>
          <p:cNvPicPr>
            <a:picLocks noChangeAspect="1"/>
          </p:cNvPicPr>
          <p:nvPr/>
        </p:nvPicPr>
        <p:blipFill>
          <a:blip r:embed="rId3"/>
          <a:srcRect t="14627" r="1" b="14628"/>
          <a:stretch>
            <a:fillRect/>
          </a:stretch>
        </p:blipFill>
        <p:spPr>
          <a:xfrm>
            <a:off x="2522358" y="10"/>
            <a:ext cx="9669642" cy="6857990"/>
          </a:xfrm>
          <a:prstGeom prst="rect">
            <a:avLst/>
          </a:prstGeom>
        </p:spPr>
      </p:pic>
      <p:sp>
        <p:nvSpPr>
          <p:cNvPr id="47" name="Rectangle 46">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343438-567F-448D-CDD2-0EE64698ADDA}"/>
              </a:ext>
            </a:extLst>
          </p:cNvPr>
          <p:cNvSpPr>
            <a:spLocks noGrp="1"/>
          </p:cNvSpPr>
          <p:nvPr>
            <p:ph type="title"/>
          </p:nvPr>
        </p:nvSpPr>
        <p:spPr>
          <a:xfrm>
            <a:off x="901428" y="1582986"/>
            <a:ext cx="3973385" cy="3692028"/>
          </a:xfrm>
          <a:noFill/>
        </p:spPr>
        <p:txBody>
          <a:bodyPr vert="horz" lIns="91440" tIns="45720" rIns="91440" bIns="45720" rtlCol="0" anchor="b">
            <a:normAutofit fontScale="90000"/>
          </a:bodyPr>
          <a:lstStyle/>
          <a:p>
            <a:pPr marL="0" indent="0"/>
            <a:r>
              <a:rPr lang="en-US" sz="2900" b="1" dirty="0"/>
              <a:t>Kyk: </a:t>
            </a:r>
            <a:r>
              <a:rPr lang="en-US" sz="2900" dirty="0"/>
              <a:t>How to Stay Organized and Productive As A Student</a:t>
            </a:r>
            <a:br>
              <a:rPr lang="en-US" sz="2900" dirty="0"/>
            </a:br>
            <a:br>
              <a:rPr lang="en-US" sz="2900" dirty="0"/>
            </a:br>
            <a:r>
              <a:rPr lang="en-US" sz="2900" dirty="0">
                <a:hlinkClick r:id="rId4"/>
              </a:rPr>
              <a:t>https://www.youtube.com/watch?v=FPBy2rR_fQE</a:t>
            </a:r>
            <a:r>
              <a:rPr lang="en-US" sz="2900" dirty="0"/>
              <a:t> </a:t>
            </a:r>
            <a:br>
              <a:rPr lang="en-US" sz="2900" dirty="0"/>
            </a:br>
            <a:r>
              <a:rPr lang="en-US" sz="2900" dirty="0"/>
              <a:t>(0 min 59 </a:t>
            </a:r>
            <a:r>
              <a:rPr lang="en-US" sz="2900" dirty="0" err="1"/>
              <a:t>sek</a:t>
            </a:r>
            <a:r>
              <a:rPr lang="en-US" sz="2900" dirty="0"/>
              <a:t>.)</a:t>
            </a:r>
            <a:br>
              <a:rPr lang="en-US" sz="2900" dirty="0"/>
            </a:br>
            <a:br>
              <a:rPr lang="en-US" sz="2900" dirty="0"/>
            </a:br>
            <a:endParaRPr lang="en-US" sz="2900" dirty="0"/>
          </a:p>
        </p:txBody>
      </p:sp>
      <p:pic>
        <p:nvPicPr>
          <p:cNvPr id="8" name="Picture 7">
            <a:extLst>
              <a:ext uri="{FF2B5EF4-FFF2-40B4-BE49-F238E27FC236}">
                <a16:creationId xmlns:a16="http://schemas.microsoft.com/office/drawing/2014/main" id="{169423E8-BA7F-1B90-67FB-AC1B8518A4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510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36DC84-B957-4174-AE65-81332898BDE6}">
  <ds:schemaRefs>
    <ds:schemaRef ds:uri="http://schemas.microsoft.com/sharepoint/v3/contenttype/forms"/>
  </ds:schemaRefs>
</ds:datastoreItem>
</file>

<file path=customXml/itemProps2.xml><?xml version="1.0" encoding="utf-8"?>
<ds:datastoreItem xmlns:ds="http://schemas.openxmlformats.org/officeDocument/2006/customXml" ds:itemID="{1A5C8DAA-174E-40A3-9390-23DB8FBDE2D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22E74D79-EC2A-4A17-9EC3-61D7F628F8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262</TotalTime>
  <Words>2839</Words>
  <Application>Microsoft Office PowerPoint</Application>
  <PresentationFormat>Widescreen</PresentationFormat>
  <Paragraphs>137</Paragraphs>
  <Slides>14</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Aptos</vt:lpstr>
      <vt:lpstr>Aptos Display</vt:lpstr>
      <vt:lpstr>Arial</vt:lpstr>
      <vt:lpstr>Calibri</vt:lpstr>
      <vt:lpstr>Office Theme</vt:lpstr>
      <vt:lpstr>1_Office Theme</vt:lpstr>
      <vt:lpstr>LES 2: AANSPREEKLIKHEID EN ORGANISERING  Wêreld van Werk Graad 9 | Kwartaal 1 | Week 8-11 </vt:lpstr>
      <vt:lpstr>VERANTWOORDELIKHEID VS. AANSPREEKLIKHEID</vt:lpstr>
      <vt:lpstr>PowerPoint Presentation</vt:lpstr>
      <vt:lpstr>VERANTWOORDELIKHEID EN GEVOLGE</vt:lpstr>
      <vt:lpstr>SAM SE STORIE</vt:lpstr>
      <vt:lpstr>Om aanspreeklik te wees</vt:lpstr>
      <vt:lpstr>WEES GEORGANISEERD</vt:lpstr>
      <vt:lpstr>VOORDELE VAN ORGANISERING</vt:lpstr>
      <vt:lpstr>Kyk: How to Stay Organized and Productive As A Student  https://www.youtube.com/watch?v=FPBy2rR_fQE  (0 min 59 sek.)  </vt:lpstr>
      <vt:lpstr>PRIORITISERING EN SKEDULERING</vt:lpstr>
      <vt:lpstr>VOORBEELDE VAN PRIORITISERING EN SKEDULERING</vt:lpstr>
      <vt:lpstr>EFFEKTIEF  VS. DOELTREFFEND</vt:lpstr>
      <vt:lpstr>Hoe kan ons ons tyd doeltreffend en effektief bestuur?</vt:lpstr>
      <vt:lpstr>3 Wenke vir tydsbestuur waarvan elke tiener moet weet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3</cp:revision>
  <dcterms:created xsi:type="dcterms:W3CDTF">2025-08-21T09:15:28Z</dcterms:created>
  <dcterms:modified xsi:type="dcterms:W3CDTF">2025-10-28T13:54:14Z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