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70"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44CBF-D65B-441B-BCBC-92D9058FBF57}" v="51" dt="2025-10-07T10:17:14.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895" autoAdjust="0"/>
  </p:normalViewPr>
  <p:slideViewPr>
    <p:cSldViewPr snapToGrid="0">
      <p:cViewPr varScale="1">
        <p:scale>
          <a:sx n="48" d="100"/>
          <a:sy n="48" d="100"/>
        </p:scale>
        <p:origin x="1958"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do Pretorius" userId="fda81b51-2e2f-466a-a5d4-d1afe3dc8be0" providerId="ADAL" clId="{BA1F70E2-6A2A-4CBD-A814-78EF5C1F53A1}"/>
    <pc:docChg chg="custSel modSld">
      <pc:chgData name="Ferdo Pretorius" userId="fda81b51-2e2f-466a-a5d4-d1afe3dc8be0" providerId="ADAL" clId="{BA1F70E2-6A2A-4CBD-A814-78EF5C1F53A1}" dt="2025-07-27T12:16:33.569" v="3960" actId="20577"/>
      <pc:docMkLst>
        <pc:docMk/>
      </pc:docMkLst>
      <pc:sldChg chg="addSp modSp mod modNotesTx">
        <pc:chgData name="Ferdo Pretorius" userId="fda81b51-2e2f-466a-a5d4-d1afe3dc8be0" providerId="ADAL" clId="{BA1F70E2-6A2A-4CBD-A814-78EF5C1F53A1}" dt="2025-07-27T11:23:55.125" v="2" actId="20577"/>
        <pc:sldMkLst>
          <pc:docMk/>
          <pc:sldMk cId="4114850193" sldId="256"/>
        </pc:sldMkLst>
      </pc:sldChg>
      <pc:sldChg chg="addSp delSp modSp mod modNotesTx">
        <pc:chgData name="Ferdo Pretorius" userId="fda81b51-2e2f-466a-a5d4-d1afe3dc8be0" providerId="ADAL" clId="{BA1F70E2-6A2A-4CBD-A814-78EF5C1F53A1}" dt="2025-07-27T12:10:46.262" v="3948" actId="1076"/>
        <pc:sldMkLst>
          <pc:docMk/>
          <pc:sldMk cId="3419853338" sldId="257"/>
        </pc:sldMkLst>
      </pc:sldChg>
      <pc:sldChg chg="modSp mod">
        <pc:chgData name="Ferdo Pretorius" userId="fda81b51-2e2f-466a-a5d4-d1afe3dc8be0" providerId="ADAL" clId="{BA1F70E2-6A2A-4CBD-A814-78EF5C1F53A1}" dt="2025-07-27T12:06:31.805" v="3640" actId="20577"/>
        <pc:sldMkLst>
          <pc:docMk/>
          <pc:sldMk cId="2462244225" sldId="258"/>
        </pc:sldMkLst>
      </pc:sldChg>
      <pc:sldChg chg="addSp delSp modSp mod modNotesTx">
        <pc:chgData name="Ferdo Pretorius" userId="fda81b51-2e2f-466a-a5d4-d1afe3dc8be0" providerId="ADAL" clId="{BA1F70E2-6A2A-4CBD-A814-78EF5C1F53A1}" dt="2025-07-27T12:10:18.589" v="3946" actId="113"/>
        <pc:sldMkLst>
          <pc:docMk/>
          <pc:sldMk cId="2197529179" sldId="259"/>
        </pc:sldMkLst>
      </pc:sldChg>
      <pc:sldChg chg="modSp mod modNotesTx">
        <pc:chgData name="Ferdo Pretorius" userId="fda81b51-2e2f-466a-a5d4-d1afe3dc8be0" providerId="ADAL" clId="{BA1F70E2-6A2A-4CBD-A814-78EF5C1F53A1}" dt="2025-07-27T12:14:14.847" v="3952" actId="113"/>
        <pc:sldMkLst>
          <pc:docMk/>
          <pc:sldMk cId="1383699205" sldId="260"/>
        </pc:sldMkLst>
      </pc:sldChg>
      <pc:sldChg chg="addSp delSp modSp mod modNotesTx">
        <pc:chgData name="Ferdo Pretorius" userId="fda81b51-2e2f-466a-a5d4-d1afe3dc8be0" providerId="ADAL" clId="{BA1F70E2-6A2A-4CBD-A814-78EF5C1F53A1}" dt="2025-07-27T11:52:01.116" v="2362" actId="207"/>
        <pc:sldMkLst>
          <pc:docMk/>
          <pc:sldMk cId="3190105278" sldId="261"/>
        </pc:sldMkLst>
      </pc:sldChg>
      <pc:sldChg chg="addSp delSp modSp mod">
        <pc:chgData name="Ferdo Pretorius" userId="fda81b51-2e2f-466a-a5d4-d1afe3dc8be0" providerId="ADAL" clId="{BA1F70E2-6A2A-4CBD-A814-78EF5C1F53A1}" dt="2025-07-27T11:29:36.439" v="70" actId="27614"/>
        <pc:sldMkLst>
          <pc:docMk/>
          <pc:sldMk cId="2227616889" sldId="262"/>
        </pc:sldMkLst>
      </pc:sldChg>
      <pc:sldChg chg="modSp mod modNotesTx">
        <pc:chgData name="Ferdo Pretorius" userId="fda81b51-2e2f-466a-a5d4-d1afe3dc8be0" providerId="ADAL" clId="{BA1F70E2-6A2A-4CBD-A814-78EF5C1F53A1}" dt="2025-07-27T12:15:50.907" v="3953" actId="12"/>
        <pc:sldMkLst>
          <pc:docMk/>
          <pc:sldMk cId="2235465267" sldId="263"/>
        </pc:sldMkLst>
      </pc:sldChg>
      <pc:sldChg chg="modSp modNotesTx">
        <pc:chgData name="Ferdo Pretorius" userId="fda81b51-2e2f-466a-a5d4-d1afe3dc8be0" providerId="ADAL" clId="{BA1F70E2-6A2A-4CBD-A814-78EF5C1F53A1}" dt="2025-07-27T11:41:12.485" v="1663"/>
        <pc:sldMkLst>
          <pc:docMk/>
          <pc:sldMk cId="1092716308" sldId="264"/>
        </pc:sldMkLst>
      </pc:sldChg>
      <pc:sldChg chg="modSp modNotesTx">
        <pc:chgData name="Ferdo Pretorius" userId="fda81b51-2e2f-466a-a5d4-d1afe3dc8be0" providerId="ADAL" clId="{BA1F70E2-6A2A-4CBD-A814-78EF5C1F53A1}" dt="2025-07-27T11:39:49.751" v="1343" actId="20577"/>
        <pc:sldMkLst>
          <pc:docMk/>
          <pc:sldMk cId="3221825636" sldId="265"/>
        </pc:sldMkLst>
      </pc:sldChg>
      <pc:sldChg chg="modSp">
        <pc:chgData name="Ferdo Pretorius" userId="fda81b51-2e2f-466a-a5d4-d1afe3dc8be0" providerId="ADAL" clId="{BA1F70E2-6A2A-4CBD-A814-78EF5C1F53A1}" dt="2025-07-27T11:36:38.404" v="768"/>
        <pc:sldMkLst>
          <pc:docMk/>
          <pc:sldMk cId="1099450904" sldId="266"/>
        </pc:sldMkLst>
      </pc:sldChg>
      <pc:sldChg chg="modSp modNotesTx">
        <pc:chgData name="Ferdo Pretorius" userId="fda81b51-2e2f-466a-a5d4-d1afe3dc8be0" providerId="ADAL" clId="{BA1F70E2-6A2A-4CBD-A814-78EF5C1F53A1}" dt="2025-07-27T11:35:21.084" v="474"/>
        <pc:sldMkLst>
          <pc:docMk/>
          <pc:sldMk cId="948136571" sldId="267"/>
        </pc:sldMkLst>
      </pc:sldChg>
      <pc:sldChg chg="modSp mod modNotesTx">
        <pc:chgData name="Ferdo Pretorius" userId="fda81b51-2e2f-466a-a5d4-d1afe3dc8be0" providerId="ADAL" clId="{BA1F70E2-6A2A-4CBD-A814-78EF5C1F53A1}" dt="2025-07-27T12:16:33.569" v="3960" actId="20577"/>
        <pc:sldMkLst>
          <pc:docMk/>
          <pc:sldMk cId="170319641" sldId="268"/>
        </pc:sldMkLst>
      </pc:sldChg>
      <pc:sldChg chg="modSp mod modNotesTx">
        <pc:chgData name="Ferdo Pretorius" userId="fda81b51-2e2f-466a-a5d4-d1afe3dc8be0" providerId="ADAL" clId="{BA1F70E2-6A2A-4CBD-A814-78EF5C1F53A1}" dt="2025-07-27T12:11:45.845" v="3951" actId="114"/>
        <pc:sldMkLst>
          <pc:docMk/>
          <pc:sldMk cId="4056129271" sldId="269"/>
        </pc:sldMkLst>
      </pc:sldChg>
    </pc:docChg>
  </pc:docChgLst>
  <pc:docChgLst>
    <pc:chgData name="Megan Botes" userId="70568131-745a-489b-b4fe-9e78c579dd6d" providerId="ADAL" clId="{E3DEF142-CC7A-44CA-B5B4-48BABF1A3E75}"/>
    <pc:docChg chg="custSel modSld">
      <pc:chgData name="Megan Botes" userId="70568131-745a-489b-b4fe-9e78c579dd6d" providerId="ADAL" clId="{E3DEF142-CC7A-44CA-B5B4-48BABF1A3E75}" dt="2025-10-07T10:17:16.439" v="9" actId="20577"/>
      <pc:docMkLst>
        <pc:docMk/>
      </pc:docMkLst>
      <pc:sldChg chg="addSp delSp modSp mod delAnim modAnim">
        <pc:chgData name="Megan Botes" userId="70568131-745a-489b-b4fe-9e78c579dd6d" providerId="ADAL" clId="{E3DEF142-CC7A-44CA-B5B4-48BABF1A3E75}" dt="2025-10-07T10:17:16.439" v="9" actId="20577"/>
        <pc:sldMkLst>
          <pc:docMk/>
          <pc:sldMk cId="3221825636" sldId="265"/>
        </pc:sldMkLst>
        <pc:spChg chg="add mod">
          <ac:chgData name="Megan Botes" userId="70568131-745a-489b-b4fe-9e78c579dd6d" providerId="ADAL" clId="{E3DEF142-CC7A-44CA-B5B4-48BABF1A3E75}" dt="2025-10-07T10:16:10.644" v="0" actId="478"/>
          <ac:spMkLst>
            <pc:docMk/>
            <pc:sldMk cId="3221825636" sldId="265"/>
            <ac:spMk id="4" creationId="{5D175ABF-F9E6-4769-AF91-5AC603CDF7ED}"/>
          </ac:spMkLst>
        </pc:spChg>
        <pc:spChg chg="add mod">
          <ac:chgData name="Megan Botes" userId="70568131-745a-489b-b4fe-9e78c579dd6d" providerId="ADAL" clId="{E3DEF142-CC7A-44CA-B5B4-48BABF1A3E75}" dt="2025-10-07T10:16:20.692" v="2"/>
          <ac:spMkLst>
            <pc:docMk/>
            <pc:sldMk cId="3221825636" sldId="265"/>
            <ac:spMk id="5" creationId="{7851DE9B-7EB0-8568-1465-CCD52F44F57C}"/>
          </ac:spMkLst>
        </pc:spChg>
        <pc:graphicFrameChg chg="add mod modGraphic">
          <ac:chgData name="Megan Botes" userId="70568131-745a-489b-b4fe-9e78c579dd6d" providerId="ADAL" clId="{E3DEF142-CC7A-44CA-B5B4-48BABF1A3E75}" dt="2025-10-07T10:17:16.439" v="9" actId="20577"/>
          <ac:graphicFrameMkLst>
            <pc:docMk/>
            <pc:sldMk cId="3221825636" sldId="265"/>
            <ac:graphicFrameMk id="6" creationId="{5FF8D419-618D-EC57-5EDD-945AC534187D}"/>
          </ac:graphicFrameMkLst>
        </pc:graphicFrameChg>
        <pc:graphicFrameChg chg="del">
          <ac:chgData name="Megan Botes" userId="70568131-745a-489b-b4fe-9e78c579dd6d" providerId="ADAL" clId="{E3DEF142-CC7A-44CA-B5B4-48BABF1A3E75}" dt="2025-10-07T10:16:10.644" v="0" actId="478"/>
          <ac:graphicFrameMkLst>
            <pc:docMk/>
            <pc:sldMk cId="3221825636" sldId="265"/>
            <ac:graphicFrameMk id="31" creationId="{A862ED7D-5044-9872-4BB5-C7230FA686F4}"/>
          </ac:graphicFrameMkLst>
        </pc:graphicFrameChg>
      </pc:sldChg>
    </pc:docChg>
  </pc:docChgLst>
  <pc:docChgLst>
    <pc:chgData name="Megan Botes" userId="70568131-745a-489b-b4fe-9e78c579dd6d" providerId="ADAL" clId="{58E44CBF-D65B-441B-BCBC-92D9058FBF57}"/>
    <pc:docChg chg="custSel addSld delSld modSld">
      <pc:chgData name="Megan Botes" userId="70568131-745a-489b-b4fe-9e78c579dd6d" providerId="ADAL" clId="{58E44CBF-D65B-441B-BCBC-92D9058FBF57}" dt="2025-07-28T06:51:01.707" v="54" actId="47"/>
      <pc:docMkLst>
        <pc:docMk/>
      </pc:docMkLst>
      <pc:sldChg chg="modTransition">
        <pc:chgData name="Megan Botes" userId="70568131-745a-489b-b4fe-9e78c579dd6d" providerId="ADAL" clId="{58E44CBF-D65B-441B-BCBC-92D9058FBF57}" dt="2025-07-28T06:43:10.183" v="0"/>
        <pc:sldMkLst>
          <pc:docMk/>
          <pc:sldMk cId="4114850193" sldId="256"/>
        </pc:sldMkLst>
      </pc:sldChg>
      <pc:sldChg chg="modTransition">
        <pc:chgData name="Megan Botes" userId="70568131-745a-489b-b4fe-9e78c579dd6d" providerId="ADAL" clId="{58E44CBF-D65B-441B-BCBC-92D9058FBF57}" dt="2025-07-28T06:43:35.205" v="1"/>
        <pc:sldMkLst>
          <pc:docMk/>
          <pc:sldMk cId="3419853338" sldId="257"/>
        </pc:sldMkLst>
      </pc:sldChg>
      <pc:sldChg chg="modTransition">
        <pc:chgData name="Megan Botes" userId="70568131-745a-489b-b4fe-9e78c579dd6d" providerId="ADAL" clId="{58E44CBF-D65B-441B-BCBC-92D9058FBF57}" dt="2025-07-28T06:43:36.693" v="2"/>
        <pc:sldMkLst>
          <pc:docMk/>
          <pc:sldMk cId="2462244225" sldId="258"/>
        </pc:sldMkLst>
      </pc:sldChg>
      <pc:sldChg chg="modTransition">
        <pc:chgData name="Megan Botes" userId="70568131-745a-489b-b4fe-9e78c579dd6d" providerId="ADAL" clId="{58E44CBF-D65B-441B-BCBC-92D9058FBF57}" dt="2025-07-28T06:43:38.141" v="3"/>
        <pc:sldMkLst>
          <pc:docMk/>
          <pc:sldMk cId="2197529179" sldId="259"/>
        </pc:sldMkLst>
      </pc:sldChg>
      <pc:sldChg chg="modTransition">
        <pc:chgData name="Megan Botes" userId="70568131-745a-489b-b4fe-9e78c579dd6d" providerId="ADAL" clId="{58E44CBF-D65B-441B-BCBC-92D9058FBF57}" dt="2025-07-28T06:43:39.900" v="4"/>
        <pc:sldMkLst>
          <pc:docMk/>
          <pc:sldMk cId="1383699205" sldId="260"/>
        </pc:sldMkLst>
      </pc:sldChg>
      <pc:sldChg chg="modTransition">
        <pc:chgData name="Megan Botes" userId="70568131-745a-489b-b4fe-9e78c579dd6d" providerId="ADAL" clId="{58E44CBF-D65B-441B-BCBC-92D9058FBF57}" dt="2025-07-28T06:43:41.829" v="5"/>
        <pc:sldMkLst>
          <pc:docMk/>
          <pc:sldMk cId="3190105278" sldId="261"/>
        </pc:sldMkLst>
      </pc:sldChg>
      <pc:sldChg chg="modTransition">
        <pc:chgData name="Megan Botes" userId="70568131-745a-489b-b4fe-9e78c579dd6d" providerId="ADAL" clId="{58E44CBF-D65B-441B-BCBC-92D9058FBF57}" dt="2025-07-28T06:43:43.820" v="6"/>
        <pc:sldMkLst>
          <pc:docMk/>
          <pc:sldMk cId="2227616889" sldId="262"/>
        </pc:sldMkLst>
      </pc:sldChg>
      <pc:sldChg chg="modTransition">
        <pc:chgData name="Megan Botes" userId="70568131-745a-489b-b4fe-9e78c579dd6d" providerId="ADAL" clId="{58E44CBF-D65B-441B-BCBC-92D9058FBF57}" dt="2025-07-28T06:43:45.411" v="7"/>
        <pc:sldMkLst>
          <pc:docMk/>
          <pc:sldMk cId="2235465267" sldId="263"/>
        </pc:sldMkLst>
      </pc:sldChg>
      <pc:sldChg chg="modTransition">
        <pc:chgData name="Megan Botes" userId="70568131-745a-489b-b4fe-9e78c579dd6d" providerId="ADAL" clId="{58E44CBF-D65B-441B-BCBC-92D9058FBF57}" dt="2025-07-28T06:43:47.461" v="8"/>
        <pc:sldMkLst>
          <pc:docMk/>
          <pc:sldMk cId="1092716308" sldId="264"/>
        </pc:sldMkLst>
      </pc:sldChg>
      <pc:sldChg chg="modTransition">
        <pc:chgData name="Megan Botes" userId="70568131-745a-489b-b4fe-9e78c579dd6d" providerId="ADAL" clId="{58E44CBF-D65B-441B-BCBC-92D9058FBF57}" dt="2025-07-28T06:43:49.619" v="9"/>
        <pc:sldMkLst>
          <pc:docMk/>
          <pc:sldMk cId="3221825636" sldId="265"/>
        </pc:sldMkLst>
      </pc:sldChg>
      <pc:sldChg chg="modTransition">
        <pc:chgData name="Megan Botes" userId="70568131-745a-489b-b4fe-9e78c579dd6d" providerId="ADAL" clId="{58E44CBF-D65B-441B-BCBC-92D9058FBF57}" dt="2025-07-28T06:43:51.685" v="10"/>
        <pc:sldMkLst>
          <pc:docMk/>
          <pc:sldMk cId="1099450904" sldId="266"/>
        </pc:sldMkLst>
      </pc:sldChg>
      <pc:sldChg chg="modTransition">
        <pc:chgData name="Megan Botes" userId="70568131-745a-489b-b4fe-9e78c579dd6d" providerId="ADAL" clId="{58E44CBF-D65B-441B-BCBC-92D9058FBF57}" dt="2025-07-28T06:43:53.996" v="11"/>
        <pc:sldMkLst>
          <pc:docMk/>
          <pc:sldMk cId="948136571" sldId="267"/>
        </pc:sldMkLst>
      </pc:sldChg>
      <pc:sldChg chg="delSp modSp del mod">
        <pc:chgData name="Megan Botes" userId="70568131-745a-489b-b4fe-9e78c579dd6d" providerId="ADAL" clId="{58E44CBF-D65B-441B-BCBC-92D9058FBF57}" dt="2025-07-28T06:51:01.707" v="54" actId="47"/>
        <pc:sldMkLst>
          <pc:docMk/>
          <pc:sldMk cId="170319641" sldId="268"/>
        </pc:sldMkLst>
      </pc:sldChg>
      <pc:sldChg chg="addSp delSp modSp new mod setBg addAnim">
        <pc:chgData name="Megan Botes" userId="70568131-745a-489b-b4fe-9e78c579dd6d" providerId="ADAL" clId="{58E44CBF-D65B-441B-BCBC-92D9058FBF57}" dt="2025-07-28T06:50:56.756" v="53"/>
        <pc:sldMkLst>
          <pc:docMk/>
          <pc:sldMk cId="2666867673" sldId="270"/>
        </pc:sldMkLst>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ata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ata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27.png"/><Relationship Id="rId7" Type="http://schemas.openxmlformats.org/officeDocument/2006/relationships/image" Target="../media/image53.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48.svg"/><Relationship Id="rId4" Type="http://schemas.openxmlformats.org/officeDocument/2006/relationships/image" Target="../media/image28.svg"/><Relationship Id="rId9" Type="http://schemas.openxmlformats.org/officeDocument/2006/relationships/image" Target="../media/image4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27.png"/><Relationship Id="rId7" Type="http://schemas.openxmlformats.org/officeDocument/2006/relationships/image" Target="../media/image53.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48.svg"/><Relationship Id="rId4" Type="http://schemas.openxmlformats.org/officeDocument/2006/relationships/image" Target="../media/image28.svg"/><Relationship Id="rId9"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F3142FC-0CCD-45B5-8A6E-23A7F33EEF5D}"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0F450946-39F1-424E-BDBB-2C747128154B}">
      <dgm:prSet/>
      <dgm:spPr/>
      <dgm:t>
        <a:bodyPr/>
        <a:lstStyle/>
        <a:p>
          <a:r>
            <a:rPr lang="en-US" b="1" dirty="0" err="1"/>
            <a:t>Verbeter</a:t>
          </a:r>
          <a:r>
            <a:rPr lang="en-US" b="1" dirty="0"/>
            <a:t> </a:t>
          </a:r>
          <a:r>
            <a:rPr lang="en-US" b="1" dirty="0" err="1"/>
            <a:t>jou</a:t>
          </a:r>
          <a:r>
            <a:rPr lang="en-US" b="1" dirty="0"/>
            <a:t> </a:t>
          </a:r>
          <a:r>
            <a:rPr lang="en-US" b="1" dirty="0" err="1"/>
            <a:t>leerpotensiaal</a:t>
          </a:r>
          <a:br>
            <a:rPr lang="en-US" dirty="0"/>
          </a:br>
          <a:r>
            <a:rPr lang="en-US" dirty="0"/>
            <a:t>Pas </a:t>
          </a:r>
          <a:r>
            <a:rPr lang="en-US" dirty="0" err="1"/>
            <a:t>studiemetodes</a:t>
          </a:r>
          <a:r>
            <a:rPr lang="en-US" dirty="0"/>
            <a:t> </a:t>
          </a:r>
          <a:r>
            <a:rPr lang="en-US" dirty="0" err="1"/>
            <a:t>aan</a:t>
          </a:r>
          <a:r>
            <a:rPr lang="en-US" dirty="0"/>
            <a:t> </a:t>
          </a:r>
          <a:r>
            <a:rPr lang="en-US" dirty="0" err="1"/>
            <a:t>vir</a:t>
          </a:r>
          <a:r>
            <a:rPr lang="en-US" dirty="0"/>
            <a:t> </a:t>
          </a:r>
          <a:r>
            <a:rPr lang="en-US" dirty="0" err="1"/>
            <a:t>effektiwiteit</a:t>
          </a:r>
          <a:r>
            <a:rPr lang="en-US" dirty="0"/>
            <a:t>.</a:t>
          </a:r>
        </a:p>
      </dgm:t>
    </dgm:pt>
    <dgm:pt modelId="{73FA8207-0702-4FDF-9EFB-217E05897D59}" type="parTrans" cxnId="{6E03951E-FC9C-4F0C-B6D6-B16AAA9E9E85}">
      <dgm:prSet/>
      <dgm:spPr/>
      <dgm:t>
        <a:bodyPr/>
        <a:lstStyle/>
        <a:p>
          <a:endParaRPr lang="en-US"/>
        </a:p>
      </dgm:t>
    </dgm:pt>
    <dgm:pt modelId="{75CBFFA7-DF51-4C10-A47B-F681988765FD}" type="sibTrans" cxnId="{6E03951E-FC9C-4F0C-B6D6-B16AAA9E9E85}">
      <dgm:prSet/>
      <dgm:spPr/>
      <dgm:t>
        <a:bodyPr/>
        <a:lstStyle/>
        <a:p>
          <a:endParaRPr lang="en-US"/>
        </a:p>
      </dgm:t>
    </dgm:pt>
    <dgm:pt modelId="{9175AC2F-6792-42FD-8278-16D18E3810F8}">
      <dgm:prSet/>
      <dgm:spPr/>
      <dgm:t>
        <a:bodyPr/>
        <a:lstStyle/>
        <a:p>
          <a:r>
            <a:rPr lang="en-US" b="1" dirty="0" err="1"/>
            <a:t>Ondersteun</a:t>
          </a:r>
          <a:r>
            <a:rPr lang="en-US" b="1" dirty="0"/>
            <a:t> </a:t>
          </a:r>
          <a:r>
            <a:rPr lang="en-US" b="1" dirty="0" err="1"/>
            <a:t>langtermynsukses</a:t>
          </a:r>
          <a:br>
            <a:rPr lang="en-US" dirty="0"/>
          </a:br>
          <a:r>
            <a:rPr lang="en-US" dirty="0"/>
            <a:t>L</a:t>
          </a:r>
          <a:r>
            <a:rPr lang="en-US" dirty="0">
              <a:latin typeface="Arial" panose="020B0604020202020204" pitchFamily="34" charset="0"/>
              <a:cs typeface="Arial" panose="020B0604020202020204" pitchFamily="34" charset="0"/>
            </a:rPr>
            <a:t>ê </a:t>
          </a:r>
          <a:r>
            <a:rPr lang="en-US" dirty="0" err="1">
              <a:latin typeface="Arial" panose="020B0604020202020204" pitchFamily="34" charset="0"/>
              <a:cs typeface="Arial" panose="020B0604020202020204" pitchFamily="34" charset="0"/>
            </a:rPr>
            <a:t>goeie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grondslag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toekomstige</a:t>
          </a:r>
          <a:r>
            <a:rPr lang="en-US" dirty="0">
              <a:latin typeface="Arial" panose="020B0604020202020204" pitchFamily="34" charset="0"/>
              <a:cs typeface="Arial" panose="020B0604020202020204" pitchFamily="34" charset="0"/>
            </a:rPr>
            <a:t> leer.</a:t>
          </a:r>
          <a:endParaRPr lang="en-US" dirty="0"/>
        </a:p>
      </dgm:t>
    </dgm:pt>
    <dgm:pt modelId="{EA1DAD22-76AF-4A37-824F-27F4BCDD2E68}" type="parTrans" cxnId="{09A02CB0-0044-4815-B8F9-1E36502BED10}">
      <dgm:prSet/>
      <dgm:spPr/>
      <dgm:t>
        <a:bodyPr/>
        <a:lstStyle/>
        <a:p>
          <a:endParaRPr lang="en-US"/>
        </a:p>
      </dgm:t>
    </dgm:pt>
    <dgm:pt modelId="{9A675C48-E4CF-4782-BDA1-CCD98655523D}" type="sibTrans" cxnId="{09A02CB0-0044-4815-B8F9-1E36502BED10}">
      <dgm:prSet/>
      <dgm:spPr/>
      <dgm:t>
        <a:bodyPr/>
        <a:lstStyle/>
        <a:p>
          <a:endParaRPr lang="en-US"/>
        </a:p>
      </dgm:t>
    </dgm:pt>
    <dgm:pt modelId="{83475133-69B8-4472-AC56-1D7FF7BEA964}">
      <dgm:prSet/>
      <dgm:spPr/>
      <dgm:t>
        <a:bodyPr/>
        <a:lstStyle/>
        <a:p>
          <a:r>
            <a:rPr lang="en-US" b="1" dirty="0" err="1"/>
            <a:t>Verbetering</a:t>
          </a:r>
          <a:r>
            <a:rPr lang="en-US" b="1" dirty="0"/>
            <a:t> van </a:t>
          </a:r>
          <a:r>
            <a:rPr lang="en-US" b="1" dirty="0" err="1"/>
            <a:t>toetsuitslae</a:t>
          </a:r>
          <a:br>
            <a:rPr lang="en-US" dirty="0"/>
          </a:br>
          <a:r>
            <a:rPr lang="en-US" dirty="0" err="1"/>
            <a:t>Gebruik</a:t>
          </a:r>
          <a:r>
            <a:rPr lang="en-US" dirty="0"/>
            <a:t> </a:t>
          </a:r>
          <a:r>
            <a:rPr lang="en-US" dirty="0" err="1"/>
            <a:t>strategie</a:t>
          </a:r>
          <a:r>
            <a:rPr lang="af-ZA" dirty="0">
              <a:effectLst/>
              <a:latin typeface="Calibri" panose="020F0502020204030204" pitchFamily="34" charset="0"/>
              <a:ea typeface="Times New Roman" panose="02020603050405020304" pitchFamily="18" charset="0"/>
              <a:cs typeface="Calibri" panose="020F0502020204030204" pitchFamily="34" charset="0"/>
            </a:rPr>
            <a:t>ë in lyn met jou leerstyl.</a:t>
          </a:r>
          <a:endParaRPr lang="en-US" dirty="0"/>
        </a:p>
      </dgm:t>
    </dgm:pt>
    <dgm:pt modelId="{E090E9F2-F608-445D-91DA-B1D2E6942435}" type="parTrans" cxnId="{F59089AC-8CB6-4C62-899C-4405D4D1C378}">
      <dgm:prSet/>
      <dgm:spPr/>
      <dgm:t>
        <a:bodyPr/>
        <a:lstStyle/>
        <a:p>
          <a:endParaRPr lang="en-US"/>
        </a:p>
      </dgm:t>
    </dgm:pt>
    <dgm:pt modelId="{4E33BF8B-6F0B-44A6-988A-B72E6BE70BBA}" type="sibTrans" cxnId="{F59089AC-8CB6-4C62-899C-4405D4D1C378}">
      <dgm:prSet/>
      <dgm:spPr/>
      <dgm:t>
        <a:bodyPr/>
        <a:lstStyle/>
        <a:p>
          <a:endParaRPr lang="en-US"/>
        </a:p>
      </dgm:t>
    </dgm:pt>
    <dgm:pt modelId="{13F9D940-4763-4F75-8543-165E747749D0}">
      <dgm:prSet/>
      <dgm:spPr/>
      <dgm:t>
        <a:bodyPr/>
        <a:lstStyle/>
        <a:p>
          <a:r>
            <a:rPr lang="en-US" b="1" dirty="0" err="1"/>
            <a:t>Individualisering</a:t>
          </a:r>
          <a:r>
            <a:rPr lang="en-US" b="1" dirty="0"/>
            <a:t> van </a:t>
          </a:r>
          <a:r>
            <a:rPr lang="en-US" b="1" dirty="0" err="1"/>
            <a:t>jou</a:t>
          </a:r>
          <a:r>
            <a:rPr lang="en-US" b="1" dirty="0"/>
            <a:t> </a:t>
          </a:r>
          <a:r>
            <a:rPr lang="en-US" b="1" dirty="0" err="1"/>
            <a:t>leerervaring</a:t>
          </a:r>
          <a:br>
            <a:rPr lang="en-US" dirty="0"/>
          </a:br>
          <a:r>
            <a:rPr lang="en-US" dirty="0" err="1"/>
            <a:t>Ontwikkel</a:t>
          </a:r>
          <a:r>
            <a:rPr lang="en-US" dirty="0"/>
            <a:t> </a:t>
          </a:r>
          <a:r>
            <a:rPr lang="en-US" dirty="0" err="1"/>
            <a:t>studietegnieke</a:t>
          </a:r>
          <a:r>
            <a:rPr lang="en-US" dirty="0"/>
            <a:t> wat </a:t>
          </a:r>
          <a:r>
            <a:rPr lang="en-US" dirty="0" err="1"/>
            <a:t>vir</a:t>
          </a:r>
          <a:r>
            <a:rPr lang="en-US" dirty="0"/>
            <a:t> </a:t>
          </a:r>
          <a:r>
            <a:rPr lang="en-US" dirty="0" err="1"/>
            <a:t>jou</a:t>
          </a:r>
          <a:r>
            <a:rPr lang="en-US" dirty="0"/>
            <a:t> die </a:t>
          </a:r>
          <a:r>
            <a:rPr lang="en-US" dirty="0" err="1"/>
            <a:t>beste</a:t>
          </a:r>
          <a:r>
            <a:rPr lang="en-US" dirty="0"/>
            <a:t> </a:t>
          </a:r>
          <a:r>
            <a:rPr lang="en-US" dirty="0" err="1"/>
            <a:t>werk</a:t>
          </a:r>
          <a:r>
            <a:rPr lang="en-US" dirty="0"/>
            <a:t>.</a:t>
          </a:r>
        </a:p>
      </dgm:t>
    </dgm:pt>
    <dgm:pt modelId="{CDE0F0CE-9FA0-478C-9EF4-6CB4DD4B8D22}" type="parTrans" cxnId="{55A52F87-2A83-45F1-9547-5A5B2C7AE441}">
      <dgm:prSet/>
      <dgm:spPr/>
      <dgm:t>
        <a:bodyPr/>
        <a:lstStyle/>
        <a:p>
          <a:endParaRPr lang="en-US"/>
        </a:p>
      </dgm:t>
    </dgm:pt>
    <dgm:pt modelId="{F478BD21-C0DE-41E8-8B08-C18AC66888C6}" type="sibTrans" cxnId="{55A52F87-2A83-45F1-9547-5A5B2C7AE441}">
      <dgm:prSet/>
      <dgm:spPr/>
      <dgm:t>
        <a:bodyPr/>
        <a:lstStyle/>
        <a:p>
          <a:endParaRPr lang="en-US"/>
        </a:p>
      </dgm:t>
    </dgm:pt>
    <dgm:pt modelId="{AB0A5E99-9A30-4829-B2E7-26BC0DF6BF59}">
      <dgm:prSet/>
      <dgm:spPr/>
      <dgm:t>
        <a:bodyPr/>
        <a:lstStyle/>
        <a:p>
          <a:r>
            <a:rPr lang="en-US" b="1" dirty="0" err="1"/>
            <a:t>Verminder</a:t>
          </a:r>
          <a:r>
            <a:rPr lang="en-US" b="1" dirty="0"/>
            <a:t> </a:t>
          </a:r>
          <a:r>
            <a:rPr lang="en-US" b="1" dirty="0" err="1"/>
            <a:t>leerverwante</a:t>
          </a:r>
          <a:r>
            <a:rPr lang="en-US" b="1" dirty="0"/>
            <a:t> </a:t>
          </a:r>
          <a:r>
            <a:rPr lang="en-US" b="1" dirty="0" err="1"/>
            <a:t>stres</a:t>
          </a:r>
          <a:br>
            <a:rPr lang="en-US" dirty="0"/>
          </a:br>
          <a:r>
            <a:rPr lang="en-US" dirty="0" err="1"/>
            <a:t>Gebruik</a:t>
          </a:r>
          <a:r>
            <a:rPr lang="en-US" dirty="0"/>
            <a:t> die </a:t>
          </a:r>
          <a:r>
            <a:rPr lang="en-US" dirty="0" err="1"/>
            <a:t>regte</a:t>
          </a:r>
          <a:r>
            <a:rPr lang="en-US" dirty="0"/>
            <a:t> </a:t>
          </a:r>
          <a:r>
            <a:rPr lang="en-US" dirty="0" err="1"/>
            <a:t>metodes</a:t>
          </a:r>
          <a:r>
            <a:rPr lang="en-US" dirty="0"/>
            <a:t> wat </a:t>
          </a:r>
          <a:r>
            <a:rPr lang="en-US" dirty="0" err="1"/>
            <a:t>natuuurlik</a:t>
          </a:r>
          <a:r>
            <a:rPr lang="en-US" dirty="0"/>
            <a:t> </a:t>
          </a:r>
          <a:r>
            <a:rPr lang="en-US" dirty="0" err="1"/>
            <a:t>en</a:t>
          </a:r>
          <a:r>
            <a:rPr lang="en-US" dirty="0"/>
            <a:t> </a:t>
          </a:r>
          <a:r>
            <a:rPr lang="en-US" dirty="0" err="1"/>
            <a:t>aangenaam</a:t>
          </a:r>
          <a:r>
            <a:rPr lang="en-US" dirty="0"/>
            <a:t> </a:t>
          </a:r>
          <a:r>
            <a:rPr lang="en-US" dirty="0" err="1"/>
            <a:t>voel</a:t>
          </a:r>
          <a:r>
            <a:rPr lang="en-US" dirty="0"/>
            <a:t>.</a:t>
          </a:r>
        </a:p>
      </dgm:t>
    </dgm:pt>
    <dgm:pt modelId="{A7E73F6E-E1ED-4203-9ADF-E17DD039933D}" type="parTrans" cxnId="{16F2D68E-0893-4F47-B9BB-5D806A85F3D3}">
      <dgm:prSet/>
      <dgm:spPr/>
      <dgm:t>
        <a:bodyPr/>
        <a:lstStyle/>
        <a:p>
          <a:endParaRPr lang="en-US"/>
        </a:p>
      </dgm:t>
    </dgm:pt>
    <dgm:pt modelId="{4D94E9AA-3198-4080-9820-01860CACC049}" type="sibTrans" cxnId="{16F2D68E-0893-4F47-B9BB-5D806A85F3D3}">
      <dgm:prSet/>
      <dgm:spPr/>
      <dgm:t>
        <a:bodyPr/>
        <a:lstStyle/>
        <a:p>
          <a:endParaRPr lang="en-US"/>
        </a:p>
      </dgm:t>
    </dgm:pt>
    <dgm:pt modelId="{836A77DC-B320-4024-8E70-57355C7ACC32}">
      <dgm:prSet/>
      <dgm:spPr/>
      <dgm:t>
        <a:bodyPr/>
        <a:lstStyle/>
        <a:p>
          <a:r>
            <a:rPr lang="en-US" b="1" dirty="0" err="1"/>
            <a:t>Verbetering</a:t>
          </a:r>
          <a:r>
            <a:rPr lang="en-US" b="1" dirty="0"/>
            <a:t> van </a:t>
          </a:r>
          <a:r>
            <a:rPr lang="en-US" b="1" dirty="0" err="1"/>
            <a:t>studiestrategie</a:t>
          </a:r>
          <a:r>
            <a:rPr lang="af-ZA" b="1" dirty="0">
              <a:effectLst/>
              <a:latin typeface="Calibri" panose="020F0502020204030204" pitchFamily="34" charset="0"/>
              <a:ea typeface="Times New Roman" panose="02020603050405020304" pitchFamily="18" charset="0"/>
              <a:cs typeface="Calibri" panose="020F0502020204030204" pitchFamily="34" charset="0"/>
            </a:rPr>
            <a:t>ë</a:t>
          </a:r>
          <a:br>
            <a:rPr lang="en-US" dirty="0"/>
          </a:br>
          <a:r>
            <a:rPr lang="en-US" dirty="0"/>
            <a:t>Bou </a:t>
          </a:r>
          <a:r>
            <a:rPr lang="en-US" dirty="0" err="1"/>
            <a:t>voort</a:t>
          </a:r>
          <a:r>
            <a:rPr lang="en-US" dirty="0"/>
            <a:t> op wat </a:t>
          </a:r>
          <a:r>
            <a:rPr lang="en-US" dirty="0" err="1"/>
            <a:t>werk</a:t>
          </a:r>
          <a:r>
            <a:rPr lang="en-US" dirty="0"/>
            <a:t> </a:t>
          </a:r>
          <a:r>
            <a:rPr lang="en-US" dirty="0" err="1"/>
            <a:t>deur</a:t>
          </a:r>
          <a:r>
            <a:rPr lang="en-US" dirty="0"/>
            <a:t> </a:t>
          </a:r>
          <a:r>
            <a:rPr lang="en-US" dirty="0" err="1"/>
            <a:t>benaderings</a:t>
          </a:r>
          <a:r>
            <a:rPr lang="en-US" dirty="0"/>
            <a:t> </a:t>
          </a:r>
          <a:r>
            <a:rPr lang="en-US" dirty="0" err="1"/>
            <a:t>te</a:t>
          </a:r>
          <a:r>
            <a:rPr lang="en-US" dirty="0"/>
            <a:t> </a:t>
          </a:r>
          <a:r>
            <a:rPr lang="en-US" dirty="0" err="1"/>
            <a:t>integreer</a:t>
          </a:r>
          <a:r>
            <a:rPr lang="en-US" dirty="0"/>
            <a:t>. </a:t>
          </a:r>
        </a:p>
      </dgm:t>
    </dgm:pt>
    <dgm:pt modelId="{FD6911DB-F9B5-476E-9AA5-3DE8B92B2915}" type="parTrans" cxnId="{9034736F-A86B-420F-93CA-F4B4BB994508}">
      <dgm:prSet/>
      <dgm:spPr/>
      <dgm:t>
        <a:bodyPr/>
        <a:lstStyle/>
        <a:p>
          <a:endParaRPr lang="en-US"/>
        </a:p>
      </dgm:t>
    </dgm:pt>
    <dgm:pt modelId="{BC44FB80-92C2-41E7-BA54-8B42A2A818FE}" type="sibTrans" cxnId="{9034736F-A86B-420F-93CA-F4B4BB994508}">
      <dgm:prSet/>
      <dgm:spPr/>
      <dgm:t>
        <a:bodyPr/>
        <a:lstStyle/>
        <a:p>
          <a:endParaRPr lang="en-US"/>
        </a:p>
      </dgm:t>
    </dgm:pt>
    <dgm:pt modelId="{DEBE35B3-92D3-44D7-AE53-EC717B0E6D97}" type="pres">
      <dgm:prSet presAssocID="{CF3142FC-0CCD-45B5-8A6E-23A7F33EEF5D}" presName="diagram" presStyleCnt="0">
        <dgm:presLayoutVars>
          <dgm:dir/>
          <dgm:resizeHandles val="exact"/>
        </dgm:presLayoutVars>
      </dgm:prSet>
      <dgm:spPr/>
    </dgm:pt>
    <dgm:pt modelId="{47A83B4C-3486-4B9D-BC9F-B7D08EDE9D49}" type="pres">
      <dgm:prSet presAssocID="{0F450946-39F1-424E-BDBB-2C747128154B}" presName="node" presStyleLbl="node1" presStyleIdx="0" presStyleCnt="6">
        <dgm:presLayoutVars>
          <dgm:bulletEnabled val="1"/>
        </dgm:presLayoutVars>
      </dgm:prSet>
      <dgm:spPr/>
    </dgm:pt>
    <dgm:pt modelId="{A89CF5C6-447D-46FD-A1AF-0BD701A685D9}" type="pres">
      <dgm:prSet presAssocID="{75CBFFA7-DF51-4C10-A47B-F681988765FD}" presName="sibTrans" presStyleCnt="0"/>
      <dgm:spPr/>
    </dgm:pt>
    <dgm:pt modelId="{C4D3B11B-024A-4B48-98D7-CBFF71A9C440}" type="pres">
      <dgm:prSet presAssocID="{9175AC2F-6792-42FD-8278-16D18E3810F8}" presName="node" presStyleLbl="node1" presStyleIdx="1" presStyleCnt="6">
        <dgm:presLayoutVars>
          <dgm:bulletEnabled val="1"/>
        </dgm:presLayoutVars>
      </dgm:prSet>
      <dgm:spPr/>
    </dgm:pt>
    <dgm:pt modelId="{1479DAE7-A9CC-4464-9721-C63B1DAFA8D5}" type="pres">
      <dgm:prSet presAssocID="{9A675C48-E4CF-4782-BDA1-CCD98655523D}" presName="sibTrans" presStyleCnt="0"/>
      <dgm:spPr/>
    </dgm:pt>
    <dgm:pt modelId="{FE18479A-2A18-4FB6-9512-15C2C354A7CE}" type="pres">
      <dgm:prSet presAssocID="{83475133-69B8-4472-AC56-1D7FF7BEA964}" presName="node" presStyleLbl="node1" presStyleIdx="2" presStyleCnt="6">
        <dgm:presLayoutVars>
          <dgm:bulletEnabled val="1"/>
        </dgm:presLayoutVars>
      </dgm:prSet>
      <dgm:spPr/>
    </dgm:pt>
    <dgm:pt modelId="{E4263F61-AF26-4D95-9FBF-01D9C2AE2F40}" type="pres">
      <dgm:prSet presAssocID="{4E33BF8B-6F0B-44A6-988A-B72E6BE70BBA}" presName="sibTrans" presStyleCnt="0"/>
      <dgm:spPr/>
    </dgm:pt>
    <dgm:pt modelId="{6C0F83CD-D743-4DF5-9AB3-11FE3FC4BF1A}" type="pres">
      <dgm:prSet presAssocID="{13F9D940-4763-4F75-8543-165E747749D0}" presName="node" presStyleLbl="node1" presStyleIdx="3" presStyleCnt="6">
        <dgm:presLayoutVars>
          <dgm:bulletEnabled val="1"/>
        </dgm:presLayoutVars>
      </dgm:prSet>
      <dgm:spPr/>
    </dgm:pt>
    <dgm:pt modelId="{4CBD8B19-1CB3-4CBC-B176-C250A433C837}" type="pres">
      <dgm:prSet presAssocID="{F478BD21-C0DE-41E8-8B08-C18AC66888C6}" presName="sibTrans" presStyleCnt="0"/>
      <dgm:spPr/>
    </dgm:pt>
    <dgm:pt modelId="{1918402E-9DAD-4701-8B8D-903E06424A7F}" type="pres">
      <dgm:prSet presAssocID="{AB0A5E99-9A30-4829-B2E7-26BC0DF6BF59}" presName="node" presStyleLbl="node1" presStyleIdx="4" presStyleCnt="6">
        <dgm:presLayoutVars>
          <dgm:bulletEnabled val="1"/>
        </dgm:presLayoutVars>
      </dgm:prSet>
      <dgm:spPr/>
    </dgm:pt>
    <dgm:pt modelId="{CCAE09EE-F2D2-46C3-8B30-695A823ED603}" type="pres">
      <dgm:prSet presAssocID="{4D94E9AA-3198-4080-9820-01860CACC049}" presName="sibTrans" presStyleCnt="0"/>
      <dgm:spPr/>
    </dgm:pt>
    <dgm:pt modelId="{6EAF0FB8-254F-400F-BEE0-1E2D1634B178}" type="pres">
      <dgm:prSet presAssocID="{836A77DC-B320-4024-8E70-57355C7ACC32}" presName="node" presStyleLbl="node1" presStyleIdx="5" presStyleCnt="6">
        <dgm:presLayoutVars>
          <dgm:bulletEnabled val="1"/>
        </dgm:presLayoutVars>
      </dgm:prSet>
      <dgm:spPr/>
    </dgm:pt>
  </dgm:ptLst>
  <dgm:cxnLst>
    <dgm:cxn modelId="{6E03951E-FC9C-4F0C-B6D6-B16AAA9E9E85}" srcId="{CF3142FC-0CCD-45B5-8A6E-23A7F33EEF5D}" destId="{0F450946-39F1-424E-BDBB-2C747128154B}" srcOrd="0" destOrd="0" parTransId="{73FA8207-0702-4FDF-9EFB-217E05897D59}" sibTransId="{75CBFFA7-DF51-4C10-A47B-F681988765FD}"/>
    <dgm:cxn modelId="{80CF1C29-30E7-4534-81B9-A311417062F2}" type="presOf" srcId="{83475133-69B8-4472-AC56-1D7FF7BEA964}" destId="{FE18479A-2A18-4FB6-9512-15C2C354A7CE}" srcOrd="0" destOrd="0" presId="urn:microsoft.com/office/officeart/2005/8/layout/default"/>
    <dgm:cxn modelId="{865E9433-8A83-4D7C-BD29-5238A0FB672C}" type="presOf" srcId="{AB0A5E99-9A30-4829-B2E7-26BC0DF6BF59}" destId="{1918402E-9DAD-4701-8B8D-903E06424A7F}" srcOrd="0" destOrd="0" presId="urn:microsoft.com/office/officeart/2005/8/layout/default"/>
    <dgm:cxn modelId="{1025CD4A-09ED-4674-857E-525AAB39A662}" type="presOf" srcId="{9175AC2F-6792-42FD-8278-16D18E3810F8}" destId="{C4D3B11B-024A-4B48-98D7-CBFF71A9C440}" srcOrd="0" destOrd="0" presId="urn:microsoft.com/office/officeart/2005/8/layout/default"/>
    <dgm:cxn modelId="{9034736F-A86B-420F-93CA-F4B4BB994508}" srcId="{CF3142FC-0CCD-45B5-8A6E-23A7F33EEF5D}" destId="{836A77DC-B320-4024-8E70-57355C7ACC32}" srcOrd="5" destOrd="0" parTransId="{FD6911DB-F9B5-476E-9AA5-3DE8B92B2915}" sibTransId="{BC44FB80-92C2-41E7-BA54-8B42A2A818FE}"/>
    <dgm:cxn modelId="{7A8B9B82-D6B8-4862-915B-CF8EA8691B3F}" type="presOf" srcId="{CF3142FC-0CCD-45B5-8A6E-23A7F33EEF5D}" destId="{DEBE35B3-92D3-44D7-AE53-EC717B0E6D97}" srcOrd="0" destOrd="0" presId="urn:microsoft.com/office/officeart/2005/8/layout/default"/>
    <dgm:cxn modelId="{55A52F87-2A83-45F1-9547-5A5B2C7AE441}" srcId="{CF3142FC-0CCD-45B5-8A6E-23A7F33EEF5D}" destId="{13F9D940-4763-4F75-8543-165E747749D0}" srcOrd="3" destOrd="0" parTransId="{CDE0F0CE-9FA0-478C-9EF4-6CB4DD4B8D22}" sibTransId="{F478BD21-C0DE-41E8-8B08-C18AC66888C6}"/>
    <dgm:cxn modelId="{16F2D68E-0893-4F47-B9BB-5D806A85F3D3}" srcId="{CF3142FC-0CCD-45B5-8A6E-23A7F33EEF5D}" destId="{AB0A5E99-9A30-4829-B2E7-26BC0DF6BF59}" srcOrd="4" destOrd="0" parTransId="{A7E73F6E-E1ED-4203-9ADF-E17DD039933D}" sibTransId="{4D94E9AA-3198-4080-9820-01860CACC049}"/>
    <dgm:cxn modelId="{F59089AC-8CB6-4C62-899C-4405D4D1C378}" srcId="{CF3142FC-0CCD-45B5-8A6E-23A7F33EEF5D}" destId="{83475133-69B8-4472-AC56-1D7FF7BEA964}" srcOrd="2" destOrd="0" parTransId="{E090E9F2-F608-445D-91DA-B1D2E6942435}" sibTransId="{4E33BF8B-6F0B-44A6-988A-B72E6BE70BBA}"/>
    <dgm:cxn modelId="{09A02CB0-0044-4815-B8F9-1E36502BED10}" srcId="{CF3142FC-0CCD-45B5-8A6E-23A7F33EEF5D}" destId="{9175AC2F-6792-42FD-8278-16D18E3810F8}" srcOrd="1" destOrd="0" parTransId="{EA1DAD22-76AF-4A37-824F-27F4BCDD2E68}" sibTransId="{9A675C48-E4CF-4782-BDA1-CCD98655523D}"/>
    <dgm:cxn modelId="{83E679B4-3097-40F9-B6AC-82FCD4646AD2}" type="presOf" srcId="{836A77DC-B320-4024-8E70-57355C7ACC32}" destId="{6EAF0FB8-254F-400F-BEE0-1E2D1634B178}" srcOrd="0" destOrd="0" presId="urn:microsoft.com/office/officeart/2005/8/layout/default"/>
    <dgm:cxn modelId="{DB3B6CB8-32E2-4B6A-AD93-77C01DBC41BF}" type="presOf" srcId="{0F450946-39F1-424E-BDBB-2C747128154B}" destId="{47A83B4C-3486-4B9D-BC9F-B7D08EDE9D49}" srcOrd="0" destOrd="0" presId="urn:microsoft.com/office/officeart/2005/8/layout/default"/>
    <dgm:cxn modelId="{08F204DF-FB30-4645-962F-81839DED838C}" type="presOf" srcId="{13F9D940-4763-4F75-8543-165E747749D0}" destId="{6C0F83CD-D743-4DF5-9AB3-11FE3FC4BF1A}" srcOrd="0" destOrd="0" presId="urn:microsoft.com/office/officeart/2005/8/layout/default"/>
    <dgm:cxn modelId="{4F7AA48B-1D74-4D7A-BAAF-0582D49D8113}" type="presParOf" srcId="{DEBE35B3-92D3-44D7-AE53-EC717B0E6D97}" destId="{47A83B4C-3486-4B9D-BC9F-B7D08EDE9D49}" srcOrd="0" destOrd="0" presId="urn:microsoft.com/office/officeart/2005/8/layout/default"/>
    <dgm:cxn modelId="{5C489661-F5EF-47B4-B9D1-A74E3FAEFCD9}" type="presParOf" srcId="{DEBE35B3-92D3-44D7-AE53-EC717B0E6D97}" destId="{A89CF5C6-447D-46FD-A1AF-0BD701A685D9}" srcOrd="1" destOrd="0" presId="urn:microsoft.com/office/officeart/2005/8/layout/default"/>
    <dgm:cxn modelId="{FD8E7B23-7811-4B63-B8E1-CF75F190CA73}" type="presParOf" srcId="{DEBE35B3-92D3-44D7-AE53-EC717B0E6D97}" destId="{C4D3B11B-024A-4B48-98D7-CBFF71A9C440}" srcOrd="2" destOrd="0" presId="urn:microsoft.com/office/officeart/2005/8/layout/default"/>
    <dgm:cxn modelId="{2E00DF85-80C1-4EA2-8760-403780D0F9F7}" type="presParOf" srcId="{DEBE35B3-92D3-44D7-AE53-EC717B0E6D97}" destId="{1479DAE7-A9CC-4464-9721-C63B1DAFA8D5}" srcOrd="3" destOrd="0" presId="urn:microsoft.com/office/officeart/2005/8/layout/default"/>
    <dgm:cxn modelId="{C9FFBAF7-1FEB-4344-9EDD-71A2D880087A}" type="presParOf" srcId="{DEBE35B3-92D3-44D7-AE53-EC717B0E6D97}" destId="{FE18479A-2A18-4FB6-9512-15C2C354A7CE}" srcOrd="4" destOrd="0" presId="urn:microsoft.com/office/officeart/2005/8/layout/default"/>
    <dgm:cxn modelId="{309B3D4F-7169-46FA-B6DD-B1C5C81E6A7E}" type="presParOf" srcId="{DEBE35B3-92D3-44D7-AE53-EC717B0E6D97}" destId="{E4263F61-AF26-4D95-9FBF-01D9C2AE2F40}" srcOrd="5" destOrd="0" presId="urn:microsoft.com/office/officeart/2005/8/layout/default"/>
    <dgm:cxn modelId="{3CBB5DA8-FD82-4C8D-A27E-FF0B4A8A5DB5}" type="presParOf" srcId="{DEBE35B3-92D3-44D7-AE53-EC717B0E6D97}" destId="{6C0F83CD-D743-4DF5-9AB3-11FE3FC4BF1A}" srcOrd="6" destOrd="0" presId="urn:microsoft.com/office/officeart/2005/8/layout/default"/>
    <dgm:cxn modelId="{76333175-CF1C-4511-86D7-E49ED3508280}" type="presParOf" srcId="{DEBE35B3-92D3-44D7-AE53-EC717B0E6D97}" destId="{4CBD8B19-1CB3-4CBC-B176-C250A433C837}" srcOrd="7" destOrd="0" presId="urn:microsoft.com/office/officeart/2005/8/layout/default"/>
    <dgm:cxn modelId="{2F93AFC2-136C-4628-8792-9C0D5B5608D7}" type="presParOf" srcId="{DEBE35B3-92D3-44D7-AE53-EC717B0E6D97}" destId="{1918402E-9DAD-4701-8B8D-903E06424A7F}" srcOrd="8" destOrd="0" presId="urn:microsoft.com/office/officeart/2005/8/layout/default"/>
    <dgm:cxn modelId="{5B0E7CD5-1B6C-4437-8174-9A89660E4B35}" type="presParOf" srcId="{DEBE35B3-92D3-44D7-AE53-EC717B0E6D97}" destId="{CCAE09EE-F2D2-46C3-8B30-695A823ED603}" srcOrd="9" destOrd="0" presId="urn:microsoft.com/office/officeart/2005/8/layout/default"/>
    <dgm:cxn modelId="{FBF72A07-C8B2-44EE-B69A-CF1B010836CA}" type="presParOf" srcId="{DEBE35B3-92D3-44D7-AE53-EC717B0E6D97}" destId="{6EAF0FB8-254F-400F-BEE0-1E2D1634B178}"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D907A9-ABA4-4993-A663-5E5FDA5936CC}"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4DC05E98-E204-49FF-A8CE-00887CD945FF}">
      <dgm:prSet/>
      <dgm:spPr/>
      <dgm:t>
        <a:bodyPr/>
        <a:lstStyle/>
        <a:p>
          <a:r>
            <a:rPr lang="en-US" b="1" dirty="0"/>
            <a:t>Hoe </a:t>
          </a:r>
          <a:r>
            <a:rPr lang="en-US" b="1" dirty="0" err="1"/>
            <a:t>dit</a:t>
          </a:r>
          <a:r>
            <a:rPr lang="en-US" b="1" dirty="0"/>
            <a:t> </a:t>
          </a:r>
          <a:r>
            <a:rPr lang="en-US" b="1" dirty="0" err="1"/>
            <a:t>jou</a:t>
          </a:r>
          <a:r>
            <a:rPr lang="en-US" b="1" dirty="0"/>
            <a:t> </a:t>
          </a:r>
          <a:r>
            <a:rPr lang="en-US" b="1" dirty="0" err="1"/>
            <a:t>baat</a:t>
          </a:r>
          <a:r>
            <a:rPr lang="en-US" b="1" dirty="0"/>
            <a:t> om </a:t>
          </a:r>
          <a:r>
            <a:rPr lang="en-US" b="1" dirty="0" err="1"/>
            <a:t>jou</a:t>
          </a:r>
          <a:r>
            <a:rPr lang="en-US" b="1" dirty="0"/>
            <a:t> </a:t>
          </a:r>
          <a:r>
            <a:rPr lang="en-US" b="1" dirty="0" err="1"/>
            <a:t>leerstyl</a:t>
          </a:r>
          <a:r>
            <a:rPr lang="en-US" b="1" dirty="0"/>
            <a:t> </a:t>
          </a:r>
          <a:r>
            <a:rPr lang="en-US" b="1" dirty="0" err="1"/>
            <a:t>te</a:t>
          </a:r>
          <a:r>
            <a:rPr lang="en-US" b="1" dirty="0"/>
            <a:t> ken:</a:t>
          </a:r>
          <a:endParaRPr lang="en-US" dirty="0"/>
        </a:p>
      </dgm:t>
    </dgm:pt>
    <dgm:pt modelId="{03104462-3143-4F76-BFF2-3F05EA13F3C1}" type="parTrans" cxnId="{569AE88E-4196-4EFF-B60F-4B6FE6B133BA}">
      <dgm:prSet/>
      <dgm:spPr/>
      <dgm:t>
        <a:bodyPr/>
        <a:lstStyle/>
        <a:p>
          <a:endParaRPr lang="en-US"/>
        </a:p>
      </dgm:t>
    </dgm:pt>
    <dgm:pt modelId="{A606D823-E7FF-4BCA-9FDC-5EC787E1730B}" type="sibTrans" cxnId="{569AE88E-4196-4EFF-B60F-4B6FE6B133BA}">
      <dgm:prSet/>
      <dgm:spPr/>
      <dgm:t>
        <a:bodyPr/>
        <a:lstStyle/>
        <a:p>
          <a:endParaRPr lang="en-US"/>
        </a:p>
      </dgm:t>
    </dgm:pt>
    <dgm:pt modelId="{3391C69A-6CCD-44C7-9E8C-7D81FC28B61F}">
      <dgm:prSet/>
      <dgm:spPr/>
      <dgm:t>
        <a:bodyPr/>
        <a:lstStyle/>
        <a:p>
          <a:r>
            <a:rPr lang="en-US" b="1" dirty="0" err="1"/>
            <a:t>Verhoog</a:t>
          </a:r>
          <a:r>
            <a:rPr lang="en-US" b="1" dirty="0"/>
            <a:t> </a:t>
          </a:r>
          <a:r>
            <a:rPr lang="en-US" b="1" dirty="0" err="1"/>
            <a:t>selfvertroue</a:t>
          </a:r>
          <a:br>
            <a:rPr lang="en-US" dirty="0"/>
          </a:br>
          <a:r>
            <a:rPr lang="en-US" dirty="0"/>
            <a:t>Herken </a:t>
          </a:r>
          <a:r>
            <a:rPr lang="en-US" dirty="0" err="1"/>
            <a:t>jou</a:t>
          </a:r>
          <a:r>
            <a:rPr lang="en-US" dirty="0"/>
            <a:t> </a:t>
          </a:r>
          <a:r>
            <a:rPr lang="en-US" dirty="0" err="1"/>
            <a:t>sterkpunte</a:t>
          </a:r>
          <a:r>
            <a:rPr lang="en-US" dirty="0"/>
            <a:t> </a:t>
          </a:r>
          <a:r>
            <a:rPr lang="en-US" dirty="0" err="1"/>
            <a:t>en</a:t>
          </a:r>
          <a:r>
            <a:rPr lang="en-US" dirty="0"/>
            <a:t> </a:t>
          </a:r>
          <a:r>
            <a:rPr lang="en-US" dirty="0" err="1"/>
            <a:t>benader</a:t>
          </a:r>
          <a:r>
            <a:rPr lang="en-US" dirty="0"/>
            <a:t> leer met </a:t>
          </a:r>
          <a:r>
            <a:rPr lang="en-US" dirty="0" err="1"/>
            <a:t>duidelikheid</a:t>
          </a:r>
          <a:r>
            <a:rPr lang="en-US" dirty="0"/>
            <a:t>.</a:t>
          </a:r>
        </a:p>
      </dgm:t>
    </dgm:pt>
    <dgm:pt modelId="{E7BBA11B-72F3-42FF-9CE1-9836E28DFBD4}" type="parTrans" cxnId="{8D00BFB0-5916-4486-B444-2DD2DDFC4CE8}">
      <dgm:prSet/>
      <dgm:spPr/>
      <dgm:t>
        <a:bodyPr/>
        <a:lstStyle/>
        <a:p>
          <a:endParaRPr lang="en-US"/>
        </a:p>
      </dgm:t>
    </dgm:pt>
    <dgm:pt modelId="{334F2694-9EAA-406A-A047-BE39F1DA4B08}" type="sibTrans" cxnId="{8D00BFB0-5916-4486-B444-2DD2DDFC4CE8}">
      <dgm:prSet/>
      <dgm:spPr/>
      <dgm:t>
        <a:bodyPr/>
        <a:lstStyle/>
        <a:p>
          <a:endParaRPr lang="en-US"/>
        </a:p>
      </dgm:t>
    </dgm:pt>
    <dgm:pt modelId="{941FF823-3FB3-4F11-9986-C7D1AD07DC04}">
      <dgm:prSet/>
      <dgm:spPr/>
      <dgm:t>
        <a:bodyPr/>
        <a:lstStyle/>
        <a:p>
          <a:r>
            <a:rPr lang="en-US" b="1" dirty="0" err="1"/>
            <a:t>Verbeter</a:t>
          </a:r>
          <a:r>
            <a:rPr lang="en-US" b="1" dirty="0"/>
            <a:t> </a:t>
          </a:r>
          <a:r>
            <a:rPr lang="en-US" b="1" dirty="0" err="1"/>
            <a:t>selfbeeld</a:t>
          </a:r>
          <a:br>
            <a:rPr lang="en-US" dirty="0"/>
          </a:br>
          <a:r>
            <a:rPr lang="en-US" dirty="0" err="1"/>
            <a:t>Verstaan</a:t>
          </a:r>
          <a:r>
            <a:rPr lang="en-US" dirty="0"/>
            <a:t> hoe </a:t>
          </a:r>
          <a:r>
            <a:rPr lang="en-US" dirty="0" err="1"/>
            <a:t>jy</a:t>
          </a:r>
          <a:r>
            <a:rPr lang="en-US" dirty="0"/>
            <a:t> die </a:t>
          </a:r>
          <a:r>
            <a:rPr lang="en-US" dirty="0" err="1"/>
            <a:t>beste</a:t>
          </a:r>
          <a:r>
            <a:rPr lang="en-US" dirty="0"/>
            <a:t> leer </a:t>
          </a:r>
          <a:r>
            <a:rPr lang="en-US" dirty="0" err="1"/>
            <a:t>en</a:t>
          </a:r>
          <a:r>
            <a:rPr lang="en-US" dirty="0"/>
            <a:t> </a:t>
          </a:r>
          <a:r>
            <a:rPr lang="en-US" dirty="0" err="1"/>
            <a:t>waardeer</a:t>
          </a:r>
          <a:r>
            <a:rPr lang="en-US" dirty="0"/>
            <a:t> </a:t>
          </a:r>
          <a:r>
            <a:rPr lang="en-US" dirty="0" err="1"/>
            <a:t>jou</a:t>
          </a:r>
          <a:r>
            <a:rPr lang="en-US" dirty="0"/>
            <a:t> </a:t>
          </a:r>
          <a:r>
            <a:rPr lang="en-US" dirty="0" err="1"/>
            <a:t>unieke</a:t>
          </a:r>
          <a:r>
            <a:rPr lang="en-US" dirty="0"/>
            <a:t> </a:t>
          </a:r>
          <a:r>
            <a:rPr lang="en-US" dirty="0" err="1"/>
            <a:t>styl</a:t>
          </a:r>
          <a:r>
            <a:rPr lang="en-US" dirty="0"/>
            <a:t>.</a:t>
          </a:r>
        </a:p>
      </dgm:t>
    </dgm:pt>
    <dgm:pt modelId="{55688B0F-A2CE-4208-BD1D-FDF6383F1E6D}" type="parTrans" cxnId="{FF8855E0-C1BF-4E66-A6BB-AC7D9C957536}">
      <dgm:prSet/>
      <dgm:spPr/>
      <dgm:t>
        <a:bodyPr/>
        <a:lstStyle/>
        <a:p>
          <a:endParaRPr lang="en-US"/>
        </a:p>
      </dgm:t>
    </dgm:pt>
    <dgm:pt modelId="{61334DE6-C571-4E45-8B07-B919C8F0B49C}" type="sibTrans" cxnId="{FF8855E0-C1BF-4E66-A6BB-AC7D9C957536}">
      <dgm:prSet/>
      <dgm:spPr/>
      <dgm:t>
        <a:bodyPr/>
        <a:lstStyle/>
        <a:p>
          <a:endParaRPr lang="en-US"/>
        </a:p>
      </dgm:t>
    </dgm:pt>
    <dgm:pt modelId="{B4560CD5-DE8F-4B3E-91EA-E9123B842F0E}">
      <dgm:prSet/>
      <dgm:spPr/>
      <dgm:t>
        <a:bodyPr/>
        <a:lstStyle/>
        <a:p>
          <a:r>
            <a:rPr lang="en-US" b="1" dirty="0" err="1"/>
            <a:t>Gebruik</a:t>
          </a:r>
          <a:r>
            <a:rPr lang="en-US" b="1" dirty="0"/>
            <a:t> </a:t>
          </a:r>
          <a:r>
            <a:rPr lang="en-US" b="1" dirty="0" err="1"/>
            <a:t>jou</a:t>
          </a:r>
          <a:r>
            <a:rPr lang="en-US" b="1" dirty="0"/>
            <a:t> </a:t>
          </a:r>
          <a:r>
            <a:rPr lang="en-US" b="1" dirty="0" err="1"/>
            <a:t>brein</a:t>
          </a:r>
          <a:r>
            <a:rPr lang="en-US" b="1" dirty="0"/>
            <a:t> </a:t>
          </a:r>
          <a:r>
            <a:rPr lang="en-US" b="1" dirty="0" err="1"/>
            <a:t>effektief</a:t>
          </a:r>
          <a:endParaRPr lang="en-US" b="1" dirty="0"/>
        </a:p>
        <a:p>
          <a:r>
            <a:rPr lang="en-US" b="0" dirty="0"/>
            <a:t>Pas </a:t>
          </a:r>
          <a:r>
            <a:rPr lang="en-US" b="0" dirty="0" err="1"/>
            <a:t>studiemetodes</a:t>
          </a:r>
          <a:r>
            <a:rPr lang="en-US" b="0" dirty="0"/>
            <a:t> </a:t>
          </a:r>
          <a:r>
            <a:rPr lang="en-US" b="0" dirty="0" err="1"/>
            <a:t>aan</a:t>
          </a:r>
          <a:r>
            <a:rPr lang="en-US" b="0" dirty="0"/>
            <a:t> by </a:t>
          </a:r>
          <a:r>
            <a:rPr lang="en-US" b="0" dirty="0" err="1"/>
            <a:t>jou</a:t>
          </a:r>
          <a:r>
            <a:rPr lang="en-US" b="0" dirty="0"/>
            <a:t> </a:t>
          </a:r>
          <a:r>
            <a:rPr lang="en-US" b="0" dirty="0" err="1"/>
            <a:t>natuurlike</a:t>
          </a:r>
          <a:r>
            <a:rPr lang="en-US" b="0" dirty="0"/>
            <a:t> </a:t>
          </a:r>
          <a:r>
            <a:rPr lang="en-US" b="0" dirty="0" err="1"/>
            <a:t>voorkeure</a:t>
          </a:r>
          <a:r>
            <a:rPr lang="en-US" b="0" dirty="0"/>
            <a:t>.</a:t>
          </a:r>
          <a:br>
            <a:rPr lang="en-US" dirty="0"/>
          </a:br>
          <a:endParaRPr lang="en-US" dirty="0"/>
        </a:p>
      </dgm:t>
    </dgm:pt>
    <dgm:pt modelId="{83787293-3ED5-4604-BEF1-FC9AFCDA90A5}" type="parTrans" cxnId="{6D03974B-4985-462A-873F-5ADEEAA5D274}">
      <dgm:prSet/>
      <dgm:spPr/>
      <dgm:t>
        <a:bodyPr/>
        <a:lstStyle/>
        <a:p>
          <a:endParaRPr lang="en-US"/>
        </a:p>
      </dgm:t>
    </dgm:pt>
    <dgm:pt modelId="{C7A0A9B9-0BEA-4069-8C5C-893439D02936}" type="sibTrans" cxnId="{6D03974B-4985-462A-873F-5ADEEAA5D274}">
      <dgm:prSet/>
      <dgm:spPr/>
      <dgm:t>
        <a:bodyPr/>
        <a:lstStyle/>
        <a:p>
          <a:endParaRPr lang="en-US"/>
        </a:p>
      </dgm:t>
    </dgm:pt>
    <dgm:pt modelId="{D4F21AA0-A5F4-405C-AF4B-D69EE24E4C74}">
      <dgm:prSet/>
      <dgm:spPr/>
      <dgm:t>
        <a:bodyPr/>
        <a:lstStyle/>
        <a:p>
          <a:r>
            <a:rPr lang="en-US" b="1" dirty="0"/>
            <a:t>Begrip van </a:t>
          </a:r>
          <a:r>
            <a:rPr lang="en-US" b="1" dirty="0" err="1"/>
            <a:t>sterk</a:t>
          </a:r>
          <a:r>
            <a:rPr lang="en-US" b="1" dirty="0"/>
            <a:t>- </a:t>
          </a:r>
          <a:r>
            <a:rPr lang="en-US" b="1" dirty="0" err="1"/>
            <a:t>en</a:t>
          </a:r>
          <a:r>
            <a:rPr lang="en-US" b="1" dirty="0"/>
            <a:t> </a:t>
          </a:r>
          <a:r>
            <a:rPr lang="en-US" b="1" dirty="0" err="1"/>
            <a:t>swakpunte</a:t>
          </a:r>
          <a:br>
            <a:rPr lang="en-US" dirty="0"/>
          </a:br>
          <a:r>
            <a:rPr lang="en-US" dirty="0"/>
            <a:t>Kry </a:t>
          </a:r>
          <a:r>
            <a:rPr lang="en-US" dirty="0" err="1"/>
            <a:t>insig</a:t>
          </a:r>
          <a:r>
            <a:rPr lang="en-US" dirty="0"/>
            <a:t> in wat </a:t>
          </a:r>
          <a:r>
            <a:rPr lang="en-US" dirty="0" err="1"/>
            <a:t>jou</a:t>
          </a:r>
          <a:r>
            <a:rPr lang="en-US" dirty="0"/>
            <a:t> help om </a:t>
          </a:r>
          <a:r>
            <a:rPr lang="en-US" dirty="0" err="1"/>
            <a:t>suksesvol</a:t>
          </a:r>
          <a:r>
            <a:rPr lang="en-US" dirty="0"/>
            <a:t> </a:t>
          </a:r>
          <a:r>
            <a:rPr lang="en-US" dirty="0" err="1"/>
            <a:t>te</a:t>
          </a:r>
          <a:r>
            <a:rPr lang="en-US" dirty="0"/>
            <a:t> wees. </a:t>
          </a:r>
        </a:p>
      </dgm:t>
    </dgm:pt>
    <dgm:pt modelId="{42421CB3-973A-468B-8465-B4FDFDC7152A}" type="parTrans" cxnId="{F9AC2FF9-E56D-4038-A75C-9D0FC1A825C2}">
      <dgm:prSet/>
      <dgm:spPr/>
      <dgm:t>
        <a:bodyPr/>
        <a:lstStyle/>
        <a:p>
          <a:endParaRPr lang="en-US"/>
        </a:p>
      </dgm:t>
    </dgm:pt>
    <dgm:pt modelId="{BAE1AAE4-05C1-4AAF-8FD4-407BA40735D4}" type="sibTrans" cxnId="{F9AC2FF9-E56D-4038-A75C-9D0FC1A825C2}">
      <dgm:prSet/>
      <dgm:spPr/>
      <dgm:t>
        <a:bodyPr/>
        <a:lstStyle/>
        <a:p>
          <a:endParaRPr lang="en-US"/>
        </a:p>
      </dgm:t>
    </dgm:pt>
    <dgm:pt modelId="{3ADE1EB1-3E3C-4FD1-81F2-263E26EF5E38}">
      <dgm:prSet/>
      <dgm:spPr/>
      <dgm:t>
        <a:bodyPr/>
        <a:lstStyle/>
        <a:p>
          <a:r>
            <a:rPr lang="en-US" b="1" dirty="0"/>
            <a:t>Maak leer </a:t>
          </a:r>
          <a:r>
            <a:rPr lang="en-US" b="1" dirty="0" err="1"/>
            <a:t>aangenaam</a:t>
          </a:r>
          <a:br>
            <a:rPr lang="en-US" dirty="0"/>
          </a:br>
          <a:r>
            <a:rPr lang="en-US" dirty="0"/>
            <a:t>Vind </a:t>
          </a:r>
          <a:r>
            <a:rPr lang="en-US" dirty="0" err="1"/>
            <a:t>stategie</a:t>
          </a:r>
          <a:r>
            <a:rPr lang="en-ZA" dirty="0"/>
            <a:t>ë wat </a:t>
          </a:r>
          <a:r>
            <a:rPr lang="en-ZA" dirty="0" err="1"/>
            <a:t>jou</a:t>
          </a:r>
          <a:r>
            <a:rPr lang="en-ZA" dirty="0"/>
            <a:t> </a:t>
          </a:r>
          <a:r>
            <a:rPr lang="en-ZA" dirty="0" err="1"/>
            <a:t>geïnteresseerd</a:t>
          </a:r>
          <a:r>
            <a:rPr lang="en-ZA" dirty="0"/>
            <a:t> </a:t>
          </a:r>
          <a:r>
            <a:rPr lang="en-ZA" dirty="0" err="1"/>
            <a:t>en</a:t>
          </a:r>
          <a:r>
            <a:rPr lang="en-ZA" dirty="0"/>
            <a:t> </a:t>
          </a:r>
          <a:r>
            <a:rPr lang="en-ZA" dirty="0" err="1"/>
            <a:t>geboei</a:t>
          </a:r>
          <a:r>
            <a:rPr lang="en-ZA" dirty="0"/>
            <a:t> </a:t>
          </a:r>
          <a:r>
            <a:rPr lang="en-ZA" dirty="0" err="1"/>
            <a:t>hou</a:t>
          </a:r>
          <a:r>
            <a:rPr lang="en-ZA" dirty="0"/>
            <a:t>.</a:t>
          </a:r>
          <a:endParaRPr lang="en-US" dirty="0"/>
        </a:p>
      </dgm:t>
    </dgm:pt>
    <dgm:pt modelId="{201F5219-E872-4051-8C87-379E96E5287A}" type="parTrans" cxnId="{9099ABEF-3BA2-4190-82E7-FBE378400AD5}">
      <dgm:prSet/>
      <dgm:spPr/>
      <dgm:t>
        <a:bodyPr/>
        <a:lstStyle/>
        <a:p>
          <a:endParaRPr lang="en-US"/>
        </a:p>
      </dgm:t>
    </dgm:pt>
    <dgm:pt modelId="{EA6B73A1-F355-4A05-A6A4-252A3B7CD264}" type="sibTrans" cxnId="{9099ABEF-3BA2-4190-82E7-FBE378400AD5}">
      <dgm:prSet/>
      <dgm:spPr/>
      <dgm:t>
        <a:bodyPr/>
        <a:lstStyle/>
        <a:p>
          <a:endParaRPr lang="en-US"/>
        </a:p>
      </dgm:t>
    </dgm:pt>
    <dgm:pt modelId="{04892C95-7915-464B-84D6-E8CB0F8B3611}">
      <dgm:prSet/>
      <dgm:spPr/>
      <dgm:t>
        <a:bodyPr/>
        <a:lstStyle/>
        <a:p>
          <a:r>
            <a:rPr lang="en-US" b="1" dirty="0" err="1"/>
            <a:t>Inspireer</a:t>
          </a:r>
          <a:r>
            <a:rPr lang="en-US" b="1" dirty="0"/>
            <a:t> </a:t>
          </a:r>
          <a:r>
            <a:rPr lang="en-US" b="1" dirty="0" err="1"/>
            <a:t>lewenslange</a:t>
          </a:r>
          <a:r>
            <a:rPr lang="en-US" b="1" dirty="0"/>
            <a:t> leer</a:t>
          </a:r>
          <a:br>
            <a:rPr lang="en-US" dirty="0"/>
          </a:br>
          <a:r>
            <a:rPr lang="nl-NL" dirty="0"/>
            <a:t>Bou nuuskierigheid en motivering om voortdurend te groei.</a:t>
          </a:r>
          <a:endParaRPr lang="en-US" dirty="0"/>
        </a:p>
      </dgm:t>
    </dgm:pt>
    <dgm:pt modelId="{B4B68B3A-6FC8-4D19-890C-0D12980242F1}" type="parTrans" cxnId="{F7940333-A53A-4453-8444-43ACEACEB127}">
      <dgm:prSet/>
      <dgm:spPr/>
      <dgm:t>
        <a:bodyPr/>
        <a:lstStyle/>
        <a:p>
          <a:endParaRPr lang="en-US"/>
        </a:p>
      </dgm:t>
    </dgm:pt>
    <dgm:pt modelId="{D5AFE362-6247-4FEE-A64B-A5361ED58FE6}" type="sibTrans" cxnId="{F7940333-A53A-4453-8444-43ACEACEB127}">
      <dgm:prSet/>
      <dgm:spPr/>
      <dgm:t>
        <a:bodyPr/>
        <a:lstStyle/>
        <a:p>
          <a:endParaRPr lang="en-US"/>
        </a:p>
      </dgm:t>
    </dgm:pt>
    <dgm:pt modelId="{FDADF10C-DF95-4132-B5FC-2DD60068B546}" type="pres">
      <dgm:prSet presAssocID="{C1D907A9-ABA4-4993-A663-5E5FDA5936CC}" presName="diagram" presStyleCnt="0">
        <dgm:presLayoutVars>
          <dgm:dir/>
          <dgm:resizeHandles val="exact"/>
        </dgm:presLayoutVars>
      </dgm:prSet>
      <dgm:spPr/>
    </dgm:pt>
    <dgm:pt modelId="{4594D916-AD22-4003-BFF1-C2F1CBDD3D9B}" type="pres">
      <dgm:prSet presAssocID="{4DC05E98-E204-49FF-A8CE-00887CD945FF}" presName="node" presStyleLbl="node1" presStyleIdx="0" presStyleCnt="7">
        <dgm:presLayoutVars>
          <dgm:bulletEnabled val="1"/>
        </dgm:presLayoutVars>
      </dgm:prSet>
      <dgm:spPr/>
    </dgm:pt>
    <dgm:pt modelId="{6A1F5658-F9F5-4D4C-A0CF-859B2CA1FA56}" type="pres">
      <dgm:prSet presAssocID="{A606D823-E7FF-4BCA-9FDC-5EC787E1730B}" presName="sibTrans" presStyleCnt="0"/>
      <dgm:spPr/>
    </dgm:pt>
    <dgm:pt modelId="{5D6562FE-98F4-48DB-A4C0-B768EF616D66}" type="pres">
      <dgm:prSet presAssocID="{3391C69A-6CCD-44C7-9E8C-7D81FC28B61F}" presName="node" presStyleLbl="node1" presStyleIdx="1" presStyleCnt="7">
        <dgm:presLayoutVars>
          <dgm:bulletEnabled val="1"/>
        </dgm:presLayoutVars>
      </dgm:prSet>
      <dgm:spPr/>
    </dgm:pt>
    <dgm:pt modelId="{2F9D82E4-56F6-4761-8CC3-49512CB6C146}" type="pres">
      <dgm:prSet presAssocID="{334F2694-9EAA-406A-A047-BE39F1DA4B08}" presName="sibTrans" presStyleCnt="0"/>
      <dgm:spPr/>
    </dgm:pt>
    <dgm:pt modelId="{CD84CB73-2A7A-4309-AD7E-B269300833FF}" type="pres">
      <dgm:prSet presAssocID="{941FF823-3FB3-4F11-9986-C7D1AD07DC04}" presName="node" presStyleLbl="node1" presStyleIdx="2" presStyleCnt="7">
        <dgm:presLayoutVars>
          <dgm:bulletEnabled val="1"/>
        </dgm:presLayoutVars>
      </dgm:prSet>
      <dgm:spPr/>
    </dgm:pt>
    <dgm:pt modelId="{DE800E51-31BC-4CD2-BF4E-AA06E72C568C}" type="pres">
      <dgm:prSet presAssocID="{61334DE6-C571-4E45-8B07-B919C8F0B49C}" presName="sibTrans" presStyleCnt="0"/>
      <dgm:spPr/>
    </dgm:pt>
    <dgm:pt modelId="{29A787D2-360F-4D4A-B07C-6D5D39417E5E}" type="pres">
      <dgm:prSet presAssocID="{B4560CD5-DE8F-4B3E-91EA-E9123B842F0E}" presName="node" presStyleLbl="node1" presStyleIdx="3" presStyleCnt="7">
        <dgm:presLayoutVars>
          <dgm:bulletEnabled val="1"/>
        </dgm:presLayoutVars>
      </dgm:prSet>
      <dgm:spPr/>
    </dgm:pt>
    <dgm:pt modelId="{B31BE132-D326-44AA-80BC-D895008A8F84}" type="pres">
      <dgm:prSet presAssocID="{C7A0A9B9-0BEA-4069-8C5C-893439D02936}" presName="sibTrans" presStyleCnt="0"/>
      <dgm:spPr/>
    </dgm:pt>
    <dgm:pt modelId="{2DAFCAD6-4EA0-4878-9C5B-4BEF6CA81A74}" type="pres">
      <dgm:prSet presAssocID="{D4F21AA0-A5F4-405C-AF4B-D69EE24E4C74}" presName="node" presStyleLbl="node1" presStyleIdx="4" presStyleCnt="7">
        <dgm:presLayoutVars>
          <dgm:bulletEnabled val="1"/>
        </dgm:presLayoutVars>
      </dgm:prSet>
      <dgm:spPr/>
    </dgm:pt>
    <dgm:pt modelId="{4831E447-A315-4FA5-8618-EB69EA3FF5A5}" type="pres">
      <dgm:prSet presAssocID="{BAE1AAE4-05C1-4AAF-8FD4-407BA40735D4}" presName="sibTrans" presStyleCnt="0"/>
      <dgm:spPr/>
    </dgm:pt>
    <dgm:pt modelId="{E28EFAA7-8EE1-4234-A62D-073F28A3CF3B}" type="pres">
      <dgm:prSet presAssocID="{3ADE1EB1-3E3C-4FD1-81F2-263E26EF5E38}" presName="node" presStyleLbl="node1" presStyleIdx="5" presStyleCnt="7">
        <dgm:presLayoutVars>
          <dgm:bulletEnabled val="1"/>
        </dgm:presLayoutVars>
      </dgm:prSet>
      <dgm:spPr/>
    </dgm:pt>
    <dgm:pt modelId="{EE978A0A-8212-4616-879D-0D078FBBF537}" type="pres">
      <dgm:prSet presAssocID="{EA6B73A1-F355-4A05-A6A4-252A3B7CD264}" presName="sibTrans" presStyleCnt="0"/>
      <dgm:spPr/>
    </dgm:pt>
    <dgm:pt modelId="{59640C19-AACF-4F89-B6FB-7563CB562DEA}" type="pres">
      <dgm:prSet presAssocID="{04892C95-7915-464B-84D6-E8CB0F8B3611}" presName="node" presStyleLbl="node1" presStyleIdx="6" presStyleCnt="7">
        <dgm:presLayoutVars>
          <dgm:bulletEnabled val="1"/>
        </dgm:presLayoutVars>
      </dgm:prSet>
      <dgm:spPr/>
    </dgm:pt>
  </dgm:ptLst>
  <dgm:cxnLst>
    <dgm:cxn modelId="{A21EEC0D-BC2A-471A-9F26-85CA6868BE68}" type="presOf" srcId="{B4560CD5-DE8F-4B3E-91EA-E9123B842F0E}" destId="{29A787D2-360F-4D4A-B07C-6D5D39417E5E}" srcOrd="0" destOrd="0" presId="urn:microsoft.com/office/officeart/2005/8/layout/default"/>
    <dgm:cxn modelId="{A6EA3427-C681-492E-83BE-1E6CF3EF125F}" type="presOf" srcId="{04892C95-7915-464B-84D6-E8CB0F8B3611}" destId="{59640C19-AACF-4F89-B6FB-7563CB562DEA}" srcOrd="0" destOrd="0" presId="urn:microsoft.com/office/officeart/2005/8/layout/default"/>
    <dgm:cxn modelId="{F7940333-A53A-4453-8444-43ACEACEB127}" srcId="{C1D907A9-ABA4-4993-A663-5E5FDA5936CC}" destId="{04892C95-7915-464B-84D6-E8CB0F8B3611}" srcOrd="6" destOrd="0" parTransId="{B4B68B3A-6FC8-4D19-890C-0D12980242F1}" sibTransId="{D5AFE362-6247-4FEE-A64B-A5361ED58FE6}"/>
    <dgm:cxn modelId="{0C25405F-C6A0-4C71-84C3-C9B96D12835B}" type="presOf" srcId="{D4F21AA0-A5F4-405C-AF4B-D69EE24E4C74}" destId="{2DAFCAD6-4EA0-4878-9C5B-4BEF6CA81A74}" srcOrd="0" destOrd="0" presId="urn:microsoft.com/office/officeart/2005/8/layout/default"/>
    <dgm:cxn modelId="{6D03974B-4985-462A-873F-5ADEEAA5D274}" srcId="{C1D907A9-ABA4-4993-A663-5E5FDA5936CC}" destId="{B4560CD5-DE8F-4B3E-91EA-E9123B842F0E}" srcOrd="3" destOrd="0" parTransId="{83787293-3ED5-4604-BEF1-FC9AFCDA90A5}" sibTransId="{C7A0A9B9-0BEA-4069-8C5C-893439D02936}"/>
    <dgm:cxn modelId="{C3752A6D-64BF-4A83-BB00-8C0E813EAE2D}" type="presOf" srcId="{4DC05E98-E204-49FF-A8CE-00887CD945FF}" destId="{4594D916-AD22-4003-BFF1-C2F1CBDD3D9B}" srcOrd="0" destOrd="0" presId="urn:microsoft.com/office/officeart/2005/8/layout/default"/>
    <dgm:cxn modelId="{569AE88E-4196-4EFF-B60F-4B6FE6B133BA}" srcId="{C1D907A9-ABA4-4993-A663-5E5FDA5936CC}" destId="{4DC05E98-E204-49FF-A8CE-00887CD945FF}" srcOrd="0" destOrd="0" parTransId="{03104462-3143-4F76-BFF2-3F05EA13F3C1}" sibTransId="{A606D823-E7FF-4BCA-9FDC-5EC787E1730B}"/>
    <dgm:cxn modelId="{203AA690-05F5-4DE8-98F2-701B41ADCDB4}" type="presOf" srcId="{941FF823-3FB3-4F11-9986-C7D1AD07DC04}" destId="{CD84CB73-2A7A-4309-AD7E-B269300833FF}" srcOrd="0" destOrd="0" presId="urn:microsoft.com/office/officeart/2005/8/layout/default"/>
    <dgm:cxn modelId="{6ADD9491-D33E-4189-8BA2-223D37CCBC3A}" type="presOf" srcId="{C1D907A9-ABA4-4993-A663-5E5FDA5936CC}" destId="{FDADF10C-DF95-4132-B5FC-2DD60068B546}" srcOrd="0" destOrd="0" presId="urn:microsoft.com/office/officeart/2005/8/layout/default"/>
    <dgm:cxn modelId="{8D00BFB0-5916-4486-B444-2DD2DDFC4CE8}" srcId="{C1D907A9-ABA4-4993-A663-5E5FDA5936CC}" destId="{3391C69A-6CCD-44C7-9E8C-7D81FC28B61F}" srcOrd="1" destOrd="0" parTransId="{E7BBA11B-72F3-42FF-9CE1-9836E28DFBD4}" sibTransId="{334F2694-9EAA-406A-A047-BE39F1DA4B08}"/>
    <dgm:cxn modelId="{FF8855E0-C1BF-4E66-A6BB-AC7D9C957536}" srcId="{C1D907A9-ABA4-4993-A663-5E5FDA5936CC}" destId="{941FF823-3FB3-4F11-9986-C7D1AD07DC04}" srcOrd="2" destOrd="0" parTransId="{55688B0F-A2CE-4208-BD1D-FDF6383F1E6D}" sibTransId="{61334DE6-C571-4E45-8B07-B919C8F0B49C}"/>
    <dgm:cxn modelId="{A1A8BCE5-C14D-486D-AB7D-19B0F6A8425C}" type="presOf" srcId="{3391C69A-6CCD-44C7-9E8C-7D81FC28B61F}" destId="{5D6562FE-98F4-48DB-A4C0-B768EF616D66}" srcOrd="0" destOrd="0" presId="urn:microsoft.com/office/officeart/2005/8/layout/default"/>
    <dgm:cxn modelId="{03B5B6E7-2D4A-451F-B2DF-3D31B248AB7F}" type="presOf" srcId="{3ADE1EB1-3E3C-4FD1-81F2-263E26EF5E38}" destId="{E28EFAA7-8EE1-4234-A62D-073F28A3CF3B}" srcOrd="0" destOrd="0" presId="urn:microsoft.com/office/officeart/2005/8/layout/default"/>
    <dgm:cxn modelId="{9099ABEF-3BA2-4190-82E7-FBE378400AD5}" srcId="{C1D907A9-ABA4-4993-A663-5E5FDA5936CC}" destId="{3ADE1EB1-3E3C-4FD1-81F2-263E26EF5E38}" srcOrd="5" destOrd="0" parTransId="{201F5219-E872-4051-8C87-379E96E5287A}" sibTransId="{EA6B73A1-F355-4A05-A6A4-252A3B7CD264}"/>
    <dgm:cxn modelId="{F9AC2FF9-E56D-4038-A75C-9D0FC1A825C2}" srcId="{C1D907A9-ABA4-4993-A663-5E5FDA5936CC}" destId="{D4F21AA0-A5F4-405C-AF4B-D69EE24E4C74}" srcOrd="4" destOrd="0" parTransId="{42421CB3-973A-468B-8465-B4FDFDC7152A}" sibTransId="{BAE1AAE4-05C1-4AAF-8FD4-407BA40735D4}"/>
    <dgm:cxn modelId="{E9490E61-F1D1-4488-942B-ABF6D4A3AF33}" type="presParOf" srcId="{FDADF10C-DF95-4132-B5FC-2DD60068B546}" destId="{4594D916-AD22-4003-BFF1-C2F1CBDD3D9B}" srcOrd="0" destOrd="0" presId="urn:microsoft.com/office/officeart/2005/8/layout/default"/>
    <dgm:cxn modelId="{F0E8E54C-1DC8-4A2E-8197-8DAB1C4266CC}" type="presParOf" srcId="{FDADF10C-DF95-4132-B5FC-2DD60068B546}" destId="{6A1F5658-F9F5-4D4C-A0CF-859B2CA1FA56}" srcOrd="1" destOrd="0" presId="urn:microsoft.com/office/officeart/2005/8/layout/default"/>
    <dgm:cxn modelId="{FCA9F2E4-55E5-4AD3-846B-8FC439095BE5}" type="presParOf" srcId="{FDADF10C-DF95-4132-B5FC-2DD60068B546}" destId="{5D6562FE-98F4-48DB-A4C0-B768EF616D66}" srcOrd="2" destOrd="0" presId="urn:microsoft.com/office/officeart/2005/8/layout/default"/>
    <dgm:cxn modelId="{CF046AD0-94D0-426B-B46D-49A8CC7E64C3}" type="presParOf" srcId="{FDADF10C-DF95-4132-B5FC-2DD60068B546}" destId="{2F9D82E4-56F6-4761-8CC3-49512CB6C146}" srcOrd="3" destOrd="0" presId="urn:microsoft.com/office/officeart/2005/8/layout/default"/>
    <dgm:cxn modelId="{979CB2E9-E6B5-4D30-82B6-7F5AAC27C8C6}" type="presParOf" srcId="{FDADF10C-DF95-4132-B5FC-2DD60068B546}" destId="{CD84CB73-2A7A-4309-AD7E-B269300833FF}" srcOrd="4" destOrd="0" presId="urn:microsoft.com/office/officeart/2005/8/layout/default"/>
    <dgm:cxn modelId="{AA81B040-9A91-4437-9CCC-61E7707DD8D9}" type="presParOf" srcId="{FDADF10C-DF95-4132-B5FC-2DD60068B546}" destId="{DE800E51-31BC-4CD2-BF4E-AA06E72C568C}" srcOrd="5" destOrd="0" presId="urn:microsoft.com/office/officeart/2005/8/layout/default"/>
    <dgm:cxn modelId="{F8976CB4-7905-45F7-B887-AD87FB619FBD}" type="presParOf" srcId="{FDADF10C-DF95-4132-B5FC-2DD60068B546}" destId="{29A787D2-360F-4D4A-B07C-6D5D39417E5E}" srcOrd="6" destOrd="0" presId="urn:microsoft.com/office/officeart/2005/8/layout/default"/>
    <dgm:cxn modelId="{38AAAF21-B1D2-4EB9-A89F-6F0DB0885E25}" type="presParOf" srcId="{FDADF10C-DF95-4132-B5FC-2DD60068B546}" destId="{B31BE132-D326-44AA-80BC-D895008A8F84}" srcOrd="7" destOrd="0" presId="urn:microsoft.com/office/officeart/2005/8/layout/default"/>
    <dgm:cxn modelId="{9A197595-EF33-4AF0-BE63-CEAA58C5FBCF}" type="presParOf" srcId="{FDADF10C-DF95-4132-B5FC-2DD60068B546}" destId="{2DAFCAD6-4EA0-4878-9C5B-4BEF6CA81A74}" srcOrd="8" destOrd="0" presId="urn:microsoft.com/office/officeart/2005/8/layout/default"/>
    <dgm:cxn modelId="{9D1172E2-F35A-4DB8-935D-E7EAA6A9E012}" type="presParOf" srcId="{FDADF10C-DF95-4132-B5FC-2DD60068B546}" destId="{4831E447-A315-4FA5-8618-EB69EA3FF5A5}" srcOrd="9" destOrd="0" presId="urn:microsoft.com/office/officeart/2005/8/layout/default"/>
    <dgm:cxn modelId="{CD201589-B09B-4487-9B2C-FCE75B9679C6}" type="presParOf" srcId="{FDADF10C-DF95-4132-B5FC-2DD60068B546}" destId="{E28EFAA7-8EE1-4234-A62D-073F28A3CF3B}" srcOrd="10" destOrd="0" presId="urn:microsoft.com/office/officeart/2005/8/layout/default"/>
    <dgm:cxn modelId="{6B9899AD-C1B3-470E-802F-3888AD7018FA}" type="presParOf" srcId="{FDADF10C-DF95-4132-B5FC-2DD60068B546}" destId="{EE978A0A-8212-4616-879D-0D078FBBF537}" srcOrd="11" destOrd="0" presId="urn:microsoft.com/office/officeart/2005/8/layout/default"/>
    <dgm:cxn modelId="{E6F085EA-08F5-4AF5-A38D-F77D432D15C5}" type="presParOf" srcId="{FDADF10C-DF95-4132-B5FC-2DD60068B546}" destId="{59640C19-AACF-4F89-B6FB-7563CB562DEA}"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08AB71-B617-4A74-928E-BCD5C59A3B4E}" type="doc">
      <dgm:prSet loTypeId="urn:microsoft.com/office/officeart/2005/8/layout/vList2" loCatId="list" qsTypeId="urn:microsoft.com/office/officeart/2005/8/quickstyle/simple4" qsCatId="simple" csTypeId="urn:microsoft.com/office/officeart/2005/8/colors/accent4_2" csCatId="accent4" phldr="1"/>
      <dgm:spPr/>
      <dgm:t>
        <a:bodyPr/>
        <a:lstStyle/>
        <a:p>
          <a:endParaRPr lang="en-US"/>
        </a:p>
      </dgm:t>
    </dgm:pt>
    <dgm:pt modelId="{458BF40F-64EC-4E10-95BF-82760268526A}">
      <dgm:prSet/>
      <dgm:spPr/>
      <dgm:t>
        <a:bodyPr/>
        <a:lstStyle/>
        <a:p>
          <a:r>
            <a:rPr lang="nl-NL" dirty="0"/>
            <a:t>Gebruik jou sterkpunte om leer vinniger en doeltreffender te maak.</a:t>
          </a:r>
          <a:r>
            <a:rPr lang="en-US" b="0" i="0" baseline="0" dirty="0"/>
            <a:t> </a:t>
          </a:r>
          <a:endParaRPr lang="en-US" dirty="0"/>
        </a:p>
      </dgm:t>
    </dgm:pt>
    <dgm:pt modelId="{17EA33E7-2976-4546-94A6-B013BD120D6D}" type="parTrans" cxnId="{DF628E79-F3A7-427E-91C5-2967BB0F9C5E}">
      <dgm:prSet/>
      <dgm:spPr/>
      <dgm:t>
        <a:bodyPr/>
        <a:lstStyle/>
        <a:p>
          <a:endParaRPr lang="en-US"/>
        </a:p>
      </dgm:t>
    </dgm:pt>
    <dgm:pt modelId="{6D25FA02-106B-438B-A121-7B913EFA2C99}" type="sibTrans" cxnId="{DF628E79-F3A7-427E-91C5-2967BB0F9C5E}">
      <dgm:prSet/>
      <dgm:spPr/>
      <dgm:t>
        <a:bodyPr/>
        <a:lstStyle/>
        <a:p>
          <a:endParaRPr lang="en-US"/>
        </a:p>
      </dgm:t>
    </dgm:pt>
    <dgm:pt modelId="{A2D3F739-A880-4187-A592-50C5E9C7B157}">
      <dgm:prSet/>
      <dgm:spPr/>
      <dgm:t>
        <a:bodyPr/>
        <a:lstStyle/>
        <a:p>
          <a:r>
            <a:rPr lang="en-US" dirty="0"/>
            <a:t>Daar is </a:t>
          </a:r>
          <a:r>
            <a:rPr lang="en-US" dirty="0" err="1"/>
            <a:t>geen</a:t>
          </a:r>
          <a:r>
            <a:rPr lang="en-US" dirty="0"/>
            <a:t> “</a:t>
          </a:r>
          <a:r>
            <a:rPr lang="en-US" dirty="0" err="1"/>
            <a:t>regte</a:t>
          </a:r>
          <a:r>
            <a:rPr lang="en-US" dirty="0"/>
            <a:t>” </a:t>
          </a:r>
          <a:r>
            <a:rPr lang="en-US" dirty="0" err="1"/>
            <a:t>manier</a:t>
          </a:r>
          <a:r>
            <a:rPr lang="en-US" dirty="0"/>
            <a:t> van leer </a:t>
          </a:r>
          <a:r>
            <a:rPr lang="en-US" dirty="0" err="1"/>
            <a:t>nie</a:t>
          </a:r>
          <a:r>
            <a:rPr lang="en-US" dirty="0"/>
            <a:t>.</a:t>
          </a:r>
        </a:p>
      </dgm:t>
    </dgm:pt>
    <dgm:pt modelId="{712EE96D-8E86-4A64-B548-7A8037A8B962}" type="parTrans" cxnId="{F0527986-8197-457D-8949-786C6FEDBC09}">
      <dgm:prSet/>
      <dgm:spPr/>
      <dgm:t>
        <a:bodyPr/>
        <a:lstStyle/>
        <a:p>
          <a:endParaRPr lang="en-US"/>
        </a:p>
      </dgm:t>
    </dgm:pt>
    <dgm:pt modelId="{C06FDD42-FFA0-435B-8B87-9EC38EA5E106}" type="sibTrans" cxnId="{F0527986-8197-457D-8949-786C6FEDBC09}">
      <dgm:prSet/>
      <dgm:spPr/>
      <dgm:t>
        <a:bodyPr/>
        <a:lstStyle/>
        <a:p>
          <a:endParaRPr lang="en-US"/>
        </a:p>
      </dgm:t>
    </dgm:pt>
    <dgm:pt modelId="{2DEAB441-5B6B-472E-9D2B-5278D83C1D19}">
      <dgm:prSet/>
      <dgm:spPr/>
      <dgm:t>
        <a:bodyPr/>
        <a:lstStyle/>
        <a:p>
          <a:r>
            <a:rPr lang="en-US" b="0" i="0" baseline="0" dirty="0" err="1"/>
            <a:t>Fokus</a:t>
          </a:r>
          <a:r>
            <a:rPr lang="en-US" b="0" i="0" baseline="0" dirty="0"/>
            <a:t> op wat die </a:t>
          </a:r>
          <a:r>
            <a:rPr lang="en-US" b="0" i="0" baseline="0" dirty="0" err="1"/>
            <a:t>beste</a:t>
          </a:r>
          <a:r>
            <a:rPr lang="en-US" b="0" i="0" baseline="0" dirty="0"/>
            <a:t> </a:t>
          </a:r>
          <a:r>
            <a:rPr lang="en-US" b="0" i="0" baseline="0" dirty="0" err="1"/>
            <a:t>vir</a:t>
          </a:r>
          <a:r>
            <a:rPr lang="en-US" b="0" i="0" baseline="0" dirty="0"/>
            <a:t> </a:t>
          </a:r>
          <a:r>
            <a:rPr lang="en-US" b="0" i="0" baseline="0" dirty="0" err="1"/>
            <a:t>jou</a:t>
          </a:r>
          <a:r>
            <a:rPr lang="en-US" b="0" i="0" baseline="0" dirty="0"/>
            <a:t> </a:t>
          </a:r>
          <a:r>
            <a:rPr lang="en-US" b="0" i="0" baseline="0" dirty="0" err="1"/>
            <a:t>werk</a:t>
          </a:r>
          <a:r>
            <a:rPr lang="en-US" b="0" i="0" baseline="0" dirty="0"/>
            <a:t>, </a:t>
          </a:r>
          <a:r>
            <a:rPr lang="en-US" b="0" i="0" baseline="0" dirty="0" err="1"/>
            <a:t>en</a:t>
          </a:r>
          <a:r>
            <a:rPr lang="en-US" b="0" i="0" baseline="0" dirty="0"/>
            <a:t> </a:t>
          </a:r>
          <a:r>
            <a:rPr lang="en-US" b="0" i="0" baseline="0" dirty="0" err="1"/>
            <a:t>bou</a:t>
          </a:r>
          <a:r>
            <a:rPr lang="en-US" b="0" i="0" baseline="0" dirty="0"/>
            <a:t> </a:t>
          </a:r>
          <a:r>
            <a:rPr lang="en-US" b="0" i="0" baseline="0" dirty="0" err="1"/>
            <a:t>daarop</a:t>
          </a:r>
          <a:r>
            <a:rPr lang="en-US" b="0" i="0" baseline="0" dirty="0"/>
            <a:t>. </a:t>
          </a:r>
          <a:endParaRPr lang="en-US" dirty="0"/>
        </a:p>
      </dgm:t>
    </dgm:pt>
    <dgm:pt modelId="{DFE192EA-C2ED-42AC-9F0D-60A6F9E7A4AC}" type="parTrans" cxnId="{DDE048A7-DEFE-431B-84D4-2BE4E003077A}">
      <dgm:prSet/>
      <dgm:spPr/>
      <dgm:t>
        <a:bodyPr/>
        <a:lstStyle/>
        <a:p>
          <a:endParaRPr lang="en-US"/>
        </a:p>
      </dgm:t>
    </dgm:pt>
    <dgm:pt modelId="{53DFDFE9-2344-454C-9942-7E7B7B551FED}" type="sibTrans" cxnId="{DDE048A7-DEFE-431B-84D4-2BE4E003077A}">
      <dgm:prSet/>
      <dgm:spPr/>
      <dgm:t>
        <a:bodyPr/>
        <a:lstStyle/>
        <a:p>
          <a:endParaRPr lang="en-US"/>
        </a:p>
      </dgm:t>
    </dgm:pt>
    <dgm:pt modelId="{5FE5EE40-C915-4A7C-A18E-D4DDC4DD48DB}">
      <dgm:prSet/>
      <dgm:spPr/>
      <dgm:t>
        <a:bodyPr/>
        <a:lstStyle/>
        <a:p>
          <a:r>
            <a:rPr lang="nl-NL" dirty="0"/>
            <a:t>Om jou leerstyl te verstaan gaan nie oor beperkings nie – dit gaan daaroor om slimmer te leer.</a:t>
          </a:r>
          <a:endParaRPr lang="en-ZA" dirty="0"/>
        </a:p>
      </dgm:t>
    </dgm:pt>
    <dgm:pt modelId="{307AADAA-8BED-4829-AED2-25A0A1262D58}" type="parTrans" cxnId="{53BADB4B-78D4-4B63-B393-A450212F7AC3}">
      <dgm:prSet/>
      <dgm:spPr/>
      <dgm:t>
        <a:bodyPr/>
        <a:lstStyle/>
        <a:p>
          <a:endParaRPr lang="en-ZA"/>
        </a:p>
      </dgm:t>
    </dgm:pt>
    <dgm:pt modelId="{D384BC6D-25DC-460C-88DA-F6E76A83262F}" type="sibTrans" cxnId="{53BADB4B-78D4-4B63-B393-A450212F7AC3}">
      <dgm:prSet/>
      <dgm:spPr/>
      <dgm:t>
        <a:bodyPr/>
        <a:lstStyle/>
        <a:p>
          <a:endParaRPr lang="en-ZA"/>
        </a:p>
      </dgm:t>
    </dgm:pt>
    <dgm:pt modelId="{CA7E2752-8C79-40EF-B64E-D93993515473}" type="pres">
      <dgm:prSet presAssocID="{6408AB71-B617-4A74-928E-BCD5C59A3B4E}" presName="linear" presStyleCnt="0">
        <dgm:presLayoutVars>
          <dgm:animLvl val="lvl"/>
          <dgm:resizeHandles val="exact"/>
        </dgm:presLayoutVars>
      </dgm:prSet>
      <dgm:spPr/>
    </dgm:pt>
    <dgm:pt modelId="{43738C4C-EBFB-42E2-8E8E-6ECCACD15955}" type="pres">
      <dgm:prSet presAssocID="{5FE5EE40-C915-4A7C-A18E-D4DDC4DD48DB}" presName="parentText" presStyleLbl="node1" presStyleIdx="0" presStyleCnt="4">
        <dgm:presLayoutVars>
          <dgm:chMax val="0"/>
          <dgm:bulletEnabled val="1"/>
        </dgm:presLayoutVars>
      </dgm:prSet>
      <dgm:spPr/>
    </dgm:pt>
    <dgm:pt modelId="{AB6E6FCA-9A19-49AF-AFA8-17FB734C4D0B}" type="pres">
      <dgm:prSet presAssocID="{D384BC6D-25DC-460C-88DA-F6E76A83262F}" presName="spacer" presStyleCnt="0"/>
      <dgm:spPr/>
    </dgm:pt>
    <dgm:pt modelId="{11C365BA-3D48-46CC-878A-17600A260E0D}" type="pres">
      <dgm:prSet presAssocID="{458BF40F-64EC-4E10-95BF-82760268526A}" presName="parentText" presStyleLbl="node1" presStyleIdx="1" presStyleCnt="4">
        <dgm:presLayoutVars>
          <dgm:chMax val="0"/>
          <dgm:bulletEnabled val="1"/>
        </dgm:presLayoutVars>
      </dgm:prSet>
      <dgm:spPr/>
    </dgm:pt>
    <dgm:pt modelId="{8F468C28-73A7-4463-BD49-EC34328D8F08}" type="pres">
      <dgm:prSet presAssocID="{6D25FA02-106B-438B-A121-7B913EFA2C99}" presName="spacer" presStyleCnt="0"/>
      <dgm:spPr/>
    </dgm:pt>
    <dgm:pt modelId="{79654D97-C3FF-47C4-B8A0-F6657B6D6372}" type="pres">
      <dgm:prSet presAssocID="{A2D3F739-A880-4187-A592-50C5E9C7B157}" presName="parentText" presStyleLbl="node1" presStyleIdx="2" presStyleCnt="4">
        <dgm:presLayoutVars>
          <dgm:chMax val="0"/>
          <dgm:bulletEnabled val="1"/>
        </dgm:presLayoutVars>
      </dgm:prSet>
      <dgm:spPr/>
    </dgm:pt>
    <dgm:pt modelId="{2AF260B3-5F37-4584-8AEB-49B8031D0503}" type="pres">
      <dgm:prSet presAssocID="{C06FDD42-FFA0-435B-8B87-9EC38EA5E106}" presName="spacer" presStyleCnt="0"/>
      <dgm:spPr/>
    </dgm:pt>
    <dgm:pt modelId="{59DCB617-4763-41C7-873E-7FDE9EE11214}" type="pres">
      <dgm:prSet presAssocID="{2DEAB441-5B6B-472E-9D2B-5278D83C1D19}" presName="parentText" presStyleLbl="node1" presStyleIdx="3" presStyleCnt="4">
        <dgm:presLayoutVars>
          <dgm:chMax val="0"/>
          <dgm:bulletEnabled val="1"/>
        </dgm:presLayoutVars>
      </dgm:prSet>
      <dgm:spPr/>
    </dgm:pt>
  </dgm:ptLst>
  <dgm:cxnLst>
    <dgm:cxn modelId="{E440DA41-219C-4E56-8C83-C132675E50A7}" type="presOf" srcId="{6408AB71-B617-4A74-928E-BCD5C59A3B4E}" destId="{CA7E2752-8C79-40EF-B64E-D93993515473}" srcOrd="0" destOrd="0" presId="urn:microsoft.com/office/officeart/2005/8/layout/vList2"/>
    <dgm:cxn modelId="{53BADB4B-78D4-4B63-B393-A450212F7AC3}" srcId="{6408AB71-B617-4A74-928E-BCD5C59A3B4E}" destId="{5FE5EE40-C915-4A7C-A18E-D4DDC4DD48DB}" srcOrd="0" destOrd="0" parTransId="{307AADAA-8BED-4829-AED2-25A0A1262D58}" sibTransId="{D384BC6D-25DC-460C-88DA-F6E76A83262F}"/>
    <dgm:cxn modelId="{DF628E79-F3A7-427E-91C5-2967BB0F9C5E}" srcId="{6408AB71-B617-4A74-928E-BCD5C59A3B4E}" destId="{458BF40F-64EC-4E10-95BF-82760268526A}" srcOrd="1" destOrd="0" parTransId="{17EA33E7-2976-4546-94A6-B013BD120D6D}" sibTransId="{6D25FA02-106B-438B-A121-7B913EFA2C99}"/>
    <dgm:cxn modelId="{A5B3E581-B2E1-4C3D-A911-9807597DD463}" type="presOf" srcId="{2DEAB441-5B6B-472E-9D2B-5278D83C1D19}" destId="{59DCB617-4763-41C7-873E-7FDE9EE11214}" srcOrd="0" destOrd="0" presId="urn:microsoft.com/office/officeart/2005/8/layout/vList2"/>
    <dgm:cxn modelId="{F0527986-8197-457D-8949-786C6FEDBC09}" srcId="{6408AB71-B617-4A74-928E-BCD5C59A3B4E}" destId="{A2D3F739-A880-4187-A592-50C5E9C7B157}" srcOrd="2" destOrd="0" parTransId="{712EE96D-8E86-4A64-B548-7A8037A8B962}" sibTransId="{C06FDD42-FFA0-435B-8B87-9EC38EA5E106}"/>
    <dgm:cxn modelId="{D6CF35A7-7923-40B3-9FFA-92B2F61F35A4}" type="presOf" srcId="{458BF40F-64EC-4E10-95BF-82760268526A}" destId="{11C365BA-3D48-46CC-878A-17600A260E0D}" srcOrd="0" destOrd="0" presId="urn:microsoft.com/office/officeart/2005/8/layout/vList2"/>
    <dgm:cxn modelId="{DDE048A7-DEFE-431B-84D4-2BE4E003077A}" srcId="{6408AB71-B617-4A74-928E-BCD5C59A3B4E}" destId="{2DEAB441-5B6B-472E-9D2B-5278D83C1D19}" srcOrd="3" destOrd="0" parTransId="{DFE192EA-C2ED-42AC-9F0D-60A6F9E7A4AC}" sibTransId="{53DFDFE9-2344-454C-9942-7E7B7B551FED}"/>
    <dgm:cxn modelId="{7F4EC3AA-A813-4EA0-8CCF-46CF5344B083}" type="presOf" srcId="{5FE5EE40-C915-4A7C-A18E-D4DDC4DD48DB}" destId="{43738C4C-EBFB-42E2-8E8E-6ECCACD15955}" srcOrd="0" destOrd="0" presId="urn:microsoft.com/office/officeart/2005/8/layout/vList2"/>
    <dgm:cxn modelId="{8A9D51FD-6648-4E05-8225-DE30644CEDFB}" type="presOf" srcId="{A2D3F739-A880-4187-A592-50C5E9C7B157}" destId="{79654D97-C3FF-47C4-B8A0-F6657B6D6372}" srcOrd="0" destOrd="0" presId="urn:microsoft.com/office/officeart/2005/8/layout/vList2"/>
    <dgm:cxn modelId="{39C62825-5DEA-4138-9CEC-C858AA776F35}" type="presParOf" srcId="{CA7E2752-8C79-40EF-B64E-D93993515473}" destId="{43738C4C-EBFB-42E2-8E8E-6ECCACD15955}" srcOrd="0" destOrd="0" presId="urn:microsoft.com/office/officeart/2005/8/layout/vList2"/>
    <dgm:cxn modelId="{6F4343CB-1F2D-4829-81A4-558BB9999469}" type="presParOf" srcId="{CA7E2752-8C79-40EF-B64E-D93993515473}" destId="{AB6E6FCA-9A19-49AF-AFA8-17FB734C4D0B}" srcOrd="1" destOrd="0" presId="urn:microsoft.com/office/officeart/2005/8/layout/vList2"/>
    <dgm:cxn modelId="{6AEB8F9C-14C8-40F0-9D71-B529BC6AA995}" type="presParOf" srcId="{CA7E2752-8C79-40EF-B64E-D93993515473}" destId="{11C365BA-3D48-46CC-878A-17600A260E0D}" srcOrd="2" destOrd="0" presId="urn:microsoft.com/office/officeart/2005/8/layout/vList2"/>
    <dgm:cxn modelId="{3F7AA7DD-D42C-45CD-83FD-E26F490E7B89}" type="presParOf" srcId="{CA7E2752-8C79-40EF-B64E-D93993515473}" destId="{8F468C28-73A7-4463-BD49-EC34328D8F08}" srcOrd="3" destOrd="0" presId="urn:microsoft.com/office/officeart/2005/8/layout/vList2"/>
    <dgm:cxn modelId="{9A4219D4-1E02-45B1-9480-5ACC2A27BB3E}" type="presParOf" srcId="{CA7E2752-8C79-40EF-B64E-D93993515473}" destId="{79654D97-C3FF-47C4-B8A0-F6657B6D6372}" srcOrd="4" destOrd="0" presId="urn:microsoft.com/office/officeart/2005/8/layout/vList2"/>
    <dgm:cxn modelId="{A85F7128-C6A1-4357-82C7-BBF0A9154668}" type="presParOf" srcId="{CA7E2752-8C79-40EF-B64E-D93993515473}" destId="{2AF260B3-5F37-4584-8AEB-49B8031D0503}" srcOrd="5" destOrd="0" presId="urn:microsoft.com/office/officeart/2005/8/layout/vList2"/>
    <dgm:cxn modelId="{20FDBDF0-D95D-407A-86C8-AA423B8D3AC7}" type="presParOf" srcId="{CA7E2752-8C79-40EF-B64E-D93993515473}" destId="{59DCB617-4763-41C7-873E-7FDE9EE11214}"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1BE63C-F462-4B2F-A49B-93843944E8C5}"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BFF15ED1-2716-411C-9777-B9B60F1CD704}">
      <dgm:prSet/>
      <dgm:spPr/>
      <dgm:t>
        <a:bodyPr/>
        <a:lstStyle/>
        <a:p>
          <a:r>
            <a:rPr lang="en-ZA" dirty="0"/>
            <a:t>1. </a:t>
          </a:r>
          <a:r>
            <a:rPr lang="af-ZA" dirty="0">
              <a:effectLst/>
              <a:latin typeface="Calibri" panose="020F0502020204030204" pitchFamily="34" charset="0"/>
              <a:ea typeface="Aptos" panose="020B0004020202020204" pitchFamily="34" charset="0"/>
              <a:cs typeface="Times New Roman" panose="02020603050405020304" pitchFamily="18" charset="0"/>
            </a:rPr>
            <a:t>Hulle leer goed deur mondelinge instruksies, hetsy van die onderwyser of deur hulself. </a:t>
          </a:r>
          <a:r>
            <a:rPr lang="en-ZA" dirty="0"/>
            <a:t> </a:t>
          </a:r>
          <a:endParaRPr lang="en-US" dirty="0"/>
        </a:p>
      </dgm:t>
    </dgm:pt>
    <dgm:pt modelId="{7DE1F278-000E-4FAB-A1DD-37F776393859}" type="parTrans" cxnId="{22F49C0F-24B4-4E31-9402-E95627C3F865}">
      <dgm:prSet/>
      <dgm:spPr/>
      <dgm:t>
        <a:bodyPr/>
        <a:lstStyle/>
        <a:p>
          <a:endParaRPr lang="en-US"/>
        </a:p>
      </dgm:t>
    </dgm:pt>
    <dgm:pt modelId="{6232F553-1904-44D4-BD85-D785AED969D8}" type="sibTrans" cxnId="{22F49C0F-24B4-4E31-9402-E95627C3F865}">
      <dgm:prSet/>
      <dgm:spPr/>
      <dgm:t>
        <a:bodyPr/>
        <a:lstStyle/>
        <a:p>
          <a:endParaRPr lang="en-US"/>
        </a:p>
      </dgm:t>
    </dgm:pt>
    <dgm:pt modelId="{BA987FD8-79C7-4E1A-AA6A-A76004333C3D}">
      <dgm:prSet/>
      <dgm:spPr/>
      <dgm:t>
        <a:bodyPr/>
        <a:lstStyle/>
        <a:p>
          <a:r>
            <a:rPr lang="en-ZA" dirty="0"/>
            <a:t>2. </a:t>
          </a:r>
          <a:r>
            <a:rPr lang="af-ZA" dirty="0">
              <a:effectLst/>
              <a:latin typeface="Calibri" panose="020F0502020204030204" pitchFamily="34" charset="0"/>
              <a:ea typeface="Aptos" panose="020B0004020202020204" pitchFamily="34" charset="0"/>
              <a:cs typeface="Times New Roman" panose="02020603050405020304" pitchFamily="18" charset="0"/>
            </a:rPr>
            <a:t>Anders as ander leerders, vind hulle dit nie vervelig om baie aantekeninge te maak nie. </a:t>
          </a:r>
          <a:endParaRPr lang="en-US" dirty="0"/>
        </a:p>
      </dgm:t>
    </dgm:pt>
    <dgm:pt modelId="{AE68581D-011C-4E95-9002-3A51399E6ABA}" type="parTrans" cxnId="{DE983D8E-EA95-4887-9F1F-A86CE817D61D}">
      <dgm:prSet/>
      <dgm:spPr/>
      <dgm:t>
        <a:bodyPr/>
        <a:lstStyle/>
        <a:p>
          <a:endParaRPr lang="en-US"/>
        </a:p>
      </dgm:t>
    </dgm:pt>
    <dgm:pt modelId="{08DFD43C-3CE2-4015-B9C7-82C7E33E26A3}" type="sibTrans" cxnId="{DE983D8E-EA95-4887-9F1F-A86CE817D61D}">
      <dgm:prSet/>
      <dgm:spPr/>
      <dgm:t>
        <a:bodyPr/>
        <a:lstStyle/>
        <a:p>
          <a:endParaRPr lang="en-US"/>
        </a:p>
      </dgm:t>
    </dgm:pt>
    <dgm:pt modelId="{7081C26F-F20C-49F0-92F7-A2088CF79B31}">
      <dgm:prSet/>
      <dgm:spPr/>
      <dgm:t>
        <a:bodyPr/>
        <a:lstStyle/>
        <a:p>
          <a:r>
            <a:rPr lang="en-ZA" dirty="0"/>
            <a:t>3. </a:t>
          </a:r>
          <a:r>
            <a:rPr lang="af-ZA" dirty="0">
              <a:effectLst/>
              <a:latin typeface="Calibri" panose="020F0502020204030204" pitchFamily="34" charset="0"/>
              <a:ea typeface="Aptos" panose="020B0004020202020204" pitchFamily="34" charset="0"/>
              <a:cs typeface="Times New Roman" panose="02020603050405020304" pitchFamily="18" charset="0"/>
            </a:rPr>
            <a:t>Hulle luister graag, maar kan nie wag om self te praat nie. </a:t>
          </a:r>
          <a:r>
            <a:rPr lang="en-ZA" dirty="0"/>
            <a:t> </a:t>
          </a:r>
          <a:endParaRPr lang="en-US" dirty="0"/>
        </a:p>
      </dgm:t>
    </dgm:pt>
    <dgm:pt modelId="{259F3E07-07BD-4485-BF31-C013E284ADB1}" type="parTrans" cxnId="{99EA6AC5-1FC6-450B-A828-8C229CB5349C}">
      <dgm:prSet/>
      <dgm:spPr/>
      <dgm:t>
        <a:bodyPr/>
        <a:lstStyle/>
        <a:p>
          <a:endParaRPr lang="en-US"/>
        </a:p>
      </dgm:t>
    </dgm:pt>
    <dgm:pt modelId="{FBDBAE58-8B42-4AF5-A331-42B7954E65B0}" type="sibTrans" cxnId="{99EA6AC5-1FC6-450B-A828-8C229CB5349C}">
      <dgm:prSet/>
      <dgm:spPr/>
      <dgm:t>
        <a:bodyPr/>
        <a:lstStyle/>
        <a:p>
          <a:endParaRPr lang="en-US"/>
        </a:p>
      </dgm:t>
    </dgm:pt>
    <dgm:pt modelId="{5EE9CCDE-0F55-4B92-9CB2-A8AA11C34965}">
      <dgm:prSet/>
      <dgm:spPr/>
      <dgm:t>
        <a:bodyPr/>
        <a:lstStyle/>
        <a:p>
          <a:r>
            <a:rPr lang="en-ZA" dirty="0"/>
            <a:t>4. </a:t>
          </a:r>
          <a:r>
            <a:rPr lang="af-ZA" dirty="0">
              <a:effectLst/>
              <a:latin typeface="Calibri" panose="020F0502020204030204" pitchFamily="34" charset="0"/>
              <a:ea typeface="Aptos" panose="020B0004020202020204" pitchFamily="34" charset="0"/>
              <a:cs typeface="Times New Roman" panose="02020603050405020304" pitchFamily="18" charset="0"/>
            </a:rPr>
            <a:t>Hul gesigsuitdrukking weerspieël hul emosies duidelik. </a:t>
          </a:r>
          <a:r>
            <a:rPr lang="en-ZA" dirty="0"/>
            <a:t> </a:t>
          </a:r>
          <a:endParaRPr lang="en-US" dirty="0"/>
        </a:p>
      </dgm:t>
    </dgm:pt>
    <dgm:pt modelId="{66D7574F-8159-4FCF-BDB7-2DCC6684F7F5}" type="parTrans" cxnId="{B6F85AF0-D8C9-495F-B5D7-2B43663DE604}">
      <dgm:prSet/>
      <dgm:spPr/>
      <dgm:t>
        <a:bodyPr/>
        <a:lstStyle/>
        <a:p>
          <a:endParaRPr lang="en-US"/>
        </a:p>
      </dgm:t>
    </dgm:pt>
    <dgm:pt modelId="{1E03DDEF-69FE-489C-BF79-5BE832ABFD39}" type="sibTrans" cxnId="{B6F85AF0-D8C9-495F-B5D7-2B43663DE604}">
      <dgm:prSet/>
      <dgm:spPr/>
      <dgm:t>
        <a:bodyPr/>
        <a:lstStyle/>
        <a:p>
          <a:endParaRPr lang="en-US"/>
        </a:p>
      </dgm:t>
    </dgm:pt>
    <dgm:pt modelId="{A492583A-C59F-4938-987C-2587223B9EB8}">
      <dgm:prSet/>
      <dgm:spPr/>
      <dgm:t>
        <a:bodyPr/>
        <a:lstStyle/>
        <a:p>
          <a:r>
            <a:rPr lang="en-ZA" dirty="0"/>
            <a:t>5. </a:t>
          </a:r>
          <a:r>
            <a:rPr lang="af-ZA" dirty="0">
              <a:effectLst/>
              <a:latin typeface="Calibri" panose="020F0502020204030204" pitchFamily="34" charset="0"/>
              <a:ea typeface="Aptos" panose="020B0004020202020204" pitchFamily="34" charset="0"/>
              <a:cs typeface="Times New Roman" panose="02020603050405020304" pitchFamily="18" charset="0"/>
            </a:rPr>
            <a:t>Hulle gebruik gebare terwyl hulle praat en staan baie naby wanneer hulle gesels of luister. </a:t>
          </a:r>
          <a:r>
            <a:rPr lang="en-ZA" dirty="0"/>
            <a:t> </a:t>
          </a:r>
          <a:endParaRPr lang="en-US" dirty="0"/>
        </a:p>
      </dgm:t>
    </dgm:pt>
    <dgm:pt modelId="{D6A1102E-4682-408A-B964-A475ED65EB4E}" type="parTrans" cxnId="{057D12B3-CB79-4173-8305-62F7E4753F9C}">
      <dgm:prSet/>
      <dgm:spPr/>
      <dgm:t>
        <a:bodyPr/>
        <a:lstStyle/>
        <a:p>
          <a:endParaRPr lang="en-US"/>
        </a:p>
      </dgm:t>
    </dgm:pt>
    <dgm:pt modelId="{263E7473-8865-4C71-82D3-BCCE768BEE4C}" type="sibTrans" cxnId="{057D12B3-CB79-4173-8305-62F7E4753F9C}">
      <dgm:prSet/>
      <dgm:spPr/>
      <dgm:t>
        <a:bodyPr/>
        <a:lstStyle/>
        <a:p>
          <a:endParaRPr lang="en-US"/>
        </a:p>
      </dgm:t>
    </dgm:pt>
    <dgm:pt modelId="{9BA9661C-FF56-49A6-BFAB-12DD664DB499}" type="pres">
      <dgm:prSet presAssocID="{C31BE63C-F462-4B2F-A49B-93843944E8C5}" presName="root" presStyleCnt="0">
        <dgm:presLayoutVars>
          <dgm:dir/>
          <dgm:resizeHandles val="exact"/>
        </dgm:presLayoutVars>
      </dgm:prSet>
      <dgm:spPr/>
    </dgm:pt>
    <dgm:pt modelId="{BE667705-285F-4086-B052-55A77BE16FF1}" type="pres">
      <dgm:prSet presAssocID="{BFF15ED1-2716-411C-9777-B9B60F1CD704}" presName="compNode" presStyleCnt="0"/>
      <dgm:spPr/>
    </dgm:pt>
    <dgm:pt modelId="{5DCC0DD0-0804-4A08-89AF-C2715E0143E6}" type="pres">
      <dgm:prSet presAssocID="{BFF15ED1-2716-411C-9777-B9B60F1CD704}" presName="bgRect" presStyleLbl="bgShp" presStyleIdx="0" presStyleCnt="5"/>
      <dgm:spPr/>
    </dgm:pt>
    <dgm:pt modelId="{FF2B1E0A-66AC-400B-A78B-7B7B3C602CAD}" type="pres">
      <dgm:prSet presAssocID="{BFF15ED1-2716-411C-9777-B9B60F1CD70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6C994E2-E808-4968-ADC2-F1FAB3D16ACD}" type="pres">
      <dgm:prSet presAssocID="{BFF15ED1-2716-411C-9777-B9B60F1CD704}" presName="spaceRect" presStyleCnt="0"/>
      <dgm:spPr/>
    </dgm:pt>
    <dgm:pt modelId="{202167E1-9986-4BF5-8D70-0C05D2171552}" type="pres">
      <dgm:prSet presAssocID="{BFF15ED1-2716-411C-9777-B9B60F1CD704}" presName="parTx" presStyleLbl="revTx" presStyleIdx="0" presStyleCnt="5">
        <dgm:presLayoutVars>
          <dgm:chMax val="0"/>
          <dgm:chPref val="0"/>
        </dgm:presLayoutVars>
      </dgm:prSet>
      <dgm:spPr/>
    </dgm:pt>
    <dgm:pt modelId="{EB69A029-C9AF-43DE-8843-4AEB92C5C9AE}" type="pres">
      <dgm:prSet presAssocID="{6232F553-1904-44D4-BD85-D785AED969D8}" presName="sibTrans" presStyleCnt="0"/>
      <dgm:spPr/>
    </dgm:pt>
    <dgm:pt modelId="{2CEC3BB9-D22A-4999-8D2B-B1BEC242234F}" type="pres">
      <dgm:prSet presAssocID="{BA987FD8-79C7-4E1A-AA6A-A76004333C3D}" presName="compNode" presStyleCnt="0"/>
      <dgm:spPr/>
    </dgm:pt>
    <dgm:pt modelId="{E109AC6E-F17D-4E59-B0C2-CCC92BE7D89E}" type="pres">
      <dgm:prSet presAssocID="{BA987FD8-79C7-4E1A-AA6A-A76004333C3D}" presName="bgRect" presStyleLbl="bgShp" presStyleIdx="1" presStyleCnt="5"/>
      <dgm:spPr/>
    </dgm:pt>
    <dgm:pt modelId="{48A5492D-3AAE-4EDA-AD45-5BA9B4B9EE85}" type="pres">
      <dgm:prSet presAssocID="{BA987FD8-79C7-4E1A-AA6A-A76004333C3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BC9B445-A6CC-444F-93FD-1455038E34F9}" type="pres">
      <dgm:prSet presAssocID="{BA987FD8-79C7-4E1A-AA6A-A76004333C3D}" presName="spaceRect" presStyleCnt="0"/>
      <dgm:spPr/>
    </dgm:pt>
    <dgm:pt modelId="{F0E96828-0E6E-4E9A-A881-17B78B1EA620}" type="pres">
      <dgm:prSet presAssocID="{BA987FD8-79C7-4E1A-AA6A-A76004333C3D}" presName="parTx" presStyleLbl="revTx" presStyleIdx="1" presStyleCnt="5">
        <dgm:presLayoutVars>
          <dgm:chMax val="0"/>
          <dgm:chPref val="0"/>
        </dgm:presLayoutVars>
      </dgm:prSet>
      <dgm:spPr/>
    </dgm:pt>
    <dgm:pt modelId="{219E3226-AC4A-43A0-9D9F-627D1DAC74E5}" type="pres">
      <dgm:prSet presAssocID="{08DFD43C-3CE2-4015-B9C7-82C7E33E26A3}" presName="sibTrans" presStyleCnt="0"/>
      <dgm:spPr/>
    </dgm:pt>
    <dgm:pt modelId="{3CF758F4-53B5-4B32-A760-331C0486648C}" type="pres">
      <dgm:prSet presAssocID="{7081C26F-F20C-49F0-92F7-A2088CF79B31}" presName="compNode" presStyleCnt="0"/>
      <dgm:spPr/>
    </dgm:pt>
    <dgm:pt modelId="{B300C50D-730B-4789-B0C5-A16666263B7C}" type="pres">
      <dgm:prSet presAssocID="{7081C26F-F20C-49F0-92F7-A2088CF79B31}" presName="bgRect" presStyleLbl="bgShp" presStyleIdx="2" presStyleCnt="5"/>
      <dgm:spPr/>
    </dgm:pt>
    <dgm:pt modelId="{78ED32E0-11E9-4716-998C-DA13E1105C13}" type="pres">
      <dgm:prSet presAssocID="{7081C26F-F20C-49F0-92F7-A2088CF79B3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985E9534-EE53-4B37-98D2-6152F951036B}" type="pres">
      <dgm:prSet presAssocID="{7081C26F-F20C-49F0-92F7-A2088CF79B31}" presName="spaceRect" presStyleCnt="0"/>
      <dgm:spPr/>
    </dgm:pt>
    <dgm:pt modelId="{DBCF4BA0-3745-4400-8A1A-49251096CDDE}" type="pres">
      <dgm:prSet presAssocID="{7081C26F-F20C-49F0-92F7-A2088CF79B31}" presName="parTx" presStyleLbl="revTx" presStyleIdx="2" presStyleCnt="5">
        <dgm:presLayoutVars>
          <dgm:chMax val="0"/>
          <dgm:chPref val="0"/>
        </dgm:presLayoutVars>
      </dgm:prSet>
      <dgm:spPr/>
    </dgm:pt>
    <dgm:pt modelId="{0748F274-EBD3-482E-8F6C-8CAD7790B02A}" type="pres">
      <dgm:prSet presAssocID="{FBDBAE58-8B42-4AF5-A331-42B7954E65B0}" presName="sibTrans" presStyleCnt="0"/>
      <dgm:spPr/>
    </dgm:pt>
    <dgm:pt modelId="{32976106-A43A-4736-8B83-020A7D5AE51D}" type="pres">
      <dgm:prSet presAssocID="{5EE9CCDE-0F55-4B92-9CB2-A8AA11C34965}" presName="compNode" presStyleCnt="0"/>
      <dgm:spPr/>
    </dgm:pt>
    <dgm:pt modelId="{125FE82D-F4F2-4B7F-A232-DDE7B78C8CBE}" type="pres">
      <dgm:prSet presAssocID="{5EE9CCDE-0F55-4B92-9CB2-A8AA11C34965}" presName="bgRect" presStyleLbl="bgShp" presStyleIdx="3" presStyleCnt="5"/>
      <dgm:spPr/>
    </dgm:pt>
    <dgm:pt modelId="{235E9159-236B-4E5A-9D69-4CF4A0848A13}" type="pres">
      <dgm:prSet presAssocID="{5EE9CCDE-0F55-4B92-9CB2-A8AA11C3496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ustache Face Outline"/>
        </a:ext>
      </dgm:extLst>
    </dgm:pt>
    <dgm:pt modelId="{98EAEBFD-18F8-44FC-86A9-0A3B036FE86F}" type="pres">
      <dgm:prSet presAssocID="{5EE9CCDE-0F55-4B92-9CB2-A8AA11C34965}" presName="spaceRect" presStyleCnt="0"/>
      <dgm:spPr/>
    </dgm:pt>
    <dgm:pt modelId="{B7C928EF-3C6D-414F-AC69-3ACF945DD1E6}" type="pres">
      <dgm:prSet presAssocID="{5EE9CCDE-0F55-4B92-9CB2-A8AA11C34965}" presName="parTx" presStyleLbl="revTx" presStyleIdx="3" presStyleCnt="5">
        <dgm:presLayoutVars>
          <dgm:chMax val="0"/>
          <dgm:chPref val="0"/>
        </dgm:presLayoutVars>
      </dgm:prSet>
      <dgm:spPr/>
    </dgm:pt>
    <dgm:pt modelId="{8665ADFB-7938-4F8E-BC73-42377A78E778}" type="pres">
      <dgm:prSet presAssocID="{1E03DDEF-69FE-489C-BF79-5BE832ABFD39}" presName="sibTrans" presStyleCnt="0"/>
      <dgm:spPr/>
    </dgm:pt>
    <dgm:pt modelId="{62C4AE70-387A-4034-8C9D-BE81A7C41AF6}" type="pres">
      <dgm:prSet presAssocID="{A492583A-C59F-4938-987C-2587223B9EB8}" presName="compNode" presStyleCnt="0"/>
      <dgm:spPr/>
    </dgm:pt>
    <dgm:pt modelId="{CE239B64-7F23-41C6-AB9C-E8F1A0E9F848}" type="pres">
      <dgm:prSet presAssocID="{A492583A-C59F-4938-987C-2587223B9EB8}" presName="bgRect" presStyleLbl="bgShp" presStyleIdx="4" presStyleCnt="5"/>
      <dgm:spPr/>
    </dgm:pt>
    <dgm:pt modelId="{5CB82EE6-7391-42E8-805F-D8F5B6E80350}" type="pres">
      <dgm:prSet presAssocID="{A492583A-C59F-4938-987C-2587223B9EB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ecturer"/>
        </a:ext>
      </dgm:extLst>
    </dgm:pt>
    <dgm:pt modelId="{47A501C3-8651-49DB-8B9E-048C46D32799}" type="pres">
      <dgm:prSet presAssocID="{A492583A-C59F-4938-987C-2587223B9EB8}" presName="spaceRect" presStyleCnt="0"/>
      <dgm:spPr/>
    </dgm:pt>
    <dgm:pt modelId="{EC9F3207-BEA6-416F-B94A-30E5EAC28B7A}" type="pres">
      <dgm:prSet presAssocID="{A492583A-C59F-4938-987C-2587223B9EB8}" presName="parTx" presStyleLbl="revTx" presStyleIdx="4" presStyleCnt="5">
        <dgm:presLayoutVars>
          <dgm:chMax val="0"/>
          <dgm:chPref val="0"/>
        </dgm:presLayoutVars>
      </dgm:prSet>
      <dgm:spPr/>
    </dgm:pt>
  </dgm:ptLst>
  <dgm:cxnLst>
    <dgm:cxn modelId="{22F49C0F-24B4-4E31-9402-E95627C3F865}" srcId="{C31BE63C-F462-4B2F-A49B-93843944E8C5}" destId="{BFF15ED1-2716-411C-9777-B9B60F1CD704}" srcOrd="0" destOrd="0" parTransId="{7DE1F278-000E-4FAB-A1DD-37F776393859}" sibTransId="{6232F553-1904-44D4-BD85-D785AED969D8}"/>
    <dgm:cxn modelId="{CA14F422-D492-4BA4-9333-7A3504DB8F4F}" type="presOf" srcId="{7081C26F-F20C-49F0-92F7-A2088CF79B31}" destId="{DBCF4BA0-3745-4400-8A1A-49251096CDDE}" srcOrd="0" destOrd="0" presId="urn:microsoft.com/office/officeart/2018/2/layout/IconVerticalSolidList"/>
    <dgm:cxn modelId="{9549D46F-01BC-4844-BECC-B247592C4504}" type="presOf" srcId="{BA987FD8-79C7-4E1A-AA6A-A76004333C3D}" destId="{F0E96828-0E6E-4E9A-A881-17B78B1EA620}" srcOrd="0" destOrd="0" presId="urn:microsoft.com/office/officeart/2018/2/layout/IconVerticalSolidList"/>
    <dgm:cxn modelId="{64A74578-A2CA-4901-929A-E66C6F8F2446}" type="presOf" srcId="{C31BE63C-F462-4B2F-A49B-93843944E8C5}" destId="{9BA9661C-FF56-49A6-BFAB-12DD664DB499}" srcOrd="0" destOrd="0" presId="urn:microsoft.com/office/officeart/2018/2/layout/IconVerticalSolidList"/>
    <dgm:cxn modelId="{DE983D8E-EA95-4887-9F1F-A86CE817D61D}" srcId="{C31BE63C-F462-4B2F-A49B-93843944E8C5}" destId="{BA987FD8-79C7-4E1A-AA6A-A76004333C3D}" srcOrd="1" destOrd="0" parTransId="{AE68581D-011C-4E95-9002-3A51399E6ABA}" sibTransId="{08DFD43C-3CE2-4015-B9C7-82C7E33E26A3}"/>
    <dgm:cxn modelId="{39729A94-B953-44EC-BD68-BBF274C27D22}" type="presOf" srcId="{BFF15ED1-2716-411C-9777-B9B60F1CD704}" destId="{202167E1-9986-4BF5-8D70-0C05D2171552}" srcOrd="0" destOrd="0" presId="urn:microsoft.com/office/officeart/2018/2/layout/IconVerticalSolidList"/>
    <dgm:cxn modelId="{057D12B3-CB79-4173-8305-62F7E4753F9C}" srcId="{C31BE63C-F462-4B2F-A49B-93843944E8C5}" destId="{A492583A-C59F-4938-987C-2587223B9EB8}" srcOrd="4" destOrd="0" parTransId="{D6A1102E-4682-408A-B964-A475ED65EB4E}" sibTransId="{263E7473-8865-4C71-82D3-BCCE768BEE4C}"/>
    <dgm:cxn modelId="{339CCDC1-B625-4886-BDC7-E07CA6663B5F}" type="presOf" srcId="{A492583A-C59F-4938-987C-2587223B9EB8}" destId="{EC9F3207-BEA6-416F-B94A-30E5EAC28B7A}" srcOrd="0" destOrd="0" presId="urn:microsoft.com/office/officeart/2018/2/layout/IconVerticalSolidList"/>
    <dgm:cxn modelId="{99EA6AC5-1FC6-450B-A828-8C229CB5349C}" srcId="{C31BE63C-F462-4B2F-A49B-93843944E8C5}" destId="{7081C26F-F20C-49F0-92F7-A2088CF79B31}" srcOrd="2" destOrd="0" parTransId="{259F3E07-07BD-4485-BF31-C013E284ADB1}" sibTransId="{FBDBAE58-8B42-4AF5-A331-42B7954E65B0}"/>
    <dgm:cxn modelId="{805341E9-3019-4854-B6AB-5B829257C2B1}" type="presOf" srcId="{5EE9CCDE-0F55-4B92-9CB2-A8AA11C34965}" destId="{B7C928EF-3C6D-414F-AC69-3ACF945DD1E6}" srcOrd="0" destOrd="0" presId="urn:microsoft.com/office/officeart/2018/2/layout/IconVerticalSolidList"/>
    <dgm:cxn modelId="{B6F85AF0-D8C9-495F-B5D7-2B43663DE604}" srcId="{C31BE63C-F462-4B2F-A49B-93843944E8C5}" destId="{5EE9CCDE-0F55-4B92-9CB2-A8AA11C34965}" srcOrd="3" destOrd="0" parTransId="{66D7574F-8159-4FCF-BDB7-2DCC6684F7F5}" sibTransId="{1E03DDEF-69FE-489C-BF79-5BE832ABFD39}"/>
    <dgm:cxn modelId="{501B5C48-CD94-4150-939F-EBFCCF4C832D}" type="presParOf" srcId="{9BA9661C-FF56-49A6-BFAB-12DD664DB499}" destId="{BE667705-285F-4086-B052-55A77BE16FF1}" srcOrd="0" destOrd="0" presId="urn:microsoft.com/office/officeart/2018/2/layout/IconVerticalSolidList"/>
    <dgm:cxn modelId="{1484FCF7-0400-413C-B974-4D300FA9B821}" type="presParOf" srcId="{BE667705-285F-4086-B052-55A77BE16FF1}" destId="{5DCC0DD0-0804-4A08-89AF-C2715E0143E6}" srcOrd="0" destOrd="0" presId="urn:microsoft.com/office/officeart/2018/2/layout/IconVerticalSolidList"/>
    <dgm:cxn modelId="{A71BB0D4-DA8F-41D7-97A0-07E23F36E55F}" type="presParOf" srcId="{BE667705-285F-4086-B052-55A77BE16FF1}" destId="{FF2B1E0A-66AC-400B-A78B-7B7B3C602CAD}" srcOrd="1" destOrd="0" presId="urn:microsoft.com/office/officeart/2018/2/layout/IconVerticalSolidList"/>
    <dgm:cxn modelId="{41CA0CEC-318D-466E-A0FB-303F9B4D85C9}" type="presParOf" srcId="{BE667705-285F-4086-B052-55A77BE16FF1}" destId="{16C994E2-E808-4968-ADC2-F1FAB3D16ACD}" srcOrd="2" destOrd="0" presId="urn:microsoft.com/office/officeart/2018/2/layout/IconVerticalSolidList"/>
    <dgm:cxn modelId="{369F6D86-6583-4438-876D-B812AE4DD968}" type="presParOf" srcId="{BE667705-285F-4086-B052-55A77BE16FF1}" destId="{202167E1-9986-4BF5-8D70-0C05D2171552}" srcOrd="3" destOrd="0" presId="urn:microsoft.com/office/officeart/2018/2/layout/IconVerticalSolidList"/>
    <dgm:cxn modelId="{472DCCED-60BC-44EA-8B40-52E10FC05389}" type="presParOf" srcId="{9BA9661C-FF56-49A6-BFAB-12DD664DB499}" destId="{EB69A029-C9AF-43DE-8843-4AEB92C5C9AE}" srcOrd="1" destOrd="0" presId="urn:microsoft.com/office/officeart/2018/2/layout/IconVerticalSolidList"/>
    <dgm:cxn modelId="{A4062B1F-5499-4929-B7B4-BFA71AA6B832}" type="presParOf" srcId="{9BA9661C-FF56-49A6-BFAB-12DD664DB499}" destId="{2CEC3BB9-D22A-4999-8D2B-B1BEC242234F}" srcOrd="2" destOrd="0" presId="urn:microsoft.com/office/officeart/2018/2/layout/IconVerticalSolidList"/>
    <dgm:cxn modelId="{EC5533D0-2997-4DE3-829F-C74E73B551C0}" type="presParOf" srcId="{2CEC3BB9-D22A-4999-8D2B-B1BEC242234F}" destId="{E109AC6E-F17D-4E59-B0C2-CCC92BE7D89E}" srcOrd="0" destOrd="0" presId="urn:microsoft.com/office/officeart/2018/2/layout/IconVerticalSolidList"/>
    <dgm:cxn modelId="{75FBBCC1-9626-4FFB-9C7B-ECB32C0A52D1}" type="presParOf" srcId="{2CEC3BB9-D22A-4999-8D2B-B1BEC242234F}" destId="{48A5492D-3AAE-4EDA-AD45-5BA9B4B9EE85}" srcOrd="1" destOrd="0" presId="urn:microsoft.com/office/officeart/2018/2/layout/IconVerticalSolidList"/>
    <dgm:cxn modelId="{0E1CA3D5-801D-4F65-B36A-7114BE814B18}" type="presParOf" srcId="{2CEC3BB9-D22A-4999-8D2B-B1BEC242234F}" destId="{FBC9B445-A6CC-444F-93FD-1455038E34F9}" srcOrd="2" destOrd="0" presId="urn:microsoft.com/office/officeart/2018/2/layout/IconVerticalSolidList"/>
    <dgm:cxn modelId="{C0992A1E-2563-4D2B-8B64-DEE7C891C91B}" type="presParOf" srcId="{2CEC3BB9-D22A-4999-8D2B-B1BEC242234F}" destId="{F0E96828-0E6E-4E9A-A881-17B78B1EA620}" srcOrd="3" destOrd="0" presId="urn:microsoft.com/office/officeart/2018/2/layout/IconVerticalSolidList"/>
    <dgm:cxn modelId="{885C3039-B9EC-4039-B593-17809B8B165B}" type="presParOf" srcId="{9BA9661C-FF56-49A6-BFAB-12DD664DB499}" destId="{219E3226-AC4A-43A0-9D9F-627D1DAC74E5}" srcOrd="3" destOrd="0" presId="urn:microsoft.com/office/officeart/2018/2/layout/IconVerticalSolidList"/>
    <dgm:cxn modelId="{1BF427E7-FDE1-4463-8E45-FB872EC1770B}" type="presParOf" srcId="{9BA9661C-FF56-49A6-BFAB-12DD664DB499}" destId="{3CF758F4-53B5-4B32-A760-331C0486648C}" srcOrd="4" destOrd="0" presId="urn:microsoft.com/office/officeart/2018/2/layout/IconVerticalSolidList"/>
    <dgm:cxn modelId="{9F4C1B93-443D-4F6E-9375-B56C91DC69BA}" type="presParOf" srcId="{3CF758F4-53B5-4B32-A760-331C0486648C}" destId="{B300C50D-730B-4789-B0C5-A16666263B7C}" srcOrd="0" destOrd="0" presId="urn:microsoft.com/office/officeart/2018/2/layout/IconVerticalSolidList"/>
    <dgm:cxn modelId="{88AFC0A6-4E33-4C0F-ACE4-3AAC72F75E2B}" type="presParOf" srcId="{3CF758F4-53B5-4B32-A760-331C0486648C}" destId="{78ED32E0-11E9-4716-998C-DA13E1105C13}" srcOrd="1" destOrd="0" presId="urn:microsoft.com/office/officeart/2018/2/layout/IconVerticalSolidList"/>
    <dgm:cxn modelId="{2433175C-1967-4311-A4BE-22465CBC82F9}" type="presParOf" srcId="{3CF758F4-53B5-4B32-A760-331C0486648C}" destId="{985E9534-EE53-4B37-98D2-6152F951036B}" srcOrd="2" destOrd="0" presId="urn:microsoft.com/office/officeart/2018/2/layout/IconVerticalSolidList"/>
    <dgm:cxn modelId="{0D05251C-8E32-434D-AAEC-4371D5F8DD92}" type="presParOf" srcId="{3CF758F4-53B5-4B32-A760-331C0486648C}" destId="{DBCF4BA0-3745-4400-8A1A-49251096CDDE}" srcOrd="3" destOrd="0" presId="urn:microsoft.com/office/officeart/2018/2/layout/IconVerticalSolidList"/>
    <dgm:cxn modelId="{F019E300-3B2C-4201-BB8A-56A81A0D7DB5}" type="presParOf" srcId="{9BA9661C-FF56-49A6-BFAB-12DD664DB499}" destId="{0748F274-EBD3-482E-8F6C-8CAD7790B02A}" srcOrd="5" destOrd="0" presId="urn:microsoft.com/office/officeart/2018/2/layout/IconVerticalSolidList"/>
    <dgm:cxn modelId="{9596747F-4E47-465E-AC18-23907D1D6AEA}" type="presParOf" srcId="{9BA9661C-FF56-49A6-BFAB-12DD664DB499}" destId="{32976106-A43A-4736-8B83-020A7D5AE51D}" srcOrd="6" destOrd="0" presId="urn:microsoft.com/office/officeart/2018/2/layout/IconVerticalSolidList"/>
    <dgm:cxn modelId="{36C953B1-6056-477F-B72E-34C419DB216D}" type="presParOf" srcId="{32976106-A43A-4736-8B83-020A7D5AE51D}" destId="{125FE82D-F4F2-4B7F-A232-DDE7B78C8CBE}" srcOrd="0" destOrd="0" presId="urn:microsoft.com/office/officeart/2018/2/layout/IconVerticalSolidList"/>
    <dgm:cxn modelId="{914CB1F0-40ED-45E5-90F0-AF1F96E2F8ED}" type="presParOf" srcId="{32976106-A43A-4736-8B83-020A7D5AE51D}" destId="{235E9159-236B-4E5A-9D69-4CF4A0848A13}" srcOrd="1" destOrd="0" presId="urn:microsoft.com/office/officeart/2018/2/layout/IconVerticalSolidList"/>
    <dgm:cxn modelId="{7141A30A-7225-4153-A658-8BA04EDA0226}" type="presParOf" srcId="{32976106-A43A-4736-8B83-020A7D5AE51D}" destId="{98EAEBFD-18F8-44FC-86A9-0A3B036FE86F}" srcOrd="2" destOrd="0" presId="urn:microsoft.com/office/officeart/2018/2/layout/IconVerticalSolidList"/>
    <dgm:cxn modelId="{E74B40DF-F5FE-4240-9C84-BFE975918E42}" type="presParOf" srcId="{32976106-A43A-4736-8B83-020A7D5AE51D}" destId="{B7C928EF-3C6D-414F-AC69-3ACF945DD1E6}" srcOrd="3" destOrd="0" presId="urn:microsoft.com/office/officeart/2018/2/layout/IconVerticalSolidList"/>
    <dgm:cxn modelId="{7B1571C6-4099-4EF1-8E9D-7DF101106357}" type="presParOf" srcId="{9BA9661C-FF56-49A6-BFAB-12DD664DB499}" destId="{8665ADFB-7938-4F8E-BC73-42377A78E778}" srcOrd="7" destOrd="0" presId="urn:microsoft.com/office/officeart/2018/2/layout/IconVerticalSolidList"/>
    <dgm:cxn modelId="{024AD33A-8568-492A-9B6C-79AC302A9DE8}" type="presParOf" srcId="{9BA9661C-FF56-49A6-BFAB-12DD664DB499}" destId="{62C4AE70-387A-4034-8C9D-BE81A7C41AF6}" srcOrd="8" destOrd="0" presId="urn:microsoft.com/office/officeart/2018/2/layout/IconVerticalSolidList"/>
    <dgm:cxn modelId="{AAFFD974-8F55-4D6A-BAED-F41F0200C3DF}" type="presParOf" srcId="{62C4AE70-387A-4034-8C9D-BE81A7C41AF6}" destId="{CE239B64-7F23-41C6-AB9C-E8F1A0E9F848}" srcOrd="0" destOrd="0" presId="urn:microsoft.com/office/officeart/2018/2/layout/IconVerticalSolidList"/>
    <dgm:cxn modelId="{86655CA0-77F9-4E8E-BF87-A1AB3CE9CAE8}" type="presParOf" srcId="{62C4AE70-387A-4034-8C9D-BE81A7C41AF6}" destId="{5CB82EE6-7391-42E8-805F-D8F5B6E80350}" srcOrd="1" destOrd="0" presId="urn:microsoft.com/office/officeart/2018/2/layout/IconVerticalSolidList"/>
    <dgm:cxn modelId="{B6308590-12CF-45BE-A68C-0D618B26CACA}" type="presParOf" srcId="{62C4AE70-387A-4034-8C9D-BE81A7C41AF6}" destId="{47A501C3-8651-49DB-8B9E-048C46D32799}" srcOrd="2" destOrd="0" presId="urn:microsoft.com/office/officeart/2018/2/layout/IconVerticalSolidList"/>
    <dgm:cxn modelId="{8A70AC7A-B257-45D8-9E1A-FD1BFA676D51}" type="presParOf" srcId="{62C4AE70-387A-4034-8C9D-BE81A7C41AF6}" destId="{EC9F3207-BEA6-416F-B94A-30E5EAC28B7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C5C3FA-CE3D-4A7B-A841-178E197C1C8D}"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110ACC78-612D-49E6-AF28-E742BB98DDEF}">
      <dgm:prSet/>
      <dgm:spPr/>
      <dgm:t>
        <a:bodyPr/>
        <a:lstStyle/>
        <a:p>
          <a:r>
            <a:rPr lang="en-GB" dirty="0"/>
            <a:t>6. 	</a:t>
          </a:r>
          <a:r>
            <a:rPr lang="af-ZA" dirty="0">
              <a:effectLst/>
              <a:latin typeface="Calibri" panose="020F0502020204030204" pitchFamily="34" charset="0"/>
              <a:ea typeface="Aptos" panose="020B0004020202020204" pitchFamily="34" charset="0"/>
              <a:cs typeface="Times New Roman" panose="02020603050405020304" pitchFamily="18" charset="0"/>
            </a:rPr>
            <a:t>Hulle onthou woorde wat gesê word onmiddellik en akkuraat. </a:t>
          </a:r>
          <a:r>
            <a:rPr lang="en-GB" dirty="0"/>
            <a:t> </a:t>
          </a:r>
          <a:endParaRPr lang="en-US" dirty="0"/>
        </a:p>
      </dgm:t>
    </dgm:pt>
    <dgm:pt modelId="{823D1605-71A0-4CFE-8C0A-4768B7170C31}" type="parTrans" cxnId="{D2AE0812-2367-430C-AB38-53A9759D4F00}">
      <dgm:prSet/>
      <dgm:spPr/>
      <dgm:t>
        <a:bodyPr/>
        <a:lstStyle/>
        <a:p>
          <a:endParaRPr lang="en-US"/>
        </a:p>
      </dgm:t>
    </dgm:pt>
    <dgm:pt modelId="{6B634FC3-A01D-42F3-BC6F-CF9C3B960A61}" type="sibTrans" cxnId="{D2AE0812-2367-430C-AB38-53A9759D4F00}">
      <dgm:prSet/>
      <dgm:spPr/>
      <dgm:t>
        <a:bodyPr/>
        <a:lstStyle/>
        <a:p>
          <a:endParaRPr lang="en-US"/>
        </a:p>
      </dgm:t>
    </dgm:pt>
    <dgm:pt modelId="{2D522512-C299-4A32-AB20-5CB4DFD5792A}">
      <dgm:prSet/>
      <dgm:spPr/>
      <dgm:t>
        <a:bodyPr/>
        <a:lstStyle/>
        <a:p>
          <a:r>
            <a:rPr lang="en-GB" dirty="0"/>
            <a:t>7. 	</a:t>
          </a:r>
          <a:r>
            <a:rPr lang="af-ZA" dirty="0">
              <a:effectLst/>
              <a:latin typeface="Calibri" panose="020F0502020204030204" pitchFamily="34" charset="0"/>
              <a:ea typeface="Aptos" panose="020B0004020202020204" pitchFamily="34" charset="0"/>
              <a:cs typeface="Times New Roman" panose="02020603050405020304" pitchFamily="18" charset="0"/>
            </a:rPr>
            <a:t>Hulle is goed daarmee om geskrewe inligting te verwerk en detail uit teks te onthou. </a:t>
          </a:r>
          <a:endParaRPr lang="en-US" dirty="0"/>
        </a:p>
      </dgm:t>
    </dgm:pt>
    <dgm:pt modelId="{BBFE07F3-0758-4F38-B763-C0A650D43DE8}" type="parTrans" cxnId="{7DEC6701-DC18-4615-BF30-ECDA6A28693C}">
      <dgm:prSet/>
      <dgm:spPr/>
      <dgm:t>
        <a:bodyPr/>
        <a:lstStyle/>
        <a:p>
          <a:endParaRPr lang="en-US"/>
        </a:p>
      </dgm:t>
    </dgm:pt>
    <dgm:pt modelId="{E991F960-345B-45E1-A4FC-B409A279B454}" type="sibTrans" cxnId="{7DEC6701-DC18-4615-BF30-ECDA6A28693C}">
      <dgm:prSet/>
      <dgm:spPr/>
      <dgm:t>
        <a:bodyPr/>
        <a:lstStyle/>
        <a:p>
          <a:endParaRPr lang="en-US"/>
        </a:p>
      </dgm:t>
    </dgm:pt>
    <dgm:pt modelId="{3786B6E6-96AB-4705-B1D5-FF48376ED783}">
      <dgm:prSet/>
      <dgm:spPr/>
      <dgm:t>
        <a:bodyPr/>
        <a:lstStyle/>
        <a:p>
          <a:r>
            <a:rPr lang="en-GB" dirty="0"/>
            <a:t>8. 	</a:t>
          </a:r>
          <a:r>
            <a:rPr lang="af-ZA" dirty="0">
              <a:effectLst/>
              <a:latin typeface="Calibri" panose="020F0502020204030204" pitchFamily="34" charset="0"/>
              <a:ea typeface="Aptos" panose="020B0004020202020204" pitchFamily="34" charset="0"/>
              <a:cs typeface="Times New Roman" panose="02020603050405020304" pitchFamily="18" charset="0"/>
            </a:rPr>
            <a:t>Hul emosies kom na vore deur die toon en volume van hul stem. </a:t>
          </a:r>
          <a:r>
            <a:rPr lang="en-GB" dirty="0"/>
            <a:t> </a:t>
          </a:r>
          <a:endParaRPr lang="en-US" dirty="0"/>
        </a:p>
      </dgm:t>
    </dgm:pt>
    <dgm:pt modelId="{5F50A0A0-3EDD-4B43-94CE-1CFFD4CFEDBD}" type="parTrans" cxnId="{6C789B64-93B0-4E1D-8A56-42DC4D094BEE}">
      <dgm:prSet/>
      <dgm:spPr/>
      <dgm:t>
        <a:bodyPr/>
        <a:lstStyle/>
        <a:p>
          <a:endParaRPr lang="en-US"/>
        </a:p>
      </dgm:t>
    </dgm:pt>
    <dgm:pt modelId="{8A1E1CFF-DD67-4FF1-8104-A2622DA9BEDE}" type="sibTrans" cxnId="{6C789B64-93B0-4E1D-8A56-42DC4D094BEE}">
      <dgm:prSet/>
      <dgm:spPr/>
      <dgm:t>
        <a:bodyPr/>
        <a:lstStyle/>
        <a:p>
          <a:endParaRPr lang="en-US"/>
        </a:p>
      </dgm:t>
    </dgm:pt>
    <dgm:pt modelId="{3C5D6273-D0A0-4035-B329-560ABD3109D7}">
      <dgm:prSet/>
      <dgm:spPr/>
      <dgm:t>
        <a:bodyPr/>
        <a:lstStyle/>
        <a:p>
          <a:r>
            <a:rPr lang="en-GB" dirty="0"/>
            <a:t>9. 	</a:t>
          </a:r>
          <a:r>
            <a:rPr lang="af-ZA" dirty="0">
              <a:effectLst/>
              <a:latin typeface="Calibri" panose="020F0502020204030204" pitchFamily="34" charset="0"/>
              <a:ea typeface="Aptos" panose="020B0004020202020204" pitchFamily="34" charset="0"/>
              <a:cs typeface="Times New Roman" panose="02020603050405020304" pitchFamily="18" charset="0"/>
            </a:rPr>
            <a:t>Hulle hou daarvan om na hulself en ander te luister. </a:t>
          </a:r>
          <a:endParaRPr lang="en-US" dirty="0"/>
        </a:p>
      </dgm:t>
    </dgm:pt>
    <dgm:pt modelId="{7CE8A665-C783-4428-BFCA-741E5373F56F}" type="parTrans" cxnId="{598CA8A0-1A6B-414B-9788-DB6BD1C45CA8}">
      <dgm:prSet/>
      <dgm:spPr/>
      <dgm:t>
        <a:bodyPr/>
        <a:lstStyle/>
        <a:p>
          <a:endParaRPr lang="en-US"/>
        </a:p>
      </dgm:t>
    </dgm:pt>
    <dgm:pt modelId="{4F68A875-D60F-4992-B0D1-20E5CFD9C827}" type="sibTrans" cxnId="{598CA8A0-1A6B-414B-9788-DB6BD1C45CA8}">
      <dgm:prSet/>
      <dgm:spPr/>
      <dgm:t>
        <a:bodyPr/>
        <a:lstStyle/>
        <a:p>
          <a:endParaRPr lang="en-US"/>
        </a:p>
      </dgm:t>
    </dgm:pt>
    <dgm:pt modelId="{C6F844FD-42D3-400C-9677-B9B53AD5DFAC}">
      <dgm:prSet/>
      <dgm:spPr/>
      <dgm:t>
        <a:bodyPr/>
        <a:lstStyle/>
        <a:p>
          <a:r>
            <a:rPr lang="en-GB" dirty="0"/>
            <a:t>10.	</a:t>
          </a:r>
          <a:r>
            <a:rPr lang="af-ZA" dirty="0">
              <a:effectLst/>
              <a:latin typeface="Calibri" panose="020F0502020204030204" pitchFamily="34" charset="0"/>
              <a:ea typeface="Aptos" panose="020B0004020202020204" pitchFamily="34" charset="0"/>
              <a:cs typeface="Times New Roman" panose="02020603050405020304" pitchFamily="18" charset="0"/>
            </a:rPr>
            <a:t>Hulle lees graag beskrywende teks en verhale. </a:t>
          </a:r>
          <a:r>
            <a:rPr lang="en-GB" dirty="0"/>
            <a:t> </a:t>
          </a:r>
          <a:endParaRPr lang="en-US" dirty="0"/>
        </a:p>
      </dgm:t>
    </dgm:pt>
    <dgm:pt modelId="{12D5AF72-C26C-49E8-B8E2-1044F35772E0}" type="parTrans" cxnId="{9AB2B218-68BF-4166-95FB-192D5C15ABAD}">
      <dgm:prSet/>
      <dgm:spPr/>
      <dgm:t>
        <a:bodyPr/>
        <a:lstStyle/>
        <a:p>
          <a:endParaRPr lang="en-US"/>
        </a:p>
      </dgm:t>
    </dgm:pt>
    <dgm:pt modelId="{98E00F50-88B6-492B-B56B-0AEAB3BC0261}" type="sibTrans" cxnId="{9AB2B218-68BF-4166-95FB-192D5C15ABAD}">
      <dgm:prSet/>
      <dgm:spPr/>
      <dgm:t>
        <a:bodyPr/>
        <a:lstStyle/>
        <a:p>
          <a:endParaRPr lang="en-US"/>
        </a:p>
      </dgm:t>
    </dgm:pt>
    <dgm:pt modelId="{3A453194-0081-422C-9FAF-DEBB8923474E}" type="pres">
      <dgm:prSet presAssocID="{80C5C3FA-CE3D-4A7B-A841-178E197C1C8D}" presName="root" presStyleCnt="0">
        <dgm:presLayoutVars>
          <dgm:dir/>
          <dgm:resizeHandles val="exact"/>
        </dgm:presLayoutVars>
      </dgm:prSet>
      <dgm:spPr/>
    </dgm:pt>
    <dgm:pt modelId="{F8AFCEB6-807B-4954-A09E-0548726C670D}" type="pres">
      <dgm:prSet presAssocID="{110ACC78-612D-49E6-AF28-E742BB98DDEF}" presName="compNode" presStyleCnt="0"/>
      <dgm:spPr/>
    </dgm:pt>
    <dgm:pt modelId="{63F32A3C-9B8D-4027-9C6E-93C6CFDD6F4F}" type="pres">
      <dgm:prSet presAssocID="{110ACC78-612D-49E6-AF28-E742BB98DDEF}" presName="bgRect" presStyleLbl="bgShp" presStyleIdx="0" presStyleCnt="5"/>
      <dgm:spPr/>
    </dgm:pt>
    <dgm:pt modelId="{2516E151-BD93-4367-8CC2-5C45E0F2C582}" type="pres">
      <dgm:prSet presAssocID="{110ACC78-612D-49E6-AF28-E742BB98DDE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ngue"/>
        </a:ext>
      </dgm:extLst>
    </dgm:pt>
    <dgm:pt modelId="{80743DE0-16B3-464A-AF2E-516388853BAB}" type="pres">
      <dgm:prSet presAssocID="{110ACC78-612D-49E6-AF28-E742BB98DDEF}" presName="spaceRect" presStyleCnt="0"/>
      <dgm:spPr/>
    </dgm:pt>
    <dgm:pt modelId="{EEC1AB45-3EBB-4286-9B97-C2D75A953C10}" type="pres">
      <dgm:prSet presAssocID="{110ACC78-612D-49E6-AF28-E742BB98DDEF}" presName="parTx" presStyleLbl="revTx" presStyleIdx="0" presStyleCnt="5">
        <dgm:presLayoutVars>
          <dgm:chMax val="0"/>
          <dgm:chPref val="0"/>
        </dgm:presLayoutVars>
      </dgm:prSet>
      <dgm:spPr/>
    </dgm:pt>
    <dgm:pt modelId="{8E6AAFBC-E8AE-4A84-8598-639025A383F2}" type="pres">
      <dgm:prSet presAssocID="{6B634FC3-A01D-42F3-BC6F-CF9C3B960A61}" presName="sibTrans" presStyleCnt="0"/>
      <dgm:spPr/>
    </dgm:pt>
    <dgm:pt modelId="{812BD523-EDDE-4E71-932B-C918293B98B4}" type="pres">
      <dgm:prSet presAssocID="{2D522512-C299-4A32-AB20-5CB4DFD5792A}" presName="compNode" presStyleCnt="0"/>
      <dgm:spPr/>
    </dgm:pt>
    <dgm:pt modelId="{698884D3-9C54-4A99-B3A2-789FB1AC4EB4}" type="pres">
      <dgm:prSet presAssocID="{2D522512-C299-4A32-AB20-5CB4DFD5792A}" presName="bgRect" presStyleLbl="bgShp" presStyleIdx="1" presStyleCnt="5"/>
      <dgm:spPr/>
    </dgm:pt>
    <dgm:pt modelId="{DB479F8C-F116-456B-8342-47F8F18F9802}" type="pres">
      <dgm:prSet presAssocID="{2D522512-C299-4A32-AB20-5CB4DFD5792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D1778860-1595-44F0-A8EF-ACA5CC3C082C}" type="pres">
      <dgm:prSet presAssocID="{2D522512-C299-4A32-AB20-5CB4DFD5792A}" presName="spaceRect" presStyleCnt="0"/>
      <dgm:spPr/>
    </dgm:pt>
    <dgm:pt modelId="{9E56134C-A627-494A-99F5-93E5C282AF6A}" type="pres">
      <dgm:prSet presAssocID="{2D522512-C299-4A32-AB20-5CB4DFD5792A}" presName="parTx" presStyleLbl="revTx" presStyleIdx="1" presStyleCnt="5">
        <dgm:presLayoutVars>
          <dgm:chMax val="0"/>
          <dgm:chPref val="0"/>
        </dgm:presLayoutVars>
      </dgm:prSet>
      <dgm:spPr/>
    </dgm:pt>
    <dgm:pt modelId="{CB7CE188-0F8E-4759-9C18-29A492156D5A}" type="pres">
      <dgm:prSet presAssocID="{E991F960-345B-45E1-A4FC-B409A279B454}" presName="sibTrans" presStyleCnt="0"/>
      <dgm:spPr/>
    </dgm:pt>
    <dgm:pt modelId="{DE37427A-F200-4314-A310-E557C0B64E27}" type="pres">
      <dgm:prSet presAssocID="{3786B6E6-96AB-4705-B1D5-FF48376ED783}" presName="compNode" presStyleCnt="0"/>
      <dgm:spPr/>
    </dgm:pt>
    <dgm:pt modelId="{D0E16F19-DA44-4AFA-906A-8D0AA98B32B5}" type="pres">
      <dgm:prSet presAssocID="{3786B6E6-96AB-4705-B1D5-FF48376ED783}" presName="bgRect" presStyleLbl="bgShp" presStyleIdx="2" presStyleCnt="5"/>
      <dgm:spPr/>
    </dgm:pt>
    <dgm:pt modelId="{60CD0445-FCD5-4956-A37F-66BF084CB3E0}" type="pres">
      <dgm:prSet presAssocID="{3786B6E6-96AB-4705-B1D5-FF48376ED78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Face Outline"/>
        </a:ext>
      </dgm:extLst>
    </dgm:pt>
    <dgm:pt modelId="{10F37652-D683-4426-918D-53C79814B315}" type="pres">
      <dgm:prSet presAssocID="{3786B6E6-96AB-4705-B1D5-FF48376ED783}" presName="spaceRect" presStyleCnt="0"/>
      <dgm:spPr/>
    </dgm:pt>
    <dgm:pt modelId="{B68FE16A-F67F-42AA-9624-825686B21F7B}" type="pres">
      <dgm:prSet presAssocID="{3786B6E6-96AB-4705-B1D5-FF48376ED783}" presName="parTx" presStyleLbl="revTx" presStyleIdx="2" presStyleCnt="5">
        <dgm:presLayoutVars>
          <dgm:chMax val="0"/>
          <dgm:chPref val="0"/>
        </dgm:presLayoutVars>
      </dgm:prSet>
      <dgm:spPr/>
    </dgm:pt>
    <dgm:pt modelId="{37A871A1-9171-47C0-9505-363295BCECF7}" type="pres">
      <dgm:prSet presAssocID="{8A1E1CFF-DD67-4FF1-8104-A2622DA9BEDE}" presName="sibTrans" presStyleCnt="0"/>
      <dgm:spPr/>
    </dgm:pt>
    <dgm:pt modelId="{E762E0B7-82DA-4DB6-9BE3-0B5E9CB2DC19}" type="pres">
      <dgm:prSet presAssocID="{3C5D6273-D0A0-4035-B329-560ABD3109D7}" presName="compNode" presStyleCnt="0"/>
      <dgm:spPr/>
    </dgm:pt>
    <dgm:pt modelId="{C7AD734E-A8A0-4438-A606-B23CAF33071A}" type="pres">
      <dgm:prSet presAssocID="{3C5D6273-D0A0-4035-B329-560ABD3109D7}" presName="bgRect" presStyleLbl="bgShp" presStyleIdx="3" presStyleCnt="5"/>
      <dgm:spPr/>
    </dgm:pt>
    <dgm:pt modelId="{7000B135-20DF-4439-A72E-FF2A9C910FD5}" type="pres">
      <dgm:prSet presAssocID="{3C5D6273-D0A0-4035-B329-560ABD3109D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af"/>
        </a:ext>
      </dgm:extLst>
    </dgm:pt>
    <dgm:pt modelId="{CFAA496C-D8A3-44E8-B90D-717BD1EADCB3}" type="pres">
      <dgm:prSet presAssocID="{3C5D6273-D0A0-4035-B329-560ABD3109D7}" presName="spaceRect" presStyleCnt="0"/>
      <dgm:spPr/>
    </dgm:pt>
    <dgm:pt modelId="{8C70CD24-3CAE-4106-A3BD-CF1AE19F2D54}" type="pres">
      <dgm:prSet presAssocID="{3C5D6273-D0A0-4035-B329-560ABD3109D7}" presName="parTx" presStyleLbl="revTx" presStyleIdx="3" presStyleCnt="5">
        <dgm:presLayoutVars>
          <dgm:chMax val="0"/>
          <dgm:chPref val="0"/>
        </dgm:presLayoutVars>
      </dgm:prSet>
      <dgm:spPr/>
    </dgm:pt>
    <dgm:pt modelId="{546C8E26-8C06-4B64-A9CE-4AAB8F8C3EEA}" type="pres">
      <dgm:prSet presAssocID="{4F68A875-D60F-4992-B0D1-20E5CFD9C827}" presName="sibTrans" presStyleCnt="0"/>
      <dgm:spPr/>
    </dgm:pt>
    <dgm:pt modelId="{8D76D229-7985-40B5-86A1-B27FAE6958DF}" type="pres">
      <dgm:prSet presAssocID="{C6F844FD-42D3-400C-9677-B9B53AD5DFAC}" presName="compNode" presStyleCnt="0"/>
      <dgm:spPr/>
    </dgm:pt>
    <dgm:pt modelId="{659618C6-1967-412D-8A87-C46CA1E16956}" type="pres">
      <dgm:prSet presAssocID="{C6F844FD-42D3-400C-9677-B9B53AD5DFAC}" presName="bgRect" presStyleLbl="bgShp" presStyleIdx="4" presStyleCnt="5"/>
      <dgm:spPr/>
    </dgm:pt>
    <dgm:pt modelId="{7662E219-0220-46C4-8608-A4DE014FC914}" type="pres">
      <dgm:prSet presAssocID="{C6F844FD-42D3-400C-9677-B9B53AD5DFA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otes"/>
        </a:ext>
      </dgm:extLst>
    </dgm:pt>
    <dgm:pt modelId="{2E7EAC49-E1C5-44A0-8AAA-FC987E1B8E9D}" type="pres">
      <dgm:prSet presAssocID="{C6F844FD-42D3-400C-9677-B9B53AD5DFAC}" presName="spaceRect" presStyleCnt="0"/>
      <dgm:spPr/>
    </dgm:pt>
    <dgm:pt modelId="{9A5A5482-2D25-425B-A841-39616B65076B}" type="pres">
      <dgm:prSet presAssocID="{C6F844FD-42D3-400C-9677-B9B53AD5DFAC}" presName="parTx" presStyleLbl="revTx" presStyleIdx="4" presStyleCnt="5">
        <dgm:presLayoutVars>
          <dgm:chMax val="0"/>
          <dgm:chPref val="0"/>
        </dgm:presLayoutVars>
      </dgm:prSet>
      <dgm:spPr/>
    </dgm:pt>
  </dgm:ptLst>
  <dgm:cxnLst>
    <dgm:cxn modelId="{7DEC6701-DC18-4615-BF30-ECDA6A28693C}" srcId="{80C5C3FA-CE3D-4A7B-A841-178E197C1C8D}" destId="{2D522512-C299-4A32-AB20-5CB4DFD5792A}" srcOrd="1" destOrd="0" parTransId="{BBFE07F3-0758-4F38-B763-C0A650D43DE8}" sibTransId="{E991F960-345B-45E1-A4FC-B409A279B454}"/>
    <dgm:cxn modelId="{D2AE0812-2367-430C-AB38-53A9759D4F00}" srcId="{80C5C3FA-CE3D-4A7B-A841-178E197C1C8D}" destId="{110ACC78-612D-49E6-AF28-E742BB98DDEF}" srcOrd="0" destOrd="0" parTransId="{823D1605-71A0-4CFE-8C0A-4768B7170C31}" sibTransId="{6B634FC3-A01D-42F3-BC6F-CF9C3B960A61}"/>
    <dgm:cxn modelId="{9AB2B218-68BF-4166-95FB-192D5C15ABAD}" srcId="{80C5C3FA-CE3D-4A7B-A841-178E197C1C8D}" destId="{C6F844FD-42D3-400C-9677-B9B53AD5DFAC}" srcOrd="4" destOrd="0" parTransId="{12D5AF72-C26C-49E8-B8E2-1044F35772E0}" sibTransId="{98E00F50-88B6-492B-B56B-0AEAB3BC0261}"/>
    <dgm:cxn modelId="{A6E4FE22-80B6-49B9-8618-9BF95BE3D2D7}" type="presOf" srcId="{C6F844FD-42D3-400C-9677-B9B53AD5DFAC}" destId="{9A5A5482-2D25-425B-A841-39616B65076B}" srcOrd="0" destOrd="0" presId="urn:microsoft.com/office/officeart/2018/2/layout/IconVerticalSolidList"/>
    <dgm:cxn modelId="{47C2112E-73A1-4A8A-99C7-4C2C7EF3E7CB}" type="presOf" srcId="{110ACC78-612D-49E6-AF28-E742BB98DDEF}" destId="{EEC1AB45-3EBB-4286-9B97-C2D75A953C10}" srcOrd="0" destOrd="0" presId="urn:microsoft.com/office/officeart/2018/2/layout/IconVerticalSolidList"/>
    <dgm:cxn modelId="{420B2544-B7AB-4DAF-AA79-12668B242E66}" type="presOf" srcId="{2D522512-C299-4A32-AB20-5CB4DFD5792A}" destId="{9E56134C-A627-494A-99F5-93E5C282AF6A}" srcOrd="0" destOrd="0" presId="urn:microsoft.com/office/officeart/2018/2/layout/IconVerticalSolidList"/>
    <dgm:cxn modelId="{6C789B64-93B0-4E1D-8A56-42DC4D094BEE}" srcId="{80C5C3FA-CE3D-4A7B-A841-178E197C1C8D}" destId="{3786B6E6-96AB-4705-B1D5-FF48376ED783}" srcOrd="2" destOrd="0" parTransId="{5F50A0A0-3EDD-4B43-94CE-1CFFD4CFEDBD}" sibTransId="{8A1E1CFF-DD67-4FF1-8104-A2622DA9BEDE}"/>
    <dgm:cxn modelId="{598CA8A0-1A6B-414B-9788-DB6BD1C45CA8}" srcId="{80C5C3FA-CE3D-4A7B-A841-178E197C1C8D}" destId="{3C5D6273-D0A0-4035-B329-560ABD3109D7}" srcOrd="3" destOrd="0" parTransId="{7CE8A665-C783-4428-BFCA-741E5373F56F}" sibTransId="{4F68A875-D60F-4992-B0D1-20E5CFD9C827}"/>
    <dgm:cxn modelId="{042179AB-2705-49D8-AE4A-36DB0DC5FDC1}" type="presOf" srcId="{80C5C3FA-CE3D-4A7B-A841-178E197C1C8D}" destId="{3A453194-0081-422C-9FAF-DEBB8923474E}" srcOrd="0" destOrd="0" presId="urn:microsoft.com/office/officeart/2018/2/layout/IconVerticalSolidList"/>
    <dgm:cxn modelId="{789871AD-20D2-44C3-94D6-1E51C9E26438}" type="presOf" srcId="{3786B6E6-96AB-4705-B1D5-FF48376ED783}" destId="{B68FE16A-F67F-42AA-9624-825686B21F7B}" srcOrd="0" destOrd="0" presId="urn:microsoft.com/office/officeart/2018/2/layout/IconVerticalSolidList"/>
    <dgm:cxn modelId="{1E35ABB1-E305-4192-AE13-74EBAB687A41}" type="presOf" srcId="{3C5D6273-D0A0-4035-B329-560ABD3109D7}" destId="{8C70CD24-3CAE-4106-A3BD-CF1AE19F2D54}" srcOrd="0" destOrd="0" presId="urn:microsoft.com/office/officeart/2018/2/layout/IconVerticalSolidList"/>
    <dgm:cxn modelId="{D342EAE1-7DCC-4CD9-9E71-E9EE2A34F80A}" type="presParOf" srcId="{3A453194-0081-422C-9FAF-DEBB8923474E}" destId="{F8AFCEB6-807B-4954-A09E-0548726C670D}" srcOrd="0" destOrd="0" presId="urn:microsoft.com/office/officeart/2018/2/layout/IconVerticalSolidList"/>
    <dgm:cxn modelId="{8B4A38F7-5447-45D4-B470-3548FEE27A6B}" type="presParOf" srcId="{F8AFCEB6-807B-4954-A09E-0548726C670D}" destId="{63F32A3C-9B8D-4027-9C6E-93C6CFDD6F4F}" srcOrd="0" destOrd="0" presId="urn:microsoft.com/office/officeart/2018/2/layout/IconVerticalSolidList"/>
    <dgm:cxn modelId="{D2B33357-5E49-4FE3-8075-DE444072855B}" type="presParOf" srcId="{F8AFCEB6-807B-4954-A09E-0548726C670D}" destId="{2516E151-BD93-4367-8CC2-5C45E0F2C582}" srcOrd="1" destOrd="0" presId="urn:microsoft.com/office/officeart/2018/2/layout/IconVerticalSolidList"/>
    <dgm:cxn modelId="{D1DBE892-BD61-47B2-A2D6-CADF44AE64B0}" type="presParOf" srcId="{F8AFCEB6-807B-4954-A09E-0548726C670D}" destId="{80743DE0-16B3-464A-AF2E-516388853BAB}" srcOrd="2" destOrd="0" presId="urn:microsoft.com/office/officeart/2018/2/layout/IconVerticalSolidList"/>
    <dgm:cxn modelId="{8335E29B-8825-410E-A103-54916DE035C9}" type="presParOf" srcId="{F8AFCEB6-807B-4954-A09E-0548726C670D}" destId="{EEC1AB45-3EBB-4286-9B97-C2D75A953C10}" srcOrd="3" destOrd="0" presId="urn:microsoft.com/office/officeart/2018/2/layout/IconVerticalSolidList"/>
    <dgm:cxn modelId="{482480CE-73C3-44B8-9D77-FCA45BCCD6AA}" type="presParOf" srcId="{3A453194-0081-422C-9FAF-DEBB8923474E}" destId="{8E6AAFBC-E8AE-4A84-8598-639025A383F2}" srcOrd="1" destOrd="0" presId="urn:microsoft.com/office/officeart/2018/2/layout/IconVerticalSolidList"/>
    <dgm:cxn modelId="{9B1C76D6-D172-422C-8309-A9131291307D}" type="presParOf" srcId="{3A453194-0081-422C-9FAF-DEBB8923474E}" destId="{812BD523-EDDE-4E71-932B-C918293B98B4}" srcOrd="2" destOrd="0" presId="urn:microsoft.com/office/officeart/2018/2/layout/IconVerticalSolidList"/>
    <dgm:cxn modelId="{2A9B4852-074A-4931-A617-F4F6360EDA4B}" type="presParOf" srcId="{812BD523-EDDE-4E71-932B-C918293B98B4}" destId="{698884D3-9C54-4A99-B3A2-789FB1AC4EB4}" srcOrd="0" destOrd="0" presId="urn:microsoft.com/office/officeart/2018/2/layout/IconVerticalSolidList"/>
    <dgm:cxn modelId="{29D82417-640A-4343-A8F9-5EAE6B75691E}" type="presParOf" srcId="{812BD523-EDDE-4E71-932B-C918293B98B4}" destId="{DB479F8C-F116-456B-8342-47F8F18F9802}" srcOrd="1" destOrd="0" presId="urn:microsoft.com/office/officeart/2018/2/layout/IconVerticalSolidList"/>
    <dgm:cxn modelId="{2B354037-4731-4492-B049-CE8EAE351336}" type="presParOf" srcId="{812BD523-EDDE-4E71-932B-C918293B98B4}" destId="{D1778860-1595-44F0-A8EF-ACA5CC3C082C}" srcOrd="2" destOrd="0" presId="urn:microsoft.com/office/officeart/2018/2/layout/IconVerticalSolidList"/>
    <dgm:cxn modelId="{71AB337E-12BC-42ED-B487-90465BA1271D}" type="presParOf" srcId="{812BD523-EDDE-4E71-932B-C918293B98B4}" destId="{9E56134C-A627-494A-99F5-93E5C282AF6A}" srcOrd="3" destOrd="0" presId="urn:microsoft.com/office/officeart/2018/2/layout/IconVerticalSolidList"/>
    <dgm:cxn modelId="{A66E7291-184A-4664-91B4-73D10880F104}" type="presParOf" srcId="{3A453194-0081-422C-9FAF-DEBB8923474E}" destId="{CB7CE188-0F8E-4759-9C18-29A492156D5A}" srcOrd="3" destOrd="0" presId="urn:microsoft.com/office/officeart/2018/2/layout/IconVerticalSolidList"/>
    <dgm:cxn modelId="{593D5D44-A7C0-4E6F-A3CF-EC502D0F4CEE}" type="presParOf" srcId="{3A453194-0081-422C-9FAF-DEBB8923474E}" destId="{DE37427A-F200-4314-A310-E557C0B64E27}" srcOrd="4" destOrd="0" presId="urn:microsoft.com/office/officeart/2018/2/layout/IconVerticalSolidList"/>
    <dgm:cxn modelId="{5067BDA4-666E-4B62-8529-1B4E20A1F9D7}" type="presParOf" srcId="{DE37427A-F200-4314-A310-E557C0B64E27}" destId="{D0E16F19-DA44-4AFA-906A-8D0AA98B32B5}" srcOrd="0" destOrd="0" presId="urn:microsoft.com/office/officeart/2018/2/layout/IconVerticalSolidList"/>
    <dgm:cxn modelId="{35F89734-483D-4C7E-AD58-647E6580A9E2}" type="presParOf" srcId="{DE37427A-F200-4314-A310-E557C0B64E27}" destId="{60CD0445-FCD5-4956-A37F-66BF084CB3E0}" srcOrd="1" destOrd="0" presId="urn:microsoft.com/office/officeart/2018/2/layout/IconVerticalSolidList"/>
    <dgm:cxn modelId="{3002CC84-0AD1-4B11-A504-7E620E96DDFF}" type="presParOf" srcId="{DE37427A-F200-4314-A310-E557C0B64E27}" destId="{10F37652-D683-4426-918D-53C79814B315}" srcOrd="2" destOrd="0" presId="urn:microsoft.com/office/officeart/2018/2/layout/IconVerticalSolidList"/>
    <dgm:cxn modelId="{84F1010E-1896-4785-93D5-B95BB472E16C}" type="presParOf" srcId="{DE37427A-F200-4314-A310-E557C0B64E27}" destId="{B68FE16A-F67F-42AA-9624-825686B21F7B}" srcOrd="3" destOrd="0" presId="urn:microsoft.com/office/officeart/2018/2/layout/IconVerticalSolidList"/>
    <dgm:cxn modelId="{21A2E09F-D286-4AAE-8105-D07DB2619FE3}" type="presParOf" srcId="{3A453194-0081-422C-9FAF-DEBB8923474E}" destId="{37A871A1-9171-47C0-9505-363295BCECF7}" srcOrd="5" destOrd="0" presId="urn:microsoft.com/office/officeart/2018/2/layout/IconVerticalSolidList"/>
    <dgm:cxn modelId="{732A6B7F-1532-459D-96F8-F75DF047A4F1}" type="presParOf" srcId="{3A453194-0081-422C-9FAF-DEBB8923474E}" destId="{E762E0B7-82DA-4DB6-9BE3-0B5E9CB2DC19}" srcOrd="6" destOrd="0" presId="urn:microsoft.com/office/officeart/2018/2/layout/IconVerticalSolidList"/>
    <dgm:cxn modelId="{6D82D527-0082-4D95-AA30-0804695BCDDD}" type="presParOf" srcId="{E762E0B7-82DA-4DB6-9BE3-0B5E9CB2DC19}" destId="{C7AD734E-A8A0-4438-A606-B23CAF33071A}" srcOrd="0" destOrd="0" presId="urn:microsoft.com/office/officeart/2018/2/layout/IconVerticalSolidList"/>
    <dgm:cxn modelId="{32825011-74EF-432D-BD95-03583FF27045}" type="presParOf" srcId="{E762E0B7-82DA-4DB6-9BE3-0B5E9CB2DC19}" destId="{7000B135-20DF-4439-A72E-FF2A9C910FD5}" srcOrd="1" destOrd="0" presId="urn:microsoft.com/office/officeart/2018/2/layout/IconVerticalSolidList"/>
    <dgm:cxn modelId="{309E69CA-C169-42CE-A4F7-60ACB5D82B5F}" type="presParOf" srcId="{E762E0B7-82DA-4DB6-9BE3-0B5E9CB2DC19}" destId="{CFAA496C-D8A3-44E8-B90D-717BD1EADCB3}" srcOrd="2" destOrd="0" presId="urn:microsoft.com/office/officeart/2018/2/layout/IconVerticalSolidList"/>
    <dgm:cxn modelId="{F8B58436-8AAA-4D2D-B96F-3D4F0162F6CF}" type="presParOf" srcId="{E762E0B7-82DA-4DB6-9BE3-0B5E9CB2DC19}" destId="{8C70CD24-3CAE-4106-A3BD-CF1AE19F2D54}" srcOrd="3" destOrd="0" presId="urn:microsoft.com/office/officeart/2018/2/layout/IconVerticalSolidList"/>
    <dgm:cxn modelId="{7300500E-D097-4118-91E4-3C5381E54E11}" type="presParOf" srcId="{3A453194-0081-422C-9FAF-DEBB8923474E}" destId="{546C8E26-8C06-4B64-A9CE-4AAB8F8C3EEA}" srcOrd="7" destOrd="0" presId="urn:microsoft.com/office/officeart/2018/2/layout/IconVerticalSolidList"/>
    <dgm:cxn modelId="{7CF86C6D-A4DD-4CAC-BA04-C8AFF6EABC82}" type="presParOf" srcId="{3A453194-0081-422C-9FAF-DEBB8923474E}" destId="{8D76D229-7985-40B5-86A1-B27FAE6958DF}" srcOrd="8" destOrd="0" presId="urn:microsoft.com/office/officeart/2018/2/layout/IconVerticalSolidList"/>
    <dgm:cxn modelId="{9C28FA3D-5C87-4ADB-B96B-8C8312E022B1}" type="presParOf" srcId="{8D76D229-7985-40B5-86A1-B27FAE6958DF}" destId="{659618C6-1967-412D-8A87-C46CA1E16956}" srcOrd="0" destOrd="0" presId="urn:microsoft.com/office/officeart/2018/2/layout/IconVerticalSolidList"/>
    <dgm:cxn modelId="{81EE0BA4-46B7-4ECE-9BD4-D7669AB11812}" type="presParOf" srcId="{8D76D229-7985-40B5-86A1-B27FAE6958DF}" destId="{7662E219-0220-46C4-8608-A4DE014FC914}" srcOrd="1" destOrd="0" presId="urn:microsoft.com/office/officeart/2018/2/layout/IconVerticalSolidList"/>
    <dgm:cxn modelId="{6966DC78-CA0E-45AA-80C3-639BAE463A95}" type="presParOf" srcId="{8D76D229-7985-40B5-86A1-B27FAE6958DF}" destId="{2E7EAC49-E1C5-44A0-8AAA-FC987E1B8E9D}" srcOrd="2" destOrd="0" presId="urn:microsoft.com/office/officeart/2018/2/layout/IconVerticalSolidList"/>
    <dgm:cxn modelId="{9A124102-F2F4-4251-B834-DE027105A2A9}" type="presParOf" srcId="{8D76D229-7985-40B5-86A1-B27FAE6958DF}" destId="{9A5A5482-2D25-425B-A841-39616B6507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C5C3FA-CE3D-4A7B-A841-178E197C1C8D}"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110ACC78-612D-49E6-AF28-E742BB98DDEF}">
      <dgm:prSet/>
      <dgm:spPr/>
      <dgm:t>
        <a:bodyPr/>
        <a:lstStyle/>
        <a:p>
          <a:r>
            <a:rPr lang="en-GB" dirty="0"/>
            <a:t>11. 	</a:t>
          </a:r>
          <a:r>
            <a:rPr lang="af-ZA" dirty="0">
              <a:effectLst/>
              <a:latin typeface="Calibri" panose="020F0502020204030204" pitchFamily="34" charset="0"/>
              <a:ea typeface="Aptos" panose="020B0004020202020204" pitchFamily="34" charset="0"/>
              <a:cs typeface="Times New Roman" panose="02020603050405020304" pitchFamily="18" charset="0"/>
            </a:rPr>
            <a:t>Hulle kyk rond en ondersoek die situasie deeglik</a:t>
          </a:r>
          <a:endParaRPr lang="en-US" dirty="0">
            <a:solidFill>
              <a:schemeClr val="bg1"/>
            </a:solidFill>
          </a:endParaRPr>
        </a:p>
      </dgm:t>
    </dgm:pt>
    <dgm:pt modelId="{823D1605-71A0-4CFE-8C0A-4768B7170C31}" type="parTrans" cxnId="{D2AE0812-2367-430C-AB38-53A9759D4F00}">
      <dgm:prSet/>
      <dgm:spPr/>
      <dgm:t>
        <a:bodyPr/>
        <a:lstStyle/>
        <a:p>
          <a:endParaRPr lang="en-US"/>
        </a:p>
      </dgm:t>
    </dgm:pt>
    <dgm:pt modelId="{6B634FC3-A01D-42F3-BC6F-CF9C3B960A61}" type="sibTrans" cxnId="{D2AE0812-2367-430C-AB38-53A9759D4F00}">
      <dgm:prSet/>
      <dgm:spPr/>
      <dgm:t>
        <a:bodyPr/>
        <a:lstStyle/>
        <a:p>
          <a:endParaRPr lang="en-US"/>
        </a:p>
      </dgm:t>
    </dgm:pt>
    <dgm:pt modelId="{2D522512-C299-4A32-AB20-5CB4DFD5792A}">
      <dgm:prSet/>
      <dgm:spPr/>
      <dgm:t>
        <a:bodyPr/>
        <a:lstStyle/>
        <a:p>
          <a:r>
            <a:rPr lang="en-GB" dirty="0"/>
            <a:t>12. 	</a:t>
          </a:r>
          <a:r>
            <a:rPr lang="af-ZA" dirty="0">
              <a:effectLst/>
              <a:latin typeface="Calibri" panose="020F0502020204030204" pitchFamily="34" charset="0"/>
              <a:ea typeface="Aptos" panose="020B0004020202020204" pitchFamily="34" charset="0"/>
              <a:cs typeface="Times New Roman" panose="02020603050405020304" pitchFamily="18" charset="0"/>
            </a:rPr>
            <a:t>Hulle verkies om direk deel te neem aan dit wat hulle leer. </a:t>
          </a:r>
          <a:endParaRPr lang="en-US" dirty="0">
            <a:solidFill>
              <a:schemeClr val="bg1"/>
            </a:solidFill>
          </a:endParaRPr>
        </a:p>
      </dgm:t>
    </dgm:pt>
    <dgm:pt modelId="{BBFE07F3-0758-4F38-B763-C0A650D43DE8}" type="parTrans" cxnId="{7DEC6701-DC18-4615-BF30-ECDA6A28693C}">
      <dgm:prSet/>
      <dgm:spPr/>
      <dgm:t>
        <a:bodyPr/>
        <a:lstStyle/>
        <a:p>
          <a:endParaRPr lang="en-US"/>
        </a:p>
      </dgm:t>
    </dgm:pt>
    <dgm:pt modelId="{E991F960-345B-45E1-A4FC-B409A279B454}" type="sibTrans" cxnId="{7DEC6701-DC18-4615-BF30-ECDA6A28693C}">
      <dgm:prSet/>
      <dgm:spPr/>
      <dgm:t>
        <a:bodyPr/>
        <a:lstStyle/>
        <a:p>
          <a:endParaRPr lang="en-US"/>
        </a:p>
      </dgm:t>
    </dgm:pt>
    <dgm:pt modelId="{3786B6E6-96AB-4705-B1D5-FF48376ED783}">
      <dgm:prSet/>
      <dgm:spPr/>
      <dgm:t>
        <a:bodyPr/>
        <a:lstStyle/>
        <a:p>
          <a:r>
            <a:rPr lang="en-GB" dirty="0"/>
            <a:t>13. 	</a:t>
          </a:r>
          <a:r>
            <a:rPr lang="af-ZA" dirty="0">
              <a:effectLst/>
              <a:latin typeface="Calibri" panose="020F0502020204030204" pitchFamily="34" charset="0"/>
              <a:ea typeface="Aptos" panose="020B0004020202020204" pitchFamily="34" charset="0"/>
              <a:cs typeface="Times New Roman" panose="02020603050405020304" pitchFamily="18" charset="0"/>
            </a:rPr>
            <a:t>Hulle hou van 'n stil omgewing vir gefokusde lees en skryf. </a:t>
          </a:r>
          <a:endParaRPr lang="en-US" dirty="0">
            <a:solidFill>
              <a:schemeClr val="bg1"/>
            </a:solidFill>
          </a:endParaRPr>
        </a:p>
      </dgm:t>
    </dgm:pt>
    <dgm:pt modelId="{5F50A0A0-3EDD-4B43-94CE-1CFFD4CFEDBD}" type="parTrans" cxnId="{6C789B64-93B0-4E1D-8A56-42DC4D094BEE}">
      <dgm:prSet/>
      <dgm:spPr/>
      <dgm:t>
        <a:bodyPr/>
        <a:lstStyle/>
        <a:p>
          <a:endParaRPr lang="en-US"/>
        </a:p>
      </dgm:t>
    </dgm:pt>
    <dgm:pt modelId="{8A1E1CFF-DD67-4FF1-8104-A2622DA9BEDE}" type="sibTrans" cxnId="{6C789B64-93B0-4E1D-8A56-42DC4D094BEE}">
      <dgm:prSet/>
      <dgm:spPr/>
      <dgm:t>
        <a:bodyPr/>
        <a:lstStyle/>
        <a:p>
          <a:endParaRPr lang="en-US"/>
        </a:p>
      </dgm:t>
    </dgm:pt>
    <dgm:pt modelId="{3C5D6273-D0A0-4035-B329-560ABD3109D7}">
      <dgm:prSet/>
      <dgm:spPr/>
      <dgm:t>
        <a:bodyPr/>
        <a:lstStyle/>
        <a:p>
          <a:r>
            <a:rPr lang="en-GB" dirty="0"/>
            <a:t>14. 	</a:t>
          </a:r>
          <a:r>
            <a:rPr lang="af-ZA" dirty="0">
              <a:effectLst/>
              <a:latin typeface="Calibri" panose="020F0502020204030204" pitchFamily="34" charset="0"/>
              <a:ea typeface="Aptos" panose="020B0004020202020204" pitchFamily="34" charset="0"/>
              <a:cs typeface="Times New Roman" panose="02020603050405020304" pitchFamily="18" charset="0"/>
            </a:rPr>
            <a:t>Hulle verkies om inligting te hoor of hardop te sê. </a:t>
          </a:r>
          <a:endParaRPr lang="en-US" dirty="0">
            <a:solidFill>
              <a:schemeClr val="bg1"/>
            </a:solidFill>
          </a:endParaRPr>
        </a:p>
      </dgm:t>
    </dgm:pt>
    <dgm:pt modelId="{7CE8A665-C783-4428-BFCA-741E5373F56F}" type="parTrans" cxnId="{598CA8A0-1A6B-414B-9788-DB6BD1C45CA8}">
      <dgm:prSet/>
      <dgm:spPr/>
      <dgm:t>
        <a:bodyPr/>
        <a:lstStyle/>
        <a:p>
          <a:endParaRPr lang="en-US"/>
        </a:p>
      </dgm:t>
    </dgm:pt>
    <dgm:pt modelId="{4F68A875-D60F-4992-B0D1-20E5CFD9C827}" type="sibTrans" cxnId="{598CA8A0-1A6B-414B-9788-DB6BD1C45CA8}">
      <dgm:prSet/>
      <dgm:spPr/>
      <dgm:t>
        <a:bodyPr/>
        <a:lstStyle/>
        <a:p>
          <a:endParaRPr lang="en-US"/>
        </a:p>
      </dgm:t>
    </dgm:pt>
    <dgm:pt modelId="{C6F844FD-42D3-400C-9677-B9B53AD5DFAC}">
      <dgm:prSet/>
      <dgm:spPr/>
      <dgm:t>
        <a:bodyPr/>
        <a:lstStyle/>
        <a:p>
          <a:r>
            <a:rPr lang="en-GB" dirty="0"/>
            <a:t>15.	</a:t>
          </a:r>
          <a:r>
            <a:rPr lang="af-ZA" dirty="0">
              <a:effectLst/>
              <a:latin typeface="Calibri" panose="020F0502020204030204" pitchFamily="34" charset="0"/>
              <a:ea typeface="Aptos" panose="020B0004020202020204" pitchFamily="34" charset="0"/>
              <a:cs typeface="Times New Roman" panose="02020603050405020304" pitchFamily="18" charset="0"/>
            </a:rPr>
            <a:t>Hulle onthou die beste deur wat hulle self gedoen het, in plaas van wat hulle gesien of 	oor gepraat het. </a:t>
          </a:r>
          <a:endParaRPr lang="en-US" dirty="0">
            <a:solidFill>
              <a:schemeClr val="bg1"/>
            </a:solidFill>
          </a:endParaRPr>
        </a:p>
      </dgm:t>
    </dgm:pt>
    <dgm:pt modelId="{12D5AF72-C26C-49E8-B8E2-1044F35772E0}" type="parTrans" cxnId="{9AB2B218-68BF-4166-95FB-192D5C15ABAD}">
      <dgm:prSet/>
      <dgm:spPr/>
      <dgm:t>
        <a:bodyPr/>
        <a:lstStyle/>
        <a:p>
          <a:endParaRPr lang="en-US"/>
        </a:p>
      </dgm:t>
    </dgm:pt>
    <dgm:pt modelId="{98E00F50-88B6-492B-B56B-0AEAB3BC0261}" type="sibTrans" cxnId="{9AB2B218-68BF-4166-95FB-192D5C15ABAD}">
      <dgm:prSet/>
      <dgm:spPr/>
      <dgm:t>
        <a:bodyPr/>
        <a:lstStyle/>
        <a:p>
          <a:endParaRPr lang="en-US"/>
        </a:p>
      </dgm:t>
    </dgm:pt>
    <dgm:pt modelId="{3A453194-0081-422C-9FAF-DEBB8923474E}" type="pres">
      <dgm:prSet presAssocID="{80C5C3FA-CE3D-4A7B-A841-178E197C1C8D}" presName="root" presStyleCnt="0">
        <dgm:presLayoutVars>
          <dgm:dir/>
          <dgm:resizeHandles val="exact"/>
        </dgm:presLayoutVars>
      </dgm:prSet>
      <dgm:spPr/>
    </dgm:pt>
    <dgm:pt modelId="{F8AFCEB6-807B-4954-A09E-0548726C670D}" type="pres">
      <dgm:prSet presAssocID="{110ACC78-612D-49E6-AF28-E742BB98DDEF}" presName="compNode" presStyleCnt="0"/>
      <dgm:spPr/>
    </dgm:pt>
    <dgm:pt modelId="{63F32A3C-9B8D-4027-9C6E-93C6CFDD6F4F}" type="pres">
      <dgm:prSet presAssocID="{110ACC78-612D-49E6-AF28-E742BB98DDEF}" presName="bgRect" presStyleLbl="bgShp" presStyleIdx="0" presStyleCnt="5"/>
      <dgm:spPr/>
    </dgm:pt>
    <dgm:pt modelId="{2516E151-BD93-4367-8CC2-5C45E0F2C582}" type="pres">
      <dgm:prSet presAssocID="{110ACC78-612D-49E6-AF28-E742BB98DDEF}"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gnifying glass with solid fill"/>
        </a:ext>
      </dgm:extLst>
    </dgm:pt>
    <dgm:pt modelId="{80743DE0-16B3-464A-AF2E-516388853BAB}" type="pres">
      <dgm:prSet presAssocID="{110ACC78-612D-49E6-AF28-E742BB98DDEF}" presName="spaceRect" presStyleCnt="0"/>
      <dgm:spPr/>
    </dgm:pt>
    <dgm:pt modelId="{EEC1AB45-3EBB-4286-9B97-C2D75A953C10}" type="pres">
      <dgm:prSet presAssocID="{110ACC78-612D-49E6-AF28-E742BB98DDEF}" presName="parTx" presStyleLbl="revTx" presStyleIdx="0" presStyleCnt="5">
        <dgm:presLayoutVars>
          <dgm:chMax val="0"/>
          <dgm:chPref val="0"/>
        </dgm:presLayoutVars>
      </dgm:prSet>
      <dgm:spPr/>
    </dgm:pt>
    <dgm:pt modelId="{8E6AAFBC-E8AE-4A84-8598-639025A383F2}" type="pres">
      <dgm:prSet presAssocID="{6B634FC3-A01D-42F3-BC6F-CF9C3B960A61}" presName="sibTrans" presStyleCnt="0"/>
      <dgm:spPr/>
    </dgm:pt>
    <dgm:pt modelId="{812BD523-EDDE-4E71-932B-C918293B98B4}" type="pres">
      <dgm:prSet presAssocID="{2D522512-C299-4A32-AB20-5CB4DFD5792A}" presName="compNode" presStyleCnt="0"/>
      <dgm:spPr/>
    </dgm:pt>
    <dgm:pt modelId="{698884D3-9C54-4A99-B3A2-789FB1AC4EB4}" type="pres">
      <dgm:prSet presAssocID="{2D522512-C299-4A32-AB20-5CB4DFD5792A}" presName="bgRect" presStyleLbl="bgShp" presStyleIdx="1" presStyleCnt="5"/>
      <dgm:spPr/>
    </dgm:pt>
    <dgm:pt modelId="{DB479F8C-F116-456B-8342-47F8F18F9802}" type="pres">
      <dgm:prSet presAssocID="{2D522512-C299-4A32-AB20-5CB4DFD5792A}"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ign language with solid fill"/>
        </a:ext>
      </dgm:extLst>
    </dgm:pt>
    <dgm:pt modelId="{D1778860-1595-44F0-A8EF-ACA5CC3C082C}" type="pres">
      <dgm:prSet presAssocID="{2D522512-C299-4A32-AB20-5CB4DFD5792A}" presName="spaceRect" presStyleCnt="0"/>
      <dgm:spPr/>
    </dgm:pt>
    <dgm:pt modelId="{9E56134C-A627-494A-99F5-93E5C282AF6A}" type="pres">
      <dgm:prSet presAssocID="{2D522512-C299-4A32-AB20-5CB4DFD5792A}" presName="parTx" presStyleLbl="revTx" presStyleIdx="1" presStyleCnt="5">
        <dgm:presLayoutVars>
          <dgm:chMax val="0"/>
          <dgm:chPref val="0"/>
        </dgm:presLayoutVars>
      </dgm:prSet>
      <dgm:spPr/>
    </dgm:pt>
    <dgm:pt modelId="{CB7CE188-0F8E-4759-9C18-29A492156D5A}" type="pres">
      <dgm:prSet presAssocID="{E991F960-345B-45E1-A4FC-B409A279B454}" presName="sibTrans" presStyleCnt="0"/>
      <dgm:spPr/>
    </dgm:pt>
    <dgm:pt modelId="{DE37427A-F200-4314-A310-E557C0B64E27}" type="pres">
      <dgm:prSet presAssocID="{3786B6E6-96AB-4705-B1D5-FF48376ED783}" presName="compNode" presStyleCnt="0"/>
      <dgm:spPr/>
    </dgm:pt>
    <dgm:pt modelId="{D0E16F19-DA44-4AFA-906A-8D0AA98B32B5}" type="pres">
      <dgm:prSet presAssocID="{3786B6E6-96AB-4705-B1D5-FF48376ED783}" presName="bgRect" presStyleLbl="bgShp" presStyleIdx="2" presStyleCnt="5"/>
      <dgm:spPr/>
    </dgm:pt>
    <dgm:pt modelId="{60CD0445-FCD5-4956-A37F-66BF084CB3E0}" type="pres">
      <dgm:prSet presAssocID="{3786B6E6-96AB-4705-B1D5-FF48376ED783}"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ute speaker with solid fill"/>
        </a:ext>
      </dgm:extLst>
    </dgm:pt>
    <dgm:pt modelId="{10F37652-D683-4426-918D-53C79814B315}" type="pres">
      <dgm:prSet presAssocID="{3786B6E6-96AB-4705-B1D5-FF48376ED783}" presName="spaceRect" presStyleCnt="0"/>
      <dgm:spPr/>
    </dgm:pt>
    <dgm:pt modelId="{B68FE16A-F67F-42AA-9624-825686B21F7B}" type="pres">
      <dgm:prSet presAssocID="{3786B6E6-96AB-4705-B1D5-FF48376ED783}" presName="parTx" presStyleLbl="revTx" presStyleIdx="2" presStyleCnt="5">
        <dgm:presLayoutVars>
          <dgm:chMax val="0"/>
          <dgm:chPref val="0"/>
        </dgm:presLayoutVars>
      </dgm:prSet>
      <dgm:spPr/>
    </dgm:pt>
    <dgm:pt modelId="{37A871A1-9171-47C0-9505-363295BCECF7}" type="pres">
      <dgm:prSet presAssocID="{8A1E1CFF-DD67-4FF1-8104-A2622DA9BEDE}" presName="sibTrans" presStyleCnt="0"/>
      <dgm:spPr/>
    </dgm:pt>
    <dgm:pt modelId="{E762E0B7-82DA-4DB6-9BE3-0B5E9CB2DC19}" type="pres">
      <dgm:prSet presAssocID="{3C5D6273-D0A0-4035-B329-560ABD3109D7}" presName="compNode" presStyleCnt="0"/>
      <dgm:spPr/>
    </dgm:pt>
    <dgm:pt modelId="{C7AD734E-A8A0-4438-A606-B23CAF33071A}" type="pres">
      <dgm:prSet presAssocID="{3C5D6273-D0A0-4035-B329-560ABD3109D7}" presName="bgRect" presStyleLbl="bgShp" presStyleIdx="3" presStyleCnt="5"/>
      <dgm:spPr/>
    </dgm:pt>
    <dgm:pt modelId="{7000B135-20DF-4439-A72E-FF2A9C910FD5}" type="pres">
      <dgm:prSet presAssocID="{3C5D6273-D0A0-4035-B329-560ABD3109D7}"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Ear with solid fill"/>
        </a:ext>
      </dgm:extLst>
    </dgm:pt>
    <dgm:pt modelId="{CFAA496C-D8A3-44E8-B90D-717BD1EADCB3}" type="pres">
      <dgm:prSet presAssocID="{3C5D6273-D0A0-4035-B329-560ABD3109D7}" presName="spaceRect" presStyleCnt="0"/>
      <dgm:spPr/>
    </dgm:pt>
    <dgm:pt modelId="{8C70CD24-3CAE-4106-A3BD-CF1AE19F2D54}" type="pres">
      <dgm:prSet presAssocID="{3C5D6273-D0A0-4035-B329-560ABD3109D7}" presName="parTx" presStyleLbl="revTx" presStyleIdx="3" presStyleCnt="5">
        <dgm:presLayoutVars>
          <dgm:chMax val="0"/>
          <dgm:chPref val="0"/>
        </dgm:presLayoutVars>
      </dgm:prSet>
      <dgm:spPr/>
    </dgm:pt>
    <dgm:pt modelId="{546C8E26-8C06-4B64-A9CE-4AAB8F8C3EEA}" type="pres">
      <dgm:prSet presAssocID="{4F68A875-D60F-4992-B0D1-20E5CFD9C827}" presName="sibTrans" presStyleCnt="0"/>
      <dgm:spPr/>
    </dgm:pt>
    <dgm:pt modelId="{8D76D229-7985-40B5-86A1-B27FAE6958DF}" type="pres">
      <dgm:prSet presAssocID="{C6F844FD-42D3-400C-9677-B9B53AD5DFAC}" presName="compNode" presStyleCnt="0"/>
      <dgm:spPr/>
    </dgm:pt>
    <dgm:pt modelId="{659618C6-1967-412D-8A87-C46CA1E16956}" type="pres">
      <dgm:prSet presAssocID="{C6F844FD-42D3-400C-9677-B9B53AD5DFAC}" presName="bgRect" presStyleLbl="bgShp" presStyleIdx="4" presStyleCnt="5"/>
      <dgm:spPr/>
    </dgm:pt>
    <dgm:pt modelId="{7662E219-0220-46C4-8608-A4DE014FC914}" type="pres">
      <dgm:prSet presAssocID="{C6F844FD-42D3-400C-9677-B9B53AD5DFAC}"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ompleted with solid fill"/>
        </a:ext>
      </dgm:extLst>
    </dgm:pt>
    <dgm:pt modelId="{2E7EAC49-E1C5-44A0-8AAA-FC987E1B8E9D}" type="pres">
      <dgm:prSet presAssocID="{C6F844FD-42D3-400C-9677-B9B53AD5DFAC}" presName="spaceRect" presStyleCnt="0"/>
      <dgm:spPr/>
    </dgm:pt>
    <dgm:pt modelId="{9A5A5482-2D25-425B-A841-39616B65076B}" type="pres">
      <dgm:prSet presAssocID="{C6F844FD-42D3-400C-9677-B9B53AD5DFAC}" presName="parTx" presStyleLbl="revTx" presStyleIdx="4" presStyleCnt="5">
        <dgm:presLayoutVars>
          <dgm:chMax val="0"/>
          <dgm:chPref val="0"/>
        </dgm:presLayoutVars>
      </dgm:prSet>
      <dgm:spPr/>
    </dgm:pt>
  </dgm:ptLst>
  <dgm:cxnLst>
    <dgm:cxn modelId="{7DEC6701-DC18-4615-BF30-ECDA6A28693C}" srcId="{80C5C3FA-CE3D-4A7B-A841-178E197C1C8D}" destId="{2D522512-C299-4A32-AB20-5CB4DFD5792A}" srcOrd="1" destOrd="0" parTransId="{BBFE07F3-0758-4F38-B763-C0A650D43DE8}" sibTransId="{E991F960-345B-45E1-A4FC-B409A279B454}"/>
    <dgm:cxn modelId="{D2AE0812-2367-430C-AB38-53A9759D4F00}" srcId="{80C5C3FA-CE3D-4A7B-A841-178E197C1C8D}" destId="{110ACC78-612D-49E6-AF28-E742BB98DDEF}" srcOrd="0" destOrd="0" parTransId="{823D1605-71A0-4CFE-8C0A-4768B7170C31}" sibTransId="{6B634FC3-A01D-42F3-BC6F-CF9C3B960A61}"/>
    <dgm:cxn modelId="{9AB2B218-68BF-4166-95FB-192D5C15ABAD}" srcId="{80C5C3FA-CE3D-4A7B-A841-178E197C1C8D}" destId="{C6F844FD-42D3-400C-9677-B9B53AD5DFAC}" srcOrd="4" destOrd="0" parTransId="{12D5AF72-C26C-49E8-B8E2-1044F35772E0}" sibTransId="{98E00F50-88B6-492B-B56B-0AEAB3BC0261}"/>
    <dgm:cxn modelId="{A6E4FE22-80B6-49B9-8618-9BF95BE3D2D7}" type="presOf" srcId="{C6F844FD-42D3-400C-9677-B9B53AD5DFAC}" destId="{9A5A5482-2D25-425B-A841-39616B65076B}" srcOrd="0" destOrd="0" presId="urn:microsoft.com/office/officeart/2018/2/layout/IconVerticalSolidList"/>
    <dgm:cxn modelId="{47C2112E-73A1-4A8A-99C7-4C2C7EF3E7CB}" type="presOf" srcId="{110ACC78-612D-49E6-AF28-E742BB98DDEF}" destId="{EEC1AB45-3EBB-4286-9B97-C2D75A953C10}" srcOrd="0" destOrd="0" presId="urn:microsoft.com/office/officeart/2018/2/layout/IconVerticalSolidList"/>
    <dgm:cxn modelId="{420B2544-B7AB-4DAF-AA79-12668B242E66}" type="presOf" srcId="{2D522512-C299-4A32-AB20-5CB4DFD5792A}" destId="{9E56134C-A627-494A-99F5-93E5C282AF6A}" srcOrd="0" destOrd="0" presId="urn:microsoft.com/office/officeart/2018/2/layout/IconVerticalSolidList"/>
    <dgm:cxn modelId="{6C789B64-93B0-4E1D-8A56-42DC4D094BEE}" srcId="{80C5C3FA-CE3D-4A7B-A841-178E197C1C8D}" destId="{3786B6E6-96AB-4705-B1D5-FF48376ED783}" srcOrd="2" destOrd="0" parTransId="{5F50A0A0-3EDD-4B43-94CE-1CFFD4CFEDBD}" sibTransId="{8A1E1CFF-DD67-4FF1-8104-A2622DA9BEDE}"/>
    <dgm:cxn modelId="{598CA8A0-1A6B-414B-9788-DB6BD1C45CA8}" srcId="{80C5C3FA-CE3D-4A7B-A841-178E197C1C8D}" destId="{3C5D6273-D0A0-4035-B329-560ABD3109D7}" srcOrd="3" destOrd="0" parTransId="{7CE8A665-C783-4428-BFCA-741E5373F56F}" sibTransId="{4F68A875-D60F-4992-B0D1-20E5CFD9C827}"/>
    <dgm:cxn modelId="{042179AB-2705-49D8-AE4A-36DB0DC5FDC1}" type="presOf" srcId="{80C5C3FA-CE3D-4A7B-A841-178E197C1C8D}" destId="{3A453194-0081-422C-9FAF-DEBB8923474E}" srcOrd="0" destOrd="0" presId="urn:microsoft.com/office/officeart/2018/2/layout/IconVerticalSolidList"/>
    <dgm:cxn modelId="{789871AD-20D2-44C3-94D6-1E51C9E26438}" type="presOf" srcId="{3786B6E6-96AB-4705-B1D5-FF48376ED783}" destId="{B68FE16A-F67F-42AA-9624-825686B21F7B}" srcOrd="0" destOrd="0" presId="urn:microsoft.com/office/officeart/2018/2/layout/IconVerticalSolidList"/>
    <dgm:cxn modelId="{1E35ABB1-E305-4192-AE13-74EBAB687A41}" type="presOf" srcId="{3C5D6273-D0A0-4035-B329-560ABD3109D7}" destId="{8C70CD24-3CAE-4106-A3BD-CF1AE19F2D54}" srcOrd="0" destOrd="0" presId="urn:microsoft.com/office/officeart/2018/2/layout/IconVerticalSolidList"/>
    <dgm:cxn modelId="{D342EAE1-7DCC-4CD9-9E71-E9EE2A34F80A}" type="presParOf" srcId="{3A453194-0081-422C-9FAF-DEBB8923474E}" destId="{F8AFCEB6-807B-4954-A09E-0548726C670D}" srcOrd="0" destOrd="0" presId="urn:microsoft.com/office/officeart/2018/2/layout/IconVerticalSolidList"/>
    <dgm:cxn modelId="{8B4A38F7-5447-45D4-B470-3548FEE27A6B}" type="presParOf" srcId="{F8AFCEB6-807B-4954-A09E-0548726C670D}" destId="{63F32A3C-9B8D-4027-9C6E-93C6CFDD6F4F}" srcOrd="0" destOrd="0" presId="urn:microsoft.com/office/officeart/2018/2/layout/IconVerticalSolidList"/>
    <dgm:cxn modelId="{D2B33357-5E49-4FE3-8075-DE444072855B}" type="presParOf" srcId="{F8AFCEB6-807B-4954-A09E-0548726C670D}" destId="{2516E151-BD93-4367-8CC2-5C45E0F2C582}" srcOrd="1" destOrd="0" presId="urn:microsoft.com/office/officeart/2018/2/layout/IconVerticalSolidList"/>
    <dgm:cxn modelId="{D1DBE892-BD61-47B2-A2D6-CADF44AE64B0}" type="presParOf" srcId="{F8AFCEB6-807B-4954-A09E-0548726C670D}" destId="{80743DE0-16B3-464A-AF2E-516388853BAB}" srcOrd="2" destOrd="0" presId="urn:microsoft.com/office/officeart/2018/2/layout/IconVerticalSolidList"/>
    <dgm:cxn modelId="{8335E29B-8825-410E-A103-54916DE035C9}" type="presParOf" srcId="{F8AFCEB6-807B-4954-A09E-0548726C670D}" destId="{EEC1AB45-3EBB-4286-9B97-C2D75A953C10}" srcOrd="3" destOrd="0" presId="urn:microsoft.com/office/officeart/2018/2/layout/IconVerticalSolidList"/>
    <dgm:cxn modelId="{482480CE-73C3-44B8-9D77-FCA45BCCD6AA}" type="presParOf" srcId="{3A453194-0081-422C-9FAF-DEBB8923474E}" destId="{8E6AAFBC-E8AE-4A84-8598-639025A383F2}" srcOrd="1" destOrd="0" presId="urn:microsoft.com/office/officeart/2018/2/layout/IconVerticalSolidList"/>
    <dgm:cxn modelId="{9B1C76D6-D172-422C-8309-A9131291307D}" type="presParOf" srcId="{3A453194-0081-422C-9FAF-DEBB8923474E}" destId="{812BD523-EDDE-4E71-932B-C918293B98B4}" srcOrd="2" destOrd="0" presId="urn:microsoft.com/office/officeart/2018/2/layout/IconVerticalSolidList"/>
    <dgm:cxn modelId="{2A9B4852-074A-4931-A617-F4F6360EDA4B}" type="presParOf" srcId="{812BD523-EDDE-4E71-932B-C918293B98B4}" destId="{698884D3-9C54-4A99-B3A2-789FB1AC4EB4}" srcOrd="0" destOrd="0" presId="urn:microsoft.com/office/officeart/2018/2/layout/IconVerticalSolidList"/>
    <dgm:cxn modelId="{29D82417-640A-4343-A8F9-5EAE6B75691E}" type="presParOf" srcId="{812BD523-EDDE-4E71-932B-C918293B98B4}" destId="{DB479F8C-F116-456B-8342-47F8F18F9802}" srcOrd="1" destOrd="0" presId="urn:microsoft.com/office/officeart/2018/2/layout/IconVerticalSolidList"/>
    <dgm:cxn modelId="{2B354037-4731-4492-B049-CE8EAE351336}" type="presParOf" srcId="{812BD523-EDDE-4E71-932B-C918293B98B4}" destId="{D1778860-1595-44F0-A8EF-ACA5CC3C082C}" srcOrd="2" destOrd="0" presId="urn:microsoft.com/office/officeart/2018/2/layout/IconVerticalSolidList"/>
    <dgm:cxn modelId="{71AB337E-12BC-42ED-B487-90465BA1271D}" type="presParOf" srcId="{812BD523-EDDE-4E71-932B-C918293B98B4}" destId="{9E56134C-A627-494A-99F5-93E5C282AF6A}" srcOrd="3" destOrd="0" presId="urn:microsoft.com/office/officeart/2018/2/layout/IconVerticalSolidList"/>
    <dgm:cxn modelId="{A66E7291-184A-4664-91B4-73D10880F104}" type="presParOf" srcId="{3A453194-0081-422C-9FAF-DEBB8923474E}" destId="{CB7CE188-0F8E-4759-9C18-29A492156D5A}" srcOrd="3" destOrd="0" presId="urn:microsoft.com/office/officeart/2018/2/layout/IconVerticalSolidList"/>
    <dgm:cxn modelId="{593D5D44-A7C0-4E6F-A3CF-EC502D0F4CEE}" type="presParOf" srcId="{3A453194-0081-422C-9FAF-DEBB8923474E}" destId="{DE37427A-F200-4314-A310-E557C0B64E27}" srcOrd="4" destOrd="0" presId="urn:microsoft.com/office/officeart/2018/2/layout/IconVerticalSolidList"/>
    <dgm:cxn modelId="{5067BDA4-666E-4B62-8529-1B4E20A1F9D7}" type="presParOf" srcId="{DE37427A-F200-4314-A310-E557C0B64E27}" destId="{D0E16F19-DA44-4AFA-906A-8D0AA98B32B5}" srcOrd="0" destOrd="0" presId="urn:microsoft.com/office/officeart/2018/2/layout/IconVerticalSolidList"/>
    <dgm:cxn modelId="{35F89734-483D-4C7E-AD58-647E6580A9E2}" type="presParOf" srcId="{DE37427A-F200-4314-A310-E557C0B64E27}" destId="{60CD0445-FCD5-4956-A37F-66BF084CB3E0}" srcOrd="1" destOrd="0" presId="urn:microsoft.com/office/officeart/2018/2/layout/IconVerticalSolidList"/>
    <dgm:cxn modelId="{3002CC84-0AD1-4B11-A504-7E620E96DDFF}" type="presParOf" srcId="{DE37427A-F200-4314-A310-E557C0B64E27}" destId="{10F37652-D683-4426-918D-53C79814B315}" srcOrd="2" destOrd="0" presId="urn:microsoft.com/office/officeart/2018/2/layout/IconVerticalSolidList"/>
    <dgm:cxn modelId="{84F1010E-1896-4785-93D5-B95BB472E16C}" type="presParOf" srcId="{DE37427A-F200-4314-A310-E557C0B64E27}" destId="{B68FE16A-F67F-42AA-9624-825686B21F7B}" srcOrd="3" destOrd="0" presId="urn:microsoft.com/office/officeart/2018/2/layout/IconVerticalSolidList"/>
    <dgm:cxn modelId="{21A2E09F-D286-4AAE-8105-D07DB2619FE3}" type="presParOf" srcId="{3A453194-0081-422C-9FAF-DEBB8923474E}" destId="{37A871A1-9171-47C0-9505-363295BCECF7}" srcOrd="5" destOrd="0" presId="urn:microsoft.com/office/officeart/2018/2/layout/IconVerticalSolidList"/>
    <dgm:cxn modelId="{732A6B7F-1532-459D-96F8-F75DF047A4F1}" type="presParOf" srcId="{3A453194-0081-422C-9FAF-DEBB8923474E}" destId="{E762E0B7-82DA-4DB6-9BE3-0B5E9CB2DC19}" srcOrd="6" destOrd="0" presId="urn:microsoft.com/office/officeart/2018/2/layout/IconVerticalSolidList"/>
    <dgm:cxn modelId="{6D82D527-0082-4D95-AA30-0804695BCDDD}" type="presParOf" srcId="{E762E0B7-82DA-4DB6-9BE3-0B5E9CB2DC19}" destId="{C7AD734E-A8A0-4438-A606-B23CAF33071A}" srcOrd="0" destOrd="0" presId="urn:microsoft.com/office/officeart/2018/2/layout/IconVerticalSolidList"/>
    <dgm:cxn modelId="{32825011-74EF-432D-BD95-03583FF27045}" type="presParOf" srcId="{E762E0B7-82DA-4DB6-9BE3-0B5E9CB2DC19}" destId="{7000B135-20DF-4439-A72E-FF2A9C910FD5}" srcOrd="1" destOrd="0" presId="urn:microsoft.com/office/officeart/2018/2/layout/IconVerticalSolidList"/>
    <dgm:cxn modelId="{309E69CA-C169-42CE-A4F7-60ACB5D82B5F}" type="presParOf" srcId="{E762E0B7-82DA-4DB6-9BE3-0B5E9CB2DC19}" destId="{CFAA496C-D8A3-44E8-B90D-717BD1EADCB3}" srcOrd="2" destOrd="0" presId="urn:microsoft.com/office/officeart/2018/2/layout/IconVerticalSolidList"/>
    <dgm:cxn modelId="{F8B58436-8AAA-4D2D-B96F-3D4F0162F6CF}" type="presParOf" srcId="{E762E0B7-82DA-4DB6-9BE3-0B5E9CB2DC19}" destId="{8C70CD24-3CAE-4106-A3BD-CF1AE19F2D54}" srcOrd="3" destOrd="0" presId="urn:microsoft.com/office/officeart/2018/2/layout/IconVerticalSolidList"/>
    <dgm:cxn modelId="{7300500E-D097-4118-91E4-3C5381E54E11}" type="presParOf" srcId="{3A453194-0081-422C-9FAF-DEBB8923474E}" destId="{546C8E26-8C06-4B64-A9CE-4AAB8F8C3EEA}" srcOrd="7" destOrd="0" presId="urn:microsoft.com/office/officeart/2018/2/layout/IconVerticalSolidList"/>
    <dgm:cxn modelId="{7CF86C6D-A4DD-4CAC-BA04-C8AFF6EABC82}" type="presParOf" srcId="{3A453194-0081-422C-9FAF-DEBB8923474E}" destId="{8D76D229-7985-40B5-86A1-B27FAE6958DF}" srcOrd="8" destOrd="0" presId="urn:microsoft.com/office/officeart/2018/2/layout/IconVerticalSolidList"/>
    <dgm:cxn modelId="{9C28FA3D-5C87-4ADB-B96B-8C8312E022B1}" type="presParOf" srcId="{8D76D229-7985-40B5-86A1-B27FAE6958DF}" destId="{659618C6-1967-412D-8A87-C46CA1E16956}" srcOrd="0" destOrd="0" presId="urn:microsoft.com/office/officeart/2018/2/layout/IconVerticalSolidList"/>
    <dgm:cxn modelId="{81EE0BA4-46B7-4ECE-9BD4-D7669AB11812}" type="presParOf" srcId="{8D76D229-7985-40B5-86A1-B27FAE6958DF}" destId="{7662E219-0220-46C4-8608-A4DE014FC914}" srcOrd="1" destOrd="0" presId="urn:microsoft.com/office/officeart/2018/2/layout/IconVerticalSolidList"/>
    <dgm:cxn modelId="{6966DC78-CA0E-45AA-80C3-639BAE463A95}" type="presParOf" srcId="{8D76D229-7985-40B5-86A1-B27FAE6958DF}" destId="{2E7EAC49-E1C5-44A0-8AAA-FC987E1B8E9D}" srcOrd="2" destOrd="0" presId="urn:microsoft.com/office/officeart/2018/2/layout/IconVerticalSolidList"/>
    <dgm:cxn modelId="{9A124102-F2F4-4251-B834-DE027105A2A9}" type="presParOf" srcId="{8D76D229-7985-40B5-86A1-B27FAE6958DF}" destId="{9A5A5482-2D25-425B-A841-39616B65076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432028-1558-494E-B455-DBF3B7F12509}"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6E2C35F2-668D-4F07-89B3-DE0F2F4B624A}">
      <dgm:prSet/>
      <dgm:spPr/>
      <dgm:t>
        <a:bodyPr/>
        <a:lstStyle/>
        <a:p>
          <a:r>
            <a:rPr lang="en-GB" dirty="0"/>
            <a:t>16. </a:t>
          </a:r>
          <a:r>
            <a:rPr lang="af-ZA" dirty="0">
              <a:effectLst/>
              <a:latin typeface="Calibri" panose="020F0502020204030204" pitchFamily="34" charset="0"/>
              <a:ea typeface="Aptos" panose="020B0004020202020204" pitchFamily="34" charset="0"/>
              <a:cs typeface="Times New Roman" panose="02020603050405020304" pitchFamily="18" charset="0"/>
            </a:rPr>
            <a:t>Hulle verkies om te leer deur geskrewe materiaal te lees. </a:t>
          </a:r>
          <a:r>
            <a:rPr lang="en-GB" dirty="0"/>
            <a:t> </a:t>
          </a:r>
          <a:endParaRPr lang="en-US" dirty="0"/>
        </a:p>
      </dgm:t>
    </dgm:pt>
    <dgm:pt modelId="{80C17614-5E95-4E0A-9AD5-84BD29783AA2}" type="parTrans" cxnId="{DC575FA4-81A9-4B9D-A13A-6E02E7A844B9}">
      <dgm:prSet/>
      <dgm:spPr/>
      <dgm:t>
        <a:bodyPr/>
        <a:lstStyle/>
        <a:p>
          <a:endParaRPr lang="en-US"/>
        </a:p>
      </dgm:t>
    </dgm:pt>
    <dgm:pt modelId="{4DD6A02E-991E-4812-8DFB-1A8CD5D655E4}" type="sibTrans" cxnId="{DC575FA4-81A9-4B9D-A13A-6E02E7A844B9}">
      <dgm:prSet/>
      <dgm:spPr/>
      <dgm:t>
        <a:bodyPr/>
        <a:lstStyle/>
        <a:p>
          <a:endParaRPr lang="en-US"/>
        </a:p>
      </dgm:t>
    </dgm:pt>
    <dgm:pt modelId="{CF732619-CACE-4AA3-B803-8EB7D017668B}">
      <dgm:prSet/>
      <dgm:spPr/>
      <dgm:t>
        <a:bodyPr/>
        <a:lstStyle/>
        <a:p>
          <a:r>
            <a:rPr lang="en-GB" dirty="0"/>
            <a:t>17. </a:t>
          </a:r>
          <a:r>
            <a:rPr lang="af-ZA" dirty="0">
              <a:effectLst/>
              <a:latin typeface="Calibri" panose="020F0502020204030204" pitchFamily="34" charset="0"/>
              <a:ea typeface="Aptos" panose="020B0004020202020204" pitchFamily="34" charset="0"/>
              <a:cs typeface="Times New Roman" panose="02020603050405020304" pitchFamily="18" charset="0"/>
            </a:rPr>
            <a:t>Hulle studeer vir korter tydperke en stap tussenin rond. </a:t>
          </a:r>
          <a:r>
            <a:rPr lang="en-GB" dirty="0"/>
            <a:t> </a:t>
          </a:r>
          <a:endParaRPr lang="en-US" dirty="0"/>
        </a:p>
      </dgm:t>
    </dgm:pt>
    <dgm:pt modelId="{BC3E969B-A032-43D9-AB32-795663F392E4}" type="parTrans" cxnId="{FF010729-FD25-4F7E-8632-7E4E652DFE5C}">
      <dgm:prSet/>
      <dgm:spPr/>
      <dgm:t>
        <a:bodyPr/>
        <a:lstStyle/>
        <a:p>
          <a:endParaRPr lang="en-US"/>
        </a:p>
      </dgm:t>
    </dgm:pt>
    <dgm:pt modelId="{47E198AE-1DFD-41D8-951B-69588EE5C2B9}" type="sibTrans" cxnId="{FF010729-FD25-4F7E-8632-7E4E652DFE5C}">
      <dgm:prSet/>
      <dgm:spPr/>
      <dgm:t>
        <a:bodyPr/>
        <a:lstStyle/>
        <a:p>
          <a:endParaRPr lang="en-US"/>
        </a:p>
      </dgm:t>
    </dgm:pt>
    <dgm:pt modelId="{C80CD8CE-F648-4247-8E6C-06A9DC6E2312}">
      <dgm:prSet/>
      <dgm:spPr/>
      <dgm:t>
        <a:bodyPr/>
        <a:lstStyle/>
        <a:p>
          <a:r>
            <a:rPr lang="en-GB" dirty="0"/>
            <a:t>18. </a:t>
          </a:r>
          <a:r>
            <a:rPr lang="af-ZA" dirty="0">
              <a:effectLst/>
              <a:latin typeface="Calibri" panose="020F0502020204030204" pitchFamily="34" charset="0"/>
              <a:ea typeface="Aptos" panose="020B0004020202020204" pitchFamily="34" charset="0"/>
              <a:cs typeface="Times New Roman" panose="02020603050405020304" pitchFamily="18" charset="0"/>
            </a:rPr>
            <a:t>Hulle maak aantekeninge om probleme op te los. </a:t>
          </a:r>
          <a:r>
            <a:rPr lang="en-GB" dirty="0"/>
            <a:t> </a:t>
          </a:r>
          <a:endParaRPr lang="en-US" dirty="0"/>
        </a:p>
      </dgm:t>
    </dgm:pt>
    <dgm:pt modelId="{65644C60-DFA7-4388-A352-20F0F83D8C31}" type="parTrans" cxnId="{72A29EEA-03AF-45D7-AC89-69B5C4CC9BF7}">
      <dgm:prSet/>
      <dgm:spPr/>
      <dgm:t>
        <a:bodyPr/>
        <a:lstStyle/>
        <a:p>
          <a:endParaRPr lang="en-US"/>
        </a:p>
      </dgm:t>
    </dgm:pt>
    <dgm:pt modelId="{6662C99B-1692-40E1-BF8F-87B269065E1A}" type="sibTrans" cxnId="{72A29EEA-03AF-45D7-AC89-69B5C4CC9BF7}">
      <dgm:prSet/>
      <dgm:spPr/>
      <dgm:t>
        <a:bodyPr/>
        <a:lstStyle/>
        <a:p>
          <a:endParaRPr lang="en-US"/>
        </a:p>
      </dgm:t>
    </dgm:pt>
    <dgm:pt modelId="{6907F1C7-18F7-4359-B7CB-D0D33D46FE3E}">
      <dgm:prSet/>
      <dgm:spPr/>
      <dgm:t>
        <a:bodyPr/>
        <a:lstStyle/>
        <a:p>
          <a:r>
            <a:rPr lang="en-GB" dirty="0"/>
            <a:t>19. </a:t>
          </a:r>
          <a:r>
            <a:rPr lang="af-ZA" dirty="0">
              <a:effectLst/>
              <a:latin typeface="Calibri" panose="020F0502020204030204" pitchFamily="34" charset="0"/>
              <a:ea typeface="Aptos" panose="020B0004020202020204" pitchFamily="34" charset="0"/>
              <a:cs typeface="Times New Roman" panose="02020603050405020304" pitchFamily="18" charset="0"/>
            </a:rPr>
            <a:t>Hulle bespreek die voor- en nadele van 'n situasie voordat hulle 'n besluit neem. </a:t>
          </a:r>
          <a:r>
            <a:rPr lang="en-GB" dirty="0"/>
            <a:t> </a:t>
          </a:r>
          <a:endParaRPr lang="en-US" dirty="0"/>
        </a:p>
      </dgm:t>
    </dgm:pt>
    <dgm:pt modelId="{4DD50BDD-EC62-4D81-A1D2-33D6B5620584}" type="parTrans" cxnId="{145927AD-08C8-4E71-8A49-E19207F5751C}">
      <dgm:prSet/>
      <dgm:spPr/>
      <dgm:t>
        <a:bodyPr/>
        <a:lstStyle/>
        <a:p>
          <a:endParaRPr lang="en-US"/>
        </a:p>
      </dgm:t>
    </dgm:pt>
    <dgm:pt modelId="{EFA7FB99-C8F5-419D-ACBB-E6A139C9BEB8}" type="sibTrans" cxnId="{145927AD-08C8-4E71-8A49-E19207F5751C}">
      <dgm:prSet/>
      <dgm:spPr/>
      <dgm:t>
        <a:bodyPr/>
        <a:lstStyle/>
        <a:p>
          <a:endParaRPr lang="en-US"/>
        </a:p>
      </dgm:t>
    </dgm:pt>
    <dgm:pt modelId="{43AA0AD1-34A1-4BA5-A810-6C112B43F775}">
      <dgm:prSet/>
      <dgm:spPr/>
      <dgm:t>
        <a:bodyPr/>
        <a:lstStyle/>
        <a:p>
          <a:r>
            <a:rPr lang="en-GB" dirty="0"/>
            <a:t>20.  </a:t>
          </a:r>
          <a:r>
            <a:rPr lang="af-ZA" dirty="0">
              <a:effectLst/>
              <a:latin typeface="Calibri" panose="020F0502020204030204" pitchFamily="34" charset="0"/>
              <a:ea typeface="Aptos" panose="020B0004020202020204" pitchFamily="34" charset="0"/>
              <a:cs typeface="Times New Roman" panose="02020603050405020304" pitchFamily="18" charset="0"/>
            </a:rPr>
            <a:t>Hulle maak gereeld aantekeninge terwyl hulle lees of luister. </a:t>
          </a:r>
          <a:r>
            <a:rPr lang="en-GB" dirty="0"/>
            <a:t> </a:t>
          </a:r>
          <a:endParaRPr lang="en-US" dirty="0"/>
        </a:p>
      </dgm:t>
    </dgm:pt>
    <dgm:pt modelId="{DA2CA7BD-89FD-413F-AD45-30C578396E75}" type="parTrans" cxnId="{7AB2A80E-BB31-444C-A10E-A7E94CE7D0C9}">
      <dgm:prSet/>
      <dgm:spPr/>
      <dgm:t>
        <a:bodyPr/>
        <a:lstStyle/>
        <a:p>
          <a:endParaRPr lang="en-US"/>
        </a:p>
      </dgm:t>
    </dgm:pt>
    <dgm:pt modelId="{F901B90B-E902-47EE-8920-F51CB2A22EB8}" type="sibTrans" cxnId="{7AB2A80E-BB31-444C-A10E-A7E94CE7D0C9}">
      <dgm:prSet/>
      <dgm:spPr/>
      <dgm:t>
        <a:bodyPr/>
        <a:lstStyle/>
        <a:p>
          <a:endParaRPr lang="en-US"/>
        </a:p>
      </dgm:t>
    </dgm:pt>
    <dgm:pt modelId="{41EC280A-4CDA-4D07-BA68-8247AD7F0FB7}" type="pres">
      <dgm:prSet presAssocID="{44432028-1558-494E-B455-DBF3B7F12509}" presName="root" presStyleCnt="0">
        <dgm:presLayoutVars>
          <dgm:dir/>
          <dgm:resizeHandles val="exact"/>
        </dgm:presLayoutVars>
      </dgm:prSet>
      <dgm:spPr/>
    </dgm:pt>
    <dgm:pt modelId="{5DF0DCB5-50AB-400D-BE51-05FB7D6A3029}" type="pres">
      <dgm:prSet presAssocID="{6E2C35F2-668D-4F07-89B3-DE0F2F4B624A}" presName="compNode" presStyleCnt="0"/>
      <dgm:spPr/>
    </dgm:pt>
    <dgm:pt modelId="{AACB274E-3B2E-4ECD-9337-25843098C06E}" type="pres">
      <dgm:prSet presAssocID="{6E2C35F2-668D-4F07-89B3-DE0F2F4B624A}" presName="bgRect" presStyleLbl="bgShp" presStyleIdx="0" presStyleCnt="5"/>
      <dgm:spPr/>
    </dgm:pt>
    <dgm:pt modelId="{7294D3B8-BC5A-413C-A2E4-DCFF838E2202}" type="pres">
      <dgm:prSet presAssocID="{6E2C35F2-668D-4F07-89B3-DE0F2F4B624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9624AB2-1898-4FC8-8F1E-99793A221549}" type="pres">
      <dgm:prSet presAssocID="{6E2C35F2-668D-4F07-89B3-DE0F2F4B624A}" presName="spaceRect" presStyleCnt="0"/>
      <dgm:spPr/>
    </dgm:pt>
    <dgm:pt modelId="{5C217C8D-A8FB-48D5-AE3C-A7110B15E23A}" type="pres">
      <dgm:prSet presAssocID="{6E2C35F2-668D-4F07-89B3-DE0F2F4B624A}" presName="parTx" presStyleLbl="revTx" presStyleIdx="0" presStyleCnt="5">
        <dgm:presLayoutVars>
          <dgm:chMax val="0"/>
          <dgm:chPref val="0"/>
        </dgm:presLayoutVars>
      </dgm:prSet>
      <dgm:spPr/>
    </dgm:pt>
    <dgm:pt modelId="{026CA906-A461-497A-AAE9-7EFFEC66EF75}" type="pres">
      <dgm:prSet presAssocID="{4DD6A02E-991E-4812-8DFB-1A8CD5D655E4}" presName="sibTrans" presStyleCnt="0"/>
      <dgm:spPr/>
    </dgm:pt>
    <dgm:pt modelId="{4D5C6F2B-12C7-4B4D-B674-8FA702B34FAE}" type="pres">
      <dgm:prSet presAssocID="{CF732619-CACE-4AA3-B803-8EB7D017668B}" presName="compNode" presStyleCnt="0"/>
      <dgm:spPr/>
    </dgm:pt>
    <dgm:pt modelId="{A92A8D28-18B1-4ECE-991B-63850B0CE88F}" type="pres">
      <dgm:prSet presAssocID="{CF732619-CACE-4AA3-B803-8EB7D017668B}" presName="bgRect" presStyleLbl="bgShp" presStyleIdx="1" presStyleCnt="5"/>
      <dgm:spPr/>
    </dgm:pt>
    <dgm:pt modelId="{4DDA129E-1ADE-4DB3-BD85-E9D4BD69F05A}" type="pres">
      <dgm:prSet presAssocID="{CF732619-CACE-4AA3-B803-8EB7D017668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print"/>
        </a:ext>
      </dgm:extLst>
    </dgm:pt>
    <dgm:pt modelId="{DCC07464-EA3D-4B45-9BBE-04A60D3B6895}" type="pres">
      <dgm:prSet presAssocID="{CF732619-CACE-4AA3-B803-8EB7D017668B}" presName="spaceRect" presStyleCnt="0"/>
      <dgm:spPr/>
    </dgm:pt>
    <dgm:pt modelId="{1B66D9EE-5F63-4365-BB5F-72043CE65785}" type="pres">
      <dgm:prSet presAssocID="{CF732619-CACE-4AA3-B803-8EB7D017668B}" presName="parTx" presStyleLbl="revTx" presStyleIdx="1" presStyleCnt="5">
        <dgm:presLayoutVars>
          <dgm:chMax val="0"/>
          <dgm:chPref val="0"/>
        </dgm:presLayoutVars>
      </dgm:prSet>
      <dgm:spPr/>
    </dgm:pt>
    <dgm:pt modelId="{86624EBE-002A-44ED-8998-0D1771E1A1A7}" type="pres">
      <dgm:prSet presAssocID="{47E198AE-1DFD-41D8-951B-69588EE5C2B9}" presName="sibTrans" presStyleCnt="0"/>
      <dgm:spPr/>
    </dgm:pt>
    <dgm:pt modelId="{0C37CD3E-6852-42DE-9268-FDB034D9C759}" type="pres">
      <dgm:prSet presAssocID="{C80CD8CE-F648-4247-8E6C-06A9DC6E2312}" presName="compNode" presStyleCnt="0"/>
      <dgm:spPr/>
    </dgm:pt>
    <dgm:pt modelId="{01646528-BCCE-4D47-B976-C79B8FA7F1F3}" type="pres">
      <dgm:prSet presAssocID="{C80CD8CE-F648-4247-8E6C-06A9DC6E2312}" presName="bgRect" presStyleLbl="bgShp" presStyleIdx="2" presStyleCnt="5"/>
      <dgm:spPr/>
    </dgm:pt>
    <dgm:pt modelId="{A5137596-D28A-4B3E-A18D-D3C0BD87E6DE}" type="pres">
      <dgm:prSet presAssocID="{C80CD8CE-F648-4247-8E6C-06A9DC6E231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perclip"/>
        </a:ext>
      </dgm:extLst>
    </dgm:pt>
    <dgm:pt modelId="{071F5AAA-1459-4A99-A3E7-160C9A684110}" type="pres">
      <dgm:prSet presAssocID="{C80CD8CE-F648-4247-8E6C-06A9DC6E2312}" presName="spaceRect" presStyleCnt="0"/>
      <dgm:spPr/>
    </dgm:pt>
    <dgm:pt modelId="{1A12955E-A018-41C5-B8EE-C661E35FC5B3}" type="pres">
      <dgm:prSet presAssocID="{C80CD8CE-F648-4247-8E6C-06A9DC6E2312}" presName="parTx" presStyleLbl="revTx" presStyleIdx="2" presStyleCnt="5">
        <dgm:presLayoutVars>
          <dgm:chMax val="0"/>
          <dgm:chPref val="0"/>
        </dgm:presLayoutVars>
      </dgm:prSet>
      <dgm:spPr/>
    </dgm:pt>
    <dgm:pt modelId="{65168CF5-0956-4FA8-AF37-76A4B9E9E092}" type="pres">
      <dgm:prSet presAssocID="{6662C99B-1692-40E1-BF8F-87B269065E1A}" presName="sibTrans" presStyleCnt="0"/>
      <dgm:spPr/>
    </dgm:pt>
    <dgm:pt modelId="{961B2A41-B6BC-4415-B7E2-244F49CCA0CF}" type="pres">
      <dgm:prSet presAssocID="{6907F1C7-18F7-4359-B7CB-D0D33D46FE3E}" presName="compNode" presStyleCnt="0"/>
      <dgm:spPr/>
    </dgm:pt>
    <dgm:pt modelId="{17681838-EB00-4BC5-AAB1-B1896662FED1}" type="pres">
      <dgm:prSet presAssocID="{6907F1C7-18F7-4359-B7CB-D0D33D46FE3E}" presName="bgRect" presStyleLbl="bgShp" presStyleIdx="3" presStyleCnt="5"/>
      <dgm:spPr/>
    </dgm:pt>
    <dgm:pt modelId="{9CDC2A61-82F7-4FD4-8967-959E84790113}" type="pres">
      <dgm:prSet presAssocID="{6907F1C7-18F7-4359-B7CB-D0D33D46FE3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C5312F4F-992B-476F-BCD3-235BE415CB2D}" type="pres">
      <dgm:prSet presAssocID="{6907F1C7-18F7-4359-B7CB-D0D33D46FE3E}" presName="spaceRect" presStyleCnt="0"/>
      <dgm:spPr/>
    </dgm:pt>
    <dgm:pt modelId="{329EEC00-2B3B-4730-83F0-2CB59FDED44B}" type="pres">
      <dgm:prSet presAssocID="{6907F1C7-18F7-4359-B7CB-D0D33D46FE3E}" presName="parTx" presStyleLbl="revTx" presStyleIdx="3" presStyleCnt="5">
        <dgm:presLayoutVars>
          <dgm:chMax val="0"/>
          <dgm:chPref val="0"/>
        </dgm:presLayoutVars>
      </dgm:prSet>
      <dgm:spPr/>
    </dgm:pt>
    <dgm:pt modelId="{3A94791B-26BC-440C-9451-16DCCD3DBB4E}" type="pres">
      <dgm:prSet presAssocID="{EFA7FB99-C8F5-419D-ACBB-E6A139C9BEB8}" presName="sibTrans" presStyleCnt="0"/>
      <dgm:spPr/>
    </dgm:pt>
    <dgm:pt modelId="{07F994BB-6EFA-4AA6-B06D-D3BE323FF179}" type="pres">
      <dgm:prSet presAssocID="{43AA0AD1-34A1-4BA5-A810-6C112B43F775}" presName="compNode" presStyleCnt="0"/>
      <dgm:spPr/>
    </dgm:pt>
    <dgm:pt modelId="{3B55278A-D3E8-4E7D-8332-2AE7206AA1E2}" type="pres">
      <dgm:prSet presAssocID="{43AA0AD1-34A1-4BA5-A810-6C112B43F775}" presName="bgRect" presStyleLbl="bgShp" presStyleIdx="4" presStyleCnt="5"/>
      <dgm:spPr/>
    </dgm:pt>
    <dgm:pt modelId="{3DD36A9F-4884-4859-A047-A55C49EAA0F2}" type="pres">
      <dgm:prSet presAssocID="{43AA0AD1-34A1-4BA5-A810-6C112B43F77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Book"/>
        </a:ext>
      </dgm:extLst>
    </dgm:pt>
    <dgm:pt modelId="{4BEB51BC-FC8A-4790-AA3B-128955E05F50}" type="pres">
      <dgm:prSet presAssocID="{43AA0AD1-34A1-4BA5-A810-6C112B43F775}" presName="spaceRect" presStyleCnt="0"/>
      <dgm:spPr/>
    </dgm:pt>
    <dgm:pt modelId="{171FE18A-0F40-4C33-B2AD-5BA9955FC40B}" type="pres">
      <dgm:prSet presAssocID="{43AA0AD1-34A1-4BA5-A810-6C112B43F775}" presName="parTx" presStyleLbl="revTx" presStyleIdx="4" presStyleCnt="5">
        <dgm:presLayoutVars>
          <dgm:chMax val="0"/>
          <dgm:chPref val="0"/>
        </dgm:presLayoutVars>
      </dgm:prSet>
      <dgm:spPr/>
    </dgm:pt>
  </dgm:ptLst>
  <dgm:cxnLst>
    <dgm:cxn modelId="{7AB2A80E-BB31-444C-A10E-A7E94CE7D0C9}" srcId="{44432028-1558-494E-B455-DBF3B7F12509}" destId="{43AA0AD1-34A1-4BA5-A810-6C112B43F775}" srcOrd="4" destOrd="0" parTransId="{DA2CA7BD-89FD-413F-AD45-30C578396E75}" sibTransId="{F901B90B-E902-47EE-8920-F51CB2A22EB8}"/>
    <dgm:cxn modelId="{FF010729-FD25-4F7E-8632-7E4E652DFE5C}" srcId="{44432028-1558-494E-B455-DBF3B7F12509}" destId="{CF732619-CACE-4AA3-B803-8EB7D017668B}" srcOrd="1" destOrd="0" parTransId="{BC3E969B-A032-43D9-AB32-795663F392E4}" sibTransId="{47E198AE-1DFD-41D8-951B-69588EE5C2B9}"/>
    <dgm:cxn modelId="{D00ACB38-69BC-44F7-A5E2-DBA03B5B66F5}" type="presOf" srcId="{44432028-1558-494E-B455-DBF3B7F12509}" destId="{41EC280A-4CDA-4D07-BA68-8247AD7F0FB7}" srcOrd="0" destOrd="0" presId="urn:microsoft.com/office/officeart/2018/2/layout/IconVerticalSolidList"/>
    <dgm:cxn modelId="{B6B1E33F-850D-4E65-841E-83B7A1850BCD}" type="presOf" srcId="{6E2C35F2-668D-4F07-89B3-DE0F2F4B624A}" destId="{5C217C8D-A8FB-48D5-AE3C-A7110B15E23A}" srcOrd="0" destOrd="0" presId="urn:microsoft.com/office/officeart/2018/2/layout/IconVerticalSolidList"/>
    <dgm:cxn modelId="{7ED1C090-682B-4EC3-AC35-DAE2674AD211}" type="presOf" srcId="{C80CD8CE-F648-4247-8E6C-06A9DC6E2312}" destId="{1A12955E-A018-41C5-B8EE-C661E35FC5B3}" srcOrd="0" destOrd="0" presId="urn:microsoft.com/office/officeart/2018/2/layout/IconVerticalSolidList"/>
    <dgm:cxn modelId="{9E2E32A2-40A3-4C9F-AEDA-1F0AC49755DF}" type="presOf" srcId="{43AA0AD1-34A1-4BA5-A810-6C112B43F775}" destId="{171FE18A-0F40-4C33-B2AD-5BA9955FC40B}" srcOrd="0" destOrd="0" presId="urn:microsoft.com/office/officeart/2018/2/layout/IconVerticalSolidList"/>
    <dgm:cxn modelId="{DC575FA4-81A9-4B9D-A13A-6E02E7A844B9}" srcId="{44432028-1558-494E-B455-DBF3B7F12509}" destId="{6E2C35F2-668D-4F07-89B3-DE0F2F4B624A}" srcOrd="0" destOrd="0" parTransId="{80C17614-5E95-4E0A-9AD5-84BD29783AA2}" sibTransId="{4DD6A02E-991E-4812-8DFB-1A8CD5D655E4}"/>
    <dgm:cxn modelId="{145927AD-08C8-4E71-8A49-E19207F5751C}" srcId="{44432028-1558-494E-B455-DBF3B7F12509}" destId="{6907F1C7-18F7-4359-B7CB-D0D33D46FE3E}" srcOrd="3" destOrd="0" parTransId="{4DD50BDD-EC62-4D81-A1D2-33D6B5620584}" sibTransId="{EFA7FB99-C8F5-419D-ACBB-E6A139C9BEB8}"/>
    <dgm:cxn modelId="{B4ABF3DD-F47C-4EC6-9907-CAA535436AA9}" type="presOf" srcId="{CF732619-CACE-4AA3-B803-8EB7D017668B}" destId="{1B66D9EE-5F63-4365-BB5F-72043CE65785}" srcOrd="0" destOrd="0" presId="urn:microsoft.com/office/officeart/2018/2/layout/IconVerticalSolidList"/>
    <dgm:cxn modelId="{72A29EEA-03AF-45D7-AC89-69B5C4CC9BF7}" srcId="{44432028-1558-494E-B455-DBF3B7F12509}" destId="{C80CD8CE-F648-4247-8E6C-06A9DC6E2312}" srcOrd="2" destOrd="0" parTransId="{65644C60-DFA7-4388-A352-20F0F83D8C31}" sibTransId="{6662C99B-1692-40E1-BF8F-87B269065E1A}"/>
    <dgm:cxn modelId="{A84087F7-6B1A-4484-A4B9-C65A87A8506B}" type="presOf" srcId="{6907F1C7-18F7-4359-B7CB-D0D33D46FE3E}" destId="{329EEC00-2B3B-4730-83F0-2CB59FDED44B}" srcOrd="0" destOrd="0" presId="urn:microsoft.com/office/officeart/2018/2/layout/IconVerticalSolidList"/>
    <dgm:cxn modelId="{5CE1D0B8-E7B0-4C21-BA7F-70442DE9C480}" type="presParOf" srcId="{41EC280A-4CDA-4D07-BA68-8247AD7F0FB7}" destId="{5DF0DCB5-50AB-400D-BE51-05FB7D6A3029}" srcOrd="0" destOrd="0" presId="urn:microsoft.com/office/officeart/2018/2/layout/IconVerticalSolidList"/>
    <dgm:cxn modelId="{83A1E9CB-4BDA-4146-98D8-D0216CC1CCEF}" type="presParOf" srcId="{5DF0DCB5-50AB-400D-BE51-05FB7D6A3029}" destId="{AACB274E-3B2E-4ECD-9337-25843098C06E}" srcOrd="0" destOrd="0" presId="urn:microsoft.com/office/officeart/2018/2/layout/IconVerticalSolidList"/>
    <dgm:cxn modelId="{9D5C411C-6A94-4AC9-92F8-362F0F0BE06F}" type="presParOf" srcId="{5DF0DCB5-50AB-400D-BE51-05FB7D6A3029}" destId="{7294D3B8-BC5A-413C-A2E4-DCFF838E2202}" srcOrd="1" destOrd="0" presId="urn:microsoft.com/office/officeart/2018/2/layout/IconVerticalSolidList"/>
    <dgm:cxn modelId="{FFCBFBC7-D76A-4165-BD01-00C985135FF6}" type="presParOf" srcId="{5DF0DCB5-50AB-400D-BE51-05FB7D6A3029}" destId="{C9624AB2-1898-4FC8-8F1E-99793A221549}" srcOrd="2" destOrd="0" presId="urn:microsoft.com/office/officeart/2018/2/layout/IconVerticalSolidList"/>
    <dgm:cxn modelId="{D903B2B8-A089-4866-B36E-ECA6FA622401}" type="presParOf" srcId="{5DF0DCB5-50AB-400D-BE51-05FB7D6A3029}" destId="{5C217C8D-A8FB-48D5-AE3C-A7110B15E23A}" srcOrd="3" destOrd="0" presId="urn:microsoft.com/office/officeart/2018/2/layout/IconVerticalSolidList"/>
    <dgm:cxn modelId="{D96E76AB-AE08-42F3-95D7-063CFFBBD3D7}" type="presParOf" srcId="{41EC280A-4CDA-4D07-BA68-8247AD7F0FB7}" destId="{026CA906-A461-497A-AAE9-7EFFEC66EF75}" srcOrd="1" destOrd="0" presId="urn:microsoft.com/office/officeart/2018/2/layout/IconVerticalSolidList"/>
    <dgm:cxn modelId="{F80E6228-47FC-44C8-99C9-BB8B54723C1A}" type="presParOf" srcId="{41EC280A-4CDA-4D07-BA68-8247AD7F0FB7}" destId="{4D5C6F2B-12C7-4B4D-B674-8FA702B34FAE}" srcOrd="2" destOrd="0" presId="urn:microsoft.com/office/officeart/2018/2/layout/IconVerticalSolidList"/>
    <dgm:cxn modelId="{549FB5A9-2B6A-4CBF-B3CB-8463A00A0D75}" type="presParOf" srcId="{4D5C6F2B-12C7-4B4D-B674-8FA702B34FAE}" destId="{A92A8D28-18B1-4ECE-991B-63850B0CE88F}" srcOrd="0" destOrd="0" presId="urn:microsoft.com/office/officeart/2018/2/layout/IconVerticalSolidList"/>
    <dgm:cxn modelId="{A568D32B-2C85-4CD7-A5E8-7AC12DCEB409}" type="presParOf" srcId="{4D5C6F2B-12C7-4B4D-B674-8FA702B34FAE}" destId="{4DDA129E-1ADE-4DB3-BD85-E9D4BD69F05A}" srcOrd="1" destOrd="0" presId="urn:microsoft.com/office/officeart/2018/2/layout/IconVerticalSolidList"/>
    <dgm:cxn modelId="{2636660C-0054-466D-B067-00ED153C3AEB}" type="presParOf" srcId="{4D5C6F2B-12C7-4B4D-B674-8FA702B34FAE}" destId="{DCC07464-EA3D-4B45-9BBE-04A60D3B6895}" srcOrd="2" destOrd="0" presId="urn:microsoft.com/office/officeart/2018/2/layout/IconVerticalSolidList"/>
    <dgm:cxn modelId="{7787C8AE-35D4-4D65-A150-A37403194884}" type="presParOf" srcId="{4D5C6F2B-12C7-4B4D-B674-8FA702B34FAE}" destId="{1B66D9EE-5F63-4365-BB5F-72043CE65785}" srcOrd="3" destOrd="0" presId="urn:microsoft.com/office/officeart/2018/2/layout/IconVerticalSolidList"/>
    <dgm:cxn modelId="{7D0508AE-1A26-493C-931A-1DC2232D356F}" type="presParOf" srcId="{41EC280A-4CDA-4D07-BA68-8247AD7F0FB7}" destId="{86624EBE-002A-44ED-8998-0D1771E1A1A7}" srcOrd="3" destOrd="0" presId="urn:microsoft.com/office/officeart/2018/2/layout/IconVerticalSolidList"/>
    <dgm:cxn modelId="{364389D3-0854-481E-B27E-DAA0C6E74453}" type="presParOf" srcId="{41EC280A-4CDA-4D07-BA68-8247AD7F0FB7}" destId="{0C37CD3E-6852-42DE-9268-FDB034D9C759}" srcOrd="4" destOrd="0" presId="urn:microsoft.com/office/officeart/2018/2/layout/IconVerticalSolidList"/>
    <dgm:cxn modelId="{19D4C593-765A-41E0-B7F1-240AF091123C}" type="presParOf" srcId="{0C37CD3E-6852-42DE-9268-FDB034D9C759}" destId="{01646528-BCCE-4D47-B976-C79B8FA7F1F3}" srcOrd="0" destOrd="0" presId="urn:microsoft.com/office/officeart/2018/2/layout/IconVerticalSolidList"/>
    <dgm:cxn modelId="{6FA6379D-1432-4CFB-9609-F2E5E5B97720}" type="presParOf" srcId="{0C37CD3E-6852-42DE-9268-FDB034D9C759}" destId="{A5137596-D28A-4B3E-A18D-D3C0BD87E6DE}" srcOrd="1" destOrd="0" presId="urn:microsoft.com/office/officeart/2018/2/layout/IconVerticalSolidList"/>
    <dgm:cxn modelId="{834BA016-D9B2-43D1-9E24-45C67C942050}" type="presParOf" srcId="{0C37CD3E-6852-42DE-9268-FDB034D9C759}" destId="{071F5AAA-1459-4A99-A3E7-160C9A684110}" srcOrd="2" destOrd="0" presId="urn:microsoft.com/office/officeart/2018/2/layout/IconVerticalSolidList"/>
    <dgm:cxn modelId="{FF16FCF1-352B-491B-A791-36AE48442E20}" type="presParOf" srcId="{0C37CD3E-6852-42DE-9268-FDB034D9C759}" destId="{1A12955E-A018-41C5-B8EE-C661E35FC5B3}" srcOrd="3" destOrd="0" presId="urn:microsoft.com/office/officeart/2018/2/layout/IconVerticalSolidList"/>
    <dgm:cxn modelId="{049ECC6C-A3B8-46E6-AB6B-8696766CC238}" type="presParOf" srcId="{41EC280A-4CDA-4D07-BA68-8247AD7F0FB7}" destId="{65168CF5-0956-4FA8-AF37-76A4B9E9E092}" srcOrd="5" destOrd="0" presId="urn:microsoft.com/office/officeart/2018/2/layout/IconVerticalSolidList"/>
    <dgm:cxn modelId="{6021783C-F787-413F-880B-A86DF9CA5D86}" type="presParOf" srcId="{41EC280A-4CDA-4D07-BA68-8247AD7F0FB7}" destId="{961B2A41-B6BC-4415-B7E2-244F49CCA0CF}" srcOrd="6" destOrd="0" presId="urn:microsoft.com/office/officeart/2018/2/layout/IconVerticalSolidList"/>
    <dgm:cxn modelId="{8A124205-2638-4BDD-ABB2-11B6004961EA}" type="presParOf" srcId="{961B2A41-B6BC-4415-B7E2-244F49CCA0CF}" destId="{17681838-EB00-4BC5-AAB1-B1896662FED1}" srcOrd="0" destOrd="0" presId="urn:microsoft.com/office/officeart/2018/2/layout/IconVerticalSolidList"/>
    <dgm:cxn modelId="{2AF1CF4B-73D3-40F6-8AA4-AFF702BF934F}" type="presParOf" srcId="{961B2A41-B6BC-4415-B7E2-244F49CCA0CF}" destId="{9CDC2A61-82F7-4FD4-8967-959E84790113}" srcOrd="1" destOrd="0" presId="urn:microsoft.com/office/officeart/2018/2/layout/IconVerticalSolidList"/>
    <dgm:cxn modelId="{09BCE4D9-231E-42F8-91FD-089DDDB2752D}" type="presParOf" srcId="{961B2A41-B6BC-4415-B7E2-244F49CCA0CF}" destId="{C5312F4F-992B-476F-BCD3-235BE415CB2D}" srcOrd="2" destOrd="0" presId="urn:microsoft.com/office/officeart/2018/2/layout/IconVerticalSolidList"/>
    <dgm:cxn modelId="{ECBF276A-9B4E-4C2E-A0B4-649AEA2EB295}" type="presParOf" srcId="{961B2A41-B6BC-4415-B7E2-244F49CCA0CF}" destId="{329EEC00-2B3B-4730-83F0-2CB59FDED44B}" srcOrd="3" destOrd="0" presId="urn:microsoft.com/office/officeart/2018/2/layout/IconVerticalSolidList"/>
    <dgm:cxn modelId="{44527FFE-9EEB-4CAF-9E67-D11132FA9A6B}" type="presParOf" srcId="{41EC280A-4CDA-4D07-BA68-8247AD7F0FB7}" destId="{3A94791B-26BC-440C-9451-16DCCD3DBB4E}" srcOrd="7" destOrd="0" presId="urn:microsoft.com/office/officeart/2018/2/layout/IconVerticalSolidList"/>
    <dgm:cxn modelId="{D7DA314E-3BAF-4D2B-9168-8A962B08F24E}" type="presParOf" srcId="{41EC280A-4CDA-4D07-BA68-8247AD7F0FB7}" destId="{07F994BB-6EFA-4AA6-B06D-D3BE323FF179}" srcOrd="8" destOrd="0" presId="urn:microsoft.com/office/officeart/2018/2/layout/IconVerticalSolidList"/>
    <dgm:cxn modelId="{F02346C3-68E0-412D-AB08-482320FFBDDA}" type="presParOf" srcId="{07F994BB-6EFA-4AA6-B06D-D3BE323FF179}" destId="{3B55278A-D3E8-4E7D-8332-2AE7206AA1E2}" srcOrd="0" destOrd="0" presId="urn:microsoft.com/office/officeart/2018/2/layout/IconVerticalSolidList"/>
    <dgm:cxn modelId="{758EBE34-C5B5-4A20-9018-271E4AC5093D}" type="presParOf" srcId="{07F994BB-6EFA-4AA6-B06D-D3BE323FF179}" destId="{3DD36A9F-4884-4859-A047-A55C49EAA0F2}" srcOrd="1" destOrd="0" presId="urn:microsoft.com/office/officeart/2018/2/layout/IconVerticalSolidList"/>
    <dgm:cxn modelId="{8DF968BA-07C2-4862-B49D-5A9D4E9CDA99}" type="presParOf" srcId="{07F994BB-6EFA-4AA6-B06D-D3BE323FF179}" destId="{4BEB51BC-FC8A-4790-AA3B-128955E05F50}" srcOrd="2" destOrd="0" presId="urn:microsoft.com/office/officeart/2018/2/layout/IconVerticalSolidList"/>
    <dgm:cxn modelId="{780FBFCE-0C66-4C26-B0D3-F66061696D38}" type="presParOf" srcId="{07F994BB-6EFA-4AA6-B06D-D3BE323FF179}" destId="{171FE18A-0F40-4C33-B2AD-5BA9955FC4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F4230F-3CCF-4025-B932-601B1E614A3E}"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BB3D22EF-33CF-4925-8AD1-2FBF9CE0FD7D}">
      <dgm:prSet/>
      <dgm:spPr/>
      <dgm:t>
        <a:bodyPr/>
        <a:lstStyle/>
        <a:p>
          <a:pPr>
            <a:lnSpc>
              <a:spcPct val="100000"/>
            </a:lnSpc>
          </a:pPr>
          <a:r>
            <a:rPr lang="en-GB" dirty="0"/>
            <a:t>21. </a:t>
          </a:r>
          <a:r>
            <a:rPr lang="af-ZA" dirty="0">
              <a:effectLst/>
              <a:latin typeface="Calibri" panose="020F0502020204030204" pitchFamily="34" charset="0"/>
              <a:ea typeface="Aptos" panose="020B0004020202020204" pitchFamily="34" charset="0"/>
              <a:cs typeface="Times New Roman" panose="02020603050405020304" pitchFamily="18" charset="0"/>
            </a:rPr>
            <a:t>Hulle skryf dikwels lang, gedetailleerde beskrywings. </a:t>
          </a:r>
          <a:endParaRPr lang="en-US" dirty="0"/>
        </a:p>
      </dgm:t>
    </dgm:pt>
    <dgm:pt modelId="{E1747708-04E3-4F07-8BEB-86FD5506D163}" type="parTrans" cxnId="{F284E63C-3AB2-48B8-8B13-92FD3A37EB35}">
      <dgm:prSet/>
      <dgm:spPr/>
      <dgm:t>
        <a:bodyPr/>
        <a:lstStyle/>
        <a:p>
          <a:endParaRPr lang="en-US"/>
        </a:p>
      </dgm:t>
    </dgm:pt>
    <dgm:pt modelId="{9E5CCBBF-0D58-448A-9FD1-A911877103D8}" type="sibTrans" cxnId="{F284E63C-3AB2-48B8-8B13-92FD3A37EB35}">
      <dgm:prSet/>
      <dgm:spPr/>
      <dgm:t>
        <a:bodyPr/>
        <a:lstStyle/>
        <a:p>
          <a:endParaRPr lang="en-US"/>
        </a:p>
      </dgm:t>
    </dgm:pt>
    <dgm:pt modelId="{9C5E0B96-7609-4F88-A7B3-9174C15ECE31}">
      <dgm:prSet/>
      <dgm:spPr/>
      <dgm:t>
        <a:bodyPr/>
        <a:lstStyle/>
        <a:p>
          <a:pPr>
            <a:lnSpc>
              <a:spcPct val="100000"/>
            </a:lnSpc>
          </a:pPr>
          <a:r>
            <a:rPr lang="en-GB" dirty="0"/>
            <a:t>22. </a:t>
          </a:r>
          <a:r>
            <a:rPr lang="af-ZA" dirty="0">
              <a:effectLst/>
              <a:latin typeface="Calibri" panose="020F0502020204030204" pitchFamily="34" charset="0"/>
              <a:ea typeface="Aptos" panose="020B0004020202020204" pitchFamily="34" charset="0"/>
              <a:cs typeface="Times New Roman" panose="02020603050405020304" pitchFamily="18" charset="0"/>
            </a:rPr>
            <a:t>Hulle raak maklik afgelei en sukkel om aandag te gee aan mondelinge of visuele aanbiedings. </a:t>
          </a:r>
          <a:r>
            <a:rPr lang="en-GB" dirty="0"/>
            <a:t> </a:t>
          </a:r>
          <a:endParaRPr lang="en-US" dirty="0"/>
        </a:p>
      </dgm:t>
    </dgm:pt>
    <dgm:pt modelId="{B3518A09-B5CA-4506-9FAA-F06252211F50}" type="parTrans" cxnId="{F454DA22-CBD4-49E3-BA16-090BF9EFEF21}">
      <dgm:prSet/>
      <dgm:spPr/>
      <dgm:t>
        <a:bodyPr/>
        <a:lstStyle/>
        <a:p>
          <a:endParaRPr lang="en-US"/>
        </a:p>
      </dgm:t>
    </dgm:pt>
    <dgm:pt modelId="{75BC457C-C874-4066-BC8E-FA2C6674C79E}" type="sibTrans" cxnId="{F454DA22-CBD4-49E3-BA16-090BF9EFEF21}">
      <dgm:prSet/>
      <dgm:spPr/>
      <dgm:t>
        <a:bodyPr/>
        <a:lstStyle/>
        <a:p>
          <a:endParaRPr lang="en-US"/>
        </a:p>
      </dgm:t>
    </dgm:pt>
    <dgm:pt modelId="{F93F6B73-E169-455B-8490-198E84C8715F}">
      <dgm:prSet/>
      <dgm:spPr/>
      <dgm:t>
        <a:bodyPr/>
        <a:lstStyle/>
        <a:p>
          <a:pPr>
            <a:lnSpc>
              <a:spcPct val="100000"/>
            </a:lnSpc>
          </a:pPr>
          <a:r>
            <a:rPr lang="en-GB" dirty="0"/>
            <a:t>23. </a:t>
          </a:r>
          <a:r>
            <a:rPr lang="af-ZA" dirty="0">
              <a:effectLst/>
              <a:latin typeface="Calibri" panose="020F0502020204030204" pitchFamily="34" charset="0"/>
              <a:ea typeface="Aptos" panose="020B0004020202020204" pitchFamily="34" charset="0"/>
              <a:cs typeface="Times New Roman" panose="02020603050405020304" pitchFamily="18" charset="0"/>
            </a:rPr>
            <a:t>Hulle dink in beelde en detail, en het 'n lewendige verbeelding.</a:t>
          </a:r>
          <a:r>
            <a:rPr lang="en-GB" dirty="0"/>
            <a:t> </a:t>
          </a:r>
          <a:endParaRPr lang="en-US" dirty="0"/>
        </a:p>
      </dgm:t>
    </dgm:pt>
    <dgm:pt modelId="{6C13CD09-9B73-4216-A85E-FA04CECD848A}" type="parTrans" cxnId="{F9D07261-5BCE-47A3-8EC6-13512F6A01AF}">
      <dgm:prSet/>
      <dgm:spPr/>
      <dgm:t>
        <a:bodyPr/>
        <a:lstStyle/>
        <a:p>
          <a:endParaRPr lang="en-US"/>
        </a:p>
      </dgm:t>
    </dgm:pt>
    <dgm:pt modelId="{5FCEBF13-BFB3-4AFD-9FB6-CF9DF564C30C}" type="sibTrans" cxnId="{F9D07261-5BCE-47A3-8EC6-13512F6A01AF}">
      <dgm:prSet/>
      <dgm:spPr/>
      <dgm:t>
        <a:bodyPr/>
        <a:lstStyle/>
        <a:p>
          <a:endParaRPr lang="en-US"/>
        </a:p>
      </dgm:t>
    </dgm:pt>
    <dgm:pt modelId="{F4D4DFAD-E489-4DA7-9238-49F2F8E3F50A}">
      <dgm:prSet/>
      <dgm:spPr/>
      <dgm:t>
        <a:bodyPr/>
        <a:lstStyle/>
        <a:p>
          <a:pPr>
            <a:lnSpc>
              <a:spcPct val="100000"/>
            </a:lnSpc>
          </a:pPr>
          <a:r>
            <a:rPr lang="en-GB" dirty="0"/>
            <a:t>24. </a:t>
          </a:r>
          <a:r>
            <a:rPr lang="af-ZA" dirty="0">
              <a:effectLst/>
              <a:latin typeface="Calibri" panose="020F0502020204030204" pitchFamily="34" charset="0"/>
              <a:ea typeface="Aptos" panose="020B0004020202020204" pitchFamily="34" charset="0"/>
              <a:cs typeface="Times New Roman" panose="02020603050405020304" pitchFamily="18" charset="0"/>
            </a:rPr>
            <a:t>Hulle verkies om dinge prakties te probeer deur voorwerpe aan te raak of te hanteer. </a:t>
          </a:r>
          <a:endParaRPr lang="en-US" dirty="0"/>
        </a:p>
      </dgm:t>
    </dgm:pt>
    <dgm:pt modelId="{12920F80-C723-449C-BC5E-2BD70B6F5DDE}" type="parTrans" cxnId="{0318F6A4-2075-47F7-9EBA-30339C2FFBF5}">
      <dgm:prSet/>
      <dgm:spPr/>
      <dgm:t>
        <a:bodyPr/>
        <a:lstStyle/>
        <a:p>
          <a:endParaRPr lang="en-US"/>
        </a:p>
      </dgm:t>
    </dgm:pt>
    <dgm:pt modelId="{5A32847B-9E3E-4352-970E-D3EA902EB22C}" type="sibTrans" cxnId="{0318F6A4-2075-47F7-9EBA-30339C2FFBF5}">
      <dgm:prSet/>
      <dgm:spPr/>
      <dgm:t>
        <a:bodyPr/>
        <a:lstStyle/>
        <a:p>
          <a:endParaRPr lang="en-US"/>
        </a:p>
      </dgm:t>
    </dgm:pt>
    <dgm:pt modelId="{9B0C656E-EDAC-4875-930D-ADE11EF69DC0}">
      <dgm:prSet/>
      <dgm:spPr/>
      <dgm:t>
        <a:bodyPr/>
        <a:lstStyle/>
        <a:p>
          <a:pPr>
            <a:lnSpc>
              <a:spcPct val="100000"/>
            </a:lnSpc>
          </a:pPr>
          <a:r>
            <a:rPr lang="en-GB" dirty="0"/>
            <a:t>25. </a:t>
          </a:r>
          <a:r>
            <a:rPr lang="af-ZA" dirty="0">
              <a:effectLst/>
              <a:latin typeface="Calibri" panose="020F0502020204030204" pitchFamily="34" charset="0"/>
              <a:ea typeface="Aptos" panose="020B0004020202020204" pitchFamily="34" charset="0"/>
              <a:cs typeface="Times New Roman" panose="02020603050405020304" pitchFamily="18" charset="0"/>
            </a:rPr>
            <a:t>Hulle gebruik lees en skryf om nuwe inligting te verwerk en te verstaan.</a:t>
          </a:r>
          <a:endParaRPr lang="en-US" dirty="0"/>
        </a:p>
      </dgm:t>
    </dgm:pt>
    <dgm:pt modelId="{AA139053-4872-416D-9ADB-8707A7811410}" type="parTrans" cxnId="{8BA0D817-E03E-4B8E-AABB-4A31AB6FAE3E}">
      <dgm:prSet/>
      <dgm:spPr/>
      <dgm:t>
        <a:bodyPr/>
        <a:lstStyle/>
        <a:p>
          <a:endParaRPr lang="en-US"/>
        </a:p>
      </dgm:t>
    </dgm:pt>
    <dgm:pt modelId="{4BA8A43C-3AA7-4165-9915-04A631B4564F}" type="sibTrans" cxnId="{8BA0D817-E03E-4B8E-AABB-4A31AB6FAE3E}">
      <dgm:prSet/>
      <dgm:spPr/>
      <dgm:t>
        <a:bodyPr/>
        <a:lstStyle/>
        <a:p>
          <a:endParaRPr lang="en-US"/>
        </a:p>
      </dgm:t>
    </dgm:pt>
    <dgm:pt modelId="{8607081A-D069-4428-8010-8380E8038BB9}" type="pres">
      <dgm:prSet presAssocID="{7DF4230F-3CCF-4025-B932-601B1E614A3E}" presName="root" presStyleCnt="0">
        <dgm:presLayoutVars>
          <dgm:dir/>
          <dgm:resizeHandles val="exact"/>
        </dgm:presLayoutVars>
      </dgm:prSet>
      <dgm:spPr/>
    </dgm:pt>
    <dgm:pt modelId="{D2689B70-FCC4-41DF-B32F-5858ED02D4CD}" type="pres">
      <dgm:prSet presAssocID="{BB3D22EF-33CF-4925-8AD1-2FBF9CE0FD7D}" presName="compNode" presStyleCnt="0"/>
      <dgm:spPr/>
    </dgm:pt>
    <dgm:pt modelId="{C4F6BCF5-84CB-48C9-9285-1CDE587AD3FE}" type="pres">
      <dgm:prSet presAssocID="{BB3D22EF-33CF-4925-8AD1-2FBF9CE0FD7D}" presName="bgRect" presStyleLbl="bgShp" presStyleIdx="0" presStyleCnt="5" custLinFactNeighborX="-15" custLinFactNeighborY="-89209"/>
      <dgm:spPr/>
    </dgm:pt>
    <dgm:pt modelId="{FAADEEE9-950F-41C8-AE4A-3725B411CCEF}" type="pres">
      <dgm:prSet presAssocID="{BB3D22EF-33CF-4925-8AD1-2FBF9CE0FD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ze"/>
        </a:ext>
      </dgm:extLst>
    </dgm:pt>
    <dgm:pt modelId="{568EB425-253E-4C1F-B2C5-B90FEF209C4E}" type="pres">
      <dgm:prSet presAssocID="{BB3D22EF-33CF-4925-8AD1-2FBF9CE0FD7D}" presName="spaceRect" presStyleCnt="0"/>
      <dgm:spPr/>
    </dgm:pt>
    <dgm:pt modelId="{51DE3CB7-1033-4A51-B2BE-68729150CF7D}" type="pres">
      <dgm:prSet presAssocID="{BB3D22EF-33CF-4925-8AD1-2FBF9CE0FD7D}" presName="parTx" presStyleLbl="revTx" presStyleIdx="0" presStyleCnt="5">
        <dgm:presLayoutVars>
          <dgm:chMax val="0"/>
          <dgm:chPref val="0"/>
        </dgm:presLayoutVars>
      </dgm:prSet>
      <dgm:spPr/>
    </dgm:pt>
    <dgm:pt modelId="{106343B7-FBEA-4C42-A900-AF886D308AA1}" type="pres">
      <dgm:prSet presAssocID="{9E5CCBBF-0D58-448A-9FD1-A911877103D8}" presName="sibTrans" presStyleCnt="0"/>
      <dgm:spPr/>
    </dgm:pt>
    <dgm:pt modelId="{C5140196-AFE0-4EE0-9C1F-CD951E7B4B34}" type="pres">
      <dgm:prSet presAssocID="{9C5E0B96-7609-4F88-A7B3-9174C15ECE31}" presName="compNode" presStyleCnt="0"/>
      <dgm:spPr/>
    </dgm:pt>
    <dgm:pt modelId="{3149E744-65DB-4A3A-AC79-0908436C16C4}" type="pres">
      <dgm:prSet presAssocID="{9C5E0B96-7609-4F88-A7B3-9174C15ECE31}" presName="bgRect" presStyleLbl="bgShp" presStyleIdx="1" presStyleCnt="5"/>
      <dgm:spPr/>
    </dgm:pt>
    <dgm:pt modelId="{A42B6ECE-F643-41A5-9465-E57ABA069E0B}" type="pres">
      <dgm:prSet presAssocID="{9C5E0B96-7609-4F88-A7B3-9174C15ECE3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af"/>
        </a:ext>
      </dgm:extLst>
    </dgm:pt>
    <dgm:pt modelId="{54575C2A-059D-4AA1-A4AC-849735E43616}" type="pres">
      <dgm:prSet presAssocID="{9C5E0B96-7609-4F88-A7B3-9174C15ECE31}" presName="spaceRect" presStyleCnt="0"/>
      <dgm:spPr/>
    </dgm:pt>
    <dgm:pt modelId="{68AD3CBF-AF45-4B48-807D-F5A8088A057D}" type="pres">
      <dgm:prSet presAssocID="{9C5E0B96-7609-4F88-A7B3-9174C15ECE31}" presName="parTx" presStyleLbl="revTx" presStyleIdx="1" presStyleCnt="5">
        <dgm:presLayoutVars>
          <dgm:chMax val="0"/>
          <dgm:chPref val="0"/>
        </dgm:presLayoutVars>
      </dgm:prSet>
      <dgm:spPr/>
    </dgm:pt>
    <dgm:pt modelId="{A60BEC20-8B9F-4BE1-BFE2-12D7E57509B6}" type="pres">
      <dgm:prSet presAssocID="{75BC457C-C874-4066-BC8E-FA2C6674C79E}" presName="sibTrans" presStyleCnt="0"/>
      <dgm:spPr/>
    </dgm:pt>
    <dgm:pt modelId="{5D5F53A3-FCAE-4016-8780-B8B46702047B}" type="pres">
      <dgm:prSet presAssocID="{F93F6B73-E169-455B-8490-198E84C8715F}" presName="compNode" presStyleCnt="0"/>
      <dgm:spPr/>
    </dgm:pt>
    <dgm:pt modelId="{42B28477-FFFC-42F7-AEAC-6AB6AC368C9A}" type="pres">
      <dgm:prSet presAssocID="{F93F6B73-E169-455B-8490-198E84C8715F}" presName="bgRect" presStyleLbl="bgShp" presStyleIdx="2" presStyleCnt="5"/>
      <dgm:spPr/>
    </dgm:pt>
    <dgm:pt modelId="{4A51ED45-B320-48AD-B5AF-D2CCEC7AB733}" type="pres">
      <dgm:prSet presAssocID="{F93F6B73-E169-455B-8490-198E84C8715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tist"/>
        </a:ext>
      </dgm:extLst>
    </dgm:pt>
    <dgm:pt modelId="{B2A83AA7-8C0C-4E5A-BE3F-11B9B51DD9E8}" type="pres">
      <dgm:prSet presAssocID="{F93F6B73-E169-455B-8490-198E84C8715F}" presName="spaceRect" presStyleCnt="0"/>
      <dgm:spPr/>
    </dgm:pt>
    <dgm:pt modelId="{F0949E13-923F-4E88-AE8C-7803792A06FC}" type="pres">
      <dgm:prSet presAssocID="{F93F6B73-E169-455B-8490-198E84C8715F}" presName="parTx" presStyleLbl="revTx" presStyleIdx="2" presStyleCnt="5">
        <dgm:presLayoutVars>
          <dgm:chMax val="0"/>
          <dgm:chPref val="0"/>
        </dgm:presLayoutVars>
      </dgm:prSet>
      <dgm:spPr/>
    </dgm:pt>
    <dgm:pt modelId="{53D723BD-1C8C-45D6-B985-C4D346549E46}" type="pres">
      <dgm:prSet presAssocID="{5FCEBF13-BFB3-4AFD-9FB6-CF9DF564C30C}" presName="sibTrans" presStyleCnt="0"/>
      <dgm:spPr/>
    </dgm:pt>
    <dgm:pt modelId="{F868B140-831C-49A3-98F3-869DB888BB56}" type="pres">
      <dgm:prSet presAssocID="{F4D4DFAD-E489-4DA7-9238-49F2F8E3F50A}" presName="compNode" presStyleCnt="0"/>
      <dgm:spPr/>
    </dgm:pt>
    <dgm:pt modelId="{39E2A7DF-4763-47DB-9E73-F1C839FC5DD3}" type="pres">
      <dgm:prSet presAssocID="{F4D4DFAD-E489-4DA7-9238-49F2F8E3F50A}" presName="bgRect" presStyleLbl="bgShp" presStyleIdx="3" presStyleCnt="5"/>
      <dgm:spPr/>
    </dgm:pt>
    <dgm:pt modelId="{4EBD1F96-E2D6-4376-91B8-7EABCF329D17}" type="pres">
      <dgm:prSet presAssocID="{F4D4DFAD-E489-4DA7-9238-49F2F8E3F50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0E5C9F53-45B7-4BB8-A540-2E1D7A5418FE}" type="pres">
      <dgm:prSet presAssocID="{F4D4DFAD-E489-4DA7-9238-49F2F8E3F50A}" presName="spaceRect" presStyleCnt="0"/>
      <dgm:spPr/>
    </dgm:pt>
    <dgm:pt modelId="{F3C43884-A26D-4CDA-949B-8C8BA70B7859}" type="pres">
      <dgm:prSet presAssocID="{F4D4DFAD-E489-4DA7-9238-49F2F8E3F50A}" presName="parTx" presStyleLbl="revTx" presStyleIdx="3" presStyleCnt="5">
        <dgm:presLayoutVars>
          <dgm:chMax val="0"/>
          <dgm:chPref val="0"/>
        </dgm:presLayoutVars>
      </dgm:prSet>
      <dgm:spPr/>
    </dgm:pt>
    <dgm:pt modelId="{B707249B-7BD4-4BD9-93BB-8F9DD0A722EA}" type="pres">
      <dgm:prSet presAssocID="{5A32847B-9E3E-4352-970E-D3EA902EB22C}" presName="sibTrans" presStyleCnt="0"/>
      <dgm:spPr/>
    </dgm:pt>
    <dgm:pt modelId="{0AE70052-273E-483E-9FF9-4C96B4928D9A}" type="pres">
      <dgm:prSet presAssocID="{9B0C656E-EDAC-4875-930D-ADE11EF69DC0}" presName="compNode" presStyleCnt="0"/>
      <dgm:spPr/>
    </dgm:pt>
    <dgm:pt modelId="{971F6B68-C186-4680-983A-8519C213D3F2}" type="pres">
      <dgm:prSet presAssocID="{9B0C656E-EDAC-4875-930D-ADE11EF69DC0}" presName="bgRect" presStyleLbl="bgShp" presStyleIdx="4" presStyleCnt="5"/>
      <dgm:spPr/>
    </dgm:pt>
    <dgm:pt modelId="{DEC3548A-5413-416D-AB4F-26A9236ACE6F}" type="pres">
      <dgm:prSet presAssocID="{9B0C656E-EDAC-4875-930D-ADE11EF69DC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Book"/>
        </a:ext>
      </dgm:extLst>
    </dgm:pt>
    <dgm:pt modelId="{918B9902-8EDD-4087-8658-DEB2CC3AF7C3}" type="pres">
      <dgm:prSet presAssocID="{9B0C656E-EDAC-4875-930D-ADE11EF69DC0}" presName="spaceRect" presStyleCnt="0"/>
      <dgm:spPr/>
    </dgm:pt>
    <dgm:pt modelId="{041381CC-22D2-40F2-B8D4-DD019B46176E}" type="pres">
      <dgm:prSet presAssocID="{9B0C656E-EDAC-4875-930D-ADE11EF69DC0}" presName="parTx" presStyleLbl="revTx" presStyleIdx="4" presStyleCnt="5">
        <dgm:presLayoutVars>
          <dgm:chMax val="0"/>
          <dgm:chPref val="0"/>
        </dgm:presLayoutVars>
      </dgm:prSet>
      <dgm:spPr/>
    </dgm:pt>
  </dgm:ptLst>
  <dgm:cxnLst>
    <dgm:cxn modelId="{87B45E05-10DC-4BB5-BDB5-9DB640E2A1C4}" type="presOf" srcId="{7DF4230F-3CCF-4025-B932-601B1E614A3E}" destId="{8607081A-D069-4428-8010-8380E8038BB9}" srcOrd="0" destOrd="0" presId="urn:microsoft.com/office/officeart/2018/2/layout/IconVerticalSolidList"/>
    <dgm:cxn modelId="{8BA0D817-E03E-4B8E-AABB-4A31AB6FAE3E}" srcId="{7DF4230F-3CCF-4025-B932-601B1E614A3E}" destId="{9B0C656E-EDAC-4875-930D-ADE11EF69DC0}" srcOrd="4" destOrd="0" parTransId="{AA139053-4872-416D-9ADB-8707A7811410}" sibTransId="{4BA8A43C-3AA7-4165-9915-04A631B4564F}"/>
    <dgm:cxn modelId="{F454DA22-CBD4-49E3-BA16-090BF9EFEF21}" srcId="{7DF4230F-3CCF-4025-B932-601B1E614A3E}" destId="{9C5E0B96-7609-4F88-A7B3-9174C15ECE31}" srcOrd="1" destOrd="0" parTransId="{B3518A09-B5CA-4506-9FAA-F06252211F50}" sibTransId="{75BC457C-C874-4066-BC8E-FA2C6674C79E}"/>
    <dgm:cxn modelId="{F284E63C-3AB2-48B8-8B13-92FD3A37EB35}" srcId="{7DF4230F-3CCF-4025-B932-601B1E614A3E}" destId="{BB3D22EF-33CF-4925-8AD1-2FBF9CE0FD7D}" srcOrd="0" destOrd="0" parTransId="{E1747708-04E3-4F07-8BEB-86FD5506D163}" sibTransId="{9E5CCBBF-0D58-448A-9FD1-A911877103D8}"/>
    <dgm:cxn modelId="{F9D07261-5BCE-47A3-8EC6-13512F6A01AF}" srcId="{7DF4230F-3CCF-4025-B932-601B1E614A3E}" destId="{F93F6B73-E169-455B-8490-198E84C8715F}" srcOrd="2" destOrd="0" parTransId="{6C13CD09-9B73-4216-A85E-FA04CECD848A}" sibTransId="{5FCEBF13-BFB3-4AFD-9FB6-CF9DF564C30C}"/>
    <dgm:cxn modelId="{0E28EA41-146B-4098-98BD-D20C1A738AC5}" type="presOf" srcId="{F93F6B73-E169-455B-8490-198E84C8715F}" destId="{F0949E13-923F-4E88-AE8C-7803792A06FC}" srcOrd="0" destOrd="0" presId="urn:microsoft.com/office/officeart/2018/2/layout/IconVerticalSolidList"/>
    <dgm:cxn modelId="{8D9E4383-936E-4080-A3D7-3F8DD5FB7FC6}" type="presOf" srcId="{9C5E0B96-7609-4F88-A7B3-9174C15ECE31}" destId="{68AD3CBF-AF45-4B48-807D-F5A8088A057D}" srcOrd="0" destOrd="0" presId="urn:microsoft.com/office/officeart/2018/2/layout/IconVerticalSolidList"/>
    <dgm:cxn modelId="{0318F6A4-2075-47F7-9EBA-30339C2FFBF5}" srcId="{7DF4230F-3CCF-4025-B932-601B1E614A3E}" destId="{F4D4DFAD-E489-4DA7-9238-49F2F8E3F50A}" srcOrd="3" destOrd="0" parTransId="{12920F80-C723-449C-BC5E-2BD70B6F5DDE}" sibTransId="{5A32847B-9E3E-4352-970E-D3EA902EB22C}"/>
    <dgm:cxn modelId="{9EF70FAD-08C7-4928-B952-95D7D1B480FB}" type="presOf" srcId="{9B0C656E-EDAC-4875-930D-ADE11EF69DC0}" destId="{041381CC-22D2-40F2-B8D4-DD019B46176E}" srcOrd="0" destOrd="0" presId="urn:microsoft.com/office/officeart/2018/2/layout/IconVerticalSolidList"/>
    <dgm:cxn modelId="{83BD03CF-0F0B-4032-B690-D9BA90286CEC}" type="presOf" srcId="{BB3D22EF-33CF-4925-8AD1-2FBF9CE0FD7D}" destId="{51DE3CB7-1033-4A51-B2BE-68729150CF7D}" srcOrd="0" destOrd="0" presId="urn:microsoft.com/office/officeart/2018/2/layout/IconVerticalSolidList"/>
    <dgm:cxn modelId="{3B48A6D1-3FCE-43D8-8538-13238B463C0D}" type="presOf" srcId="{F4D4DFAD-E489-4DA7-9238-49F2F8E3F50A}" destId="{F3C43884-A26D-4CDA-949B-8C8BA70B7859}" srcOrd="0" destOrd="0" presId="urn:microsoft.com/office/officeart/2018/2/layout/IconVerticalSolidList"/>
    <dgm:cxn modelId="{41834F1F-C6C6-4F51-9C20-8BBC66B31E0E}" type="presParOf" srcId="{8607081A-D069-4428-8010-8380E8038BB9}" destId="{D2689B70-FCC4-41DF-B32F-5858ED02D4CD}" srcOrd="0" destOrd="0" presId="urn:microsoft.com/office/officeart/2018/2/layout/IconVerticalSolidList"/>
    <dgm:cxn modelId="{151A1374-6777-4363-BA6D-01CA1EBE16C8}" type="presParOf" srcId="{D2689B70-FCC4-41DF-B32F-5858ED02D4CD}" destId="{C4F6BCF5-84CB-48C9-9285-1CDE587AD3FE}" srcOrd="0" destOrd="0" presId="urn:microsoft.com/office/officeart/2018/2/layout/IconVerticalSolidList"/>
    <dgm:cxn modelId="{05910C96-AE81-47A0-B290-A1C33DD99924}" type="presParOf" srcId="{D2689B70-FCC4-41DF-B32F-5858ED02D4CD}" destId="{FAADEEE9-950F-41C8-AE4A-3725B411CCEF}" srcOrd="1" destOrd="0" presId="urn:microsoft.com/office/officeart/2018/2/layout/IconVerticalSolidList"/>
    <dgm:cxn modelId="{E82F5A14-1D34-4101-A66E-F679D1D146C5}" type="presParOf" srcId="{D2689B70-FCC4-41DF-B32F-5858ED02D4CD}" destId="{568EB425-253E-4C1F-B2C5-B90FEF209C4E}" srcOrd="2" destOrd="0" presId="urn:microsoft.com/office/officeart/2018/2/layout/IconVerticalSolidList"/>
    <dgm:cxn modelId="{D9B55477-0651-42DC-B0BF-3BFB0D45FA79}" type="presParOf" srcId="{D2689B70-FCC4-41DF-B32F-5858ED02D4CD}" destId="{51DE3CB7-1033-4A51-B2BE-68729150CF7D}" srcOrd="3" destOrd="0" presId="urn:microsoft.com/office/officeart/2018/2/layout/IconVerticalSolidList"/>
    <dgm:cxn modelId="{071E3E65-5D11-4A97-BE71-C866DB8C88D2}" type="presParOf" srcId="{8607081A-D069-4428-8010-8380E8038BB9}" destId="{106343B7-FBEA-4C42-A900-AF886D308AA1}" srcOrd="1" destOrd="0" presId="urn:microsoft.com/office/officeart/2018/2/layout/IconVerticalSolidList"/>
    <dgm:cxn modelId="{5D62DAA7-47AB-4862-9310-796AEDAE83D6}" type="presParOf" srcId="{8607081A-D069-4428-8010-8380E8038BB9}" destId="{C5140196-AFE0-4EE0-9C1F-CD951E7B4B34}" srcOrd="2" destOrd="0" presId="urn:microsoft.com/office/officeart/2018/2/layout/IconVerticalSolidList"/>
    <dgm:cxn modelId="{F7E2EB18-0431-48B5-AE2A-3F538C09BAFF}" type="presParOf" srcId="{C5140196-AFE0-4EE0-9C1F-CD951E7B4B34}" destId="{3149E744-65DB-4A3A-AC79-0908436C16C4}" srcOrd="0" destOrd="0" presId="urn:microsoft.com/office/officeart/2018/2/layout/IconVerticalSolidList"/>
    <dgm:cxn modelId="{51B45556-533F-4E42-AA91-998FE6873367}" type="presParOf" srcId="{C5140196-AFE0-4EE0-9C1F-CD951E7B4B34}" destId="{A42B6ECE-F643-41A5-9465-E57ABA069E0B}" srcOrd="1" destOrd="0" presId="urn:microsoft.com/office/officeart/2018/2/layout/IconVerticalSolidList"/>
    <dgm:cxn modelId="{6DB17F9A-5A6D-41E6-BC3D-A0D8180755E1}" type="presParOf" srcId="{C5140196-AFE0-4EE0-9C1F-CD951E7B4B34}" destId="{54575C2A-059D-4AA1-A4AC-849735E43616}" srcOrd="2" destOrd="0" presId="urn:microsoft.com/office/officeart/2018/2/layout/IconVerticalSolidList"/>
    <dgm:cxn modelId="{29638A3C-C455-406A-A27B-6553013ECEFB}" type="presParOf" srcId="{C5140196-AFE0-4EE0-9C1F-CD951E7B4B34}" destId="{68AD3CBF-AF45-4B48-807D-F5A8088A057D}" srcOrd="3" destOrd="0" presId="urn:microsoft.com/office/officeart/2018/2/layout/IconVerticalSolidList"/>
    <dgm:cxn modelId="{E6E10E45-C6BA-4BA0-8782-1CFBD67ECFAB}" type="presParOf" srcId="{8607081A-D069-4428-8010-8380E8038BB9}" destId="{A60BEC20-8B9F-4BE1-BFE2-12D7E57509B6}" srcOrd="3" destOrd="0" presId="urn:microsoft.com/office/officeart/2018/2/layout/IconVerticalSolidList"/>
    <dgm:cxn modelId="{E33E809E-0E0E-45F9-BC49-FD7347F67832}" type="presParOf" srcId="{8607081A-D069-4428-8010-8380E8038BB9}" destId="{5D5F53A3-FCAE-4016-8780-B8B46702047B}" srcOrd="4" destOrd="0" presId="urn:microsoft.com/office/officeart/2018/2/layout/IconVerticalSolidList"/>
    <dgm:cxn modelId="{714DD7AC-2F7C-499B-890C-4FD1DE59DBEC}" type="presParOf" srcId="{5D5F53A3-FCAE-4016-8780-B8B46702047B}" destId="{42B28477-FFFC-42F7-AEAC-6AB6AC368C9A}" srcOrd="0" destOrd="0" presId="urn:microsoft.com/office/officeart/2018/2/layout/IconVerticalSolidList"/>
    <dgm:cxn modelId="{ECA37C1C-3330-4E5A-B893-E72CA0841ED9}" type="presParOf" srcId="{5D5F53A3-FCAE-4016-8780-B8B46702047B}" destId="{4A51ED45-B320-48AD-B5AF-D2CCEC7AB733}" srcOrd="1" destOrd="0" presId="urn:microsoft.com/office/officeart/2018/2/layout/IconVerticalSolidList"/>
    <dgm:cxn modelId="{41ED8A48-1B03-4CA6-AD6E-AB7A6D1D681B}" type="presParOf" srcId="{5D5F53A3-FCAE-4016-8780-B8B46702047B}" destId="{B2A83AA7-8C0C-4E5A-BE3F-11B9B51DD9E8}" srcOrd="2" destOrd="0" presId="urn:microsoft.com/office/officeart/2018/2/layout/IconVerticalSolidList"/>
    <dgm:cxn modelId="{62F16916-1F09-47C5-875B-30A7E9723218}" type="presParOf" srcId="{5D5F53A3-FCAE-4016-8780-B8B46702047B}" destId="{F0949E13-923F-4E88-AE8C-7803792A06FC}" srcOrd="3" destOrd="0" presId="urn:microsoft.com/office/officeart/2018/2/layout/IconVerticalSolidList"/>
    <dgm:cxn modelId="{60781D97-9987-4EB4-9BE2-A0E6A9ED1610}" type="presParOf" srcId="{8607081A-D069-4428-8010-8380E8038BB9}" destId="{53D723BD-1C8C-45D6-B985-C4D346549E46}" srcOrd="5" destOrd="0" presId="urn:microsoft.com/office/officeart/2018/2/layout/IconVerticalSolidList"/>
    <dgm:cxn modelId="{77225E60-4435-4E75-B392-611A7686A021}" type="presParOf" srcId="{8607081A-D069-4428-8010-8380E8038BB9}" destId="{F868B140-831C-49A3-98F3-869DB888BB56}" srcOrd="6" destOrd="0" presId="urn:microsoft.com/office/officeart/2018/2/layout/IconVerticalSolidList"/>
    <dgm:cxn modelId="{C8DE2F82-1A18-430F-9ACF-988F7F020DA6}" type="presParOf" srcId="{F868B140-831C-49A3-98F3-869DB888BB56}" destId="{39E2A7DF-4763-47DB-9E73-F1C839FC5DD3}" srcOrd="0" destOrd="0" presId="urn:microsoft.com/office/officeart/2018/2/layout/IconVerticalSolidList"/>
    <dgm:cxn modelId="{38340FEA-AF73-411F-86F6-45908F6BABBF}" type="presParOf" srcId="{F868B140-831C-49A3-98F3-869DB888BB56}" destId="{4EBD1F96-E2D6-4376-91B8-7EABCF329D17}" srcOrd="1" destOrd="0" presId="urn:microsoft.com/office/officeart/2018/2/layout/IconVerticalSolidList"/>
    <dgm:cxn modelId="{B3500D19-AFFC-489E-88D1-9E314DBFB98B}" type="presParOf" srcId="{F868B140-831C-49A3-98F3-869DB888BB56}" destId="{0E5C9F53-45B7-4BB8-A540-2E1D7A5418FE}" srcOrd="2" destOrd="0" presId="urn:microsoft.com/office/officeart/2018/2/layout/IconVerticalSolidList"/>
    <dgm:cxn modelId="{9986983C-C0B8-4B64-A8F1-A0195BCBD989}" type="presParOf" srcId="{F868B140-831C-49A3-98F3-869DB888BB56}" destId="{F3C43884-A26D-4CDA-949B-8C8BA70B7859}" srcOrd="3" destOrd="0" presId="urn:microsoft.com/office/officeart/2018/2/layout/IconVerticalSolidList"/>
    <dgm:cxn modelId="{72628F47-C1EC-4923-8EE3-EE07E137B135}" type="presParOf" srcId="{8607081A-D069-4428-8010-8380E8038BB9}" destId="{B707249B-7BD4-4BD9-93BB-8F9DD0A722EA}" srcOrd="7" destOrd="0" presId="urn:microsoft.com/office/officeart/2018/2/layout/IconVerticalSolidList"/>
    <dgm:cxn modelId="{1EBC1AD4-2D1C-45B7-824A-AB66C7B6C851}" type="presParOf" srcId="{8607081A-D069-4428-8010-8380E8038BB9}" destId="{0AE70052-273E-483E-9FF9-4C96B4928D9A}" srcOrd="8" destOrd="0" presId="urn:microsoft.com/office/officeart/2018/2/layout/IconVerticalSolidList"/>
    <dgm:cxn modelId="{B1020C86-6946-4E8A-BA87-0018E2DB80C1}" type="presParOf" srcId="{0AE70052-273E-483E-9FF9-4C96B4928D9A}" destId="{971F6B68-C186-4680-983A-8519C213D3F2}" srcOrd="0" destOrd="0" presId="urn:microsoft.com/office/officeart/2018/2/layout/IconVerticalSolidList"/>
    <dgm:cxn modelId="{76A72D32-6CE2-4C6C-B677-BEE250F735EA}" type="presParOf" srcId="{0AE70052-273E-483E-9FF9-4C96B4928D9A}" destId="{DEC3548A-5413-416D-AB4F-26A9236ACE6F}" srcOrd="1" destOrd="0" presId="urn:microsoft.com/office/officeart/2018/2/layout/IconVerticalSolidList"/>
    <dgm:cxn modelId="{0672D796-AA0C-4C0F-BD69-2C06FFB00FFA}" type="presParOf" srcId="{0AE70052-273E-483E-9FF9-4C96B4928D9A}" destId="{918B9902-8EDD-4087-8658-DEB2CC3AF7C3}" srcOrd="2" destOrd="0" presId="urn:microsoft.com/office/officeart/2018/2/layout/IconVerticalSolidList"/>
    <dgm:cxn modelId="{C74DE82E-7007-4D2E-A68E-D40B507BD926}" type="presParOf" srcId="{0AE70052-273E-483E-9FF9-4C96B4928D9A}" destId="{041381CC-22D2-40F2-B8D4-DD019B4617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83B4C-3486-4B9D-BC9F-B7D08EDE9D49}">
      <dsp:nvSpPr>
        <dsp:cNvPr id="0" name=""/>
        <dsp:cNvSpPr/>
      </dsp:nvSpPr>
      <dsp:spPr>
        <a:xfrm>
          <a:off x="365313" y="2433"/>
          <a:ext cx="2071559" cy="124293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t>Verbeter</a:t>
          </a:r>
          <a:r>
            <a:rPr lang="en-US" sz="1500" b="1" kern="1200" dirty="0"/>
            <a:t> </a:t>
          </a:r>
          <a:r>
            <a:rPr lang="en-US" sz="1500" b="1" kern="1200" dirty="0" err="1"/>
            <a:t>jou</a:t>
          </a:r>
          <a:r>
            <a:rPr lang="en-US" sz="1500" b="1" kern="1200" dirty="0"/>
            <a:t> </a:t>
          </a:r>
          <a:r>
            <a:rPr lang="en-US" sz="1500" b="1" kern="1200" dirty="0" err="1"/>
            <a:t>leerpotensiaal</a:t>
          </a:r>
          <a:br>
            <a:rPr lang="en-US" sz="1500" kern="1200" dirty="0"/>
          </a:br>
          <a:r>
            <a:rPr lang="en-US" sz="1500" kern="1200" dirty="0"/>
            <a:t>Pas </a:t>
          </a:r>
          <a:r>
            <a:rPr lang="en-US" sz="1500" kern="1200" dirty="0" err="1"/>
            <a:t>studiemetodes</a:t>
          </a:r>
          <a:r>
            <a:rPr lang="en-US" sz="1500" kern="1200" dirty="0"/>
            <a:t> </a:t>
          </a:r>
          <a:r>
            <a:rPr lang="en-US" sz="1500" kern="1200" dirty="0" err="1"/>
            <a:t>aan</a:t>
          </a:r>
          <a:r>
            <a:rPr lang="en-US" sz="1500" kern="1200" dirty="0"/>
            <a:t> </a:t>
          </a:r>
          <a:r>
            <a:rPr lang="en-US" sz="1500" kern="1200" dirty="0" err="1"/>
            <a:t>vir</a:t>
          </a:r>
          <a:r>
            <a:rPr lang="en-US" sz="1500" kern="1200" dirty="0"/>
            <a:t> </a:t>
          </a:r>
          <a:r>
            <a:rPr lang="en-US" sz="1500" kern="1200" dirty="0" err="1"/>
            <a:t>effektiwiteit</a:t>
          </a:r>
          <a:r>
            <a:rPr lang="en-US" sz="1500" kern="1200" dirty="0"/>
            <a:t>.</a:t>
          </a:r>
        </a:p>
      </dsp:txBody>
      <dsp:txXfrm>
        <a:off x="365313" y="2433"/>
        <a:ext cx="2071559" cy="1242935"/>
      </dsp:txXfrm>
    </dsp:sp>
    <dsp:sp modelId="{C4D3B11B-024A-4B48-98D7-CBFF71A9C440}">
      <dsp:nvSpPr>
        <dsp:cNvPr id="0" name=""/>
        <dsp:cNvSpPr/>
      </dsp:nvSpPr>
      <dsp:spPr>
        <a:xfrm>
          <a:off x="2644029" y="2433"/>
          <a:ext cx="2071559" cy="124293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t>Ondersteun</a:t>
          </a:r>
          <a:r>
            <a:rPr lang="en-US" sz="1500" b="1" kern="1200" dirty="0"/>
            <a:t> </a:t>
          </a:r>
          <a:r>
            <a:rPr lang="en-US" sz="1500" b="1" kern="1200" dirty="0" err="1"/>
            <a:t>langtermynsukses</a:t>
          </a:r>
          <a:br>
            <a:rPr lang="en-US" sz="1500" kern="1200" dirty="0"/>
          </a:br>
          <a:r>
            <a:rPr lang="en-US" sz="1500" kern="1200" dirty="0"/>
            <a:t>L</a:t>
          </a:r>
          <a:r>
            <a:rPr lang="en-US" sz="1500" kern="1200" dirty="0">
              <a:latin typeface="Arial" panose="020B0604020202020204" pitchFamily="34" charset="0"/>
              <a:cs typeface="Arial" panose="020B0604020202020204" pitchFamily="34" charset="0"/>
            </a:rPr>
            <a:t>ê </a:t>
          </a:r>
          <a:r>
            <a:rPr lang="en-US" sz="1500" kern="1200" dirty="0" err="1">
              <a:latin typeface="Arial" panose="020B0604020202020204" pitchFamily="34" charset="0"/>
              <a:cs typeface="Arial" panose="020B0604020202020204" pitchFamily="34" charset="0"/>
            </a:rPr>
            <a:t>goeie</a:t>
          </a:r>
          <a:r>
            <a:rPr lang="en-US" sz="1500" kern="1200" dirty="0">
              <a:latin typeface="Arial" panose="020B0604020202020204" pitchFamily="34" charset="0"/>
              <a:cs typeface="Arial" panose="020B0604020202020204" pitchFamily="34" charset="0"/>
            </a:rPr>
            <a:t> </a:t>
          </a:r>
          <a:r>
            <a:rPr lang="en-US" sz="1500" kern="1200" dirty="0" err="1">
              <a:latin typeface="Arial" panose="020B0604020202020204" pitchFamily="34" charset="0"/>
              <a:cs typeface="Arial" panose="020B0604020202020204" pitchFamily="34" charset="0"/>
            </a:rPr>
            <a:t>grondslag</a:t>
          </a:r>
          <a:r>
            <a:rPr lang="en-US" sz="1500" kern="1200" dirty="0">
              <a:latin typeface="Arial" panose="020B0604020202020204" pitchFamily="34" charset="0"/>
              <a:cs typeface="Arial" panose="020B0604020202020204" pitchFamily="34" charset="0"/>
            </a:rPr>
            <a:t> </a:t>
          </a:r>
          <a:r>
            <a:rPr lang="en-US" sz="1500" kern="1200" dirty="0" err="1">
              <a:latin typeface="Arial" panose="020B0604020202020204" pitchFamily="34" charset="0"/>
              <a:cs typeface="Arial" panose="020B0604020202020204" pitchFamily="34" charset="0"/>
            </a:rPr>
            <a:t>vir</a:t>
          </a:r>
          <a:r>
            <a:rPr lang="en-US" sz="1500" kern="1200" dirty="0">
              <a:latin typeface="Arial" panose="020B0604020202020204" pitchFamily="34" charset="0"/>
              <a:cs typeface="Arial" panose="020B0604020202020204" pitchFamily="34" charset="0"/>
            </a:rPr>
            <a:t> </a:t>
          </a:r>
          <a:r>
            <a:rPr lang="en-US" sz="1500" kern="1200" dirty="0" err="1">
              <a:latin typeface="Arial" panose="020B0604020202020204" pitchFamily="34" charset="0"/>
              <a:cs typeface="Arial" panose="020B0604020202020204" pitchFamily="34" charset="0"/>
            </a:rPr>
            <a:t>toekomstige</a:t>
          </a:r>
          <a:r>
            <a:rPr lang="en-US" sz="1500" kern="1200" dirty="0">
              <a:latin typeface="Arial" panose="020B0604020202020204" pitchFamily="34" charset="0"/>
              <a:cs typeface="Arial" panose="020B0604020202020204" pitchFamily="34" charset="0"/>
            </a:rPr>
            <a:t> leer.</a:t>
          </a:r>
          <a:endParaRPr lang="en-US" sz="1500" kern="1200" dirty="0"/>
        </a:p>
      </dsp:txBody>
      <dsp:txXfrm>
        <a:off x="2644029" y="2433"/>
        <a:ext cx="2071559" cy="1242935"/>
      </dsp:txXfrm>
    </dsp:sp>
    <dsp:sp modelId="{FE18479A-2A18-4FB6-9512-15C2C354A7CE}">
      <dsp:nvSpPr>
        <dsp:cNvPr id="0" name=""/>
        <dsp:cNvSpPr/>
      </dsp:nvSpPr>
      <dsp:spPr>
        <a:xfrm>
          <a:off x="365313" y="1452525"/>
          <a:ext cx="2071559" cy="12429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t>Verbetering</a:t>
          </a:r>
          <a:r>
            <a:rPr lang="en-US" sz="1500" b="1" kern="1200" dirty="0"/>
            <a:t> van </a:t>
          </a:r>
          <a:r>
            <a:rPr lang="en-US" sz="1500" b="1" kern="1200" dirty="0" err="1"/>
            <a:t>toetsuitslae</a:t>
          </a:r>
          <a:br>
            <a:rPr lang="en-US" sz="1500" kern="1200" dirty="0"/>
          </a:br>
          <a:r>
            <a:rPr lang="en-US" sz="1500" kern="1200" dirty="0" err="1"/>
            <a:t>Gebruik</a:t>
          </a:r>
          <a:r>
            <a:rPr lang="en-US" sz="1500" kern="1200" dirty="0"/>
            <a:t> </a:t>
          </a:r>
          <a:r>
            <a:rPr lang="en-US" sz="1500" kern="1200" dirty="0" err="1"/>
            <a:t>strategie</a:t>
          </a:r>
          <a:r>
            <a:rPr lang="af-ZA" sz="1500" kern="1200" dirty="0">
              <a:effectLst/>
              <a:latin typeface="Calibri" panose="020F0502020204030204" pitchFamily="34" charset="0"/>
              <a:ea typeface="Times New Roman" panose="02020603050405020304" pitchFamily="18" charset="0"/>
              <a:cs typeface="Calibri" panose="020F0502020204030204" pitchFamily="34" charset="0"/>
            </a:rPr>
            <a:t>ë in lyn met jou leerstyl.</a:t>
          </a:r>
          <a:endParaRPr lang="en-US" sz="1500" kern="1200" dirty="0"/>
        </a:p>
      </dsp:txBody>
      <dsp:txXfrm>
        <a:off x="365313" y="1452525"/>
        <a:ext cx="2071559" cy="1242935"/>
      </dsp:txXfrm>
    </dsp:sp>
    <dsp:sp modelId="{6C0F83CD-D743-4DF5-9AB3-11FE3FC4BF1A}">
      <dsp:nvSpPr>
        <dsp:cNvPr id="0" name=""/>
        <dsp:cNvSpPr/>
      </dsp:nvSpPr>
      <dsp:spPr>
        <a:xfrm>
          <a:off x="2644029" y="1452525"/>
          <a:ext cx="2071559" cy="124293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t>Individualisering</a:t>
          </a:r>
          <a:r>
            <a:rPr lang="en-US" sz="1500" b="1" kern="1200" dirty="0"/>
            <a:t> van </a:t>
          </a:r>
          <a:r>
            <a:rPr lang="en-US" sz="1500" b="1" kern="1200" dirty="0" err="1"/>
            <a:t>jou</a:t>
          </a:r>
          <a:r>
            <a:rPr lang="en-US" sz="1500" b="1" kern="1200" dirty="0"/>
            <a:t> </a:t>
          </a:r>
          <a:r>
            <a:rPr lang="en-US" sz="1500" b="1" kern="1200" dirty="0" err="1"/>
            <a:t>leerervaring</a:t>
          </a:r>
          <a:br>
            <a:rPr lang="en-US" sz="1500" kern="1200" dirty="0"/>
          </a:br>
          <a:r>
            <a:rPr lang="en-US" sz="1500" kern="1200" dirty="0" err="1"/>
            <a:t>Ontwikkel</a:t>
          </a:r>
          <a:r>
            <a:rPr lang="en-US" sz="1500" kern="1200" dirty="0"/>
            <a:t> </a:t>
          </a:r>
          <a:r>
            <a:rPr lang="en-US" sz="1500" kern="1200" dirty="0" err="1"/>
            <a:t>studietegnieke</a:t>
          </a:r>
          <a:r>
            <a:rPr lang="en-US" sz="1500" kern="1200" dirty="0"/>
            <a:t> wat </a:t>
          </a:r>
          <a:r>
            <a:rPr lang="en-US" sz="1500" kern="1200" dirty="0" err="1"/>
            <a:t>vir</a:t>
          </a:r>
          <a:r>
            <a:rPr lang="en-US" sz="1500" kern="1200" dirty="0"/>
            <a:t> </a:t>
          </a:r>
          <a:r>
            <a:rPr lang="en-US" sz="1500" kern="1200" dirty="0" err="1"/>
            <a:t>jou</a:t>
          </a:r>
          <a:r>
            <a:rPr lang="en-US" sz="1500" kern="1200" dirty="0"/>
            <a:t> die </a:t>
          </a:r>
          <a:r>
            <a:rPr lang="en-US" sz="1500" kern="1200" dirty="0" err="1"/>
            <a:t>beste</a:t>
          </a:r>
          <a:r>
            <a:rPr lang="en-US" sz="1500" kern="1200" dirty="0"/>
            <a:t> </a:t>
          </a:r>
          <a:r>
            <a:rPr lang="en-US" sz="1500" kern="1200" dirty="0" err="1"/>
            <a:t>werk</a:t>
          </a:r>
          <a:r>
            <a:rPr lang="en-US" sz="1500" kern="1200" dirty="0"/>
            <a:t>.</a:t>
          </a:r>
        </a:p>
      </dsp:txBody>
      <dsp:txXfrm>
        <a:off x="2644029" y="1452525"/>
        <a:ext cx="2071559" cy="1242935"/>
      </dsp:txXfrm>
    </dsp:sp>
    <dsp:sp modelId="{1918402E-9DAD-4701-8B8D-903E06424A7F}">
      <dsp:nvSpPr>
        <dsp:cNvPr id="0" name=""/>
        <dsp:cNvSpPr/>
      </dsp:nvSpPr>
      <dsp:spPr>
        <a:xfrm>
          <a:off x="365313" y="2902617"/>
          <a:ext cx="2071559" cy="124293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t>Verminder</a:t>
          </a:r>
          <a:r>
            <a:rPr lang="en-US" sz="1500" b="1" kern="1200" dirty="0"/>
            <a:t> </a:t>
          </a:r>
          <a:r>
            <a:rPr lang="en-US" sz="1500" b="1" kern="1200" dirty="0" err="1"/>
            <a:t>leerverwante</a:t>
          </a:r>
          <a:r>
            <a:rPr lang="en-US" sz="1500" b="1" kern="1200" dirty="0"/>
            <a:t> </a:t>
          </a:r>
          <a:r>
            <a:rPr lang="en-US" sz="1500" b="1" kern="1200" dirty="0" err="1"/>
            <a:t>stres</a:t>
          </a:r>
          <a:br>
            <a:rPr lang="en-US" sz="1500" kern="1200" dirty="0"/>
          </a:br>
          <a:r>
            <a:rPr lang="en-US" sz="1500" kern="1200" dirty="0" err="1"/>
            <a:t>Gebruik</a:t>
          </a:r>
          <a:r>
            <a:rPr lang="en-US" sz="1500" kern="1200" dirty="0"/>
            <a:t> die </a:t>
          </a:r>
          <a:r>
            <a:rPr lang="en-US" sz="1500" kern="1200" dirty="0" err="1"/>
            <a:t>regte</a:t>
          </a:r>
          <a:r>
            <a:rPr lang="en-US" sz="1500" kern="1200" dirty="0"/>
            <a:t> </a:t>
          </a:r>
          <a:r>
            <a:rPr lang="en-US" sz="1500" kern="1200" dirty="0" err="1"/>
            <a:t>metodes</a:t>
          </a:r>
          <a:r>
            <a:rPr lang="en-US" sz="1500" kern="1200" dirty="0"/>
            <a:t> wat </a:t>
          </a:r>
          <a:r>
            <a:rPr lang="en-US" sz="1500" kern="1200" dirty="0" err="1"/>
            <a:t>natuuurlik</a:t>
          </a:r>
          <a:r>
            <a:rPr lang="en-US" sz="1500" kern="1200" dirty="0"/>
            <a:t> </a:t>
          </a:r>
          <a:r>
            <a:rPr lang="en-US" sz="1500" kern="1200" dirty="0" err="1"/>
            <a:t>en</a:t>
          </a:r>
          <a:r>
            <a:rPr lang="en-US" sz="1500" kern="1200" dirty="0"/>
            <a:t> </a:t>
          </a:r>
          <a:r>
            <a:rPr lang="en-US" sz="1500" kern="1200" dirty="0" err="1"/>
            <a:t>aangenaam</a:t>
          </a:r>
          <a:r>
            <a:rPr lang="en-US" sz="1500" kern="1200" dirty="0"/>
            <a:t> </a:t>
          </a:r>
          <a:r>
            <a:rPr lang="en-US" sz="1500" kern="1200" dirty="0" err="1"/>
            <a:t>voel</a:t>
          </a:r>
          <a:r>
            <a:rPr lang="en-US" sz="1500" kern="1200" dirty="0"/>
            <a:t>.</a:t>
          </a:r>
        </a:p>
      </dsp:txBody>
      <dsp:txXfrm>
        <a:off x="365313" y="2902617"/>
        <a:ext cx="2071559" cy="1242935"/>
      </dsp:txXfrm>
    </dsp:sp>
    <dsp:sp modelId="{6EAF0FB8-254F-400F-BEE0-1E2D1634B178}">
      <dsp:nvSpPr>
        <dsp:cNvPr id="0" name=""/>
        <dsp:cNvSpPr/>
      </dsp:nvSpPr>
      <dsp:spPr>
        <a:xfrm>
          <a:off x="2644029" y="2902617"/>
          <a:ext cx="2071559" cy="124293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t>Verbetering</a:t>
          </a:r>
          <a:r>
            <a:rPr lang="en-US" sz="1500" b="1" kern="1200" dirty="0"/>
            <a:t> van </a:t>
          </a:r>
          <a:r>
            <a:rPr lang="en-US" sz="1500" b="1" kern="1200" dirty="0" err="1"/>
            <a:t>studiestrategie</a:t>
          </a:r>
          <a:r>
            <a:rPr lang="af-ZA" sz="1500" b="1" kern="1200" dirty="0">
              <a:effectLst/>
              <a:latin typeface="Calibri" panose="020F0502020204030204" pitchFamily="34" charset="0"/>
              <a:ea typeface="Times New Roman" panose="02020603050405020304" pitchFamily="18" charset="0"/>
              <a:cs typeface="Calibri" panose="020F0502020204030204" pitchFamily="34" charset="0"/>
            </a:rPr>
            <a:t>ë</a:t>
          </a:r>
          <a:br>
            <a:rPr lang="en-US" sz="1500" kern="1200" dirty="0"/>
          </a:br>
          <a:r>
            <a:rPr lang="en-US" sz="1500" kern="1200" dirty="0"/>
            <a:t>Bou </a:t>
          </a:r>
          <a:r>
            <a:rPr lang="en-US" sz="1500" kern="1200" dirty="0" err="1"/>
            <a:t>voort</a:t>
          </a:r>
          <a:r>
            <a:rPr lang="en-US" sz="1500" kern="1200" dirty="0"/>
            <a:t> op wat </a:t>
          </a:r>
          <a:r>
            <a:rPr lang="en-US" sz="1500" kern="1200" dirty="0" err="1"/>
            <a:t>werk</a:t>
          </a:r>
          <a:r>
            <a:rPr lang="en-US" sz="1500" kern="1200" dirty="0"/>
            <a:t> </a:t>
          </a:r>
          <a:r>
            <a:rPr lang="en-US" sz="1500" kern="1200" dirty="0" err="1"/>
            <a:t>deur</a:t>
          </a:r>
          <a:r>
            <a:rPr lang="en-US" sz="1500" kern="1200" dirty="0"/>
            <a:t> </a:t>
          </a:r>
          <a:r>
            <a:rPr lang="en-US" sz="1500" kern="1200" dirty="0" err="1"/>
            <a:t>benaderings</a:t>
          </a:r>
          <a:r>
            <a:rPr lang="en-US" sz="1500" kern="1200" dirty="0"/>
            <a:t> </a:t>
          </a:r>
          <a:r>
            <a:rPr lang="en-US" sz="1500" kern="1200" dirty="0" err="1"/>
            <a:t>te</a:t>
          </a:r>
          <a:r>
            <a:rPr lang="en-US" sz="1500" kern="1200" dirty="0"/>
            <a:t> </a:t>
          </a:r>
          <a:r>
            <a:rPr lang="en-US" sz="1500" kern="1200" dirty="0" err="1"/>
            <a:t>integreer</a:t>
          </a:r>
          <a:r>
            <a:rPr lang="en-US" sz="1500" kern="1200" dirty="0"/>
            <a:t>. </a:t>
          </a:r>
        </a:p>
      </dsp:txBody>
      <dsp:txXfrm>
        <a:off x="2644029" y="2902617"/>
        <a:ext cx="207155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4D916-AD22-4003-BFF1-C2F1CBDD3D9B}">
      <dsp:nvSpPr>
        <dsp:cNvPr id="0" name=""/>
        <dsp:cNvSpPr/>
      </dsp:nvSpPr>
      <dsp:spPr>
        <a:xfrm>
          <a:off x="3080" y="587032"/>
          <a:ext cx="2444055" cy="146643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Hoe </a:t>
          </a:r>
          <a:r>
            <a:rPr lang="en-US" sz="1600" b="1" kern="1200" dirty="0" err="1"/>
            <a:t>dit</a:t>
          </a:r>
          <a:r>
            <a:rPr lang="en-US" sz="1600" b="1" kern="1200" dirty="0"/>
            <a:t> </a:t>
          </a:r>
          <a:r>
            <a:rPr lang="en-US" sz="1600" b="1" kern="1200" dirty="0" err="1"/>
            <a:t>jou</a:t>
          </a:r>
          <a:r>
            <a:rPr lang="en-US" sz="1600" b="1" kern="1200" dirty="0"/>
            <a:t> </a:t>
          </a:r>
          <a:r>
            <a:rPr lang="en-US" sz="1600" b="1" kern="1200" dirty="0" err="1"/>
            <a:t>baat</a:t>
          </a:r>
          <a:r>
            <a:rPr lang="en-US" sz="1600" b="1" kern="1200" dirty="0"/>
            <a:t> om </a:t>
          </a:r>
          <a:r>
            <a:rPr lang="en-US" sz="1600" b="1" kern="1200" dirty="0" err="1"/>
            <a:t>jou</a:t>
          </a:r>
          <a:r>
            <a:rPr lang="en-US" sz="1600" b="1" kern="1200" dirty="0"/>
            <a:t> </a:t>
          </a:r>
          <a:r>
            <a:rPr lang="en-US" sz="1600" b="1" kern="1200" dirty="0" err="1"/>
            <a:t>leerstyl</a:t>
          </a:r>
          <a:r>
            <a:rPr lang="en-US" sz="1600" b="1" kern="1200" dirty="0"/>
            <a:t> </a:t>
          </a:r>
          <a:r>
            <a:rPr lang="en-US" sz="1600" b="1" kern="1200" dirty="0" err="1"/>
            <a:t>te</a:t>
          </a:r>
          <a:r>
            <a:rPr lang="en-US" sz="1600" b="1" kern="1200" dirty="0"/>
            <a:t> ken:</a:t>
          </a:r>
          <a:endParaRPr lang="en-US" sz="1600" kern="1200" dirty="0"/>
        </a:p>
      </dsp:txBody>
      <dsp:txXfrm>
        <a:off x="3080" y="587032"/>
        <a:ext cx="2444055" cy="1466433"/>
      </dsp:txXfrm>
    </dsp:sp>
    <dsp:sp modelId="{5D6562FE-98F4-48DB-A4C0-B768EF616D66}">
      <dsp:nvSpPr>
        <dsp:cNvPr id="0" name=""/>
        <dsp:cNvSpPr/>
      </dsp:nvSpPr>
      <dsp:spPr>
        <a:xfrm>
          <a:off x="2691541" y="587032"/>
          <a:ext cx="2444055" cy="146643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Verhoog</a:t>
          </a:r>
          <a:r>
            <a:rPr lang="en-US" sz="1600" b="1" kern="1200" dirty="0"/>
            <a:t> </a:t>
          </a:r>
          <a:r>
            <a:rPr lang="en-US" sz="1600" b="1" kern="1200" dirty="0" err="1"/>
            <a:t>selfvertroue</a:t>
          </a:r>
          <a:br>
            <a:rPr lang="en-US" sz="1600" kern="1200" dirty="0"/>
          </a:br>
          <a:r>
            <a:rPr lang="en-US" sz="1600" kern="1200" dirty="0"/>
            <a:t>Herken </a:t>
          </a:r>
          <a:r>
            <a:rPr lang="en-US" sz="1600" kern="1200" dirty="0" err="1"/>
            <a:t>jou</a:t>
          </a:r>
          <a:r>
            <a:rPr lang="en-US" sz="1600" kern="1200" dirty="0"/>
            <a:t> </a:t>
          </a:r>
          <a:r>
            <a:rPr lang="en-US" sz="1600" kern="1200" dirty="0" err="1"/>
            <a:t>sterkpunte</a:t>
          </a:r>
          <a:r>
            <a:rPr lang="en-US" sz="1600" kern="1200" dirty="0"/>
            <a:t> </a:t>
          </a:r>
          <a:r>
            <a:rPr lang="en-US" sz="1600" kern="1200" dirty="0" err="1"/>
            <a:t>en</a:t>
          </a:r>
          <a:r>
            <a:rPr lang="en-US" sz="1600" kern="1200" dirty="0"/>
            <a:t> </a:t>
          </a:r>
          <a:r>
            <a:rPr lang="en-US" sz="1600" kern="1200" dirty="0" err="1"/>
            <a:t>benader</a:t>
          </a:r>
          <a:r>
            <a:rPr lang="en-US" sz="1600" kern="1200" dirty="0"/>
            <a:t> leer met </a:t>
          </a:r>
          <a:r>
            <a:rPr lang="en-US" sz="1600" kern="1200" dirty="0" err="1"/>
            <a:t>duidelikheid</a:t>
          </a:r>
          <a:r>
            <a:rPr lang="en-US" sz="1600" kern="1200" dirty="0"/>
            <a:t>.</a:t>
          </a:r>
        </a:p>
      </dsp:txBody>
      <dsp:txXfrm>
        <a:off x="2691541" y="587032"/>
        <a:ext cx="2444055" cy="1466433"/>
      </dsp:txXfrm>
    </dsp:sp>
    <dsp:sp modelId="{CD84CB73-2A7A-4309-AD7E-B269300833FF}">
      <dsp:nvSpPr>
        <dsp:cNvPr id="0" name=""/>
        <dsp:cNvSpPr/>
      </dsp:nvSpPr>
      <dsp:spPr>
        <a:xfrm>
          <a:off x="5380002" y="587032"/>
          <a:ext cx="2444055" cy="146643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Verbeter</a:t>
          </a:r>
          <a:r>
            <a:rPr lang="en-US" sz="1600" b="1" kern="1200" dirty="0"/>
            <a:t> </a:t>
          </a:r>
          <a:r>
            <a:rPr lang="en-US" sz="1600" b="1" kern="1200" dirty="0" err="1"/>
            <a:t>selfbeeld</a:t>
          </a:r>
          <a:br>
            <a:rPr lang="en-US" sz="1600" kern="1200" dirty="0"/>
          </a:br>
          <a:r>
            <a:rPr lang="en-US" sz="1600" kern="1200" dirty="0" err="1"/>
            <a:t>Verstaan</a:t>
          </a:r>
          <a:r>
            <a:rPr lang="en-US" sz="1600" kern="1200" dirty="0"/>
            <a:t> hoe </a:t>
          </a:r>
          <a:r>
            <a:rPr lang="en-US" sz="1600" kern="1200" dirty="0" err="1"/>
            <a:t>jy</a:t>
          </a:r>
          <a:r>
            <a:rPr lang="en-US" sz="1600" kern="1200" dirty="0"/>
            <a:t> die </a:t>
          </a:r>
          <a:r>
            <a:rPr lang="en-US" sz="1600" kern="1200" dirty="0" err="1"/>
            <a:t>beste</a:t>
          </a:r>
          <a:r>
            <a:rPr lang="en-US" sz="1600" kern="1200" dirty="0"/>
            <a:t> leer </a:t>
          </a:r>
          <a:r>
            <a:rPr lang="en-US" sz="1600" kern="1200" dirty="0" err="1"/>
            <a:t>en</a:t>
          </a:r>
          <a:r>
            <a:rPr lang="en-US" sz="1600" kern="1200" dirty="0"/>
            <a:t> </a:t>
          </a:r>
          <a:r>
            <a:rPr lang="en-US" sz="1600" kern="1200" dirty="0" err="1"/>
            <a:t>waardeer</a:t>
          </a:r>
          <a:r>
            <a:rPr lang="en-US" sz="1600" kern="1200" dirty="0"/>
            <a:t> </a:t>
          </a:r>
          <a:r>
            <a:rPr lang="en-US" sz="1600" kern="1200" dirty="0" err="1"/>
            <a:t>jou</a:t>
          </a:r>
          <a:r>
            <a:rPr lang="en-US" sz="1600" kern="1200" dirty="0"/>
            <a:t> </a:t>
          </a:r>
          <a:r>
            <a:rPr lang="en-US" sz="1600" kern="1200" dirty="0" err="1"/>
            <a:t>unieke</a:t>
          </a:r>
          <a:r>
            <a:rPr lang="en-US" sz="1600" kern="1200" dirty="0"/>
            <a:t> </a:t>
          </a:r>
          <a:r>
            <a:rPr lang="en-US" sz="1600" kern="1200" dirty="0" err="1"/>
            <a:t>styl</a:t>
          </a:r>
          <a:r>
            <a:rPr lang="en-US" sz="1600" kern="1200" dirty="0"/>
            <a:t>.</a:t>
          </a:r>
        </a:p>
      </dsp:txBody>
      <dsp:txXfrm>
        <a:off x="5380002" y="587032"/>
        <a:ext cx="2444055" cy="1466433"/>
      </dsp:txXfrm>
    </dsp:sp>
    <dsp:sp modelId="{29A787D2-360F-4D4A-B07C-6D5D39417E5E}">
      <dsp:nvSpPr>
        <dsp:cNvPr id="0" name=""/>
        <dsp:cNvSpPr/>
      </dsp:nvSpPr>
      <dsp:spPr>
        <a:xfrm>
          <a:off x="8068463" y="587032"/>
          <a:ext cx="2444055" cy="146643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Gebruik</a:t>
          </a:r>
          <a:r>
            <a:rPr lang="en-US" sz="1600" b="1" kern="1200" dirty="0"/>
            <a:t> </a:t>
          </a:r>
          <a:r>
            <a:rPr lang="en-US" sz="1600" b="1" kern="1200" dirty="0" err="1"/>
            <a:t>jou</a:t>
          </a:r>
          <a:r>
            <a:rPr lang="en-US" sz="1600" b="1" kern="1200" dirty="0"/>
            <a:t> </a:t>
          </a:r>
          <a:r>
            <a:rPr lang="en-US" sz="1600" b="1" kern="1200" dirty="0" err="1"/>
            <a:t>brein</a:t>
          </a:r>
          <a:r>
            <a:rPr lang="en-US" sz="1600" b="1" kern="1200" dirty="0"/>
            <a:t> </a:t>
          </a:r>
          <a:r>
            <a:rPr lang="en-US" sz="1600" b="1" kern="1200" dirty="0" err="1"/>
            <a:t>effektief</a:t>
          </a:r>
          <a:endParaRPr lang="en-US" sz="1600" b="1" kern="1200" dirty="0"/>
        </a:p>
        <a:p>
          <a:pPr marL="0" lvl="0" indent="0" algn="ctr" defTabSz="711200">
            <a:lnSpc>
              <a:spcPct val="90000"/>
            </a:lnSpc>
            <a:spcBef>
              <a:spcPct val="0"/>
            </a:spcBef>
            <a:spcAft>
              <a:spcPct val="35000"/>
            </a:spcAft>
            <a:buNone/>
          </a:pPr>
          <a:r>
            <a:rPr lang="en-US" sz="1600" b="0" kern="1200" dirty="0"/>
            <a:t>Pas </a:t>
          </a:r>
          <a:r>
            <a:rPr lang="en-US" sz="1600" b="0" kern="1200" dirty="0" err="1"/>
            <a:t>studiemetodes</a:t>
          </a:r>
          <a:r>
            <a:rPr lang="en-US" sz="1600" b="0" kern="1200" dirty="0"/>
            <a:t> </a:t>
          </a:r>
          <a:r>
            <a:rPr lang="en-US" sz="1600" b="0" kern="1200" dirty="0" err="1"/>
            <a:t>aan</a:t>
          </a:r>
          <a:r>
            <a:rPr lang="en-US" sz="1600" b="0" kern="1200" dirty="0"/>
            <a:t> by </a:t>
          </a:r>
          <a:r>
            <a:rPr lang="en-US" sz="1600" b="0" kern="1200" dirty="0" err="1"/>
            <a:t>jou</a:t>
          </a:r>
          <a:r>
            <a:rPr lang="en-US" sz="1600" b="0" kern="1200" dirty="0"/>
            <a:t> </a:t>
          </a:r>
          <a:r>
            <a:rPr lang="en-US" sz="1600" b="0" kern="1200" dirty="0" err="1"/>
            <a:t>natuurlike</a:t>
          </a:r>
          <a:r>
            <a:rPr lang="en-US" sz="1600" b="0" kern="1200" dirty="0"/>
            <a:t> </a:t>
          </a:r>
          <a:r>
            <a:rPr lang="en-US" sz="1600" b="0" kern="1200" dirty="0" err="1"/>
            <a:t>voorkeure</a:t>
          </a:r>
          <a:r>
            <a:rPr lang="en-US" sz="1600" b="0" kern="1200" dirty="0"/>
            <a:t>.</a:t>
          </a:r>
          <a:br>
            <a:rPr lang="en-US" sz="1600" kern="1200" dirty="0"/>
          </a:br>
          <a:endParaRPr lang="en-US" sz="1600" kern="1200" dirty="0"/>
        </a:p>
      </dsp:txBody>
      <dsp:txXfrm>
        <a:off x="8068463" y="587032"/>
        <a:ext cx="2444055" cy="1466433"/>
      </dsp:txXfrm>
    </dsp:sp>
    <dsp:sp modelId="{2DAFCAD6-4EA0-4878-9C5B-4BEF6CA81A74}">
      <dsp:nvSpPr>
        <dsp:cNvPr id="0" name=""/>
        <dsp:cNvSpPr/>
      </dsp:nvSpPr>
      <dsp:spPr>
        <a:xfrm>
          <a:off x="1347311" y="2297871"/>
          <a:ext cx="2444055" cy="146643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Begrip van </a:t>
          </a:r>
          <a:r>
            <a:rPr lang="en-US" sz="1600" b="1" kern="1200" dirty="0" err="1"/>
            <a:t>sterk</a:t>
          </a:r>
          <a:r>
            <a:rPr lang="en-US" sz="1600" b="1" kern="1200" dirty="0"/>
            <a:t>- </a:t>
          </a:r>
          <a:r>
            <a:rPr lang="en-US" sz="1600" b="1" kern="1200" dirty="0" err="1"/>
            <a:t>en</a:t>
          </a:r>
          <a:r>
            <a:rPr lang="en-US" sz="1600" b="1" kern="1200" dirty="0"/>
            <a:t> </a:t>
          </a:r>
          <a:r>
            <a:rPr lang="en-US" sz="1600" b="1" kern="1200" dirty="0" err="1"/>
            <a:t>swakpunte</a:t>
          </a:r>
          <a:br>
            <a:rPr lang="en-US" sz="1600" kern="1200" dirty="0"/>
          </a:br>
          <a:r>
            <a:rPr lang="en-US" sz="1600" kern="1200" dirty="0"/>
            <a:t>Kry </a:t>
          </a:r>
          <a:r>
            <a:rPr lang="en-US" sz="1600" kern="1200" dirty="0" err="1"/>
            <a:t>insig</a:t>
          </a:r>
          <a:r>
            <a:rPr lang="en-US" sz="1600" kern="1200" dirty="0"/>
            <a:t> in wat </a:t>
          </a:r>
          <a:r>
            <a:rPr lang="en-US" sz="1600" kern="1200" dirty="0" err="1"/>
            <a:t>jou</a:t>
          </a:r>
          <a:r>
            <a:rPr lang="en-US" sz="1600" kern="1200" dirty="0"/>
            <a:t> help om </a:t>
          </a:r>
          <a:r>
            <a:rPr lang="en-US" sz="1600" kern="1200" dirty="0" err="1"/>
            <a:t>suksesvol</a:t>
          </a:r>
          <a:r>
            <a:rPr lang="en-US" sz="1600" kern="1200" dirty="0"/>
            <a:t> </a:t>
          </a:r>
          <a:r>
            <a:rPr lang="en-US" sz="1600" kern="1200" dirty="0" err="1"/>
            <a:t>te</a:t>
          </a:r>
          <a:r>
            <a:rPr lang="en-US" sz="1600" kern="1200" dirty="0"/>
            <a:t> wees. </a:t>
          </a:r>
        </a:p>
      </dsp:txBody>
      <dsp:txXfrm>
        <a:off x="1347311" y="2297871"/>
        <a:ext cx="2444055" cy="1466433"/>
      </dsp:txXfrm>
    </dsp:sp>
    <dsp:sp modelId="{E28EFAA7-8EE1-4234-A62D-073F28A3CF3B}">
      <dsp:nvSpPr>
        <dsp:cNvPr id="0" name=""/>
        <dsp:cNvSpPr/>
      </dsp:nvSpPr>
      <dsp:spPr>
        <a:xfrm>
          <a:off x="4035772" y="2297871"/>
          <a:ext cx="2444055" cy="146643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Maak leer </a:t>
          </a:r>
          <a:r>
            <a:rPr lang="en-US" sz="1600" b="1" kern="1200" dirty="0" err="1"/>
            <a:t>aangenaam</a:t>
          </a:r>
          <a:br>
            <a:rPr lang="en-US" sz="1600" kern="1200" dirty="0"/>
          </a:br>
          <a:r>
            <a:rPr lang="en-US" sz="1600" kern="1200" dirty="0"/>
            <a:t>Vind </a:t>
          </a:r>
          <a:r>
            <a:rPr lang="en-US" sz="1600" kern="1200" dirty="0" err="1"/>
            <a:t>stategie</a:t>
          </a:r>
          <a:r>
            <a:rPr lang="en-ZA" sz="1600" kern="1200" dirty="0"/>
            <a:t>ë wat </a:t>
          </a:r>
          <a:r>
            <a:rPr lang="en-ZA" sz="1600" kern="1200" dirty="0" err="1"/>
            <a:t>jou</a:t>
          </a:r>
          <a:r>
            <a:rPr lang="en-ZA" sz="1600" kern="1200" dirty="0"/>
            <a:t> </a:t>
          </a:r>
          <a:r>
            <a:rPr lang="en-ZA" sz="1600" kern="1200" dirty="0" err="1"/>
            <a:t>geïnteresseerd</a:t>
          </a:r>
          <a:r>
            <a:rPr lang="en-ZA" sz="1600" kern="1200" dirty="0"/>
            <a:t> </a:t>
          </a:r>
          <a:r>
            <a:rPr lang="en-ZA" sz="1600" kern="1200" dirty="0" err="1"/>
            <a:t>en</a:t>
          </a:r>
          <a:r>
            <a:rPr lang="en-ZA" sz="1600" kern="1200" dirty="0"/>
            <a:t> </a:t>
          </a:r>
          <a:r>
            <a:rPr lang="en-ZA" sz="1600" kern="1200" dirty="0" err="1"/>
            <a:t>geboei</a:t>
          </a:r>
          <a:r>
            <a:rPr lang="en-ZA" sz="1600" kern="1200" dirty="0"/>
            <a:t> </a:t>
          </a:r>
          <a:r>
            <a:rPr lang="en-ZA" sz="1600" kern="1200" dirty="0" err="1"/>
            <a:t>hou</a:t>
          </a:r>
          <a:r>
            <a:rPr lang="en-ZA" sz="1600" kern="1200" dirty="0"/>
            <a:t>.</a:t>
          </a:r>
          <a:endParaRPr lang="en-US" sz="1600" kern="1200" dirty="0"/>
        </a:p>
      </dsp:txBody>
      <dsp:txXfrm>
        <a:off x="4035772" y="2297871"/>
        <a:ext cx="2444055" cy="1466433"/>
      </dsp:txXfrm>
    </dsp:sp>
    <dsp:sp modelId="{59640C19-AACF-4F89-B6FB-7563CB562DEA}">
      <dsp:nvSpPr>
        <dsp:cNvPr id="0" name=""/>
        <dsp:cNvSpPr/>
      </dsp:nvSpPr>
      <dsp:spPr>
        <a:xfrm>
          <a:off x="6724233" y="2297871"/>
          <a:ext cx="2444055" cy="146643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Inspireer</a:t>
          </a:r>
          <a:r>
            <a:rPr lang="en-US" sz="1600" b="1" kern="1200" dirty="0"/>
            <a:t> </a:t>
          </a:r>
          <a:r>
            <a:rPr lang="en-US" sz="1600" b="1" kern="1200" dirty="0" err="1"/>
            <a:t>lewenslange</a:t>
          </a:r>
          <a:r>
            <a:rPr lang="en-US" sz="1600" b="1" kern="1200" dirty="0"/>
            <a:t> leer</a:t>
          </a:r>
          <a:br>
            <a:rPr lang="en-US" sz="1600" kern="1200" dirty="0"/>
          </a:br>
          <a:r>
            <a:rPr lang="nl-NL" sz="1600" kern="1200" dirty="0"/>
            <a:t>Bou nuuskierigheid en motivering om voortdurend te groei.</a:t>
          </a:r>
          <a:endParaRPr lang="en-US" sz="1600" kern="1200" dirty="0"/>
        </a:p>
      </dsp:txBody>
      <dsp:txXfrm>
        <a:off x="6724233" y="229787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38C4C-EBFB-42E2-8E8E-6ECCACD15955}">
      <dsp:nvSpPr>
        <dsp:cNvPr id="0" name=""/>
        <dsp:cNvSpPr/>
      </dsp:nvSpPr>
      <dsp:spPr>
        <a:xfrm>
          <a:off x="0" y="93032"/>
          <a:ext cx="4619621" cy="8798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Om jou leerstyl te verstaan gaan nie oor beperkings nie – dit gaan daaroor om slimmer te leer.</a:t>
          </a:r>
          <a:endParaRPr lang="en-ZA" sz="1600" kern="1200" dirty="0"/>
        </a:p>
      </dsp:txBody>
      <dsp:txXfrm>
        <a:off x="42950" y="135982"/>
        <a:ext cx="4533721" cy="793940"/>
      </dsp:txXfrm>
    </dsp:sp>
    <dsp:sp modelId="{11C365BA-3D48-46CC-878A-17600A260E0D}">
      <dsp:nvSpPr>
        <dsp:cNvPr id="0" name=""/>
        <dsp:cNvSpPr/>
      </dsp:nvSpPr>
      <dsp:spPr>
        <a:xfrm>
          <a:off x="0" y="1018953"/>
          <a:ext cx="4619621" cy="8798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Gebruik jou sterkpunte om leer vinniger en doeltreffender te maak.</a:t>
          </a:r>
          <a:r>
            <a:rPr lang="en-US" sz="1600" b="0" i="0" kern="1200" baseline="0" dirty="0"/>
            <a:t> </a:t>
          </a:r>
          <a:endParaRPr lang="en-US" sz="1600" kern="1200" dirty="0"/>
        </a:p>
      </dsp:txBody>
      <dsp:txXfrm>
        <a:off x="42950" y="1061903"/>
        <a:ext cx="4533721" cy="793940"/>
      </dsp:txXfrm>
    </dsp:sp>
    <dsp:sp modelId="{79654D97-C3FF-47C4-B8A0-F6657B6D6372}">
      <dsp:nvSpPr>
        <dsp:cNvPr id="0" name=""/>
        <dsp:cNvSpPr/>
      </dsp:nvSpPr>
      <dsp:spPr>
        <a:xfrm>
          <a:off x="0" y="1944873"/>
          <a:ext cx="4619621" cy="8798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Daar is </a:t>
          </a:r>
          <a:r>
            <a:rPr lang="en-US" sz="1600" kern="1200" dirty="0" err="1"/>
            <a:t>geen</a:t>
          </a:r>
          <a:r>
            <a:rPr lang="en-US" sz="1600" kern="1200" dirty="0"/>
            <a:t> “</a:t>
          </a:r>
          <a:r>
            <a:rPr lang="en-US" sz="1600" kern="1200" dirty="0" err="1"/>
            <a:t>regte</a:t>
          </a:r>
          <a:r>
            <a:rPr lang="en-US" sz="1600" kern="1200" dirty="0"/>
            <a:t>” </a:t>
          </a:r>
          <a:r>
            <a:rPr lang="en-US" sz="1600" kern="1200" dirty="0" err="1"/>
            <a:t>manier</a:t>
          </a:r>
          <a:r>
            <a:rPr lang="en-US" sz="1600" kern="1200" dirty="0"/>
            <a:t> van leer </a:t>
          </a:r>
          <a:r>
            <a:rPr lang="en-US" sz="1600" kern="1200" dirty="0" err="1"/>
            <a:t>nie</a:t>
          </a:r>
          <a:r>
            <a:rPr lang="en-US" sz="1600" kern="1200" dirty="0"/>
            <a:t>.</a:t>
          </a:r>
        </a:p>
      </dsp:txBody>
      <dsp:txXfrm>
        <a:off x="42950" y="1987823"/>
        <a:ext cx="4533721" cy="793940"/>
      </dsp:txXfrm>
    </dsp:sp>
    <dsp:sp modelId="{59DCB617-4763-41C7-873E-7FDE9EE11214}">
      <dsp:nvSpPr>
        <dsp:cNvPr id="0" name=""/>
        <dsp:cNvSpPr/>
      </dsp:nvSpPr>
      <dsp:spPr>
        <a:xfrm>
          <a:off x="0" y="2870793"/>
          <a:ext cx="4619621" cy="8798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err="1"/>
            <a:t>Fokus</a:t>
          </a:r>
          <a:r>
            <a:rPr lang="en-US" sz="1600" b="0" i="0" kern="1200" baseline="0" dirty="0"/>
            <a:t> op wat die </a:t>
          </a:r>
          <a:r>
            <a:rPr lang="en-US" sz="1600" b="0" i="0" kern="1200" baseline="0" dirty="0" err="1"/>
            <a:t>beste</a:t>
          </a:r>
          <a:r>
            <a:rPr lang="en-US" sz="1600" b="0" i="0" kern="1200" baseline="0" dirty="0"/>
            <a:t> </a:t>
          </a:r>
          <a:r>
            <a:rPr lang="en-US" sz="1600" b="0" i="0" kern="1200" baseline="0" dirty="0" err="1"/>
            <a:t>vir</a:t>
          </a:r>
          <a:r>
            <a:rPr lang="en-US" sz="1600" b="0" i="0" kern="1200" baseline="0" dirty="0"/>
            <a:t> </a:t>
          </a:r>
          <a:r>
            <a:rPr lang="en-US" sz="1600" b="0" i="0" kern="1200" baseline="0" dirty="0" err="1"/>
            <a:t>jou</a:t>
          </a:r>
          <a:r>
            <a:rPr lang="en-US" sz="1600" b="0" i="0" kern="1200" baseline="0" dirty="0"/>
            <a:t> </a:t>
          </a:r>
          <a:r>
            <a:rPr lang="en-US" sz="1600" b="0" i="0" kern="1200" baseline="0" dirty="0" err="1"/>
            <a:t>werk</a:t>
          </a:r>
          <a:r>
            <a:rPr lang="en-US" sz="1600" b="0" i="0" kern="1200" baseline="0" dirty="0"/>
            <a:t>, </a:t>
          </a:r>
          <a:r>
            <a:rPr lang="en-US" sz="1600" b="0" i="0" kern="1200" baseline="0" dirty="0" err="1"/>
            <a:t>en</a:t>
          </a:r>
          <a:r>
            <a:rPr lang="en-US" sz="1600" b="0" i="0" kern="1200" baseline="0" dirty="0"/>
            <a:t> </a:t>
          </a:r>
          <a:r>
            <a:rPr lang="en-US" sz="1600" b="0" i="0" kern="1200" baseline="0" dirty="0" err="1"/>
            <a:t>bou</a:t>
          </a:r>
          <a:r>
            <a:rPr lang="en-US" sz="1600" b="0" i="0" kern="1200" baseline="0" dirty="0"/>
            <a:t> </a:t>
          </a:r>
          <a:r>
            <a:rPr lang="en-US" sz="1600" b="0" i="0" kern="1200" baseline="0" dirty="0" err="1"/>
            <a:t>daarop</a:t>
          </a:r>
          <a:r>
            <a:rPr lang="en-US" sz="1600" b="0" i="0" kern="1200" baseline="0" dirty="0"/>
            <a:t>. </a:t>
          </a:r>
          <a:endParaRPr lang="en-US" sz="1600" kern="1200" dirty="0"/>
        </a:p>
      </dsp:txBody>
      <dsp:txXfrm>
        <a:off x="42950" y="2913743"/>
        <a:ext cx="4533721" cy="793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C0DD0-0804-4A08-89AF-C2715E0143E6}">
      <dsp:nvSpPr>
        <dsp:cNvPr id="0" name=""/>
        <dsp:cNvSpPr/>
      </dsp:nvSpPr>
      <dsp:spPr>
        <a:xfrm>
          <a:off x="0" y="3400"/>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B1E0A-66AC-400B-A78B-7B7B3C602CAD}">
      <dsp:nvSpPr>
        <dsp:cNvPr id="0" name=""/>
        <dsp:cNvSpPr/>
      </dsp:nvSpPr>
      <dsp:spPr>
        <a:xfrm>
          <a:off x="219097" y="166365"/>
          <a:ext cx="398359" cy="398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2167E1-9986-4BF5-8D70-0C05D2171552}">
      <dsp:nvSpPr>
        <dsp:cNvPr id="0" name=""/>
        <dsp:cNvSpPr/>
      </dsp:nvSpPr>
      <dsp:spPr>
        <a:xfrm>
          <a:off x="836555" y="3400"/>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ZA" sz="1900" kern="1200" dirty="0"/>
            <a:t>1.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leer goed deur mondelinge instruksies, hetsy van die onderwyser of deur hulself. </a:t>
          </a:r>
          <a:r>
            <a:rPr lang="en-ZA" sz="1900" kern="1200" dirty="0"/>
            <a:t> </a:t>
          </a:r>
          <a:endParaRPr lang="en-US" sz="1900" kern="1200" dirty="0"/>
        </a:p>
      </dsp:txBody>
      <dsp:txXfrm>
        <a:off x="836555" y="3400"/>
        <a:ext cx="9679044" cy="724290"/>
      </dsp:txXfrm>
    </dsp:sp>
    <dsp:sp modelId="{E109AC6E-F17D-4E59-B0C2-CCC92BE7D89E}">
      <dsp:nvSpPr>
        <dsp:cNvPr id="0" name=""/>
        <dsp:cNvSpPr/>
      </dsp:nvSpPr>
      <dsp:spPr>
        <a:xfrm>
          <a:off x="0" y="908763"/>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A5492D-3AAE-4EDA-AD45-5BA9B4B9EE85}">
      <dsp:nvSpPr>
        <dsp:cNvPr id="0" name=""/>
        <dsp:cNvSpPr/>
      </dsp:nvSpPr>
      <dsp:spPr>
        <a:xfrm>
          <a:off x="219097" y="1071728"/>
          <a:ext cx="398359" cy="398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E96828-0E6E-4E9A-A881-17B78B1EA620}">
      <dsp:nvSpPr>
        <dsp:cNvPr id="0" name=""/>
        <dsp:cNvSpPr/>
      </dsp:nvSpPr>
      <dsp:spPr>
        <a:xfrm>
          <a:off x="836555" y="90876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ZA" sz="1900" kern="1200" dirty="0"/>
            <a:t>2.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Anders as ander leerders, vind hulle dit nie vervelig om baie aantekeninge te maak nie. </a:t>
          </a:r>
          <a:endParaRPr lang="en-US" sz="1900" kern="1200" dirty="0"/>
        </a:p>
      </dsp:txBody>
      <dsp:txXfrm>
        <a:off x="836555" y="908763"/>
        <a:ext cx="9679044" cy="724290"/>
      </dsp:txXfrm>
    </dsp:sp>
    <dsp:sp modelId="{B300C50D-730B-4789-B0C5-A16666263B7C}">
      <dsp:nvSpPr>
        <dsp:cNvPr id="0" name=""/>
        <dsp:cNvSpPr/>
      </dsp:nvSpPr>
      <dsp:spPr>
        <a:xfrm>
          <a:off x="0" y="1814126"/>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ED32E0-11E9-4716-998C-DA13E1105C13}">
      <dsp:nvSpPr>
        <dsp:cNvPr id="0" name=""/>
        <dsp:cNvSpPr/>
      </dsp:nvSpPr>
      <dsp:spPr>
        <a:xfrm>
          <a:off x="219097" y="1977092"/>
          <a:ext cx="398359" cy="398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CF4BA0-3745-4400-8A1A-49251096CDDE}">
      <dsp:nvSpPr>
        <dsp:cNvPr id="0" name=""/>
        <dsp:cNvSpPr/>
      </dsp:nvSpPr>
      <dsp:spPr>
        <a:xfrm>
          <a:off x="836555" y="1814126"/>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ZA" sz="1900" kern="1200" dirty="0"/>
            <a:t>3.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luister graag, maar kan nie wag om self te praat nie. </a:t>
          </a:r>
          <a:r>
            <a:rPr lang="en-ZA" sz="1900" kern="1200" dirty="0"/>
            <a:t> </a:t>
          </a:r>
          <a:endParaRPr lang="en-US" sz="1900" kern="1200" dirty="0"/>
        </a:p>
      </dsp:txBody>
      <dsp:txXfrm>
        <a:off x="836555" y="1814126"/>
        <a:ext cx="9679044" cy="724290"/>
      </dsp:txXfrm>
    </dsp:sp>
    <dsp:sp modelId="{125FE82D-F4F2-4B7F-A232-DDE7B78C8CBE}">
      <dsp:nvSpPr>
        <dsp:cNvPr id="0" name=""/>
        <dsp:cNvSpPr/>
      </dsp:nvSpPr>
      <dsp:spPr>
        <a:xfrm>
          <a:off x="0" y="2719489"/>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5E9159-236B-4E5A-9D69-4CF4A0848A13}">
      <dsp:nvSpPr>
        <dsp:cNvPr id="0" name=""/>
        <dsp:cNvSpPr/>
      </dsp:nvSpPr>
      <dsp:spPr>
        <a:xfrm>
          <a:off x="219097" y="2882455"/>
          <a:ext cx="398359" cy="3983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C928EF-3C6D-414F-AC69-3ACF945DD1E6}">
      <dsp:nvSpPr>
        <dsp:cNvPr id="0" name=""/>
        <dsp:cNvSpPr/>
      </dsp:nvSpPr>
      <dsp:spPr>
        <a:xfrm>
          <a:off x="836555" y="2719489"/>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ZA" sz="1900" kern="1200" dirty="0"/>
            <a:t>4.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 gesigsuitdrukking weerspieël hul emosies duidelik. </a:t>
          </a:r>
          <a:r>
            <a:rPr lang="en-ZA" sz="1900" kern="1200" dirty="0"/>
            <a:t> </a:t>
          </a:r>
          <a:endParaRPr lang="en-US" sz="1900" kern="1200" dirty="0"/>
        </a:p>
      </dsp:txBody>
      <dsp:txXfrm>
        <a:off x="836555" y="2719489"/>
        <a:ext cx="9679044" cy="724290"/>
      </dsp:txXfrm>
    </dsp:sp>
    <dsp:sp modelId="{CE239B64-7F23-41C6-AB9C-E8F1A0E9F848}">
      <dsp:nvSpPr>
        <dsp:cNvPr id="0" name=""/>
        <dsp:cNvSpPr/>
      </dsp:nvSpPr>
      <dsp:spPr>
        <a:xfrm>
          <a:off x="0" y="3624853"/>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82EE6-7391-42E8-805F-D8F5B6E80350}">
      <dsp:nvSpPr>
        <dsp:cNvPr id="0" name=""/>
        <dsp:cNvSpPr/>
      </dsp:nvSpPr>
      <dsp:spPr>
        <a:xfrm>
          <a:off x="219097" y="3787818"/>
          <a:ext cx="398359" cy="3983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9F3207-BEA6-416F-B94A-30E5EAC28B7A}">
      <dsp:nvSpPr>
        <dsp:cNvPr id="0" name=""/>
        <dsp:cNvSpPr/>
      </dsp:nvSpPr>
      <dsp:spPr>
        <a:xfrm>
          <a:off x="836555" y="362485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ZA" sz="1900" kern="1200" dirty="0"/>
            <a:t>5.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gebruik gebare terwyl hulle praat en staan baie naby wanneer hulle gesels of luister. </a:t>
          </a:r>
          <a:r>
            <a:rPr lang="en-ZA" sz="1900" kern="1200" dirty="0"/>
            <a:t> </a:t>
          </a:r>
          <a:endParaRPr lang="en-US" sz="1900" kern="1200" dirty="0"/>
        </a:p>
      </dsp:txBody>
      <dsp:txXfrm>
        <a:off x="836555" y="3624853"/>
        <a:ext cx="9679044" cy="724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32A3C-9B8D-4027-9C6E-93C6CFDD6F4F}">
      <dsp:nvSpPr>
        <dsp:cNvPr id="0" name=""/>
        <dsp:cNvSpPr/>
      </dsp:nvSpPr>
      <dsp:spPr>
        <a:xfrm>
          <a:off x="0" y="3400"/>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6E151-BD93-4367-8CC2-5C45E0F2C582}">
      <dsp:nvSpPr>
        <dsp:cNvPr id="0" name=""/>
        <dsp:cNvSpPr/>
      </dsp:nvSpPr>
      <dsp:spPr>
        <a:xfrm>
          <a:off x="219097" y="166365"/>
          <a:ext cx="398359" cy="398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C1AB45-3EBB-4286-9B97-C2D75A953C10}">
      <dsp:nvSpPr>
        <dsp:cNvPr id="0" name=""/>
        <dsp:cNvSpPr/>
      </dsp:nvSpPr>
      <dsp:spPr>
        <a:xfrm>
          <a:off x="836555" y="3400"/>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GB" sz="1900" kern="1200" dirty="0"/>
            <a:t>6.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onthou woorde wat gesê word onmiddellik en akkuraat. </a:t>
          </a:r>
          <a:r>
            <a:rPr lang="en-GB" sz="1900" kern="1200" dirty="0"/>
            <a:t> </a:t>
          </a:r>
          <a:endParaRPr lang="en-US" sz="1900" kern="1200" dirty="0"/>
        </a:p>
      </dsp:txBody>
      <dsp:txXfrm>
        <a:off x="836555" y="3400"/>
        <a:ext cx="9679044" cy="724290"/>
      </dsp:txXfrm>
    </dsp:sp>
    <dsp:sp modelId="{698884D3-9C54-4A99-B3A2-789FB1AC4EB4}">
      <dsp:nvSpPr>
        <dsp:cNvPr id="0" name=""/>
        <dsp:cNvSpPr/>
      </dsp:nvSpPr>
      <dsp:spPr>
        <a:xfrm>
          <a:off x="0" y="908763"/>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79F8C-F116-456B-8342-47F8F18F9802}">
      <dsp:nvSpPr>
        <dsp:cNvPr id="0" name=""/>
        <dsp:cNvSpPr/>
      </dsp:nvSpPr>
      <dsp:spPr>
        <a:xfrm>
          <a:off x="219097" y="1071728"/>
          <a:ext cx="398359" cy="398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56134C-A627-494A-99F5-93E5C282AF6A}">
      <dsp:nvSpPr>
        <dsp:cNvPr id="0" name=""/>
        <dsp:cNvSpPr/>
      </dsp:nvSpPr>
      <dsp:spPr>
        <a:xfrm>
          <a:off x="836555" y="90876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GB" sz="1900" kern="1200" dirty="0"/>
            <a:t>7.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is goed daarmee om geskrewe inligting te verwerk en detail uit teks te onthou. </a:t>
          </a:r>
          <a:endParaRPr lang="en-US" sz="1900" kern="1200" dirty="0"/>
        </a:p>
      </dsp:txBody>
      <dsp:txXfrm>
        <a:off x="836555" y="908763"/>
        <a:ext cx="9679044" cy="724290"/>
      </dsp:txXfrm>
    </dsp:sp>
    <dsp:sp modelId="{D0E16F19-DA44-4AFA-906A-8D0AA98B32B5}">
      <dsp:nvSpPr>
        <dsp:cNvPr id="0" name=""/>
        <dsp:cNvSpPr/>
      </dsp:nvSpPr>
      <dsp:spPr>
        <a:xfrm>
          <a:off x="0" y="1814126"/>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CD0445-FCD5-4956-A37F-66BF084CB3E0}">
      <dsp:nvSpPr>
        <dsp:cNvPr id="0" name=""/>
        <dsp:cNvSpPr/>
      </dsp:nvSpPr>
      <dsp:spPr>
        <a:xfrm>
          <a:off x="219097" y="1977092"/>
          <a:ext cx="398359" cy="398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8FE16A-F67F-42AA-9624-825686B21F7B}">
      <dsp:nvSpPr>
        <dsp:cNvPr id="0" name=""/>
        <dsp:cNvSpPr/>
      </dsp:nvSpPr>
      <dsp:spPr>
        <a:xfrm>
          <a:off x="836555" y="1814126"/>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GB" sz="1900" kern="1200" dirty="0"/>
            <a:t>8.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 emosies kom na vore deur die toon en volume van hul stem. </a:t>
          </a:r>
          <a:r>
            <a:rPr lang="en-GB" sz="1900" kern="1200" dirty="0"/>
            <a:t> </a:t>
          </a:r>
          <a:endParaRPr lang="en-US" sz="1900" kern="1200" dirty="0"/>
        </a:p>
      </dsp:txBody>
      <dsp:txXfrm>
        <a:off x="836555" y="1814126"/>
        <a:ext cx="9679044" cy="724290"/>
      </dsp:txXfrm>
    </dsp:sp>
    <dsp:sp modelId="{C7AD734E-A8A0-4438-A606-B23CAF33071A}">
      <dsp:nvSpPr>
        <dsp:cNvPr id="0" name=""/>
        <dsp:cNvSpPr/>
      </dsp:nvSpPr>
      <dsp:spPr>
        <a:xfrm>
          <a:off x="0" y="2719489"/>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0B135-20DF-4439-A72E-FF2A9C910FD5}">
      <dsp:nvSpPr>
        <dsp:cNvPr id="0" name=""/>
        <dsp:cNvSpPr/>
      </dsp:nvSpPr>
      <dsp:spPr>
        <a:xfrm>
          <a:off x="219097" y="2882455"/>
          <a:ext cx="398359" cy="3983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70CD24-3CAE-4106-A3BD-CF1AE19F2D54}">
      <dsp:nvSpPr>
        <dsp:cNvPr id="0" name=""/>
        <dsp:cNvSpPr/>
      </dsp:nvSpPr>
      <dsp:spPr>
        <a:xfrm>
          <a:off x="836555" y="2719489"/>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GB" sz="1900" kern="1200" dirty="0"/>
            <a:t>9.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hou daarvan om na hulself en ander te luister. </a:t>
          </a:r>
          <a:endParaRPr lang="en-US" sz="1900" kern="1200" dirty="0"/>
        </a:p>
      </dsp:txBody>
      <dsp:txXfrm>
        <a:off x="836555" y="2719489"/>
        <a:ext cx="9679044" cy="724290"/>
      </dsp:txXfrm>
    </dsp:sp>
    <dsp:sp modelId="{659618C6-1967-412D-8A87-C46CA1E16956}">
      <dsp:nvSpPr>
        <dsp:cNvPr id="0" name=""/>
        <dsp:cNvSpPr/>
      </dsp:nvSpPr>
      <dsp:spPr>
        <a:xfrm>
          <a:off x="0" y="3624853"/>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2E219-0220-46C4-8608-A4DE014FC914}">
      <dsp:nvSpPr>
        <dsp:cNvPr id="0" name=""/>
        <dsp:cNvSpPr/>
      </dsp:nvSpPr>
      <dsp:spPr>
        <a:xfrm>
          <a:off x="219097" y="3787818"/>
          <a:ext cx="398359" cy="3983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5A5482-2D25-425B-A841-39616B65076B}">
      <dsp:nvSpPr>
        <dsp:cNvPr id="0" name=""/>
        <dsp:cNvSpPr/>
      </dsp:nvSpPr>
      <dsp:spPr>
        <a:xfrm>
          <a:off x="836555" y="362485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GB" sz="1900" kern="1200" dirty="0"/>
            <a:t>10.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lees graag beskrywende teks en verhale. </a:t>
          </a:r>
          <a:r>
            <a:rPr lang="en-GB" sz="1900" kern="1200" dirty="0"/>
            <a:t> </a:t>
          </a:r>
          <a:endParaRPr lang="en-US" sz="1900" kern="1200" dirty="0"/>
        </a:p>
      </dsp:txBody>
      <dsp:txXfrm>
        <a:off x="836555" y="3624853"/>
        <a:ext cx="9679044" cy="724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32A3C-9B8D-4027-9C6E-93C6CFDD6F4F}">
      <dsp:nvSpPr>
        <dsp:cNvPr id="0" name=""/>
        <dsp:cNvSpPr/>
      </dsp:nvSpPr>
      <dsp:spPr>
        <a:xfrm>
          <a:off x="0" y="3400"/>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6E151-BD93-4367-8CC2-5C45E0F2C582}">
      <dsp:nvSpPr>
        <dsp:cNvPr id="0" name=""/>
        <dsp:cNvSpPr/>
      </dsp:nvSpPr>
      <dsp:spPr>
        <a:xfrm>
          <a:off x="219097" y="166365"/>
          <a:ext cx="398359" cy="39835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C1AB45-3EBB-4286-9B97-C2D75A953C10}">
      <dsp:nvSpPr>
        <dsp:cNvPr id="0" name=""/>
        <dsp:cNvSpPr/>
      </dsp:nvSpPr>
      <dsp:spPr>
        <a:xfrm>
          <a:off x="836555" y="3400"/>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GB" sz="1900" kern="1200" dirty="0"/>
            <a:t>11.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kyk rond en ondersoek die situasie deeglik</a:t>
          </a:r>
          <a:endParaRPr lang="en-US" sz="1900" kern="1200" dirty="0">
            <a:solidFill>
              <a:schemeClr val="bg1"/>
            </a:solidFill>
          </a:endParaRPr>
        </a:p>
      </dsp:txBody>
      <dsp:txXfrm>
        <a:off x="836555" y="3400"/>
        <a:ext cx="9679044" cy="724290"/>
      </dsp:txXfrm>
    </dsp:sp>
    <dsp:sp modelId="{698884D3-9C54-4A99-B3A2-789FB1AC4EB4}">
      <dsp:nvSpPr>
        <dsp:cNvPr id="0" name=""/>
        <dsp:cNvSpPr/>
      </dsp:nvSpPr>
      <dsp:spPr>
        <a:xfrm>
          <a:off x="0" y="908763"/>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79F8C-F116-456B-8342-47F8F18F9802}">
      <dsp:nvSpPr>
        <dsp:cNvPr id="0" name=""/>
        <dsp:cNvSpPr/>
      </dsp:nvSpPr>
      <dsp:spPr>
        <a:xfrm>
          <a:off x="219097" y="1071728"/>
          <a:ext cx="398359" cy="39835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56134C-A627-494A-99F5-93E5C282AF6A}">
      <dsp:nvSpPr>
        <dsp:cNvPr id="0" name=""/>
        <dsp:cNvSpPr/>
      </dsp:nvSpPr>
      <dsp:spPr>
        <a:xfrm>
          <a:off x="836555" y="90876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GB" sz="1900" kern="1200" dirty="0"/>
            <a:t>12.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verkies om direk deel te neem aan dit wat hulle leer. </a:t>
          </a:r>
          <a:endParaRPr lang="en-US" sz="1900" kern="1200" dirty="0">
            <a:solidFill>
              <a:schemeClr val="bg1"/>
            </a:solidFill>
          </a:endParaRPr>
        </a:p>
      </dsp:txBody>
      <dsp:txXfrm>
        <a:off x="836555" y="908763"/>
        <a:ext cx="9679044" cy="724290"/>
      </dsp:txXfrm>
    </dsp:sp>
    <dsp:sp modelId="{D0E16F19-DA44-4AFA-906A-8D0AA98B32B5}">
      <dsp:nvSpPr>
        <dsp:cNvPr id="0" name=""/>
        <dsp:cNvSpPr/>
      </dsp:nvSpPr>
      <dsp:spPr>
        <a:xfrm>
          <a:off x="0" y="1814126"/>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CD0445-FCD5-4956-A37F-66BF084CB3E0}">
      <dsp:nvSpPr>
        <dsp:cNvPr id="0" name=""/>
        <dsp:cNvSpPr/>
      </dsp:nvSpPr>
      <dsp:spPr>
        <a:xfrm>
          <a:off x="219097" y="1977092"/>
          <a:ext cx="398359" cy="39835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8FE16A-F67F-42AA-9624-825686B21F7B}">
      <dsp:nvSpPr>
        <dsp:cNvPr id="0" name=""/>
        <dsp:cNvSpPr/>
      </dsp:nvSpPr>
      <dsp:spPr>
        <a:xfrm>
          <a:off x="836555" y="1814126"/>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GB" sz="1900" kern="1200" dirty="0"/>
            <a:t>13.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hou van 'n stil omgewing vir gefokusde lees en skryf. </a:t>
          </a:r>
          <a:endParaRPr lang="en-US" sz="1900" kern="1200" dirty="0">
            <a:solidFill>
              <a:schemeClr val="bg1"/>
            </a:solidFill>
          </a:endParaRPr>
        </a:p>
      </dsp:txBody>
      <dsp:txXfrm>
        <a:off x="836555" y="1814126"/>
        <a:ext cx="9679044" cy="724290"/>
      </dsp:txXfrm>
    </dsp:sp>
    <dsp:sp modelId="{C7AD734E-A8A0-4438-A606-B23CAF33071A}">
      <dsp:nvSpPr>
        <dsp:cNvPr id="0" name=""/>
        <dsp:cNvSpPr/>
      </dsp:nvSpPr>
      <dsp:spPr>
        <a:xfrm>
          <a:off x="0" y="2719489"/>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0B135-20DF-4439-A72E-FF2A9C910FD5}">
      <dsp:nvSpPr>
        <dsp:cNvPr id="0" name=""/>
        <dsp:cNvSpPr/>
      </dsp:nvSpPr>
      <dsp:spPr>
        <a:xfrm>
          <a:off x="219097" y="2882455"/>
          <a:ext cx="398359" cy="39835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70CD24-3CAE-4106-A3BD-CF1AE19F2D54}">
      <dsp:nvSpPr>
        <dsp:cNvPr id="0" name=""/>
        <dsp:cNvSpPr/>
      </dsp:nvSpPr>
      <dsp:spPr>
        <a:xfrm>
          <a:off x="836555" y="2719489"/>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GB" sz="1900" kern="1200" dirty="0"/>
            <a:t>14.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verkies om inligting te hoor of hardop te sê. </a:t>
          </a:r>
          <a:endParaRPr lang="en-US" sz="1900" kern="1200" dirty="0">
            <a:solidFill>
              <a:schemeClr val="bg1"/>
            </a:solidFill>
          </a:endParaRPr>
        </a:p>
      </dsp:txBody>
      <dsp:txXfrm>
        <a:off x="836555" y="2719489"/>
        <a:ext cx="9679044" cy="724290"/>
      </dsp:txXfrm>
    </dsp:sp>
    <dsp:sp modelId="{659618C6-1967-412D-8A87-C46CA1E16956}">
      <dsp:nvSpPr>
        <dsp:cNvPr id="0" name=""/>
        <dsp:cNvSpPr/>
      </dsp:nvSpPr>
      <dsp:spPr>
        <a:xfrm>
          <a:off x="0" y="3624853"/>
          <a:ext cx="10515600" cy="72429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2E219-0220-46C4-8608-A4DE014FC914}">
      <dsp:nvSpPr>
        <dsp:cNvPr id="0" name=""/>
        <dsp:cNvSpPr/>
      </dsp:nvSpPr>
      <dsp:spPr>
        <a:xfrm>
          <a:off x="219097" y="3787818"/>
          <a:ext cx="398359" cy="39835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5A5482-2D25-425B-A841-39616B65076B}">
      <dsp:nvSpPr>
        <dsp:cNvPr id="0" name=""/>
        <dsp:cNvSpPr/>
      </dsp:nvSpPr>
      <dsp:spPr>
        <a:xfrm>
          <a:off x="836555" y="362485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GB" sz="1900" kern="1200" dirty="0"/>
            <a:t>15.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onthou die beste deur wat hulle self gedoen het, in plaas van wat hulle gesien of 	oor gepraat het. </a:t>
          </a:r>
          <a:endParaRPr lang="en-US" sz="1900" kern="1200" dirty="0">
            <a:solidFill>
              <a:schemeClr val="bg1"/>
            </a:solidFill>
          </a:endParaRPr>
        </a:p>
      </dsp:txBody>
      <dsp:txXfrm>
        <a:off x="836555" y="3624853"/>
        <a:ext cx="9679044" cy="7242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B274E-3B2E-4ECD-9337-25843098C06E}">
      <dsp:nvSpPr>
        <dsp:cNvPr id="0" name=""/>
        <dsp:cNvSpPr/>
      </dsp:nvSpPr>
      <dsp:spPr>
        <a:xfrm>
          <a:off x="0" y="3399"/>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94D3B8-BC5A-413C-A2E4-DCFF838E2202}">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217C8D-A8FB-48D5-AE3C-A7110B15E23A}">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dirty="0"/>
            <a:t>16.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verkies om te leer deur geskrewe materiaal te lees. </a:t>
          </a:r>
          <a:r>
            <a:rPr lang="en-GB" sz="1900" kern="1200" dirty="0"/>
            <a:t> </a:t>
          </a:r>
          <a:endParaRPr lang="en-US" sz="1900" kern="1200" dirty="0"/>
        </a:p>
      </dsp:txBody>
      <dsp:txXfrm>
        <a:off x="836323" y="3399"/>
        <a:ext cx="9679276" cy="724089"/>
      </dsp:txXfrm>
    </dsp:sp>
    <dsp:sp modelId="{A92A8D28-18B1-4ECE-991B-63850B0CE88F}">
      <dsp:nvSpPr>
        <dsp:cNvPr id="0" name=""/>
        <dsp:cNvSpPr/>
      </dsp:nvSpPr>
      <dsp:spPr>
        <a:xfrm>
          <a:off x="0" y="908511"/>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DA129E-1ADE-4DB3-BD85-E9D4BD69F05A}">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66D9EE-5F63-4365-BB5F-72043CE65785}">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dirty="0"/>
            <a:t>17.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studeer vir korter tydperke en stap tussenin rond. </a:t>
          </a:r>
          <a:r>
            <a:rPr lang="en-GB" sz="1900" kern="1200" dirty="0"/>
            <a:t> </a:t>
          </a:r>
          <a:endParaRPr lang="en-US" sz="1900" kern="1200" dirty="0"/>
        </a:p>
      </dsp:txBody>
      <dsp:txXfrm>
        <a:off x="836323" y="908511"/>
        <a:ext cx="9679276" cy="724089"/>
      </dsp:txXfrm>
    </dsp:sp>
    <dsp:sp modelId="{01646528-BCCE-4D47-B976-C79B8FA7F1F3}">
      <dsp:nvSpPr>
        <dsp:cNvPr id="0" name=""/>
        <dsp:cNvSpPr/>
      </dsp:nvSpPr>
      <dsp:spPr>
        <a:xfrm>
          <a:off x="0" y="1813624"/>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37596-D28A-4B3E-A18D-D3C0BD87E6DE}">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12955E-A018-41C5-B8EE-C661E35FC5B3}">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dirty="0"/>
            <a:t>18.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maak aantekeninge om probleme op te los. </a:t>
          </a:r>
          <a:r>
            <a:rPr lang="en-GB" sz="1900" kern="1200" dirty="0"/>
            <a:t> </a:t>
          </a:r>
          <a:endParaRPr lang="en-US" sz="1900" kern="1200" dirty="0"/>
        </a:p>
      </dsp:txBody>
      <dsp:txXfrm>
        <a:off x="836323" y="1813624"/>
        <a:ext cx="9679276" cy="724089"/>
      </dsp:txXfrm>
    </dsp:sp>
    <dsp:sp modelId="{17681838-EB00-4BC5-AAB1-B1896662FED1}">
      <dsp:nvSpPr>
        <dsp:cNvPr id="0" name=""/>
        <dsp:cNvSpPr/>
      </dsp:nvSpPr>
      <dsp:spPr>
        <a:xfrm>
          <a:off x="0" y="2718736"/>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DC2A61-82F7-4FD4-8967-959E84790113}">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9EEC00-2B3B-4730-83F0-2CB59FDED44B}">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dirty="0"/>
            <a:t>19.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bespreek die voor- en nadele van 'n situasie voordat hulle 'n besluit neem. </a:t>
          </a:r>
          <a:r>
            <a:rPr lang="en-GB" sz="1900" kern="1200" dirty="0"/>
            <a:t> </a:t>
          </a:r>
          <a:endParaRPr lang="en-US" sz="1900" kern="1200" dirty="0"/>
        </a:p>
      </dsp:txBody>
      <dsp:txXfrm>
        <a:off x="836323" y="2718736"/>
        <a:ext cx="9679276" cy="724089"/>
      </dsp:txXfrm>
    </dsp:sp>
    <dsp:sp modelId="{3B55278A-D3E8-4E7D-8332-2AE7206AA1E2}">
      <dsp:nvSpPr>
        <dsp:cNvPr id="0" name=""/>
        <dsp:cNvSpPr/>
      </dsp:nvSpPr>
      <dsp:spPr>
        <a:xfrm>
          <a:off x="0" y="3623848"/>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D36A9F-4884-4859-A047-A55C49EAA0F2}">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1FE18A-0F40-4C33-B2AD-5BA9955FC40B}">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dirty="0"/>
            <a:t>20.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maak gereeld aantekeninge terwyl hulle lees of luister. </a:t>
          </a:r>
          <a:r>
            <a:rPr lang="en-GB" sz="1900" kern="1200" dirty="0"/>
            <a:t> </a:t>
          </a:r>
          <a:endParaRPr lang="en-US" sz="1900" kern="1200" dirty="0"/>
        </a:p>
      </dsp:txBody>
      <dsp:txXfrm>
        <a:off x="836323" y="3623848"/>
        <a:ext cx="9679276" cy="724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6BCF5-84CB-48C9-9285-1CDE587AD3FE}">
      <dsp:nvSpPr>
        <dsp:cNvPr id="0" name=""/>
        <dsp:cNvSpPr/>
      </dsp:nvSpPr>
      <dsp:spPr>
        <a:xfrm>
          <a:off x="0" y="0"/>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ADEEE9-950F-41C8-AE4A-3725B411CCEF}">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DE3CB7-1033-4A51-B2BE-68729150CF7D}">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t>21.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skryf dikwels lang, gedetailleerde beskrywings. </a:t>
          </a:r>
          <a:endParaRPr lang="en-US" sz="1900" kern="1200" dirty="0"/>
        </a:p>
      </dsp:txBody>
      <dsp:txXfrm>
        <a:off x="836323" y="3399"/>
        <a:ext cx="9679276" cy="724089"/>
      </dsp:txXfrm>
    </dsp:sp>
    <dsp:sp modelId="{3149E744-65DB-4A3A-AC79-0908436C16C4}">
      <dsp:nvSpPr>
        <dsp:cNvPr id="0" name=""/>
        <dsp:cNvSpPr/>
      </dsp:nvSpPr>
      <dsp:spPr>
        <a:xfrm>
          <a:off x="0" y="908511"/>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B6ECE-F643-41A5-9465-E57ABA069E0B}">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AD3CBF-AF45-4B48-807D-F5A8088A057D}">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t>22.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raak maklik afgelei en sukkel om aandag te gee aan mondelinge of visuele aanbiedings. </a:t>
          </a:r>
          <a:r>
            <a:rPr lang="en-GB" sz="1900" kern="1200" dirty="0"/>
            <a:t> </a:t>
          </a:r>
          <a:endParaRPr lang="en-US" sz="1900" kern="1200" dirty="0"/>
        </a:p>
      </dsp:txBody>
      <dsp:txXfrm>
        <a:off x="836323" y="908511"/>
        <a:ext cx="9679276" cy="724089"/>
      </dsp:txXfrm>
    </dsp:sp>
    <dsp:sp modelId="{42B28477-FFFC-42F7-AEAC-6AB6AC368C9A}">
      <dsp:nvSpPr>
        <dsp:cNvPr id="0" name=""/>
        <dsp:cNvSpPr/>
      </dsp:nvSpPr>
      <dsp:spPr>
        <a:xfrm>
          <a:off x="0" y="1813624"/>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1ED45-B320-48AD-B5AF-D2CCEC7AB733}">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49E13-923F-4E88-AE8C-7803792A06FC}">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t>23.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dink in beelde en detail, en het 'n lewendige verbeelding.</a:t>
          </a:r>
          <a:r>
            <a:rPr lang="en-GB" sz="1900" kern="1200" dirty="0"/>
            <a:t> </a:t>
          </a:r>
          <a:endParaRPr lang="en-US" sz="1900" kern="1200" dirty="0"/>
        </a:p>
      </dsp:txBody>
      <dsp:txXfrm>
        <a:off x="836323" y="1813624"/>
        <a:ext cx="9679276" cy="724089"/>
      </dsp:txXfrm>
    </dsp:sp>
    <dsp:sp modelId="{39E2A7DF-4763-47DB-9E73-F1C839FC5DD3}">
      <dsp:nvSpPr>
        <dsp:cNvPr id="0" name=""/>
        <dsp:cNvSpPr/>
      </dsp:nvSpPr>
      <dsp:spPr>
        <a:xfrm>
          <a:off x="0" y="2718736"/>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D1F96-E2D6-4376-91B8-7EABCF329D17}">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C43884-A26D-4CDA-949B-8C8BA70B7859}">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t>24.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verkies om dinge prakties te probeer deur voorwerpe aan te raak of te hanteer. </a:t>
          </a:r>
          <a:endParaRPr lang="en-US" sz="1900" kern="1200" dirty="0"/>
        </a:p>
      </dsp:txBody>
      <dsp:txXfrm>
        <a:off x="836323" y="2718736"/>
        <a:ext cx="9679276" cy="724089"/>
      </dsp:txXfrm>
    </dsp:sp>
    <dsp:sp modelId="{971F6B68-C186-4680-983A-8519C213D3F2}">
      <dsp:nvSpPr>
        <dsp:cNvPr id="0" name=""/>
        <dsp:cNvSpPr/>
      </dsp:nvSpPr>
      <dsp:spPr>
        <a:xfrm>
          <a:off x="0" y="3623848"/>
          <a:ext cx="10515600" cy="72408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3548A-5413-416D-AB4F-26A9236ACE6F}">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1381CC-22D2-40F2-B8D4-DD019B46176E}">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t>25. </a:t>
          </a:r>
          <a:r>
            <a:rPr lang="af-ZA" sz="1900" kern="1200" dirty="0">
              <a:effectLst/>
              <a:latin typeface="Calibri" panose="020F0502020204030204" pitchFamily="34" charset="0"/>
              <a:ea typeface="Aptos" panose="020B0004020202020204" pitchFamily="34" charset="0"/>
              <a:cs typeface="Times New Roman" panose="02020603050405020304" pitchFamily="18" charset="0"/>
            </a:rPr>
            <a:t>Hulle gebruik lees en skryf om nuwe inligting te verwerk en te verstaan.</a:t>
          </a:r>
          <a:endParaRPr lang="en-US" sz="1900" kern="1200" dirty="0"/>
        </a:p>
      </dsp:txBody>
      <dsp:txXfrm>
        <a:off x="836323" y="3623848"/>
        <a:ext cx="9679276" cy="7240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8B564-DFD1-4E2B-A89C-2502486B842E}" type="datetimeFigureOut">
              <a:rPr lang="en-ZA" smtClean="0"/>
              <a:t>2025/10/07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CE988-50EB-4E9C-8813-D5F93CD58EB4}" type="slidenum">
              <a:rPr lang="en-ZA" smtClean="0"/>
              <a:t>‹#›</a:t>
            </a:fld>
            <a:endParaRPr lang="en-ZA"/>
          </a:p>
        </p:txBody>
      </p:sp>
    </p:spTree>
    <p:extLst>
      <p:ext uri="{BB962C8B-B14F-4D97-AF65-F5344CB8AC3E}">
        <p14:creationId xmlns:p14="http://schemas.microsoft.com/office/powerpoint/2010/main" val="40460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T58Y8d0pU6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Inleiding</a:t>
            </a:r>
            <a:r>
              <a:rPr lang="en-ZA" dirty="0"/>
              <a:t> (1 min)</a:t>
            </a:r>
          </a:p>
          <a:p>
            <a:endParaRPr lang="en-ZA" dirty="0"/>
          </a:p>
          <a:p>
            <a:pPr marL="342900" lvl="0" indent="-342900" algn="just">
              <a:lnSpc>
                <a:spcPct val="115000"/>
              </a:lnSpc>
              <a:buFont typeface="Symbol" panose="05050102010706020507" pitchFamily="18" charset="2"/>
              <a:buChar char=""/>
            </a:pPr>
            <a:r>
              <a:rPr lang="af-ZA" sz="1200" dirty="0">
                <a:effectLst/>
                <a:latin typeface="Calibri" panose="020F0502020204030204" pitchFamily="34" charset="0"/>
                <a:ea typeface="Aptos" panose="020B0004020202020204" pitchFamily="34" charset="0"/>
                <a:cs typeface="Calibri" panose="020F0502020204030204" pitchFamily="34" charset="0"/>
              </a:rPr>
              <a:t>Welkom terug Graad 8's! In ons vorige les het ons na die VOLK-model van leerstyle gekyk. Kan julle onthou wat die vier leerstyle is? (Laat leerders toe om te reageer.)</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af-ZA" sz="1200" dirty="0">
                <a:effectLst/>
                <a:latin typeface="Calibri" panose="020F0502020204030204" pitchFamily="34" charset="0"/>
                <a:ea typeface="Aptos" panose="020B0004020202020204" pitchFamily="34" charset="0"/>
                <a:cs typeface="Calibri" panose="020F0502020204030204" pitchFamily="34" charset="0"/>
              </a:rPr>
              <a:t>Visueel </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af-ZA" sz="1200" dirty="0">
                <a:effectLst/>
                <a:latin typeface="Calibri" panose="020F0502020204030204" pitchFamily="34" charset="0"/>
                <a:ea typeface="Aptos" panose="020B0004020202020204" pitchFamily="34" charset="0"/>
                <a:cs typeface="Calibri" panose="020F0502020204030204" pitchFamily="34" charset="0"/>
              </a:rPr>
              <a:t>Ouditief </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af-ZA" sz="1200" dirty="0">
                <a:effectLst/>
                <a:latin typeface="Calibri" panose="020F0502020204030204" pitchFamily="34" charset="0"/>
                <a:ea typeface="Aptos" panose="020B0004020202020204" pitchFamily="34" charset="0"/>
                <a:cs typeface="Calibri" panose="020F0502020204030204" pitchFamily="34" charset="0"/>
              </a:rPr>
              <a:t>Lees en skryf </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Font typeface="Courier New" panose="02070309020205020404" pitchFamily="49" charset="0"/>
              <a:buChar char="o"/>
            </a:pPr>
            <a:r>
              <a:rPr lang="af-ZA" sz="1200" dirty="0">
                <a:effectLst/>
                <a:latin typeface="Calibri" panose="020F0502020204030204" pitchFamily="34" charset="0"/>
                <a:ea typeface="Aptos" panose="020B0004020202020204" pitchFamily="34" charset="0"/>
                <a:cs typeface="Calibri" panose="020F0502020204030204" pitchFamily="34" charset="0"/>
              </a:rPr>
              <a:t>Kinesteties </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DCE988-50EB-4E9C-8813-D5F93CD58EB4}" type="slidenum">
              <a:rPr lang="en-ZA" smtClean="0"/>
              <a:t>1</a:t>
            </a:fld>
            <a:endParaRPr lang="en-ZA"/>
          </a:p>
        </p:txBody>
      </p:sp>
    </p:spTree>
    <p:extLst>
      <p:ext uri="{BB962C8B-B14F-4D97-AF65-F5344CB8AC3E}">
        <p14:creationId xmlns:p14="http://schemas.microsoft.com/office/powerpoint/2010/main" val="24490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Klasaktiwiteit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2900" lvl="0" indent="-342900">
              <a:lnSpc>
                <a:spcPct val="115000"/>
              </a:lnSpc>
              <a:buFont typeface="+mj-lt"/>
              <a:buAutoNum type="arabicPeriod" startAt="11"/>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kyk rond en ondersoek die situasie deeglik.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Visueel</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11"/>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verkies om direk deel te neem aan dit wat hulle leer.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Kinesteties</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11"/>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hou van 'n stil omgewing vir gefokusde lees en skryf.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Lees/Skryf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11"/>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verkies om inligting te hoor of hardop te sê.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Ouditief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11"/>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onthou die beste deur wat hulle self gedoen het, in plaas van wat hulle gesien of oor gepraat het.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Kinesteties</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DCE988-50EB-4E9C-8813-D5F93CD58EB4}" type="slidenum">
              <a:rPr lang="en-ZA" smtClean="0"/>
              <a:t>10</a:t>
            </a:fld>
            <a:endParaRPr lang="en-ZA"/>
          </a:p>
        </p:txBody>
      </p:sp>
    </p:spTree>
    <p:extLst>
      <p:ext uri="{BB962C8B-B14F-4D97-AF65-F5344CB8AC3E}">
        <p14:creationId xmlns:p14="http://schemas.microsoft.com/office/powerpoint/2010/main" val="187054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Klasaktiwiteit</a:t>
            </a:r>
            <a:r>
              <a:rPr lang="en-GB" dirty="0"/>
              <a:t> </a:t>
            </a:r>
          </a:p>
          <a:p>
            <a:endParaRPr lang="en-US" dirty="0"/>
          </a:p>
          <a:p>
            <a:pPr marL="342900" lvl="0" indent="-342900">
              <a:lnSpc>
                <a:spcPct val="115000"/>
              </a:lnSpc>
              <a:buFont typeface="+mj-lt"/>
              <a:buAutoNum type="arabicPeriod" startAt="16"/>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verkies om te leer deur geskrewe materiaal te lees.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Lees/Skryf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16"/>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studeer vir korter tydperke en stap tussenin rond.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Kinesteties</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16"/>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maak aantekeninge om probleme op te los.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Lees/Skryf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16"/>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bespreek die voor- en nadele van 'n situasie voordat hulle 'n besluit neem.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Ouditief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16"/>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maak gereeld aantekeninge terwyl hulle lees of luister.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Lees/Skryf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DCE988-50EB-4E9C-8813-D5F93CD58EB4}" type="slidenum">
              <a:rPr lang="en-ZA" smtClean="0"/>
              <a:t>11</a:t>
            </a:fld>
            <a:endParaRPr lang="en-ZA"/>
          </a:p>
        </p:txBody>
      </p:sp>
    </p:spTree>
    <p:extLst>
      <p:ext uri="{BB962C8B-B14F-4D97-AF65-F5344CB8AC3E}">
        <p14:creationId xmlns:p14="http://schemas.microsoft.com/office/powerpoint/2010/main" val="188222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Klasaktiwiteit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342900" lvl="0" indent="-342900">
              <a:lnSpc>
                <a:spcPct val="115000"/>
              </a:lnSpc>
              <a:buFont typeface="+mj-lt"/>
              <a:buAutoNum type="arabicPeriod" startAt="21"/>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skryf dikwels lang, gedetailleerde beskrywings.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Lees/Skryf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21"/>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raak maklik afgelei en sukkel om aandag te gee aan mondelinge of visuele aanbiedings.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Kinesteties</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21"/>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dink in beelde en detail, en het 'n lewendige verbeelding.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Visueel</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21"/>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verkies om dinge prakties te probeer deur voorwerpe aan te raak of te hanteer.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Kinesteties</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21"/>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gebruik lees en skryf om nuwe inligting te verwerk en te verstaan.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Lees/Skryf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0" lvl="0" indent="0" algn="just">
              <a:lnSpc>
                <a:spcPct val="115000"/>
              </a:lnSpc>
              <a:spcAft>
                <a:spcPts val="800"/>
              </a:spcAft>
              <a:buFont typeface="+mj-lt"/>
              <a:buNone/>
            </a:pPr>
            <a:endParaRPr lang="en-ZA" sz="1200" dirty="0">
              <a:effectLst/>
              <a:latin typeface="Calibri" panose="020F0502020204030204" pitchFamily="34" charset="0"/>
              <a:ea typeface="Aptos" panose="020B0004020202020204" pitchFamily="34" charset="0"/>
              <a:cs typeface="Calibri" panose="020F0502020204030204" pitchFamily="34" charset="0"/>
            </a:endParaRPr>
          </a:p>
          <a:p>
            <a:pPr marL="0" marR="0" lvl="0" indent="0" algn="just" defTabSz="914400" rtl="0" eaLnBrk="1" fontAlgn="auto" latinLnBrk="0" hangingPunct="1">
              <a:lnSpc>
                <a:spcPct val="115000"/>
              </a:lnSpc>
              <a:spcBef>
                <a:spcPts val="0"/>
              </a:spcBef>
              <a:spcAft>
                <a:spcPts val="800"/>
              </a:spcAft>
              <a:buClrTx/>
              <a:buSzTx/>
              <a:buFont typeface="+mj-lt"/>
              <a:buNone/>
              <a:tabLst/>
              <a:defRPr/>
            </a:pPr>
            <a:r>
              <a:rPr lang="en-ZA" sz="1200" dirty="0" err="1">
                <a:effectLst/>
                <a:latin typeface="Calibri" panose="020F0502020204030204" pitchFamily="34" charset="0"/>
                <a:ea typeface="Aptos" panose="020B0004020202020204" pitchFamily="34" charset="0"/>
                <a:cs typeface="Calibri" panose="020F0502020204030204" pitchFamily="34" charset="0"/>
              </a:rPr>
              <a:t>Welgedaan</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dirty="0" err="1">
                <a:effectLst/>
                <a:latin typeface="Calibri" panose="020F0502020204030204" pitchFamily="34" charset="0"/>
                <a:ea typeface="Aptos" panose="020B0004020202020204" pitchFamily="34" charset="0"/>
                <a:cs typeface="Calibri" panose="020F0502020204030204" pitchFamily="34" charset="0"/>
              </a:rPr>
              <a:t>Graad</a:t>
            </a:r>
            <a:r>
              <a:rPr lang="en-ZA" sz="1200" dirty="0">
                <a:effectLst/>
                <a:latin typeface="Calibri" panose="020F0502020204030204" pitchFamily="34" charset="0"/>
                <a:ea typeface="Aptos" panose="020B0004020202020204" pitchFamily="34" charset="0"/>
                <a:cs typeface="Calibri" panose="020F0502020204030204" pitchFamily="34" charset="0"/>
              </a:rPr>
              <a:t> 8’s, </a:t>
            </a:r>
            <a:r>
              <a:rPr lang="en-ZA" sz="1200" dirty="0" err="1">
                <a:effectLst/>
                <a:latin typeface="Calibri" panose="020F0502020204030204" pitchFamily="34" charset="0"/>
                <a:ea typeface="Aptos" panose="020B0004020202020204" pitchFamily="34" charset="0"/>
                <a:cs typeface="Calibri" panose="020F0502020204030204" pitchFamily="34" charset="0"/>
              </a:rPr>
              <a:t>puik</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dirty="0" err="1">
                <a:effectLst/>
                <a:latin typeface="Calibri" panose="020F0502020204030204" pitchFamily="34" charset="0"/>
                <a:ea typeface="Aptos" panose="020B0004020202020204" pitchFamily="34" charset="0"/>
                <a:cs typeface="Calibri" panose="020F0502020204030204" pitchFamily="34" charset="0"/>
              </a:rPr>
              <a:t>spanwerk</a:t>
            </a:r>
            <a:r>
              <a:rPr lang="en-ZA" sz="1200" dirty="0">
                <a:effectLst/>
                <a:latin typeface="Calibri" panose="020F0502020204030204" pitchFamily="34" charset="0"/>
                <a:ea typeface="Aptos" panose="020B0004020202020204" pitchFamily="34" charset="0"/>
                <a:cs typeface="Calibri" panose="020F0502020204030204" pitchFamily="34" charset="0"/>
              </a:rPr>
              <a:t>!</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DCE988-50EB-4E9C-8813-D5F93CD58EB4}" type="slidenum">
              <a:rPr lang="en-ZA" smtClean="0"/>
              <a:t>12</a:t>
            </a:fld>
            <a:endParaRPr lang="en-ZA"/>
          </a:p>
        </p:txBody>
      </p:sp>
    </p:spTree>
    <p:extLst>
      <p:ext uri="{BB962C8B-B14F-4D97-AF65-F5344CB8AC3E}">
        <p14:creationId xmlns:p14="http://schemas.microsoft.com/office/powerpoint/2010/main" val="1330050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Kyk </a:t>
            </a:r>
            <a:r>
              <a:rPr lang="en-GB" dirty="0" err="1"/>
              <a:t>videogreep</a:t>
            </a:r>
            <a:r>
              <a:rPr lang="en-GB" dirty="0"/>
              <a:t> (4 min)</a:t>
            </a:r>
          </a:p>
          <a:p>
            <a:endParaRPr lang="en-US" dirty="0"/>
          </a:p>
          <a:p>
            <a:pPr marL="342900" lvl="0" indent="-342900" algn="just">
              <a:lnSpc>
                <a:spcPct val="115000"/>
              </a:lnSpc>
              <a:buFont typeface="Symbol" panose="05050102010706020507" pitchFamily="18" charset="2"/>
              <a:buChar char=""/>
            </a:pPr>
            <a:r>
              <a:rPr lang="af-ZA" sz="1200" dirty="0">
                <a:effectLst/>
                <a:latin typeface="Calibri" panose="020F0502020204030204" pitchFamily="34" charset="0"/>
                <a:ea typeface="Aptos" panose="020B0004020202020204" pitchFamily="34" charset="0"/>
                <a:cs typeface="Calibri" panose="020F0502020204030204" pitchFamily="34" charset="0"/>
              </a:rPr>
              <a:t>Onthou, daar is baie verskillende maniere waarop mense kan leer. Jy het dalk opgemerk dat jou onderwysers nie altyd metodes gebruik wat by jou </a:t>
            </a:r>
            <a:r>
              <a:rPr lang="af-ZA" sz="1200" dirty="0" err="1">
                <a:effectLst/>
                <a:latin typeface="Calibri" panose="020F0502020204030204" pitchFamily="34" charset="0"/>
                <a:ea typeface="Aptos" panose="020B0004020202020204" pitchFamily="34" charset="0"/>
                <a:cs typeface="Calibri" panose="020F0502020204030204" pitchFamily="34" charset="0"/>
              </a:rPr>
              <a:t>voorkeurleerstyl</a:t>
            </a:r>
            <a:r>
              <a:rPr lang="af-ZA" sz="1200" dirty="0">
                <a:effectLst/>
                <a:latin typeface="Calibri" panose="020F0502020204030204" pitchFamily="34" charset="0"/>
                <a:ea typeface="Aptos" panose="020B0004020202020204" pitchFamily="34" charset="0"/>
                <a:cs typeface="Calibri" panose="020F0502020204030204" pitchFamily="34" charset="0"/>
              </a:rPr>
              <a:t> pas nie. Hou in gedagte dat elke vak verskillende </a:t>
            </a:r>
            <a:r>
              <a:rPr lang="af-ZA" sz="1200" dirty="0" err="1">
                <a:effectLst/>
                <a:latin typeface="Calibri" panose="020F0502020204030204" pitchFamily="34" charset="0"/>
                <a:ea typeface="Aptos" panose="020B0004020202020204" pitchFamily="34" charset="0"/>
                <a:cs typeface="Calibri" panose="020F0502020204030204" pitchFamily="34" charset="0"/>
              </a:rPr>
              <a:t>onderrigbenaderings</a:t>
            </a:r>
            <a:r>
              <a:rPr lang="af-ZA" sz="1200" dirty="0">
                <a:effectLst/>
                <a:latin typeface="Calibri" panose="020F0502020204030204" pitchFamily="34" charset="0"/>
                <a:ea typeface="Aptos" panose="020B0004020202020204" pitchFamily="34" charset="0"/>
                <a:cs typeface="Calibri" panose="020F0502020204030204" pitchFamily="34" charset="0"/>
              </a:rPr>
              <a:t> vereis. Taalklasse behels gewoonlik meer lees en skryf, terwyl kreatiewe kunste dikwels fokus op praktiese, kinestetiese aktiwiteite soos skilder of die uitvoering van 'n toneelstuk.</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gn="just">
              <a:lnSpc>
                <a:spcPct val="115000"/>
              </a:lnSpc>
            </a:pPr>
            <a:r>
              <a:rPr lang="af-ZA" sz="1200" dirty="0">
                <a:effectLst/>
                <a:latin typeface="Calibri" panose="020F0502020204030204" pitchFamily="34" charset="0"/>
                <a:ea typeface="Aptos" panose="020B0004020202020204" pitchFamily="34" charset="0"/>
                <a:cs typeface="Calibri" panose="020F0502020204030204" pitchFamily="34" charset="0"/>
              </a:rPr>
              <a:t> </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af-ZA" sz="1200" dirty="0">
                <a:effectLst/>
                <a:latin typeface="Calibri" panose="020F0502020204030204" pitchFamily="34" charset="0"/>
                <a:ea typeface="Aptos" panose="020B0004020202020204" pitchFamily="34" charset="0"/>
                <a:cs typeface="Calibri" panose="020F0502020204030204" pitchFamily="34" charset="0"/>
              </a:rPr>
              <a:t>Om jouself tot een spesifieke leerstyl te beperk kan moontlik jou groei verhinder. Probeer eerder om 'n kombinasie van leerstyle te gebruik, afhangende van die vak en die taak op hande. Hierdie buigsame benadering kan jou help om in ’n verskeidenheid situasies aan te pas en sukses te behaal.</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af-ZA" sz="1200" dirty="0">
                <a:effectLst/>
                <a:latin typeface="Calibri" panose="020F0502020204030204" pitchFamily="34" charset="0"/>
                <a:ea typeface="Aptos" panose="020B0004020202020204" pitchFamily="34" charset="0"/>
                <a:cs typeface="Calibri" panose="020F0502020204030204" pitchFamily="34" charset="0"/>
              </a:rPr>
              <a:t>Kom ons kyk na 'n video wat hierdie idee verder verduidelik.</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af-ZA" sz="1200" dirty="0">
                <a:effectLst/>
                <a:latin typeface="Calibri" panose="020F0502020204030204" pitchFamily="34" charset="0"/>
                <a:ea typeface="Aptos" panose="020B0004020202020204" pitchFamily="34" charset="0"/>
                <a:cs typeface="Calibri" panose="020F0502020204030204" pitchFamily="34" charset="0"/>
              </a:rPr>
              <a:t>Kyk: </a:t>
            </a:r>
            <a:r>
              <a:rPr lang="af-ZA" sz="1200" b="1" i="1" dirty="0" err="1">
                <a:effectLst/>
                <a:latin typeface="Calibri" panose="020F0502020204030204" pitchFamily="34" charset="0"/>
                <a:ea typeface="Aptos" panose="020B0004020202020204" pitchFamily="34" charset="0"/>
                <a:cs typeface="Calibri" panose="020F0502020204030204" pitchFamily="34" charset="0"/>
              </a:rPr>
              <a:t>The</a:t>
            </a:r>
            <a:r>
              <a:rPr lang="af-ZA" sz="1200" b="1" i="1" dirty="0">
                <a:effectLst/>
                <a:latin typeface="Calibri" panose="020F0502020204030204" pitchFamily="34" charset="0"/>
                <a:ea typeface="Aptos" panose="020B0004020202020204" pitchFamily="34" charset="0"/>
                <a:cs typeface="Calibri" panose="020F0502020204030204" pitchFamily="34" charset="0"/>
              </a:rPr>
              <a:t> </a:t>
            </a:r>
            <a:r>
              <a:rPr lang="af-ZA" sz="1200" b="1" i="1" dirty="0" err="1">
                <a:effectLst/>
                <a:latin typeface="Calibri" panose="020F0502020204030204" pitchFamily="34" charset="0"/>
                <a:ea typeface="Aptos" panose="020B0004020202020204" pitchFamily="34" charset="0"/>
                <a:cs typeface="Calibri" panose="020F0502020204030204" pitchFamily="34" charset="0"/>
              </a:rPr>
              <a:t>Truth</a:t>
            </a:r>
            <a:r>
              <a:rPr lang="af-ZA" sz="1200" b="1" i="1" dirty="0">
                <a:effectLst/>
                <a:latin typeface="Calibri" panose="020F0502020204030204" pitchFamily="34" charset="0"/>
                <a:ea typeface="Aptos" panose="020B0004020202020204" pitchFamily="34" charset="0"/>
                <a:cs typeface="Calibri" panose="020F0502020204030204" pitchFamily="34" charset="0"/>
              </a:rPr>
              <a:t> </a:t>
            </a:r>
            <a:r>
              <a:rPr lang="af-ZA" sz="1200" b="1" i="1" dirty="0" err="1">
                <a:effectLst/>
                <a:latin typeface="Calibri" panose="020F0502020204030204" pitchFamily="34" charset="0"/>
                <a:ea typeface="Aptos" panose="020B0004020202020204" pitchFamily="34" charset="0"/>
                <a:cs typeface="Calibri" panose="020F0502020204030204" pitchFamily="34" charset="0"/>
              </a:rPr>
              <a:t>About</a:t>
            </a:r>
            <a:r>
              <a:rPr lang="af-ZA" sz="1200" b="1" i="1" dirty="0">
                <a:effectLst/>
                <a:latin typeface="Calibri" panose="020F0502020204030204" pitchFamily="34" charset="0"/>
                <a:ea typeface="Aptos" panose="020B0004020202020204" pitchFamily="34" charset="0"/>
                <a:cs typeface="Calibri" panose="020F0502020204030204" pitchFamily="34" charset="0"/>
              </a:rPr>
              <a:t> </a:t>
            </a:r>
            <a:r>
              <a:rPr lang="af-ZA" sz="1200" b="1" i="1" dirty="0" err="1">
                <a:effectLst/>
                <a:latin typeface="Calibri" panose="020F0502020204030204" pitchFamily="34" charset="0"/>
                <a:ea typeface="Aptos" panose="020B0004020202020204" pitchFamily="34" charset="0"/>
                <a:cs typeface="Calibri" panose="020F0502020204030204" pitchFamily="34" charset="0"/>
              </a:rPr>
              <a:t>Learning</a:t>
            </a:r>
            <a:r>
              <a:rPr lang="af-ZA" sz="1200" b="1" i="1" dirty="0">
                <a:effectLst/>
                <a:latin typeface="Calibri" panose="020F0502020204030204" pitchFamily="34" charset="0"/>
                <a:ea typeface="Aptos" panose="020B0004020202020204" pitchFamily="34" charset="0"/>
                <a:cs typeface="Calibri" panose="020F0502020204030204" pitchFamily="34" charset="0"/>
              </a:rPr>
              <a:t> Styles </a:t>
            </a:r>
            <a:r>
              <a:rPr lang="af-ZA" sz="1200" u="sng"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3"/>
              </a:rPr>
              <a:t>https://www.youtube.com/watch?v=T58Y8d0pU6k</a:t>
            </a:r>
            <a:r>
              <a:rPr lang="af-ZA" sz="1200" dirty="0">
                <a:effectLst/>
                <a:latin typeface="Calibri" panose="020F0502020204030204" pitchFamily="34" charset="0"/>
                <a:ea typeface="Aptos" panose="020B0004020202020204" pitchFamily="34" charset="0"/>
                <a:cs typeface="Calibri" panose="020F0502020204030204" pitchFamily="34" charset="0"/>
              </a:rPr>
              <a:t> (2 min 36 sek)</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80DCE988-50EB-4E9C-8813-D5F93CD58EB4}" type="slidenum">
              <a:rPr lang="en-ZA" smtClean="0"/>
              <a:t>13</a:t>
            </a:fld>
            <a:endParaRPr lang="en-ZA"/>
          </a:p>
        </p:txBody>
      </p:sp>
    </p:spTree>
    <p:extLst>
      <p:ext uri="{BB962C8B-B14F-4D97-AF65-F5344CB8AC3E}">
        <p14:creationId xmlns:p14="http://schemas.microsoft.com/office/powerpoint/2010/main" val="167436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Aktiwiteit</a:t>
            </a:r>
            <a:r>
              <a:rPr lang="en-ZA" dirty="0"/>
              <a:t> in pare (10 min)</a:t>
            </a:r>
          </a:p>
          <a:p>
            <a:endParaRPr lang="en-ZA" dirty="0"/>
          </a:p>
          <a:p>
            <a:pPr marL="342900" lvl="0" indent="-342900" algn="just">
              <a:lnSpc>
                <a:spcPct val="115000"/>
              </a:lnSpc>
              <a:buFont typeface="Symbol" panose="05050102010706020507" pitchFamily="18" charset="2"/>
              <a:buChar char=""/>
            </a:pPr>
            <a:r>
              <a:rPr lang="af-ZA" sz="1200" dirty="0">
                <a:effectLst/>
                <a:latin typeface="Calibri" panose="020F0502020204030204" pitchFamily="34" charset="0"/>
                <a:ea typeface="Aptos" panose="020B0004020202020204" pitchFamily="34" charset="0"/>
                <a:cs typeface="Calibri" panose="020F0502020204030204" pitchFamily="34" charset="0"/>
              </a:rPr>
              <a:t>Ter afsluiting, voltooi nou </a:t>
            </a:r>
            <a:r>
              <a:rPr lang="af-ZA" sz="1200" b="1" i="1" dirty="0">
                <a:effectLst/>
                <a:latin typeface="Calibri" panose="020F0502020204030204" pitchFamily="34" charset="0"/>
                <a:ea typeface="Aptos" panose="020B0004020202020204" pitchFamily="34" charset="0"/>
                <a:cs typeface="Calibri" panose="020F0502020204030204" pitchFamily="34" charset="0"/>
              </a:rPr>
              <a:t>Aktiwiteit 1</a:t>
            </a:r>
            <a:r>
              <a:rPr lang="af-ZA" sz="1200" dirty="0">
                <a:effectLst/>
                <a:latin typeface="Calibri" panose="020F0502020204030204" pitchFamily="34" charset="0"/>
                <a:ea typeface="Aptos" panose="020B0004020202020204" pitchFamily="34" charset="0"/>
                <a:cs typeface="Calibri" panose="020F0502020204030204" pitchFamily="34" charset="0"/>
              </a:rPr>
              <a:t> (</a:t>
            </a:r>
            <a:r>
              <a:rPr lang="af-ZA" sz="1200" b="1" i="1" u="sng" dirty="0">
                <a:effectLst/>
                <a:latin typeface="Calibri" panose="020F0502020204030204" pitchFamily="34" charset="0"/>
                <a:ea typeface="Aptos" panose="020B0004020202020204" pitchFamily="34" charset="0"/>
                <a:cs typeface="Calibri" panose="020F0502020204030204" pitchFamily="34" charset="0"/>
              </a:rPr>
              <a:t>Les 2 – Werkkaart</a:t>
            </a:r>
            <a:r>
              <a:rPr lang="af-ZA" sz="1200" dirty="0">
                <a:effectLst/>
                <a:latin typeface="Calibri" panose="020F0502020204030204" pitchFamily="34" charset="0"/>
                <a:ea typeface="Aptos" panose="020B0004020202020204" pitchFamily="34" charset="0"/>
                <a:cs typeface="Calibri" panose="020F0502020204030204" pitchFamily="34" charset="0"/>
              </a:rPr>
              <a:t>). Jy kan saam met 'n maat werk om 'n opsomming te maak van al die leerstyle wat ons in die afgelope twee lesse gedek het. </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af-ZA" sz="1200" dirty="0">
                <a:effectLst/>
                <a:latin typeface="Calibri" panose="020F0502020204030204" pitchFamily="34" charset="0"/>
                <a:ea typeface="Aptos" panose="020B0004020202020204" pitchFamily="34" charset="0"/>
                <a:cs typeface="Calibri" panose="020F0502020204030204" pitchFamily="34" charset="0"/>
              </a:rPr>
              <a:t>Sodra julle die aktiwiteit voltooi het, sal ons saam deur die antwoorde gaan. </a:t>
            </a:r>
            <a:r>
              <a:rPr lang="af-ZA" sz="1200" i="0" dirty="0">
                <a:effectLst/>
                <a:latin typeface="Calibri" panose="020F0502020204030204" pitchFamily="34" charset="0"/>
                <a:ea typeface="Aptos" panose="020B0004020202020204" pitchFamily="34" charset="0"/>
                <a:cs typeface="Calibri" panose="020F0502020204030204" pitchFamily="34" charset="0"/>
              </a:rPr>
              <a:t>Antwoorde is beskikbaar in die </a:t>
            </a:r>
            <a:r>
              <a:rPr lang="af-ZA" sz="1200" b="1" i="1" u="sng" dirty="0">
                <a:effectLst/>
                <a:latin typeface="Calibri" panose="020F0502020204030204" pitchFamily="34" charset="0"/>
                <a:ea typeface="Aptos" panose="020B0004020202020204" pitchFamily="34" charset="0"/>
                <a:cs typeface="Calibri" panose="020F0502020204030204" pitchFamily="34" charset="0"/>
              </a:rPr>
              <a:t>Les 2 – Werkkaart MEMO.</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af-ZA" sz="1200" dirty="0">
                <a:effectLst/>
                <a:latin typeface="Calibri" panose="020F0502020204030204" pitchFamily="34" charset="0"/>
                <a:ea typeface="Aptos" panose="020B0004020202020204" pitchFamily="34" charset="0"/>
                <a:cs typeface="Calibri" panose="020F0502020204030204" pitchFamily="34" charset="0"/>
              </a:rPr>
              <a:t>Goeie werk vandag, Graad 8's! Ek hoop julle kon iets nuuts oor julself ontdek en dat julle geleer het  hoe om hierdie jaar die meeste van jul leerervaring te maak.</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af-ZA" sz="1200" dirty="0">
                <a:effectLst/>
                <a:latin typeface="Calibri" panose="020F0502020204030204" pitchFamily="34" charset="0"/>
                <a:ea typeface="Aptos" panose="020B0004020202020204" pitchFamily="34" charset="0"/>
                <a:cs typeface="Calibri" panose="020F0502020204030204" pitchFamily="34" charset="0"/>
              </a:rPr>
              <a:t>Deel die </a:t>
            </a:r>
            <a:r>
              <a:rPr lang="af-ZA" sz="1200" b="1" i="1" u="sng" dirty="0">
                <a:effectLst/>
                <a:latin typeface="Calibri" panose="020F0502020204030204" pitchFamily="34" charset="0"/>
                <a:ea typeface="Aptos" panose="020B0004020202020204" pitchFamily="34" charset="0"/>
                <a:cs typeface="Calibri" panose="020F0502020204030204" pitchFamily="34" charset="0"/>
              </a:rPr>
              <a:t>Inhoudsopsomming</a:t>
            </a:r>
            <a:r>
              <a:rPr lang="af-ZA" sz="1200" dirty="0">
                <a:effectLst/>
                <a:latin typeface="Calibri" panose="020F0502020204030204" pitchFamily="34" charset="0"/>
                <a:ea typeface="Aptos" panose="020B0004020202020204" pitchFamily="34" charset="0"/>
                <a:cs typeface="Calibri" panose="020F0502020204030204" pitchFamily="34" charset="0"/>
              </a:rPr>
              <a:t> uit voordat die leerders die klas verlaat. </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DCE988-50EB-4E9C-8813-D5F93CD58EB4}" type="slidenum">
              <a:rPr lang="en-ZA" smtClean="0"/>
              <a:t>14</a:t>
            </a:fld>
            <a:endParaRPr lang="en-ZA"/>
          </a:p>
        </p:txBody>
      </p:sp>
    </p:spTree>
    <p:extLst>
      <p:ext uri="{BB962C8B-B14F-4D97-AF65-F5344CB8AC3E}">
        <p14:creationId xmlns:p14="http://schemas.microsoft.com/office/powerpoint/2010/main" val="62994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err="1"/>
              <a:t>Inleiding</a:t>
            </a:r>
            <a:r>
              <a:rPr lang="en-ZA" dirty="0"/>
              <a:t> (1 min)</a:t>
            </a:r>
          </a:p>
          <a:p>
            <a:endParaRPr lang="en-US" dirty="0"/>
          </a:p>
          <a:p>
            <a:pPr marL="342900" lvl="0" indent="-342900" algn="just" fontAlgn="base">
              <a:lnSpc>
                <a:spcPct val="115000"/>
              </a:lnSpc>
              <a:buFont typeface="Symbol" panose="05050102010706020507" pitchFamily="18" charset="2"/>
              <a:buChar char=""/>
            </a:pPr>
            <a:r>
              <a:rPr lang="af-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Onthou, daar is nie 'n "regte" of "verkeerde" manier om te leer nie – wat vir een persoon werk, werk dalk nie vir 'n ander nie. </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fontAlgn="base">
              <a:lnSpc>
                <a:spcPct val="115000"/>
              </a:lnSpc>
              <a:spcAft>
                <a:spcPts val="800"/>
              </a:spcAft>
              <a:buFont typeface="Symbol" panose="05050102010706020507" pitchFamily="18" charset="2"/>
              <a:buChar char=""/>
            </a:pPr>
            <a:r>
              <a:rPr lang="af-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Baie leerders gebruik 'n kombinasie van leerstyle, terwyl ander dalk vind dat een styl die beste vir hulle werk. As jy onseker is oor jou leerstyl, moet jy tyd neem om dit te verken. Om te verstaan hoe jy inligting verwerk, kan jou help om die meeste van jou leerervarings te maak.</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80DCE988-50EB-4E9C-8813-D5F93CD58EB4}" type="slidenum">
              <a:rPr lang="en-ZA" smtClean="0"/>
              <a:t>2</a:t>
            </a:fld>
            <a:endParaRPr lang="en-ZA"/>
          </a:p>
        </p:txBody>
      </p:sp>
    </p:spTree>
    <p:extLst>
      <p:ext uri="{BB962C8B-B14F-4D97-AF65-F5344CB8AC3E}">
        <p14:creationId xmlns:p14="http://schemas.microsoft.com/office/powerpoint/2010/main" val="393136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err="1"/>
              <a:t>Inleiding</a:t>
            </a:r>
            <a:r>
              <a:rPr lang="en-ZA" dirty="0"/>
              <a:t> (2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r>
              <a:rPr lang="af-ZA" sz="1200" kern="0" dirty="0">
                <a:effectLst/>
                <a:latin typeface="Calibri" panose="020F0502020204030204" pitchFamily="34" charset="0"/>
                <a:ea typeface="Aptos" panose="020B0004020202020204" pitchFamily="34" charset="0"/>
              </a:rPr>
              <a:t>Waarom is dit nuttig om van jou leerstyl bewus te wees? (Laat leerders toe om te reageer.)</a:t>
            </a:r>
            <a:endParaRPr lang="en-US" dirty="0"/>
          </a:p>
          <a:p>
            <a:endParaRPr lang="en-ZA" dirty="0"/>
          </a:p>
        </p:txBody>
      </p:sp>
      <p:sp>
        <p:nvSpPr>
          <p:cNvPr id="4" name="Slide Number Placeholder 3"/>
          <p:cNvSpPr>
            <a:spLocks noGrp="1"/>
          </p:cNvSpPr>
          <p:nvPr>
            <p:ph type="sldNum" sz="quarter" idx="5"/>
          </p:nvPr>
        </p:nvSpPr>
        <p:spPr/>
        <p:txBody>
          <a:bodyPr/>
          <a:lstStyle/>
          <a:p>
            <a:fld id="{80DCE988-50EB-4E9C-8813-D5F93CD58EB4}" type="slidenum">
              <a:rPr lang="en-ZA" smtClean="0"/>
              <a:t>3</a:t>
            </a:fld>
            <a:endParaRPr lang="en-ZA"/>
          </a:p>
        </p:txBody>
      </p:sp>
    </p:spTree>
    <p:extLst>
      <p:ext uri="{BB962C8B-B14F-4D97-AF65-F5344CB8AC3E}">
        <p14:creationId xmlns:p14="http://schemas.microsoft.com/office/powerpoint/2010/main" val="428713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Onderrig</a:t>
            </a:r>
            <a:r>
              <a:rPr lang="en-ZA" dirty="0"/>
              <a:t> (4 min)</a:t>
            </a:r>
          </a:p>
          <a:p>
            <a:endParaRPr lang="en-ZA" dirty="0"/>
          </a:p>
          <a:p>
            <a:pPr marL="342900" lvl="0" indent="-342900" algn="just" fontAlgn="base">
              <a:lnSpc>
                <a:spcPct val="115000"/>
              </a:lnSpc>
              <a:spcAft>
                <a:spcPts val="800"/>
              </a:spcAft>
              <a:buFont typeface="Symbol" panose="05050102010706020507" pitchFamily="18" charset="2"/>
              <a:buChar char=""/>
            </a:pPr>
            <a:r>
              <a:rPr lang="af-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Om van jou leerstyl(e) bewus te wees, kan jou </a:t>
            </a:r>
            <a:r>
              <a:rPr lang="af-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akademiese prestasie</a:t>
            </a:r>
            <a:r>
              <a:rPr lang="af-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op die volgende maniere bevoordeel:</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af-ZA" sz="1200" dirty="0">
                <a:effectLst/>
                <a:highlight>
                  <a:srgbClr val="FFFF00"/>
                </a:highlight>
                <a:latin typeface="Calibri" panose="020F0502020204030204" pitchFamily="34" charset="0"/>
                <a:ea typeface="Times New Roman" panose="02020603050405020304" pitchFamily="18" charset="0"/>
              </a:rPr>
              <a:t>Dit </a:t>
            </a:r>
            <a:r>
              <a:rPr lang="af-ZA" sz="1200" b="1" dirty="0">
                <a:effectLst/>
                <a:highlight>
                  <a:srgbClr val="FFFF00"/>
                </a:highlight>
                <a:latin typeface="Calibri" panose="020F0502020204030204" pitchFamily="34" charset="0"/>
                <a:ea typeface="Times New Roman" panose="02020603050405020304" pitchFamily="18" charset="0"/>
              </a:rPr>
              <a:t>verbeter jou leerpotensiaal</a:t>
            </a:r>
            <a:r>
              <a:rPr lang="af-ZA" sz="1200" dirty="0">
                <a:effectLst/>
                <a:highlight>
                  <a:srgbClr val="FFFF00"/>
                </a:highlight>
                <a:latin typeface="Calibri" panose="020F0502020204030204" pitchFamily="34" charset="0"/>
                <a:ea typeface="Times New Roman" panose="02020603050405020304" pitchFamily="18" charset="0"/>
              </a:rPr>
              <a:t>: Deur jou studiemetodes by jou leerstyl aan te pas, kan jy inligting meer effektief verstaan en behou.</a:t>
            </a:r>
            <a:endParaRPr lang="en-US" sz="1200" dirty="0">
              <a:effectLst/>
              <a:latin typeface="Times New Roman" panose="02020603050405020304" pitchFamily="18" charset="0"/>
              <a:ea typeface="Times New Roman" panose="02020603050405020304" pitchFamily="18" charset="0"/>
            </a:endParaRPr>
          </a:p>
          <a:p>
            <a:pPr marL="742950" lvl="1" indent="-285750" algn="just">
              <a:lnSpc>
                <a:spcPct val="115000"/>
              </a:lnSpc>
              <a:buFont typeface="Courier New" panose="02070309020205020404" pitchFamily="49" charset="0"/>
              <a:buChar char="o"/>
            </a:pP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Dit </a:t>
            </a:r>
            <a:r>
              <a:rPr lang="af-ZA" sz="12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ondersteun die moontlikheid van langtermynsukses</a:t>
            </a: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Deur jou leerstyl op skool toe te pas, lê jy 'n goeie grondslag vir toekomstige leer, soos op universiteit of kollege.</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Die </a:t>
            </a:r>
            <a:r>
              <a:rPr lang="af-ZA" sz="12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verbetering van toets- en eksamenuitslae</a:t>
            </a: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Strategieë wat in lyn is met jou leerstyl, help jou om meer doeltreffend vir assesserings voor te berei en beter daarin te presteer.</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Die </a:t>
            </a:r>
            <a:r>
              <a:rPr lang="af-ZA" sz="12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individualisering van jou leerervaring:</a:t>
            </a: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Ontwikkel studietegnieke wat die beste vir jóú werk.</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Die </a:t>
            </a:r>
            <a:r>
              <a:rPr lang="af-ZA" sz="12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vermindering van leerverwante stres</a:t>
            </a: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Deur metodes te gebruik wat jou die beste pas, sal jou frustrasie verminder en jou leerervaring aangenamer maak.</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Font typeface="Courier New" panose="02070309020205020404" pitchFamily="49" charset="0"/>
              <a:buChar char="o"/>
            </a:pP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Die </a:t>
            </a:r>
            <a:r>
              <a:rPr lang="af-ZA" sz="12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verbetering van studiestrategieë</a:t>
            </a: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Bou voort op jou bestaande tegnieke deur benaderings te integreer wat met jou leerstyl ooreenstem.</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DCE988-50EB-4E9C-8813-D5F93CD58EB4}" type="slidenum">
              <a:rPr lang="en-ZA" smtClean="0"/>
              <a:t>4</a:t>
            </a:fld>
            <a:endParaRPr lang="en-ZA"/>
          </a:p>
        </p:txBody>
      </p:sp>
    </p:spTree>
    <p:extLst>
      <p:ext uri="{BB962C8B-B14F-4D97-AF65-F5344CB8AC3E}">
        <p14:creationId xmlns:p14="http://schemas.microsoft.com/office/powerpoint/2010/main" val="416233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err="1"/>
              <a:t>Onderrig</a:t>
            </a:r>
            <a:r>
              <a:rPr lang="en-ZA" dirty="0"/>
              <a:t> (3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342900" lvl="0" indent="-342900" algn="just" fontAlgn="base">
              <a:lnSpc>
                <a:spcPct val="115000"/>
              </a:lnSpc>
              <a:buFont typeface="Symbol" panose="05050102010706020507" pitchFamily="18" charset="2"/>
              <a:buChar char=""/>
            </a:pPr>
            <a:r>
              <a:rPr lang="af-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Om van jou leerstyl(e) bewus te wees, kan jou op die volgende maniere </a:t>
            </a:r>
            <a:r>
              <a:rPr lang="af-Z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persoonlik </a:t>
            </a:r>
            <a:r>
              <a:rPr lang="af-Z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bevoordeel:</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Wanneer jy jou leerstyl verstaan, kan jy jou sterkpunte makliker herken en met </a:t>
            </a:r>
            <a:r>
              <a:rPr lang="af-ZA" sz="12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meer selfvertroue </a:t>
            </a: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leer.</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Insig ten opsigte van hoe jy die beste leer, kan </a:t>
            </a:r>
            <a:r>
              <a:rPr lang="af-ZA" sz="12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jou selfbeeld verbeter</a:t>
            </a: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Jy leer hoe om </a:t>
            </a:r>
            <a:r>
              <a:rPr lang="af-ZA" sz="12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jou brein meer effektief te gebruik</a:t>
            </a: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wanneer jy jou studiemetodes aanpas by jou natuurlike voorkeure.</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Jy kry 'n beter begrip van jou </a:t>
            </a:r>
            <a:r>
              <a:rPr lang="af-ZA" sz="12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sterkpunte, swakpunte en leergewoontes</a:t>
            </a: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Jy kan metodes ontdek wat die </a:t>
            </a:r>
            <a:r>
              <a:rPr lang="af-ZA" sz="12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leerproses boeiend, dog aangenaam</a:t>
            </a: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maak.</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Font typeface="Courier New" panose="02070309020205020404" pitchFamily="49" charset="0"/>
              <a:buChar char="o"/>
            </a:pP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Dit sal jou</a:t>
            </a:r>
            <a:r>
              <a:rPr lang="af-ZA" sz="12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nuuskierigheid en motivering</a:t>
            </a: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vir lewenslange leer</a:t>
            </a:r>
          </a:p>
          <a:p>
            <a:pPr marL="457200" lvl="1" indent="0" algn="l">
              <a:lnSpc>
                <a:spcPct val="115000"/>
              </a:lnSpc>
              <a:spcAft>
                <a:spcPts val="800"/>
              </a:spcAft>
              <a:buFont typeface="Courier New" panose="02070309020205020404" pitchFamily="49" charset="0"/>
              <a:buNone/>
            </a:pP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lang="af-ZA" sz="12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aanwakker</a:t>
            </a: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br>
              <a:rPr lang="nl-NL" dirty="0">
                <a:highlight>
                  <a:srgbClr val="FFFF00"/>
                </a:highlight>
              </a:rPr>
            </a:br>
            <a:endParaRPr lang="en-ZA" dirty="0"/>
          </a:p>
        </p:txBody>
      </p:sp>
      <p:sp>
        <p:nvSpPr>
          <p:cNvPr id="4" name="Slide Number Placeholder 3"/>
          <p:cNvSpPr>
            <a:spLocks noGrp="1"/>
          </p:cNvSpPr>
          <p:nvPr>
            <p:ph type="sldNum" sz="quarter" idx="5"/>
          </p:nvPr>
        </p:nvSpPr>
        <p:spPr/>
        <p:txBody>
          <a:bodyPr/>
          <a:lstStyle/>
          <a:p>
            <a:fld id="{80DCE988-50EB-4E9C-8813-D5F93CD58EB4}" type="slidenum">
              <a:rPr lang="en-ZA" smtClean="0"/>
              <a:t>5</a:t>
            </a:fld>
            <a:endParaRPr lang="en-ZA"/>
          </a:p>
        </p:txBody>
      </p:sp>
    </p:spTree>
    <p:extLst>
      <p:ext uri="{BB962C8B-B14F-4D97-AF65-F5344CB8AC3E}">
        <p14:creationId xmlns:p14="http://schemas.microsoft.com/office/powerpoint/2010/main" val="76000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err="1"/>
              <a:t>Onderrig</a:t>
            </a:r>
            <a:r>
              <a:rPr lang="en-ZA" dirty="0"/>
              <a:t> (1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af-ZA" sz="1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Die identifisering van 'n leerstyl behoort jou nie te beperk nie, maar behoort jou eerder te help om 'n meer effektiewe leerder te word. Indien jy jou leerstyl in jou daaglikse roetine toepas, sal jy konsepte vinniger en makliker verstaan. Onthou, daar is geen enkele "regte" manier om te leer nie. Fokus op jou sterkpunte en gebruik dit tot jou voordeel wanneer jy nuwe konsepte aanpak.</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DCE988-50EB-4E9C-8813-D5F93CD58EB4}" type="slidenum">
              <a:rPr lang="en-ZA" smtClean="0"/>
              <a:t>6</a:t>
            </a:fld>
            <a:endParaRPr lang="en-ZA"/>
          </a:p>
        </p:txBody>
      </p:sp>
    </p:spTree>
    <p:extLst>
      <p:ext uri="{BB962C8B-B14F-4D97-AF65-F5344CB8AC3E}">
        <p14:creationId xmlns:p14="http://schemas.microsoft.com/office/powerpoint/2010/main" val="143831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Klasaktiwiteit</a:t>
            </a:r>
            <a:r>
              <a:rPr lang="en-GB" dirty="0"/>
              <a:t> (14 min)</a:t>
            </a:r>
          </a:p>
          <a:p>
            <a:endParaRPr lang="en-GB" dirty="0"/>
          </a:p>
          <a:p>
            <a:pPr marL="342900" lvl="0" indent="-342900" algn="just">
              <a:lnSpc>
                <a:spcPct val="115000"/>
              </a:lnSpc>
              <a:buFont typeface="Symbol" panose="05050102010706020507" pitchFamily="18" charset="2"/>
              <a:buChar char=""/>
            </a:pPr>
            <a:r>
              <a:rPr lang="af-ZA" sz="1200" b="1" dirty="0">
                <a:solidFill>
                  <a:srgbClr val="FF0000"/>
                </a:solidFill>
                <a:effectLst/>
                <a:latin typeface="Calibri" panose="020F0502020204030204" pitchFamily="34" charset="0"/>
                <a:ea typeface="Aptos" panose="020B0004020202020204" pitchFamily="34" charset="0"/>
                <a:cs typeface="Calibri" panose="020F0502020204030204" pitchFamily="34" charset="0"/>
              </a:rPr>
              <a:t>Nota</a:t>
            </a:r>
            <a:r>
              <a:rPr lang="af-ZA" sz="1200" b="1" dirty="0">
                <a:effectLst/>
                <a:latin typeface="Calibri" panose="020F0502020204030204" pitchFamily="34" charset="0"/>
                <a:ea typeface="Aptos" panose="020B0004020202020204" pitchFamily="34" charset="0"/>
                <a:cs typeface="Calibri" panose="020F0502020204030204" pitchFamily="34" charset="0"/>
              </a:rPr>
              <a:t> </a:t>
            </a:r>
            <a:r>
              <a:rPr lang="af-ZA" sz="1200" b="1" dirty="0">
                <a:solidFill>
                  <a:srgbClr val="FF0000"/>
                </a:solidFill>
                <a:effectLst/>
                <a:latin typeface="Calibri" panose="020F0502020204030204" pitchFamily="34" charset="0"/>
                <a:ea typeface="Aptos" panose="020B0004020202020204" pitchFamily="34" charset="0"/>
                <a:cs typeface="Calibri" panose="020F0502020204030204" pitchFamily="34" charset="0"/>
              </a:rPr>
              <a:t>aan onderwyser:</a:t>
            </a:r>
            <a:r>
              <a:rPr lang="af-ZA" sz="1200" dirty="0">
                <a:solidFill>
                  <a:srgbClr val="FF0000"/>
                </a:solidFill>
                <a:effectLst/>
                <a:latin typeface="Calibri" panose="020F0502020204030204" pitchFamily="34" charset="0"/>
                <a:ea typeface="Aptos" panose="020B0004020202020204" pitchFamily="34" charset="0"/>
                <a:cs typeface="Calibri" panose="020F0502020204030204" pitchFamily="34" charset="0"/>
              </a:rPr>
              <a:t> Maak seker dat leerders in groepe van VIER sit. </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af-ZA" sz="1200" dirty="0">
                <a:effectLst/>
                <a:latin typeface="Calibri" panose="020F0502020204030204" pitchFamily="34" charset="0"/>
                <a:ea typeface="Aptos" panose="020B0004020202020204" pitchFamily="34" charset="0"/>
                <a:cs typeface="Calibri" panose="020F0502020204030204" pitchFamily="34" charset="0"/>
              </a:rPr>
              <a:t>Deel die uitgeknipte leerstylkaarte (van </a:t>
            </a:r>
            <a:r>
              <a:rPr lang="af-ZA" sz="1200" b="1" i="1" u="sng" dirty="0">
                <a:effectLst/>
                <a:latin typeface="Calibri" panose="020F0502020204030204" pitchFamily="34" charset="0"/>
                <a:ea typeface="Aptos" panose="020B0004020202020204" pitchFamily="34" charset="0"/>
                <a:cs typeface="Calibri" panose="020F0502020204030204" pitchFamily="34" charset="0"/>
              </a:rPr>
              <a:t>Les 2 – Leerstylkaarte</a:t>
            </a:r>
            <a:r>
              <a:rPr lang="af-ZA" sz="1200" dirty="0">
                <a:effectLst/>
                <a:latin typeface="Calibri" panose="020F0502020204030204" pitchFamily="34" charset="0"/>
                <a:ea typeface="Aptos" panose="020B0004020202020204" pitchFamily="34" charset="0"/>
                <a:cs typeface="Calibri" panose="020F0502020204030204" pitchFamily="34" charset="0"/>
              </a:rPr>
              <a:t>) aan elke groep uit.</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af-ZA" sz="1200" dirty="0">
                <a:effectLst/>
                <a:latin typeface="Calibri" panose="020F0502020204030204" pitchFamily="34" charset="0"/>
                <a:ea typeface="Aptos" panose="020B0004020202020204" pitchFamily="34" charset="0"/>
                <a:cs typeface="Calibri" panose="020F0502020204030204" pitchFamily="34" charset="0"/>
              </a:rPr>
              <a:t>Ons gaan nou 'n klasaktiwiteit doen waarin julle sal besluit watter leerstyl die beste by elke stelling pas. Ek sal 'n stelling lees/vertoon, dan sal julle 'n maksimum van 20 sekondes hê om vinnig binne julle groep te besluit watter leerstyl op die stelling van toepassing is. Lig die toepaslike kaart op om julle antwoord aan te dui.</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af-ZA" sz="1200" dirty="0">
                <a:effectLst/>
                <a:latin typeface="Calibri" panose="020F0502020204030204" pitchFamily="34" charset="0"/>
                <a:ea typeface="Aptos" panose="020B0004020202020204" pitchFamily="34" charset="0"/>
                <a:cs typeface="Calibri" panose="020F0502020204030204" pitchFamily="34" charset="0"/>
              </a:rPr>
              <a:t>Na elke stelling sal ek die korrekte antwoord gee. Hou tred met hoeveel korrekte antwoorde julle groep kry om te sien hoe goed julle gevaar het. </a:t>
            </a:r>
            <a:endParaRPr lang="en-US" sz="1200" dirty="0">
              <a:effectLst/>
              <a:latin typeface="Calibri" panose="020F0502020204030204" pitchFamily="34" charset="0"/>
              <a:ea typeface="Aptos" panose="020B000402020202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DCE988-50EB-4E9C-8813-D5F93CD58EB4}" type="slidenum">
              <a:rPr lang="en-ZA" smtClean="0"/>
              <a:t>7</a:t>
            </a:fld>
            <a:endParaRPr lang="en-ZA"/>
          </a:p>
        </p:txBody>
      </p:sp>
    </p:spTree>
    <p:extLst>
      <p:ext uri="{BB962C8B-B14F-4D97-AF65-F5344CB8AC3E}">
        <p14:creationId xmlns:p14="http://schemas.microsoft.com/office/powerpoint/2010/main" val="415384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Klasaktiwiteit</a:t>
            </a:r>
            <a:r>
              <a:rPr lang="en-GB" dirty="0"/>
              <a:t> </a:t>
            </a:r>
          </a:p>
          <a:p>
            <a:endParaRPr lang="en-GB" dirty="0"/>
          </a:p>
          <a:p>
            <a:pPr marL="171450" indent="-171450">
              <a:buFont typeface="Arial" panose="020B0604020202020204" pitchFamily="34" charset="0"/>
              <a:buChar char="•"/>
            </a:pPr>
            <a:r>
              <a:rPr lang="af-ZA" sz="1200" kern="0" dirty="0">
                <a:effectLst/>
                <a:latin typeface="Calibri" panose="020F0502020204030204" pitchFamily="34" charset="0"/>
                <a:ea typeface="Aptos" panose="020B0004020202020204" pitchFamily="34" charset="0"/>
              </a:rPr>
              <a:t>Lees/vertoon die volgende stellings wat verband hou met leerstyle. Die korrekte antwoorde word aan die einde van elke stelling in vetdruk gegee. </a:t>
            </a:r>
            <a:endParaRPr lang="en-GB" dirty="0"/>
          </a:p>
          <a:p>
            <a:endParaRPr lang="en-GB" dirty="0"/>
          </a:p>
          <a:p>
            <a:pPr marL="342900" lvl="0" indent="-342900">
              <a:lnSpc>
                <a:spcPct val="115000"/>
              </a:lnSpc>
              <a:buFont typeface="+mj-lt"/>
              <a:buAutoNum type="arabicPeriod"/>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leer goed deur mondelinge instruksies, hetsy van die onderwyser of deur hulself.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Ouditief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Anders as ander leerders, vind hulle dit nie vervelig om baie aantekeninge te maak nie.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Lees/Skryf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luister graag, maar kan nie wag om self te praat nie.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Ouditief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 gesigsuitdrukking weerspieël hul emosies duidelik.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Kinesteties</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gebruik gebare terwyl hulle praat en staan baie naby wanneer hulle gesels of luister.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Kinesteties</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DCE988-50EB-4E9C-8813-D5F93CD58EB4}" type="slidenum">
              <a:rPr lang="en-ZA" smtClean="0"/>
              <a:t>8</a:t>
            </a:fld>
            <a:endParaRPr lang="en-ZA"/>
          </a:p>
        </p:txBody>
      </p:sp>
    </p:spTree>
    <p:extLst>
      <p:ext uri="{BB962C8B-B14F-4D97-AF65-F5344CB8AC3E}">
        <p14:creationId xmlns:p14="http://schemas.microsoft.com/office/powerpoint/2010/main" val="4067820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Klasaktiwiteit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2900" lvl="0" indent="-342900">
              <a:lnSpc>
                <a:spcPct val="115000"/>
              </a:lnSpc>
              <a:buFont typeface="+mj-lt"/>
              <a:buAutoNum type="arabicPeriod" startAt="6"/>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onthou woorde wat gesê word onmiddellik en akkuraat.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Ouditief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6"/>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is goed daarmee om geskrewe inligting te verwerk en detail uit teks te onthou.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Lees/Skryf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6"/>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 emosies kom na vore deur die toon en volume van hul stem.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Ouditief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6"/>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hou daarvan om na hulself en ander te luister.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Ouditief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startAt="6"/>
            </a:pPr>
            <a:r>
              <a:rPr lang="af-ZA" sz="1200" kern="100" dirty="0">
                <a:effectLst/>
                <a:latin typeface="Calibri" panose="020F0502020204030204" pitchFamily="34" charset="0"/>
                <a:ea typeface="Aptos" panose="020B0004020202020204" pitchFamily="34" charset="0"/>
                <a:cs typeface="Times New Roman" panose="02020603050405020304" pitchFamily="18" charset="0"/>
              </a:rPr>
              <a:t>Hulle lees graag beskrywende teks en verhale. (</a:t>
            </a:r>
            <a:r>
              <a:rPr lang="af-ZA" sz="1200" b="1" kern="100" dirty="0">
                <a:effectLst/>
                <a:latin typeface="Calibri" panose="020F0502020204030204" pitchFamily="34" charset="0"/>
                <a:ea typeface="Aptos" panose="020B0004020202020204" pitchFamily="34" charset="0"/>
                <a:cs typeface="Times New Roman" panose="02020603050405020304" pitchFamily="18" charset="0"/>
              </a:rPr>
              <a:t>Lees/Skryf</a:t>
            </a:r>
            <a:r>
              <a:rPr lang="af-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DCE988-50EB-4E9C-8813-D5F93CD58EB4}" type="slidenum">
              <a:rPr lang="en-ZA" smtClean="0"/>
              <a:t>9</a:t>
            </a:fld>
            <a:endParaRPr lang="en-ZA"/>
          </a:p>
        </p:txBody>
      </p:sp>
    </p:spTree>
    <p:extLst>
      <p:ext uri="{BB962C8B-B14F-4D97-AF65-F5344CB8AC3E}">
        <p14:creationId xmlns:p14="http://schemas.microsoft.com/office/powerpoint/2010/main" val="4280237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0ADD-4991-9018-44B7-DB860A807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A947C70-88A5-783C-7E50-46EA86B28D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D677ED7C-54E0-DCD8-F145-9A5294969568}"/>
              </a:ext>
            </a:extLst>
          </p:cNvPr>
          <p:cNvSpPr>
            <a:spLocks noGrp="1"/>
          </p:cNvSpPr>
          <p:nvPr>
            <p:ph type="dt" sz="half" idx="10"/>
          </p:nvPr>
        </p:nvSpPr>
        <p:spPr/>
        <p:txBody>
          <a:bodyPr/>
          <a:lstStyle/>
          <a:p>
            <a:fld id="{48A87A34-81AB-432B-8DAE-1953F412C126}" type="datetimeFigureOut">
              <a:rPr lang="en-US" smtClean="0"/>
              <a:t>10/7/2025</a:t>
            </a:fld>
            <a:endParaRPr lang="en-US" dirty="0"/>
          </a:p>
        </p:txBody>
      </p:sp>
      <p:sp>
        <p:nvSpPr>
          <p:cNvPr id="5" name="Footer Placeholder 4">
            <a:extLst>
              <a:ext uri="{FF2B5EF4-FFF2-40B4-BE49-F238E27FC236}">
                <a16:creationId xmlns:a16="http://schemas.microsoft.com/office/drawing/2014/main" id="{5CAF87BC-F45B-CFF6-57CF-41C6AF803A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1D2C08-2BA9-CCD9-6B9D-80B6B1D2742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019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E3E9-7485-E8BB-1744-3ED3AA741E4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3EB3EEF-C213-BB19-4C5D-9E2A629156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E5D81D7-1CC5-5004-A154-E49BD83268CB}"/>
              </a:ext>
            </a:extLst>
          </p:cNvPr>
          <p:cNvSpPr>
            <a:spLocks noGrp="1"/>
          </p:cNvSpPr>
          <p:nvPr>
            <p:ph type="dt" sz="half" idx="10"/>
          </p:nvPr>
        </p:nvSpPr>
        <p:spPr/>
        <p:txBody>
          <a:bodyPr/>
          <a:lstStyle/>
          <a:p>
            <a:fld id="{48A87A34-81AB-432B-8DAE-1953F412C126}" type="datetimeFigureOut">
              <a:rPr lang="en-US" smtClean="0"/>
              <a:t>10/7/2025</a:t>
            </a:fld>
            <a:endParaRPr lang="en-US" dirty="0"/>
          </a:p>
        </p:txBody>
      </p:sp>
      <p:sp>
        <p:nvSpPr>
          <p:cNvPr id="5" name="Footer Placeholder 4">
            <a:extLst>
              <a:ext uri="{FF2B5EF4-FFF2-40B4-BE49-F238E27FC236}">
                <a16:creationId xmlns:a16="http://schemas.microsoft.com/office/drawing/2014/main" id="{E63AAFA3-90CE-4231-62A2-8049F3E7D1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BCFD9E-4BA0-98BC-0538-EBD1CD9275B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176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773A73-AEE0-F802-802B-E741F4E285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B548724-6B50-8043-03F4-552027C74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EC22AD9-ECB4-F129-F778-E258E14BD15D}"/>
              </a:ext>
            </a:extLst>
          </p:cNvPr>
          <p:cNvSpPr>
            <a:spLocks noGrp="1"/>
          </p:cNvSpPr>
          <p:nvPr>
            <p:ph type="dt" sz="half" idx="10"/>
          </p:nvPr>
        </p:nvSpPr>
        <p:spPr/>
        <p:txBody>
          <a:bodyPr/>
          <a:lstStyle/>
          <a:p>
            <a:fld id="{48A87A34-81AB-432B-8DAE-1953F412C126}" type="datetimeFigureOut">
              <a:rPr lang="en-US" smtClean="0"/>
              <a:pPr/>
              <a:t>10/7/2025</a:t>
            </a:fld>
            <a:endParaRPr lang="en-US" dirty="0"/>
          </a:p>
        </p:txBody>
      </p:sp>
      <p:sp>
        <p:nvSpPr>
          <p:cNvPr id="5" name="Footer Placeholder 4">
            <a:extLst>
              <a:ext uri="{FF2B5EF4-FFF2-40B4-BE49-F238E27FC236}">
                <a16:creationId xmlns:a16="http://schemas.microsoft.com/office/drawing/2014/main" id="{5AA3568A-967D-2DFB-F235-9CBF3AC9AA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37A3B6-3B41-03C1-CE11-679CD953BD5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635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9D4F-C324-8AB9-A859-A0AF556BBB8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0C2DD08-40E8-A8B1-9D49-8F04C0E895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5BBF619-CCDC-88FA-31DE-6E7F5007ECAE}"/>
              </a:ext>
            </a:extLst>
          </p:cNvPr>
          <p:cNvSpPr>
            <a:spLocks noGrp="1"/>
          </p:cNvSpPr>
          <p:nvPr>
            <p:ph type="dt" sz="half" idx="10"/>
          </p:nvPr>
        </p:nvSpPr>
        <p:spPr/>
        <p:txBody>
          <a:bodyPr/>
          <a:lstStyle/>
          <a:p>
            <a:fld id="{48A87A34-81AB-432B-8DAE-1953F412C126}" type="datetimeFigureOut">
              <a:rPr lang="en-US" smtClean="0"/>
              <a:t>10/7/2025</a:t>
            </a:fld>
            <a:endParaRPr lang="en-US" dirty="0"/>
          </a:p>
        </p:txBody>
      </p:sp>
      <p:sp>
        <p:nvSpPr>
          <p:cNvPr id="5" name="Footer Placeholder 4">
            <a:extLst>
              <a:ext uri="{FF2B5EF4-FFF2-40B4-BE49-F238E27FC236}">
                <a16:creationId xmlns:a16="http://schemas.microsoft.com/office/drawing/2014/main" id="{BD11EE7F-AA59-1963-1309-B03A3EC4C0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9168C9-3DDA-7B2C-C6FB-58B9B0D9395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345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457-FC72-FC97-8B05-885999750F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2C2A9A8-9B4C-9A29-E513-08C8A50905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842E06-5F5B-1037-168B-82245F0E8CAC}"/>
              </a:ext>
            </a:extLst>
          </p:cNvPr>
          <p:cNvSpPr>
            <a:spLocks noGrp="1"/>
          </p:cNvSpPr>
          <p:nvPr>
            <p:ph type="dt" sz="half" idx="10"/>
          </p:nvPr>
        </p:nvSpPr>
        <p:spPr/>
        <p:txBody>
          <a:bodyPr/>
          <a:lstStyle/>
          <a:p>
            <a:fld id="{48A87A34-81AB-432B-8DAE-1953F412C126}" type="datetimeFigureOut">
              <a:rPr lang="en-US" smtClean="0"/>
              <a:pPr/>
              <a:t>10/7/2025</a:t>
            </a:fld>
            <a:endParaRPr lang="en-US" dirty="0"/>
          </a:p>
        </p:txBody>
      </p:sp>
      <p:sp>
        <p:nvSpPr>
          <p:cNvPr id="5" name="Footer Placeholder 4">
            <a:extLst>
              <a:ext uri="{FF2B5EF4-FFF2-40B4-BE49-F238E27FC236}">
                <a16:creationId xmlns:a16="http://schemas.microsoft.com/office/drawing/2014/main" id="{D1698ACB-6138-650B-F630-A1E89F6BE6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BBE111-B341-BA1E-798A-208A2A9332A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206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9DEA-276F-8C1F-5D31-68D972B2810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2E44FC6-72A1-C913-26EA-930972744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BFE3DFE-1E2E-C498-92BB-BF40B1B2E5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7DD2AB21-A60A-D3AB-00D4-6773E21FF2BE}"/>
              </a:ext>
            </a:extLst>
          </p:cNvPr>
          <p:cNvSpPr>
            <a:spLocks noGrp="1"/>
          </p:cNvSpPr>
          <p:nvPr>
            <p:ph type="dt" sz="half" idx="10"/>
          </p:nvPr>
        </p:nvSpPr>
        <p:spPr/>
        <p:txBody>
          <a:bodyPr/>
          <a:lstStyle/>
          <a:p>
            <a:fld id="{48A87A34-81AB-432B-8DAE-1953F412C126}" type="datetimeFigureOut">
              <a:rPr lang="en-US" smtClean="0"/>
              <a:t>10/7/2025</a:t>
            </a:fld>
            <a:endParaRPr lang="en-US" dirty="0"/>
          </a:p>
        </p:txBody>
      </p:sp>
      <p:sp>
        <p:nvSpPr>
          <p:cNvPr id="6" name="Footer Placeholder 5">
            <a:extLst>
              <a:ext uri="{FF2B5EF4-FFF2-40B4-BE49-F238E27FC236}">
                <a16:creationId xmlns:a16="http://schemas.microsoft.com/office/drawing/2014/main" id="{ABB2F0CD-068D-652C-8A20-2055841500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73DB15-5378-B648-9E9A-36EEAD9BD70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5192-0C40-2D0C-83BA-9B449EAD133E}"/>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74CD111-894C-82CC-D063-6E2E6C84CA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A6220D-FC71-A317-5843-56A0C909CE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44520D6-7930-CB24-1BB3-CF74DB6893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80AB81-EF63-4891-4848-BCF426FD59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EC6167E-3ECC-FA58-8E79-2C86F91D04BD}"/>
              </a:ext>
            </a:extLst>
          </p:cNvPr>
          <p:cNvSpPr>
            <a:spLocks noGrp="1"/>
          </p:cNvSpPr>
          <p:nvPr>
            <p:ph type="dt" sz="half" idx="10"/>
          </p:nvPr>
        </p:nvSpPr>
        <p:spPr/>
        <p:txBody>
          <a:bodyPr/>
          <a:lstStyle/>
          <a:p>
            <a:fld id="{48A87A34-81AB-432B-8DAE-1953F412C126}" type="datetimeFigureOut">
              <a:rPr lang="en-US" smtClean="0"/>
              <a:t>10/7/2025</a:t>
            </a:fld>
            <a:endParaRPr lang="en-US" dirty="0"/>
          </a:p>
        </p:txBody>
      </p:sp>
      <p:sp>
        <p:nvSpPr>
          <p:cNvPr id="8" name="Footer Placeholder 7">
            <a:extLst>
              <a:ext uri="{FF2B5EF4-FFF2-40B4-BE49-F238E27FC236}">
                <a16:creationId xmlns:a16="http://schemas.microsoft.com/office/drawing/2014/main" id="{E63D709A-5C35-15CB-EB2D-147C2EC45EA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806FEBB-FA35-6FA0-23C1-9ADB5AD95F2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139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197EC-B8EB-AF1A-D771-EB68D6A6E9D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A2740EE4-75CD-E019-8DF8-1BC9F6586832}"/>
              </a:ext>
            </a:extLst>
          </p:cNvPr>
          <p:cNvSpPr>
            <a:spLocks noGrp="1"/>
          </p:cNvSpPr>
          <p:nvPr>
            <p:ph type="dt" sz="half" idx="10"/>
          </p:nvPr>
        </p:nvSpPr>
        <p:spPr/>
        <p:txBody>
          <a:bodyPr/>
          <a:lstStyle/>
          <a:p>
            <a:fld id="{48A87A34-81AB-432B-8DAE-1953F412C126}" type="datetimeFigureOut">
              <a:rPr lang="en-US" smtClean="0"/>
              <a:t>10/7/2025</a:t>
            </a:fld>
            <a:endParaRPr lang="en-US" dirty="0"/>
          </a:p>
        </p:txBody>
      </p:sp>
      <p:sp>
        <p:nvSpPr>
          <p:cNvPr id="4" name="Footer Placeholder 3">
            <a:extLst>
              <a:ext uri="{FF2B5EF4-FFF2-40B4-BE49-F238E27FC236}">
                <a16:creationId xmlns:a16="http://schemas.microsoft.com/office/drawing/2014/main" id="{E293CE55-EBD0-C144-35CA-70AD983526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B227DF-4941-BDAC-83DF-A8F464B7567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279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6EE6B8-B18E-7475-DAF0-345E9E77E445}"/>
              </a:ext>
            </a:extLst>
          </p:cNvPr>
          <p:cNvSpPr>
            <a:spLocks noGrp="1"/>
          </p:cNvSpPr>
          <p:nvPr>
            <p:ph type="dt" sz="half" idx="10"/>
          </p:nvPr>
        </p:nvSpPr>
        <p:spPr/>
        <p:txBody>
          <a:bodyPr/>
          <a:lstStyle/>
          <a:p>
            <a:fld id="{48A87A34-81AB-432B-8DAE-1953F412C126}" type="datetimeFigureOut">
              <a:rPr lang="en-US" smtClean="0"/>
              <a:t>10/7/2025</a:t>
            </a:fld>
            <a:endParaRPr lang="en-US" dirty="0"/>
          </a:p>
        </p:txBody>
      </p:sp>
      <p:sp>
        <p:nvSpPr>
          <p:cNvPr id="3" name="Footer Placeholder 2">
            <a:extLst>
              <a:ext uri="{FF2B5EF4-FFF2-40B4-BE49-F238E27FC236}">
                <a16:creationId xmlns:a16="http://schemas.microsoft.com/office/drawing/2014/main" id="{9397E166-CEFC-A523-BAD0-95E7A45E92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5D53227-9AC7-7858-EB6F-043B4B55D8B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847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4A00-E412-70C3-6CBE-29F7A7F56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2201B1B2-B0F1-49AF-20B8-DBC749696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457CA1A-5070-7170-C01A-ED2D89C99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E4404-15DE-884F-CB58-E3EF72E05DAB}"/>
              </a:ext>
            </a:extLst>
          </p:cNvPr>
          <p:cNvSpPr>
            <a:spLocks noGrp="1"/>
          </p:cNvSpPr>
          <p:nvPr>
            <p:ph type="dt" sz="half" idx="10"/>
          </p:nvPr>
        </p:nvSpPr>
        <p:spPr/>
        <p:txBody>
          <a:bodyPr/>
          <a:lstStyle/>
          <a:p>
            <a:fld id="{48A87A34-81AB-432B-8DAE-1953F412C126}" type="datetimeFigureOut">
              <a:rPr lang="en-US" smtClean="0"/>
              <a:t>10/7/2025</a:t>
            </a:fld>
            <a:endParaRPr lang="en-US" dirty="0"/>
          </a:p>
        </p:txBody>
      </p:sp>
      <p:sp>
        <p:nvSpPr>
          <p:cNvPr id="6" name="Footer Placeholder 5">
            <a:extLst>
              <a:ext uri="{FF2B5EF4-FFF2-40B4-BE49-F238E27FC236}">
                <a16:creationId xmlns:a16="http://schemas.microsoft.com/office/drawing/2014/main" id="{78E7B77C-FF88-F7A4-EFB1-663975D31C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B46686-6A9D-EC85-6D5E-7BAFA67D09D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200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476C-42C0-378F-41F3-46A429C6D5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66B06314-3BFE-6653-96AC-3B5B693F51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FF6A9E4-4CDB-4F1E-6C38-BE606341A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0E9943-D110-AA2F-EDD7-6FD8FFA92A38}"/>
              </a:ext>
            </a:extLst>
          </p:cNvPr>
          <p:cNvSpPr>
            <a:spLocks noGrp="1"/>
          </p:cNvSpPr>
          <p:nvPr>
            <p:ph type="dt" sz="half" idx="10"/>
          </p:nvPr>
        </p:nvSpPr>
        <p:spPr/>
        <p:txBody>
          <a:bodyPr/>
          <a:lstStyle/>
          <a:p>
            <a:fld id="{48A87A34-81AB-432B-8DAE-1953F412C126}" type="datetimeFigureOut">
              <a:rPr lang="en-US" smtClean="0"/>
              <a:t>10/7/2025</a:t>
            </a:fld>
            <a:endParaRPr lang="en-US" dirty="0"/>
          </a:p>
        </p:txBody>
      </p:sp>
      <p:sp>
        <p:nvSpPr>
          <p:cNvPr id="6" name="Footer Placeholder 5">
            <a:extLst>
              <a:ext uri="{FF2B5EF4-FFF2-40B4-BE49-F238E27FC236}">
                <a16:creationId xmlns:a16="http://schemas.microsoft.com/office/drawing/2014/main" id="{62AD4FE0-2A40-91BD-442D-871CEF64E0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0CA3EF-09C7-21E7-EE80-525718CAA1A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246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FE9DE-AAFA-F481-2C17-9FCBF93F8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B0D310F-C393-7955-FA54-9DA21B870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BA75B4-A64C-89D4-D620-FE7B89366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A87A34-81AB-432B-8DAE-1953F412C126}" type="datetimeFigureOut">
              <a:rPr lang="en-US" smtClean="0"/>
              <a:pPr/>
              <a:t>10/7/2025</a:t>
            </a:fld>
            <a:endParaRPr lang="en-US" dirty="0"/>
          </a:p>
        </p:txBody>
      </p:sp>
      <p:sp>
        <p:nvSpPr>
          <p:cNvPr id="5" name="Footer Placeholder 4">
            <a:extLst>
              <a:ext uri="{FF2B5EF4-FFF2-40B4-BE49-F238E27FC236}">
                <a16:creationId xmlns:a16="http://schemas.microsoft.com/office/drawing/2014/main" id="{00E7DC41-D198-C0A2-C668-A8387CF99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D1A7386-1B1A-822B-4037-4BF837ACB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1026058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T58Y8d0pU6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jpe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jpe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wooden objects&#10;&#10;Description automatically generated">
            <a:extLst>
              <a:ext uri="{FF2B5EF4-FFF2-40B4-BE49-F238E27FC236}">
                <a16:creationId xmlns:a16="http://schemas.microsoft.com/office/drawing/2014/main" id="{7735D843-9D82-EB8C-A332-E6F0635212B1}"/>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descr="A logo with a person in the middle&#10;&#10;Description automatically generated">
            <a:extLst>
              <a:ext uri="{FF2B5EF4-FFF2-40B4-BE49-F238E27FC236}">
                <a16:creationId xmlns:a16="http://schemas.microsoft.com/office/drawing/2014/main" id="{27E39369-18C4-F5C3-42E8-77453B15ED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D284D9D-891C-8F21-FA92-CCE5D570DE1F}"/>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114850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logo with a person in the middle&#10;&#10;Description automatically generated">
            <a:extLst>
              <a:ext uri="{FF2B5EF4-FFF2-40B4-BE49-F238E27FC236}">
                <a16:creationId xmlns:a16="http://schemas.microsoft.com/office/drawing/2014/main" id="{3618EE5E-D640-1493-2DE2-7DB7549F0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5D175ABF-F9E6-4769-AF91-5AC603CDF7ED}"/>
              </a:ext>
            </a:extLst>
          </p:cNvPr>
          <p:cNvSpPr>
            <a:spLocks noGrp="1"/>
          </p:cNvSpPr>
          <p:nvPr>
            <p:ph idx="1"/>
          </p:nvPr>
        </p:nvSpPr>
        <p:spPr/>
        <p:txBody>
          <a:bodyPr/>
          <a:lstStyle/>
          <a:p>
            <a:endParaRPr lang="af-ZA"/>
          </a:p>
        </p:txBody>
      </p:sp>
      <p:graphicFrame>
        <p:nvGraphicFramePr>
          <p:cNvPr id="6" name="Content Placeholder 2">
            <a:extLst>
              <a:ext uri="{FF2B5EF4-FFF2-40B4-BE49-F238E27FC236}">
                <a16:creationId xmlns:a16="http://schemas.microsoft.com/office/drawing/2014/main" id="{5FF8D419-618D-EC57-5EDD-945AC534187D}"/>
              </a:ext>
            </a:extLst>
          </p:cNvPr>
          <p:cNvGraphicFramePr>
            <a:graphicFrameLocks/>
          </p:cNvGraphicFramePr>
          <p:nvPr>
            <p:extLst>
              <p:ext uri="{D42A27DB-BD31-4B8C-83A1-F6EECF244321}">
                <p14:modId xmlns:p14="http://schemas.microsoft.com/office/powerpoint/2010/main" val="1686612911"/>
              </p:ext>
            </p:extLst>
          </p:nvPr>
        </p:nvGraphicFramePr>
        <p:xfrm>
          <a:off x="836675" y="1099751"/>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182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4C02A13-2002-7CD9-9B58-D15CEE893BDD}"/>
              </a:ext>
            </a:extLst>
          </p:cNvPr>
          <p:cNvGraphicFramePr>
            <a:graphicFrameLocks noGrp="1"/>
          </p:cNvGraphicFramePr>
          <p:nvPr>
            <p:ph idx="1"/>
            <p:extLst>
              <p:ext uri="{D42A27DB-BD31-4B8C-83A1-F6EECF244321}">
                <p14:modId xmlns:p14="http://schemas.microsoft.com/office/powerpoint/2010/main" val="869043239"/>
              </p:ext>
            </p:extLst>
          </p:nvPr>
        </p:nvGraphicFramePr>
        <p:xfrm>
          <a:off x="836675" y="110893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logo with a person in the middle&#10;&#10;Description automatically generated">
            <a:extLst>
              <a:ext uri="{FF2B5EF4-FFF2-40B4-BE49-F238E27FC236}">
                <a16:creationId xmlns:a16="http://schemas.microsoft.com/office/drawing/2014/main" id="{D4B6859B-08C5-BCFC-8275-EB304B842B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45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0649F6E-69FB-EB4F-5D78-2BDFD4E4D2DD}"/>
              </a:ext>
            </a:extLst>
          </p:cNvPr>
          <p:cNvGraphicFramePr>
            <a:graphicFrameLocks noGrp="1"/>
          </p:cNvGraphicFramePr>
          <p:nvPr>
            <p:ph idx="1"/>
            <p:extLst>
              <p:ext uri="{D42A27DB-BD31-4B8C-83A1-F6EECF244321}">
                <p14:modId xmlns:p14="http://schemas.microsoft.com/office/powerpoint/2010/main" val="2316128667"/>
              </p:ext>
            </p:extLst>
          </p:nvPr>
        </p:nvGraphicFramePr>
        <p:xfrm>
          <a:off x="836675" y="100619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logo with a person in the middle&#10;&#10;Description automatically generated">
            <a:extLst>
              <a:ext uri="{FF2B5EF4-FFF2-40B4-BE49-F238E27FC236}">
                <a16:creationId xmlns:a16="http://schemas.microsoft.com/office/drawing/2014/main" id="{8D49FD7C-CD2D-5B1D-0EDD-42075E5017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13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166CA2-2BBD-E611-92C2-78C61F0E8064}"/>
              </a:ext>
            </a:extLst>
          </p:cNvPr>
          <p:cNvPicPr>
            <a:picLocks noChangeAspect="1"/>
          </p:cNvPicPr>
          <p:nvPr/>
        </p:nvPicPr>
        <p:blipFill>
          <a:blip r:embed="rId3"/>
          <a:srcRect/>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E77C6-F7D9-C9CA-3CA3-896B52090A8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marL="0" indent="0" algn="ctr">
              <a:spcAft>
                <a:spcPts val="800"/>
              </a:spcAft>
              <a:tabLst>
                <a:tab pos="2489200" algn="l"/>
                <a:tab pos="8606155" algn="l"/>
              </a:tabLst>
            </a:pPr>
            <a:r>
              <a:rPr lang="en-US" sz="1800" dirty="0">
                <a:ln w="12700">
                  <a:solidFill>
                    <a:schemeClr val="accent1"/>
                  </a:solidFill>
                  <a:prstDash val="solid"/>
                </a:ln>
                <a:solidFill>
                  <a:schemeClr val="tx1">
                    <a:lumMod val="85000"/>
                    <a:lumOff val="15000"/>
                  </a:schemeClr>
                </a:solidFill>
              </a:rPr>
              <a:t>Kyk: The Truth About Learning Styles</a:t>
            </a:r>
            <a:br>
              <a:rPr lang="en-US" sz="1800" dirty="0">
                <a:ln w="12700">
                  <a:solidFill>
                    <a:schemeClr val="accent1"/>
                  </a:solidFill>
                  <a:prstDash val="solid"/>
                </a:ln>
                <a:solidFill>
                  <a:schemeClr val="tx1">
                    <a:lumMod val="85000"/>
                    <a:lumOff val="15000"/>
                  </a:schemeClr>
                </a:solidFill>
              </a:rPr>
            </a:br>
            <a:r>
              <a:rPr lang="en-US" sz="1800" dirty="0">
                <a:solidFill>
                  <a:schemeClr val="tx1">
                    <a:lumMod val="85000"/>
                    <a:lumOff val="15000"/>
                  </a:schemeClr>
                </a:solidFill>
                <a:hlinkClick r:id="rId4"/>
              </a:rPr>
              <a:t>https://www.youtube.com/watch?v=T58Y8d0pU6k</a:t>
            </a:r>
            <a:r>
              <a:rPr lang="en-US" sz="1800" dirty="0">
                <a:solidFill>
                  <a:schemeClr val="tx1">
                    <a:lumMod val="85000"/>
                    <a:lumOff val="15000"/>
                  </a:schemeClr>
                </a:solidFill>
              </a:rPr>
              <a:t> (2 min 36 </a:t>
            </a:r>
            <a:r>
              <a:rPr lang="en-US" sz="1800" dirty="0" err="1">
                <a:solidFill>
                  <a:schemeClr val="tx1">
                    <a:lumMod val="85000"/>
                    <a:lumOff val="15000"/>
                  </a:schemeClr>
                </a:solidFill>
              </a:rPr>
              <a:t>sek</a:t>
            </a:r>
            <a:r>
              <a:rPr lang="en-US" sz="1800" dirty="0">
                <a:solidFill>
                  <a:schemeClr val="tx1">
                    <a:lumMod val="85000"/>
                    <a:lumOff val="15000"/>
                  </a:schemeClr>
                </a:solidFill>
              </a:rPr>
              <a:t>.)</a:t>
            </a:r>
            <a:endParaRPr lang="en-US" sz="9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logo with a person in the middle&#10;&#10;Description automatically generated">
            <a:extLst>
              <a:ext uri="{FF2B5EF4-FFF2-40B4-BE49-F238E27FC236}">
                <a16:creationId xmlns:a16="http://schemas.microsoft.com/office/drawing/2014/main" id="{075828B9-08C2-B3FD-5AF1-438B0167E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86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ree Hand Keep photo and picture">
            <a:extLst>
              <a:ext uri="{FF2B5EF4-FFF2-40B4-BE49-F238E27FC236}">
                <a16:creationId xmlns:a16="http://schemas.microsoft.com/office/drawing/2014/main" id="{714B67EE-918D-7D46-37F6-02562CAC90C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192" r="1474"/>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875C1-9633-629D-FF00-FB8F94EDD1C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Aktiwiteit</a:t>
            </a:r>
            <a:r>
              <a:rPr lang="en-US" sz="3600" dirty="0">
                <a:solidFill>
                  <a:schemeClr val="tx1">
                    <a:lumMod val="85000"/>
                    <a:lumOff val="15000"/>
                  </a:schemeClr>
                </a:solidFill>
              </a:rPr>
              <a:t> in pare</a:t>
            </a: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logo with a person in the middle&#10;&#10;Description automatically generated">
            <a:extLst>
              <a:ext uri="{FF2B5EF4-FFF2-40B4-BE49-F238E27FC236}">
                <a16:creationId xmlns:a16="http://schemas.microsoft.com/office/drawing/2014/main" id="{023F0648-3C7B-0F1A-9AB0-550AF46DB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12927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 yellow sign with black text&#10;&#10;AI-generated content may be incorrect.">
            <a:extLst>
              <a:ext uri="{FF2B5EF4-FFF2-40B4-BE49-F238E27FC236}">
                <a16:creationId xmlns:a16="http://schemas.microsoft.com/office/drawing/2014/main" id="{5481C474-7689-A83B-A777-595C12C93EBE}"/>
              </a:ext>
            </a:extLst>
          </p:cNvPr>
          <p:cNvPicPr>
            <a:picLocks noChangeAspect="1" noChangeArrowheads="1"/>
          </p:cNvPicPr>
          <p:nvPr/>
        </p:nvPicPr>
        <p:blipFill>
          <a:blip r:embed="rId3"/>
          <a:srcRect l="8598" r="1209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888239-97C5-A41F-21F8-DF42766656F1}"/>
              </a:ext>
            </a:extLst>
          </p:cNvPr>
          <p:cNvSpPr>
            <a:spLocks noGrp="1"/>
          </p:cNvSpPr>
          <p:nvPr>
            <p:ph type="title"/>
          </p:nvPr>
        </p:nvSpPr>
        <p:spPr>
          <a:xfrm>
            <a:off x="393357" y="820478"/>
            <a:ext cx="3822189" cy="1899912"/>
          </a:xfrm>
        </p:spPr>
        <p:txBody>
          <a:bodyPr>
            <a:normAutofit fontScale="90000"/>
          </a:bodyPr>
          <a:lstStyle/>
          <a:p>
            <a:r>
              <a:rPr lang="en-US" sz="3400" b="1" dirty="0"/>
              <a:t>Daar is </a:t>
            </a:r>
            <a:r>
              <a:rPr lang="en-US" sz="3400" b="1" dirty="0" err="1"/>
              <a:t>nie</a:t>
            </a:r>
            <a:r>
              <a:rPr lang="en-US" sz="3400" b="1" dirty="0"/>
              <a:t> ‘n </a:t>
            </a:r>
            <a:r>
              <a:rPr lang="en-US" sz="3400" b="1" dirty="0" err="1"/>
              <a:t>regte</a:t>
            </a:r>
            <a:r>
              <a:rPr lang="en-US" sz="3400" b="1" dirty="0"/>
              <a:t> of </a:t>
            </a:r>
            <a:r>
              <a:rPr lang="en-US" sz="3400" b="1" dirty="0" err="1"/>
              <a:t>verkeerde</a:t>
            </a:r>
            <a:r>
              <a:rPr lang="en-US" sz="3400" b="1" dirty="0"/>
              <a:t> </a:t>
            </a:r>
            <a:r>
              <a:rPr lang="en-US" sz="3400" b="1" dirty="0" err="1"/>
              <a:t>manier</a:t>
            </a:r>
            <a:r>
              <a:rPr lang="en-US" sz="3400" b="1" dirty="0"/>
              <a:t> om </a:t>
            </a:r>
            <a:r>
              <a:rPr lang="en-US" sz="3400" b="1" dirty="0" err="1"/>
              <a:t>te</a:t>
            </a:r>
            <a:r>
              <a:rPr lang="en-US" sz="3400" b="1" dirty="0"/>
              <a:t> leer </a:t>
            </a:r>
            <a:r>
              <a:rPr lang="en-US" sz="3400" b="1" dirty="0" err="1"/>
              <a:t>nie</a:t>
            </a:r>
            <a:r>
              <a:rPr lang="en-US" sz="3400" b="1" dirty="0"/>
              <a:t>.</a:t>
            </a:r>
            <a:br>
              <a:rPr lang="en-US" sz="3400" dirty="0"/>
            </a:br>
            <a:endParaRPr lang="en-ZA" sz="3400" dirty="0"/>
          </a:p>
        </p:txBody>
      </p:sp>
      <p:sp>
        <p:nvSpPr>
          <p:cNvPr id="3" name="Content Placeholder 2">
            <a:extLst>
              <a:ext uri="{FF2B5EF4-FFF2-40B4-BE49-F238E27FC236}">
                <a16:creationId xmlns:a16="http://schemas.microsoft.com/office/drawing/2014/main" id="{E3E79419-0F66-6F95-7F7E-2E6F0D30B9ED}"/>
              </a:ext>
            </a:extLst>
          </p:cNvPr>
          <p:cNvSpPr>
            <a:spLocks noGrp="1"/>
          </p:cNvSpPr>
          <p:nvPr>
            <p:ph idx="1"/>
          </p:nvPr>
        </p:nvSpPr>
        <p:spPr>
          <a:xfrm>
            <a:off x="279685" y="2720390"/>
            <a:ext cx="3822189" cy="3742762"/>
          </a:xfrm>
        </p:spPr>
        <p:txBody>
          <a:bodyPr>
            <a:normAutofit/>
          </a:bodyPr>
          <a:lstStyle/>
          <a:p>
            <a:pPr lvl="1"/>
            <a:r>
              <a:rPr lang="nl-NL" sz="2000" dirty="0"/>
              <a:t>Wat vir een persoon werk, werk dalk nie vir ’n ander nie.</a:t>
            </a:r>
          </a:p>
          <a:p>
            <a:pPr lvl="1"/>
            <a:r>
              <a:rPr lang="en-US" sz="2000" dirty="0"/>
              <a:t>Baie </a:t>
            </a:r>
            <a:r>
              <a:rPr lang="en-US" sz="2000" dirty="0" err="1"/>
              <a:t>leerders</a:t>
            </a:r>
            <a:r>
              <a:rPr lang="en-US" sz="2000" dirty="0"/>
              <a:t> </a:t>
            </a:r>
            <a:r>
              <a:rPr lang="en-US" sz="2000" dirty="0" err="1"/>
              <a:t>gebruik</a:t>
            </a:r>
            <a:r>
              <a:rPr lang="en-US" sz="2000" dirty="0"/>
              <a:t> ‘n </a:t>
            </a:r>
            <a:r>
              <a:rPr lang="en-US" sz="2000" dirty="0" err="1"/>
              <a:t>kombinasie</a:t>
            </a:r>
            <a:r>
              <a:rPr lang="en-US" sz="2000" dirty="0"/>
              <a:t> van </a:t>
            </a:r>
            <a:r>
              <a:rPr lang="en-US" sz="2000" dirty="0" err="1"/>
              <a:t>leerstyle</a:t>
            </a:r>
            <a:r>
              <a:rPr lang="en-US" sz="2000" dirty="0"/>
              <a:t>.</a:t>
            </a:r>
          </a:p>
          <a:p>
            <a:pPr lvl="1"/>
            <a:r>
              <a:rPr lang="en-US" sz="2000" dirty="0"/>
              <a:t>Ander </a:t>
            </a:r>
            <a:r>
              <a:rPr lang="en-US" sz="2000" dirty="0" err="1"/>
              <a:t>vind</a:t>
            </a:r>
            <a:r>
              <a:rPr lang="en-US" sz="2000" dirty="0"/>
              <a:t> </a:t>
            </a:r>
            <a:r>
              <a:rPr lang="en-US" sz="2000" dirty="0" err="1"/>
              <a:t>dat</a:t>
            </a:r>
            <a:r>
              <a:rPr lang="en-US" sz="2000" dirty="0"/>
              <a:t> </a:t>
            </a:r>
            <a:r>
              <a:rPr lang="en-US" sz="2000" dirty="0" err="1"/>
              <a:t>een</a:t>
            </a:r>
            <a:r>
              <a:rPr lang="en-US" sz="2000" dirty="0"/>
              <a:t> </a:t>
            </a:r>
            <a:r>
              <a:rPr lang="en-US" sz="2000" dirty="0" err="1"/>
              <a:t>benadering</a:t>
            </a:r>
            <a:r>
              <a:rPr lang="en-US" sz="2000" dirty="0"/>
              <a:t> die </a:t>
            </a:r>
            <a:r>
              <a:rPr lang="en-US" sz="2000" dirty="0" err="1"/>
              <a:t>beste</a:t>
            </a:r>
            <a:r>
              <a:rPr lang="en-US" sz="2000" dirty="0"/>
              <a:t> </a:t>
            </a:r>
            <a:r>
              <a:rPr lang="en-US" sz="2000" dirty="0" err="1"/>
              <a:t>vir</a:t>
            </a:r>
            <a:r>
              <a:rPr lang="en-US" sz="2000" dirty="0"/>
              <a:t> </a:t>
            </a:r>
            <a:r>
              <a:rPr lang="en-US" sz="2000" dirty="0" err="1"/>
              <a:t>hulle</a:t>
            </a:r>
            <a:r>
              <a:rPr lang="en-US" sz="2000" dirty="0"/>
              <a:t> </a:t>
            </a:r>
            <a:r>
              <a:rPr lang="en-US" sz="2000" dirty="0" err="1"/>
              <a:t>werk</a:t>
            </a:r>
            <a:r>
              <a:rPr lang="en-US" sz="2000" dirty="0"/>
              <a:t>.</a:t>
            </a:r>
          </a:p>
          <a:p>
            <a:endParaRPr lang="en-ZA" sz="2000" dirty="0"/>
          </a:p>
        </p:txBody>
      </p:sp>
      <p:pic>
        <p:nvPicPr>
          <p:cNvPr id="4" name="Picture 3" descr="A logo with a person in the middle&#10;&#10;Description automatically generated">
            <a:extLst>
              <a:ext uri="{FF2B5EF4-FFF2-40B4-BE49-F238E27FC236}">
                <a16:creationId xmlns:a16="http://schemas.microsoft.com/office/drawing/2014/main" id="{B57C315A-527D-FD05-A3DD-F471A2173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85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CBB8-D9AB-8482-A410-CCDD6747174E}"/>
              </a:ext>
            </a:extLst>
          </p:cNvPr>
          <p:cNvSpPr>
            <a:spLocks noGrp="1"/>
          </p:cNvSpPr>
          <p:nvPr>
            <p:ph type="title"/>
          </p:nvPr>
        </p:nvSpPr>
        <p:spPr>
          <a:xfrm>
            <a:off x="6401690" y="2512532"/>
            <a:ext cx="4426731" cy="1832936"/>
          </a:xfrm>
        </p:spPr>
        <p:txBody>
          <a:bodyPr anchor="b">
            <a:normAutofit/>
          </a:bodyPr>
          <a:lstStyle/>
          <a:p>
            <a:r>
              <a:rPr lang="en-ZA" sz="4000" b="1" dirty="0" err="1"/>
              <a:t>Voordele</a:t>
            </a:r>
            <a:r>
              <a:rPr lang="en-ZA" sz="4000" b="1" dirty="0"/>
              <a:t> om </a:t>
            </a:r>
            <a:r>
              <a:rPr lang="en-ZA" sz="4000" b="1" dirty="0" err="1"/>
              <a:t>jou</a:t>
            </a:r>
            <a:r>
              <a:rPr lang="en-ZA" sz="4000" b="1" dirty="0"/>
              <a:t> </a:t>
            </a:r>
            <a:r>
              <a:rPr lang="en-ZA" sz="4000" b="1" dirty="0" err="1"/>
              <a:t>leerstyl</a:t>
            </a:r>
            <a:r>
              <a:rPr lang="en-ZA" sz="4000" b="1" dirty="0"/>
              <a:t> </a:t>
            </a:r>
            <a:r>
              <a:rPr lang="en-ZA" sz="4000" b="1" dirty="0" err="1"/>
              <a:t>te</a:t>
            </a:r>
            <a:r>
              <a:rPr lang="en-ZA" sz="4000" b="1" dirty="0"/>
              <a:t> ken:</a:t>
            </a:r>
          </a:p>
        </p:txBody>
      </p:sp>
      <p:pic>
        <p:nvPicPr>
          <p:cNvPr id="2050" name="Picture 2" descr="Free Investment Concept photo and picture">
            <a:extLst>
              <a:ext uri="{FF2B5EF4-FFF2-40B4-BE49-F238E27FC236}">
                <a16:creationId xmlns:a16="http://schemas.microsoft.com/office/drawing/2014/main" id="{A09E058A-8BE4-B0CA-BABD-E458033AC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80" r="33272" b="-2"/>
          <a:stretch>
            <a:fill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93168-74FE-3971-14CD-6646B83803E6}"/>
              </a:ext>
            </a:extLst>
          </p:cNvPr>
          <p:cNvSpPr txBox="1"/>
          <p:nvPr/>
        </p:nvSpPr>
        <p:spPr>
          <a:xfrm>
            <a:off x="7018638" y="4510216"/>
            <a:ext cx="3266279" cy="461665"/>
          </a:xfrm>
          <a:prstGeom prst="rect">
            <a:avLst/>
          </a:prstGeom>
          <a:noFill/>
        </p:spPr>
        <p:txBody>
          <a:bodyPr wrap="none" rtlCol="0">
            <a:spAutoFit/>
          </a:bodyPr>
          <a:lstStyle/>
          <a:p>
            <a:pPr marL="285750" indent="-285750">
              <a:buFont typeface="Arial" panose="020B0604020202020204" pitchFamily="34" charset="0"/>
              <a:buChar char="•"/>
            </a:pPr>
            <a:r>
              <a:rPr lang="en-ZA" sz="2400" dirty="0" err="1"/>
              <a:t>Waarom</a:t>
            </a:r>
            <a:r>
              <a:rPr lang="en-ZA" sz="2400" dirty="0"/>
              <a:t> is </a:t>
            </a:r>
            <a:r>
              <a:rPr lang="en-ZA" sz="2400" dirty="0" err="1"/>
              <a:t>dit</a:t>
            </a:r>
            <a:r>
              <a:rPr lang="en-ZA" sz="2400" dirty="0"/>
              <a:t> </a:t>
            </a:r>
            <a:r>
              <a:rPr lang="en-ZA" sz="2400" dirty="0" err="1"/>
              <a:t>nuttig</a:t>
            </a:r>
            <a:r>
              <a:rPr lang="en-ZA" sz="2400" dirty="0"/>
              <a:t>?</a:t>
            </a:r>
          </a:p>
        </p:txBody>
      </p:sp>
      <p:pic>
        <p:nvPicPr>
          <p:cNvPr id="3" name="Picture 2" descr="A logo with a person in the middle&#10;&#10;Description automatically generated">
            <a:extLst>
              <a:ext uri="{FF2B5EF4-FFF2-40B4-BE49-F238E27FC236}">
                <a16:creationId xmlns:a16="http://schemas.microsoft.com/office/drawing/2014/main" id="{911D46EB-2BA7-37E6-6ACD-D28C7D483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24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81" name="Rectangle 308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81D4F3-8756-3826-01FA-991190DF41D0}"/>
              </a:ext>
            </a:extLst>
          </p:cNvPr>
          <p:cNvSpPr>
            <a:spLocks noGrp="1"/>
          </p:cNvSpPr>
          <p:nvPr>
            <p:ph type="title"/>
          </p:nvPr>
        </p:nvSpPr>
        <p:spPr>
          <a:xfrm>
            <a:off x="761803" y="350196"/>
            <a:ext cx="4646904" cy="1624520"/>
          </a:xfrm>
        </p:spPr>
        <p:txBody>
          <a:bodyPr anchor="ctr">
            <a:normAutofit/>
          </a:bodyPr>
          <a:lstStyle/>
          <a:p>
            <a:r>
              <a:rPr lang="en-ZA" sz="4000" dirty="0" err="1"/>
              <a:t>Akademiese</a:t>
            </a:r>
            <a:r>
              <a:rPr lang="en-ZA" sz="4000" dirty="0"/>
              <a:t> </a:t>
            </a:r>
            <a:r>
              <a:rPr lang="en-ZA" sz="4000" dirty="0" err="1"/>
              <a:t>voordele</a:t>
            </a:r>
            <a:endParaRPr lang="en-ZA" sz="4000" dirty="0"/>
          </a:p>
        </p:txBody>
      </p:sp>
      <p:pic>
        <p:nvPicPr>
          <p:cNvPr id="3074" name="Picture 2" descr="Free Graduation Cap Graduation photo and picture">
            <a:extLst>
              <a:ext uri="{FF2B5EF4-FFF2-40B4-BE49-F238E27FC236}">
                <a16:creationId xmlns:a16="http://schemas.microsoft.com/office/drawing/2014/main" id="{88A8E641-C799-FAAA-DCEB-A45AC49ED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01" r="22499" b="-2"/>
          <a:stretch>
            <a:fillRect/>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a person in the middle&#10;&#10;Description automatically generated">
            <a:extLst>
              <a:ext uri="{FF2B5EF4-FFF2-40B4-BE49-F238E27FC236}">
                <a16:creationId xmlns:a16="http://schemas.microsoft.com/office/drawing/2014/main" id="{C07A83ED-2A9C-F94D-E7AE-4F5E77F0C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4" y="-32863"/>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2">
            <a:extLst>
              <a:ext uri="{FF2B5EF4-FFF2-40B4-BE49-F238E27FC236}">
                <a16:creationId xmlns:a16="http://schemas.microsoft.com/office/drawing/2014/main" id="{B6EFBFE5-A5E2-51D2-5434-6AA3747FA14B}"/>
              </a:ext>
            </a:extLst>
          </p:cNvPr>
          <p:cNvGraphicFramePr>
            <a:graphicFrameLocks/>
          </p:cNvGraphicFramePr>
          <p:nvPr>
            <p:extLst>
              <p:ext uri="{D42A27DB-BD31-4B8C-83A1-F6EECF244321}">
                <p14:modId xmlns:p14="http://schemas.microsoft.com/office/powerpoint/2010/main" val="1065243444"/>
              </p:ext>
            </p:extLst>
          </p:nvPr>
        </p:nvGraphicFramePr>
        <p:xfrm>
          <a:off x="327804" y="2135137"/>
          <a:ext cx="5080903" cy="41479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9752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Free Cyber Brain Computer photo and picture">
            <a:extLst>
              <a:ext uri="{FF2B5EF4-FFF2-40B4-BE49-F238E27FC236}">
                <a16:creationId xmlns:a16="http://schemas.microsoft.com/office/drawing/2014/main" id="{5F7938DC-8D6D-886F-816E-EBC7545CC520}"/>
              </a:ext>
            </a:extLst>
          </p:cNvPr>
          <p:cNvPicPr>
            <a:picLocks noChangeAspect="1" noChangeArrowheads="1"/>
          </p:cNvPicPr>
          <p:nvPr/>
        </p:nvPicPr>
        <p:blipFill>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t="4081" b="11650"/>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8F3D39-96C2-5D14-5494-12429A2CC88C}"/>
              </a:ext>
            </a:extLst>
          </p:cNvPr>
          <p:cNvSpPr>
            <a:spLocks noGrp="1"/>
          </p:cNvSpPr>
          <p:nvPr>
            <p:ph type="title"/>
          </p:nvPr>
        </p:nvSpPr>
        <p:spPr>
          <a:xfrm>
            <a:off x="838200" y="365125"/>
            <a:ext cx="10515600" cy="1325563"/>
          </a:xfrm>
        </p:spPr>
        <p:txBody>
          <a:bodyPr>
            <a:normAutofit/>
          </a:bodyPr>
          <a:lstStyle/>
          <a:p>
            <a:r>
              <a:rPr lang="en-ZA" dirty="0" err="1"/>
              <a:t>Persoonlike</a:t>
            </a:r>
            <a:r>
              <a:rPr lang="en-ZA" dirty="0"/>
              <a:t> </a:t>
            </a:r>
            <a:r>
              <a:rPr lang="en-ZA" dirty="0" err="1"/>
              <a:t>voordele</a:t>
            </a:r>
            <a:endParaRPr lang="en-ZA" dirty="0"/>
          </a:p>
        </p:txBody>
      </p:sp>
      <p:graphicFrame>
        <p:nvGraphicFramePr>
          <p:cNvPr id="5" name="Content Placeholder 2">
            <a:extLst>
              <a:ext uri="{FF2B5EF4-FFF2-40B4-BE49-F238E27FC236}">
                <a16:creationId xmlns:a16="http://schemas.microsoft.com/office/drawing/2014/main" id="{9D0B25A5-B087-3498-DE0A-CB9C718537CE}"/>
              </a:ext>
            </a:extLst>
          </p:cNvPr>
          <p:cNvGraphicFramePr>
            <a:graphicFrameLocks noGrp="1"/>
          </p:cNvGraphicFramePr>
          <p:nvPr>
            <p:ph idx="1"/>
            <p:extLst>
              <p:ext uri="{D42A27DB-BD31-4B8C-83A1-F6EECF244321}">
                <p14:modId xmlns:p14="http://schemas.microsoft.com/office/powerpoint/2010/main" val="602810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logo with a person in the middle&#10;&#10;Description automatically generated">
            <a:extLst>
              <a:ext uri="{FF2B5EF4-FFF2-40B4-BE49-F238E27FC236}">
                <a16:creationId xmlns:a16="http://schemas.microsoft.com/office/drawing/2014/main" id="{0FF666B1-3A74-6300-3A9A-9263D30665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6992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99408-FE3B-C9CE-E695-ED061E7BFCEF}"/>
              </a:ext>
            </a:extLst>
          </p:cNvPr>
          <p:cNvSpPr>
            <a:spLocks noGrp="1"/>
          </p:cNvSpPr>
          <p:nvPr>
            <p:ph type="title"/>
          </p:nvPr>
        </p:nvSpPr>
        <p:spPr>
          <a:xfrm>
            <a:off x="838201" y="365125"/>
            <a:ext cx="5251316" cy="1807305"/>
          </a:xfrm>
        </p:spPr>
        <p:txBody>
          <a:bodyPr>
            <a:normAutofit/>
          </a:bodyPr>
          <a:lstStyle/>
          <a:p>
            <a:r>
              <a:rPr lang="en-ZA" dirty="0">
                <a:solidFill>
                  <a:schemeClr val="tx2"/>
                </a:solidFill>
              </a:rPr>
              <a:t>Dink </a:t>
            </a:r>
            <a:r>
              <a:rPr lang="en-ZA" dirty="0" err="1">
                <a:solidFill>
                  <a:schemeClr val="tx2"/>
                </a:solidFill>
              </a:rPr>
              <a:t>daaroor</a:t>
            </a:r>
            <a:r>
              <a:rPr lang="en-ZA" dirty="0">
                <a:solidFill>
                  <a:schemeClr val="tx2"/>
                </a:solidFill>
              </a:rPr>
              <a:t> </a:t>
            </a:r>
            <a:r>
              <a:rPr lang="en-ZA" dirty="0" err="1">
                <a:solidFill>
                  <a:schemeClr val="tx2"/>
                </a:solidFill>
              </a:rPr>
              <a:t>na</a:t>
            </a:r>
            <a:r>
              <a:rPr lang="en-ZA" dirty="0">
                <a:solidFill>
                  <a:schemeClr val="tx2"/>
                </a:solidFill>
              </a:rPr>
              <a:t>:</a:t>
            </a:r>
          </a:p>
        </p:txBody>
      </p:sp>
      <p:pic>
        <p:nvPicPr>
          <p:cNvPr id="1028" name="Picture 4" descr="Free Lightbulb Idea photo and picture">
            <a:extLst>
              <a:ext uri="{FF2B5EF4-FFF2-40B4-BE49-F238E27FC236}">
                <a16:creationId xmlns:a16="http://schemas.microsoft.com/office/drawing/2014/main" id="{6E2DAAEA-3C11-9989-DE92-B482923A9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943" r="25150"/>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2" descr="A logo with a person in the middle&#10;&#10;Description automatically generated">
            <a:extLst>
              <a:ext uri="{FF2B5EF4-FFF2-40B4-BE49-F238E27FC236}">
                <a16:creationId xmlns:a16="http://schemas.microsoft.com/office/drawing/2014/main" id="{B967E052-839C-835E-6C82-45707E8FB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Rectangle 1">
            <a:extLst>
              <a:ext uri="{FF2B5EF4-FFF2-40B4-BE49-F238E27FC236}">
                <a16:creationId xmlns:a16="http://schemas.microsoft.com/office/drawing/2014/main" id="{D81D18E7-0C86-BC73-F963-D38828A243BA}"/>
              </a:ext>
            </a:extLst>
          </p:cNvPr>
          <p:cNvGraphicFramePr>
            <a:graphicFrameLocks noGrp="1"/>
          </p:cNvGraphicFramePr>
          <p:nvPr>
            <p:ph idx="1"/>
            <p:extLst>
              <p:ext uri="{D42A27DB-BD31-4B8C-83A1-F6EECF244321}">
                <p14:modId xmlns:p14="http://schemas.microsoft.com/office/powerpoint/2010/main" val="2841298884"/>
              </p:ext>
            </p:extLst>
          </p:nvPr>
        </p:nvGraphicFramePr>
        <p:xfrm>
          <a:off x="838200" y="2333297"/>
          <a:ext cx="4619621" cy="38436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9010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hexagon with purple and blue text&#10;&#10;AI-generated content may be incorrect.">
            <a:extLst>
              <a:ext uri="{FF2B5EF4-FFF2-40B4-BE49-F238E27FC236}">
                <a16:creationId xmlns:a16="http://schemas.microsoft.com/office/drawing/2014/main" id="{235AC0F6-6E74-5EA5-EBCF-47540914B013}"/>
              </a:ext>
            </a:extLst>
          </p:cNvPr>
          <p:cNvPicPr>
            <a:picLocks noChangeAspect="1"/>
          </p:cNvPicPr>
          <p:nvPr/>
        </p:nvPicPr>
        <p:blipFill>
          <a:blip r:embed="rId3"/>
          <a:stretch>
            <a:fillRect/>
          </a:stretch>
        </p:blipFill>
        <p:spPr>
          <a:xfrm>
            <a:off x="1318536" y="643467"/>
            <a:ext cx="3941528" cy="5571066"/>
          </a:xfrm>
          <a:prstGeom prst="rect">
            <a:avLst/>
          </a:prstGeom>
        </p:spPr>
      </p:pic>
      <p:pic>
        <p:nvPicPr>
          <p:cNvPr id="3" name="Picture 2" descr="A screenshot of a cell phone&#10;&#10;AI-generated content may be incorrect.">
            <a:extLst>
              <a:ext uri="{FF2B5EF4-FFF2-40B4-BE49-F238E27FC236}">
                <a16:creationId xmlns:a16="http://schemas.microsoft.com/office/drawing/2014/main" id="{2F748E57-6061-99B4-F588-94A21477B401}"/>
              </a:ext>
            </a:extLst>
          </p:cNvPr>
          <p:cNvPicPr>
            <a:picLocks noChangeAspect="1"/>
          </p:cNvPicPr>
          <p:nvPr/>
        </p:nvPicPr>
        <p:blipFill>
          <a:blip r:embed="rId4"/>
          <a:srcRect l="1865"/>
          <a:stretch/>
        </p:blipFill>
        <p:spPr>
          <a:xfrm>
            <a:off x="6968689" y="643467"/>
            <a:ext cx="3868019" cy="5571066"/>
          </a:xfrm>
          <a:prstGeom prst="rect">
            <a:avLst/>
          </a:prstGeom>
        </p:spPr>
      </p:pic>
      <p:pic>
        <p:nvPicPr>
          <p:cNvPr id="2" name="Picture 1" descr="A logo with a person in the middle&#10;&#10;Description automatically generated">
            <a:extLst>
              <a:ext uri="{FF2B5EF4-FFF2-40B4-BE49-F238E27FC236}">
                <a16:creationId xmlns:a16="http://schemas.microsoft.com/office/drawing/2014/main" id="{FE0E94CB-5F65-98B2-E321-C9C40F4FC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1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0AC30-3831-71B0-EFE0-B335198A9A9C}"/>
              </a:ext>
            </a:extLst>
          </p:cNvPr>
          <p:cNvSpPr>
            <a:spLocks noGrp="1"/>
          </p:cNvSpPr>
          <p:nvPr>
            <p:ph type="title"/>
          </p:nvPr>
        </p:nvSpPr>
        <p:spPr>
          <a:xfrm>
            <a:off x="838200" y="557188"/>
            <a:ext cx="10515600" cy="1133499"/>
          </a:xfrm>
        </p:spPr>
        <p:txBody>
          <a:bodyPr>
            <a:normAutofit/>
          </a:bodyPr>
          <a:lstStyle/>
          <a:p>
            <a:pPr algn="ctr"/>
            <a:r>
              <a:rPr lang="en-ZA" sz="5200" dirty="0" err="1"/>
              <a:t>Leerstylstellings</a:t>
            </a:r>
            <a:r>
              <a:rPr lang="en-ZA" sz="5200" dirty="0"/>
              <a:t>:</a:t>
            </a:r>
          </a:p>
        </p:txBody>
      </p:sp>
      <p:graphicFrame>
        <p:nvGraphicFramePr>
          <p:cNvPr id="5" name="Content Placeholder 2">
            <a:extLst>
              <a:ext uri="{FF2B5EF4-FFF2-40B4-BE49-F238E27FC236}">
                <a16:creationId xmlns:a16="http://schemas.microsoft.com/office/drawing/2014/main" id="{8A1D0184-846D-1B33-2D01-A0BD6446E11A}"/>
              </a:ext>
            </a:extLst>
          </p:cNvPr>
          <p:cNvGraphicFramePr>
            <a:graphicFrameLocks noGrp="1"/>
          </p:cNvGraphicFramePr>
          <p:nvPr>
            <p:ph idx="1"/>
            <p:extLst>
              <p:ext uri="{D42A27DB-BD31-4B8C-83A1-F6EECF244321}">
                <p14:modId xmlns:p14="http://schemas.microsoft.com/office/powerpoint/2010/main" val="28294603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a person in the middle&#10;&#10;Description automatically generated">
            <a:extLst>
              <a:ext uri="{FF2B5EF4-FFF2-40B4-BE49-F238E27FC236}">
                <a16:creationId xmlns:a16="http://schemas.microsoft.com/office/drawing/2014/main" id="{9A9162E7-2442-7628-AEB6-115BA669C1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4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38E85FE-7E8E-51B7-6BA0-A6EC7B846504}"/>
              </a:ext>
            </a:extLst>
          </p:cNvPr>
          <p:cNvGraphicFramePr>
            <a:graphicFrameLocks noGrp="1"/>
          </p:cNvGraphicFramePr>
          <p:nvPr>
            <p:ph idx="1"/>
            <p:extLst>
              <p:ext uri="{D42A27DB-BD31-4B8C-83A1-F6EECF244321}">
                <p14:modId xmlns:p14="http://schemas.microsoft.com/office/powerpoint/2010/main" val="2595864604"/>
              </p:ext>
            </p:extLst>
          </p:nvPr>
        </p:nvGraphicFramePr>
        <p:xfrm>
          <a:off x="836675" y="1099751"/>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logo with a person in the middle&#10;&#10;Description automatically generated">
            <a:extLst>
              <a:ext uri="{FF2B5EF4-FFF2-40B4-BE49-F238E27FC236}">
                <a16:creationId xmlns:a16="http://schemas.microsoft.com/office/drawing/2014/main" id="{FDC25C6D-BF16-807B-27E1-D9744D5F6C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71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F4D65F-2A05-49DB-A586-308264828D68}"/>
</file>

<file path=customXml/itemProps2.xml><?xml version="1.0" encoding="utf-8"?>
<ds:datastoreItem xmlns:ds="http://schemas.openxmlformats.org/officeDocument/2006/customXml" ds:itemID="{5B475366-7400-49B4-B830-D8BC539F55EE}">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B3F54A8D-B4D9-40B4-9A65-318B86FC18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469</TotalTime>
  <Words>2111</Words>
  <Application>Microsoft Office PowerPoint</Application>
  <PresentationFormat>Widescreen</PresentationFormat>
  <Paragraphs>164</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Display</vt:lpstr>
      <vt:lpstr>Arial</vt:lpstr>
      <vt:lpstr>Calibri</vt:lpstr>
      <vt:lpstr>Courier New</vt:lpstr>
      <vt:lpstr>Symbol</vt:lpstr>
      <vt:lpstr>Times New Roman</vt:lpstr>
      <vt:lpstr>Office Theme</vt:lpstr>
      <vt:lpstr>PowerPoint Presentation</vt:lpstr>
      <vt:lpstr>Daar is nie ‘n regte of verkeerde manier om te leer nie. </vt:lpstr>
      <vt:lpstr>Voordele om jou leerstyl te ken:</vt:lpstr>
      <vt:lpstr>Akademiese voordele</vt:lpstr>
      <vt:lpstr>Persoonlike voordele</vt:lpstr>
      <vt:lpstr>Dink daaroor na:</vt:lpstr>
      <vt:lpstr>PowerPoint Presentation</vt:lpstr>
      <vt:lpstr>Leerstylstellings:</vt:lpstr>
      <vt:lpstr>PowerPoint Presentation</vt:lpstr>
      <vt:lpstr>PowerPoint Presentation</vt:lpstr>
      <vt:lpstr>PowerPoint Presentation</vt:lpstr>
      <vt:lpstr>PowerPoint Presentation</vt:lpstr>
      <vt:lpstr>Kyk: The Truth About Learning Styles https://www.youtube.com/watch?v=T58Y8d0pU6k (2 min 36 sek.)</vt:lpstr>
      <vt:lpstr>Aktiwiteit in pare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Kerri Cunningham</dc:creator>
  <cp:lastModifiedBy>Megan Botes</cp:lastModifiedBy>
  <cp:revision>3</cp:revision>
  <dcterms:created xsi:type="dcterms:W3CDTF">2024-06-05T00:29:18Z</dcterms:created>
  <dcterms:modified xsi:type="dcterms:W3CDTF">2025-10-07T10:17:21Z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