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4"/>
  </p:notes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2192000" cy="6858000"/>
  <p:notesSz cx="6858000" cy="9144000"/>
  <p:defaultTextStyle>
    <a:defPPr>
      <a:defRPr lang="af-Z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EC9284-9036-4698-B779-798637548F41}" v="275" dt="2025-07-20T10:54:28.2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4248" autoAdjust="0"/>
  </p:normalViewPr>
  <p:slideViewPr>
    <p:cSldViewPr snapToGrid="0">
      <p:cViewPr>
        <p:scale>
          <a:sx n="51" d="100"/>
          <a:sy n="51" d="100"/>
        </p:scale>
        <p:origin x="1829" y="2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gan Botes" userId="70568131-745a-489b-b4fe-9e78c579dd6d" providerId="ADAL" clId="{9EEC9284-9036-4698-B779-798637548F41}"/>
    <pc:docChg chg="undo redo custSel modSld">
      <pc:chgData name="Megan Botes" userId="70568131-745a-489b-b4fe-9e78c579dd6d" providerId="ADAL" clId="{9EEC9284-9036-4698-B779-798637548F41}" dt="2025-07-20T10:54:28.219" v="479" actId="20577"/>
      <pc:docMkLst>
        <pc:docMk/>
      </pc:docMkLst>
      <pc:sldChg chg="modSp mod">
        <pc:chgData name="Megan Botes" userId="70568131-745a-489b-b4fe-9e78c579dd6d" providerId="ADAL" clId="{9EEC9284-9036-4698-B779-798637548F41}" dt="2025-07-20T10:33:12.230" v="44" actId="20577"/>
        <pc:sldMkLst>
          <pc:docMk/>
          <pc:sldMk cId="2763354974" sldId="257"/>
        </pc:sldMkLst>
        <pc:spChg chg="mod">
          <ac:chgData name="Megan Botes" userId="70568131-745a-489b-b4fe-9e78c579dd6d" providerId="ADAL" clId="{9EEC9284-9036-4698-B779-798637548F41}" dt="2025-07-20T10:32:58.951" v="16" actId="20577"/>
          <ac:spMkLst>
            <pc:docMk/>
            <pc:sldMk cId="2763354974" sldId="257"/>
            <ac:spMk id="2" creationId="{F8A9FC58-FC42-1DD8-8C2A-CA80716F234D}"/>
          </ac:spMkLst>
        </pc:spChg>
        <pc:spChg chg="mod">
          <ac:chgData name="Megan Botes" userId="70568131-745a-489b-b4fe-9e78c579dd6d" providerId="ADAL" clId="{9EEC9284-9036-4698-B779-798637548F41}" dt="2025-07-20T10:33:12.230" v="44" actId="20577"/>
          <ac:spMkLst>
            <pc:docMk/>
            <pc:sldMk cId="2763354974" sldId="257"/>
            <ac:spMk id="3" creationId="{6C7C8AF5-53B5-BA38-A704-E27834B1BE3C}"/>
          </ac:spMkLst>
        </pc:spChg>
      </pc:sldChg>
      <pc:sldChg chg="modSp mod modNotesTx">
        <pc:chgData name="Megan Botes" userId="70568131-745a-489b-b4fe-9e78c579dd6d" providerId="ADAL" clId="{9EEC9284-9036-4698-B779-798637548F41}" dt="2025-07-20T10:40:35.054" v="266" actId="6549"/>
        <pc:sldMkLst>
          <pc:docMk/>
          <pc:sldMk cId="2554854190" sldId="258"/>
        </pc:sldMkLst>
        <pc:spChg chg="mod">
          <ac:chgData name="Megan Botes" userId="70568131-745a-489b-b4fe-9e78c579dd6d" providerId="ADAL" clId="{9EEC9284-9036-4698-B779-798637548F41}" dt="2025-07-20T10:39:07.771" v="186" actId="20577"/>
          <ac:spMkLst>
            <pc:docMk/>
            <pc:sldMk cId="2554854190" sldId="258"/>
            <ac:spMk id="2" creationId="{3E62EF73-F718-2CC3-30CF-ABA5E2C55326}"/>
          </ac:spMkLst>
        </pc:spChg>
        <pc:graphicFrameChg chg="mod">
          <ac:chgData name="Megan Botes" userId="70568131-745a-489b-b4fe-9e78c579dd6d" providerId="ADAL" clId="{9EEC9284-9036-4698-B779-798637548F41}" dt="2025-07-20T10:40:25.093" v="264" actId="20577"/>
          <ac:graphicFrameMkLst>
            <pc:docMk/>
            <pc:sldMk cId="2554854190" sldId="258"/>
            <ac:graphicFrameMk id="5" creationId="{A787BE8C-207E-EF1B-4121-04DF8EE291E9}"/>
          </ac:graphicFrameMkLst>
        </pc:graphicFrameChg>
      </pc:sldChg>
      <pc:sldChg chg="addSp delSp modSp mod">
        <pc:chgData name="Megan Botes" userId="70568131-745a-489b-b4fe-9e78c579dd6d" providerId="ADAL" clId="{9EEC9284-9036-4698-B779-798637548F41}" dt="2025-07-20T10:43:28.958" v="287" actId="113"/>
        <pc:sldMkLst>
          <pc:docMk/>
          <pc:sldMk cId="3966255517" sldId="259"/>
        </pc:sldMkLst>
        <pc:spChg chg="mod">
          <ac:chgData name="Megan Botes" userId="70568131-745a-489b-b4fe-9e78c579dd6d" providerId="ADAL" clId="{9EEC9284-9036-4698-B779-798637548F41}" dt="2025-07-20T10:41:52.689" v="267"/>
          <ac:spMkLst>
            <pc:docMk/>
            <pc:sldMk cId="3966255517" sldId="259"/>
            <ac:spMk id="2" creationId="{213FAD13-3E05-0814-3063-85691B594CF6}"/>
          </ac:spMkLst>
        </pc:spChg>
        <pc:spChg chg="mod">
          <ac:chgData name="Megan Botes" userId="70568131-745a-489b-b4fe-9e78c579dd6d" providerId="ADAL" clId="{9EEC9284-9036-4698-B779-798637548F41}" dt="2025-07-20T10:43:28.958" v="287" actId="113"/>
          <ac:spMkLst>
            <pc:docMk/>
            <pc:sldMk cId="3966255517" sldId="259"/>
            <ac:spMk id="3" creationId="{D613485D-D1E0-E811-1F81-818225BF4653}"/>
          </ac:spMkLst>
        </pc:spChg>
        <pc:spChg chg="del">
          <ac:chgData name="Megan Botes" userId="70568131-745a-489b-b4fe-9e78c579dd6d" providerId="ADAL" clId="{9EEC9284-9036-4698-B779-798637548F41}" dt="2025-07-20T10:43:25.135" v="285" actId="26606"/>
          <ac:spMkLst>
            <pc:docMk/>
            <pc:sldMk cId="3966255517" sldId="259"/>
            <ac:spMk id="10" creationId="{DBC6133C-0615-4CE4-9132-37E609A9BDFA}"/>
          </ac:spMkLst>
        </pc:spChg>
        <pc:spChg chg="del">
          <ac:chgData name="Megan Botes" userId="70568131-745a-489b-b4fe-9e78c579dd6d" providerId="ADAL" clId="{9EEC9284-9036-4698-B779-798637548F41}" dt="2025-07-20T10:43:25.135" v="285" actId="26606"/>
          <ac:spMkLst>
            <pc:docMk/>
            <pc:sldMk cId="3966255517" sldId="259"/>
            <ac:spMk id="12" creationId="{169CC832-2974-4E8D-90ED-3E2941BA7336}"/>
          </ac:spMkLst>
        </pc:spChg>
        <pc:spChg chg="del">
          <ac:chgData name="Megan Botes" userId="70568131-745a-489b-b4fe-9e78c579dd6d" providerId="ADAL" clId="{9EEC9284-9036-4698-B779-798637548F41}" dt="2025-07-20T10:43:25.135" v="285" actId="26606"/>
          <ac:spMkLst>
            <pc:docMk/>
            <pc:sldMk cId="3966255517" sldId="259"/>
            <ac:spMk id="14" creationId="{55222F96-971A-4F90-B841-6BAB416C7AC1}"/>
          </ac:spMkLst>
        </pc:spChg>
        <pc:spChg chg="del">
          <ac:chgData name="Megan Botes" userId="70568131-745a-489b-b4fe-9e78c579dd6d" providerId="ADAL" clId="{9EEC9284-9036-4698-B779-798637548F41}" dt="2025-07-20T10:43:25.135" v="285" actId="26606"/>
          <ac:spMkLst>
            <pc:docMk/>
            <pc:sldMk cId="3966255517" sldId="259"/>
            <ac:spMk id="16" creationId="{08980754-6F4B-43C9-B9BE-127B6BED6586}"/>
          </ac:spMkLst>
        </pc:spChg>
        <pc:spChg chg="del">
          <ac:chgData name="Megan Botes" userId="70568131-745a-489b-b4fe-9e78c579dd6d" providerId="ADAL" clId="{9EEC9284-9036-4698-B779-798637548F41}" dt="2025-07-20T10:43:25.135" v="285" actId="26606"/>
          <ac:spMkLst>
            <pc:docMk/>
            <pc:sldMk cId="3966255517" sldId="259"/>
            <ac:spMk id="18" creationId="{2C1BBA94-3F40-40AA-8BB9-E69E25E537C1}"/>
          </ac:spMkLst>
        </pc:spChg>
        <pc:spChg chg="add">
          <ac:chgData name="Megan Botes" userId="70568131-745a-489b-b4fe-9e78c579dd6d" providerId="ADAL" clId="{9EEC9284-9036-4698-B779-798637548F41}" dt="2025-07-20T10:43:25.135" v="285" actId="26606"/>
          <ac:spMkLst>
            <pc:docMk/>
            <pc:sldMk cId="3966255517" sldId="259"/>
            <ac:spMk id="23" creationId="{DBC6133C-0615-4CE4-9132-37E609A9BDFA}"/>
          </ac:spMkLst>
        </pc:spChg>
        <pc:spChg chg="add">
          <ac:chgData name="Megan Botes" userId="70568131-745a-489b-b4fe-9e78c579dd6d" providerId="ADAL" clId="{9EEC9284-9036-4698-B779-798637548F41}" dt="2025-07-20T10:43:25.135" v="285" actId="26606"/>
          <ac:spMkLst>
            <pc:docMk/>
            <pc:sldMk cId="3966255517" sldId="259"/>
            <ac:spMk id="25" creationId="{169CC832-2974-4E8D-90ED-3E2941BA7336}"/>
          </ac:spMkLst>
        </pc:spChg>
        <pc:spChg chg="add">
          <ac:chgData name="Megan Botes" userId="70568131-745a-489b-b4fe-9e78c579dd6d" providerId="ADAL" clId="{9EEC9284-9036-4698-B779-798637548F41}" dt="2025-07-20T10:43:25.135" v="285" actId="26606"/>
          <ac:spMkLst>
            <pc:docMk/>
            <pc:sldMk cId="3966255517" sldId="259"/>
            <ac:spMk id="27" creationId="{55222F96-971A-4F90-B841-6BAB416C7AC1}"/>
          </ac:spMkLst>
        </pc:spChg>
        <pc:spChg chg="add">
          <ac:chgData name="Megan Botes" userId="70568131-745a-489b-b4fe-9e78c579dd6d" providerId="ADAL" clId="{9EEC9284-9036-4698-B779-798637548F41}" dt="2025-07-20T10:43:25.135" v="285" actId="26606"/>
          <ac:spMkLst>
            <pc:docMk/>
            <pc:sldMk cId="3966255517" sldId="259"/>
            <ac:spMk id="29" creationId="{08980754-6F4B-43C9-B9BE-127B6BED6586}"/>
          </ac:spMkLst>
        </pc:spChg>
        <pc:spChg chg="add">
          <ac:chgData name="Megan Botes" userId="70568131-745a-489b-b4fe-9e78c579dd6d" providerId="ADAL" clId="{9EEC9284-9036-4698-B779-798637548F41}" dt="2025-07-20T10:43:25.135" v="285" actId="26606"/>
          <ac:spMkLst>
            <pc:docMk/>
            <pc:sldMk cId="3966255517" sldId="259"/>
            <ac:spMk id="31" creationId="{2C1BBA94-3F40-40AA-8BB9-E69E25E537C1}"/>
          </ac:spMkLst>
        </pc:spChg>
        <pc:picChg chg="add mod">
          <ac:chgData name="Megan Botes" userId="70568131-745a-489b-b4fe-9e78c579dd6d" providerId="ADAL" clId="{9EEC9284-9036-4698-B779-798637548F41}" dt="2025-07-20T10:43:18.348" v="284"/>
          <ac:picMkLst>
            <pc:docMk/>
            <pc:sldMk cId="3966255517" sldId="259"/>
            <ac:picMk id="4" creationId="{E1ACF74A-F79C-6D76-994C-4CD4133E2FEE}"/>
          </ac:picMkLst>
        </pc:picChg>
        <pc:picChg chg="del">
          <ac:chgData name="Megan Botes" userId="70568131-745a-489b-b4fe-9e78c579dd6d" providerId="ADAL" clId="{9EEC9284-9036-4698-B779-798637548F41}" dt="2025-07-20T10:43:17.977" v="283" actId="478"/>
          <ac:picMkLst>
            <pc:docMk/>
            <pc:sldMk cId="3966255517" sldId="259"/>
            <ac:picMk id="5" creationId="{0230350B-101B-2236-F564-05247499C595}"/>
          </ac:picMkLst>
        </pc:picChg>
      </pc:sldChg>
      <pc:sldChg chg="modSp modNotesTx">
        <pc:chgData name="Megan Botes" userId="70568131-745a-489b-b4fe-9e78c579dd6d" providerId="ADAL" clId="{9EEC9284-9036-4698-B779-798637548F41}" dt="2025-07-20T10:45:25.509" v="345" actId="6549"/>
        <pc:sldMkLst>
          <pc:docMk/>
          <pc:sldMk cId="381587332" sldId="260"/>
        </pc:sldMkLst>
        <pc:spChg chg="mod">
          <ac:chgData name="Megan Botes" userId="70568131-745a-489b-b4fe-9e78c579dd6d" providerId="ADAL" clId="{9EEC9284-9036-4698-B779-798637548F41}" dt="2025-07-20T10:44:10.576" v="288"/>
          <ac:spMkLst>
            <pc:docMk/>
            <pc:sldMk cId="381587332" sldId="260"/>
            <ac:spMk id="2" creationId="{01F6FA94-76FE-FFC0-292E-A5EB63DFDCA8}"/>
          </ac:spMkLst>
        </pc:spChg>
        <pc:graphicFrameChg chg="mod">
          <ac:chgData name="Megan Botes" userId="70568131-745a-489b-b4fe-9e78c579dd6d" providerId="ADAL" clId="{9EEC9284-9036-4698-B779-798637548F41}" dt="2025-07-20T10:45:20.776" v="343" actId="113"/>
          <ac:graphicFrameMkLst>
            <pc:docMk/>
            <pc:sldMk cId="381587332" sldId="260"/>
            <ac:graphicFrameMk id="32" creationId="{0676C4F1-E494-375D-E209-57A5A9C49929}"/>
          </ac:graphicFrameMkLst>
        </pc:graphicFrameChg>
      </pc:sldChg>
      <pc:sldChg chg="modSp mod modNotesTx">
        <pc:chgData name="Megan Botes" userId="70568131-745a-489b-b4fe-9e78c579dd6d" providerId="ADAL" clId="{9EEC9284-9036-4698-B779-798637548F41}" dt="2025-07-20T10:48:03.109" v="379" actId="6549"/>
        <pc:sldMkLst>
          <pc:docMk/>
          <pc:sldMk cId="3055863224" sldId="261"/>
        </pc:sldMkLst>
        <pc:spChg chg="mod">
          <ac:chgData name="Megan Botes" userId="70568131-745a-489b-b4fe-9e78c579dd6d" providerId="ADAL" clId="{9EEC9284-9036-4698-B779-798637548F41}" dt="2025-07-20T10:47:08.663" v="360" actId="113"/>
          <ac:spMkLst>
            <pc:docMk/>
            <pc:sldMk cId="3055863224" sldId="261"/>
            <ac:spMk id="2" creationId="{69E96C70-6340-D79B-3CDD-901C6B8D7FD1}"/>
          </ac:spMkLst>
        </pc:spChg>
        <pc:spChg chg="mod">
          <ac:chgData name="Megan Botes" userId="70568131-745a-489b-b4fe-9e78c579dd6d" providerId="ADAL" clId="{9EEC9284-9036-4698-B779-798637548F41}" dt="2025-07-20T10:47:58.165" v="377" actId="113"/>
          <ac:spMkLst>
            <pc:docMk/>
            <pc:sldMk cId="3055863224" sldId="261"/>
            <ac:spMk id="3" creationId="{1CF9B8AD-834D-04E6-0084-9BE68888FC63}"/>
          </ac:spMkLst>
        </pc:spChg>
        <pc:spChg chg="mod">
          <ac:chgData name="Megan Botes" userId="70568131-745a-489b-b4fe-9e78c579dd6d" providerId="ADAL" clId="{9EEC9284-9036-4698-B779-798637548F41}" dt="2025-07-20T10:46:07.093" v="356" actId="114"/>
          <ac:spMkLst>
            <pc:docMk/>
            <pc:sldMk cId="3055863224" sldId="261"/>
            <ac:spMk id="7" creationId="{702D2487-6673-CE7B-5DDC-3EAE12E88EDA}"/>
          </ac:spMkLst>
        </pc:spChg>
      </pc:sldChg>
      <pc:sldChg chg="modSp mod modNotesTx">
        <pc:chgData name="Megan Botes" userId="70568131-745a-489b-b4fe-9e78c579dd6d" providerId="ADAL" clId="{9EEC9284-9036-4698-B779-798637548F41}" dt="2025-07-20T10:50:55.951" v="414" actId="20577"/>
        <pc:sldMkLst>
          <pc:docMk/>
          <pc:sldMk cId="2390091796" sldId="262"/>
        </pc:sldMkLst>
        <pc:spChg chg="mod">
          <ac:chgData name="Megan Botes" userId="70568131-745a-489b-b4fe-9e78c579dd6d" providerId="ADAL" clId="{9EEC9284-9036-4698-B779-798637548F41}" dt="2025-07-20T10:48:57.839" v="385" actId="20577"/>
          <ac:spMkLst>
            <pc:docMk/>
            <pc:sldMk cId="2390091796" sldId="262"/>
            <ac:spMk id="2" creationId="{DB75181A-22CC-C17C-E737-958828C0FDF5}"/>
          </ac:spMkLst>
        </pc:spChg>
        <pc:graphicFrameChg chg="mod modGraphic">
          <ac:chgData name="Megan Botes" userId="70568131-745a-489b-b4fe-9e78c579dd6d" providerId="ADAL" clId="{9EEC9284-9036-4698-B779-798637548F41}" dt="2025-07-20T10:50:55.951" v="414" actId="20577"/>
          <ac:graphicFrameMkLst>
            <pc:docMk/>
            <pc:sldMk cId="2390091796" sldId="262"/>
            <ac:graphicFrameMk id="5" creationId="{F61345F1-EEDF-607D-B9AF-A30F6D2DEADF}"/>
          </ac:graphicFrameMkLst>
        </pc:graphicFrameChg>
      </pc:sldChg>
      <pc:sldChg chg="modSp mod modNotesTx">
        <pc:chgData name="Megan Botes" userId="70568131-745a-489b-b4fe-9e78c579dd6d" providerId="ADAL" clId="{9EEC9284-9036-4698-B779-798637548F41}" dt="2025-07-20T10:54:28.219" v="479" actId="20577"/>
        <pc:sldMkLst>
          <pc:docMk/>
          <pc:sldMk cId="2278703400" sldId="263"/>
        </pc:sldMkLst>
        <pc:spChg chg="mod">
          <ac:chgData name="Megan Botes" userId="70568131-745a-489b-b4fe-9e78c579dd6d" providerId="ADAL" clId="{9EEC9284-9036-4698-B779-798637548F41}" dt="2025-07-20T10:52:06.311" v="418" actId="20577"/>
          <ac:spMkLst>
            <pc:docMk/>
            <pc:sldMk cId="2278703400" sldId="263"/>
            <ac:spMk id="2" creationId="{8FEBC9C7-83CE-496A-6B4A-F2269B1B0BD3}"/>
          </ac:spMkLst>
        </pc:spChg>
        <pc:graphicFrameChg chg="mod">
          <ac:chgData name="Megan Botes" userId="70568131-745a-489b-b4fe-9e78c579dd6d" providerId="ADAL" clId="{9EEC9284-9036-4698-B779-798637548F41}" dt="2025-07-20T10:54:28.219" v="479" actId="20577"/>
          <ac:graphicFrameMkLst>
            <pc:docMk/>
            <pc:sldMk cId="2278703400" sldId="263"/>
            <ac:graphicFrameMk id="15" creationId="{6E613649-4E49-BD2B-AE53-0A4B34BBD43B}"/>
          </ac:graphicFrameMkLst>
        </pc:graphicFrameChg>
      </pc:sldChg>
      <pc:sldChg chg="modSp mod">
        <pc:chgData name="Megan Botes" userId="70568131-745a-489b-b4fe-9e78c579dd6d" providerId="ADAL" clId="{9EEC9284-9036-4698-B779-798637548F41}" dt="2025-07-20T10:37:43.368" v="169" actId="20577"/>
        <pc:sldMkLst>
          <pc:docMk/>
          <pc:sldMk cId="3102967822" sldId="264"/>
        </pc:sldMkLst>
        <pc:spChg chg="mod">
          <ac:chgData name="Megan Botes" userId="70568131-745a-489b-b4fe-9e78c579dd6d" providerId="ADAL" clId="{9EEC9284-9036-4698-B779-798637548F41}" dt="2025-07-20T10:37:43.368" v="169" actId="20577"/>
          <ac:spMkLst>
            <pc:docMk/>
            <pc:sldMk cId="3102967822" sldId="264"/>
            <ac:spMk id="2" creationId="{44B658EF-B61E-8121-ECA7-CAA6A218F5E4}"/>
          </ac:spMkLst>
        </pc:spChg>
      </pc:sldChg>
      <pc:sldChg chg="modSp mod">
        <pc:chgData name="Megan Botes" userId="70568131-745a-489b-b4fe-9e78c579dd6d" providerId="ADAL" clId="{9EEC9284-9036-4698-B779-798637548F41}" dt="2025-07-20T10:37:57.372" v="177" actId="20577"/>
        <pc:sldMkLst>
          <pc:docMk/>
          <pc:sldMk cId="1897520881" sldId="265"/>
        </pc:sldMkLst>
        <pc:spChg chg="mod">
          <ac:chgData name="Megan Botes" userId="70568131-745a-489b-b4fe-9e78c579dd6d" providerId="ADAL" clId="{9EEC9284-9036-4698-B779-798637548F41}" dt="2025-07-20T10:37:57.372" v="177" actId="20577"/>
          <ac:spMkLst>
            <pc:docMk/>
            <pc:sldMk cId="1897520881" sldId="265"/>
            <ac:spMk id="2" creationId="{92EA139A-30FE-9FBE-54C3-688F454F266A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D291DF-E639-4DAD-8E27-BF6B65DB47D4}" type="doc">
      <dgm:prSet loTypeId="urn:microsoft.com/office/officeart/2018/5/layout/IconCircleLabelList" loCatId="icon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418808F-F905-44EA-ADA8-49457D083935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nl-NL" dirty="0"/>
            <a:t>Jy en jou klasmaat het dalk ’n paar dinge in gemeen gehad, of dalk glad nie.</a:t>
          </a:r>
          <a:endParaRPr lang="en-US" dirty="0"/>
        </a:p>
      </dgm:t>
    </dgm:pt>
    <dgm:pt modelId="{0CF6F091-A002-4988-A99E-6F01A0A9786E}" type="parTrans" cxnId="{CF532A1E-6484-4F00-B109-A1BD9FCFA400}">
      <dgm:prSet/>
      <dgm:spPr/>
      <dgm:t>
        <a:bodyPr/>
        <a:lstStyle/>
        <a:p>
          <a:endParaRPr lang="en-US"/>
        </a:p>
      </dgm:t>
    </dgm:pt>
    <dgm:pt modelId="{9E3095AA-0381-4C4A-8104-B6C020664C96}" type="sibTrans" cxnId="{CF532A1E-6484-4F00-B109-A1BD9FCFA400}">
      <dgm:prSet/>
      <dgm:spPr/>
      <dgm:t>
        <a:bodyPr/>
        <a:lstStyle/>
        <a:p>
          <a:endParaRPr lang="en-US"/>
        </a:p>
      </dgm:t>
    </dgm:pt>
    <dgm:pt modelId="{0BBB3209-6037-4F7A-952E-DC6F94768C46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nl-NL" dirty="0"/>
            <a:t>Dit is omdat ons almal verskillende sterkpunte het.</a:t>
          </a:r>
          <a:br>
            <a:rPr lang="nl-NL" dirty="0"/>
          </a:br>
          <a:endParaRPr lang="en-US" dirty="0"/>
        </a:p>
      </dgm:t>
    </dgm:pt>
    <dgm:pt modelId="{2F0F5BD2-E70E-4B8F-BF49-A0974786F8CA}" type="parTrans" cxnId="{36831FF4-BE40-4A31-922B-1C57FD39374C}">
      <dgm:prSet/>
      <dgm:spPr/>
      <dgm:t>
        <a:bodyPr/>
        <a:lstStyle/>
        <a:p>
          <a:endParaRPr lang="en-US"/>
        </a:p>
      </dgm:t>
    </dgm:pt>
    <dgm:pt modelId="{E31420C5-60E3-40CD-93A8-A04C8BCC9C73}" type="sibTrans" cxnId="{36831FF4-BE40-4A31-922B-1C57FD39374C}">
      <dgm:prSet/>
      <dgm:spPr/>
      <dgm:t>
        <a:bodyPr/>
        <a:lstStyle/>
        <a:p>
          <a:endParaRPr lang="en-US"/>
        </a:p>
      </dgm:t>
    </dgm:pt>
    <dgm:pt modelId="{B6C00120-5774-4562-B6C2-E3FF8CDF4135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nl-NL" dirty="0"/>
            <a:t>Ons belangstellings verskil ook, en dit is heeltemal oukei!</a:t>
          </a:r>
          <a:endParaRPr lang="en-US" dirty="0"/>
        </a:p>
      </dgm:t>
    </dgm:pt>
    <dgm:pt modelId="{BDD95621-4472-4987-923A-F16FA7174E27}" type="parTrans" cxnId="{80DCAA96-064B-4A7A-B5BB-B6858CAEE7F2}">
      <dgm:prSet/>
      <dgm:spPr/>
      <dgm:t>
        <a:bodyPr/>
        <a:lstStyle/>
        <a:p>
          <a:endParaRPr lang="en-US"/>
        </a:p>
      </dgm:t>
    </dgm:pt>
    <dgm:pt modelId="{BC0CD8A0-52B0-40E8-BAC5-7F07734DDF78}" type="sibTrans" cxnId="{80DCAA96-064B-4A7A-B5BB-B6858CAEE7F2}">
      <dgm:prSet/>
      <dgm:spPr/>
      <dgm:t>
        <a:bodyPr/>
        <a:lstStyle/>
        <a:p>
          <a:endParaRPr lang="en-US"/>
        </a:p>
      </dgm:t>
    </dgm:pt>
    <dgm:pt modelId="{E5D5398F-43F7-430A-A923-69AC782E1595}" type="pres">
      <dgm:prSet presAssocID="{6BD291DF-E639-4DAD-8E27-BF6B65DB47D4}" presName="root" presStyleCnt="0">
        <dgm:presLayoutVars>
          <dgm:dir/>
          <dgm:resizeHandles val="exact"/>
        </dgm:presLayoutVars>
      </dgm:prSet>
      <dgm:spPr/>
    </dgm:pt>
    <dgm:pt modelId="{CADDF546-E734-46A5-9B29-FDF90ECC93AE}" type="pres">
      <dgm:prSet presAssocID="{6418808F-F905-44EA-ADA8-49457D083935}" presName="compNode" presStyleCnt="0"/>
      <dgm:spPr/>
    </dgm:pt>
    <dgm:pt modelId="{DBB8F8E7-A3F3-4D5F-A992-0D36C2A781EA}" type="pres">
      <dgm:prSet presAssocID="{6418808F-F905-44EA-ADA8-49457D083935}" presName="iconBgRect" presStyleLbl="bgShp" presStyleIdx="0" presStyleCnt="3"/>
      <dgm:spPr/>
    </dgm:pt>
    <dgm:pt modelId="{69E7A4E5-89D1-4C85-98A4-F8A6730629FD}" type="pres">
      <dgm:prSet presAssocID="{6418808F-F905-44EA-ADA8-49457D083935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B520D98E-E0F3-448C-BD10-5C670289B1BD}" type="pres">
      <dgm:prSet presAssocID="{6418808F-F905-44EA-ADA8-49457D083935}" presName="spaceRect" presStyleCnt="0"/>
      <dgm:spPr/>
    </dgm:pt>
    <dgm:pt modelId="{77DC3604-492E-47D7-9AE1-9CDFCA867B80}" type="pres">
      <dgm:prSet presAssocID="{6418808F-F905-44EA-ADA8-49457D083935}" presName="textRect" presStyleLbl="revTx" presStyleIdx="0" presStyleCnt="3">
        <dgm:presLayoutVars>
          <dgm:chMax val="1"/>
          <dgm:chPref val="1"/>
        </dgm:presLayoutVars>
      </dgm:prSet>
      <dgm:spPr/>
    </dgm:pt>
    <dgm:pt modelId="{20C2933C-5DD2-4917-8698-B4D55E0561FC}" type="pres">
      <dgm:prSet presAssocID="{9E3095AA-0381-4C4A-8104-B6C020664C96}" presName="sibTrans" presStyleCnt="0"/>
      <dgm:spPr/>
    </dgm:pt>
    <dgm:pt modelId="{82DA82FD-4F0F-4810-88F8-CB5E545C8D64}" type="pres">
      <dgm:prSet presAssocID="{0BBB3209-6037-4F7A-952E-DC6F94768C46}" presName="compNode" presStyleCnt="0"/>
      <dgm:spPr/>
    </dgm:pt>
    <dgm:pt modelId="{6F68693F-2617-4E34-95C8-9A24652C953A}" type="pres">
      <dgm:prSet presAssocID="{0BBB3209-6037-4F7A-952E-DC6F94768C46}" presName="iconBgRect" presStyleLbl="bgShp" presStyleIdx="1" presStyleCnt="3"/>
      <dgm:spPr/>
    </dgm:pt>
    <dgm:pt modelId="{7D79F187-6116-46FB-871E-300376FFD3E1}" type="pres">
      <dgm:prSet presAssocID="{0BBB3209-6037-4F7A-952E-DC6F94768C46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humbs Up Sign"/>
        </a:ext>
      </dgm:extLst>
    </dgm:pt>
    <dgm:pt modelId="{7ADF7C8A-F420-4612-981F-9B4F88D47731}" type="pres">
      <dgm:prSet presAssocID="{0BBB3209-6037-4F7A-952E-DC6F94768C46}" presName="spaceRect" presStyleCnt="0"/>
      <dgm:spPr/>
    </dgm:pt>
    <dgm:pt modelId="{0BB5B75E-49D6-496C-8D28-4FC49AA4184F}" type="pres">
      <dgm:prSet presAssocID="{0BBB3209-6037-4F7A-952E-DC6F94768C46}" presName="textRect" presStyleLbl="revTx" presStyleIdx="1" presStyleCnt="3">
        <dgm:presLayoutVars>
          <dgm:chMax val="1"/>
          <dgm:chPref val="1"/>
        </dgm:presLayoutVars>
      </dgm:prSet>
      <dgm:spPr/>
    </dgm:pt>
    <dgm:pt modelId="{D15116FE-47AC-4AC5-B159-0C59F65947D2}" type="pres">
      <dgm:prSet presAssocID="{E31420C5-60E3-40CD-93A8-A04C8BCC9C73}" presName="sibTrans" presStyleCnt="0"/>
      <dgm:spPr/>
    </dgm:pt>
    <dgm:pt modelId="{9E8894C0-DD71-40D3-BE12-961D73665BC6}" type="pres">
      <dgm:prSet presAssocID="{B6C00120-5774-4562-B6C2-E3FF8CDF4135}" presName="compNode" presStyleCnt="0"/>
      <dgm:spPr/>
    </dgm:pt>
    <dgm:pt modelId="{769521B2-2CAA-47CF-A433-ABCD4952E75C}" type="pres">
      <dgm:prSet presAssocID="{B6C00120-5774-4562-B6C2-E3FF8CDF4135}" presName="iconBgRect" presStyleLbl="bgShp" presStyleIdx="2" presStyleCnt="3"/>
      <dgm:spPr/>
    </dgm:pt>
    <dgm:pt modelId="{EAB81A81-37CE-4915-9F76-79FB26775527}" type="pres">
      <dgm:prSet presAssocID="{B6C00120-5774-4562-B6C2-E3FF8CDF4135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ngel Face Outline"/>
        </a:ext>
      </dgm:extLst>
    </dgm:pt>
    <dgm:pt modelId="{9588E563-9F9C-4ADF-AEEC-B4440AECFBEC}" type="pres">
      <dgm:prSet presAssocID="{B6C00120-5774-4562-B6C2-E3FF8CDF4135}" presName="spaceRect" presStyleCnt="0"/>
      <dgm:spPr/>
    </dgm:pt>
    <dgm:pt modelId="{20F0FF85-221A-408F-AFC1-C7689A4D6C3D}" type="pres">
      <dgm:prSet presAssocID="{B6C00120-5774-4562-B6C2-E3FF8CDF4135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CF532A1E-6484-4F00-B109-A1BD9FCFA400}" srcId="{6BD291DF-E639-4DAD-8E27-BF6B65DB47D4}" destId="{6418808F-F905-44EA-ADA8-49457D083935}" srcOrd="0" destOrd="0" parTransId="{0CF6F091-A002-4988-A99E-6F01A0A9786E}" sibTransId="{9E3095AA-0381-4C4A-8104-B6C020664C96}"/>
    <dgm:cxn modelId="{E79DCA41-D81C-47A1-B07E-0A410546FEB8}" type="presOf" srcId="{B6C00120-5774-4562-B6C2-E3FF8CDF4135}" destId="{20F0FF85-221A-408F-AFC1-C7689A4D6C3D}" srcOrd="0" destOrd="0" presId="urn:microsoft.com/office/officeart/2018/5/layout/IconCircleLabelList"/>
    <dgm:cxn modelId="{47A10250-7EA7-4C2E-9428-9B16ED24C0C2}" type="presOf" srcId="{6BD291DF-E639-4DAD-8E27-BF6B65DB47D4}" destId="{E5D5398F-43F7-430A-A923-69AC782E1595}" srcOrd="0" destOrd="0" presId="urn:microsoft.com/office/officeart/2018/5/layout/IconCircleLabelList"/>
    <dgm:cxn modelId="{96CEFF90-D570-4358-B6B3-28F5F323EA64}" type="presOf" srcId="{6418808F-F905-44EA-ADA8-49457D083935}" destId="{77DC3604-492E-47D7-9AE1-9CDFCA867B80}" srcOrd="0" destOrd="0" presId="urn:microsoft.com/office/officeart/2018/5/layout/IconCircleLabelList"/>
    <dgm:cxn modelId="{80DCAA96-064B-4A7A-B5BB-B6858CAEE7F2}" srcId="{6BD291DF-E639-4DAD-8E27-BF6B65DB47D4}" destId="{B6C00120-5774-4562-B6C2-E3FF8CDF4135}" srcOrd="2" destOrd="0" parTransId="{BDD95621-4472-4987-923A-F16FA7174E27}" sibTransId="{BC0CD8A0-52B0-40E8-BAC5-7F07734DDF78}"/>
    <dgm:cxn modelId="{89E420F0-A279-4ACE-A3C0-18FE2215879D}" type="presOf" srcId="{0BBB3209-6037-4F7A-952E-DC6F94768C46}" destId="{0BB5B75E-49D6-496C-8D28-4FC49AA4184F}" srcOrd="0" destOrd="0" presId="urn:microsoft.com/office/officeart/2018/5/layout/IconCircleLabelList"/>
    <dgm:cxn modelId="{36831FF4-BE40-4A31-922B-1C57FD39374C}" srcId="{6BD291DF-E639-4DAD-8E27-BF6B65DB47D4}" destId="{0BBB3209-6037-4F7A-952E-DC6F94768C46}" srcOrd="1" destOrd="0" parTransId="{2F0F5BD2-E70E-4B8F-BF49-A0974786F8CA}" sibTransId="{E31420C5-60E3-40CD-93A8-A04C8BCC9C73}"/>
    <dgm:cxn modelId="{77CAD808-E220-49DF-ABB7-CC90C6D96DDE}" type="presParOf" srcId="{E5D5398F-43F7-430A-A923-69AC782E1595}" destId="{CADDF546-E734-46A5-9B29-FDF90ECC93AE}" srcOrd="0" destOrd="0" presId="urn:microsoft.com/office/officeart/2018/5/layout/IconCircleLabelList"/>
    <dgm:cxn modelId="{B453064E-0360-4A83-8F72-B26A9396CFD2}" type="presParOf" srcId="{CADDF546-E734-46A5-9B29-FDF90ECC93AE}" destId="{DBB8F8E7-A3F3-4D5F-A992-0D36C2A781EA}" srcOrd="0" destOrd="0" presId="urn:microsoft.com/office/officeart/2018/5/layout/IconCircleLabelList"/>
    <dgm:cxn modelId="{395FBFC1-991F-41F4-B978-1608C130E325}" type="presParOf" srcId="{CADDF546-E734-46A5-9B29-FDF90ECC93AE}" destId="{69E7A4E5-89D1-4C85-98A4-F8A6730629FD}" srcOrd="1" destOrd="0" presId="urn:microsoft.com/office/officeart/2018/5/layout/IconCircleLabelList"/>
    <dgm:cxn modelId="{3A7B3930-F88F-4FDC-AA0F-FD473CB2D4D5}" type="presParOf" srcId="{CADDF546-E734-46A5-9B29-FDF90ECC93AE}" destId="{B520D98E-E0F3-448C-BD10-5C670289B1BD}" srcOrd="2" destOrd="0" presId="urn:microsoft.com/office/officeart/2018/5/layout/IconCircleLabelList"/>
    <dgm:cxn modelId="{E1A18D38-E7FB-4F8F-BF0F-8BE685A695C4}" type="presParOf" srcId="{CADDF546-E734-46A5-9B29-FDF90ECC93AE}" destId="{77DC3604-492E-47D7-9AE1-9CDFCA867B80}" srcOrd="3" destOrd="0" presId="urn:microsoft.com/office/officeart/2018/5/layout/IconCircleLabelList"/>
    <dgm:cxn modelId="{305E5160-AA7F-4F07-BDE8-6F9C9B5FF242}" type="presParOf" srcId="{E5D5398F-43F7-430A-A923-69AC782E1595}" destId="{20C2933C-5DD2-4917-8698-B4D55E0561FC}" srcOrd="1" destOrd="0" presId="urn:microsoft.com/office/officeart/2018/5/layout/IconCircleLabelList"/>
    <dgm:cxn modelId="{BE235B31-9403-42C0-881F-BFBB30A04C80}" type="presParOf" srcId="{E5D5398F-43F7-430A-A923-69AC782E1595}" destId="{82DA82FD-4F0F-4810-88F8-CB5E545C8D64}" srcOrd="2" destOrd="0" presId="urn:microsoft.com/office/officeart/2018/5/layout/IconCircleLabelList"/>
    <dgm:cxn modelId="{9A2037B3-A149-4271-B16F-A3CBBB0040CB}" type="presParOf" srcId="{82DA82FD-4F0F-4810-88F8-CB5E545C8D64}" destId="{6F68693F-2617-4E34-95C8-9A24652C953A}" srcOrd="0" destOrd="0" presId="urn:microsoft.com/office/officeart/2018/5/layout/IconCircleLabelList"/>
    <dgm:cxn modelId="{02DD3132-3148-4F89-AEC5-086B89390611}" type="presParOf" srcId="{82DA82FD-4F0F-4810-88F8-CB5E545C8D64}" destId="{7D79F187-6116-46FB-871E-300376FFD3E1}" srcOrd="1" destOrd="0" presId="urn:microsoft.com/office/officeart/2018/5/layout/IconCircleLabelList"/>
    <dgm:cxn modelId="{D403A472-53BF-49A3-B4A8-E95A8B9454BD}" type="presParOf" srcId="{82DA82FD-4F0F-4810-88F8-CB5E545C8D64}" destId="{7ADF7C8A-F420-4612-981F-9B4F88D47731}" srcOrd="2" destOrd="0" presId="urn:microsoft.com/office/officeart/2018/5/layout/IconCircleLabelList"/>
    <dgm:cxn modelId="{B6EBD209-098C-47A3-9D78-9098DB4CE164}" type="presParOf" srcId="{82DA82FD-4F0F-4810-88F8-CB5E545C8D64}" destId="{0BB5B75E-49D6-496C-8D28-4FC49AA4184F}" srcOrd="3" destOrd="0" presId="urn:microsoft.com/office/officeart/2018/5/layout/IconCircleLabelList"/>
    <dgm:cxn modelId="{E07A6A10-369E-4B9D-9A4C-96F5FEB56CEF}" type="presParOf" srcId="{E5D5398F-43F7-430A-A923-69AC782E1595}" destId="{D15116FE-47AC-4AC5-B159-0C59F65947D2}" srcOrd="3" destOrd="0" presId="urn:microsoft.com/office/officeart/2018/5/layout/IconCircleLabelList"/>
    <dgm:cxn modelId="{4D171EA5-404B-4F5B-B41B-4DDF108489E5}" type="presParOf" srcId="{E5D5398F-43F7-430A-A923-69AC782E1595}" destId="{9E8894C0-DD71-40D3-BE12-961D73665BC6}" srcOrd="4" destOrd="0" presId="urn:microsoft.com/office/officeart/2018/5/layout/IconCircleLabelList"/>
    <dgm:cxn modelId="{546B44AE-7C38-43E5-B0E3-6037497AEACD}" type="presParOf" srcId="{9E8894C0-DD71-40D3-BE12-961D73665BC6}" destId="{769521B2-2CAA-47CF-A433-ABCD4952E75C}" srcOrd="0" destOrd="0" presId="urn:microsoft.com/office/officeart/2018/5/layout/IconCircleLabelList"/>
    <dgm:cxn modelId="{7BF1628B-C1D8-4895-82F2-F6CE1C27E1B1}" type="presParOf" srcId="{9E8894C0-DD71-40D3-BE12-961D73665BC6}" destId="{EAB81A81-37CE-4915-9F76-79FB26775527}" srcOrd="1" destOrd="0" presId="urn:microsoft.com/office/officeart/2018/5/layout/IconCircleLabelList"/>
    <dgm:cxn modelId="{402C35EC-4D1B-4E62-9721-ACD6B5F0CDF9}" type="presParOf" srcId="{9E8894C0-DD71-40D3-BE12-961D73665BC6}" destId="{9588E563-9F9C-4ADF-AEEC-B4440AECFBEC}" srcOrd="2" destOrd="0" presId="urn:microsoft.com/office/officeart/2018/5/layout/IconCircleLabelList"/>
    <dgm:cxn modelId="{CE8BC87A-4B75-4025-B4D2-387C3F992075}" type="presParOf" srcId="{9E8894C0-DD71-40D3-BE12-961D73665BC6}" destId="{20F0FF85-221A-408F-AFC1-C7689A4D6C3D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DC867B9-28D4-4441-A7C2-359EBD3E4B8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40C3911-BE23-4E4C-9946-6922B77E9DC7}">
      <dgm:prSet/>
      <dgm:spPr/>
      <dgm:t>
        <a:bodyPr/>
        <a:lstStyle/>
        <a:p>
          <a:pPr>
            <a:lnSpc>
              <a:spcPct val="100000"/>
            </a:lnSpc>
          </a:pPr>
          <a:r>
            <a:rPr lang="nl-NL" dirty="0"/>
            <a:t>In Graad 9 gaan jy belangrike vakkeuses maak – die vakke wat jy van Graad 10 tot 12 gaan neem.</a:t>
          </a:r>
          <a:endParaRPr lang="en-US" dirty="0"/>
        </a:p>
      </dgm:t>
    </dgm:pt>
    <dgm:pt modelId="{F20C8815-31FF-4DE3-A4CE-CB36074E2BB0}" type="parTrans" cxnId="{59B03F1D-0014-4CBE-8DFD-BB09D0C81CE3}">
      <dgm:prSet/>
      <dgm:spPr/>
      <dgm:t>
        <a:bodyPr/>
        <a:lstStyle/>
        <a:p>
          <a:endParaRPr lang="en-US"/>
        </a:p>
      </dgm:t>
    </dgm:pt>
    <dgm:pt modelId="{DB7BB3F3-B5D2-498C-A08D-65A5A22C5A7E}" type="sibTrans" cxnId="{59B03F1D-0014-4CBE-8DFD-BB09D0C81CE3}">
      <dgm:prSet/>
      <dgm:spPr/>
      <dgm:t>
        <a:bodyPr/>
        <a:lstStyle/>
        <a:p>
          <a:endParaRPr lang="en-US"/>
        </a:p>
      </dgm:t>
    </dgm:pt>
    <dgm:pt modelId="{4CD2DD92-7C01-423A-B411-8ECB3FE50ED6}">
      <dgm:prSet/>
      <dgm:spPr/>
      <dgm:t>
        <a:bodyPr/>
        <a:lstStyle/>
        <a:p>
          <a:pPr>
            <a:lnSpc>
              <a:spcPct val="100000"/>
            </a:lnSpc>
          </a:pPr>
          <a:r>
            <a:rPr lang="nl-NL" dirty="0"/>
            <a:t>Hierdie fase staan bekend as die </a:t>
          </a:r>
          <a:r>
            <a:rPr lang="nl-NL" b="1" dirty="0"/>
            <a:t>Verdere Onderwys- en Opleidingsfase (VOO-fase)</a:t>
          </a:r>
          <a:r>
            <a:rPr lang="nl-NL" dirty="0"/>
            <a:t>.</a:t>
          </a:r>
          <a:endParaRPr lang="en-US" dirty="0"/>
        </a:p>
      </dgm:t>
    </dgm:pt>
    <dgm:pt modelId="{385F1FF9-0EAE-4A6B-B2D5-D5D119C36687}" type="parTrans" cxnId="{AF5D74F4-4543-48E1-B078-C61FEC22BDF4}">
      <dgm:prSet/>
      <dgm:spPr/>
      <dgm:t>
        <a:bodyPr/>
        <a:lstStyle/>
        <a:p>
          <a:endParaRPr lang="en-US"/>
        </a:p>
      </dgm:t>
    </dgm:pt>
    <dgm:pt modelId="{41A22F2B-8C3D-430E-9958-01986D89B687}" type="sibTrans" cxnId="{AF5D74F4-4543-48E1-B078-C61FEC22BDF4}">
      <dgm:prSet/>
      <dgm:spPr/>
      <dgm:t>
        <a:bodyPr/>
        <a:lstStyle/>
        <a:p>
          <a:endParaRPr lang="en-US"/>
        </a:p>
      </dgm:t>
    </dgm:pt>
    <dgm:pt modelId="{90196872-FB16-4CC2-88CB-2B3FDB30E20D}">
      <dgm:prSet/>
      <dgm:spPr/>
      <dgm:t>
        <a:bodyPr/>
        <a:lstStyle/>
        <a:p>
          <a:pPr>
            <a:lnSpc>
              <a:spcPct val="100000"/>
            </a:lnSpc>
          </a:pPr>
          <a:r>
            <a:rPr lang="nl-NL" dirty="0"/>
            <a:t>Dink aan jou langtermyndoelwitte en drome</a:t>
          </a:r>
          <a:r>
            <a:rPr lang="en-GB" dirty="0"/>
            <a:t>.</a:t>
          </a:r>
          <a:endParaRPr lang="en-US" dirty="0"/>
        </a:p>
      </dgm:t>
    </dgm:pt>
    <dgm:pt modelId="{796EE55C-DB7A-4A92-AD90-2FF42DD12B26}" type="parTrans" cxnId="{EF567AC2-14A6-4AB3-9055-D973C5DA21AA}">
      <dgm:prSet/>
      <dgm:spPr/>
      <dgm:t>
        <a:bodyPr/>
        <a:lstStyle/>
        <a:p>
          <a:endParaRPr lang="en-US"/>
        </a:p>
      </dgm:t>
    </dgm:pt>
    <dgm:pt modelId="{A51B6DDC-3066-4E3A-8138-35BB8B3C901F}" type="sibTrans" cxnId="{EF567AC2-14A6-4AB3-9055-D973C5DA21AA}">
      <dgm:prSet/>
      <dgm:spPr/>
      <dgm:t>
        <a:bodyPr/>
        <a:lstStyle/>
        <a:p>
          <a:endParaRPr lang="en-US"/>
        </a:p>
      </dgm:t>
    </dgm:pt>
    <dgm:pt modelId="{C9A85C01-E188-4FA5-9B84-E60687914803}">
      <dgm:prSet/>
      <dgm:spPr/>
      <dgm:t>
        <a:bodyPr/>
        <a:lstStyle/>
        <a:p>
          <a:pPr>
            <a:lnSpc>
              <a:spcPct val="100000"/>
            </a:lnSpc>
          </a:pPr>
          <a:r>
            <a:rPr lang="nl-NL" dirty="0"/>
            <a:t>Wat vir een persoon werk, werk dalk nie vir die volgende persoon nie.</a:t>
          </a:r>
          <a:endParaRPr lang="en-US" dirty="0"/>
        </a:p>
      </dgm:t>
    </dgm:pt>
    <dgm:pt modelId="{03E8D0CF-E7E7-4EF6-BEC3-21B024603447}" type="parTrans" cxnId="{8735D2B0-C3EF-4D33-86D0-B7E2A8C2FB65}">
      <dgm:prSet/>
      <dgm:spPr/>
      <dgm:t>
        <a:bodyPr/>
        <a:lstStyle/>
        <a:p>
          <a:endParaRPr lang="en-US"/>
        </a:p>
      </dgm:t>
    </dgm:pt>
    <dgm:pt modelId="{E1A6AE02-5729-4CEE-83CE-5FDA0A6436D7}" type="sibTrans" cxnId="{8735D2B0-C3EF-4D33-86D0-B7E2A8C2FB65}">
      <dgm:prSet/>
      <dgm:spPr/>
      <dgm:t>
        <a:bodyPr/>
        <a:lstStyle/>
        <a:p>
          <a:endParaRPr lang="en-US"/>
        </a:p>
      </dgm:t>
    </dgm:pt>
    <dgm:pt modelId="{A4766B34-078C-4A4C-A0BA-9307E5AAFF40}">
      <dgm:prSet/>
      <dgm:spPr/>
      <dgm:t>
        <a:bodyPr/>
        <a:lstStyle/>
        <a:p>
          <a:pPr>
            <a:lnSpc>
              <a:spcPct val="100000"/>
            </a:lnSpc>
          </a:pPr>
          <a:r>
            <a:rPr lang="nl-NL" dirty="0"/>
            <a:t>Jou keuse moet gebaseer wees op </a:t>
          </a:r>
          <a:r>
            <a:rPr lang="nl-NL" b="1" dirty="0"/>
            <a:t>jou </a:t>
          </a:r>
          <a:r>
            <a:rPr lang="nl-NL" b="0" dirty="0"/>
            <a:t>sterkpunte, belangstellings en toekomsplanne.</a:t>
          </a:r>
          <a:endParaRPr lang="en-US" b="0" dirty="0"/>
        </a:p>
      </dgm:t>
    </dgm:pt>
    <dgm:pt modelId="{B770AEAC-26F0-4854-90B7-70138B4ED75F}" type="parTrans" cxnId="{57BD8BCB-E1C0-4FE8-A50B-0867ECFFAB1C}">
      <dgm:prSet/>
      <dgm:spPr/>
      <dgm:t>
        <a:bodyPr/>
        <a:lstStyle/>
        <a:p>
          <a:endParaRPr lang="en-US"/>
        </a:p>
      </dgm:t>
    </dgm:pt>
    <dgm:pt modelId="{0648FC23-7AE3-4FE2-B3A6-1D4331BBABBE}" type="sibTrans" cxnId="{57BD8BCB-E1C0-4FE8-A50B-0867ECFFAB1C}">
      <dgm:prSet/>
      <dgm:spPr/>
      <dgm:t>
        <a:bodyPr/>
        <a:lstStyle/>
        <a:p>
          <a:endParaRPr lang="en-US"/>
        </a:p>
      </dgm:t>
    </dgm:pt>
    <dgm:pt modelId="{32553880-5D4F-4D9F-BCEB-D12088E81DCE}" type="pres">
      <dgm:prSet presAssocID="{8DC867B9-28D4-4441-A7C2-359EBD3E4B8E}" presName="root" presStyleCnt="0">
        <dgm:presLayoutVars>
          <dgm:dir/>
          <dgm:resizeHandles val="exact"/>
        </dgm:presLayoutVars>
      </dgm:prSet>
      <dgm:spPr/>
    </dgm:pt>
    <dgm:pt modelId="{3AB376FC-6A9E-48FC-BA90-3E4912B0287F}" type="pres">
      <dgm:prSet presAssocID="{040C3911-BE23-4E4C-9946-6922B77E9DC7}" presName="compNode" presStyleCnt="0"/>
      <dgm:spPr/>
    </dgm:pt>
    <dgm:pt modelId="{C612C38E-C450-4362-B8CE-0C527BB677CA}" type="pres">
      <dgm:prSet presAssocID="{040C3911-BE23-4E4C-9946-6922B77E9DC7}" presName="bgRect" presStyleLbl="bgShp" presStyleIdx="0" presStyleCnt="4"/>
      <dgm:spPr/>
    </dgm:pt>
    <dgm:pt modelId="{6D7C879B-BB08-4886-A2EF-0DE4E135952A}" type="pres">
      <dgm:prSet presAssocID="{040C3911-BE23-4E4C-9946-6922B77E9DC7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aduation Cap"/>
        </a:ext>
      </dgm:extLst>
    </dgm:pt>
    <dgm:pt modelId="{624BBB7C-AE67-4C7D-A1D9-FF2976C2E6A3}" type="pres">
      <dgm:prSet presAssocID="{040C3911-BE23-4E4C-9946-6922B77E9DC7}" presName="spaceRect" presStyleCnt="0"/>
      <dgm:spPr/>
    </dgm:pt>
    <dgm:pt modelId="{5B7290E9-F0C4-456E-A4EC-734924BE46DC}" type="pres">
      <dgm:prSet presAssocID="{040C3911-BE23-4E4C-9946-6922B77E9DC7}" presName="parTx" presStyleLbl="revTx" presStyleIdx="0" presStyleCnt="5">
        <dgm:presLayoutVars>
          <dgm:chMax val="0"/>
          <dgm:chPref val="0"/>
        </dgm:presLayoutVars>
      </dgm:prSet>
      <dgm:spPr/>
    </dgm:pt>
    <dgm:pt modelId="{67A4B4D3-2C55-4889-B748-F14A06C77EF1}" type="pres">
      <dgm:prSet presAssocID="{DB7BB3F3-B5D2-498C-A08D-65A5A22C5A7E}" presName="sibTrans" presStyleCnt="0"/>
      <dgm:spPr/>
    </dgm:pt>
    <dgm:pt modelId="{634D94D4-8432-4F67-9E11-FF3C5049C0BA}" type="pres">
      <dgm:prSet presAssocID="{4CD2DD92-7C01-423A-B411-8ECB3FE50ED6}" presName="compNode" presStyleCnt="0"/>
      <dgm:spPr/>
    </dgm:pt>
    <dgm:pt modelId="{A8F1026C-3CDE-4C6D-A468-3915CC3294F9}" type="pres">
      <dgm:prSet presAssocID="{4CD2DD92-7C01-423A-B411-8ECB3FE50ED6}" presName="bgRect" presStyleLbl="bgShp" presStyleIdx="1" presStyleCnt="4"/>
      <dgm:spPr/>
    </dgm:pt>
    <dgm:pt modelId="{D70F890A-A214-4AE2-A0C3-B5DF7310348D}" type="pres">
      <dgm:prSet presAssocID="{4CD2DD92-7C01-423A-B411-8ECB3FE50ED6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27FF1406-9BD3-4CFA-9EB5-6C31739229DF}" type="pres">
      <dgm:prSet presAssocID="{4CD2DD92-7C01-423A-B411-8ECB3FE50ED6}" presName="spaceRect" presStyleCnt="0"/>
      <dgm:spPr/>
    </dgm:pt>
    <dgm:pt modelId="{A99566CB-6591-4782-9014-3D727374312E}" type="pres">
      <dgm:prSet presAssocID="{4CD2DD92-7C01-423A-B411-8ECB3FE50ED6}" presName="parTx" presStyleLbl="revTx" presStyleIdx="1" presStyleCnt="5">
        <dgm:presLayoutVars>
          <dgm:chMax val="0"/>
          <dgm:chPref val="0"/>
        </dgm:presLayoutVars>
      </dgm:prSet>
      <dgm:spPr/>
    </dgm:pt>
    <dgm:pt modelId="{99FFEEF6-1A82-435D-A9DD-E723BB1F6FEA}" type="pres">
      <dgm:prSet presAssocID="{41A22F2B-8C3D-430E-9958-01986D89B687}" presName="sibTrans" presStyleCnt="0"/>
      <dgm:spPr/>
    </dgm:pt>
    <dgm:pt modelId="{38FC6D18-C0E6-41B2-9303-D7419E4485F4}" type="pres">
      <dgm:prSet presAssocID="{90196872-FB16-4CC2-88CB-2B3FDB30E20D}" presName="compNode" presStyleCnt="0"/>
      <dgm:spPr/>
    </dgm:pt>
    <dgm:pt modelId="{92FBB79C-3E46-4B91-96E1-A34EBA54B6B7}" type="pres">
      <dgm:prSet presAssocID="{90196872-FB16-4CC2-88CB-2B3FDB30E20D}" presName="bgRect" presStyleLbl="bgShp" presStyleIdx="2" presStyleCnt="4"/>
      <dgm:spPr/>
    </dgm:pt>
    <dgm:pt modelId="{0A160D4E-D521-4A90-A6F0-1907149345AC}" type="pres">
      <dgm:prSet presAssocID="{90196872-FB16-4CC2-88CB-2B3FDB30E20D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hought bubble"/>
        </a:ext>
      </dgm:extLst>
    </dgm:pt>
    <dgm:pt modelId="{87D33514-4281-4DD9-97F0-F639FAB99CBC}" type="pres">
      <dgm:prSet presAssocID="{90196872-FB16-4CC2-88CB-2B3FDB30E20D}" presName="spaceRect" presStyleCnt="0"/>
      <dgm:spPr/>
    </dgm:pt>
    <dgm:pt modelId="{D564C450-9E3B-4D1E-9CC0-EB8A2C0D97A0}" type="pres">
      <dgm:prSet presAssocID="{90196872-FB16-4CC2-88CB-2B3FDB30E20D}" presName="parTx" presStyleLbl="revTx" presStyleIdx="2" presStyleCnt="5">
        <dgm:presLayoutVars>
          <dgm:chMax val="0"/>
          <dgm:chPref val="0"/>
        </dgm:presLayoutVars>
      </dgm:prSet>
      <dgm:spPr/>
    </dgm:pt>
    <dgm:pt modelId="{4F2DDF9D-310E-43BF-9C65-D0A09D40A390}" type="pres">
      <dgm:prSet presAssocID="{A51B6DDC-3066-4E3A-8138-35BB8B3C901F}" presName="sibTrans" presStyleCnt="0"/>
      <dgm:spPr/>
    </dgm:pt>
    <dgm:pt modelId="{B00D63F3-1029-4A2A-8E3E-46A5DF3460DB}" type="pres">
      <dgm:prSet presAssocID="{C9A85C01-E188-4FA5-9B84-E60687914803}" presName="compNode" presStyleCnt="0"/>
      <dgm:spPr/>
    </dgm:pt>
    <dgm:pt modelId="{8A83B197-FC2E-46E2-A62F-378BA520B6A3}" type="pres">
      <dgm:prSet presAssocID="{C9A85C01-E188-4FA5-9B84-E60687914803}" presName="bgRect" presStyleLbl="bgShp" presStyleIdx="3" presStyleCnt="4"/>
      <dgm:spPr/>
    </dgm:pt>
    <dgm:pt modelId="{4924041C-E115-4ED3-9F50-F67C038EF624}" type="pres">
      <dgm:prSet presAssocID="{C9A85C01-E188-4FA5-9B84-E60687914803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0BDE9095-776A-4A23-A91C-23C0CED791A1}" type="pres">
      <dgm:prSet presAssocID="{C9A85C01-E188-4FA5-9B84-E60687914803}" presName="spaceRect" presStyleCnt="0"/>
      <dgm:spPr/>
    </dgm:pt>
    <dgm:pt modelId="{CDD3BA94-E9BF-4A7C-B826-804686CECA61}" type="pres">
      <dgm:prSet presAssocID="{C9A85C01-E188-4FA5-9B84-E60687914803}" presName="parTx" presStyleLbl="revTx" presStyleIdx="3" presStyleCnt="5">
        <dgm:presLayoutVars>
          <dgm:chMax val="0"/>
          <dgm:chPref val="0"/>
        </dgm:presLayoutVars>
      </dgm:prSet>
      <dgm:spPr/>
    </dgm:pt>
    <dgm:pt modelId="{C047588C-CA0C-498A-9185-F0C6BEDA9454}" type="pres">
      <dgm:prSet presAssocID="{C9A85C01-E188-4FA5-9B84-E60687914803}" presName="desTx" presStyleLbl="revTx" presStyleIdx="4" presStyleCnt="5">
        <dgm:presLayoutVars/>
      </dgm:prSet>
      <dgm:spPr/>
    </dgm:pt>
  </dgm:ptLst>
  <dgm:cxnLst>
    <dgm:cxn modelId="{59B03F1D-0014-4CBE-8DFD-BB09D0C81CE3}" srcId="{8DC867B9-28D4-4441-A7C2-359EBD3E4B8E}" destId="{040C3911-BE23-4E4C-9946-6922B77E9DC7}" srcOrd="0" destOrd="0" parTransId="{F20C8815-31FF-4DE3-A4CE-CB36074E2BB0}" sibTransId="{DB7BB3F3-B5D2-498C-A08D-65A5A22C5A7E}"/>
    <dgm:cxn modelId="{BF076536-D386-4AD8-A9D3-C46F5EA1A584}" type="presOf" srcId="{A4766B34-078C-4A4C-A0BA-9307E5AAFF40}" destId="{C047588C-CA0C-498A-9185-F0C6BEDA9454}" srcOrd="0" destOrd="0" presId="urn:microsoft.com/office/officeart/2018/2/layout/IconVerticalSolidList"/>
    <dgm:cxn modelId="{01EEA746-C85F-4200-A4AB-A1906CF6476B}" type="presOf" srcId="{040C3911-BE23-4E4C-9946-6922B77E9DC7}" destId="{5B7290E9-F0C4-456E-A4EC-734924BE46DC}" srcOrd="0" destOrd="0" presId="urn:microsoft.com/office/officeart/2018/2/layout/IconVerticalSolidList"/>
    <dgm:cxn modelId="{EB34538D-912A-43F2-BB6F-30FDB3FA0AEF}" type="presOf" srcId="{C9A85C01-E188-4FA5-9B84-E60687914803}" destId="{CDD3BA94-E9BF-4A7C-B826-804686CECA61}" srcOrd="0" destOrd="0" presId="urn:microsoft.com/office/officeart/2018/2/layout/IconVerticalSolidList"/>
    <dgm:cxn modelId="{D1EE11A3-ABCB-4F98-B4B8-C91623A4AB70}" type="presOf" srcId="{4CD2DD92-7C01-423A-B411-8ECB3FE50ED6}" destId="{A99566CB-6591-4782-9014-3D727374312E}" srcOrd="0" destOrd="0" presId="urn:microsoft.com/office/officeart/2018/2/layout/IconVerticalSolidList"/>
    <dgm:cxn modelId="{8735D2B0-C3EF-4D33-86D0-B7E2A8C2FB65}" srcId="{8DC867B9-28D4-4441-A7C2-359EBD3E4B8E}" destId="{C9A85C01-E188-4FA5-9B84-E60687914803}" srcOrd="3" destOrd="0" parTransId="{03E8D0CF-E7E7-4EF6-BEC3-21B024603447}" sibTransId="{E1A6AE02-5729-4CEE-83CE-5FDA0A6436D7}"/>
    <dgm:cxn modelId="{EF567AC2-14A6-4AB3-9055-D973C5DA21AA}" srcId="{8DC867B9-28D4-4441-A7C2-359EBD3E4B8E}" destId="{90196872-FB16-4CC2-88CB-2B3FDB30E20D}" srcOrd="2" destOrd="0" parTransId="{796EE55C-DB7A-4A92-AD90-2FF42DD12B26}" sibTransId="{A51B6DDC-3066-4E3A-8138-35BB8B3C901F}"/>
    <dgm:cxn modelId="{57BD8BCB-E1C0-4FE8-A50B-0867ECFFAB1C}" srcId="{C9A85C01-E188-4FA5-9B84-E60687914803}" destId="{A4766B34-078C-4A4C-A0BA-9307E5AAFF40}" srcOrd="0" destOrd="0" parTransId="{B770AEAC-26F0-4854-90B7-70138B4ED75F}" sibTransId="{0648FC23-7AE3-4FE2-B3A6-1D4331BBABBE}"/>
    <dgm:cxn modelId="{B14B2AE0-FCC9-4D78-B501-5D069EFE9F97}" type="presOf" srcId="{90196872-FB16-4CC2-88CB-2B3FDB30E20D}" destId="{D564C450-9E3B-4D1E-9CC0-EB8A2C0D97A0}" srcOrd="0" destOrd="0" presId="urn:microsoft.com/office/officeart/2018/2/layout/IconVerticalSolidList"/>
    <dgm:cxn modelId="{F7A5D1F3-7418-4A60-8B91-E21083613624}" type="presOf" srcId="{8DC867B9-28D4-4441-A7C2-359EBD3E4B8E}" destId="{32553880-5D4F-4D9F-BCEB-D12088E81DCE}" srcOrd="0" destOrd="0" presId="urn:microsoft.com/office/officeart/2018/2/layout/IconVerticalSolidList"/>
    <dgm:cxn modelId="{AF5D74F4-4543-48E1-B078-C61FEC22BDF4}" srcId="{8DC867B9-28D4-4441-A7C2-359EBD3E4B8E}" destId="{4CD2DD92-7C01-423A-B411-8ECB3FE50ED6}" srcOrd="1" destOrd="0" parTransId="{385F1FF9-0EAE-4A6B-B2D5-D5D119C36687}" sibTransId="{41A22F2B-8C3D-430E-9958-01986D89B687}"/>
    <dgm:cxn modelId="{E3765F7D-9A8E-4D5C-ABD0-19DE7499E125}" type="presParOf" srcId="{32553880-5D4F-4D9F-BCEB-D12088E81DCE}" destId="{3AB376FC-6A9E-48FC-BA90-3E4912B0287F}" srcOrd="0" destOrd="0" presId="urn:microsoft.com/office/officeart/2018/2/layout/IconVerticalSolidList"/>
    <dgm:cxn modelId="{3F282CC5-2E90-40D9-9C39-5C86BD333DF2}" type="presParOf" srcId="{3AB376FC-6A9E-48FC-BA90-3E4912B0287F}" destId="{C612C38E-C450-4362-B8CE-0C527BB677CA}" srcOrd="0" destOrd="0" presId="urn:microsoft.com/office/officeart/2018/2/layout/IconVerticalSolidList"/>
    <dgm:cxn modelId="{83B07A87-3DEF-4A44-A25C-F5E712CEBC90}" type="presParOf" srcId="{3AB376FC-6A9E-48FC-BA90-3E4912B0287F}" destId="{6D7C879B-BB08-4886-A2EF-0DE4E135952A}" srcOrd="1" destOrd="0" presId="urn:microsoft.com/office/officeart/2018/2/layout/IconVerticalSolidList"/>
    <dgm:cxn modelId="{2BE6AC7A-7AD8-4B2A-9C09-E20B7D0330E7}" type="presParOf" srcId="{3AB376FC-6A9E-48FC-BA90-3E4912B0287F}" destId="{624BBB7C-AE67-4C7D-A1D9-FF2976C2E6A3}" srcOrd="2" destOrd="0" presId="urn:microsoft.com/office/officeart/2018/2/layout/IconVerticalSolidList"/>
    <dgm:cxn modelId="{959BC052-C087-4A8D-B877-99C97E5091DD}" type="presParOf" srcId="{3AB376FC-6A9E-48FC-BA90-3E4912B0287F}" destId="{5B7290E9-F0C4-456E-A4EC-734924BE46DC}" srcOrd="3" destOrd="0" presId="urn:microsoft.com/office/officeart/2018/2/layout/IconVerticalSolidList"/>
    <dgm:cxn modelId="{6B095959-BC62-4181-BB83-847C6B1FC605}" type="presParOf" srcId="{32553880-5D4F-4D9F-BCEB-D12088E81DCE}" destId="{67A4B4D3-2C55-4889-B748-F14A06C77EF1}" srcOrd="1" destOrd="0" presId="urn:microsoft.com/office/officeart/2018/2/layout/IconVerticalSolidList"/>
    <dgm:cxn modelId="{8FC51D91-67AB-4F94-908E-8F1341090AAE}" type="presParOf" srcId="{32553880-5D4F-4D9F-BCEB-D12088E81DCE}" destId="{634D94D4-8432-4F67-9E11-FF3C5049C0BA}" srcOrd="2" destOrd="0" presId="urn:microsoft.com/office/officeart/2018/2/layout/IconVerticalSolidList"/>
    <dgm:cxn modelId="{87565EF9-57E9-4F04-8D6A-5CD7EA9ABA09}" type="presParOf" srcId="{634D94D4-8432-4F67-9E11-FF3C5049C0BA}" destId="{A8F1026C-3CDE-4C6D-A468-3915CC3294F9}" srcOrd="0" destOrd="0" presId="urn:microsoft.com/office/officeart/2018/2/layout/IconVerticalSolidList"/>
    <dgm:cxn modelId="{7E66117C-13A5-4560-B0C2-F24C87ADBFDF}" type="presParOf" srcId="{634D94D4-8432-4F67-9E11-FF3C5049C0BA}" destId="{D70F890A-A214-4AE2-A0C3-B5DF7310348D}" srcOrd="1" destOrd="0" presId="urn:microsoft.com/office/officeart/2018/2/layout/IconVerticalSolidList"/>
    <dgm:cxn modelId="{D093BA65-2D3E-4D2C-96F5-EF41260B97E8}" type="presParOf" srcId="{634D94D4-8432-4F67-9E11-FF3C5049C0BA}" destId="{27FF1406-9BD3-4CFA-9EB5-6C31739229DF}" srcOrd="2" destOrd="0" presId="urn:microsoft.com/office/officeart/2018/2/layout/IconVerticalSolidList"/>
    <dgm:cxn modelId="{71894AF4-F250-4749-811E-4629DE9DC14E}" type="presParOf" srcId="{634D94D4-8432-4F67-9E11-FF3C5049C0BA}" destId="{A99566CB-6591-4782-9014-3D727374312E}" srcOrd="3" destOrd="0" presId="urn:microsoft.com/office/officeart/2018/2/layout/IconVerticalSolidList"/>
    <dgm:cxn modelId="{18E69737-6607-4744-9F43-6524E22ED6DA}" type="presParOf" srcId="{32553880-5D4F-4D9F-BCEB-D12088E81DCE}" destId="{99FFEEF6-1A82-435D-A9DD-E723BB1F6FEA}" srcOrd="3" destOrd="0" presId="urn:microsoft.com/office/officeart/2018/2/layout/IconVerticalSolidList"/>
    <dgm:cxn modelId="{653C6E52-5B57-4141-B380-EC784F01631D}" type="presParOf" srcId="{32553880-5D4F-4D9F-BCEB-D12088E81DCE}" destId="{38FC6D18-C0E6-41B2-9303-D7419E4485F4}" srcOrd="4" destOrd="0" presId="urn:microsoft.com/office/officeart/2018/2/layout/IconVerticalSolidList"/>
    <dgm:cxn modelId="{0999CCC7-C0C0-4FCE-9C52-12F67AA83C53}" type="presParOf" srcId="{38FC6D18-C0E6-41B2-9303-D7419E4485F4}" destId="{92FBB79C-3E46-4B91-96E1-A34EBA54B6B7}" srcOrd="0" destOrd="0" presId="urn:microsoft.com/office/officeart/2018/2/layout/IconVerticalSolidList"/>
    <dgm:cxn modelId="{789ED973-180C-4F95-A0D1-4356C843D4B0}" type="presParOf" srcId="{38FC6D18-C0E6-41B2-9303-D7419E4485F4}" destId="{0A160D4E-D521-4A90-A6F0-1907149345AC}" srcOrd="1" destOrd="0" presId="urn:microsoft.com/office/officeart/2018/2/layout/IconVerticalSolidList"/>
    <dgm:cxn modelId="{D3E88CF5-2A9E-4C24-9534-0D5748BB9808}" type="presParOf" srcId="{38FC6D18-C0E6-41B2-9303-D7419E4485F4}" destId="{87D33514-4281-4DD9-97F0-F639FAB99CBC}" srcOrd="2" destOrd="0" presId="urn:microsoft.com/office/officeart/2018/2/layout/IconVerticalSolidList"/>
    <dgm:cxn modelId="{C736FCC7-04AD-4D3A-87CC-229B89215985}" type="presParOf" srcId="{38FC6D18-C0E6-41B2-9303-D7419E4485F4}" destId="{D564C450-9E3B-4D1E-9CC0-EB8A2C0D97A0}" srcOrd="3" destOrd="0" presId="urn:microsoft.com/office/officeart/2018/2/layout/IconVerticalSolidList"/>
    <dgm:cxn modelId="{95A1FAAF-2A04-4F71-9CE2-D0A23A49B7D3}" type="presParOf" srcId="{32553880-5D4F-4D9F-BCEB-D12088E81DCE}" destId="{4F2DDF9D-310E-43BF-9C65-D0A09D40A390}" srcOrd="5" destOrd="0" presId="urn:microsoft.com/office/officeart/2018/2/layout/IconVerticalSolidList"/>
    <dgm:cxn modelId="{44C28D1D-AC91-42AE-B761-41A3B13A9E2D}" type="presParOf" srcId="{32553880-5D4F-4D9F-BCEB-D12088E81DCE}" destId="{B00D63F3-1029-4A2A-8E3E-46A5DF3460DB}" srcOrd="6" destOrd="0" presId="urn:microsoft.com/office/officeart/2018/2/layout/IconVerticalSolidList"/>
    <dgm:cxn modelId="{47E02EB1-7AB6-4951-B0F7-63D55A447B58}" type="presParOf" srcId="{B00D63F3-1029-4A2A-8E3E-46A5DF3460DB}" destId="{8A83B197-FC2E-46E2-A62F-378BA520B6A3}" srcOrd="0" destOrd="0" presId="urn:microsoft.com/office/officeart/2018/2/layout/IconVerticalSolidList"/>
    <dgm:cxn modelId="{923272D1-F061-4541-80D0-3DB28EAB8B7C}" type="presParOf" srcId="{B00D63F3-1029-4A2A-8E3E-46A5DF3460DB}" destId="{4924041C-E115-4ED3-9F50-F67C038EF624}" srcOrd="1" destOrd="0" presId="urn:microsoft.com/office/officeart/2018/2/layout/IconVerticalSolidList"/>
    <dgm:cxn modelId="{19C26452-6EAD-46DC-9B15-BFC924FCA659}" type="presParOf" srcId="{B00D63F3-1029-4A2A-8E3E-46A5DF3460DB}" destId="{0BDE9095-776A-4A23-A91C-23C0CED791A1}" srcOrd="2" destOrd="0" presId="urn:microsoft.com/office/officeart/2018/2/layout/IconVerticalSolidList"/>
    <dgm:cxn modelId="{AFAF8942-7D6E-4C9F-BC53-5B60E6B9F56C}" type="presParOf" srcId="{B00D63F3-1029-4A2A-8E3E-46A5DF3460DB}" destId="{CDD3BA94-E9BF-4A7C-B826-804686CECA61}" srcOrd="3" destOrd="0" presId="urn:microsoft.com/office/officeart/2018/2/layout/IconVerticalSolidList"/>
    <dgm:cxn modelId="{56CA6061-9968-4A4D-9598-366DD78F33C5}" type="presParOf" srcId="{B00D63F3-1029-4A2A-8E3E-46A5DF3460DB}" destId="{C047588C-CA0C-498A-9185-F0C6BEDA9454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8B99DF3-3E0B-4501-B5EE-55814A4C5197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E48310F-23E9-4FA2-AC2D-84942FC42EA3}">
      <dgm:prSet/>
      <dgm:spPr/>
      <dgm:t>
        <a:bodyPr/>
        <a:lstStyle/>
        <a:p>
          <a:pPr>
            <a:defRPr b="1"/>
          </a:pPr>
          <a:r>
            <a:rPr lang="af-ZA" dirty="0"/>
            <a:t>Die vakke wat jy kies, gee jou die vaardighede en kennis vir sekere beroepe.</a:t>
          </a:r>
          <a:endParaRPr lang="en-US" dirty="0"/>
        </a:p>
      </dgm:t>
    </dgm:pt>
    <dgm:pt modelId="{C497C774-6F4E-4374-AD77-C5AB175F0A97}" type="parTrans" cxnId="{70CA834A-90D0-4322-99B3-585B677FC450}">
      <dgm:prSet/>
      <dgm:spPr/>
      <dgm:t>
        <a:bodyPr/>
        <a:lstStyle/>
        <a:p>
          <a:endParaRPr lang="en-US"/>
        </a:p>
      </dgm:t>
    </dgm:pt>
    <dgm:pt modelId="{888B47A7-723B-405C-942B-E629F92A43FB}" type="sibTrans" cxnId="{70CA834A-90D0-4322-99B3-585B677FC450}">
      <dgm:prSet/>
      <dgm:spPr/>
      <dgm:t>
        <a:bodyPr/>
        <a:lstStyle/>
        <a:p>
          <a:endParaRPr lang="en-US"/>
        </a:p>
      </dgm:t>
    </dgm:pt>
    <dgm:pt modelId="{C3C72906-1485-4147-94B6-2F05D3320E4D}">
      <dgm:prSet custT="1"/>
      <dgm:spPr/>
      <dgm:t>
        <a:bodyPr/>
        <a:lstStyle/>
        <a:p>
          <a:r>
            <a:rPr lang="af-ZA" sz="1600" b="0" dirty="0"/>
            <a:t>Voorbeeld: As jy ’n dokter wil word, sal jy Lewenswetenskappe, Wiskunde en Fisiese Wetenskappe moet neem.</a:t>
          </a:r>
          <a:endParaRPr lang="en-US" sz="1600" b="0" dirty="0"/>
        </a:p>
      </dgm:t>
    </dgm:pt>
    <dgm:pt modelId="{A490CB39-74CE-4CF3-9567-F2E2EC3649A8}" type="parTrans" cxnId="{97819A21-7743-4551-8DAE-878EBAD1956F}">
      <dgm:prSet/>
      <dgm:spPr/>
      <dgm:t>
        <a:bodyPr/>
        <a:lstStyle/>
        <a:p>
          <a:endParaRPr lang="en-US"/>
        </a:p>
      </dgm:t>
    </dgm:pt>
    <dgm:pt modelId="{08CAA125-286A-444E-9469-1B428CCFB408}" type="sibTrans" cxnId="{97819A21-7743-4551-8DAE-878EBAD1956F}">
      <dgm:prSet/>
      <dgm:spPr/>
      <dgm:t>
        <a:bodyPr/>
        <a:lstStyle/>
        <a:p>
          <a:endParaRPr lang="en-US"/>
        </a:p>
      </dgm:t>
    </dgm:pt>
    <dgm:pt modelId="{15E25A8C-CF6D-4417-B7C9-6F111DC2DFFE}">
      <dgm:prSet/>
      <dgm:spPr/>
      <dgm:t>
        <a:bodyPr/>
        <a:lstStyle/>
        <a:p>
          <a:pPr>
            <a:defRPr b="1"/>
          </a:pPr>
          <a:r>
            <a:rPr lang="af-ZA" dirty="0"/>
            <a:t>Om jou </a:t>
          </a:r>
          <a:r>
            <a:rPr lang="af-ZA" b="1" dirty="0"/>
            <a:t>Nasionale Senior Sertifikaat (NSS)</a:t>
          </a:r>
          <a:r>
            <a:rPr lang="af-ZA" dirty="0"/>
            <a:t> in Graad 12 te verwerf, moet jy </a:t>
          </a:r>
          <a:r>
            <a:rPr lang="af-ZA" b="1" dirty="0"/>
            <a:t>7 vakke</a:t>
          </a:r>
          <a:r>
            <a:rPr lang="af-ZA" dirty="0"/>
            <a:t> neem:</a:t>
          </a:r>
          <a:endParaRPr lang="en-US" dirty="0"/>
        </a:p>
      </dgm:t>
    </dgm:pt>
    <dgm:pt modelId="{39B1905B-A55A-48F0-82E1-DEE9FAF5B90B}" type="parTrans" cxnId="{BDE0E5DB-D1A3-445A-A5A8-68F89C6AFCA6}">
      <dgm:prSet/>
      <dgm:spPr/>
      <dgm:t>
        <a:bodyPr/>
        <a:lstStyle/>
        <a:p>
          <a:endParaRPr lang="en-US"/>
        </a:p>
      </dgm:t>
    </dgm:pt>
    <dgm:pt modelId="{6F68EFF7-F43E-4BAC-BBED-84CC9C706629}" type="sibTrans" cxnId="{BDE0E5DB-D1A3-445A-A5A8-68F89C6AFCA6}">
      <dgm:prSet/>
      <dgm:spPr/>
      <dgm:t>
        <a:bodyPr/>
        <a:lstStyle/>
        <a:p>
          <a:endParaRPr lang="en-US"/>
        </a:p>
      </dgm:t>
    </dgm:pt>
    <dgm:pt modelId="{12A6181D-C4F9-4C5B-B481-D095C8340B12}">
      <dgm:prSet custT="1"/>
      <dgm:spPr/>
      <dgm:t>
        <a:bodyPr/>
        <a:lstStyle/>
        <a:p>
          <a:r>
            <a:rPr lang="af-ZA" sz="1200" b="0" dirty="0"/>
            <a:t>Een Huistaal</a:t>
          </a:r>
          <a:endParaRPr lang="en-US" sz="1200" b="0" dirty="0"/>
        </a:p>
      </dgm:t>
    </dgm:pt>
    <dgm:pt modelId="{7FD84F9E-1DA8-4830-B5EC-EF029D27F0BF}" type="parTrans" cxnId="{CD5D3DC0-0C02-4A14-B8E8-4B0103D7E74E}">
      <dgm:prSet/>
      <dgm:spPr/>
      <dgm:t>
        <a:bodyPr/>
        <a:lstStyle/>
        <a:p>
          <a:endParaRPr lang="en-US"/>
        </a:p>
      </dgm:t>
    </dgm:pt>
    <dgm:pt modelId="{9CDBE25C-F044-4C9B-B903-9A914305F3E5}" type="sibTrans" cxnId="{CD5D3DC0-0C02-4A14-B8E8-4B0103D7E74E}">
      <dgm:prSet/>
      <dgm:spPr/>
      <dgm:t>
        <a:bodyPr/>
        <a:lstStyle/>
        <a:p>
          <a:endParaRPr lang="en-US"/>
        </a:p>
      </dgm:t>
    </dgm:pt>
    <dgm:pt modelId="{6205D39F-D16E-4276-97C6-8465BCBFDB8E}">
      <dgm:prSet custT="1"/>
      <dgm:spPr/>
      <dgm:t>
        <a:bodyPr/>
        <a:lstStyle/>
        <a:p>
          <a:r>
            <a:rPr lang="af-ZA" sz="1200" b="0" dirty="0"/>
            <a:t>Een Eerste Addisionele Taal</a:t>
          </a:r>
          <a:endParaRPr lang="en-US" sz="1200" b="0" dirty="0"/>
        </a:p>
      </dgm:t>
    </dgm:pt>
    <dgm:pt modelId="{6AE780B3-431E-4493-B318-84B552C53A4F}" type="parTrans" cxnId="{3EE0AEC8-BA6A-4505-AAB0-18F1761A0A21}">
      <dgm:prSet/>
      <dgm:spPr/>
      <dgm:t>
        <a:bodyPr/>
        <a:lstStyle/>
        <a:p>
          <a:endParaRPr lang="en-US"/>
        </a:p>
      </dgm:t>
    </dgm:pt>
    <dgm:pt modelId="{CFB23054-7B09-4E80-BA6E-964BFB791E31}" type="sibTrans" cxnId="{3EE0AEC8-BA6A-4505-AAB0-18F1761A0A21}">
      <dgm:prSet/>
      <dgm:spPr/>
      <dgm:t>
        <a:bodyPr/>
        <a:lstStyle/>
        <a:p>
          <a:endParaRPr lang="en-US"/>
        </a:p>
      </dgm:t>
    </dgm:pt>
    <dgm:pt modelId="{801CE51B-6145-4BD0-9CCD-09DB389590BC}">
      <dgm:prSet custT="1"/>
      <dgm:spPr/>
      <dgm:t>
        <a:bodyPr/>
        <a:lstStyle/>
        <a:p>
          <a:r>
            <a:rPr lang="af-ZA" sz="1200" b="0" dirty="0"/>
            <a:t>Wiskunde of Wiskundige Geletterdheid</a:t>
          </a:r>
          <a:endParaRPr lang="en-US" sz="1200" b="0" dirty="0"/>
        </a:p>
      </dgm:t>
    </dgm:pt>
    <dgm:pt modelId="{01D670C6-693A-4AEC-A443-E62916561D55}" type="parTrans" cxnId="{C1F8CF2D-9EA0-4E0D-9892-429F1C6AA530}">
      <dgm:prSet/>
      <dgm:spPr/>
      <dgm:t>
        <a:bodyPr/>
        <a:lstStyle/>
        <a:p>
          <a:endParaRPr lang="en-US"/>
        </a:p>
      </dgm:t>
    </dgm:pt>
    <dgm:pt modelId="{1AB60056-F694-49E8-BE81-BAF0EDAC4AE7}" type="sibTrans" cxnId="{C1F8CF2D-9EA0-4E0D-9892-429F1C6AA530}">
      <dgm:prSet/>
      <dgm:spPr/>
      <dgm:t>
        <a:bodyPr/>
        <a:lstStyle/>
        <a:p>
          <a:endParaRPr lang="en-US"/>
        </a:p>
      </dgm:t>
    </dgm:pt>
    <dgm:pt modelId="{CFDF2B19-CDDB-4A12-AD34-2932E03D7DA0}">
      <dgm:prSet custT="1"/>
      <dgm:spPr/>
      <dgm:t>
        <a:bodyPr/>
        <a:lstStyle/>
        <a:p>
          <a:r>
            <a:rPr lang="af-ZA" sz="1200" b="0" dirty="0"/>
            <a:t>Lewens-oriëntering</a:t>
          </a:r>
          <a:endParaRPr lang="en-US" sz="1200" b="0" dirty="0"/>
        </a:p>
      </dgm:t>
    </dgm:pt>
    <dgm:pt modelId="{EB82B17D-1463-499D-897E-D353AC49AE2B}" type="parTrans" cxnId="{FDD8231A-EE79-44C4-A036-5F367CE83509}">
      <dgm:prSet/>
      <dgm:spPr/>
      <dgm:t>
        <a:bodyPr/>
        <a:lstStyle/>
        <a:p>
          <a:endParaRPr lang="en-US"/>
        </a:p>
      </dgm:t>
    </dgm:pt>
    <dgm:pt modelId="{71193B41-8B8B-46E4-9BA3-4E2E605FEB16}" type="sibTrans" cxnId="{FDD8231A-EE79-44C4-A036-5F367CE83509}">
      <dgm:prSet/>
      <dgm:spPr/>
      <dgm:t>
        <a:bodyPr/>
        <a:lstStyle/>
        <a:p>
          <a:endParaRPr lang="en-US"/>
        </a:p>
      </dgm:t>
    </dgm:pt>
    <dgm:pt modelId="{3ADA5C9A-1B15-48AC-8C78-3EB3F55811B3}">
      <dgm:prSet custT="1"/>
      <dgm:spPr/>
      <dgm:t>
        <a:bodyPr/>
        <a:lstStyle/>
        <a:p>
          <a:r>
            <a:rPr lang="af-ZA" sz="1200" b="0" dirty="0"/>
            <a:t>Drie ander </a:t>
          </a:r>
          <a:r>
            <a:rPr lang="af-ZA" sz="1200" dirty="0"/>
            <a:t>(dit is jou </a:t>
          </a:r>
          <a:r>
            <a:rPr lang="af-ZA" sz="1200" b="1" dirty="0"/>
            <a:t>keusevakke</a:t>
          </a:r>
          <a:r>
            <a:rPr lang="af-ZA" sz="1200" dirty="0"/>
            <a:t>)</a:t>
          </a:r>
          <a:endParaRPr lang="en-US" sz="1200" dirty="0"/>
        </a:p>
      </dgm:t>
    </dgm:pt>
    <dgm:pt modelId="{1FDB5CDE-B9E5-4DE9-BAB6-AC325BB918D9}" type="parTrans" cxnId="{82087226-A15A-4B49-941C-D70E44607BF5}">
      <dgm:prSet/>
      <dgm:spPr/>
      <dgm:t>
        <a:bodyPr/>
        <a:lstStyle/>
        <a:p>
          <a:endParaRPr lang="en-US"/>
        </a:p>
      </dgm:t>
    </dgm:pt>
    <dgm:pt modelId="{5E72FEB4-B060-4FBE-8A05-2BDAF439DF7A}" type="sibTrans" cxnId="{82087226-A15A-4B49-941C-D70E44607BF5}">
      <dgm:prSet/>
      <dgm:spPr/>
      <dgm:t>
        <a:bodyPr/>
        <a:lstStyle/>
        <a:p>
          <a:endParaRPr lang="en-US"/>
        </a:p>
      </dgm:t>
    </dgm:pt>
    <dgm:pt modelId="{74E54D67-79B0-4986-A45D-720428E723E9}" type="pres">
      <dgm:prSet presAssocID="{88B99DF3-3E0B-4501-B5EE-55814A4C5197}" presName="Name0" presStyleCnt="0">
        <dgm:presLayoutVars>
          <dgm:dir/>
          <dgm:animLvl val="lvl"/>
          <dgm:resizeHandles val="exact"/>
        </dgm:presLayoutVars>
      </dgm:prSet>
      <dgm:spPr/>
    </dgm:pt>
    <dgm:pt modelId="{EC66A68E-B7CF-4231-B373-FE49E0CDD19C}" type="pres">
      <dgm:prSet presAssocID="{15E25A8C-CF6D-4417-B7C9-6F111DC2DFFE}" presName="boxAndChildren" presStyleCnt="0"/>
      <dgm:spPr/>
    </dgm:pt>
    <dgm:pt modelId="{FA1A2821-63FD-47A6-8A52-AAD9963118DB}" type="pres">
      <dgm:prSet presAssocID="{15E25A8C-CF6D-4417-B7C9-6F111DC2DFFE}" presName="parentTextBox" presStyleLbl="node1" presStyleIdx="0" presStyleCnt="2"/>
      <dgm:spPr/>
    </dgm:pt>
    <dgm:pt modelId="{413A951F-436E-41FA-8B06-19506B19B7A7}" type="pres">
      <dgm:prSet presAssocID="{15E25A8C-CF6D-4417-B7C9-6F111DC2DFFE}" presName="entireBox" presStyleLbl="node1" presStyleIdx="0" presStyleCnt="2"/>
      <dgm:spPr/>
    </dgm:pt>
    <dgm:pt modelId="{F8C26ACE-5E40-4DCF-B349-22F6D2AC99E6}" type="pres">
      <dgm:prSet presAssocID="{15E25A8C-CF6D-4417-B7C9-6F111DC2DFFE}" presName="descendantBox" presStyleCnt="0"/>
      <dgm:spPr/>
    </dgm:pt>
    <dgm:pt modelId="{F759E8CF-42E2-4B23-A923-DBAA72B00824}" type="pres">
      <dgm:prSet presAssocID="{12A6181D-C4F9-4C5B-B481-D095C8340B12}" presName="childTextBox" presStyleLbl="fgAccFollowNode1" presStyleIdx="0" presStyleCnt="6">
        <dgm:presLayoutVars>
          <dgm:bulletEnabled val="1"/>
        </dgm:presLayoutVars>
      </dgm:prSet>
      <dgm:spPr/>
    </dgm:pt>
    <dgm:pt modelId="{101901F6-CE6E-470E-9595-FB2C92C266C1}" type="pres">
      <dgm:prSet presAssocID="{6205D39F-D16E-4276-97C6-8465BCBFDB8E}" presName="childTextBox" presStyleLbl="fgAccFollowNode1" presStyleIdx="1" presStyleCnt="6">
        <dgm:presLayoutVars>
          <dgm:bulletEnabled val="1"/>
        </dgm:presLayoutVars>
      </dgm:prSet>
      <dgm:spPr/>
    </dgm:pt>
    <dgm:pt modelId="{DA13C817-F4F1-437D-8753-F0BEE9F999D1}" type="pres">
      <dgm:prSet presAssocID="{801CE51B-6145-4BD0-9CCD-09DB389590BC}" presName="childTextBox" presStyleLbl="fgAccFollowNode1" presStyleIdx="2" presStyleCnt="6">
        <dgm:presLayoutVars>
          <dgm:bulletEnabled val="1"/>
        </dgm:presLayoutVars>
      </dgm:prSet>
      <dgm:spPr/>
    </dgm:pt>
    <dgm:pt modelId="{D9514424-1C48-45BF-A8E6-EC6384CD33CC}" type="pres">
      <dgm:prSet presAssocID="{CFDF2B19-CDDB-4A12-AD34-2932E03D7DA0}" presName="childTextBox" presStyleLbl="fgAccFollowNode1" presStyleIdx="3" presStyleCnt="6">
        <dgm:presLayoutVars>
          <dgm:bulletEnabled val="1"/>
        </dgm:presLayoutVars>
      </dgm:prSet>
      <dgm:spPr/>
    </dgm:pt>
    <dgm:pt modelId="{E02DAB50-5055-4582-8E63-1A030F7C6B1C}" type="pres">
      <dgm:prSet presAssocID="{3ADA5C9A-1B15-48AC-8C78-3EB3F55811B3}" presName="childTextBox" presStyleLbl="fgAccFollowNode1" presStyleIdx="4" presStyleCnt="6">
        <dgm:presLayoutVars>
          <dgm:bulletEnabled val="1"/>
        </dgm:presLayoutVars>
      </dgm:prSet>
      <dgm:spPr/>
    </dgm:pt>
    <dgm:pt modelId="{B43591B0-ED0A-44A7-9769-ED8C57F39DAD}" type="pres">
      <dgm:prSet presAssocID="{888B47A7-723B-405C-942B-E629F92A43FB}" presName="sp" presStyleCnt="0"/>
      <dgm:spPr/>
    </dgm:pt>
    <dgm:pt modelId="{F6E01C89-9A14-455C-9AD3-82788A0EEA6A}" type="pres">
      <dgm:prSet presAssocID="{8E48310F-23E9-4FA2-AC2D-84942FC42EA3}" presName="arrowAndChildren" presStyleCnt="0"/>
      <dgm:spPr/>
    </dgm:pt>
    <dgm:pt modelId="{E720CEF7-339C-49C8-8583-0A0782E2CDB6}" type="pres">
      <dgm:prSet presAssocID="{8E48310F-23E9-4FA2-AC2D-84942FC42EA3}" presName="parentTextArrow" presStyleLbl="node1" presStyleIdx="0" presStyleCnt="2"/>
      <dgm:spPr/>
    </dgm:pt>
    <dgm:pt modelId="{9FF8B6D8-4F6D-4A55-A60D-C6FC1BE07F45}" type="pres">
      <dgm:prSet presAssocID="{8E48310F-23E9-4FA2-AC2D-84942FC42EA3}" presName="arrow" presStyleLbl="node1" presStyleIdx="1" presStyleCnt="2"/>
      <dgm:spPr/>
    </dgm:pt>
    <dgm:pt modelId="{D1F5D4B5-DF20-4770-8136-A8B05DAEA9F4}" type="pres">
      <dgm:prSet presAssocID="{8E48310F-23E9-4FA2-AC2D-84942FC42EA3}" presName="descendantArrow" presStyleCnt="0"/>
      <dgm:spPr/>
    </dgm:pt>
    <dgm:pt modelId="{10089D55-7401-4F85-9F02-616273A2A096}" type="pres">
      <dgm:prSet presAssocID="{C3C72906-1485-4147-94B6-2F05D3320E4D}" presName="childTextArrow" presStyleLbl="fgAccFollowNode1" presStyleIdx="5" presStyleCnt="6">
        <dgm:presLayoutVars>
          <dgm:bulletEnabled val="1"/>
        </dgm:presLayoutVars>
      </dgm:prSet>
      <dgm:spPr/>
    </dgm:pt>
  </dgm:ptLst>
  <dgm:cxnLst>
    <dgm:cxn modelId="{697DF80C-01D0-46F5-96D8-9680454770A8}" type="presOf" srcId="{15E25A8C-CF6D-4417-B7C9-6F111DC2DFFE}" destId="{413A951F-436E-41FA-8B06-19506B19B7A7}" srcOrd="1" destOrd="0" presId="urn:microsoft.com/office/officeart/2005/8/layout/process4"/>
    <dgm:cxn modelId="{FDD8231A-EE79-44C4-A036-5F367CE83509}" srcId="{15E25A8C-CF6D-4417-B7C9-6F111DC2DFFE}" destId="{CFDF2B19-CDDB-4A12-AD34-2932E03D7DA0}" srcOrd="3" destOrd="0" parTransId="{EB82B17D-1463-499D-897E-D353AC49AE2B}" sibTransId="{71193B41-8B8B-46E4-9BA3-4E2E605FEB16}"/>
    <dgm:cxn modelId="{97819A21-7743-4551-8DAE-878EBAD1956F}" srcId="{8E48310F-23E9-4FA2-AC2D-84942FC42EA3}" destId="{C3C72906-1485-4147-94B6-2F05D3320E4D}" srcOrd="0" destOrd="0" parTransId="{A490CB39-74CE-4CF3-9567-F2E2EC3649A8}" sibTransId="{08CAA125-286A-444E-9469-1B428CCFB408}"/>
    <dgm:cxn modelId="{82087226-A15A-4B49-941C-D70E44607BF5}" srcId="{15E25A8C-CF6D-4417-B7C9-6F111DC2DFFE}" destId="{3ADA5C9A-1B15-48AC-8C78-3EB3F55811B3}" srcOrd="4" destOrd="0" parTransId="{1FDB5CDE-B9E5-4DE9-BAB6-AC325BB918D9}" sibTransId="{5E72FEB4-B060-4FBE-8A05-2BDAF439DF7A}"/>
    <dgm:cxn modelId="{C1F8CF2D-9EA0-4E0D-9892-429F1C6AA530}" srcId="{15E25A8C-CF6D-4417-B7C9-6F111DC2DFFE}" destId="{801CE51B-6145-4BD0-9CCD-09DB389590BC}" srcOrd="2" destOrd="0" parTransId="{01D670C6-693A-4AEC-A443-E62916561D55}" sibTransId="{1AB60056-F694-49E8-BE81-BAF0EDAC4AE7}"/>
    <dgm:cxn modelId="{54B67E3B-0B74-413D-B58A-F319FB6F4035}" type="presOf" srcId="{8E48310F-23E9-4FA2-AC2D-84942FC42EA3}" destId="{E720CEF7-339C-49C8-8583-0A0782E2CDB6}" srcOrd="0" destOrd="0" presId="urn:microsoft.com/office/officeart/2005/8/layout/process4"/>
    <dgm:cxn modelId="{6F3BDA41-4615-47B1-8958-D30AB66235B3}" type="presOf" srcId="{3ADA5C9A-1B15-48AC-8C78-3EB3F55811B3}" destId="{E02DAB50-5055-4582-8E63-1A030F7C6B1C}" srcOrd="0" destOrd="0" presId="urn:microsoft.com/office/officeart/2005/8/layout/process4"/>
    <dgm:cxn modelId="{70CA834A-90D0-4322-99B3-585B677FC450}" srcId="{88B99DF3-3E0B-4501-B5EE-55814A4C5197}" destId="{8E48310F-23E9-4FA2-AC2D-84942FC42EA3}" srcOrd="0" destOrd="0" parTransId="{C497C774-6F4E-4374-AD77-C5AB175F0A97}" sibTransId="{888B47A7-723B-405C-942B-E629F92A43FB}"/>
    <dgm:cxn modelId="{03F2A857-0637-4A1F-A7BE-F958F1820C6A}" type="presOf" srcId="{15E25A8C-CF6D-4417-B7C9-6F111DC2DFFE}" destId="{FA1A2821-63FD-47A6-8A52-AAD9963118DB}" srcOrd="0" destOrd="0" presId="urn:microsoft.com/office/officeart/2005/8/layout/process4"/>
    <dgm:cxn modelId="{C8215D7D-2C71-4C14-AFD7-0C0CFF9FA150}" type="presOf" srcId="{6205D39F-D16E-4276-97C6-8465BCBFDB8E}" destId="{101901F6-CE6E-470E-9595-FB2C92C266C1}" srcOrd="0" destOrd="0" presId="urn:microsoft.com/office/officeart/2005/8/layout/process4"/>
    <dgm:cxn modelId="{CEB5BE8D-C2DC-4873-B9A3-520C5FBBA4BB}" type="presOf" srcId="{C3C72906-1485-4147-94B6-2F05D3320E4D}" destId="{10089D55-7401-4F85-9F02-616273A2A096}" srcOrd="0" destOrd="0" presId="urn:microsoft.com/office/officeart/2005/8/layout/process4"/>
    <dgm:cxn modelId="{730A1991-A7B4-4BC8-A95B-E76CF78FE929}" type="presOf" srcId="{801CE51B-6145-4BD0-9CCD-09DB389590BC}" destId="{DA13C817-F4F1-437D-8753-F0BEE9F999D1}" srcOrd="0" destOrd="0" presId="urn:microsoft.com/office/officeart/2005/8/layout/process4"/>
    <dgm:cxn modelId="{8238F693-D68C-44DC-91EC-EA07FEB40489}" type="presOf" srcId="{CFDF2B19-CDDB-4A12-AD34-2932E03D7DA0}" destId="{D9514424-1C48-45BF-A8E6-EC6384CD33CC}" srcOrd="0" destOrd="0" presId="urn:microsoft.com/office/officeart/2005/8/layout/process4"/>
    <dgm:cxn modelId="{96832BA1-A9C9-4DA7-849D-2A2EEE1CFE5F}" type="presOf" srcId="{12A6181D-C4F9-4C5B-B481-D095C8340B12}" destId="{F759E8CF-42E2-4B23-A923-DBAA72B00824}" srcOrd="0" destOrd="0" presId="urn:microsoft.com/office/officeart/2005/8/layout/process4"/>
    <dgm:cxn modelId="{CD5D3DC0-0C02-4A14-B8E8-4B0103D7E74E}" srcId="{15E25A8C-CF6D-4417-B7C9-6F111DC2DFFE}" destId="{12A6181D-C4F9-4C5B-B481-D095C8340B12}" srcOrd="0" destOrd="0" parTransId="{7FD84F9E-1DA8-4830-B5EC-EF029D27F0BF}" sibTransId="{9CDBE25C-F044-4C9B-B903-9A914305F3E5}"/>
    <dgm:cxn modelId="{3EE0AEC8-BA6A-4505-AAB0-18F1761A0A21}" srcId="{15E25A8C-CF6D-4417-B7C9-6F111DC2DFFE}" destId="{6205D39F-D16E-4276-97C6-8465BCBFDB8E}" srcOrd="1" destOrd="0" parTransId="{6AE780B3-431E-4493-B318-84B552C53A4F}" sibTransId="{CFB23054-7B09-4E80-BA6E-964BFB791E31}"/>
    <dgm:cxn modelId="{228CD0CC-61BE-4598-8D12-CBF28DE32C54}" type="presOf" srcId="{88B99DF3-3E0B-4501-B5EE-55814A4C5197}" destId="{74E54D67-79B0-4986-A45D-720428E723E9}" srcOrd="0" destOrd="0" presId="urn:microsoft.com/office/officeart/2005/8/layout/process4"/>
    <dgm:cxn modelId="{BDE0E5DB-D1A3-445A-A5A8-68F89C6AFCA6}" srcId="{88B99DF3-3E0B-4501-B5EE-55814A4C5197}" destId="{15E25A8C-CF6D-4417-B7C9-6F111DC2DFFE}" srcOrd="1" destOrd="0" parTransId="{39B1905B-A55A-48F0-82E1-DEE9FAF5B90B}" sibTransId="{6F68EFF7-F43E-4BAC-BBED-84CC9C706629}"/>
    <dgm:cxn modelId="{9995CEFB-F6C8-46FC-81A8-94DA79325BDA}" type="presOf" srcId="{8E48310F-23E9-4FA2-AC2D-84942FC42EA3}" destId="{9FF8B6D8-4F6D-4A55-A60D-C6FC1BE07F45}" srcOrd="1" destOrd="0" presId="urn:microsoft.com/office/officeart/2005/8/layout/process4"/>
    <dgm:cxn modelId="{740C1173-3B42-4E2A-838E-4081B5618D6B}" type="presParOf" srcId="{74E54D67-79B0-4986-A45D-720428E723E9}" destId="{EC66A68E-B7CF-4231-B373-FE49E0CDD19C}" srcOrd="0" destOrd="0" presId="urn:microsoft.com/office/officeart/2005/8/layout/process4"/>
    <dgm:cxn modelId="{349DABF1-C572-403A-BA11-387961ABB59C}" type="presParOf" srcId="{EC66A68E-B7CF-4231-B373-FE49E0CDD19C}" destId="{FA1A2821-63FD-47A6-8A52-AAD9963118DB}" srcOrd="0" destOrd="0" presId="urn:microsoft.com/office/officeart/2005/8/layout/process4"/>
    <dgm:cxn modelId="{2527DF05-AE33-4964-B967-1D60785479D5}" type="presParOf" srcId="{EC66A68E-B7CF-4231-B373-FE49E0CDD19C}" destId="{413A951F-436E-41FA-8B06-19506B19B7A7}" srcOrd="1" destOrd="0" presId="urn:microsoft.com/office/officeart/2005/8/layout/process4"/>
    <dgm:cxn modelId="{42BB1A89-4744-4622-8DE2-EA7647C4241A}" type="presParOf" srcId="{EC66A68E-B7CF-4231-B373-FE49E0CDD19C}" destId="{F8C26ACE-5E40-4DCF-B349-22F6D2AC99E6}" srcOrd="2" destOrd="0" presId="urn:microsoft.com/office/officeart/2005/8/layout/process4"/>
    <dgm:cxn modelId="{711E9444-7487-4D49-A2C2-D5CA90E5DAE7}" type="presParOf" srcId="{F8C26ACE-5E40-4DCF-B349-22F6D2AC99E6}" destId="{F759E8CF-42E2-4B23-A923-DBAA72B00824}" srcOrd="0" destOrd="0" presId="urn:microsoft.com/office/officeart/2005/8/layout/process4"/>
    <dgm:cxn modelId="{B8569D8D-33D0-4D7B-A8E8-D35E03170230}" type="presParOf" srcId="{F8C26ACE-5E40-4DCF-B349-22F6D2AC99E6}" destId="{101901F6-CE6E-470E-9595-FB2C92C266C1}" srcOrd="1" destOrd="0" presId="urn:microsoft.com/office/officeart/2005/8/layout/process4"/>
    <dgm:cxn modelId="{B81ED8D4-EA24-4004-AC60-2D316886904B}" type="presParOf" srcId="{F8C26ACE-5E40-4DCF-B349-22F6D2AC99E6}" destId="{DA13C817-F4F1-437D-8753-F0BEE9F999D1}" srcOrd="2" destOrd="0" presId="urn:microsoft.com/office/officeart/2005/8/layout/process4"/>
    <dgm:cxn modelId="{379FB3EB-DBF3-490D-A284-83DB2CCC1A27}" type="presParOf" srcId="{F8C26ACE-5E40-4DCF-B349-22F6D2AC99E6}" destId="{D9514424-1C48-45BF-A8E6-EC6384CD33CC}" srcOrd="3" destOrd="0" presId="urn:microsoft.com/office/officeart/2005/8/layout/process4"/>
    <dgm:cxn modelId="{FEC0A9AE-AAF0-42E2-A0F8-8105BC4D72D6}" type="presParOf" srcId="{F8C26ACE-5E40-4DCF-B349-22F6D2AC99E6}" destId="{E02DAB50-5055-4582-8E63-1A030F7C6B1C}" srcOrd="4" destOrd="0" presId="urn:microsoft.com/office/officeart/2005/8/layout/process4"/>
    <dgm:cxn modelId="{740066BC-B061-4BB6-AA8D-06FB891DE0FD}" type="presParOf" srcId="{74E54D67-79B0-4986-A45D-720428E723E9}" destId="{B43591B0-ED0A-44A7-9769-ED8C57F39DAD}" srcOrd="1" destOrd="0" presId="urn:microsoft.com/office/officeart/2005/8/layout/process4"/>
    <dgm:cxn modelId="{CB0DB2FF-6E39-4760-91AD-E42C327EAF59}" type="presParOf" srcId="{74E54D67-79B0-4986-A45D-720428E723E9}" destId="{F6E01C89-9A14-455C-9AD3-82788A0EEA6A}" srcOrd="2" destOrd="0" presId="urn:microsoft.com/office/officeart/2005/8/layout/process4"/>
    <dgm:cxn modelId="{631F20E2-6C6C-43CC-B5F6-D07A74C4C103}" type="presParOf" srcId="{F6E01C89-9A14-455C-9AD3-82788A0EEA6A}" destId="{E720CEF7-339C-49C8-8583-0A0782E2CDB6}" srcOrd="0" destOrd="0" presId="urn:microsoft.com/office/officeart/2005/8/layout/process4"/>
    <dgm:cxn modelId="{94C63B02-1B49-4BF5-99E9-12F6463584E6}" type="presParOf" srcId="{F6E01C89-9A14-455C-9AD3-82788A0EEA6A}" destId="{9FF8B6D8-4F6D-4A55-A60D-C6FC1BE07F45}" srcOrd="1" destOrd="0" presId="urn:microsoft.com/office/officeart/2005/8/layout/process4"/>
    <dgm:cxn modelId="{79087DCE-7308-4B52-891E-37A25BE85A13}" type="presParOf" srcId="{F6E01C89-9A14-455C-9AD3-82788A0EEA6A}" destId="{D1F5D4B5-DF20-4770-8136-A8B05DAEA9F4}" srcOrd="2" destOrd="0" presId="urn:microsoft.com/office/officeart/2005/8/layout/process4"/>
    <dgm:cxn modelId="{2CEA38A9-607D-48C7-878C-DA7BE34E6D2E}" type="presParOf" srcId="{D1F5D4B5-DF20-4770-8136-A8B05DAEA9F4}" destId="{10089D55-7401-4F85-9F02-616273A2A096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8A9AF8B-6D25-42F3-9DD6-C48BF6DE74D6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4AA17B3-1299-4831-91A4-A899C01EB471}">
      <dgm:prSet/>
      <dgm:spPr/>
      <dgm:t>
        <a:bodyPr/>
        <a:lstStyle/>
        <a:p>
          <a:r>
            <a:rPr lang="af-ZA" b="1" dirty="0"/>
            <a:t>Inligtingstegnologie &amp; Rekenaarwerk</a:t>
          </a:r>
          <a:endParaRPr lang="en-US" dirty="0"/>
        </a:p>
      </dgm:t>
    </dgm:pt>
    <dgm:pt modelId="{2F5ECCC1-EE34-4B06-8C63-D551DF36F77B}" type="parTrans" cxnId="{A7B07C74-D37F-4297-9473-5657EB4BCF65}">
      <dgm:prSet/>
      <dgm:spPr/>
      <dgm:t>
        <a:bodyPr/>
        <a:lstStyle/>
        <a:p>
          <a:endParaRPr lang="en-US"/>
        </a:p>
      </dgm:t>
    </dgm:pt>
    <dgm:pt modelId="{7E5B5874-B51C-4167-8949-BC54C833B444}" type="sibTrans" cxnId="{A7B07C74-D37F-4297-9473-5657EB4BCF65}">
      <dgm:prSet/>
      <dgm:spPr/>
      <dgm:t>
        <a:bodyPr/>
        <a:lstStyle/>
        <a:p>
          <a:endParaRPr lang="en-US"/>
        </a:p>
      </dgm:t>
    </dgm:pt>
    <dgm:pt modelId="{C492F861-FB32-4A12-9AA9-5E4847687BB7}">
      <dgm:prSet/>
      <dgm:spPr/>
      <dgm:t>
        <a:bodyPr/>
        <a:lstStyle/>
        <a:p>
          <a:r>
            <a:rPr lang="af-ZA" b="1" dirty="0"/>
            <a:t>Vakke:</a:t>
          </a:r>
          <a:r>
            <a:rPr lang="af-ZA" dirty="0"/>
            <a:t> Rekenaar-</a:t>
          </a:r>
          <a:r>
            <a:rPr lang="af-ZA" dirty="0" err="1"/>
            <a:t>toepassingstegnologie</a:t>
          </a:r>
          <a:r>
            <a:rPr lang="af-ZA" dirty="0"/>
            <a:t> (</a:t>
          </a:r>
          <a:r>
            <a:rPr lang="af-ZA" dirty="0" err="1"/>
            <a:t>RTT</a:t>
          </a:r>
          <a:r>
            <a:rPr lang="af-ZA" dirty="0"/>
            <a:t>), IT, Visuele Kunste</a:t>
          </a:r>
          <a:endParaRPr lang="en-US" dirty="0"/>
        </a:p>
      </dgm:t>
    </dgm:pt>
    <dgm:pt modelId="{B8B4D6DB-1329-4230-A22C-B4FE7844AE29}" type="parTrans" cxnId="{0B1108F5-27FA-4099-B19B-F673D06739D8}">
      <dgm:prSet/>
      <dgm:spPr/>
      <dgm:t>
        <a:bodyPr/>
        <a:lstStyle/>
        <a:p>
          <a:endParaRPr lang="en-US"/>
        </a:p>
      </dgm:t>
    </dgm:pt>
    <dgm:pt modelId="{AE21ACB5-9238-4454-BCDD-F359D229747D}" type="sibTrans" cxnId="{0B1108F5-27FA-4099-B19B-F673D06739D8}">
      <dgm:prSet/>
      <dgm:spPr/>
      <dgm:t>
        <a:bodyPr/>
        <a:lstStyle/>
        <a:p>
          <a:endParaRPr lang="en-US"/>
        </a:p>
      </dgm:t>
    </dgm:pt>
    <dgm:pt modelId="{E98E717A-BB40-45E7-88F4-223DDBEF3DA4}">
      <dgm:prSet/>
      <dgm:spPr/>
      <dgm:t>
        <a:bodyPr/>
        <a:lstStyle/>
        <a:p>
          <a:r>
            <a:rPr lang="af-ZA" b="1" dirty="0"/>
            <a:t>Menslike Hulpbronne</a:t>
          </a:r>
          <a:endParaRPr lang="en-US" dirty="0"/>
        </a:p>
      </dgm:t>
    </dgm:pt>
    <dgm:pt modelId="{61274074-DEDE-4BA2-AC3F-A3AA37E720DD}" type="parTrans" cxnId="{937F66CC-F7B8-4A67-87EB-8C4BA7C052D6}">
      <dgm:prSet/>
      <dgm:spPr/>
      <dgm:t>
        <a:bodyPr/>
        <a:lstStyle/>
        <a:p>
          <a:endParaRPr lang="en-US"/>
        </a:p>
      </dgm:t>
    </dgm:pt>
    <dgm:pt modelId="{DC68F7D8-3F48-448C-96BB-4D7A46371EAA}" type="sibTrans" cxnId="{937F66CC-F7B8-4A67-87EB-8C4BA7C052D6}">
      <dgm:prSet/>
      <dgm:spPr/>
      <dgm:t>
        <a:bodyPr/>
        <a:lstStyle/>
        <a:p>
          <a:endParaRPr lang="en-US"/>
        </a:p>
      </dgm:t>
    </dgm:pt>
    <dgm:pt modelId="{78864BF8-3FB8-4EBB-A8C4-8D06F8B3899F}">
      <dgm:prSet/>
      <dgm:spPr/>
      <dgm:t>
        <a:bodyPr/>
        <a:lstStyle/>
        <a:p>
          <a:r>
            <a:rPr lang="af-ZA" b="1" dirty="0"/>
            <a:t>Vakke:</a:t>
          </a:r>
          <a:r>
            <a:rPr lang="af-ZA" dirty="0"/>
            <a:t> </a:t>
          </a:r>
          <a:r>
            <a:rPr lang="af-ZA" dirty="0" err="1"/>
            <a:t>Verbruikersstudies</a:t>
          </a:r>
          <a:r>
            <a:rPr lang="af-ZA" dirty="0"/>
            <a:t>, Taalvakke, Lewensoriëntering, Besigheidstudies, </a:t>
          </a:r>
          <a:r>
            <a:rPr lang="af-ZA" dirty="0" err="1"/>
            <a:t>CAT</a:t>
          </a:r>
          <a:r>
            <a:rPr lang="af-ZA" dirty="0"/>
            <a:t>, Lewenswetenskappe</a:t>
          </a:r>
          <a:endParaRPr lang="en-US" dirty="0"/>
        </a:p>
      </dgm:t>
    </dgm:pt>
    <dgm:pt modelId="{B5C869F6-CBFC-482A-9FC6-3084A906AD53}" type="parTrans" cxnId="{DD2ED48E-6AAA-4AE1-931F-96ECF0B8129A}">
      <dgm:prSet/>
      <dgm:spPr/>
      <dgm:t>
        <a:bodyPr/>
        <a:lstStyle/>
        <a:p>
          <a:endParaRPr lang="en-US"/>
        </a:p>
      </dgm:t>
    </dgm:pt>
    <dgm:pt modelId="{AC24ACEC-6941-44DA-93F8-84666DF39EE1}" type="sibTrans" cxnId="{DD2ED48E-6AAA-4AE1-931F-96ECF0B8129A}">
      <dgm:prSet/>
      <dgm:spPr/>
      <dgm:t>
        <a:bodyPr/>
        <a:lstStyle/>
        <a:p>
          <a:endParaRPr lang="en-US"/>
        </a:p>
      </dgm:t>
    </dgm:pt>
    <dgm:pt modelId="{862EA85F-1D85-4B7B-A1B7-150DB8C8C668}">
      <dgm:prSet/>
      <dgm:spPr/>
      <dgm:t>
        <a:bodyPr/>
        <a:lstStyle/>
        <a:p>
          <a:r>
            <a:rPr lang="af-ZA" b="1" dirty="0"/>
            <a:t>Regte</a:t>
          </a:r>
          <a:endParaRPr lang="en-US" dirty="0"/>
        </a:p>
      </dgm:t>
    </dgm:pt>
    <dgm:pt modelId="{2D4EDB20-C73D-49D1-988C-A8FB6BC394D6}" type="parTrans" cxnId="{F41C664E-0857-4B4F-8D0E-D62D0D5F180F}">
      <dgm:prSet/>
      <dgm:spPr/>
      <dgm:t>
        <a:bodyPr/>
        <a:lstStyle/>
        <a:p>
          <a:endParaRPr lang="en-US"/>
        </a:p>
      </dgm:t>
    </dgm:pt>
    <dgm:pt modelId="{DB764526-FCB8-4DDC-9674-B1581B737F95}" type="sibTrans" cxnId="{F41C664E-0857-4B4F-8D0E-D62D0D5F180F}">
      <dgm:prSet/>
      <dgm:spPr/>
      <dgm:t>
        <a:bodyPr/>
        <a:lstStyle/>
        <a:p>
          <a:endParaRPr lang="en-US"/>
        </a:p>
      </dgm:t>
    </dgm:pt>
    <dgm:pt modelId="{0EFFF06B-2254-4F3A-8766-67C8FA84C4B0}">
      <dgm:prSet/>
      <dgm:spPr/>
      <dgm:t>
        <a:bodyPr/>
        <a:lstStyle/>
        <a:p>
          <a:r>
            <a:rPr lang="af-ZA" b="1" dirty="0"/>
            <a:t>Vakke:</a:t>
          </a:r>
          <a:r>
            <a:rPr lang="af-ZA" dirty="0"/>
            <a:t> Geskiedenis, Lewensoriëntering, Besigheidstudies, Wiskunde, Taalvakke, Lewenswetenskappe</a:t>
          </a:r>
          <a:endParaRPr lang="en-US" dirty="0"/>
        </a:p>
      </dgm:t>
    </dgm:pt>
    <dgm:pt modelId="{DC92C166-C3CA-423E-BA9A-51ECCD6CD15F}" type="parTrans" cxnId="{DAE1EC50-8FC2-439F-863A-4FD6364CAB5B}">
      <dgm:prSet/>
      <dgm:spPr/>
      <dgm:t>
        <a:bodyPr/>
        <a:lstStyle/>
        <a:p>
          <a:endParaRPr lang="en-US"/>
        </a:p>
      </dgm:t>
    </dgm:pt>
    <dgm:pt modelId="{56277523-2E79-4D7C-B2F5-3D738F2CD726}" type="sibTrans" cxnId="{DAE1EC50-8FC2-439F-863A-4FD6364CAB5B}">
      <dgm:prSet/>
      <dgm:spPr/>
      <dgm:t>
        <a:bodyPr/>
        <a:lstStyle/>
        <a:p>
          <a:endParaRPr lang="en-US"/>
        </a:p>
      </dgm:t>
    </dgm:pt>
    <dgm:pt modelId="{11019CB7-DD41-4208-BA42-4BA62ECE24FD}">
      <dgm:prSet/>
      <dgm:spPr/>
      <dgm:t>
        <a:bodyPr/>
        <a:lstStyle/>
        <a:p>
          <a:r>
            <a:rPr lang="af-ZA" b="1" dirty="0"/>
            <a:t>Loopbane:</a:t>
          </a:r>
          <a:r>
            <a:rPr lang="af-ZA" dirty="0"/>
            <a:t> Grafiese Ontwerper, Programmeerder, Speletjie-ontwerper</a:t>
          </a:r>
        </a:p>
      </dgm:t>
    </dgm:pt>
    <dgm:pt modelId="{48980F75-8659-481A-9830-D658DA39995F}" type="parTrans" cxnId="{57E758ED-4DB1-4693-B12A-D46B56363FF1}">
      <dgm:prSet/>
      <dgm:spPr/>
      <dgm:t>
        <a:bodyPr/>
        <a:lstStyle/>
        <a:p>
          <a:endParaRPr lang="af-ZA"/>
        </a:p>
      </dgm:t>
    </dgm:pt>
    <dgm:pt modelId="{1D7DEC19-5CFD-412C-87FB-4745ADED153D}" type="sibTrans" cxnId="{57E758ED-4DB1-4693-B12A-D46B56363FF1}">
      <dgm:prSet/>
      <dgm:spPr/>
      <dgm:t>
        <a:bodyPr/>
        <a:lstStyle/>
        <a:p>
          <a:endParaRPr lang="af-ZA"/>
        </a:p>
      </dgm:t>
    </dgm:pt>
    <dgm:pt modelId="{64CCE543-7234-4A7A-BB8A-99D32217DCB9}">
      <dgm:prSet/>
      <dgm:spPr/>
      <dgm:t>
        <a:bodyPr/>
        <a:lstStyle/>
        <a:p>
          <a:r>
            <a:rPr lang="af-ZA" b="1" dirty="0"/>
            <a:t>Loopbane:</a:t>
          </a:r>
          <a:r>
            <a:rPr lang="af-ZA" dirty="0"/>
            <a:t> Menslik hulpbronbestuurder, Werwingsbeampte</a:t>
          </a:r>
        </a:p>
      </dgm:t>
    </dgm:pt>
    <dgm:pt modelId="{C98BCEBC-1E19-407B-87F7-22D90C37E4F0}" type="parTrans" cxnId="{F030875F-C4EE-488C-95A4-A0037B549E7A}">
      <dgm:prSet/>
      <dgm:spPr/>
      <dgm:t>
        <a:bodyPr/>
        <a:lstStyle/>
        <a:p>
          <a:endParaRPr lang="af-ZA"/>
        </a:p>
      </dgm:t>
    </dgm:pt>
    <dgm:pt modelId="{D8862939-5846-4F37-831E-F0AA30855803}" type="sibTrans" cxnId="{F030875F-C4EE-488C-95A4-A0037B549E7A}">
      <dgm:prSet/>
      <dgm:spPr/>
      <dgm:t>
        <a:bodyPr/>
        <a:lstStyle/>
        <a:p>
          <a:endParaRPr lang="af-ZA"/>
        </a:p>
      </dgm:t>
    </dgm:pt>
    <dgm:pt modelId="{81E3D949-FC36-4E8E-A1DD-DD00443F8B54}">
      <dgm:prSet/>
      <dgm:spPr/>
      <dgm:t>
        <a:bodyPr/>
        <a:lstStyle/>
        <a:p>
          <a:r>
            <a:rPr lang="af-ZA" b="1" dirty="0"/>
            <a:t>Loopbane:</a:t>
          </a:r>
          <a:r>
            <a:rPr lang="af-ZA" dirty="0"/>
            <a:t> Prokureur, </a:t>
          </a:r>
          <a:r>
            <a:rPr lang="af-ZA" dirty="0" err="1"/>
            <a:t>Regssekretaris</a:t>
          </a:r>
          <a:r>
            <a:rPr lang="af-ZA" dirty="0"/>
            <a:t>, Tegnikus in forensiese wetenskap</a:t>
          </a:r>
        </a:p>
      </dgm:t>
    </dgm:pt>
    <dgm:pt modelId="{6635CC99-922B-42FD-B405-5A17233C0DC5}" type="parTrans" cxnId="{6920D88E-017B-4038-859E-0BA3405C2684}">
      <dgm:prSet/>
      <dgm:spPr/>
      <dgm:t>
        <a:bodyPr/>
        <a:lstStyle/>
        <a:p>
          <a:endParaRPr lang="af-ZA"/>
        </a:p>
      </dgm:t>
    </dgm:pt>
    <dgm:pt modelId="{DFDD470E-E785-40F0-BE8A-41BC08CD30BE}" type="sibTrans" cxnId="{6920D88E-017B-4038-859E-0BA3405C2684}">
      <dgm:prSet/>
      <dgm:spPr/>
      <dgm:t>
        <a:bodyPr/>
        <a:lstStyle/>
        <a:p>
          <a:endParaRPr lang="af-ZA"/>
        </a:p>
      </dgm:t>
    </dgm:pt>
    <dgm:pt modelId="{30A5A02E-2A70-4D14-B0BF-27D05BF4B174}" type="pres">
      <dgm:prSet presAssocID="{F8A9AF8B-6D25-42F3-9DD6-C48BF6DE74D6}" presName="Name0" presStyleCnt="0">
        <dgm:presLayoutVars>
          <dgm:dir/>
          <dgm:animLvl val="lvl"/>
          <dgm:resizeHandles val="exact"/>
        </dgm:presLayoutVars>
      </dgm:prSet>
      <dgm:spPr/>
    </dgm:pt>
    <dgm:pt modelId="{5FF4823C-0B07-4B75-B2E5-0C98E50BAB03}" type="pres">
      <dgm:prSet presAssocID="{C4AA17B3-1299-4831-91A4-A899C01EB471}" presName="composite" presStyleCnt="0"/>
      <dgm:spPr/>
    </dgm:pt>
    <dgm:pt modelId="{096DFE91-363F-44D6-A02B-7375378A2F57}" type="pres">
      <dgm:prSet presAssocID="{C4AA17B3-1299-4831-91A4-A899C01EB471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B36C2651-CA97-474A-9BE9-5C71D416EEAD}" type="pres">
      <dgm:prSet presAssocID="{C4AA17B3-1299-4831-91A4-A899C01EB471}" presName="desTx" presStyleLbl="alignAccFollowNode1" presStyleIdx="0" presStyleCnt="3">
        <dgm:presLayoutVars>
          <dgm:bulletEnabled val="1"/>
        </dgm:presLayoutVars>
      </dgm:prSet>
      <dgm:spPr/>
    </dgm:pt>
    <dgm:pt modelId="{2F31843B-4474-43CF-8236-BB5E8F13A10C}" type="pres">
      <dgm:prSet presAssocID="{7E5B5874-B51C-4167-8949-BC54C833B444}" presName="space" presStyleCnt="0"/>
      <dgm:spPr/>
    </dgm:pt>
    <dgm:pt modelId="{F0CD0F26-2643-4691-A67D-1DC7800FFD0A}" type="pres">
      <dgm:prSet presAssocID="{E98E717A-BB40-45E7-88F4-223DDBEF3DA4}" presName="composite" presStyleCnt="0"/>
      <dgm:spPr/>
    </dgm:pt>
    <dgm:pt modelId="{0687DA61-0B44-423C-87EF-082371FB3423}" type="pres">
      <dgm:prSet presAssocID="{E98E717A-BB40-45E7-88F4-223DDBEF3DA4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0F378FEF-3A63-4E88-947B-03AF6AFF5E54}" type="pres">
      <dgm:prSet presAssocID="{E98E717A-BB40-45E7-88F4-223DDBEF3DA4}" presName="desTx" presStyleLbl="alignAccFollowNode1" presStyleIdx="1" presStyleCnt="3">
        <dgm:presLayoutVars>
          <dgm:bulletEnabled val="1"/>
        </dgm:presLayoutVars>
      </dgm:prSet>
      <dgm:spPr/>
    </dgm:pt>
    <dgm:pt modelId="{A4E3A608-21BD-4313-B1FC-00D222FF170A}" type="pres">
      <dgm:prSet presAssocID="{DC68F7D8-3F48-448C-96BB-4D7A46371EAA}" presName="space" presStyleCnt="0"/>
      <dgm:spPr/>
    </dgm:pt>
    <dgm:pt modelId="{1BC26485-D7C7-4120-9E36-60A8EC5F08E9}" type="pres">
      <dgm:prSet presAssocID="{862EA85F-1D85-4B7B-A1B7-150DB8C8C668}" presName="composite" presStyleCnt="0"/>
      <dgm:spPr/>
    </dgm:pt>
    <dgm:pt modelId="{F31B2782-35E7-44B2-BE12-9F1343345498}" type="pres">
      <dgm:prSet presAssocID="{862EA85F-1D85-4B7B-A1B7-150DB8C8C668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3E49EBB2-74F2-4E50-BE31-31EBDC2FB8E1}" type="pres">
      <dgm:prSet presAssocID="{862EA85F-1D85-4B7B-A1B7-150DB8C8C668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0D1DFD16-2CB6-4527-BD27-076AAADD9C30}" type="presOf" srcId="{C492F861-FB32-4A12-9AA9-5E4847687BB7}" destId="{B36C2651-CA97-474A-9BE9-5C71D416EEAD}" srcOrd="0" destOrd="0" presId="urn:microsoft.com/office/officeart/2005/8/layout/hList1"/>
    <dgm:cxn modelId="{F030875F-C4EE-488C-95A4-A0037B549E7A}" srcId="{E98E717A-BB40-45E7-88F4-223DDBEF3DA4}" destId="{64CCE543-7234-4A7A-BB8A-99D32217DCB9}" srcOrd="1" destOrd="0" parTransId="{C98BCEBC-1E19-407B-87F7-22D90C37E4F0}" sibTransId="{D8862939-5846-4F37-831E-F0AA30855803}"/>
    <dgm:cxn modelId="{46BB2965-D70C-4A39-9C5B-5C2FFAAE2616}" type="presOf" srcId="{78864BF8-3FB8-4EBB-A8C4-8D06F8B3899F}" destId="{0F378FEF-3A63-4E88-947B-03AF6AFF5E54}" srcOrd="0" destOrd="0" presId="urn:microsoft.com/office/officeart/2005/8/layout/hList1"/>
    <dgm:cxn modelId="{6AA5B967-6561-4C85-822A-890ACF6D3183}" type="presOf" srcId="{0EFFF06B-2254-4F3A-8766-67C8FA84C4B0}" destId="{3E49EBB2-74F2-4E50-BE31-31EBDC2FB8E1}" srcOrd="0" destOrd="0" presId="urn:microsoft.com/office/officeart/2005/8/layout/hList1"/>
    <dgm:cxn modelId="{833D694B-85AA-4948-BAB0-19D524641135}" type="presOf" srcId="{C4AA17B3-1299-4831-91A4-A899C01EB471}" destId="{096DFE91-363F-44D6-A02B-7375378A2F57}" srcOrd="0" destOrd="0" presId="urn:microsoft.com/office/officeart/2005/8/layout/hList1"/>
    <dgm:cxn modelId="{7070046D-AF24-47E1-A1A3-B95BACC5BD92}" type="presOf" srcId="{F8A9AF8B-6D25-42F3-9DD6-C48BF6DE74D6}" destId="{30A5A02E-2A70-4D14-B0BF-27D05BF4B174}" srcOrd="0" destOrd="0" presId="urn:microsoft.com/office/officeart/2005/8/layout/hList1"/>
    <dgm:cxn modelId="{F41C664E-0857-4B4F-8D0E-D62D0D5F180F}" srcId="{F8A9AF8B-6D25-42F3-9DD6-C48BF6DE74D6}" destId="{862EA85F-1D85-4B7B-A1B7-150DB8C8C668}" srcOrd="2" destOrd="0" parTransId="{2D4EDB20-C73D-49D1-988C-A8FB6BC394D6}" sibTransId="{DB764526-FCB8-4DDC-9674-B1581B737F95}"/>
    <dgm:cxn modelId="{DAE1EC50-8FC2-439F-863A-4FD6364CAB5B}" srcId="{862EA85F-1D85-4B7B-A1B7-150DB8C8C668}" destId="{0EFFF06B-2254-4F3A-8766-67C8FA84C4B0}" srcOrd="0" destOrd="0" parTransId="{DC92C166-C3CA-423E-BA9A-51ECCD6CD15F}" sibTransId="{56277523-2E79-4D7C-B2F5-3D738F2CD726}"/>
    <dgm:cxn modelId="{A7B07C74-D37F-4297-9473-5657EB4BCF65}" srcId="{F8A9AF8B-6D25-42F3-9DD6-C48BF6DE74D6}" destId="{C4AA17B3-1299-4831-91A4-A899C01EB471}" srcOrd="0" destOrd="0" parTransId="{2F5ECCC1-EE34-4B06-8C63-D551DF36F77B}" sibTransId="{7E5B5874-B51C-4167-8949-BC54C833B444}"/>
    <dgm:cxn modelId="{4BFA677D-34B6-4F95-81B5-3672A3A99FF8}" type="presOf" srcId="{11019CB7-DD41-4208-BA42-4BA62ECE24FD}" destId="{B36C2651-CA97-474A-9BE9-5C71D416EEAD}" srcOrd="0" destOrd="1" presId="urn:microsoft.com/office/officeart/2005/8/layout/hList1"/>
    <dgm:cxn modelId="{DD2ED48E-6AAA-4AE1-931F-96ECF0B8129A}" srcId="{E98E717A-BB40-45E7-88F4-223DDBEF3DA4}" destId="{78864BF8-3FB8-4EBB-A8C4-8D06F8B3899F}" srcOrd="0" destOrd="0" parTransId="{B5C869F6-CBFC-482A-9FC6-3084A906AD53}" sibTransId="{AC24ACEC-6941-44DA-93F8-84666DF39EE1}"/>
    <dgm:cxn modelId="{6920D88E-017B-4038-859E-0BA3405C2684}" srcId="{862EA85F-1D85-4B7B-A1B7-150DB8C8C668}" destId="{81E3D949-FC36-4E8E-A1DD-DD00443F8B54}" srcOrd="1" destOrd="0" parTransId="{6635CC99-922B-42FD-B405-5A17233C0DC5}" sibTransId="{DFDD470E-E785-40F0-BE8A-41BC08CD30BE}"/>
    <dgm:cxn modelId="{79BF3995-0E63-4C92-BA72-4C823E593CF8}" type="presOf" srcId="{81E3D949-FC36-4E8E-A1DD-DD00443F8B54}" destId="{3E49EBB2-74F2-4E50-BE31-31EBDC2FB8E1}" srcOrd="0" destOrd="1" presId="urn:microsoft.com/office/officeart/2005/8/layout/hList1"/>
    <dgm:cxn modelId="{33BC66AD-6057-49AC-8971-C9D12A973861}" type="presOf" srcId="{862EA85F-1D85-4B7B-A1B7-150DB8C8C668}" destId="{F31B2782-35E7-44B2-BE12-9F1343345498}" srcOrd="0" destOrd="0" presId="urn:microsoft.com/office/officeart/2005/8/layout/hList1"/>
    <dgm:cxn modelId="{AC6AEAC2-AC39-4F0A-8D19-070BF541F63A}" type="presOf" srcId="{64CCE543-7234-4A7A-BB8A-99D32217DCB9}" destId="{0F378FEF-3A63-4E88-947B-03AF6AFF5E54}" srcOrd="0" destOrd="1" presId="urn:microsoft.com/office/officeart/2005/8/layout/hList1"/>
    <dgm:cxn modelId="{937F66CC-F7B8-4A67-87EB-8C4BA7C052D6}" srcId="{F8A9AF8B-6D25-42F3-9DD6-C48BF6DE74D6}" destId="{E98E717A-BB40-45E7-88F4-223DDBEF3DA4}" srcOrd="1" destOrd="0" parTransId="{61274074-DEDE-4BA2-AC3F-A3AA37E720DD}" sibTransId="{DC68F7D8-3F48-448C-96BB-4D7A46371EAA}"/>
    <dgm:cxn modelId="{740DC7D5-D35F-4529-B62A-1D15B127301E}" type="presOf" srcId="{E98E717A-BB40-45E7-88F4-223DDBEF3DA4}" destId="{0687DA61-0B44-423C-87EF-082371FB3423}" srcOrd="0" destOrd="0" presId="urn:microsoft.com/office/officeart/2005/8/layout/hList1"/>
    <dgm:cxn modelId="{57E758ED-4DB1-4693-B12A-D46B56363FF1}" srcId="{C4AA17B3-1299-4831-91A4-A899C01EB471}" destId="{11019CB7-DD41-4208-BA42-4BA62ECE24FD}" srcOrd="1" destOrd="0" parTransId="{48980F75-8659-481A-9830-D658DA39995F}" sibTransId="{1D7DEC19-5CFD-412C-87FB-4745ADED153D}"/>
    <dgm:cxn modelId="{0B1108F5-27FA-4099-B19B-F673D06739D8}" srcId="{C4AA17B3-1299-4831-91A4-A899C01EB471}" destId="{C492F861-FB32-4A12-9AA9-5E4847687BB7}" srcOrd="0" destOrd="0" parTransId="{B8B4D6DB-1329-4230-A22C-B4FE7844AE29}" sibTransId="{AE21ACB5-9238-4454-BCDD-F359D229747D}"/>
    <dgm:cxn modelId="{5CE13F61-A78D-456F-8345-BD6BC7A8B3EC}" type="presParOf" srcId="{30A5A02E-2A70-4D14-B0BF-27D05BF4B174}" destId="{5FF4823C-0B07-4B75-B2E5-0C98E50BAB03}" srcOrd="0" destOrd="0" presId="urn:microsoft.com/office/officeart/2005/8/layout/hList1"/>
    <dgm:cxn modelId="{84E18A99-C56D-4C19-9E8C-D6A1DD3D2272}" type="presParOf" srcId="{5FF4823C-0B07-4B75-B2E5-0C98E50BAB03}" destId="{096DFE91-363F-44D6-A02B-7375378A2F57}" srcOrd="0" destOrd="0" presId="urn:microsoft.com/office/officeart/2005/8/layout/hList1"/>
    <dgm:cxn modelId="{DDBC9580-9231-4D8C-8439-067671C17FC4}" type="presParOf" srcId="{5FF4823C-0B07-4B75-B2E5-0C98E50BAB03}" destId="{B36C2651-CA97-474A-9BE9-5C71D416EEAD}" srcOrd="1" destOrd="0" presId="urn:microsoft.com/office/officeart/2005/8/layout/hList1"/>
    <dgm:cxn modelId="{00F12170-867A-4E81-96BA-B31AA48BDC44}" type="presParOf" srcId="{30A5A02E-2A70-4D14-B0BF-27D05BF4B174}" destId="{2F31843B-4474-43CF-8236-BB5E8F13A10C}" srcOrd="1" destOrd="0" presId="urn:microsoft.com/office/officeart/2005/8/layout/hList1"/>
    <dgm:cxn modelId="{848155E0-4621-4BC0-96AB-0EBDF9D79C49}" type="presParOf" srcId="{30A5A02E-2A70-4D14-B0BF-27D05BF4B174}" destId="{F0CD0F26-2643-4691-A67D-1DC7800FFD0A}" srcOrd="2" destOrd="0" presId="urn:microsoft.com/office/officeart/2005/8/layout/hList1"/>
    <dgm:cxn modelId="{310793CB-A152-4DF2-86D1-6130CBF1678C}" type="presParOf" srcId="{F0CD0F26-2643-4691-A67D-1DC7800FFD0A}" destId="{0687DA61-0B44-423C-87EF-082371FB3423}" srcOrd="0" destOrd="0" presId="urn:microsoft.com/office/officeart/2005/8/layout/hList1"/>
    <dgm:cxn modelId="{C46E914F-56ED-4D94-9BDD-4DC0A29BDC5E}" type="presParOf" srcId="{F0CD0F26-2643-4691-A67D-1DC7800FFD0A}" destId="{0F378FEF-3A63-4E88-947B-03AF6AFF5E54}" srcOrd="1" destOrd="0" presId="urn:microsoft.com/office/officeart/2005/8/layout/hList1"/>
    <dgm:cxn modelId="{40E3CF48-EB32-4550-92C2-56F2702AF737}" type="presParOf" srcId="{30A5A02E-2A70-4D14-B0BF-27D05BF4B174}" destId="{A4E3A608-21BD-4313-B1FC-00D222FF170A}" srcOrd="3" destOrd="0" presId="urn:microsoft.com/office/officeart/2005/8/layout/hList1"/>
    <dgm:cxn modelId="{69EABF43-F829-4E16-A39C-21D8B658C957}" type="presParOf" srcId="{30A5A02E-2A70-4D14-B0BF-27D05BF4B174}" destId="{1BC26485-D7C7-4120-9E36-60A8EC5F08E9}" srcOrd="4" destOrd="0" presId="urn:microsoft.com/office/officeart/2005/8/layout/hList1"/>
    <dgm:cxn modelId="{A1E97DC4-0A32-4165-86CC-512D564B20E3}" type="presParOf" srcId="{1BC26485-D7C7-4120-9E36-60A8EC5F08E9}" destId="{F31B2782-35E7-44B2-BE12-9F1343345498}" srcOrd="0" destOrd="0" presId="urn:microsoft.com/office/officeart/2005/8/layout/hList1"/>
    <dgm:cxn modelId="{3FC9CECA-871B-4E97-A18E-03B6CB0AF0AD}" type="presParOf" srcId="{1BC26485-D7C7-4120-9E36-60A8EC5F08E9}" destId="{3E49EBB2-74F2-4E50-BE31-31EBDC2FB8E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B8F8E7-A3F3-4D5F-A992-0D36C2A781EA}">
      <dsp:nvSpPr>
        <dsp:cNvPr id="0" name=""/>
        <dsp:cNvSpPr/>
      </dsp:nvSpPr>
      <dsp:spPr>
        <a:xfrm>
          <a:off x="679050" y="578771"/>
          <a:ext cx="1887187" cy="1887187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E7A4E5-89D1-4C85-98A4-F8A6730629FD}">
      <dsp:nvSpPr>
        <dsp:cNvPr id="0" name=""/>
        <dsp:cNvSpPr/>
      </dsp:nvSpPr>
      <dsp:spPr>
        <a:xfrm>
          <a:off x="1081237" y="980959"/>
          <a:ext cx="1082812" cy="10828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DC3604-492E-47D7-9AE1-9CDFCA867B80}">
      <dsp:nvSpPr>
        <dsp:cNvPr id="0" name=""/>
        <dsp:cNvSpPr/>
      </dsp:nvSpPr>
      <dsp:spPr>
        <a:xfrm>
          <a:off x="75768" y="3053772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1500" kern="1200" dirty="0"/>
            <a:t>Jy en jou klasmaat het dalk ’n paar dinge in gemeen gehad, of dalk glad nie.</a:t>
          </a:r>
          <a:endParaRPr lang="en-US" sz="1500" kern="1200" dirty="0"/>
        </a:p>
      </dsp:txBody>
      <dsp:txXfrm>
        <a:off x="75768" y="3053772"/>
        <a:ext cx="3093750" cy="720000"/>
      </dsp:txXfrm>
    </dsp:sp>
    <dsp:sp modelId="{6F68693F-2617-4E34-95C8-9A24652C953A}">
      <dsp:nvSpPr>
        <dsp:cNvPr id="0" name=""/>
        <dsp:cNvSpPr/>
      </dsp:nvSpPr>
      <dsp:spPr>
        <a:xfrm>
          <a:off x="4314206" y="578771"/>
          <a:ext cx="1887187" cy="1887187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79F187-6116-46FB-871E-300376FFD3E1}">
      <dsp:nvSpPr>
        <dsp:cNvPr id="0" name=""/>
        <dsp:cNvSpPr/>
      </dsp:nvSpPr>
      <dsp:spPr>
        <a:xfrm>
          <a:off x="4716393" y="980959"/>
          <a:ext cx="1082812" cy="108281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B5B75E-49D6-496C-8D28-4FC49AA4184F}">
      <dsp:nvSpPr>
        <dsp:cNvPr id="0" name=""/>
        <dsp:cNvSpPr/>
      </dsp:nvSpPr>
      <dsp:spPr>
        <a:xfrm>
          <a:off x="3710925" y="3053772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1500" kern="1200" dirty="0"/>
            <a:t>Dit is omdat ons almal verskillende sterkpunte het.</a:t>
          </a:r>
          <a:br>
            <a:rPr lang="nl-NL" sz="1500" kern="1200" dirty="0"/>
          </a:br>
          <a:endParaRPr lang="en-US" sz="1500" kern="1200" dirty="0"/>
        </a:p>
      </dsp:txBody>
      <dsp:txXfrm>
        <a:off x="3710925" y="3053772"/>
        <a:ext cx="3093750" cy="720000"/>
      </dsp:txXfrm>
    </dsp:sp>
    <dsp:sp modelId="{769521B2-2CAA-47CF-A433-ABCD4952E75C}">
      <dsp:nvSpPr>
        <dsp:cNvPr id="0" name=""/>
        <dsp:cNvSpPr/>
      </dsp:nvSpPr>
      <dsp:spPr>
        <a:xfrm>
          <a:off x="7949362" y="578771"/>
          <a:ext cx="1887187" cy="1887187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B81A81-37CE-4915-9F76-79FB26775527}">
      <dsp:nvSpPr>
        <dsp:cNvPr id="0" name=""/>
        <dsp:cNvSpPr/>
      </dsp:nvSpPr>
      <dsp:spPr>
        <a:xfrm>
          <a:off x="8351550" y="980959"/>
          <a:ext cx="1082812" cy="108281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F0FF85-221A-408F-AFC1-C7689A4D6C3D}">
      <dsp:nvSpPr>
        <dsp:cNvPr id="0" name=""/>
        <dsp:cNvSpPr/>
      </dsp:nvSpPr>
      <dsp:spPr>
        <a:xfrm>
          <a:off x="7346081" y="3053772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1500" kern="1200" dirty="0"/>
            <a:t>Ons belangstellings verskil ook, en dit is heeltemal oukei!</a:t>
          </a:r>
          <a:endParaRPr lang="en-US" sz="1500" kern="1200" dirty="0"/>
        </a:p>
      </dsp:txBody>
      <dsp:txXfrm>
        <a:off x="7346081" y="3053772"/>
        <a:ext cx="309375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12C38E-C450-4362-B8CE-0C527BB677CA}">
      <dsp:nvSpPr>
        <dsp:cNvPr id="0" name=""/>
        <dsp:cNvSpPr/>
      </dsp:nvSpPr>
      <dsp:spPr>
        <a:xfrm>
          <a:off x="0" y="1805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7C879B-BB08-4886-A2EF-0DE4E135952A}">
      <dsp:nvSpPr>
        <dsp:cNvPr id="0" name=""/>
        <dsp:cNvSpPr/>
      </dsp:nvSpPr>
      <dsp:spPr>
        <a:xfrm>
          <a:off x="276881" y="207750"/>
          <a:ext cx="503420" cy="50342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7290E9-F0C4-456E-A4EC-734924BE46DC}">
      <dsp:nvSpPr>
        <dsp:cNvPr id="0" name=""/>
        <dsp:cNvSpPr/>
      </dsp:nvSpPr>
      <dsp:spPr>
        <a:xfrm>
          <a:off x="1057183" y="1805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 dirty="0"/>
            <a:t>In Graad 9 gaan jy belangrike vakkeuses maak – die vakke wat jy van Graad 10 tot 12 gaan neem.</a:t>
          </a:r>
          <a:endParaRPr lang="en-US" sz="2200" kern="1200" dirty="0"/>
        </a:p>
      </dsp:txBody>
      <dsp:txXfrm>
        <a:off x="1057183" y="1805"/>
        <a:ext cx="9458416" cy="915310"/>
      </dsp:txXfrm>
    </dsp:sp>
    <dsp:sp modelId="{A8F1026C-3CDE-4C6D-A468-3915CC3294F9}">
      <dsp:nvSpPr>
        <dsp:cNvPr id="0" name=""/>
        <dsp:cNvSpPr/>
      </dsp:nvSpPr>
      <dsp:spPr>
        <a:xfrm>
          <a:off x="0" y="1145944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0F890A-A214-4AE2-A0C3-B5DF7310348D}">
      <dsp:nvSpPr>
        <dsp:cNvPr id="0" name=""/>
        <dsp:cNvSpPr/>
      </dsp:nvSpPr>
      <dsp:spPr>
        <a:xfrm>
          <a:off x="276881" y="1351889"/>
          <a:ext cx="503420" cy="50342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9566CB-6591-4782-9014-3D727374312E}">
      <dsp:nvSpPr>
        <dsp:cNvPr id="0" name=""/>
        <dsp:cNvSpPr/>
      </dsp:nvSpPr>
      <dsp:spPr>
        <a:xfrm>
          <a:off x="1057183" y="1145944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 dirty="0"/>
            <a:t>Hierdie fase staan bekend as die </a:t>
          </a:r>
          <a:r>
            <a:rPr lang="nl-NL" sz="2200" b="1" kern="1200" dirty="0"/>
            <a:t>Verdere Onderwys- en Opleidingsfase (VOO-fase)</a:t>
          </a:r>
          <a:r>
            <a:rPr lang="nl-NL" sz="2200" kern="1200" dirty="0"/>
            <a:t>.</a:t>
          </a:r>
          <a:endParaRPr lang="en-US" sz="2200" kern="1200" dirty="0"/>
        </a:p>
      </dsp:txBody>
      <dsp:txXfrm>
        <a:off x="1057183" y="1145944"/>
        <a:ext cx="9458416" cy="915310"/>
      </dsp:txXfrm>
    </dsp:sp>
    <dsp:sp modelId="{92FBB79C-3E46-4B91-96E1-A34EBA54B6B7}">
      <dsp:nvSpPr>
        <dsp:cNvPr id="0" name=""/>
        <dsp:cNvSpPr/>
      </dsp:nvSpPr>
      <dsp:spPr>
        <a:xfrm>
          <a:off x="0" y="2290082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160D4E-D521-4A90-A6F0-1907149345AC}">
      <dsp:nvSpPr>
        <dsp:cNvPr id="0" name=""/>
        <dsp:cNvSpPr/>
      </dsp:nvSpPr>
      <dsp:spPr>
        <a:xfrm>
          <a:off x="276881" y="2496027"/>
          <a:ext cx="503420" cy="50342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64C450-9E3B-4D1E-9CC0-EB8A2C0D97A0}">
      <dsp:nvSpPr>
        <dsp:cNvPr id="0" name=""/>
        <dsp:cNvSpPr/>
      </dsp:nvSpPr>
      <dsp:spPr>
        <a:xfrm>
          <a:off x="1057183" y="2290082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 dirty="0"/>
            <a:t>Dink aan jou langtermyndoelwitte en drome</a:t>
          </a:r>
          <a:r>
            <a:rPr lang="en-GB" sz="2200" kern="1200" dirty="0"/>
            <a:t>.</a:t>
          </a:r>
          <a:endParaRPr lang="en-US" sz="2200" kern="1200" dirty="0"/>
        </a:p>
      </dsp:txBody>
      <dsp:txXfrm>
        <a:off x="1057183" y="2290082"/>
        <a:ext cx="9458416" cy="915310"/>
      </dsp:txXfrm>
    </dsp:sp>
    <dsp:sp modelId="{8A83B197-FC2E-46E2-A62F-378BA520B6A3}">
      <dsp:nvSpPr>
        <dsp:cNvPr id="0" name=""/>
        <dsp:cNvSpPr/>
      </dsp:nvSpPr>
      <dsp:spPr>
        <a:xfrm>
          <a:off x="0" y="3434221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24041C-E115-4ED3-9F50-F67C038EF624}">
      <dsp:nvSpPr>
        <dsp:cNvPr id="0" name=""/>
        <dsp:cNvSpPr/>
      </dsp:nvSpPr>
      <dsp:spPr>
        <a:xfrm>
          <a:off x="276881" y="3640166"/>
          <a:ext cx="503420" cy="50342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D3BA94-E9BF-4A7C-B826-804686CECA61}">
      <dsp:nvSpPr>
        <dsp:cNvPr id="0" name=""/>
        <dsp:cNvSpPr/>
      </dsp:nvSpPr>
      <dsp:spPr>
        <a:xfrm>
          <a:off x="1057183" y="3434221"/>
          <a:ext cx="4732020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 dirty="0"/>
            <a:t>Wat vir een persoon werk, werk dalk nie vir die volgende persoon nie.</a:t>
          </a:r>
          <a:endParaRPr lang="en-US" sz="2200" kern="1200" dirty="0"/>
        </a:p>
      </dsp:txBody>
      <dsp:txXfrm>
        <a:off x="1057183" y="3434221"/>
        <a:ext cx="4732020" cy="915310"/>
      </dsp:txXfrm>
    </dsp:sp>
    <dsp:sp modelId="{C047588C-CA0C-498A-9185-F0C6BEDA9454}">
      <dsp:nvSpPr>
        <dsp:cNvPr id="0" name=""/>
        <dsp:cNvSpPr/>
      </dsp:nvSpPr>
      <dsp:spPr>
        <a:xfrm>
          <a:off x="5789203" y="3434221"/>
          <a:ext cx="472639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dirty="0"/>
            <a:t>Jou keuse moet gebaseer wees op </a:t>
          </a:r>
          <a:r>
            <a:rPr lang="nl-NL" sz="1700" b="1" kern="1200" dirty="0"/>
            <a:t>jou </a:t>
          </a:r>
          <a:r>
            <a:rPr lang="nl-NL" sz="1700" b="0" kern="1200" dirty="0"/>
            <a:t>sterkpunte, belangstellings en toekomsplanne.</a:t>
          </a:r>
          <a:endParaRPr lang="en-US" sz="1700" b="0" kern="1200" dirty="0"/>
        </a:p>
      </dsp:txBody>
      <dsp:txXfrm>
        <a:off x="5789203" y="3434221"/>
        <a:ext cx="4726396" cy="9153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3A951F-436E-41FA-8B06-19506B19B7A7}">
      <dsp:nvSpPr>
        <dsp:cNvPr id="0" name=""/>
        <dsp:cNvSpPr/>
      </dsp:nvSpPr>
      <dsp:spPr>
        <a:xfrm>
          <a:off x="0" y="3005285"/>
          <a:ext cx="5918184" cy="19717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af-ZA" sz="2200" kern="1200" dirty="0"/>
            <a:t>Om jou </a:t>
          </a:r>
          <a:r>
            <a:rPr lang="af-ZA" sz="2200" b="1" kern="1200" dirty="0"/>
            <a:t>Nasionale Senior Sertifikaat (NSS)</a:t>
          </a:r>
          <a:r>
            <a:rPr lang="af-ZA" sz="2200" kern="1200" dirty="0"/>
            <a:t> in Graad 12 te verwerf, moet jy </a:t>
          </a:r>
          <a:r>
            <a:rPr lang="af-ZA" sz="2200" b="1" kern="1200" dirty="0"/>
            <a:t>7 vakke</a:t>
          </a:r>
          <a:r>
            <a:rPr lang="af-ZA" sz="2200" kern="1200" dirty="0"/>
            <a:t> neem:</a:t>
          </a:r>
          <a:endParaRPr lang="en-US" sz="2200" kern="1200" dirty="0"/>
        </a:p>
      </dsp:txBody>
      <dsp:txXfrm>
        <a:off x="0" y="3005285"/>
        <a:ext cx="5918184" cy="1064768"/>
      </dsp:txXfrm>
    </dsp:sp>
    <dsp:sp modelId="{F759E8CF-42E2-4B23-A923-DBAA72B00824}">
      <dsp:nvSpPr>
        <dsp:cNvPr id="0" name=""/>
        <dsp:cNvSpPr/>
      </dsp:nvSpPr>
      <dsp:spPr>
        <a:xfrm>
          <a:off x="722" y="4030618"/>
          <a:ext cx="1183347" cy="90702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200" b="0" kern="1200" dirty="0"/>
            <a:t>Een Huistaal</a:t>
          </a:r>
          <a:endParaRPr lang="en-US" sz="1200" b="0" kern="1200" dirty="0"/>
        </a:p>
      </dsp:txBody>
      <dsp:txXfrm>
        <a:off x="722" y="4030618"/>
        <a:ext cx="1183347" cy="907024"/>
      </dsp:txXfrm>
    </dsp:sp>
    <dsp:sp modelId="{101901F6-CE6E-470E-9595-FB2C92C266C1}">
      <dsp:nvSpPr>
        <dsp:cNvPr id="0" name=""/>
        <dsp:cNvSpPr/>
      </dsp:nvSpPr>
      <dsp:spPr>
        <a:xfrm>
          <a:off x="1184070" y="4030618"/>
          <a:ext cx="1183347" cy="90702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200" b="0" kern="1200" dirty="0"/>
            <a:t>Een Eerste Addisionele Taal</a:t>
          </a:r>
          <a:endParaRPr lang="en-US" sz="1200" b="0" kern="1200" dirty="0"/>
        </a:p>
      </dsp:txBody>
      <dsp:txXfrm>
        <a:off x="1184070" y="4030618"/>
        <a:ext cx="1183347" cy="907024"/>
      </dsp:txXfrm>
    </dsp:sp>
    <dsp:sp modelId="{DA13C817-F4F1-437D-8753-F0BEE9F999D1}">
      <dsp:nvSpPr>
        <dsp:cNvPr id="0" name=""/>
        <dsp:cNvSpPr/>
      </dsp:nvSpPr>
      <dsp:spPr>
        <a:xfrm>
          <a:off x="2367418" y="4030618"/>
          <a:ext cx="1183347" cy="90702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200" b="0" kern="1200" dirty="0"/>
            <a:t>Wiskunde of Wiskundige Geletterdheid</a:t>
          </a:r>
          <a:endParaRPr lang="en-US" sz="1200" b="0" kern="1200" dirty="0"/>
        </a:p>
      </dsp:txBody>
      <dsp:txXfrm>
        <a:off x="2367418" y="4030618"/>
        <a:ext cx="1183347" cy="907024"/>
      </dsp:txXfrm>
    </dsp:sp>
    <dsp:sp modelId="{D9514424-1C48-45BF-A8E6-EC6384CD33CC}">
      <dsp:nvSpPr>
        <dsp:cNvPr id="0" name=""/>
        <dsp:cNvSpPr/>
      </dsp:nvSpPr>
      <dsp:spPr>
        <a:xfrm>
          <a:off x="3550765" y="4030618"/>
          <a:ext cx="1183347" cy="90702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200" b="0" kern="1200" dirty="0"/>
            <a:t>Lewens-oriëntering</a:t>
          </a:r>
          <a:endParaRPr lang="en-US" sz="1200" b="0" kern="1200" dirty="0"/>
        </a:p>
      </dsp:txBody>
      <dsp:txXfrm>
        <a:off x="3550765" y="4030618"/>
        <a:ext cx="1183347" cy="907024"/>
      </dsp:txXfrm>
    </dsp:sp>
    <dsp:sp modelId="{E02DAB50-5055-4582-8E63-1A030F7C6B1C}">
      <dsp:nvSpPr>
        <dsp:cNvPr id="0" name=""/>
        <dsp:cNvSpPr/>
      </dsp:nvSpPr>
      <dsp:spPr>
        <a:xfrm>
          <a:off x="4734113" y="4030618"/>
          <a:ext cx="1183347" cy="90702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200" b="0" kern="1200" dirty="0"/>
            <a:t>Drie ander </a:t>
          </a:r>
          <a:r>
            <a:rPr lang="af-ZA" sz="1200" kern="1200" dirty="0"/>
            <a:t>(dit is jou </a:t>
          </a:r>
          <a:r>
            <a:rPr lang="af-ZA" sz="1200" b="1" kern="1200" dirty="0"/>
            <a:t>keusevakke</a:t>
          </a:r>
          <a:r>
            <a:rPr lang="af-ZA" sz="1200" kern="1200" dirty="0"/>
            <a:t>)</a:t>
          </a:r>
          <a:endParaRPr lang="en-US" sz="1200" kern="1200" dirty="0"/>
        </a:p>
      </dsp:txBody>
      <dsp:txXfrm>
        <a:off x="4734113" y="4030618"/>
        <a:ext cx="1183347" cy="907024"/>
      </dsp:txXfrm>
    </dsp:sp>
    <dsp:sp modelId="{9FF8B6D8-4F6D-4A55-A60D-C6FC1BE07F45}">
      <dsp:nvSpPr>
        <dsp:cNvPr id="0" name=""/>
        <dsp:cNvSpPr/>
      </dsp:nvSpPr>
      <dsp:spPr>
        <a:xfrm rot="10800000">
          <a:off x="0" y="2245"/>
          <a:ext cx="5918184" cy="303261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af-ZA" sz="2200" kern="1200" dirty="0"/>
            <a:t>Die vakke wat jy kies, gee jou die vaardighede en kennis vir sekere beroepe.</a:t>
          </a:r>
          <a:endParaRPr lang="en-US" sz="2200" kern="1200" dirty="0"/>
        </a:p>
      </dsp:txBody>
      <dsp:txXfrm rot="-10800000">
        <a:off x="0" y="2245"/>
        <a:ext cx="5918184" cy="1064448"/>
      </dsp:txXfrm>
    </dsp:sp>
    <dsp:sp modelId="{10089D55-7401-4F85-9F02-616273A2A096}">
      <dsp:nvSpPr>
        <dsp:cNvPr id="0" name=""/>
        <dsp:cNvSpPr/>
      </dsp:nvSpPr>
      <dsp:spPr>
        <a:xfrm>
          <a:off x="0" y="1066694"/>
          <a:ext cx="5918184" cy="90675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600" b="0" kern="1200" dirty="0"/>
            <a:t>Voorbeeld: As jy ’n dokter wil word, sal jy Lewenswetenskappe, Wiskunde en Fisiese Wetenskappe moet neem.</a:t>
          </a:r>
          <a:endParaRPr lang="en-US" sz="1600" b="0" kern="1200" dirty="0"/>
        </a:p>
      </dsp:txBody>
      <dsp:txXfrm>
        <a:off x="0" y="1066694"/>
        <a:ext cx="5918184" cy="90675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6DFE91-363F-44D6-A02B-7375378A2F57}">
      <dsp:nvSpPr>
        <dsp:cNvPr id="0" name=""/>
        <dsp:cNvSpPr/>
      </dsp:nvSpPr>
      <dsp:spPr>
        <a:xfrm>
          <a:off x="3286" y="74258"/>
          <a:ext cx="3203971" cy="77399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100" b="1" kern="1200" dirty="0"/>
            <a:t>Inligtingstegnologie &amp; Rekenaarwerk</a:t>
          </a:r>
          <a:endParaRPr lang="en-US" sz="2100" kern="1200" dirty="0"/>
        </a:p>
      </dsp:txBody>
      <dsp:txXfrm>
        <a:off x="3286" y="74258"/>
        <a:ext cx="3203971" cy="773997"/>
      </dsp:txXfrm>
    </dsp:sp>
    <dsp:sp modelId="{B36C2651-CA97-474A-9BE9-5C71D416EEAD}">
      <dsp:nvSpPr>
        <dsp:cNvPr id="0" name=""/>
        <dsp:cNvSpPr/>
      </dsp:nvSpPr>
      <dsp:spPr>
        <a:xfrm>
          <a:off x="3286" y="848255"/>
          <a:ext cx="3203971" cy="3026362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2100" b="1" kern="1200" dirty="0"/>
            <a:t>Vakke:</a:t>
          </a:r>
          <a:r>
            <a:rPr lang="af-ZA" sz="2100" kern="1200" dirty="0"/>
            <a:t> Rekenaar-</a:t>
          </a:r>
          <a:r>
            <a:rPr lang="af-ZA" sz="2100" kern="1200" dirty="0" err="1"/>
            <a:t>toepassingstegnologie</a:t>
          </a:r>
          <a:r>
            <a:rPr lang="af-ZA" sz="2100" kern="1200" dirty="0"/>
            <a:t> (</a:t>
          </a:r>
          <a:r>
            <a:rPr lang="af-ZA" sz="2100" kern="1200" dirty="0" err="1"/>
            <a:t>RTT</a:t>
          </a:r>
          <a:r>
            <a:rPr lang="af-ZA" sz="2100" kern="1200" dirty="0"/>
            <a:t>), IT, Visuele Kunste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2100" b="1" kern="1200" dirty="0"/>
            <a:t>Loopbane:</a:t>
          </a:r>
          <a:r>
            <a:rPr lang="af-ZA" sz="2100" kern="1200" dirty="0"/>
            <a:t> Grafiese Ontwerper, Programmeerder, Speletjie-ontwerper</a:t>
          </a:r>
        </a:p>
      </dsp:txBody>
      <dsp:txXfrm>
        <a:off x="3286" y="848255"/>
        <a:ext cx="3203971" cy="3026362"/>
      </dsp:txXfrm>
    </dsp:sp>
    <dsp:sp modelId="{0687DA61-0B44-423C-87EF-082371FB3423}">
      <dsp:nvSpPr>
        <dsp:cNvPr id="0" name=""/>
        <dsp:cNvSpPr/>
      </dsp:nvSpPr>
      <dsp:spPr>
        <a:xfrm>
          <a:off x="3655814" y="74258"/>
          <a:ext cx="3203971" cy="773997"/>
        </a:xfrm>
        <a:prstGeom prst="rect">
          <a:avLst/>
        </a:prstGeom>
        <a:solidFill>
          <a:schemeClr val="accent2">
            <a:hueOff val="419388"/>
            <a:satOff val="-3962"/>
            <a:lumOff val="-4118"/>
            <a:alphaOff val="0"/>
          </a:schemeClr>
        </a:solidFill>
        <a:ln w="19050" cap="flat" cmpd="sng" algn="ctr">
          <a:solidFill>
            <a:schemeClr val="accent2">
              <a:hueOff val="419388"/>
              <a:satOff val="-3962"/>
              <a:lumOff val="-411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100" b="1" kern="1200" dirty="0"/>
            <a:t>Menslike Hulpbronne</a:t>
          </a:r>
          <a:endParaRPr lang="en-US" sz="2100" kern="1200" dirty="0"/>
        </a:p>
      </dsp:txBody>
      <dsp:txXfrm>
        <a:off x="3655814" y="74258"/>
        <a:ext cx="3203971" cy="773997"/>
      </dsp:txXfrm>
    </dsp:sp>
    <dsp:sp modelId="{0F378FEF-3A63-4E88-947B-03AF6AFF5E54}">
      <dsp:nvSpPr>
        <dsp:cNvPr id="0" name=""/>
        <dsp:cNvSpPr/>
      </dsp:nvSpPr>
      <dsp:spPr>
        <a:xfrm>
          <a:off x="3655814" y="848255"/>
          <a:ext cx="3203971" cy="3026362"/>
        </a:xfrm>
        <a:prstGeom prst="rect">
          <a:avLst/>
        </a:prstGeom>
        <a:solidFill>
          <a:schemeClr val="accent2">
            <a:tint val="40000"/>
            <a:alpha val="90000"/>
            <a:hueOff val="443878"/>
            <a:satOff val="-6554"/>
            <a:lumOff val="-681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443878"/>
              <a:satOff val="-6554"/>
              <a:lumOff val="-6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2100" b="1" kern="1200" dirty="0"/>
            <a:t>Vakke:</a:t>
          </a:r>
          <a:r>
            <a:rPr lang="af-ZA" sz="2100" kern="1200" dirty="0"/>
            <a:t> </a:t>
          </a:r>
          <a:r>
            <a:rPr lang="af-ZA" sz="2100" kern="1200" dirty="0" err="1"/>
            <a:t>Verbruikersstudies</a:t>
          </a:r>
          <a:r>
            <a:rPr lang="af-ZA" sz="2100" kern="1200" dirty="0"/>
            <a:t>, Taalvakke, Lewensoriëntering, Besigheidstudies, </a:t>
          </a:r>
          <a:r>
            <a:rPr lang="af-ZA" sz="2100" kern="1200" dirty="0" err="1"/>
            <a:t>CAT</a:t>
          </a:r>
          <a:r>
            <a:rPr lang="af-ZA" sz="2100" kern="1200" dirty="0"/>
            <a:t>, Lewenswetenskappe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2100" b="1" kern="1200" dirty="0"/>
            <a:t>Loopbane:</a:t>
          </a:r>
          <a:r>
            <a:rPr lang="af-ZA" sz="2100" kern="1200" dirty="0"/>
            <a:t> Menslik hulpbronbestuurder, Werwingsbeampte</a:t>
          </a:r>
        </a:p>
      </dsp:txBody>
      <dsp:txXfrm>
        <a:off x="3655814" y="848255"/>
        <a:ext cx="3203971" cy="3026362"/>
      </dsp:txXfrm>
    </dsp:sp>
    <dsp:sp modelId="{F31B2782-35E7-44B2-BE12-9F1343345498}">
      <dsp:nvSpPr>
        <dsp:cNvPr id="0" name=""/>
        <dsp:cNvSpPr/>
      </dsp:nvSpPr>
      <dsp:spPr>
        <a:xfrm>
          <a:off x="7308342" y="74258"/>
          <a:ext cx="3203971" cy="773997"/>
        </a:xfrm>
        <a:prstGeom prst="rect">
          <a:avLst/>
        </a:prstGeom>
        <a:solidFill>
          <a:schemeClr val="accent2">
            <a:hueOff val="838775"/>
            <a:satOff val="-7923"/>
            <a:lumOff val="-8237"/>
            <a:alphaOff val="0"/>
          </a:schemeClr>
        </a:solidFill>
        <a:ln w="19050" cap="flat" cmpd="sng" algn="ctr">
          <a:solidFill>
            <a:schemeClr val="accent2">
              <a:hueOff val="838775"/>
              <a:satOff val="-7923"/>
              <a:lumOff val="-823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100" b="1" kern="1200" dirty="0"/>
            <a:t>Regte</a:t>
          </a:r>
          <a:endParaRPr lang="en-US" sz="2100" kern="1200" dirty="0"/>
        </a:p>
      </dsp:txBody>
      <dsp:txXfrm>
        <a:off x="7308342" y="74258"/>
        <a:ext cx="3203971" cy="773997"/>
      </dsp:txXfrm>
    </dsp:sp>
    <dsp:sp modelId="{3E49EBB2-74F2-4E50-BE31-31EBDC2FB8E1}">
      <dsp:nvSpPr>
        <dsp:cNvPr id="0" name=""/>
        <dsp:cNvSpPr/>
      </dsp:nvSpPr>
      <dsp:spPr>
        <a:xfrm>
          <a:off x="7308342" y="848255"/>
          <a:ext cx="3203971" cy="3026362"/>
        </a:xfrm>
        <a:prstGeom prst="rect">
          <a:avLst/>
        </a:prstGeom>
        <a:solidFill>
          <a:schemeClr val="accent2">
            <a:tint val="40000"/>
            <a:alpha val="90000"/>
            <a:hueOff val="887755"/>
            <a:satOff val="-13107"/>
            <a:lumOff val="-1362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887755"/>
              <a:satOff val="-13107"/>
              <a:lumOff val="-136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2100" b="1" kern="1200" dirty="0"/>
            <a:t>Vakke:</a:t>
          </a:r>
          <a:r>
            <a:rPr lang="af-ZA" sz="2100" kern="1200" dirty="0"/>
            <a:t> Geskiedenis, Lewensoriëntering, Besigheidstudies, Wiskunde, Taalvakke, Lewenswetenskappe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2100" b="1" kern="1200" dirty="0"/>
            <a:t>Loopbane:</a:t>
          </a:r>
          <a:r>
            <a:rPr lang="af-ZA" sz="2100" kern="1200" dirty="0"/>
            <a:t> Prokureur, </a:t>
          </a:r>
          <a:r>
            <a:rPr lang="af-ZA" sz="2100" kern="1200" dirty="0" err="1"/>
            <a:t>Regssekretaris</a:t>
          </a:r>
          <a:r>
            <a:rPr lang="af-ZA" sz="2100" kern="1200" dirty="0"/>
            <a:t>, Tegnikus in forensiese wetenskap</a:t>
          </a:r>
        </a:p>
      </dsp:txBody>
      <dsp:txXfrm>
        <a:off x="7308342" y="848255"/>
        <a:ext cx="3203971" cy="30263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af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AAD58-D9CB-40C9-90E6-C510EDDB6C2F}" type="datetimeFigureOut">
              <a:rPr lang="af-ZA" smtClean="0"/>
              <a:t>2025-07-20</a:t>
            </a:fld>
            <a:endParaRPr lang="af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f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af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E4ABC1-3F30-496C-B1CF-B66102271322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1990223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2VGOxs7Vuk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af-Z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Welkom terug graad </a:t>
            </a:r>
            <a:r>
              <a:rPr lang="af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9's</a:t>
            </a:r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haal asseblief julle boeke en </a:t>
            </a:r>
            <a:r>
              <a:rPr lang="af-ZA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 1 - Werkkaart</a:t>
            </a:r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die vorige les uit. </a:t>
            </a:r>
          </a:p>
          <a:p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 ons begin vandag deur jou antwoorde (</a:t>
            </a:r>
            <a:r>
              <a:rPr lang="af-ZA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Aktiwiteit 1</a:t>
            </a:r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af-ZA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Les 1) met die persoon wat langs jou sit te bespreek – julle het net 'n paar minute om antwoorde te vergelyk en te kyk of julle enige ooreenkomste of verskille gehad het. </a:t>
            </a:r>
          </a:p>
          <a:p>
            <a:endParaRPr lang="af-Z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D89161-2025-4DCE-8ABA-6FF62CD0735B}" type="slidenum">
              <a:rPr kumimoji="0" lang="af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af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7529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af-ZA" sz="120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Miskien het jy 'n paar dinge gemeen met jou klasmaat, of jy het miskien baie dinge gemeen, miskien het jy baie min gemeen. </a:t>
            </a:r>
            <a:endParaRPr lang="af-ZA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af-ZA" sz="120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 rede hiervoor is dat ons almal met verskillende dinge goed is. En ons het almal baie verskillende dinge waarin ons belangstel. </a:t>
            </a:r>
            <a:endParaRPr lang="af-ZA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E4ABC1-3F30-496C-B1CF-B66102271322}" type="slidenum">
              <a:rPr lang="af-ZA" smtClean="0"/>
              <a:t>2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106947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 ons dink net vir 'n oomblik terug aan verlede jaar – jy het geleer van Holland se Teorie en ses verskillende persoonlikheidstipes (Graad 8, Kwartaal 2 Week 1-6 – Ses </a:t>
            </a:r>
            <a:r>
              <a:rPr lang="af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loopbaankategorieë</a:t>
            </a:r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Vandag gaan ons daarop voortbou. </a:t>
            </a:r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E4ABC1-3F30-496C-B1CF-B66102271322}" type="slidenum">
              <a:rPr lang="af-ZA" smtClean="0"/>
              <a:t>3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13769597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Kyk vorentoe ...</a:t>
            </a:r>
          </a:p>
          <a:p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af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VAKKEUSE</a:t>
            </a:r>
            <a:endParaRPr lang="af-Z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af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af-Z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proses om ‘n loopbaankeuse te begin “offisieel” in graad 9 wanneer jy jou vakke moet kies. Die keuse van die stel vakke vir graad 10 is baie belangrik. </a:t>
            </a:r>
          </a:p>
          <a:p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vakke wat jy kies wanneer jy die Verdere Onderwys en Opleiding (</a:t>
            </a:r>
            <a:r>
              <a:rPr lang="af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VOO</a:t>
            </a:r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-fase), graad 10-12, betree, bepaal jou toekomstige </a:t>
            </a:r>
            <a:r>
              <a:rPr lang="af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loopbaanopsies</a:t>
            </a:r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Dit is dus belangrik om goed te besin oor jou </a:t>
            </a:r>
            <a:r>
              <a:rPr lang="af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langtermyndrome</a:t>
            </a:r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-doelwitte en dit te gebruik as riglyn vir jou vakkeuse.</a:t>
            </a:r>
          </a:p>
          <a:p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 vir jou werk, kan vir jou vriend(in) heeltemal anders wees. Dit is 'n keuse wat uniek aan jou is.</a:t>
            </a: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E4ABC1-3F30-496C-B1CF-B66102271322}" type="slidenum">
              <a:rPr lang="af-ZA" smtClean="0"/>
              <a:t>4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25315623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ons Holland se Teorie (Ses </a:t>
            </a:r>
            <a:r>
              <a:rPr lang="af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loopbaankategorieë</a:t>
            </a:r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met dit waarna ons in die vorige les gekyk het, kan ons nou ook sekere loopbaan-/persoonlikheidstipes met skoolvakke koppel.</a:t>
            </a:r>
          </a:p>
          <a:p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af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Career</a:t>
            </a:r>
            <a:r>
              <a:rPr lang="af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af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Cluster</a:t>
            </a:r>
            <a:r>
              <a:rPr lang="af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af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</a:t>
            </a:r>
            <a:r>
              <a:rPr lang="af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af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Pathway</a:t>
            </a:r>
            <a:r>
              <a:rPr lang="af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af-ZA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Activity</a:t>
            </a:r>
            <a:r>
              <a:rPr lang="af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(2 min 14 sek)</a:t>
            </a:r>
            <a:endParaRPr lang="af-Z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af-ZA" sz="1200" u="sng" kern="1200" dirty="0">
                <a:solidFill>
                  <a:schemeClr val="tx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  <a:hlinkClick r:id="rId3"/>
              </a:rPr>
              <a:t>https://www.youtube.com/watch?v=P2VGOxs7Vuk</a:t>
            </a:r>
            <a:endParaRPr lang="af-Z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E4ABC1-3F30-496C-B1CF-B66102271322}" type="slidenum">
              <a:rPr lang="af-ZA" smtClean="0"/>
              <a:t>5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23168323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af-ZA" dirty="0"/>
            </a:br>
            <a:endParaRPr lang="af-ZA" dirty="0"/>
          </a:p>
          <a:p>
            <a:endParaRPr lang="af-ZA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af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Loopbane en vakkeuses: </a:t>
            </a:r>
            <a:endParaRPr lang="af-Z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Vakkeuses beïnvloed loopbaankeuses omdat die vaardighede en kennis wat in spesifieke vakke opgedoen word, direk op sekere beroepe van toepassing kan wees. </a:t>
            </a:r>
          </a:p>
          <a:p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'n student belangstel om 'n loopbaan in die mediese veld te volg, sal hulle waarskynlik 'n sterk grondslag in Lewenswetenskappe, Fisiese Wetenskap en Wiskunde moet hê.</a:t>
            </a:r>
          </a:p>
          <a:p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 die Nasionale Senior Sertifikaat (NSS) in Graad 12 te verwerf, moet leerders SEWE vakke hê:</a:t>
            </a:r>
          </a:p>
          <a:p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Tale (een Huistaal en een Eerste Addisionele Taal)</a:t>
            </a:r>
          </a:p>
          <a:p>
            <a:pPr lvl="0"/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Wiskunde of Wiskundige Geletterdheid </a:t>
            </a:r>
          </a:p>
          <a:p>
            <a:pPr lvl="0"/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Lewensoriëntering</a:t>
            </a:r>
          </a:p>
          <a:p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Drie opsionele vakke uit 'n lys goedgekeurde vakke</a:t>
            </a:r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E4ABC1-3F30-496C-B1CF-B66102271322}" type="slidenum">
              <a:rPr lang="af-ZA" smtClean="0"/>
              <a:t>6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11399924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Hier is 'n paar voorbeelde om jou te wys hoe dit bymekaar pas.</a:t>
            </a:r>
          </a:p>
          <a:p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af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Inligtingstegnologie en rekenaarwerk</a:t>
            </a:r>
          </a:p>
          <a:p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Moontlike loopbane: </a:t>
            </a:r>
            <a:r>
              <a:rPr lang="af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Rekenaartoepassingstegnoloog</a:t>
            </a:r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af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inligtingstegnoloog</a:t>
            </a:r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visuele kunstenaar, rekenaartegnikus, rekenaarprogrammeerder, grafiese ontwerp, </a:t>
            </a:r>
            <a:r>
              <a:rPr lang="af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speletjiesontwerp</a:t>
            </a:r>
            <a:endParaRPr lang="af-Z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Vakke: Rekenaartoepassingstegnologie, Inligtingstegnologie, Ontwerp</a:t>
            </a:r>
          </a:p>
          <a:p>
            <a:endParaRPr lang="af-Z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af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Menslike hulpbronne</a:t>
            </a:r>
          </a:p>
          <a:p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Moontlike loopbane: Menslike hulpbronbestuurder, Werwingsbeampte, </a:t>
            </a:r>
            <a:r>
              <a:rPr lang="af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prestasiebeampte</a:t>
            </a:r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prestasie-assessor</a:t>
            </a:r>
          </a:p>
          <a:p>
            <a:r>
              <a:rPr lang="af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VakkeVerbruikerstudies</a:t>
            </a:r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Gasvryheidstudies, Tale, Lewensoriëntering, Besigheidstudies, Rekenaartoepassingstegnologie, Lewenswetenskappe.</a:t>
            </a:r>
          </a:p>
          <a:p>
            <a:endParaRPr lang="af-Z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af-Z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Regte</a:t>
            </a:r>
          </a:p>
          <a:p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Moontlike loopbane: Prokureur, advokaat, </a:t>
            </a:r>
            <a:r>
              <a:rPr lang="af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regsekretaris</a:t>
            </a:r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forensiese wetenskap tegnikus, </a:t>
            </a:r>
            <a:r>
              <a:rPr lang="af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regsklerk</a:t>
            </a:r>
            <a:endParaRPr lang="af-Z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Vakke: Tale, Lewenswetenskappe, Fisiese Wetenskappe, Geskiedenis, Lewensoriëntering, Wiskunde, Besigheidstudies</a:t>
            </a:r>
          </a:p>
          <a:p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 jy aan nog 'n paar voorbeelde dink? </a:t>
            </a:r>
          </a:p>
          <a:p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 van Medies of Veeartsenykunde? Wat moet jy studeer?</a:t>
            </a: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E4ABC1-3F30-496C-B1CF-B66102271322}" type="slidenum">
              <a:rPr lang="af-ZA" smtClean="0"/>
              <a:t>7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0544994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Gebruik wat ons vandag gedek het om </a:t>
            </a:r>
            <a:r>
              <a:rPr lang="af-ZA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Aktiwteit</a:t>
            </a:r>
            <a:r>
              <a:rPr lang="af-ZA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</a:t>
            </a:r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af-ZA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in </a:t>
            </a:r>
            <a:r>
              <a:rPr lang="af-ZA" sz="1200" b="1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 2 – Werkkaart</a:t>
            </a:r>
            <a:r>
              <a:rPr lang="af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 doen. Jy kan saam met die persoon wat langs jou sit, werk.</a:t>
            </a: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E4ABC1-3F30-496C-B1CF-B66102271322}" type="slidenum">
              <a:rPr lang="af-ZA" smtClean="0"/>
              <a:t>8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204612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Voltooi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Aktiwiteit</a:t>
            </a:r>
            <a:r>
              <a:rPr lang="en-ZA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 (</a:t>
            </a:r>
            <a:r>
              <a:rPr lang="en-ZA" sz="1200" b="1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 2 – </a:t>
            </a:r>
            <a:r>
              <a:rPr lang="en-ZA" sz="1200" b="1" i="1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Werkaart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vir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huiswerk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klas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voltooi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word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af-Z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voorbeelde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tipe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vrae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wat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die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eksamens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verwag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af-Z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af-Z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</a:t>
            </a:r>
            <a:r>
              <a:rPr lang="en-ZA" sz="1200" b="1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 2 – </a:t>
            </a:r>
            <a:r>
              <a:rPr lang="en-ZA" sz="1200" b="1" i="1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Werkkaart</a:t>
            </a:r>
            <a:r>
              <a:rPr lang="en-ZA" sz="1200" b="1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MEMO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bevat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antwoorde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op </a:t>
            </a:r>
            <a:r>
              <a:rPr lang="en-ZA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Aktiwiteit</a:t>
            </a:r>
            <a:r>
              <a:rPr lang="en-ZA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2, 3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ZA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</a:t>
            </a:r>
            <a:r>
              <a:rPr lang="en-Z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E4ABC1-3F30-496C-B1CF-B66102271322}" type="slidenum">
              <a:rPr lang="af-ZA" smtClean="0"/>
              <a:t>9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1299030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6C4DF-7974-ECBC-449F-F5A1D94C84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81FC69-FC9B-72FC-99C0-17EE2888CD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f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18D989-2636-4F6C-2579-7F9593071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39EEF-4845-4C67-80D8-5D8F4E42FBB2}" type="datetimeFigureOut">
              <a:rPr lang="af-ZA" smtClean="0"/>
              <a:t>2025-07-20</a:t>
            </a:fld>
            <a:endParaRPr lang="af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BD9404-F7B4-88F2-CCC4-4DC55E7E3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787BF8-2B77-02FA-AE6D-DEBA75178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AFFAB-0D39-481D-9A4F-0528C3983CAD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498210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7FDD5-CC31-F140-AF88-646BED2BC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4B2C77-AE66-85E0-9F27-FC43D8D737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2756C6-1862-5352-94E9-031F88CDD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39EEF-4845-4C67-80D8-5D8F4E42FBB2}" type="datetimeFigureOut">
              <a:rPr lang="af-ZA" smtClean="0"/>
              <a:t>2025-07-20</a:t>
            </a:fld>
            <a:endParaRPr lang="af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FE2294-C1AF-5C01-CD73-0A2A686B8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F7642F-2341-9DA3-28FD-75C3BA26A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AFFAB-0D39-481D-9A4F-0528C3983CAD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872308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9C5636-D2A2-48CD-58B3-C29EF26918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A691F2-9B70-3F34-474E-548456A593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1B9E40-BFD8-4C45-2DF6-E28233AEB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39EEF-4845-4C67-80D8-5D8F4E42FBB2}" type="datetimeFigureOut">
              <a:rPr lang="af-ZA" smtClean="0"/>
              <a:t>2025-07-20</a:t>
            </a:fld>
            <a:endParaRPr lang="af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92DDBF-0BE6-E657-F0B3-E54E6B8BF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F8006-D701-16F3-7BB0-1D53C9065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AFFAB-0D39-481D-9A4F-0528C3983CAD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1396142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EF5A5-8E56-BEC0-ABB7-052C7848D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D40A62-FD01-FF4C-2299-4D8D62D5C4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85A5DB-E2EC-D0E5-6A7D-CB4AEC45A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39EEF-4845-4C67-80D8-5D8F4E42FBB2}" type="datetimeFigureOut">
              <a:rPr lang="af-ZA" smtClean="0"/>
              <a:t>2025-07-20</a:t>
            </a:fld>
            <a:endParaRPr lang="af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EAC929-A2C5-C131-9C71-4486205A5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132A22-C7A1-2AA8-71AF-7A8ABB186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AFFAB-0D39-481D-9A4F-0528C3983CAD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835886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88CA8-1556-954B-C5D3-E029BCD34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54B1B1-4B7F-96E5-79E3-57B539EE85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06F943-081A-0B73-1A7C-F326ADAD0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39EEF-4845-4C67-80D8-5D8F4E42FBB2}" type="datetimeFigureOut">
              <a:rPr lang="af-ZA" smtClean="0"/>
              <a:t>2025-07-20</a:t>
            </a:fld>
            <a:endParaRPr lang="af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1058F9-894F-D9E2-9DDA-9DECE7CA8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22CA8-479D-CE07-2BF9-DA457AD19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AFFAB-0D39-481D-9A4F-0528C3983CAD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693303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A3976-2C08-7EFB-16E9-BDB1F0FFE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D79821-FB3E-1515-4904-5FC691AA68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46B515-E44B-A6BD-4542-A2722E7D95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07E3DB-9EB2-E009-AFF9-4DBB10823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39EEF-4845-4C67-80D8-5D8F4E42FBB2}" type="datetimeFigureOut">
              <a:rPr lang="af-ZA" smtClean="0"/>
              <a:t>2025-07-20</a:t>
            </a:fld>
            <a:endParaRPr lang="af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FDE58B-52FB-D134-EFD6-50903FB0F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374C14-E22B-2AFE-319F-8AD861770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AFFAB-0D39-481D-9A4F-0528C3983CAD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031946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CA87A-7039-D6C6-E04A-9A94CC9D4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A20B27-39D8-35CA-0559-B85D4E9521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9FB055-DB58-7D8F-C64D-2CA8D70AAA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05088A-8443-4221-7A24-458A438C11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73B1C7-9642-21AE-FD02-CFCAAFEA96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7B8483-70B9-7B5A-6007-3BF9D7B9A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39EEF-4845-4C67-80D8-5D8F4E42FBB2}" type="datetimeFigureOut">
              <a:rPr lang="af-ZA" smtClean="0"/>
              <a:t>2025-07-20</a:t>
            </a:fld>
            <a:endParaRPr lang="af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3725CB-B1AF-8D0B-3F9C-72D25E9DF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26E3E7-4809-08D2-5A5F-D57290E97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AFFAB-0D39-481D-9A4F-0528C3983CAD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4157713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E08C1-2475-0096-D2CC-201A2B572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543E0E-9AB3-1154-6340-607EA64C9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39EEF-4845-4C67-80D8-5D8F4E42FBB2}" type="datetimeFigureOut">
              <a:rPr lang="af-ZA" smtClean="0"/>
              <a:t>2025-07-20</a:t>
            </a:fld>
            <a:endParaRPr lang="af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9EAE04-87B7-FA71-9E9B-143AEE15C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B52882-BAC3-D48B-C367-FDDA81192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AFFAB-0D39-481D-9A4F-0528C3983CAD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1590727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457D448-56FC-FC1C-C1F9-24E1F4102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39EEF-4845-4C67-80D8-5D8F4E42FBB2}" type="datetimeFigureOut">
              <a:rPr lang="af-ZA" smtClean="0"/>
              <a:t>2025-07-20</a:t>
            </a:fld>
            <a:endParaRPr lang="af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945646-755E-8F4E-5C10-A66A42FDF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5F4795-13B3-05D4-5C5B-EF7202A00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AFFAB-0D39-481D-9A4F-0528C3983CAD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2418125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5ED25-D2E7-8D04-CD7F-CA33E84D9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2600D-5E72-A8D1-1690-12ABF6EBEB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816985-2358-9F8F-FC77-FF6DABF18E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FD23E7-C513-424E-0364-B1794E407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39EEF-4845-4C67-80D8-5D8F4E42FBB2}" type="datetimeFigureOut">
              <a:rPr lang="af-ZA" smtClean="0"/>
              <a:t>2025-07-20</a:t>
            </a:fld>
            <a:endParaRPr lang="af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7D7BFC-7F49-D41D-D4C7-F6F679313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80CAF5-DED3-4783-EEC5-904F5432E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AFFAB-0D39-481D-9A4F-0528C3983CAD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972604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16EB4-9213-FB5B-68E5-7FE2E9EC5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B5B059-01C5-9F13-DBAA-AEE666942A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f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A0E324-F02D-3370-9DED-A2006C0E7F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D4600F-A7BA-96AC-795B-454979E95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39EEF-4845-4C67-80D8-5D8F4E42FBB2}" type="datetimeFigureOut">
              <a:rPr lang="af-ZA" smtClean="0"/>
              <a:t>2025-07-20</a:t>
            </a:fld>
            <a:endParaRPr lang="af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FFADBF-7FDF-6BDD-3F54-F2DF12606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F850F1-86FD-A88B-2F55-098D5F48D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AFFAB-0D39-481D-9A4F-0528C3983CAD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191425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5CC5CE-1081-31C2-9E74-2319C86FD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307750-5CB9-5A1F-1980-89C2A55994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8976ED-ACFA-59EC-5A04-373145F7C2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939EEF-4845-4C67-80D8-5D8F4E42FBB2}" type="datetimeFigureOut">
              <a:rPr lang="af-ZA" smtClean="0"/>
              <a:t>2025-07-20</a:t>
            </a:fld>
            <a:endParaRPr lang="af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32E7E7-EF7B-902D-1508-C73F729D00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af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9D3595-D6DB-BE6D-8E86-A3C01222AC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DAFFAB-0D39-481D-9A4F-0528C3983CAD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4219571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f-Z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hyperlink" Target="https://www.youtube.com/watch?v=P2VGOxs7Vuk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D47766EE-4192-4B2D-A5A0-F60F9A5F7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050" name="Picture 2" descr="Free School Learning photo and picture">
            <a:extLst>
              <a:ext uri="{FF2B5EF4-FFF2-40B4-BE49-F238E27FC236}">
                <a16:creationId xmlns:a16="http://schemas.microsoft.com/office/drawing/2014/main" id="{DFD5FDA5-4513-E91E-9FEA-75B63F25F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2" b="12732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7" name="Graphic 1">
            <a:extLst>
              <a:ext uri="{FF2B5EF4-FFF2-40B4-BE49-F238E27FC236}">
                <a16:creationId xmlns:a16="http://schemas.microsoft.com/office/drawing/2014/main" id="{D6705569-F545-4F47-A260-A9202826E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655438" y="838201"/>
            <a:ext cx="7098161" cy="4549051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A9FC58-FC42-1DD8-8C2A-CA80716F23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25473" y="1924619"/>
            <a:ext cx="5541054" cy="1655378"/>
          </a:xfrm>
        </p:spPr>
        <p:txBody>
          <a:bodyPr>
            <a:normAutofit/>
          </a:bodyPr>
          <a:lstStyle/>
          <a:p>
            <a:r>
              <a:rPr lang="en-GB" sz="4400" dirty="0" err="1"/>
              <a:t>Loopbane</a:t>
            </a:r>
            <a:r>
              <a:rPr lang="en-GB" sz="4400" dirty="0"/>
              <a:t> &amp; </a:t>
            </a:r>
            <a:r>
              <a:rPr lang="en-GB" sz="4400" dirty="0" err="1"/>
              <a:t>Vakkeuses</a:t>
            </a:r>
            <a:endParaRPr lang="af-ZA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7C8AF5-53B5-BA38-A704-E27834B1BE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0419" y="3668285"/>
            <a:ext cx="4431162" cy="1337967"/>
          </a:xfrm>
        </p:spPr>
        <p:txBody>
          <a:bodyPr>
            <a:normAutofit/>
          </a:bodyPr>
          <a:lstStyle/>
          <a:p>
            <a:r>
              <a:rPr lang="en" dirty="0">
                <a:latin typeface="+mn-lt"/>
              </a:rPr>
              <a:t>Wêreld van Werk</a:t>
            </a:r>
          </a:p>
          <a:p>
            <a:r>
              <a:rPr lang="en" dirty="0">
                <a:latin typeface="+mn-lt"/>
              </a:rPr>
              <a:t>Kwartaal 3: Les 2</a:t>
            </a:r>
          </a:p>
          <a:p>
            <a:endParaRPr lang="af-Z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DF56CF-97CC-A738-325A-B6427D36BE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3354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62EF73-F718-2CC3-30CF-ABA5E2C55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/>
          </a:bodyPr>
          <a:lstStyle/>
          <a:p>
            <a:pPr algn="ctr"/>
            <a:r>
              <a:rPr lang="af-ZA" sz="5400" dirty="0"/>
              <a:t>Ons is almal anders</a:t>
            </a:r>
            <a:endParaRPr lang="af-ZA" sz="5200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787BE8C-207E-EF1B-4121-04DF8EE291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8340652"/>
              </p:ext>
            </p:extLst>
          </p:nvPr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F88C98D3-F00E-F66B-7344-71DCD0724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4854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3FAD13-3E05-0814-3063-85691B594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4" y="525982"/>
            <a:ext cx="4282983" cy="1200361"/>
          </a:xfrm>
        </p:spPr>
        <p:txBody>
          <a:bodyPr anchor="b">
            <a:normAutofit/>
          </a:bodyPr>
          <a:lstStyle/>
          <a:p>
            <a:r>
              <a:rPr lang="af-ZA" sz="3600" dirty="0"/>
              <a:t>Onthou jy Holland se Teorie?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13485D-D1E0-E811-1F81-818225BF46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066" y="2031101"/>
            <a:ext cx="4282984" cy="3511943"/>
          </a:xfrm>
        </p:spPr>
        <p:txBody>
          <a:bodyPr anchor="ctr">
            <a:normAutofit/>
          </a:bodyPr>
          <a:lstStyle/>
          <a:p>
            <a:r>
              <a:rPr lang="nl-NL" sz="1800" dirty="0"/>
              <a:t>Dink terug aan verlede jaar – jy het oor Holland se Teorie geleer.</a:t>
            </a:r>
          </a:p>
          <a:p>
            <a:r>
              <a:rPr lang="nl-NL" sz="1800" dirty="0"/>
              <a:t>Dit staan ook bekend as die Ses Loopbaankategorieë of beroepspersoonlikheidstipes. (Graad 8, Kwartaal 2, Week 1–6)</a:t>
            </a:r>
          </a:p>
          <a:p>
            <a:r>
              <a:rPr lang="nl-NL" sz="1800" dirty="0"/>
              <a:t>Ons gaan vandag daarop voortbou.</a:t>
            </a:r>
            <a:endParaRPr lang="af-ZA" sz="18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multicolored triangle with different colored triangles&#10;&#10;AI-generated content may be incorrect.">
            <a:extLst>
              <a:ext uri="{FF2B5EF4-FFF2-40B4-BE49-F238E27FC236}">
                <a16:creationId xmlns:a16="http://schemas.microsoft.com/office/drawing/2014/main" id="{E1ACF74A-F79C-6D76-994C-4CD4133E2F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4" r="19333"/>
          <a:stretch/>
        </p:blipFill>
        <p:spPr>
          <a:xfrm>
            <a:off x="5987738" y="823094"/>
            <a:ext cx="5628018" cy="49789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0AB0B3-1109-E342-5AA4-1DD5F0549D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6255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6FA94-76FE-FFC0-292E-A5EB63DFD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f-ZA" dirty="0"/>
              <a:t>Vakkeuses in Graad 9</a:t>
            </a:r>
          </a:p>
        </p:txBody>
      </p:sp>
      <p:graphicFrame>
        <p:nvGraphicFramePr>
          <p:cNvPr id="32" name="Content Placeholder 2">
            <a:extLst>
              <a:ext uri="{FF2B5EF4-FFF2-40B4-BE49-F238E27FC236}">
                <a16:creationId xmlns:a16="http://schemas.microsoft.com/office/drawing/2014/main" id="{0676C4F1-E494-375D-E209-57A5A9C499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88991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48A65352-8027-54F2-30FB-FAC53ADE33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587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30" name="Rectangle 5129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E96C70-6340-D79B-3CDD-901C6B8D7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 fontScale="90000"/>
          </a:bodyPr>
          <a:lstStyle/>
          <a:p>
            <a:r>
              <a:rPr lang="nl-NL" sz="4000" dirty="0"/>
              <a:t>Kom ons bring alles bymekaar</a:t>
            </a:r>
            <a:endParaRPr lang="af-ZA" sz="3700" dirty="0"/>
          </a:p>
        </p:txBody>
      </p:sp>
      <p:grpSp>
        <p:nvGrpSpPr>
          <p:cNvPr id="5132" name="Group 5131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5133" name="Rectangle 513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34" name="Rectangle 513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136" name="Rectangle 5135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F9B8AD-834D-04E6-0084-9BE68888F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anchor="ctr">
            <a:normAutofit/>
          </a:bodyPr>
          <a:lstStyle/>
          <a:p>
            <a:r>
              <a:rPr lang="nl-NL" sz="2000" dirty="0"/>
              <a:t>As ons vat wat ons verlede jaar geleer het (Holland se Teorie)…</a:t>
            </a:r>
          </a:p>
          <a:p>
            <a:r>
              <a:rPr lang="nl-NL" sz="2000" dirty="0"/>
              <a:t>En ons voeg dit by wat ons in Les 1 geleer het…</a:t>
            </a:r>
          </a:p>
          <a:p>
            <a:r>
              <a:rPr lang="nl-NL" sz="2000" dirty="0"/>
              <a:t>Kan ons nou persoonlikheidstipes aan vakke en loopbane koppel.</a:t>
            </a:r>
          </a:p>
          <a:p>
            <a:pPr marL="0" indent="0">
              <a:buNone/>
            </a:pPr>
            <a:endParaRPr lang="en-GB" sz="2000" dirty="0"/>
          </a:p>
          <a:p>
            <a:endParaRPr lang="af-ZA" sz="2000" dirty="0"/>
          </a:p>
        </p:txBody>
      </p:sp>
      <p:sp>
        <p:nvSpPr>
          <p:cNvPr id="5138" name="Rectangle 5137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40" name="Rectangle 513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5" name="Picture 5" descr="Free Plastic Lids photo and picture">
            <a:extLst>
              <a:ext uri="{FF2B5EF4-FFF2-40B4-BE49-F238E27FC236}">
                <a16:creationId xmlns:a16="http://schemas.microsoft.com/office/drawing/2014/main" id="{46D6DA41-1B19-085D-54A4-9CBB3BB5F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88" r="24186" b="2"/>
          <a:stretch>
            <a:fillRect/>
          </a:stretch>
        </p:blipFill>
        <p:spPr bwMode="auto">
          <a:xfrm>
            <a:off x="5977788" y="799352"/>
            <a:ext cx="5425410" cy="525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02D2487-6673-CE7B-5DDC-3EAE12E88EDA}"/>
              </a:ext>
            </a:extLst>
          </p:cNvPr>
          <p:cNvSpPr txBox="1"/>
          <p:nvPr/>
        </p:nvSpPr>
        <p:spPr>
          <a:xfrm>
            <a:off x="175738" y="5198733"/>
            <a:ext cx="5388227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Kyk: </a:t>
            </a:r>
            <a:r>
              <a:rPr lang="en-GB" b="1" i="1" dirty="0"/>
              <a:t>Career Cluster and Pathway Activity </a:t>
            </a:r>
            <a:r>
              <a:rPr lang="en-GB" dirty="0">
                <a:hlinkClick r:id="rId4"/>
              </a:rPr>
              <a:t>https://www.youtube.com/watch?v=P2VGOxs7Vuk</a:t>
            </a:r>
            <a:r>
              <a:rPr lang="en-GB" dirty="0"/>
              <a:t> </a:t>
            </a:r>
          </a:p>
          <a:p>
            <a:pPr algn="ctr"/>
            <a:r>
              <a:rPr lang="en-GB" dirty="0"/>
              <a:t>(2 min 14 </a:t>
            </a:r>
            <a:r>
              <a:rPr lang="en-GB" dirty="0" err="1"/>
              <a:t>sek</a:t>
            </a:r>
            <a:r>
              <a:rPr lang="en-GB" dirty="0"/>
              <a:t>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06111E-929B-0EE1-900A-32AA94A334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5863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1F6BF70-C7D1-4AF9-8DB4-BEEB8A9C35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75181A-22CC-C17C-E737-958828C0F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097280"/>
            <a:ext cx="3796306" cy="4666207"/>
          </a:xfrm>
        </p:spPr>
        <p:txBody>
          <a:bodyPr anchor="ctr">
            <a:normAutofit/>
          </a:bodyPr>
          <a:lstStyle/>
          <a:p>
            <a:r>
              <a:rPr lang="af-ZA" sz="4800" dirty="0"/>
              <a:t>Vakkeuses beïnvloed jou loopbaan-keuses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66A8B6-1F6E-4FCC-93B9-B9986B6FD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576" y="5945955"/>
            <a:ext cx="12109423" cy="525780"/>
            <a:chOff x="82576" y="5945955"/>
            <a:chExt cx="12109423" cy="52578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AF7C4FD-65AD-4BBE-886A-D2E923F94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-103361" y="6131892"/>
              <a:ext cx="524256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BA8278B-6DF7-481F-B1FA-FFE7D6C3C7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 flipH="1">
              <a:off x="5998176" y="277912"/>
              <a:ext cx="524256" cy="1186339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61345F1-EEDF-607D-B9AF-A30F6D2DEA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1750266"/>
              </p:ext>
            </p:extLst>
          </p:nvPr>
        </p:nvGraphicFramePr>
        <p:xfrm>
          <a:off x="5431536" y="1014153"/>
          <a:ext cx="5918184" cy="4979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EF67F7B8-3480-F67E-8A7A-59C1C4F2C8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0091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EBC9C7-83CE-496A-6B4A-F2269B1B0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af-ZA" sz="4800" b="1" dirty="0"/>
              <a:t>Voorbeelde van vak- en </a:t>
            </a:r>
            <a:r>
              <a:rPr lang="af-ZA" sz="4800" b="1" dirty="0" err="1"/>
              <a:t>loopbaankoppeling</a:t>
            </a:r>
            <a:endParaRPr lang="af-ZA" sz="4800" dirty="0"/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6E613649-4E49-BD2B-AE53-0A4B34BBD4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6080"/>
              </p:ext>
            </p:extLst>
          </p:nvPr>
        </p:nvGraphicFramePr>
        <p:xfrm>
          <a:off x="838200" y="2228087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AB220DBE-9915-84D9-40F7-2DC29B4A7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8703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ree People Girls photo and picture">
            <a:extLst>
              <a:ext uri="{FF2B5EF4-FFF2-40B4-BE49-F238E27FC236}">
                <a16:creationId xmlns:a16="http://schemas.microsoft.com/office/drawing/2014/main" id="{956BF24E-7ABB-DCB5-F1F9-157FBCE1188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13" b="11817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5" name="Rectangle 7174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658EF-B61E-8121-ECA7-CAA6A218F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Aktiwiteite</a:t>
            </a: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7177" name="Straight Connector 7176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79" name="Straight Connector 7178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2D526709-64A8-5C87-516C-AFFE0DCEB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2967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Rectangle 8198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EA139A-30FE-9FBE-54C3-688F454F2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Huiswerk</a:t>
            </a:r>
            <a:endParaRPr lang="en-US" sz="4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194" name="Picture 2" descr="Free Glasses Book photo and picture">
            <a:extLst>
              <a:ext uri="{FF2B5EF4-FFF2-40B4-BE49-F238E27FC236}">
                <a16:creationId xmlns:a16="http://schemas.microsoft.com/office/drawing/2014/main" id="{BC4E5178-CBD7-39A2-FCC9-68435A42047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45958" y="492573"/>
            <a:ext cx="4969272" cy="5880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58E7A89-BBFE-69FF-E7FD-78C73CE974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752088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3AB23201A38C4A8F7AAD9F2A325F0A" ma:contentTypeVersion="13" ma:contentTypeDescription="Create a new document." ma:contentTypeScope="" ma:versionID="4d1c3f4d4a84b35ae0289c82f8c7bb22">
  <xsd:schema xmlns:xsd="http://www.w3.org/2001/XMLSchema" xmlns:xs="http://www.w3.org/2001/XMLSchema" xmlns:p="http://schemas.microsoft.com/office/2006/metadata/properties" xmlns:ns2="3caab635-9527-4657-a12f-8c668acf6cb5" xmlns:ns3="b9f929ee-2ccc-426b-9fd2-932361bc865d" targetNamespace="http://schemas.microsoft.com/office/2006/metadata/properties" ma:root="true" ma:fieldsID="4dde253b2cf5b676b8c81b6ed6901eb9" ns2:_="" ns3:_="">
    <xsd:import namespace="3caab635-9527-4657-a12f-8c668acf6cb5"/>
    <xsd:import namespace="b9f929ee-2ccc-426b-9fd2-932361bc86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ServiceLocatio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aab635-9527-4657-a12f-8c668acf6c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f9b47f4-9a27-4745-b6d6-fd1148aa395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f929ee-2ccc-426b-9fd2-932361bc865d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2b1a63e0-24cb-4c15-a6aa-5e8a397866bf}" ma:internalName="TaxCatchAll" ma:showField="CatchAllData" ma:web="b9f929ee-2ccc-426b-9fd2-932361bc86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f929ee-2ccc-426b-9fd2-932361bc865d" xsi:nil="true"/>
    <lcf76f155ced4ddcb4097134ff3c332f xmlns="3caab635-9527-4657-a12f-8c668acf6cb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7C361B0-5890-463C-9AFB-98C76AD7CA5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212781E-B6F7-4E4F-8458-802B598D486D}"/>
</file>

<file path=customXml/itemProps3.xml><?xml version="1.0" encoding="utf-8"?>
<ds:datastoreItem xmlns:ds="http://schemas.openxmlformats.org/officeDocument/2006/customXml" ds:itemID="{C82AC98F-3943-46B4-819E-C81E96243976}">
  <ds:schemaRefs>
    <ds:schemaRef ds:uri="http://schemas.microsoft.com/office/2006/metadata/properties"/>
    <ds:schemaRef ds:uri="http://schemas.microsoft.com/office/infopath/2007/PartnerControls"/>
    <ds:schemaRef ds:uri="b9f929ee-2ccc-426b-9fd2-932361bc865d"/>
    <ds:schemaRef ds:uri="3caab635-9527-4657-a12f-8c668acf6cb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59</TotalTime>
  <Words>1055</Words>
  <Application>Microsoft Office PowerPoint</Application>
  <PresentationFormat>Widescreen</PresentationFormat>
  <Paragraphs>109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Calibri</vt:lpstr>
      <vt:lpstr>1_Office Theme</vt:lpstr>
      <vt:lpstr>Loopbane &amp; Vakkeuses</vt:lpstr>
      <vt:lpstr>Ons is almal anders</vt:lpstr>
      <vt:lpstr>Onthou jy Holland se Teorie?</vt:lpstr>
      <vt:lpstr>Vakkeuses in Graad 9</vt:lpstr>
      <vt:lpstr>Kom ons bring alles bymekaar</vt:lpstr>
      <vt:lpstr>Vakkeuses beïnvloed jou loopbaan-keuses</vt:lpstr>
      <vt:lpstr>Voorbeelde van vak- en loopbaankoppeling</vt:lpstr>
      <vt:lpstr>Aktiwiteite</vt:lpstr>
      <vt:lpstr>Huiswerk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Megan Botes</dc:creator>
  <cp:lastModifiedBy>Megan Botes</cp:lastModifiedBy>
  <cp:revision>1</cp:revision>
  <dcterms:created xsi:type="dcterms:W3CDTF">2025-07-18T07:38:03Z</dcterms:created>
  <dcterms:modified xsi:type="dcterms:W3CDTF">2025-07-20T11:01:24Z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0x0101004F3AB23201A38C4A8F7AAD9F2A325F0A</vt:lpwstr>
  </property>
  <property fmtid="{D5CDD505-2E9C-101B-9397-08002B2CF9AE}" pid="3" name="MediaServiceImageTags">
    <vt:lpwstr/>
  </property>
</Properties>
</file>