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7" r:id="rId5"/>
    <p:sldId id="258" r:id="rId6"/>
    <p:sldId id="259" r:id="rId7"/>
    <p:sldId id="260" r:id="rId8"/>
    <p:sldId id="261" r:id="rId9"/>
    <p:sldId id="262" r:id="rId10"/>
    <p:sldId id="263"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7CEF32-463E-4719-A238-A0B46315E7EF}" v="45" dt="2025-10-28T15:59:28.1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893" autoAdjust="0"/>
  </p:normalViewPr>
  <p:slideViewPr>
    <p:cSldViewPr snapToGrid="0">
      <p:cViewPr varScale="1">
        <p:scale>
          <a:sx n="46" d="100"/>
          <a:sy n="46" d="100"/>
        </p:scale>
        <p:origin x="48" y="3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E3DEF142-CC7A-44CA-B5B4-48BABF1A3E75}"/>
    <pc:docChg chg="undo custSel addSld delSld modSld">
      <pc:chgData name="Megan Botes" userId="70568131-745a-489b-b4fe-9e78c579dd6d" providerId="ADAL" clId="{E3DEF142-CC7A-44CA-B5B4-48BABF1A3E75}" dt="2025-10-28T15:59:28.142" v="470"/>
      <pc:docMkLst>
        <pc:docMk/>
      </pc:docMkLst>
      <pc:sldChg chg="addSp delSp modSp mod modNotesTx">
        <pc:chgData name="Megan Botes" userId="70568131-745a-489b-b4fe-9e78c579dd6d" providerId="ADAL" clId="{E3DEF142-CC7A-44CA-B5B4-48BABF1A3E75}" dt="2025-10-28T15:48:15.714" v="138" actId="114"/>
        <pc:sldMkLst>
          <pc:docMk/>
          <pc:sldMk cId="3114090517" sldId="257"/>
        </pc:sldMkLst>
        <pc:spChg chg="mod">
          <ac:chgData name="Megan Botes" userId="70568131-745a-489b-b4fe-9e78c579dd6d" providerId="ADAL" clId="{E3DEF142-CC7A-44CA-B5B4-48BABF1A3E75}" dt="2025-10-28T15:47:59.339" v="134"/>
          <ac:spMkLst>
            <pc:docMk/>
            <pc:sldMk cId="3114090517" sldId="257"/>
            <ac:spMk id="2" creationId="{F4514A12-E0E0-4B43-7213-E6173763B239}"/>
          </ac:spMkLst>
        </pc:spChg>
        <pc:spChg chg="mod">
          <ac:chgData name="Megan Botes" userId="70568131-745a-489b-b4fe-9e78c579dd6d" providerId="ADAL" clId="{E3DEF142-CC7A-44CA-B5B4-48BABF1A3E75}" dt="2025-10-28T15:48:05.968" v="136"/>
          <ac:spMkLst>
            <pc:docMk/>
            <pc:sldMk cId="3114090517" sldId="257"/>
            <ac:spMk id="3" creationId="{059FC744-F625-ED44-0DBD-90EDB7336C7A}"/>
          </ac:spMkLst>
        </pc:spChg>
        <pc:spChg chg="add">
          <ac:chgData name="Megan Botes" userId="70568131-745a-489b-b4fe-9e78c579dd6d" providerId="ADAL" clId="{E3DEF142-CC7A-44CA-B5B4-48BABF1A3E75}" dt="2025-10-23T15:29:52.836" v="1" actId="26606"/>
          <ac:spMkLst>
            <pc:docMk/>
            <pc:sldMk cId="3114090517" sldId="257"/>
            <ac:spMk id="1071" creationId="{04812C46-200A-4DEB-A05E-3ED6C68C2387}"/>
          </ac:spMkLst>
        </pc:spChg>
        <pc:spChg chg="add">
          <ac:chgData name="Megan Botes" userId="70568131-745a-489b-b4fe-9e78c579dd6d" providerId="ADAL" clId="{E3DEF142-CC7A-44CA-B5B4-48BABF1A3E75}" dt="2025-10-23T15:29:52.836" v="1" actId="26606"/>
          <ac:spMkLst>
            <pc:docMk/>
            <pc:sldMk cId="3114090517" sldId="257"/>
            <ac:spMk id="1073" creationId="{D1EA859B-E555-4109-94F3-6700E046E008}"/>
          </ac:spMkLst>
        </pc:spChg>
        <pc:picChg chg="add mod">
          <ac:chgData name="Megan Botes" userId="70568131-745a-489b-b4fe-9e78c579dd6d" providerId="ADAL" clId="{E3DEF142-CC7A-44CA-B5B4-48BABF1A3E75}" dt="2025-10-23T15:30:13.218" v="3" actId="16037"/>
          <ac:picMkLst>
            <pc:docMk/>
            <pc:sldMk cId="3114090517" sldId="257"/>
            <ac:picMk id="5" creationId="{D0D4BD4A-D894-270D-1559-6E70B70842EE}"/>
          </ac:picMkLst>
        </pc:picChg>
      </pc:sldChg>
      <pc:sldChg chg="addSp delSp modSp mod">
        <pc:chgData name="Megan Botes" userId="70568131-745a-489b-b4fe-9e78c579dd6d" providerId="ADAL" clId="{E3DEF142-CC7A-44CA-B5B4-48BABF1A3E75}" dt="2025-10-28T15:49:03.647" v="145" actId="20577"/>
        <pc:sldMkLst>
          <pc:docMk/>
          <pc:sldMk cId="3257200202" sldId="258"/>
        </pc:sldMkLst>
        <pc:spChg chg="mod">
          <ac:chgData name="Megan Botes" userId="70568131-745a-489b-b4fe-9e78c579dd6d" providerId="ADAL" clId="{E3DEF142-CC7A-44CA-B5B4-48BABF1A3E75}" dt="2025-10-28T15:48:26.299" v="140"/>
          <ac:spMkLst>
            <pc:docMk/>
            <pc:sldMk cId="3257200202" sldId="258"/>
            <ac:spMk id="2" creationId="{32D58D8F-59B5-0222-1241-41FDFB306FA0}"/>
          </ac:spMkLst>
        </pc:spChg>
        <pc:spChg chg="mod">
          <ac:chgData name="Megan Botes" userId="70568131-745a-489b-b4fe-9e78c579dd6d" providerId="ADAL" clId="{E3DEF142-CC7A-44CA-B5B4-48BABF1A3E75}" dt="2025-10-28T15:49:03.647" v="145" actId="20577"/>
          <ac:spMkLst>
            <pc:docMk/>
            <pc:sldMk cId="3257200202" sldId="258"/>
            <ac:spMk id="3" creationId="{5DF75C0C-D767-F4CF-7D4F-85ECF1AE9038}"/>
          </ac:spMkLst>
        </pc:spChg>
        <pc:spChg chg="add">
          <ac:chgData name="Megan Botes" userId="70568131-745a-489b-b4fe-9e78c579dd6d" providerId="ADAL" clId="{E3DEF142-CC7A-44CA-B5B4-48BABF1A3E75}" dt="2025-10-23T15:30:43.579" v="6" actId="26606"/>
          <ac:spMkLst>
            <pc:docMk/>
            <pc:sldMk cId="3257200202" sldId="258"/>
            <ac:spMk id="17" creationId="{3A930249-8242-4E2B-AF17-C01826488321}"/>
          </ac:spMkLst>
        </pc:spChg>
        <pc:spChg chg="add">
          <ac:chgData name="Megan Botes" userId="70568131-745a-489b-b4fe-9e78c579dd6d" providerId="ADAL" clId="{E3DEF142-CC7A-44CA-B5B4-48BABF1A3E75}" dt="2025-10-23T15:30:43.579" v="6" actId="26606"/>
          <ac:spMkLst>
            <pc:docMk/>
            <pc:sldMk cId="3257200202" sldId="258"/>
            <ac:spMk id="19" creationId="{A5BDD999-C5E1-4B3E-A710-768673819165}"/>
          </ac:spMkLst>
        </pc:spChg>
        <pc:picChg chg="add mod ord">
          <ac:chgData name="Megan Botes" userId="70568131-745a-489b-b4fe-9e78c579dd6d" providerId="ADAL" clId="{E3DEF142-CC7A-44CA-B5B4-48BABF1A3E75}" dt="2025-10-23T15:30:47.305" v="7" actId="27614"/>
          <ac:picMkLst>
            <pc:docMk/>
            <pc:sldMk cId="3257200202" sldId="258"/>
            <ac:picMk id="5" creationId="{E2DC91FA-C9FD-85D7-F6C6-24C28980EB9C}"/>
          </ac:picMkLst>
        </pc:picChg>
        <pc:picChg chg="add mod">
          <ac:chgData name="Megan Botes" userId="70568131-745a-489b-b4fe-9e78c579dd6d" providerId="ADAL" clId="{E3DEF142-CC7A-44CA-B5B4-48BABF1A3E75}" dt="2025-10-23T15:44:01.639" v="111"/>
          <ac:picMkLst>
            <pc:docMk/>
            <pc:sldMk cId="3257200202" sldId="258"/>
            <ac:picMk id="6" creationId="{291D4DFF-D570-CC8F-EF93-18944CC77DEF}"/>
          </ac:picMkLst>
        </pc:picChg>
      </pc:sldChg>
      <pc:sldChg chg="modSp mod">
        <pc:chgData name="Megan Botes" userId="70568131-745a-489b-b4fe-9e78c579dd6d" providerId="ADAL" clId="{E3DEF142-CC7A-44CA-B5B4-48BABF1A3E75}" dt="2025-10-28T15:51:28.958" v="337" actId="20577"/>
        <pc:sldMkLst>
          <pc:docMk/>
          <pc:sldMk cId="2427471646" sldId="259"/>
        </pc:sldMkLst>
        <pc:spChg chg="mod">
          <ac:chgData name="Megan Botes" userId="70568131-745a-489b-b4fe-9e78c579dd6d" providerId="ADAL" clId="{E3DEF142-CC7A-44CA-B5B4-48BABF1A3E75}" dt="2025-10-28T15:51:13.207" v="294" actId="20577"/>
          <ac:spMkLst>
            <pc:docMk/>
            <pc:sldMk cId="2427471646" sldId="259"/>
            <ac:spMk id="2" creationId="{4E809CF3-1C05-3E8A-CFFA-383AFD320613}"/>
          </ac:spMkLst>
        </pc:spChg>
        <pc:graphicFrameChg chg="mod modGraphic">
          <ac:chgData name="Megan Botes" userId="70568131-745a-489b-b4fe-9e78c579dd6d" providerId="ADAL" clId="{E3DEF142-CC7A-44CA-B5B4-48BABF1A3E75}" dt="2025-10-28T15:51:28.958" v="337" actId="20577"/>
          <ac:graphicFrameMkLst>
            <pc:docMk/>
            <pc:sldMk cId="2427471646" sldId="259"/>
            <ac:graphicFrameMk id="7" creationId="{239A125D-4519-D452-C48D-58D6182759A0}"/>
          </ac:graphicFrameMkLst>
        </pc:graphicFrameChg>
      </pc:sldChg>
      <pc:sldChg chg="addSp delSp modSp mod">
        <pc:chgData name="Megan Botes" userId="70568131-745a-489b-b4fe-9e78c579dd6d" providerId="ADAL" clId="{E3DEF142-CC7A-44CA-B5B4-48BABF1A3E75}" dt="2025-10-28T15:52:28.840" v="370" actId="20577"/>
        <pc:sldMkLst>
          <pc:docMk/>
          <pc:sldMk cId="3793577896" sldId="260"/>
        </pc:sldMkLst>
        <pc:spChg chg="mod">
          <ac:chgData name="Megan Botes" userId="70568131-745a-489b-b4fe-9e78c579dd6d" providerId="ADAL" clId="{E3DEF142-CC7A-44CA-B5B4-48BABF1A3E75}" dt="2025-10-28T15:52:20.789" v="359" actId="20577"/>
          <ac:spMkLst>
            <pc:docMk/>
            <pc:sldMk cId="3793577896" sldId="260"/>
            <ac:spMk id="2" creationId="{3D07E4A4-5A47-0879-1A49-EF287CEDB143}"/>
          </ac:spMkLst>
        </pc:spChg>
        <pc:spChg chg="mod">
          <ac:chgData name="Megan Botes" userId="70568131-745a-489b-b4fe-9e78c579dd6d" providerId="ADAL" clId="{E3DEF142-CC7A-44CA-B5B4-48BABF1A3E75}" dt="2025-10-28T15:52:28.840" v="370" actId="20577"/>
          <ac:spMkLst>
            <pc:docMk/>
            <pc:sldMk cId="3793577896" sldId="260"/>
            <ac:spMk id="3" creationId="{EBB2DBC4-02E1-8C11-8B38-BFA67913A355}"/>
          </ac:spMkLst>
        </pc:spChg>
        <pc:spChg chg="add">
          <ac:chgData name="Megan Botes" userId="70568131-745a-489b-b4fe-9e78c579dd6d" providerId="ADAL" clId="{E3DEF142-CC7A-44CA-B5B4-48BABF1A3E75}" dt="2025-10-23T15:34:11.228" v="13" actId="26606"/>
          <ac:spMkLst>
            <pc:docMk/>
            <pc:sldMk cId="3793577896" sldId="260"/>
            <ac:spMk id="26" creationId="{C0A1ED06-4733-4020-9C60-81D4D801408D}"/>
          </ac:spMkLst>
        </pc:spChg>
        <pc:spChg chg="add">
          <ac:chgData name="Megan Botes" userId="70568131-745a-489b-b4fe-9e78c579dd6d" providerId="ADAL" clId="{E3DEF142-CC7A-44CA-B5B4-48BABF1A3E75}" dt="2025-10-23T15:34:11.228" v="13" actId="26606"/>
          <ac:spMkLst>
            <pc:docMk/>
            <pc:sldMk cId="3793577896" sldId="260"/>
            <ac:spMk id="28" creationId="{B0CA3509-3AF9-45FE-93ED-57BB5D5E8E07}"/>
          </ac:spMkLst>
        </pc:spChg>
        <pc:picChg chg="add mod ord">
          <ac:chgData name="Megan Botes" userId="70568131-745a-489b-b4fe-9e78c579dd6d" providerId="ADAL" clId="{E3DEF142-CC7A-44CA-B5B4-48BABF1A3E75}" dt="2025-10-28T15:51:42.355" v="339" actId="1076"/>
          <ac:picMkLst>
            <pc:docMk/>
            <pc:sldMk cId="3793577896" sldId="260"/>
            <ac:picMk id="6" creationId="{E3E99DF7-5044-64E5-155A-9A58753D2A37}"/>
          </ac:picMkLst>
        </pc:picChg>
        <pc:picChg chg="add mod">
          <ac:chgData name="Megan Botes" userId="70568131-745a-489b-b4fe-9e78c579dd6d" providerId="ADAL" clId="{E3DEF142-CC7A-44CA-B5B4-48BABF1A3E75}" dt="2025-10-23T15:44:02.813" v="112"/>
          <ac:picMkLst>
            <pc:docMk/>
            <pc:sldMk cId="3793577896" sldId="260"/>
            <ac:picMk id="7" creationId="{F769EBA6-5B3B-F465-7324-AEB34DCFF3FE}"/>
          </ac:picMkLst>
        </pc:picChg>
      </pc:sldChg>
      <pc:sldChg chg="addSp delSp modSp mod">
        <pc:chgData name="Megan Botes" userId="70568131-745a-489b-b4fe-9e78c579dd6d" providerId="ADAL" clId="{E3DEF142-CC7A-44CA-B5B4-48BABF1A3E75}" dt="2025-10-28T15:53:26.384" v="381" actId="20577"/>
        <pc:sldMkLst>
          <pc:docMk/>
          <pc:sldMk cId="4108564294" sldId="261"/>
        </pc:sldMkLst>
        <pc:spChg chg="mod ord">
          <ac:chgData name="Megan Botes" userId="70568131-745a-489b-b4fe-9e78c579dd6d" providerId="ADAL" clId="{E3DEF142-CC7A-44CA-B5B4-48BABF1A3E75}" dt="2025-10-28T15:53:26.384" v="381" actId="20577"/>
          <ac:spMkLst>
            <pc:docMk/>
            <pc:sldMk cId="4108564294" sldId="261"/>
            <ac:spMk id="3" creationId="{AC2BDCFE-E715-A051-BEB6-B125D9785FD6}"/>
          </ac:spMkLst>
        </pc:spChg>
        <pc:spChg chg="add del">
          <ac:chgData name="Megan Botes" userId="70568131-745a-489b-b4fe-9e78c579dd6d" providerId="ADAL" clId="{E3DEF142-CC7A-44CA-B5B4-48BABF1A3E75}" dt="2025-10-23T15:35:40.950" v="28" actId="26606"/>
          <ac:spMkLst>
            <pc:docMk/>
            <pc:sldMk cId="4108564294" sldId="261"/>
            <ac:spMk id="381" creationId="{04812C46-200A-4DEB-A05E-3ED6C68C2387}"/>
          </ac:spMkLst>
        </pc:spChg>
        <pc:spChg chg="add del">
          <ac:chgData name="Megan Botes" userId="70568131-745a-489b-b4fe-9e78c579dd6d" providerId="ADAL" clId="{E3DEF142-CC7A-44CA-B5B4-48BABF1A3E75}" dt="2025-10-23T15:35:40.950" v="28" actId="26606"/>
          <ac:spMkLst>
            <pc:docMk/>
            <pc:sldMk cId="4108564294" sldId="261"/>
            <ac:spMk id="383" creationId="{D1EA859B-E555-4109-94F3-6700E046E008}"/>
          </ac:spMkLst>
        </pc:spChg>
        <pc:picChg chg="add mod ord">
          <ac:chgData name="Megan Botes" userId="70568131-745a-489b-b4fe-9e78c579dd6d" providerId="ADAL" clId="{E3DEF142-CC7A-44CA-B5B4-48BABF1A3E75}" dt="2025-10-23T15:35:40.950" v="28" actId="26606"/>
          <ac:picMkLst>
            <pc:docMk/>
            <pc:sldMk cId="4108564294" sldId="261"/>
            <ac:picMk id="5" creationId="{4E267402-E5D8-AE14-429D-EA51E5E66313}"/>
          </ac:picMkLst>
        </pc:picChg>
        <pc:picChg chg="add mod">
          <ac:chgData name="Megan Botes" userId="70568131-745a-489b-b4fe-9e78c579dd6d" providerId="ADAL" clId="{E3DEF142-CC7A-44CA-B5B4-48BABF1A3E75}" dt="2025-10-23T15:44:03.773" v="113"/>
          <ac:picMkLst>
            <pc:docMk/>
            <pc:sldMk cId="4108564294" sldId="261"/>
            <ac:picMk id="6" creationId="{E4281CD7-0C41-68F9-C4AB-4B300AECF601}"/>
          </ac:picMkLst>
        </pc:picChg>
      </pc:sldChg>
      <pc:sldChg chg="addSp delSp modSp mod delDesignElem chgLayout">
        <pc:chgData name="Megan Botes" userId="70568131-745a-489b-b4fe-9e78c579dd6d" providerId="ADAL" clId="{E3DEF142-CC7A-44CA-B5B4-48BABF1A3E75}" dt="2025-10-28T15:54:55.624" v="404" actId="20577"/>
        <pc:sldMkLst>
          <pc:docMk/>
          <pc:sldMk cId="2495318313" sldId="262"/>
        </pc:sldMkLst>
        <pc:spChg chg="mod ord">
          <ac:chgData name="Megan Botes" userId="70568131-745a-489b-b4fe-9e78c579dd6d" providerId="ADAL" clId="{E3DEF142-CC7A-44CA-B5B4-48BABF1A3E75}" dt="2025-10-28T15:54:55.624" v="404" actId="20577"/>
          <ac:spMkLst>
            <pc:docMk/>
            <pc:sldMk cId="2495318313" sldId="262"/>
            <ac:spMk id="2" creationId="{2ADE101D-8AF5-1DC7-0DDC-6F48269542EA}"/>
          </ac:spMkLst>
        </pc:spChg>
        <pc:spChg chg="add mod ord">
          <ac:chgData name="Megan Botes" userId="70568131-745a-489b-b4fe-9e78c579dd6d" providerId="ADAL" clId="{E3DEF142-CC7A-44CA-B5B4-48BABF1A3E75}" dt="2025-10-28T15:54:45.667" v="397" actId="20577"/>
          <ac:spMkLst>
            <pc:docMk/>
            <pc:sldMk cId="2495318313" sldId="262"/>
            <ac:spMk id="4" creationId="{C1C64F01-A8E8-4476-D383-140F786245FC}"/>
          </ac:spMkLst>
        </pc:spChg>
        <pc:spChg chg="add">
          <ac:chgData name="Megan Botes" userId="70568131-745a-489b-b4fe-9e78c579dd6d" providerId="ADAL" clId="{E3DEF142-CC7A-44CA-B5B4-48BABF1A3E75}" dt="2025-10-23T15:38:36.774" v="69" actId="26606"/>
          <ac:spMkLst>
            <pc:docMk/>
            <pc:sldMk cId="2495318313" sldId="262"/>
            <ac:spMk id="30" creationId="{A2679492-7988-4050-9056-542444452411}"/>
          </ac:spMkLst>
        </pc:spChg>
        <pc:spChg chg="add">
          <ac:chgData name="Megan Botes" userId="70568131-745a-489b-b4fe-9e78c579dd6d" providerId="ADAL" clId="{E3DEF142-CC7A-44CA-B5B4-48BABF1A3E75}" dt="2025-10-23T15:38:36.774" v="69" actId="26606"/>
          <ac:spMkLst>
            <pc:docMk/>
            <pc:sldMk cId="2495318313" sldId="262"/>
            <ac:spMk id="32" creationId="{B091B163-7D61-4891-ABCF-5C13D9C418D0}"/>
          </ac:spMkLst>
        </pc:spChg>
        <pc:picChg chg="add mod">
          <ac:chgData name="Megan Botes" userId="70568131-745a-489b-b4fe-9e78c579dd6d" providerId="ADAL" clId="{E3DEF142-CC7A-44CA-B5B4-48BABF1A3E75}" dt="2025-10-23T15:38:36.774" v="69" actId="26606"/>
          <ac:picMkLst>
            <pc:docMk/>
            <pc:sldMk cId="2495318313" sldId="262"/>
            <ac:picMk id="9" creationId="{78EA73CD-75DA-2554-CCB3-F5530B94C4E9}"/>
          </ac:picMkLst>
        </pc:picChg>
        <pc:picChg chg="add mod">
          <ac:chgData name="Megan Botes" userId="70568131-745a-489b-b4fe-9e78c579dd6d" providerId="ADAL" clId="{E3DEF142-CC7A-44CA-B5B4-48BABF1A3E75}" dt="2025-10-23T15:38:36.774" v="69" actId="26606"/>
          <ac:picMkLst>
            <pc:docMk/>
            <pc:sldMk cId="2495318313" sldId="262"/>
            <ac:picMk id="10" creationId="{27297061-8A1F-9B44-7579-2F305CD4B597}"/>
          </ac:picMkLst>
        </pc:picChg>
        <pc:picChg chg="add mod">
          <ac:chgData name="Megan Botes" userId="70568131-745a-489b-b4fe-9e78c579dd6d" providerId="ADAL" clId="{E3DEF142-CC7A-44CA-B5B4-48BABF1A3E75}" dt="2025-10-23T15:44:05.096" v="114"/>
          <ac:picMkLst>
            <pc:docMk/>
            <pc:sldMk cId="2495318313" sldId="262"/>
            <ac:picMk id="11" creationId="{43A76CAA-A679-3683-8252-CB435000EA18}"/>
          </ac:picMkLst>
        </pc:picChg>
        <pc:cxnChg chg="add">
          <ac:chgData name="Megan Botes" userId="70568131-745a-489b-b4fe-9e78c579dd6d" providerId="ADAL" clId="{E3DEF142-CC7A-44CA-B5B4-48BABF1A3E75}" dt="2025-10-23T15:38:36.774" v="69" actId="26606"/>
          <ac:cxnSpMkLst>
            <pc:docMk/>
            <pc:sldMk cId="2495318313" sldId="262"/>
            <ac:cxnSpMk id="34" creationId="{C49DA8F6-BCC1-4447-B54C-57856834B94B}"/>
          </ac:cxnSpMkLst>
        </pc:cxnChg>
      </pc:sldChg>
      <pc:sldChg chg="addSp delSp modSp mod modAnim delDesignElem chgLayout">
        <pc:chgData name="Megan Botes" userId="70568131-745a-489b-b4fe-9e78c579dd6d" providerId="ADAL" clId="{E3DEF142-CC7A-44CA-B5B4-48BABF1A3E75}" dt="2025-10-28T15:55:55.032" v="423" actId="20577"/>
        <pc:sldMkLst>
          <pc:docMk/>
          <pc:sldMk cId="896276624" sldId="263"/>
        </pc:sldMkLst>
        <pc:spChg chg="add mod">
          <ac:chgData name="Megan Botes" userId="70568131-745a-489b-b4fe-9e78c579dd6d" providerId="ADAL" clId="{E3DEF142-CC7A-44CA-B5B4-48BABF1A3E75}" dt="2025-10-28T15:55:55.032" v="423" actId="20577"/>
          <ac:spMkLst>
            <pc:docMk/>
            <pc:sldMk cId="896276624" sldId="263"/>
            <ac:spMk id="9" creationId="{4B350191-FEE7-9544-EC6A-8BAF4AC9BC2C}"/>
          </ac:spMkLst>
        </pc:spChg>
        <pc:spChg chg="add">
          <ac:chgData name="Megan Botes" userId="70568131-745a-489b-b4fe-9e78c579dd6d" providerId="ADAL" clId="{E3DEF142-CC7A-44CA-B5B4-48BABF1A3E75}" dt="2025-10-23T15:40:14.629" v="76" actId="26606"/>
          <ac:spMkLst>
            <pc:docMk/>
            <pc:sldMk cId="896276624" sldId="263"/>
            <ac:spMk id="10" creationId="{D9A7F3BF-8763-4074-AD77-92790AF314D1}"/>
          </ac:spMkLst>
        </pc:spChg>
        <pc:grpChg chg="add">
          <ac:chgData name="Megan Botes" userId="70568131-745a-489b-b4fe-9e78c579dd6d" providerId="ADAL" clId="{E3DEF142-CC7A-44CA-B5B4-48BABF1A3E75}" dt="2025-10-23T15:40:14.629" v="76" actId="26606"/>
          <ac:grpSpMkLst>
            <pc:docMk/>
            <pc:sldMk cId="896276624" sldId="263"/>
            <ac:grpSpMk id="12" creationId="{7A9648D6-B41B-42D0-A817-AE2607B0B5B8}"/>
          </ac:grpSpMkLst>
        </pc:grpChg>
        <pc:graphicFrameChg chg="add del mod">
          <ac:chgData name="Megan Botes" userId="70568131-745a-489b-b4fe-9e78c579dd6d" providerId="ADAL" clId="{E3DEF142-CC7A-44CA-B5B4-48BABF1A3E75}" dt="2025-10-28T15:55:26.080" v="408" actId="1076"/>
          <ac:graphicFrameMkLst>
            <pc:docMk/>
            <pc:sldMk cId="896276624" sldId="263"/>
            <ac:graphicFrameMk id="6" creationId="{A148BD7A-D4E3-D874-3908-B962A5458F6E}"/>
          </ac:graphicFrameMkLst>
        </pc:graphicFrameChg>
        <pc:picChg chg="add mod ord">
          <ac:chgData name="Megan Botes" userId="70568131-745a-489b-b4fe-9e78c579dd6d" providerId="ADAL" clId="{E3DEF142-CC7A-44CA-B5B4-48BABF1A3E75}" dt="2025-10-23T15:41:05.639" v="86" actId="171"/>
          <ac:picMkLst>
            <pc:docMk/>
            <pc:sldMk cId="896276624" sldId="263"/>
            <ac:picMk id="7" creationId="{9B8D0B08-1B76-D27B-E798-CBD029304C87}"/>
          </ac:picMkLst>
        </pc:picChg>
        <pc:picChg chg="add mod">
          <ac:chgData name="Megan Botes" userId="70568131-745a-489b-b4fe-9e78c579dd6d" providerId="ADAL" clId="{E3DEF142-CC7A-44CA-B5B4-48BABF1A3E75}" dt="2025-10-23T15:44:06.647" v="115"/>
          <ac:picMkLst>
            <pc:docMk/>
            <pc:sldMk cId="896276624" sldId="263"/>
            <ac:picMk id="11" creationId="{2E4CCFD5-B3DA-EE6B-8DFC-7E77853EEF7C}"/>
          </ac:picMkLst>
        </pc:picChg>
        <pc:cxnChg chg="add">
          <ac:chgData name="Megan Botes" userId="70568131-745a-489b-b4fe-9e78c579dd6d" providerId="ADAL" clId="{E3DEF142-CC7A-44CA-B5B4-48BABF1A3E75}" dt="2025-10-23T15:40:14.629" v="76" actId="26606"/>
          <ac:cxnSpMkLst>
            <pc:docMk/>
            <pc:sldMk cId="896276624" sldId="263"/>
            <ac:cxnSpMk id="17" creationId="{C49DA8F6-BCC1-4447-B54C-57856834B94B}"/>
          </ac:cxnSpMkLst>
        </pc:cxnChg>
      </pc:sldChg>
      <pc:sldChg chg="addSp delSp modSp del mod setBg">
        <pc:chgData name="Megan Botes" userId="70568131-745a-489b-b4fe-9e78c579dd6d" providerId="ADAL" clId="{E3DEF142-CC7A-44CA-B5B4-48BABF1A3E75}" dt="2025-10-28T15:59:00.020" v="447" actId="47"/>
        <pc:sldMkLst>
          <pc:docMk/>
          <pc:sldMk cId="3275425618" sldId="264"/>
        </pc:sldMkLst>
        <pc:spChg chg="add mod">
          <ac:chgData name="Megan Botes" userId="70568131-745a-489b-b4fe-9e78c579dd6d" providerId="ADAL" clId="{E3DEF142-CC7A-44CA-B5B4-48BABF1A3E75}" dt="2025-10-23T15:44:58.900" v="132" actId="208"/>
          <ac:spMkLst>
            <pc:docMk/>
            <pc:sldMk cId="3275425618" sldId="264"/>
            <ac:spMk id="6" creationId="{20B2F7F7-6EC1-0687-9AEF-0DE68ED8A060}"/>
          </ac:spMkLst>
        </pc:spChg>
        <pc:spChg chg="add">
          <ac:chgData name="Megan Botes" userId="70568131-745a-489b-b4fe-9e78c579dd6d" providerId="ADAL" clId="{E3DEF142-CC7A-44CA-B5B4-48BABF1A3E75}" dt="2025-10-23T15:43:45.118" v="110" actId="26606"/>
          <ac:spMkLst>
            <pc:docMk/>
            <pc:sldMk cId="3275425618" sldId="264"/>
            <ac:spMk id="41" creationId="{36A1CAC3-A129-43F8-8881-63D3E319A7B5}"/>
          </ac:spMkLst>
        </pc:spChg>
        <pc:spChg chg="add">
          <ac:chgData name="Megan Botes" userId="70568131-745a-489b-b4fe-9e78c579dd6d" providerId="ADAL" clId="{E3DEF142-CC7A-44CA-B5B4-48BABF1A3E75}" dt="2025-10-23T15:43:45.118" v="110" actId="26606"/>
          <ac:spMkLst>
            <pc:docMk/>
            <pc:sldMk cId="3275425618" sldId="264"/>
            <ac:spMk id="43" creationId="{B5CCE41C-FBFB-44B8-BE25-7F555613C150}"/>
          </ac:spMkLst>
        </pc:spChg>
        <pc:picChg chg="add mod">
          <ac:chgData name="Megan Botes" userId="70568131-745a-489b-b4fe-9e78c579dd6d" providerId="ADAL" clId="{E3DEF142-CC7A-44CA-B5B4-48BABF1A3E75}" dt="2025-10-28T15:56:40.649" v="425"/>
          <ac:picMkLst>
            <pc:docMk/>
            <pc:sldMk cId="3275425618" sldId="264"/>
            <ac:picMk id="2" creationId="{0E85CA0D-C026-7042-ABB4-DFCE06190135}"/>
          </ac:picMkLst>
        </pc:picChg>
        <pc:picChg chg="add mod ord">
          <ac:chgData name="Megan Botes" userId="70568131-745a-489b-b4fe-9e78c579dd6d" providerId="ADAL" clId="{E3DEF142-CC7A-44CA-B5B4-48BABF1A3E75}" dt="2025-10-23T15:43:45.118" v="110" actId="26606"/>
          <ac:picMkLst>
            <pc:docMk/>
            <pc:sldMk cId="3275425618" sldId="264"/>
            <ac:picMk id="3" creationId="{CA525D69-01D0-CB4C-51F7-F0ACC489ED46}"/>
          </ac:picMkLst>
        </pc:picChg>
        <pc:picChg chg="add mod ord">
          <ac:chgData name="Megan Botes" userId="70568131-745a-489b-b4fe-9e78c579dd6d" providerId="ADAL" clId="{E3DEF142-CC7A-44CA-B5B4-48BABF1A3E75}" dt="2025-10-23T15:43:45.118" v="110" actId="26606"/>
          <ac:picMkLst>
            <pc:docMk/>
            <pc:sldMk cId="3275425618" sldId="264"/>
            <ac:picMk id="4" creationId="{C374E446-994A-552D-3EF3-FCA87D8703D1}"/>
          </ac:picMkLst>
        </pc:picChg>
        <pc:picChg chg="add del mod">
          <ac:chgData name="Megan Botes" userId="70568131-745a-489b-b4fe-9e78c579dd6d" providerId="ADAL" clId="{E3DEF142-CC7A-44CA-B5B4-48BABF1A3E75}" dt="2025-10-28T15:57:03.962" v="427" actId="21"/>
          <ac:picMkLst>
            <pc:docMk/>
            <pc:sldMk cId="3275425618" sldId="264"/>
            <ac:picMk id="5" creationId="{4D62B6EC-CFCA-5E3D-0772-786063CB0E59}"/>
          </ac:picMkLst>
        </pc:picChg>
        <pc:picChg chg="add del mod ord">
          <ac:chgData name="Megan Botes" userId="70568131-745a-489b-b4fe-9e78c579dd6d" providerId="ADAL" clId="{E3DEF142-CC7A-44CA-B5B4-48BABF1A3E75}" dt="2025-10-28T15:57:05.411" v="428" actId="478"/>
          <ac:picMkLst>
            <pc:docMk/>
            <pc:sldMk cId="3275425618" sldId="264"/>
            <ac:picMk id="8" creationId="{1167CB7E-CDE9-4848-89EE-D3A7F5EE0358}"/>
          </ac:picMkLst>
        </pc:picChg>
      </pc:sldChg>
      <pc:sldChg chg="addSp delSp modSp add mod modNotesTx">
        <pc:chgData name="Megan Botes" userId="70568131-745a-489b-b4fe-9e78c579dd6d" providerId="ADAL" clId="{E3DEF142-CC7A-44CA-B5B4-48BABF1A3E75}" dt="2025-10-28T15:59:28.142" v="470"/>
        <pc:sldMkLst>
          <pc:docMk/>
          <pc:sldMk cId="4004192249" sldId="265"/>
        </pc:sldMkLst>
        <pc:spChg chg="del">
          <ac:chgData name="Megan Botes" userId="70568131-745a-489b-b4fe-9e78c579dd6d" providerId="ADAL" clId="{E3DEF142-CC7A-44CA-B5B4-48BABF1A3E75}" dt="2025-10-28T15:57:15.322" v="430" actId="478"/>
          <ac:spMkLst>
            <pc:docMk/>
            <pc:sldMk cId="4004192249" sldId="265"/>
            <ac:spMk id="6" creationId="{268FFBB1-BA9B-FA87-13D4-A6EE45C46D11}"/>
          </ac:spMkLst>
        </pc:spChg>
        <pc:spChg chg="add mod ord">
          <ac:chgData name="Megan Botes" userId="70568131-745a-489b-b4fe-9e78c579dd6d" providerId="ADAL" clId="{E3DEF142-CC7A-44CA-B5B4-48BABF1A3E75}" dt="2025-10-28T15:58:42.859" v="445" actId="171"/>
          <ac:spMkLst>
            <pc:docMk/>
            <pc:sldMk cId="4004192249" sldId="265"/>
            <ac:spMk id="7" creationId="{1A07A7B9-7818-57DF-AD4A-7F109FAF4A54}"/>
          </ac:spMkLst>
        </pc:spChg>
        <pc:spChg chg="add mod">
          <ac:chgData name="Megan Botes" userId="70568131-745a-489b-b4fe-9e78c579dd6d" providerId="ADAL" clId="{E3DEF142-CC7A-44CA-B5B4-48BABF1A3E75}" dt="2025-10-28T15:59:23.122" v="469" actId="20577"/>
          <ac:spMkLst>
            <pc:docMk/>
            <pc:sldMk cId="4004192249" sldId="265"/>
            <ac:spMk id="9" creationId="{566285DE-232A-F619-5C5A-7F1C5B63981B}"/>
          </ac:spMkLst>
        </pc:spChg>
        <pc:picChg chg="add mod ord">
          <ac:chgData name="Megan Botes" userId="70568131-745a-489b-b4fe-9e78c579dd6d" providerId="ADAL" clId="{E3DEF142-CC7A-44CA-B5B4-48BABF1A3E75}" dt="2025-10-28T15:57:49.188" v="437" actId="167"/>
          <ac:picMkLst>
            <pc:docMk/>
            <pc:sldMk cId="4004192249" sldId="265"/>
            <ac:picMk id="2" creationId="{3951A23B-A747-E03B-EAAD-07853CAE2D3F}"/>
          </ac:picMkLst>
        </pc:picChg>
        <pc:picChg chg="del">
          <ac:chgData name="Megan Botes" userId="70568131-745a-489b-b4fe-9e78c579dd6d" providerId="ADAL" clId="{E3DEF142-CC7A-44CA-B5B4-48BABF1A3E75}" dt="2025-10-28T15:57:17.791" v="432" actId="478"/>
          <ac:picMkLst>
            <pc:docMk/>
            <pc:sldMk cId="4004192249" sldId="265"/>
            <ac:picMk id="5" creationId="{B98B360F-6C7D-1112-B34E-CEE058382ED0}"/>
          </ac:picMkLst>
        </pc:picChg>
        <pc:picChg chg="del">
          <ac:chgData name="Megan Botes" userId="70568131-745a-489b-b4fe-9e78c579dd6d" providerId="ADAL" clId="{E3DEF142-CC7A-44CA-B5B4-48BABF1A3E75}" dt="2025-10-28T15:57:16.580" v="431" actId="478"/>
          <ac:picMkLst>
            <pc:docMk/>
            <pc:sldMk cId="4004192249" sldId="265"/>
            <ac:picMk id="8" creationId="{7351D073-C583-BB58-6499-1C026E846188}"/>
          </ac:picMkLst>
        </pc:picChg>
        <pc:picChg chg="add mod">
          <ac:chgData name="Megan Botes" userId="70568131-745a-489b-b4fe-9e78c579dd6d" providerId="ADAL" clId="{E3DEF142-CC7A-44CA-B5B4-48BABF1A3E75}" dt="2025-10-28T15:59:28.142" v="470"/>
          <ac:picMkLst>
            <pc:docMk/>
            <pc:sldMk cId="4004192249" sldId="265"/>
            <ac:picMk id="10" creationId="{2C546FFA-C7B4-AED1-C2DE-2F69674A8E7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653F7E-D122-4BD7-84FA-CE375EE55642}"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517C4DC5-8F01-47C2-84F3-929F72F5FF66}">
      <dgm:prSet/>
      <dgm:spPr/>
      <dgm:t>
        <a:bodyPr/>
        <a:lstStyle/>
        <a:p>
          <a:r>
            <a:rPr lang="nl-NL" b="0" i="0" baseline="0"/>
            <a:t>Rolmodelle verander soos ons deur verskillende stadiums van die lewe beweeg</a:t>
          </a:r>
          <a:endParaRPr lang="en-US" dirty="0"/>
        </a:p>
      </dgm:t>
    </dgm:pt>
    <dgm:pt modelId="{F7F05DD6-1F1B-4B24-A1CA-F976C80D27C6}" type="parTrans" cxnId="{10650247-1A0D-4E82-9748-15AAD2B34B93}">
      <dgm:prSet/>
      <dgm:spPr/>
      <dgm:t>
        <a:bodyPr/>
        <a:lstStyle/>
        <a:p>
          <a:endParaRPr lang="en-US"/>
        </a:p>
      </dgm:t>
    </dgm:pt>
    <dgm:pt modelId="{B9F7CC4A-F6E8-4BE2-A008-23A8D291C88B}" type="sibTrans" cxnId="{10650247-1A0D-4E82-9748-15AAD2B34B93}">
      <dgm:prSet/>
      <dgm:spPr/>
      <dgm:t>
        <a:bodyPr/>
        <a:lstStyle/>
        <a:p>
          <a:endParaRPr lang="en-US"/>
        </a:p>
      </dgm:t>
    </dgm:pt>
    <dgm:pt modelId="{472898A2-4BED-4311-B057-6F5342A817B9}">
      <dgm:prSet/>
      <dgm:spPr>
        <a:solidFill>
          <a:schemeClr val="accent2"/>
        </a:solidFill>
      </dgm:spPr>
      <dgm:t>
        <a:bodyPr/>
        <a:lstStyle/>
        <a:p>
          <a:r>
            <a:rPr lang="nl-NL" b="0" i="0" baseline="0" dirty="0"/>
            <a:t>Hulle is nie net bekendes of sportsterre nie - rolmodelle kan ook mense wees wat jy perssoonlik ken</a:t>
          </a:r>
          <a:endParaRPr lang="en-US" dirty="0"/>
        </a:p>
      </dgm:t>
    </dgm:pt>
    <dgm:pt modelId="{6001D05B-C837-48F3-847E-1E8714B31BEA}" type="parTrans" cxnId="{C837B4EA-F8C0-4C0D-BC5A-313DE0178707}">
      <dgm:prSet/>
      <dgm:spPr/>
      <dgm:t>
        <a:bodyPr/>
        <a:lstStyle/>
        <a:p>
          <a:endParaRPr lang="af-ZA"/>
        </a:p>
      </dgm:t>
    </dgm:pt>
    <dgm:pt modelId="{E447D6A9-2BB5-4185-A285-A49EC117DB16}" type="sibTrans" cxnId="{C837B4EA-F8C0-4C0D-BC5A-313DE0178707}">
      <dgm:prSet/>
      <dgm:spPr/>
      <dgm:t>
        <a:bodyPr/>
        <a:lstStyle/>
        <a:p>
          <a:endParaRPr lang="af-ZA"/>
        </a:p>
      </dgm:t>
    </dgm:pt>
    <dgm:pt modelId="{2B498D36-8D27-43AC-B94A-5AF6CD9019D2}">
      <dgm:prSet/>
      <dgm:spPr>
        <a:solidFill>
          <a:schemeClr val="accent2"/>
        </a:solidFill>
      </dgm:spPr>
      <dgm:t>
        <a:bodyPr/>
        <a:lstStyle/>
        <a:p>
          <a:r>
            <a:rPr lang="nl-NL" b="0" i="0" baseline="0" dirty="0"/>
            <a:t>Ouers of versorgers is dikwels die eerste rolmodelle</a:t>
          </a:r>
          <a:endParaRPr lang="en-US" dirty="0"/>
        </a:p>
      </dgm:t>
    </dgm:pt>
    <dgm:pt modelId="{F69D1620-E3D2-4534-A95E-FDB914D3D4B2}" type="parTrans" cxnId="{CE604C0D-A2AC-44CD-8A18-5ECCC128D449}">
      <dgm:prSet/>
      <dgm:spPr/>
      <dgm:t>
        <a:bodyPr/>
        <a:lstStyle/>
        <a:p>
          <a:endParaRPr lang="af-ZA"/>
        </a:p>
      </dgm:t>
    </dgm:pt>
    <dgm:pt modelId="{74D3138B-1997-478E-AE65-74C34021DBBB}" type="sibTrans" cxnId="{CE604C0D-A2AC-44CD-8A18-5ECCC128D449}">
      <dgm:prSet/>
      <dgm:spPr/>
      <dgm:t>
        <a:bodyPr/>
        <a:lstStyle/>
        <a:p>
          <a:endParaRPr lang="af-ZA"/>
        </a:p>
      </dgm:t>
    </dgm:pt>
    <dgm:pt modelId="{ED9C9F34-9166-4987-AE93-C778C9B54D10}">
      <dgm:prSet/>
      <dgm:spPr>
        <a:solidFill>
          <a:schemeClr val="accent2"/>
        </a:solidFill>
      </dgm:spPr>
      <dgm:t>
        <a:bodyPr/>
        <a:lstStyle/>
        <a:p>
          <a:r>
            <a:rPr lang="nl-NL" b="0" i="0" baseline="0" dirty="0"/>
            <a:t>Onderwysers is ook rolmodelle wat hul leerders lei en beïnvloed</a:t>
          </a:r>
          <a:endParaRPr lang="en-US" dirty="0"/>
        </a:p>
      </dgm:t>
    </dgm:pt>
    <dgm:pt modelId="{15F78E36-4093-493A-91C9-0DDB9244F444}" type="parTrans" cxnId="{1FFDB128-DE34-4D38-B697-BA77AE33B809}">
      <dgm:prSet/>
      <dgm:spPr/>
      <dgm:t>
        <a:bodyPr/>
        <a:lstStyle/>
        <a:p>
          <a:endParaRPr lang="af-ZA"/>
        </a:p>
      </dgm:t>
    </dgm:pt>
    <dgm:pt modelId="{A5010F9B-8908-4F6B-8C3B-4C902314CCC4}" type="sibTrans" cxnId="{1FFDB128-DE34-4D38-B697-BA77AE33B809}">
      <dgm:prSet/>
      <dgm:spPr/>
      <dgm:t>
        <a:bodyPr/>
        <a:lstStyle/>
        <a:p>
          <a:endParaRPr lang="af-ZA"/>
        </a:p>
      </dgm:t>
    </dgm:pt>
    <dgm:pt modelId="{CCD41CD3-BEAB-4298-A1AF-ADDD78FA85EA}" type="pres">
      <dgm:prSet presAssocID="{90653F7E-D122-4BD7-84FA-CE375EE55642}" presName="linear" presStyleCnt="0">
        <dgm:presLayoutVars>
          <dgm:animLvl val="lvl"/>
          <dgm:resizeHandles val="exact"/>
        </dgm:presLayoutVars>
      </dgm:prSet>
      <dgm:spPr/>
    </dgm:pt>
    <dgm:pt modelId="{0E177592-FD4B-4744-BC0B-399F8A0ED9B7}" type="pres">
      <dgm:prSet presAssocID="{517C4DC5-8F01-47C2-84F3-929F72F5FF66}" presName="parentText" presStyleLbl="node1" presStyleIdx="0" presStyleCnt="4">
        <dgm:presLayoutVars>
          <dgm:chMax val="0"/>
          <dgm:bulletEnabled val="1"/>
        </dgm:presLayoutVars>
      </dgm:prSet>
      <dgm:spPr/>
    </dgm:pt>
    <dgm:pt modelId="{DEA2980F-4A07-4CDE-B6F0-5A6955492B46}" type="pres">
      <dgm:prSet presAssocID="{B9F7CC4A-F6E8-4BE2-A008-23A8D291C88B}" presName="spacer" presStyleCnt="0"/>
      <dgm:spPr/>
    </dgm:pt>
    <dgm:pt modelId="{01EC9CE8-2B74-4D8A-9482-E9B33F1F6BB2}" type="pres">
      <dgm:prSet presAssocID="{472898A2-4BED-4311-B057-6F5342A817B9}" presName="parentText" presStyleLbl="node1" presStyleIdx="1" presStyleCnt="4">
        <dgm:presLayoutVars>
          <dgm:chMax val="0"/>
          <dgm:bulletEnabled val="1"/>
        </dgm:presLayoutVars>
      </dgm:prSet>
      <dgm:spPr/>
    </dgm:pt>
    <dgm:pt modelId="{876D46CE-8111-4397-A08A-6DCAF0BB797E}" type="pres">
      <dgm:prSet presAssocID="{E447D6A9-2BB5-4185-A285-A49EC117DB16}" presName="spacer" presStyleCnt="0"/>
      <dgm:spPr/>
    </dgm:pt>
    <dgm:pt modelId="{E7EB0FFF-8CF2-443E-8C67-3BC6313D9AB2}" type="pres">
      <dgm:prSet presAssocID="{2B498D36-8D27-43AC-B94A-5AF6CD9019D2}" presName="parentText" presStyleLbl="node1" presStyleIdx="2" presStyleCnt="4">
        <dgm:presLayoutVars>
          <dgm:chMax val="0"/>
          <dgm:bulletEnabled val="1"/>
        </dgm:presLayoutVars>
      </dgm:prSet>
      <dgm:spPr/>
    </dgm:pt>
    <dgm:pt modelId="{54F0293A-AC20-4A09-A389-9FBB9A7C822F}" type="pres">
      <dgm:prSet presAssocID="{74D3138B-1997-478E-AE65-74C34021DBBB}" presName="spacer" presStyleCnt="0"/>
      <dgm:spPr/>
    </dgm:pt>
    <dgm:pt modelId="{43157C3F-619B-42E5-8371-8B921EC1A397}" type="pres">
      <dgm:prSet presAssocID="{ED9C9F34-9166-4987-AE93-C778C9B54D10}" presName="parentText" presStyleLbl="node1" presStyleIdx="3" presStyleCnt="4">
        <dgm:presLayoutVars>
          <dgm:chMax val="0"/>
          <dgm:bulletEnabled val="1"/>
        </dgm:presLayoutVars>
      </dgm:prSet>
      <dgm:spPr/>
    </dgm:pt>
  </dgm:ptLst>
  <dgm:cxnLst>
    <dgm:cxn modelId="{CE604C0D-A2AC-44CD-8A18-5ECCC128D449}" srcId="{90653F7E-D122-4BD7-84FA-CE375EE55642}" destId="{2B498D36-8D27-43AC-B94A-5AF6CD9019D2}" srcOrd="2" destOrd="0" parTransId="{F69D1620-E3D2-4534-A95E-FDB914D3D4B2}" sibTransId="{74D3138B-1997-478E-AE65-74C34021DBBB}"/>
    <dgm:cxn modelId="{1FFDB128-DE34-4D38-B697-BA77AE33B809}" srcId="{90653F7E-D122-4BD7-84FA-CE375EE55642}" destId="{ED9C9F34-9166-4987-AE93-C778C9B54D10}" srcOrd="3" destOrd="0" parTransId="{15F78E36-4093-493A-91C9-0DDB9244F444}" sibTransId="{A5010F9B-8908-4F6B-8C3B-4C902314CCC4}"/>
    <dgm:cxn modelId="{E6B0FB2B-9F22-457B-8690-B336CAB1BA78}" type="presOf" srcId="{517C4DC5-8F01-47C2-84F3-929F72F5FF66}" destId="{0E177592-FD4B-4744-BC0B-399F8A0ED9B7}" srcOrd="0" destOrd="0" presId="urn:microsoft.com/office/officeart/2005/8/layout/vList2"/>
    <dgm:cxn modelId="{5F3E925F-CB87-4D0A-8E80-403D9B49C65B}" type="presOf" srcId="{2B498D36-8D27-43AC-B94A-5AF6CD9019D2}" destId="{E7EB0FFF-8CF2-443E-8C67-3BC6313D9AB2}" srcOrd="0" destOrd="0" presId="urn:microsoft.com/office/officeart/2005/8/layout/vList2"/>
    <dgm:cxn modelId="{10650247-1A0D-4E82-9748-15AAD2B34B93}" srcId="{90653F7E-D122-4BD7-84FA-CE375EE55642}" destId="{517C4DC5-8F01-47C2-84F3-929F72F5FF66}" srcOrd="0" destOrd="0" parTransId="{F7F05DD6-1F1B-4B24-A1CA-F976C80D27C6}" sibTransId="{B9F7CC4A-F6E8-4BE2-A008-23A8D291C88B}"/>
    <dgm:cxn modelId="{92C7FE90-2CE1-4788-AF07-4F0B64E2FDCC}" type="presOf" srcId="{ED9C9F34-9166-4987-AE93-C778C9B54D10}" destId="{43157C3F-619B-42E5-8371-8B921EC1A397}" srcOrd="0" destOrd="0" presId="urn:microsoft.com/office/officeart/2005/8/layout/vList2"/>
    <dgm:cxn modelId="{A0A56EDF-F7D3-45F3-97CC-5E81DD34125F}" type="presOf" srcId="{472898A2-4BED-4311-B057-6F5342A817B9}" destId="{01EC9CE8-2B74-4D8A-9482-E9B33F1F6BB2}" srcOrd="0" destOrd="0" presId="urn:microsoft.com/office/officeart/2005/8/layout/vList2"/>
    <dgm:cxn modelId="{143EDCE0-3A09-4429-B7F7-0D9A49EF60EA}" type="presOf" srcId="{90653F7E-D122-4BD7-84FA-CE375EE55642}" destId="{CCD41CD3-BEAB-4298-A1AF-ADDD78FA85EA}" srcOrd="0" destOrd="0" presId="urn:microsoft.com/office/officeart/2005/8/layout/vList2"/>
    <dgm:cxn modelId="{C837B4EA-F8C0-4C0D-BC5A-313DE0178707}" srcId="{90653F7E-D122-4BD7-84FA-CE375EE55642}" destId="{472898A2-4BED-4311-B057-6F5342A817B9}" srcOrd="1" destOrd="0" parTransId="{6001D05B-C837-48F3-847E-1E8714B31BEA}" sibTransId="{E447D6A9-2BB5-4185-A285-A49EC117DB16}"/>
    <dgm:cxn modelId="{34072219-0079-4720-A986-D8027E91A66E}" type="presParOf" srcId="{CCD41CD3-BEAB-4298-A1AF-ADDD78FA85EA}" destId="{0E177592-FD4B-4744-BC0B-399F8A0ED9B7}" srcOrd="0" destOrd="0" presId="urn:microsoft.com/office/officeart/2005/8/layout/vList2"/>
    <dgm:cxn modelId="{AA9F124B-64E9-412C-B166-93908EF992DD}" type="presParOf" srcId="{CCD41CD3-BEAB-4298-A1AF-ADDD78FA85EA}" destId="{DEA2980F-4A07-4CDE-B6F0-5A6955492B46}" srcOrd="1" destOrd="0" presId="urn:microsoft.com/office/officeart/2005/8/layout/vList2"/>
    <dgm:cxn modelId="{8B7A519C-E115-4B12-8F4B-5A40F9840FCF}" type="presParOf" srcId="{CCD41CD3-BEAB-4298-A1AF-ADDD78FA85EA}" destId="{01EC9CE8-2B74-4D8A-9482-E9B33F1F6BB2}" srcOrd="2" destOrd="0" presId="urn:microsoft.com/office/officeart/2005/8/layout/vList2"/>
    <dgm:cxn modelId="{2209F5CB-8774-430B-AC92-D746A5F7D3DB}" type="presParOf" srcId="{CCD41CD3-BEAB-4298-A1AF-ADDD78FA85EA}" destId="{876D46CE-8111-4397-A08A-6DCAF0BB797E}" srcOrd="3" destOrd="0" presId="urn:microsoft.com/office/officeart/2005/8/layout/vList2"/>
    <dgm:cxn modelId="{DC83577C-7F05-42DD-8AF9-051D516C7CD1}" type="presParOf" srcId="{CCD41CD3-BEAB-4298-A1AF-ADDD78FA85EA}" destId="{E7EB0FFF-8CF2-443E-8C67-3BC6313D9AB2}" srcOrd="4" destOrd="0" presId="urn:microsoft.com/office/officeart/2005/8/layout/vList2"/>
    <dgm:cxn modelId="{494A880F-F0C0-45C0-959E-F2E65C535719}" type="presParOf" srcId="{CCD41CD3-BEAB-4298-A1AF-ADDD78FA85EA}" destId="{54F0293A-AC20-4A09-A389-9FBB9A7C822F}" srcOrd="5" destOrd="0" presId="urn:microsoft.com/office/officeart/2005/8/layout/vList2"/>
    <dgm:cxn modelId="{8A406333-61DB-4657-B4F4-80C54A0E5390}" type="presParOf" srcId="{CCD41CD3-BEAB-4298-A1AF-ADDD78FA85EA}" destId="{43157C3F-619B-42E5-8371-8B921EC1A397}"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D508B8-6A28-4F60-9D9B-620F95C841DC}"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B2E4E3B5-60E5-45A2-8C7F-23046276C98B}">
      <dgm:prSet/>
      <dgm:spPr/>
      <dgm:t>
        <a:bodyPr/>
        <a:lstStyle/>
        <a:p>
          <a:r>
            <a:rPr lang="en-ZA"/>
            <a:t>POSITIEWE ROLMODELLE:</a:t>
          </a:r>
          <a:endParaRPr lang="en-US" dirty="0"/>
        </a:p>
      </dgm:t>
    </dgm:pt>
    <dgm:pt modelId="{2D80F2EE-DB3D-48DF-8075-AE260CA0ACED}" type="parTrans" cxnId="{B9829740-411A-4221-8F94-DEBE8BC98186}">
      <dgm:prSet/>
      <dgm:spPr/>
      <dgm:t>
        <a:bodyPr/>
        <a:lstStyle/>
        <a:p>
          <a:endParaRPr lang="en-US"/>
        </a:p>
      </dgm:t>
    </dgm:pt>
    <dgm:pt modelId="{3AB65432-489E-4133-A637-EDBD309020EE}" type="sibTrans" cxnId="{B9829740-411A-4221-8F94-DEBE8BC98186}">
      <dgm:prSet/>
      <dgm:spPr/>
      <dgm:t>
        <a:bodyPr/>
        <a:lstStyle/>
        <a:p>
          <a:endParaRPr lang="en-US"/>
        </a:p>
      </dgm:t>
    </dgm:pt>
    <dgm:pt modelId="{F6E8FD26-FEB0-45E8-92AF-EA1255523EC2}">
      <dgm:prSet/>
      <dgm:spPr/>
      <dgm:t>
        <a:bodyPr/>
        <a:lstStyle/>
        <a:p>
          <a:r>
            <a:rPr lang="en-ZA" dirty="0" err="1">
              <a:solidFill>
                <a:schemeClr val="tx1"/>
              </a:solidFill>
              <a:effectLst/>
              <a:latin typeface="+mn-lt"/>
              <a:ea typeface="+mn-ea"/>
              <a:cs typeface="+mn-cs"/>
            </a:rPr>
            <a:t>Respekteer</a:t>
          </a:r>
          <a:r>
            <a:rPr lang="en-ZA" dirty="0">
              <a:solidFill>
                <a:schemeClr val="tx1"/>
              </a:solidFill>
              <a:effectLst/>
              <a:latin typeface="+mn-lt"/>
              <a:ea typeface="+mn-ea"/>
              <a:cs typeface="+mn-cs"/>
            </a:rPr>
            <a:t> die </a:t>
          </a:r>
          <a:r>
            <a:rPr lang="en-ZA" dirty="0" err="1">
              <a:solidFill>
                <a:schemeClr val="tx1"/>
              </a:solidFill>
              <a:effectLst/>
              <a:latin typeface="+mn-lt"/>
              <a:ea typeface="+mn-ea"/>
              <a:cs typeface="+mn-cs"/>
            </a:rPr>
            <a:t>regte</a:t>
          </a:r>
          <a:r>
            <a:rPr lang="en-ZA" dirty="0">
              <a:solidFill>
                <a:schemeClr val="tx1"/>
              </a:solidFill>
              <a:effectLst/>
              <a:latin typeface="+mn-lt"/>
              <a:ea typeface="+mn-ea"/>
              <a:cs typeface="+mn-cs"/>
            </a:rPr>
            <a:t> van </a:t>
          </a:r>
          <a:r>
            <a:rPr lang="en-ZA" dirty="0" err="1">
              <a:solidFill>
                <a:schemeClr val="tx1"/>
              </a:solidFill>
              <a:effectLst/>
              <a:latin typeface="+mn-lt"/>
              <a:ea typeface="+mn-ea"/>
              <a:cs typeface="+mn-cs"/>
            </a:rPr>
            <a:t>ander</a:t>
          </a:r>
          <a:r>
            <a:rPr lang="en-ZA" dirty="0">
              <a:solidFill>
                <a:schemeClr val="tx1"/>
              </a:solidFill>
              <a:effectLst/>
              <a:latin typeface="+mn-lt"/>
              <a:ea typeface="+mn-ea"/>
              <a:cs typeface="+mn-cs"/>
            </a:rPr>
            <a:t>.</a:t>
          </a:r>
          <a:endParaRPr lang="en-US" dirty="0"/>
        </a:p>
      </dgm:t>
    </dgm:pt>
    <dgm:pt modelId="{D414BF06-ACB9-4221-9108-B8BD937C21D6}" type="parTrans" cxnId="{83E49D48-C0E1-4E78-A11C-4EBABD683FED}">
      <dgm:prSet/>
      <dgm:spPr/>
      <dgm:t>
        <a:bodyPr/>
        <a:lstStyle/>
        <a:p>
          <a:endParaRPr lang="af-ZA"/>
        </a:p>
      </dgm:t>
    </dgm:pt>
    <dgm:pt modelId="{39B73C49-3530-4F9C-8A12-F6EC00320347}" type="sibTrans" cxnId="{83E49D48-C0E1-4E78-A11C-4EBABD683FED}">
      <dgm:prSet/>
      <dgm:spPr/>
      <dgm:t>
        <a:bodyPr/>
        <a:lstStyle/>
        <a:p>
          <a:endParaRPr lang="af-ZA"/>
        </a:p>
      </dgm:t>
    </dgm:pt>
    <dgm:pt modelId="{85E59915-FCE5-40DD-BD19-5588BF0BD056}">
      <dgm:prSet/>
      <dgm:spPr/>
      <dgm:t>
        <a:bodyPr/>
        <a:lstStyle/>
        <a:p>
          <a:r>
            <a:rPr lang="en-ZA" dirty="0" err="1">
              <a:solidFill>
                <a:schemeClr val="tx1"/>
              </a:solidFill>
              <a:effectLst/>
              <a:latin typeface="+mn-lt"/>
              <a:ea typeface="+mn-ea"/>
              <a:cs typeface="+mn-cs"/>
            </a:rPr>
            <a:t>Staan</a:t>
          </a:r>
          <a:r>
            <a:rPr lang="en-ZA" dirty="0">
              <a:solidFill>
                <a:schemeClr val="tx1"/>
              </a:solidFill>
              <a:effectLst/>
              <a:latin typeface="+mn-lt"/>
              <a:ea typeface="+mn-ea"/>
              <a:cs typeface="+mn-cs"/>
            </a:rPr>
            <a:t> op vir die </a:t>
          </a:r>
          <a:r>
            <a:rPr lang="en-ZA" dirty="0" err="1">
              <a:solidFill>
                <a:schemeClr val="tx1"/>
              </a:solidFill>
              <a:effectLst/>
              <a:latin typeface="+mn-lt"/>
              <a:ea typeface="+mn-ea"/>
              <a:cs typeface="+mn-cs"/>
            </a:rPr>
            <a:t>regte</a:t>
          </a:r>
          <a:r>
            <a:rPr lang="en-ZA" dirty="0">
              <a:solidFill>
                <a:schemeClr val="tx1"/>
              </a:solidFill>
              <a:effectLst/>
              <a:latin typeface="+mn-lt"/>
              <a:ea typeface="+mn-ea"/>
              <a:cs typeface="+mn-cs"/>
            </a:rPr>
            <a:t> van </a:t>
          </a:r>
          <a:r>
            <a:rPr lang="en-ZA" dirty="0" err="1">
              <a:solidFill>
                <a:schemeClr val="tx1"/>
              </a:solidFill>
              <a:effectLst/>
              <a:latin typeface="+mn-lt"/>
              <a:ea typeface="+mn-ea"/>
              <a:cs typeface="+mn-cs"/>
            </a:rPr>
            <a:t>ander</a:t>
          </a:r>
          <a:r>
            <a:rPr lang="en-ZA" dirty="0">
              <a:solidFill>
                <a:schemeClr val="tx1"/>
              </a:solidFill>
              <a:effectLst/>
              <a:latin typeface="+mn-lt"/>
              <a:ea typeface="+mn-ea"/>
              <a:cs typeface="+mn-cs"/>
            </a:rPr>
            <a:t>.</a:t>
          </a:r>
          <a:endParaRPr lang="en-US" dirty="0">
            <a:solidFill>
              <a:schemeClr val="tx1"/>
            </a:solidFill>
            <a:effectLst/>
            <a:latin typeface="+mn-lt"/>
            <a:ea typeface="+mn-ea"/>
            <a:cs typeface="+mn-cs"/>
          </a:endParaRPr>
        </a:p>
      </dgm:t>
    </dgm:pt>
    <dgm:pt modelId="{4A94323E-70FA-4C37-B2BF-52BC2CF14FAF}" type="parTrans" cxnId="{4BE4FD8E-F72B-45B1-9FD6-22D3B47E94FC}">
      <dgm:prSet/>
      <dgm:spPr/>
      <dgm:t>
        <a:bodyPr/>
        <a:lstStyle/>
        <a:p>
          <a:endParaRPr lang="af-ZA"/>
        </a:p>
      </dgm:t>
    </dgm:pt>
    <dgm:pt modelId="{5D4BA30D-9D46-4F2B-8DE6-6A882423A5D6}" type="sibTrans" cxnId="{4BE4FD8E-F72B-45B1-9FD6-22D3B47E94FC}">
      <dgm:prSet/>
      <dgm:spPr/>
      <dgm:t>
        <a:bodyPr/>
        <a:lstStyle/>
        <a:p>
          <a:endParaRPr lang="af-ZA"/>
        </a:p>
      </dgm:t>
    </dgm:pt>
    <dgm:pt modelId="{B8C0DB8C-5FF1-46D6-8E66-93BD547B98FF}">
      <dgm:prSet/>
      <dgm:spPr/>
      <dgm:t>
        <a:bodyPr/>
        <a:lstStyle/>
        <a:p>
          <a:r>
            <a:rPr lang="en-ZA" dirty="0" err="1">
              <a:solidFill>
                <a:schemeClr val="tx1"/>
              </a:solidFill>
              <a:effectLst/>
              <a:latin typeface="+mn-lt"/>
              <a:ea typeface="+mn-ea"/>
              <a:cs typeface="+mn-cs"/>
            </a:rPr>
            <a:t>Oefen</a:t>
          </a:r>
          <a:r>
            <a:rPr lang="en-ZA" dirty="0">
              <a:solidFill>
                <a:schemeClr val="tx1"/>
              </a:solidFill>
              <a:effectLst/>
              <a:latin typeface="+mn-lt"/>
              <a:ea typeface="+mn-ea"/>
              <a:cs typeface="+mn-cs"/>
            </a:rPr>
            <a:t> </a:t>
          </a:r>
          <a:r>
            <a:rPr lang="en-ZA" dirty="0" err="1">
              <a:solidFill>
                <a:schemeClr val="tx1"/>
              </a:solidFill>
              <a:effectLst/>
              <a:latin typeface="+mn-lt"/>
              <a:ea typeface="+mn-ea"/>
              <a:cs typeface="+mn-cs"/>
            </a:rPr>
            <a:t>regte</a:t>
          </a:r>
          <a:r>
            <a:rPr lang="en-ZA" dirty="0">
              <a:solidFill>
                <a:schemeClr val="tx1"/>
              </a:solidFill>
              <a:effectLst/>
              <a:latin typeface="+mn-lt"/>
              <a:ea typeface="+mn-ea"/>
              <a:cs typeface="+mn-cs"/>
            </a:rPr>
            <a:t> </a:t>
          </a:r>
          <a:r>
            <a:rPr lang="en-ZA" dirty="0" err="1">
              <a:solidFill>
                <a:schemeClr val="tx1"/>
              </a:solidFill>
              <a:effectLst/>
              <a:latin typeface="+mn-lt"/>
              <a:ea typeface="+mn-ea"/>
              <a:cs typeface="+mn-cs"/>
            </a:rPr>
            <a:t>en</a:t>
          </a:r>
          <a:r>
            <a:rPr lang="en-ZA" dirty="0">
              <a:solidFill>
                <a:schemeClr val="tx1"/>
              </a:solidFill>
              <a:effectLst/>
              <a:latin typeface="+mn-lt"/>
              <a:ea typeface="+mn-ea"/>
              <a:cs typeface="+mn-cs"/>
            </a:rPr>
            <a:t> </a:t>
          </a:r>
          <a:r>
            <a:rPr lang="en-ZA" dirty="0" err="1">
              <a:solidFill>
                <a:schemeClr val="tx1"/>
              </a:solidFill>
              <a:effectLst/>
              <a:latin typeface="+mn-lt"/>
              <a:ea typeface="+mn-ea"/>
              <a:cs typeface="+mn-cs"/>
            </a:rPr>
            <a:t>verantwoordelikhede</a:t>
          </a:r>
          <a:r>
            <a:rPr lang="en-ZA" dirty="0">
              <a:solidFill>
                <a:schemeClr val="tx1"/>
              </a:solidFill>
              <a:effectLst/>
              <a:latin typeface="+mn-lt"/>
              <a:ea typeface="+mn-ea"/>
              <a:cs typeface="+mn-cs"/>
            </a:rPr>
            <a:t> </a:t>
          </a:r>
          <a:r>
            <a:rPr lang="en-ZA" dirty="0" err="1">
              <a:solidFill>
                <a:schemeClr val="tx1"/>
              </a:solidFill>
              <a:effectLst/>
              <a:latin typeface="+mn-lt"/>
              <a:ea typeface="+mn-ea"/>
              <a:cs typeface="+mn-cs"/>
            </a:rPr>
            <a:t>uit</a:t>
          </a:r>
          <a:r>
            <a:rPr lang="en-ZA" dirty="0">
              <a:solidFill>
                <a:schemeClr val="tx1"/>
              </a:solidFill>
              <a:effectLst/>
              <a:latin typeface="+mn-lt"/>
              <a:ea typeface="+mn-ea"/>
              <a:cs typeface="+mn-cs"/>
            </a:rPr>
            <a:t>.</a:t>
          </a:r>
          <a:endParaRPr lang="en-US" dirty="0">
            <a:solidFill>
              <a:schemeClr val="tx1"/>
            </a:solidFill>
            <a:effectLst/>
            <a:latin typeface="+mn-lt"/>
            <a:ea typeface="+mn-ea"/>
            <a:cs typeface="+mn-cs"/>
          </a:endParaRPr>
        </a:p>
      </dgm:t>
    </dgm:pt>
    <dgm:pt modelId="{1F239AFF-3DF5-4ECD-9E0A-13398DB6C64D}" type="parTrans" cxnId="{BA8E8C1D-89BC-4053-9649-1EF2E711F244}">
      <dgm:prSet/>
      <dgm:spPr/>
      <dgm:t>
        <a:bodyPr/>
        <a:lstStyle/>
        <a:p>
          <a:endParaRPr lang="af-ZA"/>
        </a:p>
      </dgm:t>
    </dgm:pt>
    <dgm:pt modelId="{6AD6B7F7-AAB4-4517-B3C9-4451ABCA74E5}" type="sibTrans" cxnId="{BA8E8C1D-89BC-4053-9649-1EF2E711F244}">
      <dgm:prSet/>
      <dgm:spPr/>
      <dgm:t>
        <a:bodyPr/>
        <a:lstStyle/>
        <a:p>
          <a:endParaRPr lang="af-ZA"/>
        </a:p>
      </dgm:t>
    </dgm:pt>
    <dgm:pt modelId="{3316999D-4DD3-4A78-B252-5CB5DEE62B0D}">
      <dgm:prSet/>
      <dgm:spPr/>
      <dgm:t>
        <a:bodyPr/>
        <a:lstStyle/>
        <a:p>
          <a:r>
            <a:rPr lang="en-ZA" dirty="0" err="1">
              <a:solidFill>
                <a:schemeClr val="tx1"/>
              </a:solidFill>
              <a:effectLst/>
              <a:latin typeface="+mn-lt"/>
              <a:ea typeface="+mn-ea"/>
              <a:cs typeface="+mn-cs"/>
            </a:rPr>
            <a:t>Behandel</a:t>
          </a:r>
          <a:r>
            <a:rPr lang="en-ZA" dirty="0">
              <a:solidFill>
                <a:schemeClr val="tx1"/>
              </a:solidFill>
              <a:effectLst/>
              <a:latin typeface="+mn-lt"/>
              <a:ea typeface="+mn-ea"/>
              <a:cs typeface="+mn-cs"/>
            </a:rPr>
            <a:t> </a:t>
          </a:r>
          <a:r>
            <a:rPr lang="en-ZA" dirty="0" err="1">
              <a:solidFill>
                <a:schemeClr val="tx1"/>
              </a:solidFill>
              <a:effectLst/>
              <a:latin typeface="+mn-lt"/>
              <a:ea typeface="+mn-ea"/>
              <a:cs typeface="+mn-cs"/>
            </a:rPr>
            <a:t>mense</a:t>
          </a:r>
          <a:r>
            <a:rPr lang="en-ZA" dirty="0">
              <a:solidFill>
                <a:schemeClr val="tx1"/>
              </a:solidFill>
              <a:effectLst/>
              <a:latin typeface="+mn-lt"/>
              <a:ea typeface="+mn-ea"/>
              <a:cs typeface="+mn-cs"/>
            </a:rPr>
            <a:t> </a:t>
          </a:r>
          <a:r>
            <a:rPr lang="en-ZA" dirty="0" err="1">
              <a:solidFill>
                <a:schemeClr val="tx1"/>
              </a:solidFill>
              <a:effectLst/>
              <a:latin typeface="+mn-lt"/>
              <a:ea typeface="+mn-ea"/>
              <a:cs typeface="+mn-cs"/>
            </a:rPr>
            <a:t>gelyk</a:t>
          </a:r>
          <a:r>
            <a:rPr lang="en-ZA" dirty="0">
              <a:solidFill>
                <a:schemeClr val="tx1"/>
              </a:solidFill>
              <a:effectLst/>
              <a:latin typeface="+mn-lt"/>
              <a:ea typeface="+mn-ea"/>
              <a:cs typeface="+mn-cs"/>
            </a:rPr>
            <a:t>.</a:t>
          </a:r>
          <a:endParaRPr lang="en-US" dirty="0">
            <a:solidFill>
              <a:schemeClr val="tx1"/>
            </a:solidFill>
            <a:effectLst/>
            <a:latin typeface="+mn-lt"/>
            <a:ea typeface="+mn-ea"/>
            <a:cs typeface="+mn-cs"/>
          </a:endParaRPr>
        </a:p>
      </dgm:t>
    </dgm:pt>
    <dgm:pt modelId="{467B22AC-8D4C-4891-BA1A-94FE111DC7A3}" type="parTrans" cxnId="{381A2122-B081-45BB-889A-E393286B427B}">
      <dgm:prSet/>
      <dgm:spPr/>
      <dgm:t>
        <a:bodyPr/>
        <a:lstStyle/>
        <a:p>
          <a:endParaRPr lang="af-ZA"/>
        </a:p>
      </dgm:t>
    </dgm:pt>
    <dgm:pt modelId="{1E46A44D-186D-42D5-B60E-1010AF26A4F5}" type="sibTrans" cxnId="{381A2122-B081-45BB-889A-E393286B427B}">
      <dgm:prSet/>
      <dgm:spPr/>
      <dgm:t>
        <a:bodyPr/>
        <a:lstStyle/>
        <a:p>
          <a:endParaRPr lang="af-ZA"/>
        </a:p>
      </dgm:t>
    </dgm:pt>
    <dgm:pt modelId="{F9DFA99C-6BE6-4930-AFD1-8FEBCCD08E85}">
      <dgm:prSet/>
      <dgm:spPr/>
      <dgm:t>
        <a:bodyPr/>
        <a:lstStyle/>
        <a:p>
          <a:r>
            <a:rPr lang="en-ZA" dirty="0" err="1">
              <a:solidFill>
                <a:schemeClr val="tx1"/>
              </a:solidFill>
              <a:effectLst/>
              <a:latin typeface="+mn-lt"/>
              <a:ea typeface="+mn-ea"/>
              <a:cs typeface="+mn-cs"/>
            </a:rPr>
            <a:t>Respekteer</a:t>
          </a:r>
          <a:r>
            <a:rPr lang="en-ZA" dirty="0">
              <a:solidFill>
                <a:schemeClr val="tx1"/>
              </a:solidFill>
              <a:effectLst/>
              <a:latin typeface="+mn-lt"/>
              <a:ea typeface="+mn-ea"/>
              <a:cs typeface="+mn-cs"/>
            </a:rPr>
            <a:t> die </a:t>
          </a:r>
          <a:r>
            <a:rPr lang="en-ZA" dirty="0" err="1">
              <a:solidFill>
                <a:schemeClr val="tx1"/>
              </a:solidFill>
              <a:effectLst/>
              <a:latin typeface="+mn-lt"/>
              <a:ea typeface="+mn-ea"/>
              <a:cs typeface="+mn-cs"/>
            </a:rPr>
            <a:t>regte</a:t>
          </a:r>
          <a:r>
            <a:rPr lang="en-ZA" dirty="0">
              <a:solidFill>
                <a:schemeClr val="tx1"/>
              </a:solidFill>
              <a:effectLst/>
              <a:latin typeface="+mn-lt"/>
              <a:ea typeface="+mn-ea"/>
              <a:cs typeface="+mn-cs"/>
            </a:rPr>
            <a:t> van alle </a:t>
          </a:r>
          <a:r>
            <a:rPr lang="en-ZA" dirty="0" err="1">
              <a:solidFill>
                <a:schemeClr val="tx1"/>
              </a:solidFill>
              <a:effectLst/>
              <a:latin typeface="+mn-lt"/>
              <a:ea typeface="+mn-ea"/>
              <a:cs typeface="+mn-cs"/>
            </a:rPr>
            <a:t>politieke</a:t>
          </a:r>
          <a:r>
            <a:rPr lang="en-ZA" dirty="0">
              <a:solidFill>
                <a:schemeClr val="tx1"/>
              </a:solidFill>
              <a:effectLst/>
              <a:latin typeface="+mn-lt"/>
              <a:ea typeface="+mn-ea"/>
              <a:cs typeface="+mn-cs"/>
            </a:rPr>
            <a:t> </a:t>
          </a:r>
          <a:r>
            <a:rPr lang="en-ZA" dirty="0" err="1">
              <a:solidFill>
                <a:schemeClr val="tx1"/>
              </a:solidFill>
              <a:effectLst/>
              <a:latin typeface="+mn-lt"/>
              <a:ea typeface="+mn-ea"/>
              <a:cs typeface="+mn-cs"/>
            </a:rPr>
            <a:t>partye</a:t>
          </a:r>
          <a:r>
            <a:rPr lang="en-ZA" dirty="0">
              <a:solidFill>
                <a:schemeClr val="tx1"/>
              </a:solidFill>
              <a:effectLst/>
              <a:latin typeface="+mn-lt"/>
              <a:ea typeface="+mn-ea"/>
              <a:cs typeface="+mn-cs"/>
            </a:rPr>
            <a:t>.</a:t>
          </a:r>
          <a:endParaRPr lang="en-US" dirty="0">
            <a:solidFill>
              <a:schemeClr val="tx1"/>
            </a:solidFill>
            <a:effectLst/>
            <a:latin typeface="+mn-lt"/>
            <a:ea typeface="+mn-ea"/>
            <a:cs typeface="+mn-cs"/>
          </a:endParaRPr>
        </a:p>
      </dgm:t>
    </dgm:pt>
    <dgm:pt modelId="{F964FAB0-7D2B-4443-9417-B9B5AEFCF090}" type="parTrans" cxnId="{1A452FB6-CFA6-465E-9758-E56B72240A75}">
      <dgm:prSet/>
      <dgm:spPr/>
      <dgm:t>
        <a:bodyPr/>
        <a:lstStyle/>
        <a:p>
          <a:endParaRPr lang="af-ZA"/>
        </a:p>
      </dgm:t>
    </dgm:pt>
    <dgm:pt modelId="{638B9C6F-2E77-4DF7-BDDB-ADCF2F6CB3E0}" type="sibTrans" cxnId="{1A452FB6-CFA6-465E-9758-E56B72240A75}">
      <dgm:prSet/>
      <dgm:spPr/>
      <dgm:t>
        <a:bodyPr/>
        <a:lstStyle/>
        <a:p>
          <a:endParaRPr lang="af-ZA"/>
        </a:p>
      </dgm:t>
    </dgm:pt>
    <dgm:pt modelId="{31B86019-9F43-46CB-92E6-AEBAF7A3DF57}">
      <dgm:prSet/>
      <dgm:spPr/>
      <dgm:t>
        <a:bodyPr/>
        <a:lstStyle/>
        <a:p>
          <a:r>
            <a:rPr lang="en-ZA" dirty="0" err="1">
              <a:solidFill>
                <a:schemeClr val="tx1"/>
              </a:solidFill>
              <a:effectLst/>
              <a:latin typeface="+mn-lt"/>
              <a:ea typeface="+mn-ea"/>
              <a:cs typeface="+mn-cs"/>
            </a:rPr>
            <a:t>Behandel</a:t>
          </a:r>
          <a:r>
            <a:rPr lang="en-ZA" dirty="0">
              <a:solidFill>
                <a:schemeClr val="tx1"/>
              </a:solidFill>
              <a:effectLst/>
              <a:latin typeface="+mn-lt"/>
              <a:ea typeface="+mn-ea"/>
              <a:cs typeface="+mn-cs"/>
            </a:rPr>
            <a:t> </a:t>
          </a:r>
          <a:r>
            <a:rPr lang="en-ZA" dirty="0" err="1">
              <a:solidFill>
                <a:schemeClr val="tx1"/>
              </a:solidFill>
              <a:effectLst/>
              <a:latin typeface="+mn-lt"/>
              <a:ea typeface="+mn-ea"/>
              <a:cs typeface="+mn-cs"/>
            </a:rPr>
            <a:t>kinders</a:t>
          </a:r>
          <a:r>
            <a:rPr lang="en-ZA" dirty="0">
              <a:solidFill>
                <a:schemeClr val="tx1"/>
              </a:solidFill>
              <a:effectLst/>
              <a:latin typeface="+mn-lt"/>
              <a:ea typeface="+mn-ea"/>
              <a:cs typeface="+mn-cs"/>
            </a:rPr>
            <a:t>, </a:t>
          </a:r>
          <a:r>
            <a:rPr lang="en-ZA" dirty="0" err="1">
              <a:solidFill>
                <a:schemeClr val="tx1"/>
              </a:solidFill>
              <a:effectLst/>
              <a:latin typeface="+mn-lt"/>
              <a:ea typeface="+mn-ea"/>
              <a:cs typeface="+mn-cs"/>
            </a:rPr>
            <a:t>bejaardes</a:t>
          </a:r>
          <a:r>
            <a:rPr lang="en-ZA" dirty="0">
              <a:solidFill>
                <a:schemeClr val="tx1"/>
              </a:solidFill>
              <a:effectLst/>
              <a:latin typeface="+mn-lt"/>
              <a:ea typeface="+mn-ea"/>
              <a:cs typeface="+mn-cs"/>
            </a:rPr>
            <a:t> </a:t>
          </a:r>
          <a:r>
            <a:rPr lang="en-ZA" dirty="0" err="1">
              <a:solidFill>
                <a:schemeClr val="tx1"/>
              </a:solidFill>
              <a:effectLst/>
              <a:latin typeface="+mn-lt"/>
              <a:ea typeface="+mn-ea"/>
              <a:cs typeface="+mn-cs"/>
            </a:rPr>
            <a:t>en</a:t>
          </a:r>
          <a:r>
            <a:rPr lang="en-ZA" dirty="0">
              <a:solidFill>
                <a:schemeClr val="tx1"/>
              </a:solidFill>
              <a:effectLst/>
              <a:latin typeface="+mn-lt"/>
              <a:ea typeface="+mn-ea"/>
              <a:cs typeface="+mn-cs"/>
            </a:rPr>
            <a:t> </a:t>
          </a:r>
          <a:r>
            <a:rPr lang="en-ZA" dirty="0" err="1">
              <a:solidFill>
                <a:schemeClr val="tx1"/>
              </a:solidFill>
              <a:effectLst/>
              <a:latin typeface="+mn-lt"/>
              <a:ea typeface="+mn-ea"/>
              <a:cs typeface="+mn-cs"/>
            </a:rPr>
            <a:t>mense</a:t>
          </a:r>
          <a:r>
            <a:rPr lang="en-ZA" dirty="0">
              <a:solidFill>
                <a:schemeClr val="tx1"/>
              </a:solidFill>
              <a:effectLst/>
              <a:latin typeface="+mn-lt"/>
              <a:ea typeface="+mn-ea"/>
              <a:cs typeface="+mn-cs"/>
            </a:rPr>
            <a:t> wat met </a:t>
          </a:r>
          <a:r>
            <a:rPr lang="en-ZA" dirty="0" err="1">
              <a:solidFill>
                <a:schemeClr val="tx1"/>
              </a:solidFill>
              <a:effectLst/>
              <a:latin typeface="+mn-lt"/>
              <a:ea typeface="+mn-ea"/>
              <a:cs typeface="+mn-cs"/>
            </a:rPr>
            <a:t>uitdagings</a:t>
          </a:r>
          <a:r>
            <a:rPr lang="en-ZA" dirty="0">
              <a:solidFill>
                <a:schemeClr val="tx1"/>
              </a:solidFill>
              <a:effectLst/>
              <a:latin typeface="+mn-lt"/>
              <a:ea typeface="+mn-ea"/>
              <a:cs typeface="+mn-cs"/>
            </a:rPr>
            <a:t> </a:t>
          </a:r>
          <a:r>
            <a:rPr lang="en-ZA" dirty="0" err="1">
              <a:solidFill>
                <a:schemeClr val="tx1"/>
              </a:solidFill>
              <a:effectLst/>
              <a:latin typeface="+mn-lt"/>
              <a:ea typeface="+mn-ea"/>
              <a:cs typeface="+mn-cs"/>
            </a:rPr>
            <a:t>en</a:t>
          </a:r>
          <a:r>
            <a:rPr lang="en-ZA" dirty="0">
              <a:solidFill>
                <a:schemeClr val="tx1"/>
              </a:solidFill>
              <a:effectLst/>
              <a:latin typeface="+mn-lt"/>
              <a:ea typeface="+mn-ea"/>
              <a:cs typeface="+mn-cs"/>
            </a:rPr>
            <a:t> </a:t>
          </a:r>
          <a:r>
            <a:rPr lang="en-ZA" dirty="0" err="1">
              <a:solidFill>
                <a:schemeClr val="tx1"/>
              </a:solidFill>
              <a:effectLst/>
              <a:latin typeface="+mn-lt"/>
              <a:ea typeface="+mn-ea"/>
              <a:cs typeface="+mn-cs"/>
            </a:rPr>
            <a:t>gestremdhede</a:t>
          </a:r>
          <a:r>
            <a:rPr lang="en-ZA" dirty="0">
              <a:solidFill>
                <a:schemeClr val="tx1"/>
              </a:solidFill>
              <a:effectLst/>
              <a:latin typeface="+mn-lt"/>
              <a:ea typeface="+mn-ea"/>
              <a:cs typeface="+mn-cs"/>
            </a:rPr>
            <a:t> </a:t>
          </a:r>
          <a:r>
            <a:rPr lang="en-ZA" dirty="0" err="1">
              <a:solidFill>
                <a:schemeClr val="tx1"/>
              </a:solidFill>
              <a:effectLst/>
              <a:latin typeface="+mn-lt"/>
              <a:ea typeface="+mn-ea"/>
              <a:cs typeface="+mn-cs"/>
            </a:rPr>
            <a:t>leef</a:t>
          </a:r>
          <a:r>
            <a:rPr lang="en-ZA" dirty="0">
              <a:solidFill>
                <a:schemeClr val="tx1"/>
              </a:solidFill>
              <a:effectLst/>
              <a:latin typeface="+mn-lt"/>
              <a:ea typeface="+mn-ea"/>
              <a:cs typeface="+mn-cs"/>
            </a:rPr>
            <a:t> met </a:t>
          </a:r>
          <a:r>
            <a:rPr lang="en-ZA" dirty="0" err="1">
              <a:solidFill>
                <a:schemeClr val="tx1"/>
              </a:solidFill>
              <a:effectLst/>
              <a:latin typeface="+mn-lt"/>
              <a:ea typeface="+mn-ea"/>
              <a:cs typeface="+mn-cs"/>
            </a:rPr>
            <a:t>respek</a:t>
          </a:r>
          <a:r>
            <a:rPr lang="en-ZA" dirty="0">
              <a:solidFill>
                <a:schemeClr val="tx1"/>
              </a:solidFill>
              <a:effectLst/>
              <a:latin typeface="+mn-lt"/>
              <a:ea typeface="+mn-ea"/>
              <a:cs typeface="+mn-cs"/>
            </a:rPr>
            <a:t>.</a:t>
          </a:r>
          <a:endParaRPr lang="en-US" dirty="0">
            <a:solidFill>
              <a:schemeClr val="tx1"/>
            </a:solidFill>
            <a:effectLst/>
            <a:latin typeface="+mn-lt"/>
            <a:ea typeface="+mn-ea"/>
            <a:cs typeface="+mn-cs"/>
          </a:endParaRPr>
        </a:p>
      </dgm:t>
    </dgm:pt>
    <dgm:pt modelId="{B9D74565-EBA0-475C-BF95-9934498A7C05}" type="parTrans" cxnId="{4F909B32-9C6D-4B44-B854-FAFC4C6AA7A9}">
      <dgm:prSet/>
      <dgm:spPr/>
      <dgm:t>
        <a:bodyPr/>
        <a:lstStyle/>
        <a:p>
          <a:endParaRPr lang="af-ZA"/>
        </a:p>
      </dgm:t>
    </dgm:pt>
    <dgm:pt modelId="{704C5A7C-B336-455B-8D1D-999D1BED0BF2}" type="sibTrans" cxnId="{4F909B32-9C6D-4B44-B854-FAFC4C6AA7A9}">
      <dgm:prSet/>
      <dgm:spPr/>
      <dgm:t>
        <a:bodyPr/>
        <a:lstStyle/>
        <a:p>
          <a:endParaRPr lang="af-ZA"/>
        </a:p>
      </dgm:t>
    </dgm:pt>
    <dgm:pt modelId="{9EF8A81E-9EC1-4C03-900D-E91C330010A3}">
      <dgm:prSet/>
      <dgm:spPr/>
      <dgm:t>
        <a:bodyPr/>
        <a:lstStyle/>
        <a:p>
          <a:r>
            <a:rPr lang="en-ZA" dirty="0">
              <a:solidFill>
                <a:schemeClr val="tx1"/>
              </a:solidFill>
              <a:effectLst/>
              <a:latin typeface="+mn-lt"/>
              <a:ea typeface="+mn-ea"/>
              <a:cs typeface="+mn-cs"/>
            </a:rPr>
            <a:t>Lei </a:t>
          </a:r>
          <a:r>
            <a:rPr lang="en-ZA" dirty="0" err="1">
              <a:solidFill>
                <a:schemeClr val="tx1"/>
              </a:solidFill>
              <a:effectLst/>
              <a:latin typeface="+mn-lt"/>
              <a:ea typeface="+mn-ea"/>
              <a:cs typeface="+mn-cs"/>
            </a:rPr>
            <a:t>deur</a:t>
          </a:r>
          <a:r>
            <a:rPr lang="en-ZA" dirty="0">
              <a:solidFill>
                <a:schemeClr val="tx1"/>
              </a:solidFill>
              <a:effectLst/>
              <a:latin typeface="+mn-lt"/>
              <a:ea typeface="+mn-ea"/>
              <a:cs typeface="+mn-cs"/>
            </a:rPr>
            <a:t> </a:t>
          </a:r>
          <a:r>
            <a:rPr lang="en-ZA" dirty="0" err="1">
              <a:solidFill>
                <a:schemeClr val="tx1"/>
              </a:solidFill>
              <a:effectLst/>
              <a:latin typeface="+mn-lt"/>
              <a:ea typeface="+mn-ea"/>
              <a:cs typeface="+mn-cs"/>
            </a:rPr>
            <a:t>voorbeeld</a:t>
          </a:r>
          <a:r>
            <a:rPr lang="en-ZA" dirty="0">
              <a:solidFill>
                <a:schemeClr val="tx1"/>
              </a:solidFill>
              <a:effectLst/>
              <a:latin typeface="+mn-lt"/>
              <a:ea typeface="+mn-ea"/>
              <a:cs typeface="+mn-cs"/>
            </a:rPr>
            <a:t> </a:t>
          </a:r>
          <a:r>
            <a:rPr lang="en-ZA" dirty="0" err="1">
              <a:solidFill>
                <a:schemeClr val="tx1"/>
              </a:solidFill>
              <a:effectLst/>
              <a:latin typeface="+mn-lt"/>
              <a:ea typeface="+mn-ea"/>
              <a:cs typeface="+mn-cs"/>
            </a:rPr>
            <a:t>en</a:t>
          </a:r>
          <a:r>
            <a:rPr lang="en-ZA" dirty="0">
              <a:solidFill>
                <a:schemeClr val="tx1"/>
              </a:solidFill>
              <a:effectLst/>
              <a:latin typeface="+mn-lt"/>
              <a:ea typeface="+mn-ea"/>
              <a:cs typeface="+mn-cs"/>
            </a:rPr>
            <a:t> is </a:t>
          </a:r>
          <a:r>
            <a:rPr lang="en-ZA" dirty="0" err="1">
              <a:solidFill>
                <a:schemeClr val="tx1"/>
              </a:solidFill>
              <a:effectLst/>
              <a:latin typeface="+mn-lt"/>
              <a:ea typeface="+mn-ea"/>
              <a:cs typeface="+mn-cs"/>
            </a:rPr>
            <a:t>wetsgehoorsaam</a:t>
          </a:r>
          <a:r>
            <a:rPr lang="en-ZA" dirty="0">
              <a:solidFill>
                <a:schemeClr val="tx1"/>
              </a:solidFill>
              <a:effectLst/>
              <a:latin typeface="+mn-lt"/>
              <a:ea typeface="+mn-ea"/>
              <a:cs typeface="+mn-cs"/>
            </a:rPr>
            <a:t>.</a:t>
          </a:r>
          <a:endParaRPr lang="en-US" dirty="0">
            <a:solidFill>
              <a:schemeClr val="tx1"/>
            </a:solidFill>
            <a:effectLst/>
            <a:latin typeface="+mn-lt"/>
            <a:ea typeface="+mn-ea"/>
            <a:cs typeface="+mn-cs"/>
          </a:endParaRPr>
        </a:p>
      </dgm:t>
    </dgm:pt>
    <dgm:pt modelId="{952EC438-A63A-41A2-927D-D552DD958741}" type="parTrans" cxnId="{0E9CCCD3-5869-490B-81CA-A1CE929EE91D}">
      <dgm:prSet/>
      <dgm:spPr/>
      <dgm:t>
        <a:bodyPr/>
        <a:lstStyle/>
        <a:p>
          <a:endParaRPr lang="af-ZA"/>
        </a:p>
      </dgm:t>
    </dgm:pt>
    <dgm:pt modelId="{4E358E79-0040-4046-9F6D-CE6E12219E43}" type="sibTrans" cxnId="{0E9CCCD3-5869-490B-81CA-A1CE929EE91D}">
      <dgm:prSet/>
      <dgm:spPr/>
      <dgm:t>
        <a:bodyPr/>
        <a:lstStyle/>
        <a:p>
          <a:endParaRPr lang="af-ZA"/>
        </a:p>
      </dgm:t>
    </dgm:pt>
    <dgm:pt modelId="{C79997D4-F34F-4546-863E-C1C57EF64722}">
      <dgm:prSet/>
      <dgm:spPr/>
      <dgm:t>
        <a:bodyPr/>
        <a:lstStyle/>
        <a:p>
          <a:r>
            <a:rPr lang="en-ZA" dirty="0" err="1"/>
            <a:t>NEGATIEWE</a:t>
          </a:r>
          <a:r>
            <a:rPr lang="en-ZA" dirty="0"/>
            <a:t> </a:t>
          </a:r>
          <a:r>
            <a:rPr lang="en-ZA" dirty="0" err="1"/>
            <a:t>ROLMODELLE</a:t>
          </a:r>
          <a:r>
            <a:rPr lang="en-ZA" dirty="0"/>
            <a:t>:</a:t>
          </a:r>
          <a:endParaRPr lang="en-US" dirty="0"/>
        </a:p>
      </dgm:t>
    </dgm:pt>
    <dgm:pt modelId="{2E74157A-E0A9-461D-AF55-EC648B5E4380}" type="parTrans" cxnId="{05ACC858-4F75-4AAC-9A0B-6B397CBE35A3}">
      <dgm:prSet/>
      <dgm:spPr/>
      <dgm:t>
        <a:bodyPr/>
        <a:lstStyle/>
        <a:p>
          <a:endParaRPr lang="af-ZA"/>
        </a:p>
      </dgm:t>
    </dgm:pt>
    <dgm:pt modelId="{DAF73E25-A1DF-4541-A66D-CA947CB453DF}" type="sibTrans" cxnId="{05ACC858-4F75-4AAC-9A0B-6B397CBE35A3}">
      <dgm:prSet/>
      <dgm:spPr/>
      <dgm:t>
        <a:bodyPr/>
        <a:lstStyle/>
        <a:p>
          <a:endParaRPr lang="af-ZA"/>
        </a:p>
      </dgm:t>
    </dgm:pt>
    <dgm:pt modelId="{7E35BC06-4103-4981-843C-6652A9365CAE}">
      <dgm:prSet/>
      <dgm:spPr/>
      <dgm:t>
        <a:bodyPr/>
        <a:lstStyle/>
        <a:p>
          <a:r>
            <a:rPr lang="en-ZA" dirty="0">
              <a:solidFill>
                <a:schemeClr val="tx1"/>
              </a:solidFill>
              <a:effectLst/>
              <a:latin typeface="+mn-lt"/>
              <a:ea typeface="+mn-ea"/>
              <a:cs typeface="+mn-cs"/>
            </a:rPr>
            <a:t>Het </a:t>
          </a:r>
          <a:r>
            <a:rPr lang="en-ZA" dirty="0" err="1">
              <a:solidFill>
                <a:schemeClr val="tx1"/>
              </a:solidFill>
              <a:effectLst/>
              <a:latin typeface="+mn-lt"/>
              <a:ea typeface="+mn-ea"/>
              <a:cs typeface="+mn-cs"/>
            </a:rPr>
            <a:t>geen</a:t>
          </a:r>
          <a:r>
            <a:rPr lang="en-ZA" dirty="0">
              <a:solidFill>
                <a:schemeClr val="tx1"/>
              </a:solidFill>
              <a:effectLst/>
              <a:latin typeface="+mn-lt"/>
              <a:ea typeface="+mn-ea"/>
              <a:cs typeface="+mn-cs"/>
            </a:rPr>
            <a:t> </a:t>
          </a:r>
          <a:r>
            <a:rPr lang="en-ZA" dirty="0" err="1">
              <a:solidFill>
                <a:schemeClr val="tx1"/>
              </a:solidFill>
              <a:effectLst/>
              <a:latin typeface="+mn-lt"/>
              <a:ea typeface="+mn-ea"/>
              <a:cs typeface="+mn-cs"/>
            </a:rPr>
            <a:t>respek</a:t>
          </a:r>
          <a:r>
            <a:rPr lang="en-ZA" dirty="0">
              <a:solidFill>
                <a:schemeClr val="tx1"/>
              </a:solidFill>
              <a:effectLst/>
              <a:latin typeface="+mn-lt"/>
              <a:ea typeface="+mn-ea"/>
              <a:cs typeface="+mn-cs"/>
            </a:rPr>
            <a:t> </a:t>
          </a:r>
          <a:r>
            <a:rPr lang="en-ZA" dirty="0" err="1">
              <a:solidFill>
                <a:schemeClr val="tx1"/>
              </a:solidFill>
              <a:effectLst/>
              <a:latin typeface="+mn-lt"/>
              <a:ea typeface="+mn-ea"/>
              <a:cs typeface="+mn-cs"/>
            </a:rPr>
            <a:t>vir</a:t>
          </a:r>
          <a:r>
            <a:rPr lang="en-ZA" dirty="0">
              <a:solidFill>
                <a:schemeClr val="tx1"/>
              </a:solidFill>
              <a:effectLst/>
              <a:latin typeface="+mn-lt"/>
              <a:ea typeface="+mn-ea"/>
              <a:cs typeface="+mn-cs"/>
            </a:rPr>
            <a:t> die </a:t>
          </a:r>
          <a:r>
            <a:rPr lang="en-ZA" dirty="0" err="1">
              <a:solidFill>
                <a:schemeClr val="tx1"/>
              </a:solidFill>
              <a:effectLst/>
              <a:latin typeface="+mn-lt"/>
              <a:ea typeface="+mn-ea"/>
              <a:cs typeface="+mn-cs"/>
            </a:rPr>
            <a:t>regte</a:t>
          </a:r>
          <a:r>
            <a:rPr lang="en-ZA" dirty="0">
              <a:solidFill>
                <a:schemeClr val="tx1"/>
              </a:solidFill>
              <a:effectLst/>
              <a:latin typeface="+mn-lt"/>
              <a:ea typeface="+mn-ea"/>
              <a:cs typeface="+mn-cs"/>
            </a:rPr>
            <a:t> van </a:t>
          </a:r>
          <a:r>
            <a:rPr lang="en-ZA" dirty="0" err="1">
              <a:solidFill>
                <a:schemeClr val="tx1"/>
              </a:solidFill>
              <a:effectLst/>
              <a:latin typeface="+mn-lt"/>
              <a:ea typeface="+mn-ea"/>
              <a:cs typeface="+mn-cs"/>
            </a:rPr>
            <a:t>ander</a:t>
          </a:r>
          <a:r>
            <a:rPr lang="en-ZA" dirty="0">
              <a:solidFill>
                <a:schemeClr val="tx1"/>
              </a:solidFill>
              <a:effectLst/>
              <a:latin typeface="+mn-lt"/>
              <a:ea typeface="+mn-ea"/>
              <a:cs typeface="+mn-cs"/>
            </a:rPr>
            <a:t> </a:t>
          </a:r>
          <a:r>
            <a:rPr lang="en-ZA" dirty="0" err="1">
              <a:solidFill>
                <a:schemeClr val="tx1"/>
              </a:solidFill>
              <a:effectLst/>
              <a:latin typeface="+mn-lt"/>
              <a:ea typeface="+mn-ea"/>
              <a:cs typeface="+mn-cs"/>
            </a:rPr>
            <a:t>nie</a:t>
          </a:r>
          <a:r>
            <a:rPr lang="en-ZA" dirty="0">
              <a:solidFill>
                <a:schemeClr val="tx1"/>
              </a:solidFill>
              <a:effectLst/>
              <a:latin typeface="+mn-lt"/>
              <a:ea typeface="+mn-ea"/>
              <a:cs typeface="+mn-cs"/>
            </a:rPr>
            <a:t>.</a:t>
          </a:r>
          <a:endParaRPr lang="en-US" dirty="0"/>
        </a:p>
      </dgm:t>
    </dgm:pt>
    <dgm:pt modelId="{66395635-2CD2-4638-A969-FDB3CA2B2E9A}" type="parTrans" cxnId="{234F31C8-8FFC-44F8-AFF8-D3F010F0DE28}">
      <dgm:prSet/>
      <dgm:spPr/>
      <dgm:t>
        <a:bodyPr/>
        <a:lstStyle/>
        <a:p>
          <a:endParaRPr lang="af-ZA"/>
        </a:p>
      </dgm:t>
    </dgm:pt>
    <dgm:pt modelId="{093A86B2-76BA-4169-952F-A9D3F45AC2C6}" type="sibTrans" cxnId="{234F31C8-8FFC-44F8-AFF8-D3F010F0DE28}">
      <dgm:prSet/>
      <dgm:spPr/>
      <dgm:t>
        <a:bodyPr/>
        <a:lstStyle/>
        <a:p>
          <a:endParaRPr lang="af-ZA"/>
        </a:p>
      </dgm:t>
    </dgm:pt>
    <dgm:pt modelId="{DE00B25D-A6AB-44E5-A258-D037A1DF5CAF}">
      <dgm:prSet/>
      <dgm:spPr/>
      <dgm:t>
        <a:bodyPr/>
        <a:lstStyle/>
        <a:p>
          <a:r>
            <a:rPr lang="en-ZA">
              <a:solidFill>
                <a:schemeClr val="tx1"/>
              </a:solidFill>
              <a:effectLst/>
              <a:latin typeface="+mn-lt"/>
              <a:ea typeface="+mn-ea"/>
              <a:cs typeface="+mn-cs"/>
            </a:rPr>
            <a:t>Misbruik eie regte.</a:t>
          </a:r>
          <a:endParaRPr lang="en-US" dirty="0">
            <a:solidFill>
              <a:schemeClr val="tx1"/>
            </a:solidFill>
            <a:effectLst/>
            <a:latin typeface="+mn-lt"/>
            <a:ea typeface="+mn-ea"/>
            <a:cs typeface="+mn-cs"/>
          </a:endParaRPr>
        </a:p>
      </dgm:t>
    </dgm:pt>
    <dgm:pt modelId="{A7D361FE-9813-4777-9CED-898A5002AB41}" type="parTrans" cxnId="{ABB2D353-FD91-42BF-8B16-4B712668E41B}">
      <dgm:prSet/>
      <dgm:spPr/>
      <dgm:t>
        <a:bodyPr/>
        <a:lstStyle/>
        <a:p>
          <a:endParaRPr lang="af-ZA"/>
        </a:p>
      </dgm:t>
    </dgm:pt>
    <dgm:pt modelId="{A1713A48-8E14-4174-983A-5626D889ECF3}" type="sibTrans" cxnId="{ABB2D353-FD91-42BF-8B16-4B712668E41B}">
      <dgm:prSet/>
      <dgm:spPr/>
      <dgm:t>
        <a:bodyPr/>
        <a:lstStyle/>
        <a:p>
          <a:endParaRPr lang="af-ZA"/>
        </a:p>
      </dgm:t>
    </dgm:pt>
    <dgm:pt modelId="{27989B02-7938-40EC-97CC-C24918A39A40}">
      <dgm:prSet/>
      <dgm:spPr/>
      <dgm:t>
        <a:bodyPr/>
        <a:lstStyle/>
        <a:p>
          <a:r>
            <a:rPr lang="en-ZA">
              <a:solidFill>
                <a:schemeClr val="tx1"/>
              </a:solidFill>
              <a:effectLst/>
              <a:latin typeface="+mn-lt"/>
              <a:ea typeface="+mn-ea"/>
              <a:cs typeface="+mn-cs"/>
            </a:rPr>
            <a:t>Diskrimineer teen ander mense.</a:t>
          </a:r>
          <a:endParaRPr lang="en-US" dirty="0">
            <a:solidFill>
              <a:schemeClr val="tx1"/>
            </a:solidFill>
            <a:effectLst/>
            <a:latin typeface="+mn-lt"/>
            <a:ea typeface="+mn-ea"/>
            <a:cs typeface="+mn-cs"/>
          </a:endParaRPr>
        </a:p>
      </dgm:t>
    </dgm:pt>
    <dgm:pt modelId="{5292E852-C230-403F-8F56-50C84572171E}" type="parTrans" cxnId="{479AA778-24F6-46D4-B072-9BA93B958220}">
      <dgm:prSet/>
      <dgm:spPr/>
      <dgm:t>
        <a:bodyPr/>
        <a:lstStyle/>
        <a:p>
          <a:endParaRPr lang="af-ZA"/>
        </a:p>
      </dgm:t>
    </dgm:pt>
    <dgm:pt modelId="{0D5796E9-C72F-4535-9690-ACFF0FCCC80E}" type="sibTrans" cxnId="{479AA778-24F6-46D4-B072-9BA93B958220}">
      <dgm:prSet/>
      <dgm:spPr/>
      <dgm:t>
        <a:bodyPr/>
        <a:lstStyle/>
        <a:p>
          <a:endParaRPr lang="af-ZA"/>
        </a:p>
      </dgm:t>
    </dgm:pt>
    <dgm:pt modelId="{3D17473B-D0D0-490D-A485-F1A63B2CE188}">
      <dgm:prSet/>
      <dgm:spPr/>
      <dgm:t>
        <a:bodyPr/>
        <a:lstStyle/>
        <a:p>
          <a:r>
            <a:rPr lang="en-ZA" dirty="0" err="1">
              <a:solidFill>
                <a:schemeClr val="tx1"/>
              </a:solidFill>
              <a:effectLst/>
              <a:latin typeface="+mn-lt"/>
              <a:ea typeface="+mn-ea"/>
              <a:cs typeface="+mn-cs"/>
            </a:rPr>
            <a:t>Behandel</a:t>
          </a:r>
          <a:r>
            <a:rPr lang="en-ZA" dirty="0">
              <a:solidFill>
                <a:schemeClr val="tx1"/>
              </a:solidFill>
              <a:effectLst/>
              <a:latin typeface="+mn-lt"/>
              <a:ea typeface="+mn-ea"/>
              <a:cs typeface="+mn-cs"/>
            </a:rPr>
            <a:t> </a:t>
          </a:r>
          <a:r>
            <a:rPr lang="en-ZA" dirty="0" err="1">
              <a:solidFill>
                <a:schemeClr val="tx1"/>
              </a:solidFill>
              <a:effectLst/>
              <a:latin typeface="+mn-lt"/>
              <a:ea typeface="+mn-ea"/>
              <a:cs typeface="+mn-cs"/>
            </a:rPr>
            <a:t>hulle</a:t>
          </a:r>
          <a:r>
            <a:rPr lang="en-ZA" dirty="0">
              <a:solidFill>
                <a:schemeClr val="tx1"/>
              </a:solidFill>
              <a:effectLst/>
              <a:latin typeface="+mn-lt"/>
              <a:ea typeface="+mn-ea"/>
              <a:cs typeface="+mn-cs"/>
            </a:rPr>
            <a:t> met </a:t>
          </a:r>
          <a:r>
            <a:rPr lang="en-ZA" dirty="0" err="1">
              <a:solidFill>
                <a:schemeClr val="tx1"/>
              </a:solidFill>
              <a:effectLst/>
              <a:latin typeface="+mn-lt"/>
              <a:ea typeface="+mn-ea"/>
              <a:cs typeface="+mn-cs"/>
            </a:rPr>
            <a:t>disrespek</a:t>
          </a:r>
          <a:r>
            <a:rPr lang="en-ZA" dirty="0">
              <a:solidFill>
                <a:schemeClr val="tx1"/>
              </a:solidFill>
              <a:effectLst/>
              <a:latin typeface="+mn-lt"/>
              <a:ea typeface="+mn-ea"/>
              <a:cs typeface="+mn-cs"/>
            </a:rPr>
            <a:t>.</a:t>
          </a:r>
          <a:endParaRPr lang="en-US" dirty="0">
            <a:solidFill>
              <a:schemeClr val="tx1"/>
            </a:solidFill>
            <a:effectLst/>
            <a:latin typeface="+mn-lt"/>
            <a:ea typeface="+mn-ea"/>
            <a:cs typeface="+mn-cs"/>
          </a:endParaRPr>
        </a:p>
      </dgm:t>
    </dgm:pt>
    <dgm:pt modelId="{04FE5139-B659-4C1A-9B60-BFEFED97B398}" type="parTrans" cxnId="{CAAA9CFF-4BDD-4792-A91A-DCA4E0E01450}">
      <dgm:prSet/>
      <dgm:spPr/>
      <dgm:t>
        <a:bodyPr/>
        <a:lstStyle/>
        <a:p>
          <a:endParaRPr lang="af-ZA"/>
        </a:p>
      </dgm:t>
    </dgm:pt>
    <dgm:pt modelId="{7D99BBF5-D33D-45FC-8F10-A3B7E07969EF}" type="sibTrans" cxnId="{CAAA9CFF-4BDD-4792-A91A-DCA4E0E01450}">
      <dgm:prSet/>
      <dgm:spPr/>
      <dgm:t>
        <a:bodyPr/>
        <a:lstStyle/>
        <a:p>
          <a:endParaRPr lang="af-ZA"/>
        </a:p>
      </dgm:t>
    </dgm:pt>
    <dgm:pt modelId="{5B3EE4D9-48F1-49C2-96A5-4C8C95744D0F}">
      <dgm:prSet/>
      <dgm:spPr/>
      <dgm:t>
        <a:bodyPr/>
        <a:lstStyle/>
        <a:p>
          <a:r>
            <a:rPr lang="en-ZA">
              <a:solidFill>
                <a:schemeClr val="tx1"/>
              </a:solidFill>
              <a:effectLst/>
              <a:latin typeface="+mn-lt"/>
              <a:ea typeface="+mn-ea"/>
              <a:cs typeface="+mn-cs"/>
            </a:rPr>
            <a:t>Lei nie deur goeie voorbeeld nie, is nie wetsgehoorsaam nie.</a:t>
          </a:r>
          <a:endParaRPr lang="en-US" dirty="0">
            <a:solidFill>
              <a:schemeClr val="tx1"/>
            </a:solidFill>
            <a:effectLst/>
            <a:latin typeface="+mn-lt"/>
            <a:ea typeface="+mn-ea"/>
            <a:cs typeface="+mn-cs"/>
          </a:endParaRPr>
        </a:p>
      </dgm:t>
    </dgm:pt>
    <dgm:pt modelId="{8B28D846-5C62-4F77-9C71-D5919C90CBB1}" type="parTrans" cxnId="{275EF1B8-CA2D-4576-9884-D51382DEA55E}">
      <dgm:prSet/>
      <dgm:spPr/>
      <dgm:t>
        <a:bodyPr/>
        <a:lstStyle/>
        <a:p>
          <a:endParaRPr lang="af-ZA"/>
        </a:p>
      </dgm:t>
    </dgm:pt>
    <dgm:pt modelId="{958DF277-3510-4308-8396-393586875032}" type="sibTrans" cxnId="{275EF1B8-CA2D-4576-9884-D51382DEA55E}">
      <dgm:prSet/>
      <dgm:spPr/>
      <dgm:t>
        <a:bodyPr/>
        <a:lstStyle/>
        <a:p>
          <a:endParaRPr lang="af-ZA"/>
        </a:p>
      </dgm:t>
    </dgm:pt>
    <dgm:pt modelId="{5D84096D-E467-436D-8136-24EDB68B3CAA}">
      <dgm:prSet/>
      <dgm:spPr/>
      <dgm:t>
        <a:bodyPr/>
        <a:lstStyle/>
        <a:p>
          <a:r>
            <a:rPr lang="en-ZA" dirty="0">
              <a:solidFill>
                <a:schemeClr val="tx1"/>
              </a:solidFill>
              <a:effectLst/>
              <a:latin typeface="+mn-lt"/>
              <a:ea typeface="+mn-ea"/>
              <a:cs typeface="+mn-cs"/>
            </a:rPr>
            <a:t>Neem </a:t>
          </a:r>
          <a:r>
            <a:rPr lang="en-ZA" dirty="0" err="1">
              <a:solidFill>
                <a:schemeClr val="tx1"/>
              </a:solidFill>
              <a:effectLst/>
              <a:latin typeface="+mn-lt"/>
              <a:ea typeface="+mn-ea"/>
              <a:cs typeface="+mn-cs"/>
            </a:rPr>
            <a:t>deel</a:t>
          </a:r>
          <a:r>
            <a:rPr lang="en-ZA" dirty="0">
              <a:solidFill>
                <a:schemeClr val="tx1"/>
              </a:solidFill>
              <a:effectLst/>
              <a:latin typeface="+mn-lt"/>
              <a:ea typeface="+mn-ea"/>
              <a:cs typeface="+mn-cs"/>
            </a:rPr>
            <a:t> </a:t>
          </a:r>
          <a:r>
            <a:rPr lang="en-ZA" dirty="0" err="1">
              <a:solidFill>
                <a:schemeClr val="tx1"/>
              </a:solidFill>
              <a:effectLst/>
              <a:latin typeface="+mn-lt"/>
              <a:ea typeface="+mn-ea"/>
              <a:cs typeface="+mn-cs"/>
            </a:rPr>
            <a:t>aan</a:t>
          </a:r>
          <a:r>
            <a:rPr lang="en-ZA" dirty="0">
              <a:solidFill>
                <a:schemeClr val="tx1"/>
              </a:solidFill>
              <a:effectLst/>
              <a:latin typeface="+mn-lt"/>
              <a:ea typeface="+mn-ea"/>
              <a:cs typeface="+mn-cs"/>
            </a:rPr>
            <a:t> drank- </a:t>
          </a:r>
          <a:r>
            <a:rPr lang="en-ZA" dirty="0" err="1">
              <a:solidFill>
                <a:schemeClr val="tx1"/>
              </a:solidFill>
              <a:effectLst/>
              <a:latin typeface="+mn-lt"/>
              <a:ea typeface="+mn-ea"/>
              <a:cs typeface="+mn-cs"/>
            </a:rPr>
            <a:t>en</a:t>
          </a:r>
          <a:r>
            <a:rPr lang="en-ZA" dirty="0">
              <a:solidFill>
                <a:schemeClr val="tx1"/>
              </a:solidFill>
              <a:effectLst/>
              <a:latin typeface="+mn-lt"/>
              <a:ea typeface="+mn-ea"/>
              <a:cs typeface="+mn-cs"/>
            </a:rPr>
            <a:t> </a:t>
          </a:r>
          <a:r>
            <a:rPr lang="en-ZA" dirty="0" err="1">
              <a:solidFill>
                <a:schemeClr val="tx1"/>
              </a:solidFill>
              <a:effectLst/>
              <a:latin typeface="+mn-lt"/>
              <a:ea typeface="+mn-ea"/>
              <a:cs typeface="+mn-cs"/>
            </a:rPr>
            <a:t>dwelmmisbruik</a:t>
          </a:r>
          <a:r>
            <a:rPr lang="en-ZA" dirty="0">
              <a:solidFill>
                <a:schemeClr val="tx1"/>
              </a:solidFill>
              <a:effectLst/>
              <a:latin typeface="+mn-lt"/>
              <a:ea typeface="+mn-ea"/>
              <a:cs typeface="+mn-cs"/>
            </a:rPr>
            <a:t>.</a:t>
          </a:r>
          <a:endParaRPr lang="en-US" dirty="0">
            <a:solidFill>
              <a:schemeClr val="tx1"/>
            </a:solidFill>
            <a:effectLst/>
            <a:latin typeface="+mn-lt"/>
            <a:ea typeface="+mn-ea"/>
            <a:cs typeface="+mn-cs"/>
          </a:endParaRPr>
        </a:p>
      </dgm:t>
    </dgm:pt>
    <dgm:pt modelId="{4657015D-01EC-4C71-9E89-E5D528A6D420}" type="parTrans" cxnId="{C22B3E0F-D563-4185-B618-510AE5DE5E73}">
      <dgm:prSet/>
      <dgm:spPr/>
      <dgm:t>
        <a:bodyPr/>
        <a:lstStyle/>
        <a:p>
          <a:endParaRPr lang="af-ZA"/>
        </a:p>
      </dgm:t>
    </dgm:pt>
    <dgm:pt modelId="{E73CD6D4-15F5-4777-8C4C-366A02454FA9}" type="sibTrans" cxnId="{C22B3E0F-D563-4185-B618-510AE5DE5E73}">
      <dgm:prSet/>
      <dgm:spPr/>
      <dgm:t>
        <a:bodyPr/>
        <a:lstStyle/>
        <a:p>
          <a:endParaRPr lang="af-ZA"/>
        </a:p>
      </dgm:t>
    </dgm:pt>
    <dgm:pt modelId="{3D3BA9B8-C6C0-4D0C-B31E-45EB536E57AA}">
      <dgm:prSet/>
      <dgm:spPr/>
      <dgm:t>
        <a:bodyPr/>
        <a:lstStyle/>
        <a:p>
          <a:r>
            <a:rPr lang="en-ZA" dirty="0">
              <a:solidFill>
                <a:schemeClr val="tx1"/>
              </a:solidFill>
              <a:effectLst/>
              <a:latin typeface="+mn-lt"/>
              <a:ea typeface="+mn-ea"/>
              <a:cs typeface="+mn-cs"/>
            </a:rPr>
            <a:t>Boelie </a:t>
          </a:r>
          <a:r>
            <a:rPr lang="en-ZA" dirty="0" err="1">
              <a:solidFill>
                <a:schemeClr val="tx1"/>
              </a:solidFill>
              <a:effectLst/>
              <a:latin typeface="+mn-lt"/>
              <a:ea typeface="+mn-ea"/>
              <a:cs typeface="+mn-cs"/>
            </a:rPr>
            <a:t>ander</a:t>
          </a:r>
          <a:r>
            <a:rPr lang="en-ZA" dirty="0">
              <a:solidFill>
                <a:schemeClr val="tx1"/>
              </a:solidFill>
              <a:effectLst/>
              <a:latin typeface="+mn-lt"/>
              <a:ea typeface="+mn-ea"/>
              <a:cs typeface="+mn-cs"/>
            </a:rPr>
            <a:t> in </a:t>
          </a:r>
          <a:r>
            <a:rPr lang="en-ZA" dirty="0" err="1">
              <a:solidFill>
                <a:schemeClr val="tx1"/>
              </a:solidFill>
              <a:effectLst/>
              <a:latin typeface="+mn-lt"/>
              <a:ea typeface="+mn-ea"/>
              <a:cs typeface="+mn-cs"/>
            </a:rPr>
            <a:t>persoon</a:t>
          </a:r>
          <a:r>
            <a:rPr lang="en-ZA" dirty="0">
              <a:solidFill>
                <a:schemeClr val="tx1"/>
              </a:solidFill>
              <a:effectLst/>
              <a:latin typeface="+mn-lt"/>
              <a:ea typeface="+mn-ea"/>
              <a:cs typeface="+mn-cs"/>
            </a:rPr>
            <a:t> of op </a:t>
          </a:r>
          <a:r>
            <a:rPr lang="en-ZA" dirty="0" err="1">
              <a:solidFill>
                <a:schemeClr val="tx1"/>
              </a:solidFill>
              <a:effectLst/>
              <a:latin typeface="+mn-lt"/>
              <a:ea typeface="+mn-ea"/>
              <a:cs typeface="+mn-cs"/>
            </a:rPr>
            <a:t>sosiale</a:t>
          </a:r>
          <a:r>
            <a:rPr lang="en-ZA" dirty="0">
              <a:solidFill>
                <a:schemeClr val="tx1"/>
              </a:solidFill>
              <a:effectLst/>
              <a:latin typeface="+mn-lt"/>
              <a:ea typeface="+mn-ea"/>
              <a:cs typeface="+mn-cs"/>
            </a:rPr>
            <a:t> media</a:t>
          </a:r>
          <a:endParaRPr lang="af-ZA"/>
        </a:p>
      </dgm:t>
    </dgm:pt>
    <dgm:pt modelId="{6E6AB727-F873-4394-9BC3-2AB941AC2811}" type="parTrans" cxnId="{81084437-A3D5-4F36-8472-AA5C21203410}">
      <dgm:prSet/>
      <dgm:spPr/>
      <dgm:t>
        <a:bodyPr/>
        <a:lstStyle/>
        <a:p>
          <a:endParaRPr lang="af-ZA"/>
        </a:p>
      </dgm:t>
    </dgm:pt>
    <dgm:pt modelId="{1016F3C1-E018-4A7A-936C-3BE48EB37272}" type="sibTrans" cxnId="{81084437-A3D5-4F36-8472-AA5C21203410}">
      <dgm:prSet/>
      <dgm:spPr/>
      <dgm:t>
        <a:bodyPr/>
        <a:lstStyle/>
        <a:p>
          <a:endParaRPr lang="af-ZA"/>
        </a:p>
      </dgm:t>
    </dgm:pt>
    <dgm:pt modelId="{0EF4BE2E-BE62-4C56-9DB2-68DD47564E2A}" type="pres">
      <dgm:prSet presAssocID="{72D508B8-6A28-4F60-9D9B-620F95C841DC}" presName="Name0" presStyleCnt="0">
        <dgm:presLayoutVars>
          <dgm:dir/>
          <dgm:animLvl val="lvl"/>
          <dgm:resizeHandles val="exact"/>
        </dgm:presLayoutVars>
      </dgm:prSet>
      <dgm:spPr/>
    </dgm:pt>
    <dgm:pt modelId="{073956DC-56BE-4F2E-854C-F5CF713C6447}" type="pres">
      <dgm:prSet presAssocID="{B2E4E3B5-60E5-45A2-8C7F-23046276C98B}" presName="composite" presStyleCnt="0"/>
      <dgm:spPr/>
    </dgm:pt>
    <dgm:pt modelId="{A90F7FF5-3332-45DD-9003-3DE3B4C3E037}" type="pres">
      <dgm:prSet presAssocID="{B2E4E3B5-60E5-45A2-8C7F-23046276C98B}" presName="parTx" presStyleLbl="alignNode1" presStyleIdx="0" presStyleCnt="2">
        <dgm:presLayoutVars>
          <dgm:chMax val="0"/>
          <dgm:chPref val="0"/>
          <dgm:bulletEnabled val="1"/>
        </dgm:presLayoutVars>
      </dgm:prSet>
      <dgm:spPr/>
    </dgm:pt>
    <dgm:pt modelId="{2DE73091-461A-4DE5-B34D-7E70AD304CC5}" type="pres">
      <dgm:prSet presAssocID="{B2E4E3B5-60E5-45A2-8C7F-23046276C98B}" presName="desTx" presStyleLbl="alignAccFollowNode1" presStyleIdx="0" presStyleCnt="2">
        <dgm:presLayoutVars>
          <dgm:bulletEnabled val="1"/>
        </dgm:presLayoutVars>
      </dgm:prSet>
      <dgm:spPr/>
    </dgm:pt>
    <dgm:pt modelId="{5B3BB432-5558-4252-A0CE-AE4BC22208CA}" type="pres">
      <dgm:prSet presAssocID="{3AB65432-489E-4133-A637-EDBD309020EE}" presName="space" presStyleCnt="0"/>
      <dgm:spPr/>
    </dgm:pt>
    <dgm:pt modelId="{D86E7662-79DE-472D-858A-51B0F0416BFE}" type="pres">
      <dgm:prSet presAssocID="{C79997D4-F34F-4546-863E-C1C57EF64722}" presName="composite" presStyleCnt="0"/>
      <dgm:spPr/>
    </dgm:pt>
    <dgm:pt modelId="{58D22F28-3D00-42DC-9036-BB3245EDCB22}" type="pres">
      <dgm:prSet presAssocID="{C79997D4-F34F-4546-863E-C1C57EF64722}" presName="parTx" presStyleLbl="alignNode1" presStyleIdx="1" presStyleCnt="2">
        <dgm:presLayoutVars>
          <dgm:chMax val="0"/>
          <dgm:chPref val="0"/>
          <dgm:bulletEnabled val="1"/>
        </dgm:presLayoutVars>
      </dgm:prSet>
      <dgm:spPr/>
    </dgm:pt>
    <dgm:pt modelId="{639D7A73-AA61-4E46-A677-37B5DB250362}" type="pres">
      <dgm:prSet presAssocID="{C79997D4-F34F-4546-863E-C1C57EF64722}" presName="desTx" presStyleLbl="alignAccFollowNode1" presStyleIdx="1" presStyleCnt="2">
        <dgm:presLayoutVars>
          <dgm:bulletEnabled val="1"/>
        </dgm:presLayoutVars>
      </dgm:prSet>
      <dgm:spPr/>
    </dgm:pt>
  </dgm:ptLst>
  <dgm:cxnLst>
    <dgm:cxn modelId="{C22B3E0F-D563-4185-B618-510AE5DE5E73}" srcId="{C79997D4-F34F-4546-863E-C1C57EF64722}" destId="{5D84096D-E467-436D-8136-24EDB68B3CAA}" srcOrd="5" destOrd="0" parTransId="{4657015D-01EC-4C71-9E89-E5D528A6D420}" sibTransId="{E73CD6D4-15F5-4777-8C4C-366A02454FA9}"/>
    <dgm:cxn modelId="{BA8E8C1D-89BC-4053-9649-1EF2E711F244}" srcId="{B2E4E3B5-60E5-45A2-8C7F-23046276C98B}" destId="{B8C0DB8C-5FF1-46D6-8E66-93BD547B98FF}" srcOrd="2" destOrd="0" parTransId="{1F239AFF-3DF5-4ECD-9E0A-13398DB6C64D}" sibTransId="{6AD6B7F7-AAB4-4517-B3C9-4451ABCA74E5}"/>
    <dgm:cxn modelId="{381A2122-B081-45BB-889A-E393286B427B}" srcId="{B2E4E3B5-60E5-45A2-8C7F-23046276C98B}" destId="{3316999D-4DD3-4A78-B252-5CB5DEE62B0D}" srcOrd="3" destOrd="0" parTransId="{467B22AC-8D4C-4891-BA1A-94FE111DC7A3}" sibTransId="{1E46A44D-186D-42D5-B60E-1010AF26A4F5}"/>
    <dgm:cxn modelId="{4F909B32-9C6D-4B44-B854-FAFC4C6AA7A9}" srcId="{B2E4E3B5-60E5-45A2-8C7F-23046276C98B}" destId="{31B86019-9F43-46CB-92E6-AEBAF7A3DF57}" srcOrd="5" destOrd="0" parTransId="{B9D74565-EBA0-475C-BF95-9934498A7C05}" sibTransId="{704C5A7C-B336-455B-8D1D-999D1BED0BF2}"/>
    <dgm:cxn modelId="{81084437-A3D5-4F36-8472-AA5C21203410}" srcId="{C79997D4-F34F-4546-863E-C1C57EF64722}" destId="{3D3BA9B8-C6C0-4D0C-B31E-45EB536E57AA}" srcOrd="6" destOrd="0" parTransId="{6E6AB727-F873-4394-9BC3-2AB941AC2811}" sibTransId="{1016F3C1-E018-4A7A-936C-3BE48EB37272}"/>
    <dgm:cxn modelId="{B9829740-411A-4221-8F94-DEBE8BC98186}" srcId="{72D508B8-6A28-4F60-9D9B-620F95C841DC}" destId="{B2E4E3B5-60E5-45A2-8C7F-23046276C98B}" srcOrd="0" destOrd="0" parTransId="{2D80F2EE-DB3D-48DF-8075-AE260CA0ACED}" sibTransId="{3AB65432-489E-4133-A637-EDBD309020EE}"/>
    <dgm:cxn modelId="{877ECA5C-0CA2-42B1-8FE3-90BE78C77FE4}" type="presOf" srcId="{DE00B25D-A6AB-44E5-A258-D037A1DF5CAF}" destId="{639D7A73-AA61-4E46-A677-37B5DB250362}" srcOrd="0" destOrd="1" presId="urn:microsoft.com/office/officeart/2005/8/layout/hList1"/>
    <dgm:cxn modelId="{D511AF67-BA70-4653-B762-4CB928723086}" type="presOf" srcId="{F9DFA99C-6BE6-4930-AFD1-8FEBCCD08E85}" destId="{2DE73091-461A-4DE5-B34D-7E70AD304CC5}" srcOrd="0" destOrd="4" presId="urn:microsoft.com/office/officeart/2005/8/layout/hList1"/>
    <dgm:cxn modelId="{83E49D48-C0E1-4E78-A11C-4EBABD683FED}" srcId="{B2E4E3B5-60E5-45A2-8C7F-23046276C98B}" destId="{F6E8FD26-FEB0-45E8-92AF-EA1255523EC2}" srcOrd="0" destOrd="0" parTransId="{D414BF06-ACB9-4221-9108-B8BD937C21D6}" sibTransId="{39B73C49-3530-4F9C-8A12-F6EC00320347}"/>
    <dgm:cxn modelId="{91262669-8061-40A1-B65C-9B55F5A59956}" type="presOf" srcId="{F6E8FD26-FEB0-45E8-92AF-EA1255523EC2}" destId="{2DE73091-461A-4DE5-B34D-7E70AD304CC5}" srcOrd="0" destOrd="0" presId="urn:microsoft.com/office/officeart/2005/8/layout/hList1"/>
    <dgm:cxn modelId="{6A95D84B-5881-41D6-ACF5-34971EC37CBD}" type="presOf" srcId="{5B3EE4D9-48F1-49C2-96A5-4C8C95744D0F}" destId="{639D7A73-AA61-4E46-A677-37B5DB250362}" srcOrd="0" destOrd="4" presId="urn:microsoft.com/office/officeart/2005/8/layout/hList1"/>
    <dgm:cxn modelId="{1C687950-9C96-40C2-BC69-480E06528E58}" type="presOf" srcId="{9EF8A81E-9EC1-4C03-900D-E91C330010A3}" destId="{2DE73091-461A-4DE5-B34D-7E70AD304CC5}" srcOrd="0" destOrd="6" presId="urn:microsoft.com/office/officeart/2005/8/layout/hList1"/>
    <dgm:cxn modelId="{7209EB50-95A2-456C-804A-5B14D863A732}" type="presOf" srcId="{3316999D-4DD3-4A78-B252-5CB5DEE62B0D}" destId="{2DE73091-461A-4DE5-B34D-7E70AD304CC5}" srcOrd="0" destOrd="3" presId="urn:microsoft.com/office/officeart/2005/8/layout/hList1"/>
    <dgm:cxn modelId="{ABB2D353-FD91-42BF-8B16-4B712668E41B}" srcId="{C79997D4-F34F-4546-863E-C1C57EF64722}" destId="{DE00B25D-A6AB-44E5-A258-D037A1DF5CAF}" srcOrd="1" destOrd="0" parTransId="{A7D361FE-9813-4777-9CED-898A5002AB41}" sibTransId="{A1713A48-8E14-4174-983A-5626D889ECF3}"/>
    <dgm:cxn modelId="{E90BD375-DD34-4B6F-A602-59AAD02F54C2}" type="presOf" srcId="{7E35BC06-4103-4981-843C-6652A9365CAE}" destId="{639D7A73-AA61-4E46-A677-37B5DB250362}" srcOrd="0" destOrd="0" presId="urn:microsoft.com/office/officeart/2005/8/layout/hList1"/>
    <dgm:cxn modelId="{479AA778-24F6-46D4-B072-9BA93B958220}" srcId="{C79997D4-F34F-4546-863E-C1C57EF64722}" destId="{27989B02-7938-40EC-97CC-C24918A39A40}" srcOrd="2" destOrd="0" parTransId="{5292E852-C230-403F-8F56-50C84572171E}" sibTransId="{0D5796E9-C72F-4535-9690-ACFF0FCCC80E}"/>
    <dgm:cxn modelId="{05ACC858-4F75-4AAC-9A0B-6B397CBE35A3}" srcId="{72D508B8-6A28-4F60-9D9B-620F95C841DC}" destId="{C79997D4-F34F-4546-863E-C1C57EF64722}" srcOrd="1" destOrd="0" parTransId="{2E74157A-E0A9-461D-AF55-EC648B5E4380}" sibTransId="{DAF73E25-A1DF-4541-A66D-CA947CB453DF}"/>
    <dgm:cxn modelId="{BE85F080-DC2A-4BC4-95AC-FBEA1936C5BD}" type="presOf" srcId="{3D3BA9B8-C6C0-4D0C-B31E-45EB536E57AA}" destId="{639D7A73-AA61-4E46-A677-37B5DB250362}" srcOrd="0" destOrd="6" presId="urn:microsoft.com/office/officeart/2005/8/layout/hList1"/>
    <dgm:cxn modelId="{2EFEA28B-7D12-413A-B343-4EA9F7607D04}" type="presOf" srcId="{31B86019-9F43-46CB-92E6-AEBAF7A3DF57}" destId="{2DE73091-461A-4DE5-B34D-7E70AD304CC5}" srcOrd="0" destOrd="5" presId="urn:microsoft.com/office/officeart/2005/8/layout/hList1"/>
    <dgm:cxn modelId="{4BE4FD8E-F72B-45B1-9FD6-22D3B47E94FC}" srcId="{B2E4E3B5-60E5-45A2-8C7F-23046276C98B}" destId="{85E59915-FCE5-40DD-BD19-5588BF0BD056}" srcOrd="1" destOrd="0" parTransId="{4A94323E-70FA-4C37-B2BF-52BC2CF14FAF}" sibTransId="{5D4BA30D-9D46-4F2B-8DE6-6A882423A5D6}"/>
    <dgm:cxn modelId="{96D8D096-9F95-4A32-AB87-A7C476A472B5}" type="presOf" srcId="{B2E4E3B5-60E5-45A2-8C7F-23046276C98B}" destId="{A90F7FF5-3332-45DD-9003-3DE3B4C3E037}" srcOrd="0" destOrd="0" presId="urn:microsoft.com/office/officeart/2005/8/layout/hList1"/>
    <dgm:cxn modelId="{BB10CDA1-0834-44B6-91FC-48E61BC55123}" type="presOf" srcId="{27989B02-7938-40EC-97CC-C24918A39A40}" destId="{639D7A73-AA61-4E46-A677-37B5DB250362}" srcOrd="0" destOrd="2" presId="urn:microsoft.com/office/officeart/2005/8/layout/hList1"/>
    <dgm:cxn modelId="{8AE7D5B4-23AD-424A-962A-0A5AB3B0E5B4}" type="presOf" srcId="{B8C0DB8C-5FF1-46D6-8E66-93BD547B98FF}" destId="{2DE73091-461A-4DE5-B34D-7E70AD304CC5}" srcOrd="0" destOrd="2" presId="urn:microsoft.com/office/officeart/2005/8/layout/hList1"/>
    <dgm:cxn modelId="{1A452FB6-CFA6-465E-9758-E56B72240A75}" srcId="{B2E4E3B5-60E5-45A2-8C7F-23046276C98B}" destId="{F9DFA99C-6BE6-4930-AFD1-8FEBCCD08E85}" srcOrd="4" destOrd="0" parTransId="{F964FAB0-7D2B-4443-9417-B9B5AEFCF090}" sibTransId="{638B9C6F-2E77-4DF7-BDDB-ADCF2F6CB3E0}"/>
    <dgm:cxn modelId="{275EF1B8-CA2D-4576-9884-D51382DEA55E}" srcId="{C79997D4-F34F-4546-863E-C1C57EF64722}" destId="{5B3EE4D9-48F1-49C2-96A5-4C8C95744D0F}" srcOrd="4" destOrd="0" parTransId="{8B28D846-5C62-4F77-9C71-D5919C90CBB1}" sibTransId="{958DF277-3510-4308-8396-393586875032}"/>
    <dgm:cxn modelId="{C9C396B9-0AD0-472B-9691-2F9E638F13B6}" type="presOf" srcId="{C79997D4-F34F-4546-863E-C1C57EF64722}" destId="{58D22F28-3D00-42DC-9036-BB3245EDCB22}" srcOrd="0" destOrd="0" presId="urn:microsoft.com/office/officeart/2005/8/layout/hList1"/>
    <dgm:cxn modelId="{4C949BC6-D93B-431B-A335-85ACB1F762F3}" type="presOf" srcId="{72D508B8-6A28-4F60-9D9B-620F95C841DC}" destId="{0EF4BE2E-BE62-4C56-9DB2-68DD47564E2A}" srcOrd="0" destOrd="0" presId="urn:microsoft.com/office/officeart/2005/8/layout/hList1"/>
    <dgm:cxn modelId="{234F31C8-8FFC-44F8-AFF8-D3F010F0DE28}" srcId="{C79997D4-F34F-4546-863E-C1C57EF64722}" destId="{7E35BC06-4103-4981-843C-6652A9365CAE}" srcOrd="0" destOrd="0" parTransId="{66395635-2CD2-4638-A969-FDB3CA2B2E9A}" sibTransId="{093A86B2-76BA-4169-952F-A9D3F45AC2C6}"/>
    <dgm:cxn modelId="{C3462ED2-E1C5-42E4-A672-30FB204FB7AD}" type="presOf" srcId="{85E59915-FCE5-40DD-BD19-5588BF0BD056}" destId="{2DE73091-461A-4DE5-B34D-7E70AD304CC5}" srcOrd="0" destOrd="1" presId="urn:microsoft.com/office/officeart/2005/8/layout/hList1"/>
    <dgm:cxn modelId="{0E9CCCD3-5869-490B-81CA-A1CE929EE91D}" srcId="{B2E4E3B5-60E5-45A2-8C7F-23046276C98B}" destId="{9EF8A81E-9EC1-4C03-900D-E91C330010A3}" srcOrd="6" destOrd="0" parTransId="{952EC438-A63A-41A2-927D-D552DD958741}" sibTransId="{4E358E79-0040-4046-9F6D-CE6E12219E43}"/>
    <dgm:cxn modelId="{4B49B7DC-832B-4E3B-A3F0-382665D99011}" type="presOf" srcId="{5D84096D-E467-436D-8136-24EDB68B3CAA}" destId="{639D7A73-AA61-4E46-A677-37B5DB250362}" srcOrd="0" destOrd="5" presId="urn:microsoft.com/office/officeart/2005/8/layout/hList1"/>
    <dgm:cxn modelId="{854207E9-3B98-4AF7-A878-8DC182B2B113}" type="presOf" srcId="{3D17473B-D0D0-490D-A485-F1A63B2CE188}" destId="{639D7A73-AA61-4E46-A677-37B5DB250362}" srcOrd="0" destOrd="3" presId="urn:microsoft.com/office/officeart/2005/8/layout/hList1"/>
    <dgm:cxn modelId="{CAAA9CFF-4BDD-4792-A91A-DCA4E0E01450}" srcId="{C79997D4-F34F-4546-863E-C1C57EF64722}" destId="{3D17473B-D0D0-490D-A485-F1A63B2CE188}" srcOrd="3" destOrd="0" parTransId="{04FE5139-B659-4C1A-9B60-BFEFED97B398}" sibTransId="{7D99BBF5-D33D-45FC-8F10-A3B7E07969EF}"/>
    <dgm:cxn modelId="{1D10FECC-960B-4A50-8ED1-4F16DA170825}" type="presParOf" srcId="{0EF4BE2E-BE62-4C56-9DB2-68DD47564E2A}" destId="{073956DC-56BE-4F2E-854C-F5CF713C6447}" srcOrd="0" destOrd="0" presId="urn:microsoft.com/office/officeart/2005/8/layout/hList1"/>
    <dgm:cxn modelId="{7DB2ADBE-B5DB-49C7-AD75-FF82C484B359}" type="presParOf" srcId="{073956DC-56BE-4F2E-854C-F5CF713C6447}" destId="{A90F7FF5-3332-45DD-9003-3DE3B4C3E037}" srcOrd="0" destOrd="0" presId="urn:microsoft.com/office/officeart/2005/8/layout/hList1"/>
    <dgm:cxn modelId="{8ADD1D56-BB36-4655-9F0F-A8882B55052D}" type="presParOf" srcId="{073956DC-56BE-4F2E-854C-F5CF713C6447}" destId="{2DE73091-461A-4DE5-B34D-7E70AD304CC5}" srcOrd="1" destOrd="0" presId="urn:microsoft.com/office/officeart/2005/8/layout/hList1"/>
    <dgm:cxn modelId="{80027FA9-3C83-4CAD-BF8C-E03B65B5F7B6}" type="presParOf" srcId="{0EF4BE2E-BE62-4C56-9DB2-68DD47564E2A}" destId="{5B3BB432-5558-4252-A0CE-AE4BC22208CA}" srcOrd="1" destOrd="0" presId="urn:microsoft.com/office/officeart/2005/8/layout/hList1"/>
    <dgm:cxn modelId="{C8567F09-263B-46A6-AEBF-E7AD5CC9F0B1}" type="presParOf" srcId="{0EF4BE2E-BE62-4C56-9DB2-68DD47564E2A}" destId="{D86E7662-79DE-472D-858A-51B0F0416BFE}" srcOrd="2" destOrd="0" presId="urn:microsoft.com/office/officeart/2005/8/layout/hList1"/>
    <dgm:cxn modelId="{F2323E87-7F0A-4AB9-B79F-5B57EC389DDC}" type="presParOf" srcId="{D86E7662-79DE-472D-858A-51B0F0416BFE}" destId="{58D22F28-3D00-42DC-9036-BB3245EDCB22}" srcOrd="0" destOrd="0" presId="urn:microsoft.com/office/officeart/2005/8/layout/hList1"/>
    <dgm:cxn modelId="{5A0B55D2-EC84-48DB-9EAB-F8282D44151E}" type="presParOf" srcId="{D86E7662-79DE-472D-858A-51B0F0416BFE}" destId="{639D7A73-AA61-4E46-A677-37B5DB25036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77592-FD4B-4744-BC0B-399F8A0ED9B7}">
      <dsp:nvSpPr>
        <dsp:cNvPr id="0" name=""/>
        <dsp:cNvSpPr/>
      </dsp:nvSpPr>
      <dsp:spPr>
        <a:xfrm>
          <a:off x="0" y="305738"/>
          <a:ext cx="3860002" cy="9898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b="0" i="0" kern="1200" baseline="0"/>
            <a:t>Rolmodelle verander soos ons deur verskillende stadiums van die lewe beweeg</a:t>
          </a:r>
          <a:endParaRPr lang="en-US" sz="1800" kern="1200" dirty="0"/>
        </a:p>
      </dsp:txBody>
      <dsp:txXfrm>
        <a:off x="48319" y="354057"/>
        <a:ext cx="3763364" cy="893182"/>
      </dsp:txXfrm>
    </dsp:sp>
    <dsp:sp modelId="{01EC9CE8-2B74-4D8A-9482-E9B33F1F6BB2}">
      <dsp:nvSpPr>
        <dsp:cNvPr id="0" name=""/>
        <dsp:cNvSpPr/>
      </dsp:nvSpPr>
      <dsp:spPr>
        <a:xfrm>
          <a:off x="0" y="1347398"/>
          <a:ext cx="3860002" cy="989820"/>
        </a:xfrm>
        <a:prstGeom prst="roundRect">
          <a:avLst/>
        </a:prstGeom>
        <a:solidFill>
          <a:schemeClr val="accent2"/>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b="0" i="0" kern="1200" baseline="0" dirty="0"/>
            <a:t>Hulle is nie net bekendes of sportsterre nie - rolmodelle kan ook mense wees wat jy perssoonlik ken</a:t>
          </a:r>
          <a:endParaRPr lang="en-US" sz="1800" kern="1200" dirty="0"/>
        </a:p>
      </dsp:txBody>
      <dsp:txXfrm>
        <a:off x="48319" y="1395717"/>
        <a:ext cx="3763364" cy="893182"/>
      </dsp:txXfrm>
    </dsp:sp>
    <dsp:sp modelId="{E7EB0FFF-8CF2-443E-8C67-3BC6313D9AB2}">
      <dsp:nvSpPr>
        <dsp:cNvPr id="0" name=""/>
        <dsp:cNvSpPr/>
      </dsp:nvSpPr>
      <dsp:spPr>
        <a:xfrm>
          <a:off x="0" y="2389058"/>
          <a:ext cx="3860002" cy="989820"/>
        </a:xfrm>
        <a:prstGeom prst="roundRect">
          <a:avLst/>
        </a:prstGeom>
        <a:solidFill>
          <a:schemeClr val="accent2"/>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b="0" i="0" kern="1200" baseline="0" dirty="0"/>
            <a:t>Ouers of versorgers is dikwels die eerste rolmodelle</a:t>
          </a:r>
          <a:endParaRPr lang="en-US" sz="1800" kern="1200" dirty="0"/>
        </a:p>
      </dsp:txBody>
      <dsp:txXfrm>
        <a:off x="48319" y="2437377"/>
        <a:ext cx="3763364" cy="893182"/>
      </dsp:txXfrm>
    </dsp:sp>
    <dsp:sp modelId="{43157C3F-619B-42E5-8371-8B921EC1A397}">
      <dsp:nvSpPr>
        <dsp:cNvPr id="0" name=""/>
        <dsp:cNvSpPr/>
      </dsp:nvSpPr>
      <dsp:spPr>
        <a:xfrm>
          <a:off x="0" y="3430717"/>
          <a:ext cx="3860002" cy="989820"/>
        </a:xfrm>
        <a:prstGeom prst="roundRect">
          <a:avLst/>
        </a:prstGeom>
        <a:solidFill>
          <a:schemeClr val="accent2"/>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b="0" i="0" kern="1200" baseline="0" dirty="0"/>
            <a:t>Onderwysers is ook rolmodelle wat hul leerders lei en beïnvloed</a:t>
          </a:r>
          <a:endParaRPr lang="en-US" sz="1800" kern="1200" dirty="0"/>
        </a:p>
      </dsp:txBody>
      <dsp:txXfrm>
        <a:off x="48319" y="3479036"/>
        <a:ext cx="3763364" cy="8931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F7FF5-3332-45DD-9003-3DE3B4C3E037}">
      <dsp:nvSpPr>
        <dsp:cNvPr id="0" name=""/>
        <dsp:cNvSpPr/>
      </dsp:nvSpPr>
      <dsp:spPr>
        <a:xfrm>
          <a:off x="50" y="97400"/>
          <a:ext cx="4850566" cy="5760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ZA" sz="2000" kern="1200"/>
            <a:t>POSITIEWE ROLMODELLE:</a:t>
          </a:r>
          <a:endParaRPr lang="en-US" sz="2000" kern="1200" dirty="0"/>
        </a:p>
      </dsp:txBody>
      <dsp:txXfrm>
        <a:off x="50" y="97400"/>
        <a:ext cx="4850566" cy="576000"/>
      </dsp:txXfrm>
    </dsp:sp>
    <dsp:sp modelId="{2DE73091-461A-4DE5-B34D-7E70AD304CC5}">
      <dsp:nvSpPr>
        <dsp:cNvPr id="0" name=""/>
        <dsp:cNvSpPr/>
      </dsp:nvSpPr>
      <dsp:spPr>
        <a:xfrm>
          <a:off x="50" y="673400"/>
          <a:ext cx="4850566" cy="3623399"/>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ZA" sz="2000" kern="1200" dirty="0" err="1">
              <a:solidFill>
                <a:schemeClr val="tx1"/>
              </a:solidFill>
              <a:effectLst/>
              <a:latin typeface="+mn-lt"/>
              <a:ea typeface="+mn-ea"/>
              <a:cs typeface="+mn-cs"/>
            </a:rPr>
            <a:t>Respekteer</a:t>
          </a:r>
          <a:r>
            <a:rPr lang="en-ZA" sz="2000" kern="1200" dirty="0">
              <a:solidFill>
                <a:schemeClr val="tx1"/>
              </a:solidFill>
              <a:effectLst/>
              <a:latin typeface="+mn-lt"/>
              <a:ea typeface="+mn-ea"/>
              <a:cs typeface="+mn-cs"/>
            </a:rPr>
            <a:t> die </a:t>
          </a:r>
          <a:r>
            <a:rPr lang="en-ZA" sz="2000" kern="1200" dirty="0" err="1">
              <a:solidFill>
                <a:schemeClr val="tx1"/>
              </a:solidFill>
              <a:effectLst/>
              <a:latin typeface="+mn-lt"/>
              <a:ea typeface="+mn-ea"/>
              <a:cs typeface="+mn-cs"/>
            </a:rPr>
            <a:t>regte</a:t>
          </a:r>
          <a:r>
            <a:rPr lang="en-ZA" sz="2000" kern="1200" dirty="0">
              <a:solidFill>
                <a:schemeClr val="tx1"/>
              </a:solidFill>
              <a:effectLst/>
              <a:latin typeface="+mn-lt"/>
              <a:ea typeface="+mn-ea"/>
              <a:cs typeface="+mn-cs"/>
            </a:rPr>
            <a:t> van </a:t>
          </a:r>
          <a:r>
            <a:rPr lang="en-ZA" sz="2000" kern="1200" dirty="0" err="1">
              <a:solidFill>
                <a:schemeClr val="tx1"/>
              </a:solidFill>
              <a:effectLst/>
              <a:latin typeface="+mn-lt"/>
              <a:ea typeface="+mn-ea"/>
              <a:cs typeface="+mn-cs"/>
            </a:rPr>
            <a:t>ander</a:t>
          </a:r>
          <a:r>
            <a:rPr lang="en-ZA" sz="2000" kern="1200" dirty="0">
              <a:solidFill>
                <a:schemeClr val="tx1"/>
              </a:solidFill>
              <a:effectLst/>
              <a:latin typeface="+mn-lt"/>
              <a:ea typeface="+mn-ea"/>
              <a:cs typeface="+mn-cs"/>
            </a:rPr>
            <a:t>.</a:t>
          </a:r>
          <a:endParaRPr lang="en-US" sz="2000" kern="1200" dirty="0"/>
        </a:p>
        <a:p>
          <a:pPr marL="228600" lvl="1" indent="-228600" algn="l" defTabSz="889000">
            <a:lnSpc>
              <a:spcPct val="90000"/>
            </a:lnSpc>
            <a:spcBef>
              <a:spcPct val="0"/>
            </a:spcBef>
            <a:spcAft>
              <a:spcPct val="15000"/>
            </a:spcAft>
            <a:buChar char="•"/>
          </a:pPr>
          <a:r>
            <a:rPr lang="en-ZA" sz="2000" kern="1200" dirty="0" err="1">
              <a:solidFill>
                <a:schemeClr val="tx1"/>
              </a:solidFill>
              <a:effectLst/>
              <a:latin typeface="+mn-lt"/>
              <a:ea typeface="+mn-ea"/>
              <a:cs typeface="+mn-cs"/>
            </a:rPr>
            <a:t>Staan</a:t>
          </a:r>
          <a:r>
            <a:rPr lang="en-ZA" sz="2000" kern="1200" dirty="0">
              <a:solidFill>
                <a:schemeClr val="tx1"/>
              </a:solidFill>
              <a:effectLst/>
              <a:latin typeface="+mn-lt"/>
              <a:ea typeface="+mn-ea"/>
              <a:cs typeface="+mn-cs"/>
            </a:rPr>
            <a:t> op vir die </a:t>
          </a:r>
          <a:r>
            <a:rPr lang="en-ZA" sz="2000" kern="1200" dirty="0" err="1">
              <a:solidFill>
                <a:schemeClr val="tx1"/>
              </a:solidFill>
              <a:effectLst/>
              <a:latin typeface="+mn-lt"/>
              <a:ea typeface="+mn-ea"/>
              <a:cs typeface="+mn-cs"/>
            </a:rPr>
            <a:t>regte</a:t>
          </a:r>
          <a:r>
            <a:rPr lang="en-ZA" sz="2000" kern="1200" dirty="0">
              <a:solidFill>
                <a:schemeClr val="tx1"/>
              </a:solidFill>
              <a:effectLst/>
              <a:latin typeface="+mn-lt"/>
              <a:ea typeface="+mn-ea"/>
              <a:cs typeface="+mn-cs"/>
            </a:rPr>
            <a:t> van </a:t>
          </a:r>
          <a:r>
            <a:rPr lang="en-ZA" sz="2000" kern="1200" dirty="0" err="1">
              <a:solidFill>
                <a:schemeClr val="tx1"/>
              </a:solidFill>
              <a:effectLst/>
              <a:latin typeface="+mn-lt"/>
              <a:ea typeface="+mn-ea"/>
              <a:cs typeface="+mn-cs"/>
            </a:rPr>
            <a:t>ander</a:t>
          </a:r>
          <a:r>
            <a:rPr lang="en-ZA" sz="2000" kern="1200" dirty="0">
              <a:solidFill>
                <a:schemeClr val="tx1"/>
              </a:solidFill>
              <a:effectLst/>
              <a:latin typeface="+mn-lt"/>
              <a:ea typeface="+mn-ea"/>
              <a:cs typeface="+mn-cs"/>
            </a:rPr>
            <a:t>.</a:t>
          </a:r>
          <a:endParaRPr lang="en-US" sz="2000" kern="1200" dirty="0">
            <a:solidFill>
              <a:schemeClr val="tx1"/>
            </a:solidFill>
            <a:effectLst/>
            <a:latin typeface="+mn-lt"/>
            <a:ea typeface="+mn-ea"/>
            <a:cs typeface="+mn-cs"/>
          </a:endParaRPr>
        </a:p>
        <a:p>
          <a:pPr marL="228600" lvl="1" indent="-228600" algn="l" defTabSz="889000">
            <a:lnSpc>
              <a:spcPct val="90000"/>
            </a:lnSpc>
            <a:spcBef>
              <a:spcPct val="0"/>
            </a:spcBef>
            <a:spcAft>
              <a:spcPct val="15000"/>
            </a:spcAft>
            <a:buChar char="•"/>
          </a:pPr>
          <a:r>
            <a:rPr lang="en-ZA" sz="2000" kern="1200" dirty="0" err="1">
              <a:solidFill>
                <a:schemeClr val="tx1"/>
              </a:solidFill>
              <a:effectLst/>
              <a:latin typeface="+mn-lt"/>
              <a:ea typeface="+mn-ea"/>
              <a:cs typeface="+mn-cs"/>
            </a:rPr>
            <a:t>Oefen</a:t>
          </a:r>
          <a:r>
            <a:rPr lang="en-ZA" sz="2000" kern="1200" dirty="0">
              <a:solidFill>
                <a:schemeClr val="tx1"/>
              </a:solidFill>
              <a:effectLst/>
              <a:latin typeface="+mn-lt"/>
              <a:ea typeface="+mn-ea"/>
              <a:cs typeface="+mn-cs"/>
            </a:rPr>
            <a:t> </a:t>
          </a:r>
          <a:r>
            <a:rPr lang="en-ZA" sz="2000" kern="1200" dirty="0" err="1">
              <a:solidFill>
                <a:schemeClr val="tx1"/>
              </a:solidFill>
              <a:effectLst/>
              <a:latin typeface="+mn-lt"/>
              <a:ea typeface="+mn-ea"/>
              <a:cs typeface="+mn-cs"/>
            </a:rPr>
            <a:t>regte</a:t>
          </a:r>
          <a:r>
            <a:rPr lang="en-ZA" sz="2000" kern="1200" dirty="0">
              <a:solidFill>
                <a:schemeClr val="tx1"/>
              </a:solidFill>
              <a:effectLst/>
              <a:latin typeface="+mn-lt"/>
              <a:ea typeface="+mn-ea"/>
              <a:cs typeface="+mn-cs"/>
            </a:rPr>
            <a:t> </a:t>
          </a:r>
          <a:r>
            <a:rPr lang="en-ZA" sz="2000" kern="1200" dirty="0" err="1">
              <a:solidFill>
                <a:schemeClr val="tx1"/>
              </a:solidFill>
              <a:effectLst/>
              <a:latin typeface="+mn-lt"/>
              <a:ea typeface="+mn-ea"/>
              <a:cs typeface="+mn-cs"/>
            </a:rPr>
            <a:t>en</a:t>
          </a:r>
          <a:r>
            <a:rPr lang="en-ZA" sz="2000" kern="1200" dirty="0">
              <a:solidFill>
                <a:schemeClr val="tx1"/>
              </a:solidFill>
              <a:effectLst/>
              <a:latin typeface="+mn-lt"/>
              <a:ea typeface="+mn-ea"/>
              <a:cs typeface="+mn-cs"/>
            </a:rPr>
            <a:t> </a:t>
          </a:r>
          <a:r>
            <a:rPr lang="en-ZA" sz="2000" kern="1200" dirty="0" err="1">
              <a:solidFill>
                <a:schemeClr val="tx1"/>
              </a:solidFill>
              <a:effectLst/>
              <a:latin typeface="+mn-lt"/>
              <a:ea typeface="+mn-ea"/>
              <a:cs typeface="+mn-cs"/>
            </a:rPr>
            <a:t>verantwoordelikhede</a:t>
          </a:r>
          <a:r>
            <a:rPr lang="en-ZA" sz="2000" kern="1200" dirty="0">
              <a:solidFill>
                <a:schemeClr val="tx1"/>
              </a:solidFill>
              <a:effectLst/>
              <a:latin typeface="+mn-lt"/>
              <a:ea typeface="+mn-ea"/>
              <a:cs typeface="+mn-cs"/>
            </a:rPr>
            <a:t> </a:t>
          </a:r>
          <a:r>
            <a:rPr lang="en-ZA" sz="2000" kern="1200" dirty="0" err="1">
              <a:solidFill>
                <a:schemeClr val="tx1"/>
              </a:solidFill>
              <a:effectLst/>
              <a:latin typeface="+mn-lt"/>
              <a:ea typeface="+mn-ea"/>
              <a:cs typeface="+mn-cs"/>
            </a:rPr>
            <a:t>uit</a:t>
          </a:r>
          <a:r>
            <a:rPr lang="en-ZA" sz="2000" kern="1200" dirty="0">
              <a:solidFill>
                <a:schemeClr val="tx1"/>
              </a:solidFill>
              <a:effectLst/>
              <a:latin typeface="+mn-lt"/>
              <a:ea typeface="+mn-ea"/>
              <a:cs typeface="+mn-cs"/>
            </a:rPr>
            <a:t>.</a:t>
          </a:r>
          <a:endParaRPr lang="en-US" sz="2000" kern="1200" dirty="0">
            <a:solidFill>
              <a:schemeClr val="tx1"/>
            </a:solidFill>
            <a:effectLst/>
            <a:latin typeface="+mn-lt"/>
            <a:ea typeface="+mn-ea"/>
            <a:cs typeface="+mn-cs"/>
          </a:endParaRPr>
        </a:p>
        <a:p>
          <a:pPr marL="228600" lvl="1" indent="-228600" algn="l" defTabSz="889000">
            <a:lnSpc>
              <a:spcPct val="90000"/>
            </a:lnSpc>
            <a:spcBef>
              <a:spcPct val="0"/>
            </a:spcBef>
            <a:spcAft>
              <a:spcPct val="15000"/>
            </a:spcAft>
            <a:buChar char="•"/>
          </a:pPr>
          <a:r>
            <a:rPr lang="en-ZA" sz="2000" kern="1200" dirty="0" err="1">
              <a:solidFill>
                <a:schemeClr val="tx1"/>
              </a:solidFill>
              <a:effectLst/>
              <a:latin typeface="+mn-lt"/>
              <a:ea typeface="+mn-ea"/>
              <a:cs typeface="+mn-cs"/>
            </a:rPr>
            <a:t>Behandel</a:t>
          </a:r>
          <a:r>
            <a:rPr lang="en-ZA" sz="2000" kern="1200" dirty="0">
              <a:solidFill>
                <a:schemeClr val="tx1"/>
              </a:solidFill>
              <a:effectLst/>
              <a:latin typeface="+mn-lt"/>
              <a:ea typeface="+mn-ea"/>
              <a:cs typeface="+mn-cs"/>
            </a:rPr>
            <a:t> </a:t>
          </a:r>
          <a:r>
            <a:rPr lang="en-ZA" sz="2000" kern="1200" dirty="0" err="1">
              <a:solidFill>
                <a:schemeClr val="tx1"/>
              </a:solidFill>
              <a:effectLst/>
              <a:latin typeface="+mn-lt"/>
              <a:ea typeface="+mn-ea"/>
              <a:cs typeface="+mn-cs"/>
            </a:rPr>
            <a:t>mense</a:t>
          </a:r>
          <a:r>
            <a:rPr lang="en-ZA" sz="2000" kern="1200" dirty="0">
              <a:solidFill>
                <a:schemeClr val="tx1"/>
              </a:solidFill>
              <a:effectLst/>
              <a:latin typeface="+mn-lt"/>
              <a:ea typeface="+mn-ea"/>
              <a:cs typeface="+mn-cs"/>
            </a:rPr>
            <a:t> </a:t>
          </a:r>
          <a:r>
            <a:rPr lang="en-ZA" sz="2000" kern="1200" dirty="0" err="1">
              <a:solidFill>
                <a:schemeClr val="tx1"/>
              </a:solidFill>
              <a:effectLst/>
              <a:latin typeface="+mn-lt"/>
              <a:ea typeface="+mn-ea"/>
              <a:cs typeface="+mn-cs"/>
            </a:rPr>
            <a:t>gelyk</a:t>
          </a:r>
          <a:r>
            <a:rPr lang="en-ZA" sz="2000" kern="1200" dirty="0">
              <a:solidFill>
                <a:schemeClr val="tx1"/>
              </a:solidFill>
              <a:effectLst/>
              <a:latin typeface="+mn-lt"/>
              <a:ea typeface="+mn-ea"/>
              <a:cs typeface="+mn-cs"/>
            </a:rPr>
            <a:t>.</a:t>
          </a:r>
          <a:endParaRPr lang="en-US" sz="2000" kern="1200" dirty="0">
            <a:solidFill>
              <a:schemeClr val="tx1"/>
            </a:solidFill>
            <a:effectLst/>
            <a:latin typeface="+mn-lt"/>
            <a:ea typeface="+mn-ea"/>
            <a:cs typeface="+mn-cs"/>
          </a:endParaRPr>
        </a:p>
        <a:p>
          <a:pPr marL="228600" lvl="1" indent="-228600" algn="l" defTabSz="889000">
            <a:lnSpc>
              <a:spcPct val="90000"/>
            </a:lnSpc>
            <a:spcBef>
              <a:spcPct val="0"/>
            </a:spcBef>
            <a:spcAft>
              <a:spcPct val="15000"/>
            </a:spcAft>
            <a:buChar char="•"/>
          </a:pPr>
          <a:r>
            <a:rPr lang="en-ZA" sz="2000" kern="1200" dirty="0" err="1">
              <a:solidFill>
                <a:schemeClr val="tx1"/>
              </a:solidFill>
              <a:effectLst/>
              <a:latin typeface="+mn-lt"/>
              <a:ea typeface="+mn-ea"/>
              <a:cs typeface="+mn-cs"/>
            </a:rPr>
            <a:t>Respekteer</a:t>
          </a:r>
          <a:r>
            <a:rPr lang="en-ZA" sz="2000" kern="1200" dirty="0">
              <a:solidFill>
                <a:schemeClr val="tx1"/>
              </a:solidFill>
              <a:effectLst/>
              <a:latin typeface="+mn-lt"/>
              <a:ea typeface="+mn-ea"/>
              <a:cs typeface="+mn-cs"/>
            </a:rPr>
            <a:t> die </a:t>
          </a:r>
          <a:r>
            <a:rPr lang="en-ZA" sz="2000" kern="1200" dirty="0" err="1">
              <a:solidFill>
                <a:schemeClr val="tx1"/>
              </a:solidFill>
              <a:effectLst/>
              <a:latin typeface="+mn-lt"/>
              <a:ea typeface="+mn-ea"/>
              <a:cs typeface="+mn-cs"/>
            </a:rPr>
            <a:t>regte</a:t>
          </a:r>
          <a:r>
            <a:rPr lang="en-ZA" sz="2000" kern="1200" dirty="0">
              <a:solidFill>
                <a:schemeClr val="tx1"/>
              </a:solidFill>
              <a:effectLst/>
              <a:latin typeface="+mn-lt"/>
              <a:ea typeface="+mn-ea"/>
              <a:cs typeface="+mn-cs"/>
            </a:rPr>
            <a:t> van alle </a:t>
          </a:r>
          <a:r>
            <a:rPr lang="en-ZA" sz="2000" kern="1200" dirty="0" err="1">
              <a:solidFill>
                <a:schemeClr val="tx1"/>
              </a:solidFill>
              <a:effectLst/>
              <a:latin typeface="+mn-lt"/>
              <a:ea typeface="+mn-ea"/>
              <a:cs typeface="+mn-cs"/>
            </a:rPr>
            <a:t>politieke</a:t>
          </a:r>
          <a:r>
            <a:rPr lang="en-ZA" sz="2000" kern="1200" dirty="0">
              <a:solidFill>
                <a:schemeClr val="tx1"/>
              </a:solidFill>
              <a:effectLst/>
              <a:latin typeface="+mn-lt"/>
              <a:ea typeface="+mn-ea"/>
              <a:cs typeface="+mn-cs"/>
            </a:rPr>
            <a:t> </a:t>
          </a:r>
          <a:r>
            <a:rPr lang="en-ZA" sz="2000" kern="1200" dirty="0" err="1">
              <a:solidFill>
                <a:schemeClr val="tx1"/>
              </a:solidFill>
              <a:effectLst/>
              <a:latin typeface="+mn-lt"/>
              <a:ea typeface="+mn-ea"/>
              <a:cs typeface="+mn-cs"/>
            </a:rPr>
            <a:t>partye</a:t>
          </a:r>
          <a:r>
            <a:rPr lang="en-ZA" sz="2000" kern="1200" dirty="0">
              <a:solidFill>
                <a:schemeClr val="tx1"/>
              </a:solidFill>
              <a:effectLst/>
              <a:latin typeface="+mn-lt"/>
              <a:ea typeface="+mn-ea"/>
              <a:cs typeface="+mn-cs"/>
            </a:rPr>
            <a:t>.</a:t>
          </a:r>
          <a:endParaRPr lang="en-US" sz="2000" kern="1200" dirty="0">
            <a:solidFill>
              <a:schemeClr val="tx1"/>
            </a:solidFill>
            <a:effectLst/>
            <a:latin typeface="+mn-lt"/>
            <a:ea typeface="+mn-ea"/>
            <a:cs typeface="+mn-cs"/>
          </a:endParaRPr>
        </a:p>
        <a:p>
          <a:pPr marL="228600" lvl="1" indent="-228600" algn="l" defTabSz="889000">
            <a:lnSpc>
              <a:spcPct val="90000"/>
            </a:lnSpc>
            <a:spcBef>
              <a:spcPct val="0"/>
            </a:spcBef>
            <a:spcAft>
              <a:spcPct val="15000"/>
            </a:spcAft>
            <a:buChar char="•"/>
          </a:pPr>
          <a:r>
            <a:rPr lang="en-ZA" sz="2000" kern="1200" dirty="0" err="1">
              <a:solidFill>
                <a:schemeClr val="tx1"/>
              </a:solidFill>
              <a:effectLst/>
              <a:latin typeface="+mn-lt"/>
              <a:ea typeface="+mn-ea"/>
              <a:cs typeface="+mn-cs"/>
            </a:rPr>
            <a:t>Behandel</a:t>
          </a:r>
          <a:r>
            <a:rPr lang="en-ZA" sz="2000" kern="1200" dirty="0">
              <a:solidFill>
                <a:schemeClr val="tx1"/>
              </a:solidFill>
              <a:effectLst/>
              <a:latin typeface="+mn-lt"/>
              <a:ea typeface="+mn-ea"/>
              <a:cs typeface="+mn-cs"/>
            </a:rPr>
            <a:t> </a:t>
          </a:r>
          <a:r>
            <a:rPr lang="en-ZA" sz="2000" kern="1200" dirty="0" err="1">
              <a:solidFill>
                <a:schemeClr val="tx1"/>
              </a:solidFill>
              <a:effectLst/>
              <a:latin typeface="+mn-lt"/>
              <a:ea typeface="+mn-ea"/>
              <a:cs typeface="+mn-cs"/>
            </a:rPr>
            <a:t>kinders</a:t>
          </a:r>
          <a:r>
            <a:rPr lang="en-ZA" sz="2000" kern="1200" dirty="0">
              <a:solidFill>
                <a:schemeClr val="tx1"/>
              </a:solidFill>
              <a:effectLst/>
              <a:latin typeface="+mn-lt"/>
              <a:ea typeface="+mn-ea"/>
              <a:cs typeface="+mn-cs"/>
            </a:rPr>
            <a:t>, </a:t>
          </a:r>
          <a:r>
            <a:rPr lang="en-ZA" sz="2000" kern="1200" dirty="0" err="1">
              <a:solidFill>
                <a:schemeClr val="tx1"/>
              </a:solidFill>
              <a:effectLst/>
              <a:latin typeface="+mn-lt"/>
              <a:ea typeface="+mn-ea"/>
              <a:cs typeface="+mn-cs"/>
            </a:rPr>
            <a:t>bejaardes</a:t>
          </a:r>
          <a:r>
            <a:rPr lang="en-ZA" sz="2000" kern="1200" dirty="0">
              <a:solidFill>
                <a:schemeClr val="tx1"/>
              </a:solidFill>
              <a:effectLst/>
              <a:latin typeface="+mn-lt"/>
              <a:ea typeface="+mn-ea"/>
              <a:cs typeface="+mn-cs"/>
            </a:rPr>
            <a:t> </a:t>
          </a:r>
          <a:r>
            <a:rPr lang="en-ZA" sz="2000" kern="1200" dirty="0" err="1">
              <a:solidFill>
                <a:schemeClr val="tx1"/>
              </a:solidFill>
              <a:effectLst/>
              <a:latin typeface="+mn-lt"/>
              <a:ea typeface="+mn-ea"/>
              <a:cs typeface="+mn-cs"/>
            </a:rPr>
            <a:t>en</a:t>
          </a:r>
          <a:r>
            <a:rPr lang="en-ZA" sz="2000" kern="1200" dirty="0">
              <a:solidFill>
                <a:schemeClr val="tx1"/>
              </a:solidFill>
              <a:effectLst/>
              <a:latin typeface="+mn-lt"/>
              <a:ea typeface="+mn-ea"/>
              <a:cs typeface="+mn-cs"/>
            </a:rPr>
            <a:t> </a:t>
          </a:r>
          <a:r>
            <a:rPr lang="en-ZA" sz="2000" kern="1200" dirty="0" err="1">
              <a:solidFill>
                <a:schemeClr val="tx1"/>
              </a:solidFill>
              <a:effectLst/>
              <a:latin typeface="+mn-lt"/>
              <a:ea typeface="+mn-ea"/>
              <a:cs typeface="+mn-cs"/>
            </a:rPr>
            <a:t>mense</a:t>
          </a:r>
          <a:r>
            <a:rPr lang="en-ZA" sz="2000" kern="1200" dirty="0">
              <a:solidFill>
                <a:schemeClr val="tx1"/>
              </a:solidFill>
              <a:effectLst/>
              <a:latin typeface="+mn-lt"/>
              <a:ea typeface="+mn-ea"/>
              <a:cs typeface="+mn-cs"/>
            </a:rPr>
            <a:t> wat met </a:t>
          </a:r>
          <a:r>
            <a:rPr lang="en-ZA" sz="2000" kern="1200" dirty="0" err="1">
              <a:solidFill>
                <a:schemeClr val="tx1"/>
              </a:solidFill>
              <a:effectLst/>
              <a:latin typeface="+mn-lt"/>
              <a:ea typeface="+mn-ea"/>
              <a:cs typeface="+mn-cs"/>
            </a:rPr>
            <a:t>uitdagings</a:t>
          </a:r>
          <a:r>
            <a:rPr lang="en-ZA" sz="2000" kern="1200" dirty="0">
              <a:solidFill>
                <a:schemeClr val="tx1"/>
              </a:solidFill>
              <a:effectLst/>
              <a:latin typeface="+mn-lt"/>
              <a:ea typeface="+mn-ea"/>
              <a:cs typeface="+mn-cs"/>
            </a:rPr>
            <a:t> </a:t>
          </a:r>
          <a:r>
            <a:rPr lang="en-ZA" sz="2000" kern="1200" dirty="0" err="1">
              <a:solidFill>
                <a:schemeClr val="tx1"/>
              </a:solidFill>
              <a:effectLst/>
              <a:latin typeface="+mn-lt"/>
              <a:ea typeface="+mn-ea"/>
              <a:cs typeface="+mn-cs"/>
            </a:rPr>
            <a:t>en</a:t>
          </a:r>
          <a:r>
            <a:rPr lang="en-ZA" sz="2000" kern="1200" dirty="0">
              <a:solidFill>
                <a:schemeClr val="tx1"/>
              </a:solidFill>
              <a:effectLst/>
              <a:latin typeface="+mn-lt"/>
              <a:ea typeface="+mn-ea"/>
              <a:cs typeface="+mn-cs"/>
            </a:rPr>
            <a:t> </a:t>
          </a:r>
          <a:r>
            <a:rPr lang="en-ZA" sz="2000" kern="1200" dirty="0" err="1">
              <a:solidFill>
                <a:schemeClr val="tx1"/>
              </a:solidFill>
              <a:effectLst/>
              <a:latin typeface="+mn-lt"/>
              <a:ea typeface="+mn-ea"/>
              <a:cs typeface="+mn-cs"/>
            </a:rPr>
            <a:t>gestremdhede</a:t>
          </a:r>
          <a:r>
            <a:rPr lang="en-ZA" sz="2000" kern="1200" dirty="0">
              <a:solidFill>
                <a:schemeClr val="tx1"/>
              </a:solidFill>
              <a:effectLst/>
              <a:latin typeface="+mn-lt"/>
              <a:ea typeface="+mn-ea"/>
              <a:cs typeface="+mn-cs"/>
            </a:rPr>
            <a:t> </a:t>
          </a:r>
          <a:r>
            <a:rPr lang="en-ZA" sz="2000" kern="1200" dirty="0" err="1">
              <a:solidFill>
                <a:schemeClr val="tx1"/>
              </a:solidFill>
              <a:effectLst/>
              <a:latin typeface="+mn-lt"/>
              <a:ea typeface="+mn-ea"/>
              <a:cs typeface="+mn-cs"/>
            </a:rPr>
            <a:t>leef</a:t>
          </a:r>
          <a:r>
            <a:rPr lang="en-ZA" sz="2000" kern="1200" dirty="0">
              <a:solidFill>
                <a:schemeClr val="tx1"/>
              </a:solidFill>
              <a:effectLst/>
              <a:latin typeface="+mn-lt"/>
              <a:ea typeface="+mn-ea"/>
              <a:cs typeface="+mn-cs"/>
            </a:rPr>
            <a:t> met </a:t>
          </a:r>
          <a:r>
            <a:rPr lang="en-ZA" sz="2000" kern="1200" dirty="0" err="1">
              <a:solidFill>
                <a:schemeClr val="tx1"/>
              </a:solidFill>
              <a:effectLst/>
              <a:latin typeface="+mn-lt"/>
              <a:ea typeface="+mn-ea"/>
              <a:cs typeface="+mn-cs"/>
            </a:rPr>
            <a:t>respek</a:t>
          </a:r>
          <a:r>
            <a:rPr lang="en-ZA" sz="2000" kern="1200" dirty="0">
              <a:solidFill>
                <a:schemeClr val="tx1"/>
              </a:solidFill>
              <a:effectLst/>
              <a:latin typeface="+mn-lt"/>
              <a:ea typeface="+mn-ea"/>
              <a:cs typeface="+mn-cs"/>
            </a:rPr>
            <a:t>.</a:t>
          </a:r>
          <a:endParaRPr lang="en-US" sz="2000" kern="1200" dirty="0">
            <a:solidFill>
              <a:schemeClr val="tx1"/>
            </a:solidFill>
            <a:effectLst/>
            <a:latin typeface="+mn-lt"/>
            <a:ea typeface="+mn-ea"/>
            <a:cs typeface="+mn-cs"/>
          </a:endParaRPr>
        </a:p>
        <a:p>
          <a:pPr marL="228600" lvl="1" indent="-228600" algn="l" defTabSz="889000">
            <a:lnSpc>
              <a:spcPct val="90000"/>
            </a:lnSpc>
            <a:spcBef>
              <a:spcPct val="0"/>
            </a:spcBef>
            <a:spcAft>
              <a:spcPct val="15000"/>
            </a:spcAft>
            <a:buChar char="•"/>
          </a:pPr>
          <a:r>
            <a:rPr lang="en-ZA" sz="2000" kern="1200" dirty="0">
              <a:solidFill>
                <a:schemeClr val="tx1"/>
              </a:solidFill>
              <a:effectLst/>
              <a:latin typeface="+mn-lt"/>
              <a:ea typeface="+mn-ea"/>
              <a:cs typeface="+mn-cs"/>
            </a:rPr>
            <a:t>Lei </a:t>
          </a:r>
          <a:r>
            <a:rPr lang="en-ZA" sz="2000" kern="1200" dirty="0" err="1">
              <a:solidFill>
                <a:schemeClr val="tx1"/>
              </a:solidFill>
              <a:effectLst/>
              <a:latin typeface="+mn-lt"/>
              <a:ea typeface="+mn-ea"/>
              <a:cs typeface="+mn-cs"/>
            </a:rPr>
            <a:t>deur</a:t>
          </a:r>
          <a:r>
            <a:rPr lang="en-ZA" sz="2000" kern="1200" dirty="0">
              <a:solidFill>
                <a:schemeClr val="tx1"/>
              </a:solidFill>
              <a:effectLst/>
              <a:latin typeface="+mn-lt"/>
              <a:ea typeface="+mn-ea"/>
              <a:cs typeface="+mn-cs"/>
            </a:rPr>
            <a:t> </a:t>
          </a:r>
          <a:r>
            <a:rPr lang="en-ZA" sz="2000" kern="1200" dirty="0" err="1">
              <a:solidFill>
                <a:schemeClr val="tx1"/>
              </a:solidFill>
              <a:effectLst/>
              <a:latin typeface="+mn-lt"/>
              <a:ea typeface="+mn-ea"/>
              <a:cs typeface="+mn-cs"/>
            </a:rPr>
            <a:t>voorbeeld</a:t>
          </a:r>
          <a:r>
            <a:rPr lang="en-ZA" sz="2000" kern="1200" dirty="0">
              <a:solidFill>
                <a:schemeClr val="tx1"/>
              </a:solidFill>
              <a:effectLst/>
              <a:latin typeface="+mn-lt"/>
              <a:ea typeface="+mn-ea"/>
              <a:cs typeface="+mn-cs"/>
            </a:rPr>
            <a:t> </a:t>
          </a:r>
          <a:r>
            <a:rPr lang="en-ZA" sz="2000" kern="1200" dirty="0" err="1">
              <a:solidFill>
                <a:schemeClr val="tx1"/>
              </a:solidFill>
              <a:effectLst/>
              <a:latin typeface="+mn-lt"/>
              <a:ea typeface="+mn-ea"/>
              <a:cs typeface="+mn-cs"/>
            </a:rPr>
            <a:t>en</a:t>
          </a:r>
          <a:r>
            <a:rPr lang="en-ZA" sz="2000" kern="1200" dirty="0">
              <a:solidFill>
                <a:schemeClr val="tx1"/>
              </a:solidFill>
              <a:effectLst/>
              <a:latin typeface="+mn-lt"/>
              <a:ea typeface="+mn-ea"/>
              <a:cs typeface="+mn-cs"/>
            </a:rPr>
            <a:t> is </a:t>
          </a:r>
          <a:r>
            <a:rPr lang="en-ZA" sz="2000" kern="1200" dirty="0" err="1">
              <a:solidFill>
                <a:schemeClr val="tx1"/>
              </a:solidFill>
              <a:effectLst/>
              <a:latin typeface="+mn-lt"/>
              <a:ea typeface="+mn-ea"/>
              <a:cs typeface="+mn-cs"/>
            </a:rPr>
            <a:t>wetsgehoorsaam</a:t>
          </a:r>
          <a:r>
            <a:rPr lang="en-ZA" sz="2000" kern="1200" dirty="0">
              <a:solidFill>
                <a:schemeClr val="tx1"/>
              </a:solidFill>
              <a:effectLst/>
              <a:latin typeface="+mn-lt"/>
              <a:ea typeface="+mn-ea"/>
              <a:cs typeface="+mn-cs"/>
            </a:rPr>
            <a:t>.</a:t>
          </a:r>
          <a:endParaRPr lang="en-US" sz="2000" kern="1200" dirty="0">
            <a:solidFill>
              <a:schemeClr val="tx1"/>
            </a:solidFill>
            <a:effectLst/>
            <a:latin typeface="+mn-lt"/>
            <a:ea typeface="+mn-ea"/>
            <a:cs typeface="+mn-cs"/>
          </a:endParaRPr>
        </a:p>
      </dsp:txBody>
      <dsp:txXfrm>
        <a:off x="50" y="673400"/>
        <a:ext cx="4850566" cy="3623399"/>
      </dsp:txXfrm>
    </dsp:sp>
    <dsp:sp modelId="{58D22F28-3D00-42DC-9036-BB3245EDCB22}">
      <dsp:nvSpPr>
        <dsp:cNvPr id="0" name=""/>
        <dsp:cNvSpPr/>
      </dsp:nvSpPr>
      <dsp:spPr>
        <a:xfrm>
          <a:off x="5529696" y="97400"/>
          <a:ext cx="4850566" cy="576000"/>
        </a:xfrm>
        <a:prstGeom prst="rect">
          <a:avLst/>
        </a:prstGeom>
        <a:solidFill>
          <a:schemeClr val="accent2">
            <a:hueOff val="1907789"/>
            <a:satOff val="-43528"/>
            <a:lumOff val="16079"/>
            <a:alphaOff val="0"/>
          </a:schemeClr>
        </a:solidFill>
        <a:ln w="19050" cap="flat" cmpd="sng" algn="ctr">
          <a:solidFill>
            <a:schemeClr val="accent2">
              <a:hueOff val="1907789"/>
              <a:satOff val="-43528"/>
              <a:lumOff val="160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ZA" sz="2000" kern="1200" dirty="0" err="1"/>
            <a:t>NEGATIEWE</a:t>
          </a:r>
          <a:r>
            <a:rPr lang="en-ZA" sz="2000" kern="1200" dirty="0"/>
            <a:t> </a:t>
          </a:r>
          <a:r>
            <a:rPr lang="en-ZA" sz="2000" kern="1200" dirty="0" err="1"/>
            <a:t>ROLMODELLE</a:t>
          </a:r>
          <a:r>
            <a:rPr lang="en-ZA" sz="2000" kern="1200" dirty="0"/>
            <a:t>:</a:t>
          </a:r>
          <a:endParaRPr lang="en-US" sz="2000" kern="1200" dirty="0"/>
        </a:p>
      </dsp:txBody>
      <dsp:txXfrm>
        <a:off x="5529696" y="97400"/>
        <a:ext cx="4850566" cy="576000"/>
      </dsp:txXfrm>
    </dsp:sp>
    <dsp:sp modelId="{639D7A73-AA61-4E46-A677-37B5DB250362}">
      <dsp:nvSpPr>
        <dsp:cNvPr id="0" name=""/>
        <dsp:cNvSpPr/>
      </dsp:nvSpPr>
      <dsp:spPr>
        <a:xfrm>
          <a:off x="5529696" y="673400"/>
          <a:ext cx="4850566" cy="3623399"/>
        </a:xfrm>
        <a:prstGeom prst="rect">
          <a:avLst/>
        </a:prstGeom>
        <a:solidFill>
          <a:schemeClr val="accent2">
            <a:tint val="40000"/>
            <a:alpha val="90000"/>
            <a:hueOff val="1974564"/>
            <a:satOff val="-5173"/>
            <a:lumOff val="1852"/>
            <a:alphaOff val="0"/>
          </a:schemeClr>
        </a:solidFill>
        <a:ln w="19050" cap="flat" cmpd="sng" algn="ctr">
          <a:solidFill>
            <a:schemeClr val="accent2">
              <a:tint val="40000"/>
              <a:alpha val="90000"/>
              <a:hueOff val="1974564"/>
              <a:satOff val="-5173"/>
              <a:lumOff val="18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ZA" sz="2000" kern="1200" dirty="0">
              <a:solidFill>
                <a:schemeClr val="tx1"/>
              </a:solidFill>
              <a:effectLst/>
              <a:latin typeface="+mn-lt"/>
              <a:ea typeface="+mn-ea"/>
              <a:cs typeface="+mn-cs"/>
            </a:rPr>
            <a:t>Het </a:t>
          </a:r>
          <a:r>
            <a:rPr lang="en-ZA" sz="2000" kern="1200" dirty="0" err="1">
              <a:solidFill>
                <a:schemeClr val="tx1"/>
              </a:solidFill>
              <a:effectLst/>
              <a:latin typeface="+mn-lt"/>
              <a:ea typeface="+mn-ea"/>
              <a:cs typeface="+mn-cs"/>
            </a:rPr>
            <a:t>geen</a:t>
          </a:r>
          <a:r>
            <a:rPr lang="en-ZA" sz="2000" kern="1200" dirty="0">
              <a:solidFill>
                <a:schemeClr val="tx1"/>
              </a:solidFill>
              <a:effectLst/>
              <a:latin typeface="+mn-lt"/>
              <a:ea typeface="+mn-ea"/>
              <a:cs typeface="+mn-cs"/>
            </a:rPr>
            <a:t> </a:t>
          </a:r>
          <a:r>
            <a:rPr lang="en-ZA" sz="2000" kern="1200" dirty="0" err="1">
              <a:solidFill>
                <a:schemeClr val="tx1"/>
              </a:solidFill>
              <a:effectLst/>
              <a:latin typeface="+mn-lt"/>
              <a:ea typeface="+mn-ea"/>
              <a:cs typeface="+mn-cs"/>
            </a:rPr>
            <a:t>respek</a:t>
          </a:r>
          <a:r>
            <a:rPr lang="en-ZA" sz="2000" kern="1200" dirty="0">
              <a:solidFill>
                <a:schemeClr val="tx1"/>
              </a:solidFill>
              <a:effectLst/>
              <a:latin typeface="+mn-lt"/>
              <a:ea typeface="+mn-ea"/>
              <a:cs typeface="+mn-cs"/>
            </a:rPr>
            <a:t> </a:t>
          </a:r>
          <a:r>
            <a:rPr lang="en-ZA" sz="2000" kern="1200" dirty="0" err="1">
              <a:solidFill>
                <a:schemeClr val="tx1"/>
              </a:solidFill>
              <a:effectLst/>
              <a:latin typeface="+mn-lt"/>
              <a:ea typeface="+mn-ea"/>
              <a:cs typeface="+mn-cs"/>
            </a:rPr>
            <a:t>vir</a:t>
          </a:r>
          <a:r>
            <a:rPr lang="en-ZA" sz="2000" kern="1200" dirty="0">
              <a:solidFill>
                <a:schemeClr val="tx1"/>
              </a:solidFill>
              <a:effectLst/>
              <a:latin typeface="+mn-lt"/>
              <a:ea typeface="+mn-ea"/>
              <a:cs typeface="+mn-cs"/>
            </a:rPr>
            <a:t> die </a:t>
          </a:r>
          <a:r>
            <a:rPr lang="en-ZA" sz="2000" kern="1200" dirty="0" err="1">
              <a:solidFill>
                <a:schemeClr val="tx1"/>
              </a:solidFill>
              <a:effectLst/>
              <a:latin typeface="+mn-lt"/>
              <a:ea typeface="+mn-ea"/>
              <a:cs typeface="+mn-cs"/>
            </a:rPr>
            <a:t>regte</a:t>
          </a:r>
          <a:r>
            <a:rPr lang="en-ZA" sz="2000" kern="1200" dirty="0">
              <a:solidFill>
                <a:schemeClr val="tx1"/>
              </a:solidFill>
              <a:effectLst/>
              <a:latin typeface="+mn-lt"/>
              <a:ea typeface="+mn-ea"/>
              <a:cs typeface="+mn-cs"/>
            </a:rPr>
            <a:t> van </a:t>
          </a:r>
          <a:r>
            <a:rPr lang="en-ZA" sz="2000" kern="1200" dirty="0" err="1">
              <a:solidFill>
                <a:schemeClr val="tx1"/>
              </a:solidFill>
              <a:effectLst/>
              <a:latin typeface="+mn-lt"/>
              <a:ea typeface="+mn-ea"/>
              <a:cs typeface="+mn-cs"/>
            </a:rPr>
            <a:t>ander</a:t>
          </a:r>
          <a:r>
            <a:rPr lang="en-ZA" sz="2000" kern="1200" dirty="0">
              <a:solidFill>
                <a:schemeClr val="tx1"/>
              </a:solidFill>
              <a:effectLst/>
              <a:latin typeface="+mn-lt"/>
              <a:ea typeface="+mn-ea"/>
              <a:cs typeface="+mn-cs"/>
            </a:rPr>
            <a:t> </a:t>
          </a:r>
          <a:r>
            <a:rPr lang="en-ZA" sz="2000" kern="1200" dirty="0" err="1">
              <a:solidFill>
                <a:schemeClr val="tx1"/>
              </a:solidFill>
              <a:effectLst/>
              <a:latin typeface="+mn-lt"/>
              <a:ea typeface="+mn-ea"/>
              <a:cs typeface="+mn-cs"/>
            </a:rPr>
            <a:t>nie</a:t>
          </a:r>
          <a:r>
            <a:rPr lang="en-ZA" sz="2000" kern="1200" dirty="0">
              <a:solidFill>
                <a:schemeClr val="tx1"/>
              </a:solidFill>
              <a:effectLst/>
              <a:latin typeface="+mn-lt"/>
              <a:ea typeface="+mn-ea"/>
              <a:cs typeface="+mn-cs"/>
            </a:rPr>
            <a:t>.</a:t>
          </a:r>
          <a:endParaRPr lang="en-US" sz="2000" kern="1200" dirty="0"/>
        </a:p>
        <a:p>
          <a:pPr marL="228600" lvl="1" indent="-228600" algn="l" defTabSz="889000">
            <a:lnSpc>
              <a:spcPct val="90000"/>
            </a:lnSpc>
            <a:spcBef>
              <a:spcPct val="0"/>
            </a:spcBef>
            <a:spcAft>
              <a:spcPct val="15000"/>
            </a:spcAft>
            <a:buChar char="•"/>
          </a:pPr>
          <a:r>
            <a:rPr lang="en-ZA" sz="2000" kern="1200">
              <a:solidFill>
                <a:schemeClr val="tx1"/>
              </a:solidFill>
              <a:effectLst/>
              <a:latin typeface="+mn-lt"/>
              <a:ea typeface="+mn-ea"/>
              <a:cs typeface="+mn-cs"/>
            </a:rPr>
            <a:t>Misbruik eie regte.</a:t>
          </a:r>
          <a:endParaRPr lang="en-US" sz="2000" kern="1200" dirty="0">
            <a:solidFill>
              <a:schemeClr val="tx1"/>
            </a:solidFill>
            <a:effectLst/>
            <a:latin typeface="+mn-lt"/>
            <a:ea typeface="+mn-ea"/>
            <a:cs typeface="+mn-cs"/>
          </a:endParaRPr>
        </a:p>
        <a:p>
          <a:pPr marL="228600" lvl="1" indent="-228600" algn="l" defTabSz="889000">
            <a:lnSpc>
              <a:spcPct val="90000"/>
            </a:lnSpc>
            <a:spcBef>
              <a:spcPct val="0"/>
            </a:spcBef>
            <a:spcAft>
              <a:spcPct val="15000"/>
            </a:spcAft>
            <a:buChar char="•"/>
          </a:pPr>
          <a:r>
            <a:rPr lang="en-ZA" sz="2000" kern="1200">
              <a:solidFill>
                <a:schemeClr val="tx1"/>
              </a:solidFill>
              <a:effectLst/>
              <a:latin typeface="+mn-lt"/>
              <a:ea typeface="+mn-ea"/>
              <a:cs typeface="+mn-cs"/>
            </a:rPr>
            <a:t>Diskrimineer teen ander mense.</a:t>
          </a:r>
          <a:endParaRPr lang="en-US" sz="2000" kern="1200" dirty="0">
            <a:solidFill>
              <a:schemeClr val="tx1"/>
            </a:solidFill>
            <a:effectLst/>
            <a:latin typeface="+mn-lt"/>
            <a:ea typeface="+mn-ea"/>
            <a:cs typeface="+mn-cs"/>
          </a:endParaRPr>
        </a:p>
        <a:p>
          <a:pPr marL="228600" lvl="1" indent="-228600" algn="l" defTabSz="889000">
            <a:lnSpc>
              <a:spcPct val="90000"/>
            </a:lnSpc>
            <a:spcBef>
              <a:spcPct val="0"/>
            </a:spcBef>
            <a:spcAft>
              <a:spcPct val="15000"/>
            </a:spcAft>
            <a:buChar char="•"/>
          </a:pPr>
          <a:r>
            <a:rPr lang="en-ZA" sz="2000" kern="1200" dirty="0" err="1">
              <a:solidFill>
                <a:schemeClr val="tx1"/>
              </a:solidFill>
              <a:effectLst/>
              <a:latin typeface="+mn-lt"/>
              <a:ea typeface="+mn-ea"/>
              <a:cs typeface="+mn-cs"/>
            </a:rPr>
            <a:t>Behandel</a:t>
          </a:r>
          <a:r>
            <a:rPr lang="en-ZA" sz="2000" kern="1200" dirty="0">
              <a:solidFill>
                <a:schemeClr val="tx1"/>
              </a:solidFill>
              <a:effectLst/>
              <a:latin typeface="+mn-lt"/>
              <a:ea typeface="+mn-ea"/>
              <a:cs typeface="+mn-cs"/>
            </a:rPr>
            <a:t> </a:t>
          </a:r>
          <a:r>
            <a:rPr lang="en-ZA" sz="2000" kern="1200" dirty="0" err="1">
              <a:solidFill>
                <a:schemeClr val="tx1"/>
              </a:solidFill>
              <a:effectLst/>
              <a:latin typeface="+mn-lt"/>
              <a:ea typeface="+mn-ea"/>
              <a:cs typeface="+mn-cs"/>
            </a:rPr>
            <a:t>hulle</a:t>
          </a:r>
          <a:r>
            <a:rPr lang="en-ZA" sz="2000" kern="1200" dirty="0">
              <a:solidFill>
                <a:schemeClr val="tx1"/>
              </a:solidFill>
              <a:effectLst/>
              <a:latin typeface="+mn-lt"/>
              <a:ea typeface="+mn-ea"/>
              <a:cs typeface="+mn-cs"/>
            </a:rPr>
            <a:t> met </a:t>
          </a:r>
          <a:r>
            <a:rPr lang="en-ZA" sz="2000" kern="1200" dirty="0" err="1">
              <a:solidFill>
                <a:schemeClr val="tx1"/>
              </a:solidFill>
              <a:effectLst/>
              <a:latin typeface="+mn-lt"/>
              <a:ea typeface="+mn-ea"/>
              <a:cs typeface="+mn-cs"/>
            </a:rPr>
            <a:t>disrespek</a:t>
          </a:r>
          <a:r>
            <a:rPr lang="en-ZA" sz="2000" kern="1200" dirty="0">
              <a:solidFill>
                <a:schemeClr val="tx1"/>
              </a:solidFill>
              <a:effectLst/>
              <a:latin typeface="+mn-lt"/>
              <a:ea typeface="+mn-ea"/>
              <a:cs typeface="+mn-cs"/>
            </a:rPr>
            <a:t>.</a:t>
          </a:r>
          <a:endParaRPr lang="en-US" sz="2000" kern="1200" dirty="0">
            <a:solidFill>
              <a:schemeClr val="tx1"/>
            </a:solidFill>
            <a:effectLst/>
            <a:latin typeface="+mn-lt"/>
            <a:ea typeface="+mn-ea"/>
            <a:cs typeface="+mn-cs"/>
          </a:endParaRPr>
        </a:p>
        <a:p>
          <a:pPr marL="228600" lvl="1" indent="-228600" algn="l" defTabSz="889000">
            <a:lnSpc>
              <a:spcPct val="90000"/>
            </a:lnSpc>
            <a:spcBef>
              <a:spcPct val="0"/>
            </a:spcBef>
            <a:spcAft>
              <a:spcPct val="15000"/>
            </a:spcAft>
            <a:buChar char="•"/>
          </a:pPr>
          <a:r>
            <a:rPr lang="en-ZA" sz="2000" kern="1200">
              <a:solidFill>
                <a:schemeClr val="tx1"/>
              </a:solidFill>
              <a:effectLst/>
              <a:latin typeface="+mn-lt"/>
              <a:ea typeface="+mn-ea"/>
              <a:cs typeface="+mn-cs"/>
            </a:rPr>
            <a:t>Lei nie deur goeie voorbeeld nie, is nie wetsgehoorsaam nie.</a:t>
          </a:r>
          <a:endParaRPr lang="en-US" sz="2000" kern="1200" dirty="0">
            <a:solidFill>
              <a:schemeClr val="tx1"/>
            </a:solidFill>
            <a:effectLst/>
            <a:latin typeface="+mn-lt"/>
            <a:ea typeface="+mn-ea"/>
            <a:cs typeface="+mn-cs"/>
          </a:endParaRPr>
        </a:p>
        <a:p>
          <a:pPr marL="228600" lvl="1" indent="-228600" algn="l" defTabSz="889000">
            <a:lnSpc>
              <a:spcPct val="90000"/>
            </a:lnSpc>
            <a:spcBef>
              <a:spcPct val="0"/>
            </a:spcBef>
            <a:spcAft>
              <a:spcPct val="15000"/>
            </a:spcAft>
            <a:buChar char="•"/>
          </a:pPr>
          <a:r>
            <a:rPr lang="en-ZA" sz="2000" kern="1200" dirty="0">
              <a:solidFill>
                <a:schemeClr val="tx1"/>
              </a:solidFill>
              <a:effectLst/>
              <a:latin typeface="+mn-lt"/>
              <a:ea typeface="+mn-ea"/>
              <a:cs typeface="+mn-cs"/>
            </a:rPr>
            <a:t>Neem </a:t>
          </a:r>
          <a:r>
            <a:rPr lang="en-ZA" sz="2000" kern="1200" dirty="0" err="1">
              <a:solidFill>
                <a:schemeClr val="tx1"/>
              </a:solidFill>
              <a:effectLst/>
              <a:latin typeface="+mn-lt"/>
              <a:ea typeface="+mn-ea"/>
              <a:cs typeface="+mn-cs"/>
            </a:rPr>
            <a:t>deel</a:t>
          </a:r>
          <a:r>
            <a:rPr lang="en-ZA" sz="2000" kern="1200" dirty="0">
              <a:solidFill>
                <a:schemeClr val="tx1"/>
              </a:solidFill>
              <a:effectLst/>
              <a:latin typeface="+mn-lt"/>
              <a:ea typeface="+mn-ea"/>
              <a:cs typeface="+mn-cs"/>
            </a:rPr>
            <a:t> </a:t>
          </a:r>
          <a:r>
            <a:rPr lang="en-ZA" sz="2000" kern="1200" dirty="0" err="1">
              <a:solidFill>
                <a:schemeClr val="tx1"/>
              </a:solidFill>
              <a:effectLst/>
              <a:latin typeface="+mn-lt"/>
              <a:ea typeface="+mn-ea"/>
              <a:cs typeface="+mn-cs"/>
            </a:rPr>
            <a:t>aan</a:t>
          </a:r>
          <a:r>
            <a:rPr lang="en-ZA" sz="2000" kern="1200" dirty="0">
              <a:solidFill>
                <a:schemeClr val="tx1"/>
              </a:solidFill>
              <a:effectLst/>
              <a:latin typeface="+mn-lt"/>
              <a:ea typeface="+mn-ea"/>
              <a:cs typeface="+mn-cs"/>
            </a:rPr>
            <a:t> drank- </a:t>
          </a:r>
          <a:r>
            <a:rPr lang="en-ZA" sz="2000" kern="1200" dirty="0" err="1">
              <a:solidFill>
                <a:schemeClr val="tx1"/>
              </a:solidFill>
              <a:effectLst/>
              <a:latin typeface="+mn-lt"/>
              <a:ea typeface="+mn-ea"/>
              <a:cs typeface="+mn-cs"/>
            </a:rPr>
            <a:t>en</a:t>
          </a:r>
          <a:r>
            <a:rPr lang="en-ZA" sz="2000" kern="1200" dirty="0">
              <a:solidFill>
                <a:schemeClr val="tx1"/>
              </a:solidFill>
              <a:effectLst/>
              <a:latin typeface="+mn-lt"/>
              <a:ea typeface="+mn-ea"/>
              <a:cs typeface="+mn-cs"/>
            </a:rPr>
            <a:t> </a:t>
          </a:r>
          <a:r>
            <a:rPr lang="en-ZA" sz="2000" kern="1200" dirty="0" err="1">
              <a:solidFill>
                <a:schemeClr val="tx1"/>
              </a:solidFill>
              <a:effectLst/>
              <a:latin typeface="+mn-lt"/>
              <a:ea typeface="+mn-ea"/>
              <a:cs typeface="+mn-cs"/>
            </a:rPr>
            <a:t>dwelmmisbruik</a:t>
          </a:r>
          <a:r>
            <a:rPr lang="en-ZA" sz="2000" kern="1200" dirty="0">
              <a:solidFill>
                <a:schemeClr val="tx1"/>
              </a:solidFill>
              <a:effectLst/>
              <a:latin typeface="+mn-lt"/>
              <a:ea typeface="+mn-ea"/>
              <a:cs typeface="+mn-cs"/>
            </a:rPr>
            <a:t>.</a:t>
          </a:r>
          <a:endParaRPr lang="en-US" sz="2000" kern="1200" dirty="0">
            <a:solidFill>
              <a:schemeClr val="tx1"/>
            </a:solidFill>
            <a:effectLst/>
            <a:latin typeface="+mn-lt"/>
            <a:ea typeface="+mn-ea"/>
            <a:cs typeface="+mn-cs"/>
          </a:endParaRPr>
        </a:p>
        <a:p>
          <a:pPr marL="228600" lvl="1" indent="-228600" algn="l" defTabSz="889000">
            <a:lnSpc>
              <a:spcPct val="90000"/>
            </a:lnSpc>
            <a:spcBef>
              <a:spcPct val="0"/>
            </a:spcBef>
            <a:spcAft>
              <a:spcPct val="15000"/>
            </a:spcAft>
            <a:buChar char="•"/>
          </a:pPr>
          <a:r>
            <a:rPr lang="en-ZA" sz="2000" kern="1200" dirty="0">
              <a:solidFill>
                <a:schemeClr val="tx1"/>
              </a:solidFill>
              <a:effectLst/>
              <a:latin typeface="+mn-lt"/>
              <a:ea typeface="+mn-ea"/>
              <a:cs typeface="+mn-cs"/>
            </a:rPr>
            <a:t>Boelie </a:t>
          </a:r>
          <a:r>
            <a:rPr lang="en-ZA" sz="2000" kern="1200" dirty="0" err="1">
              <a:solidFill>
                <a:schemeClr val="tx1"/>
              </a:solidFill>
              <a:effectLst/>
              <a:latin typeface="+mn-lt"/>
              <a:ea typeface="+mn-ea"/>
              <a:cs typeface="+mn-cs"/>
            </a:rPr>
            <a:t>ander</a:t>
          </a:r>
          <a:r>
            <a:rPr lang="en-ZA" sz="2000" kern="1200" dirty="0">
              <a:solidFill>
                <a:schemeClr val="tx1"/>
              </a:solidFill>
              <a:effectLst/>
              <a:latin typeface="+mn-lt"/>
              <a:ea typeface="+mn-ea"/>
              <a:cs typeface="+mn-cs"/>
            </a:rPr>
            <a:t> in </a:t>
          </a:r>
          <a:r>
            <a:rPr lang="en-ZA" sz="2000" kern="1200" dirty="0" err="1">
              <a:solidFill>
                <a:schemeClr val="tx1"/>
              </a:solidFill>
              <a:effectLst/>
              <a:latin typeface="+mn-lt"/>
              <a:ea typeface="+mn-ea"/>
              <a:cs typeface="+mn-cs"/>
            </a:rPr>
            <a:t>persoon</a:t>
          </a:r>
          <a:r>
            <a:rPr lang="en-ZA" sz="2000" kern="1200" dirty="0">
              <a:solidFill>
                <a:schemeClr val="tx1"/>
              </a:solidFill>
              <a:effectLst/>
              <a:latin typeface="+mn-lt"/>
              <a:ea typeface="+mn-ea"/>
              <a:cs typeface="+mn-cs"/>
            </a:rPr>
            <a:t> of op </a:t>
          </a:r>
          <a:r>
            <a:rPr lang="en-ZA" sz="2000" kern="1200" dirty="0" err="1">
              <a:solidFill>
                <a:schemeClr val="tx1"/>
              </a:solidFill>
              <a:effectLst/>
              <a:latin typeface="+mn-lt"/>
              <a:ea typeface="+mn-ea"/>
              <a:cs typeface="+mn-cs"/>
            </a:rPr>
            <a:t>sosiale</a:t>
          </a:r>
          <a:r>
            <a:rPr lang="en-ZA" sz="2000" kern="1200" dirty="0">
              <a:solidFill>
                <a:schemeClr val="tx1"/>
              </a:solidFill>
              <a:effectLst/>
              <a:latin typeface="+mn-lt"/>
              <a:ea typeface="+mn-ea"/>
              <a:cs typeface="+mn-cs"/>
            </a:rPr>
            <a:t> media</a:t>
          </a:r>
          <a:endParaRPr lang="af-ZA" sz="2000" kern="1200"/>
        </a:p>
      </dsp:txBody>
      <dsp:txXfrm>
        <a:off x="5529696" y="673400"/>
        <a:ext cx="4850566" cy="36233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6959AE-563B-4AC5-A9B0-3A333D84E52B}" type="datetimeFigureOut">
              <a:rPr lang="en-US" smtClean="0"/>
              <a:t>10/28/2025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F60436-B5DA-45A8-B25E-4BF3340D219F}" type="slidenum">
              <a:rPr lang="en-US" smtClean="0"/>
              <a:t>‹#›</a:t>
            </a:fld>
            <a:endParaRPr lang="en-US"/>
          </a:p>
        </p:txBody>
      </p:sp>
    </p:spTree>
    <p:extLst>
      <p:ext uri="{BB962C8B-B14F-4D97-AF65-F5344CB8AC3E}">
        <p14:creationId xmlns:p14="http://schemas.microsoft.com/office/powerpoint/2010/main" val="3543237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1BvgORbolE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t12VaVgl4B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af-ZA" sz="1200" kern="1200" dirty="0">
                <a:solidFill>
                  <a:schemeClr val="tx1"/>
                </a:solidFill>
                <a:effectLst/>
                <a:latin typeface="+mn-lt"/>
                <a:ea typeface="+mn-ea"/>
                <a:cs typeface="+mn-cs"/>
              </a:rPr>
              <a:t>Die volgende deel van ons les gaan oor ROLMODELLE.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Voltooi die konsepkaart (</a:t>
            </a:r>
            <a:r>
              <a:rPr lang="af-ZA" sz="1200" b="1" i="1" kern="1200" dirty="0">
                <a:solidFill>
                  <a:schemeClr val="tx1"/>
                </a:solidFill>
                <a:effectLst/>
                <a:latin typeface="+mn-lt"/>
                <a:ea typeface="+mn-ea"/>
                <a:cs typeface="+mn-cs"/>
              </a:rPr>
              <a:t>Aktiwiteit 2</a:t>
            </a:r>
            <a:r>
              <a:rPr lang="af-ZA" sz="1200" kern="1200" dirty="0">
                <a:solidFill>
                  <a:schemeClr val="tx1"/>
                </a:solidFill>
                <a:effectLst/>
                <a:latin typeface="+mn-lt"/>
                <a:ea typeface="+mn-ea"/>
                <a:cs typeface="+mn-cs"/>
              </a:rPr>
              <a:t>) op die</a:t>
            </a:r>
            <a:r>
              <a:rPr lang="af-ZA" sz="1200" b="1" u="sng" kern="1200" dirty="0">
                <a:solidFill>
                  <a:schemeClr val="tx1"/>
                </a:solidFill>
                <a:effectLst/>
                <a:latin typeface="+mn-lt"/>
                <a:ea typeface="+mn-ea"/>
                <a:cs typeface="+mn-cs"/>
              </a:rPr>
              <a:t> </a:t>
            </a:r>
            <a:r>
              <a:rPr lang="af-ZA" sz="1200" b="1" i="1" u="sng" kern="1200" dirty="0">
                <a:solidFill>
                  <a:schemeClr val="tx1"/>
                </a:solidFill>
                <a:effectLst/>
                <a:latin typeface="+mn-lt"/>
                <a:ea typeface="+mn-ea"/>
                <a:cs typeface="+mn-cs"/>
              </a:rPr>
              <a:t>Les 1 - Werkkaart</a:t>
            </a:r>
            <a:r>
              <a:rPr lang="af-ZA" sz="1200" kern="1200" dirty="0">
                <a:solidFill>
                  <a:schemeClr val="tx1"/>
                </a:solidFill>
                <a:effectLst/>
                <a:latin typeface="+mn-lt"/>
                <a:ea typeface="+mn-ea"/>
                <a:cs typeface="+mn-cs"/>
              </a:rPr>
              <a:t> soos wat ons deur hierdie tweede deel van die les gaan.</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Dink vir 'n oomblik – wat is rolmodelle? Wat beteken dit vir jou?</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0F60436-B5DA-45A8-B25E-4BF3340D219F}" type="slidenum">
              <a:rPr lang="en-US" smtClean="0"/>
              <a:t>1</a:t>
            </a:fld>
            <a:endParaRPr lang="en-US"/>
          </a:p>
        </p:txBody>
      </p:sp>
    </p:spTree>
    <p:extLst>
      <p:ext uri="{BB962C8B-B14F-4D97-AF65-F5344CB8AC3E}">
        <p14:creationId xmlns:p14="http://schemas.microsoft.com/office/powerpoint/2010/main" val="120090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af-ZA" sz="1200" kern="1200" dirty="0">
                <a:solidFill>
                  <a:schemeClr val="tx1"/>
                </a:solidFill>
                <a:effectLst/>
                <a:latin typeface="+mn-lt"/>
                <a:ea typeface="+mn-ea"/>
                <a:cs typeface="+mn-cs"/>
              </a:rPr>
              <a:t>Die bondigste definisie is op die skyfie – 'n persoon waarna ander opkyk as voorbeeld of nagevolg moet word.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Nou graad </a:t>
            </a:r>
            <a:r>
              <a:rPr lang="af-ZA" sz="1200" kern="1200" dirty="0" err="1">
                <a:solidFill>
                  <a:schemeClr val="tx1"/>
                </a:solidFill>
                <a:effectLst/>
                <a:latin typeface="+mn-lt"/>
                <a:ea typeface="+mn-ea"/>
                <a:cs typeface="+mn-cs"/>
              </a:rPr>
              <a:t>9's</a:t>
            </a:r>
            <a:r>
              <a:rPr lang="af-ZA" sz="1200" kern="1200" dirty="0">
                <a:solidFill>
                  <a:schemeClr val="tx1"/>
                </a:solidFill>
                <a:effectLst/>
                <a:latin typeface="+mn-lt"/>
                <a:ea typeface="+mn-ea"/>
                <a:cs typeface="+mn-cs"/>
              </a:rPr>
              <a:t>, wat beteken dit regtig?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0F60436-B5DA-45A8-B25E-4BF3340D219F}" type="slidenum">
              <a:rPr lang="en-US" smtClean="0"/>
              <a:t>2</a:t>
            </a:fld>
            <a:endParaRPr lang="en-US"/>
          </a:p>
        </p:txBody>
      </p:sp>
    </p:spTree>
    <p:extLst>
      <p:ext uri="{BB962C8B-B14F-4D97-AF65-F5344CB8AC3E}">
        <p14:creationId xmlns:p14="http://schemas.microsoft.com/office/powerpoint/2010/main" val="928223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af-ZA" sz="1200" kern="1200" dirty="0">
                <a:solidFill>
                  <a:schemeClr val="tx1"/>
                </a:solidFill>
                <a:effectLst/>
                <a:latin typeface="+mn-lt"/>
                <a:ea typeface="+mn-ea"/>
                <a:cs typeface="+mn-cs"/>
              </a:rPr>
              <a:t>Mense het verskillende rolmodelle gedurende die verskillende stadiums van hul lewens. Ons assosieer gewoonlik die term rolmodel met bekendes, sportsterre en ander prominente figure. Maar hulle kan ook nader aan die huis wees.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Baie mense sien een of albei hul ouers of versorgers 'n rolmodel, terwyl onderwysers dikwels as rolmodelle in die oë van hul studente gesien word.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0F60436-B5DA-45A8-B25E-4BF3340D219F}" type="slidenum">
              <a:rPr lang="en-US" smtClean="0"/>
              <a:t>3</a:t>
            </a:fld>
            <a:endParaRPr lang="en-US"/>
          </a:p>
        </p:txBody>
      </p:sp>
    </p:spTree>
    <p:extLst>
      <p:ext uri="{BB962C8B-B14F-4D97-AF65-F5344CB8AC3E}">
        <p14:creationId xmlns:p14="http://schemas.microsoft.com/office/powerpoint/2010/main" val="270753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af-ZA" sz="1200" kern="1200" dirty="0">
                <a:solidFill>
                  <a:schemeClr val="tx1"/>
                </a:solidFill>
                <a:effectLst/>
                <a:latin typeface="+mn-lt"/>
                <a:ea typeface="+mn-ea"/>
                <a:cs typeface="+mn-cs"/>
              </a:rPr>
              <a:t>Rolmodelle kan help om jongmense te wys hoe om hul lewens met integriteit, optimisme, hoop, vasberadenheid en deernis te leef. Hulle kan positiewe ontwikkeling aanmoedig en 'n positiewe leidende krag wees.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Kyk: Why are </a:t>
            </a:r>
            <a:r>
              <a:rPr lang="af-ZA" sz="1200" kern="1200" dirty="0" err="1">
                <a:solidFill>
                  <a:schemeClr val="tx1"/>
                </a:solidFill>
                <a:effectLst/>
                <a:latin typeface="+mn-lt"/>
                <a:ea typeface="+mn-ea"/>
                <a:cs typeface="+mn-cs"/>
              </a:rPr>
              <a:t>role</a:t>
            </a:r>
            <a:r>
              <a:rPr lang="af-ZA" sz="1200" kern="1200" dirty="0">
                <a:solidFill>
                  <a:schemeClr val="tx1"/>
                </a:solidFill>
                <a:effectLst/>
                <a:latin typeface="+mn-lt"/>
                <a:ea typeface="+mn-ea"/>
                <a:cs typeface="+mn-cs"/>
              </a:rPr>
              <a:t> </a:t>
            </a:r>
            <a:r>
              <a:rPr lang="af-ZA" sz="1200" kern="1200" dirty="0" err="1">
                <a:solidFill>
                  <a:schemeClr val="tx1"/>
                </a:solidFill>
                <a:effectLst/>
                <a:latin typeface="+mn-lt"/>
                <a:ea typeface="+mn-ea"/>
                <a:cs typeface="+mn-cs"/>
              </a:rPr>
              <a:t>models</a:t>
            </a:r>
            <a:r>
              <a:rPr lang="af-ZA" sz="1200" kern="1200" dirty="0">
                <a:solidFill>
                  <a:schemeClr val="tx1"/>
                </a:solidFill>
                <a:effectLst/>
                <a:latin typeface="+mn-lt"/>
                <a:ea typeface="+mn-ea"/>
                <a:cs typeface="+mn-cs"/>
              </a:rPr>
              <a:t> important?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u="sng" kern="1200" dirty="0">
                <a:solidFill>
                  <a:schemeClr val="tx1"/>
                </a:solidFill>
                <a:effectLst/>
                <a:latin typeface="+mn-lt"/>
                <a:ea typeface="+mn-ea"/>
                <a:cs typeface="+mn-cs"/>
                <a:hlinkClick r:id="rId3"/>
              </a:rPr>
              <a:t>https://www.youtube.com/watch?v=1BvgORbolE0</a:t>
            </a:r>
            <a:r>
              <a:rPr lang="af-ZA" sz="1200" kern="1200" dirty="0">
                <a:solidFill>
                  <a:schemeClr val="tx1"/>
                </a:solidFill>
                <a:effectLst/>
                <a:latin typeface="+mn-lt"/>
                <a:ea typeface="+mn-ea"/>
                <a:cs typeface="+mn-cs"/>
              </a:rPr>
              <a:t> (4 min 23 sek.)</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b="1" kern="1200" dirty="0">
                <a:solidFill>
                  <a:schemeClr val="tx1"/>
                </a:solidFill>
                <a:effectLst/>
                <a:latin typeface="+mn-lt"/>
                <a:ea typeface="+mn-ea"/>
                <a:cs typeface="+mn-cs"/>
              </a:rPr>
              <a:t>Hoekom is rolmodelle belangrik?</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Ons dink </a:t>
            </a:r>
            <a:r>
              <a:rPr lang="en-ZA" sz="1200" kern="1200" dirty="0" err="1">
                <a:solidFill>
                  <a:schemeClr val="tx1"/>
                </a:solidFill>
                <a:effectLst/>
                <a:latin typeface="+mn-lt"/>
                <a:ea typeface="+mn-ea"/>
                <a:cs typeface="+mn-cs"/>
              </a:rPr>
              <a:t>nie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gewoonlik</a:t>
            </a:r>
            <a:r>
              <a:rPr lang="en-ZA" sz="1200" kern="1200" dirty="0">
                <a:solidFill>
                  <a:schemeClr val="tx1"/>
                </a:solidFill>
                <a:effectLst/>
                <a:latin typeface="+mn-lt"/>
                <a:ea typeface="+mn-ea"/>
                <a:cs typeface="+mn-cs"/>
              </a:rPr>
              <a:t> so </a:t>
            </a:r>
            <a:r>
              <a:rPr lang="en-ZA" sz="1200" kern="1200" dirty="0" err="1">
                <a:solidFill>
                  <a:schemeClr val="tx1"/>
                </a:solidFill>
                <a:effectLst/>
                <a:latin typeface="+mn-lt"/>
                <a:ea typeface="+mn-ea"/>
                <a:cs typeface="+mn-cs"/>
              </a:rPr>
              <a:t>baie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hieraan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nie</a:t>
            </a:r>
            <a:r>
              <a:rPr lang="en-ZA" sz="1200" kern="1200" dirty="0">
                <a:solidFill>
                  <a:schemeClr val="tx1"/>
                </a:solidFill>
                <a:effectLst/>
                <a:latin typeface="+mn-lt"/>
                <a:ea typeface="+mn-ea"/>
                <a:cs typeface="+mn-cs"/>
              </a:rPr>
              <a:t>, maar </a:t>
            </a:r>
            <a:r>
              <a:rPr lang="en-ZA" sz="1200" kern="1200" dirty="0" err="1">
                <a:solidFill>
                  <a:schemeClr val="tx1"/>
                </a:solidFill>
                <a:effectLst/>
                <a:latin typeface="+mn-lt"/>
                <a:ea typeface="+mn-ea"/>
                <a:cs typeface="+mn-cs"/>
              </a:rPr>
              <a:t>rolmodelle</a:t>
            </a:r>
            <a:r>
              <a:rPr lang="en-ZA" sz="1200" kern="1200" dirty="0">
                <a:solidFill>
                  <a:schemeClr val="tx1"/>
                </a:solidFill>
                <a:effectLst/>
                <a:latin typeface="+mn-lt"/>
                <a:ea typeface="+mn-ea"/>
                <a:cs typeface="+mn-cs"/>
              </a:rPr>
              <a:t> leer </a:t>
            </a:r>
            <a:r>
              <a:rPr lang="en-ZA" sz="1200" kern="1200" dirty="0" err="1">
                <a:solidFill>
                  <a:schemeClr val="tx1"/>
                </a:solidFill>
                <a:effectLst/>
                <a:latin typeface="+mn-lt"/>
                <a:ea typeface="+mn-ea"/>
                <a:cs typeface="+mn-cs"/>
              </a:rPr>
              <a:t>ons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ons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belangrikste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lewenslesse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deur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hul</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optrede</a:t>
            </a:r>
            <a:r>
              <a:rPr lang="en-ZA" sz="1200" kern="1200" dirty="0">
                <a:solidFill>
                  <a:schemeClr val="tx1"/>
                </a:solidFill>
                <a:effectLst/>
                <a:latin typeface="+mn-lt"/>
                <a:ea typeface="+mn-ea"/>
                <a:cs typeface="+mn-cs"/>
              </a:rPr>
              <a:t> wat 'n </a:t>
            </a:r>
            <a:r>
              <a:rPr lang="en-ZA" sz="1200" kern="1200" dirty="0" err="1">
                <a:solidFill>
                  <a:schemeClr val="tx1"/>
                </a:solidFill>
                <a:effectLst/>
                <a:latin typeface="+mn-lt"/>
                <a:ea typeface="+mn-ea"/>
                <a:cs typeface="+mn-cs"/>
              </a:rPr>
              <a:t>groot</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invloed</a:t>
            </a:r>
            <a:r>
              <a:rPr lang="en-ZA" sz="1200" kern="1200" dirty="0">
                <a:solidFill>
                  <a:schemeClr val="tx1"/>
                </a:solidFill>
                <a:effectLst/>
                <a:latin typeface="+mn-lt"/>
                <a:ea typeface="+mn-ea"/>
                <a:cs typeface="+mn-cs"/>
              </a:rPr>
              <a:t> op </a:t>
            </a:r>
            <a:r>
              <a:rPr lang="en-ZA" sz="1200" kern="1200" dirty="0" err="1">
                <a:solidFill>
                  <a:schemeClr val="tx1"/>
                </a:solidFill>
                <a:effectLst/>
                <a:latin typeface="+mn-lt"/>
                <a:ea typeface="+mn-ea"/>
                <a:cs typeface="+mn-cs"/>
              </a:rPr>
              <a:t>ons</a:t>
            </a:r>
            <a:r>
              <a:rPr lang="en-ZA" sz="1200" kern="1200" dirty="0">
                <a:solidFill>
                  <a:schemeClr val="tx1"/>
                </a:solidFill>
                <a:effectLst/>
                <a:latin typeface="+mn-lt"/>
                <a:ea typeface="+mn-ea"/>
                <a:cs typeface="+mn-cs"/>
              </a:rPr>
              <a:t> het. 'n </a:t>
            </a:r>
            <a:r>
              <a:rPr lang="en-ZA" sz="1200" kern="1200" dirty="0" err="1">
                <a:solidFill>
                  <a:schemeClr val="tx1"/>
                </a:solidFill>
                <a:effectLst/>
                <a:latin typeface="+mn-lt"/>
                <a:ea typeface="+mn-ea"/>
                <a:cs typeface="+mn-cs"/>
              </a:rPr>
              <a:t>Goeie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rolmodel</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kan</a:t>
            </a:r>
            <a:r>
              <a:rPr lang="en-ZA" sz="1200" kern="1200" dirty="0">
                <a:solidFill>
                  <a:schemeClr val="tx1"/>
                </a:solidFill>
                <a:effectLst/>
                <a:latin typeface="+mn-lt"/>
                <a:ea typeface="+mn-ea"/>
                <a:cs typeface="+mn-cs"/>
              </a:rPr>
              <a:t> 'n </a:t>
            </a:r>
            <a:r>
              <a:rPr lang="en-ZA" sz="1200" kern="1200" dirty="0" err="1">
                <a:solidFill>
                  <a:schemeClr val="tx1"/>
                </a:solidFill>
                <a:effectLst/>
                <a:latin typeface="+mn-lt"/>
                <a:ea typeface="+mn-ea"/>
                <a:cs typeface="+mn-cs"/>
              </a:rPr>
              <a:t>jongmens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soms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selfs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meer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beïnvloed</a:t>
            </a:r>
            <a:r>
              <a:rPr lang="en-ZA" sz="1200" kern="1200" dirty="0">
                <a:solidFill>
                  <a:schemeClr val="tx1"/>
                </a:solidFill>
                <a:effectLst/>
                <a:latin typeface="+mn-lt"/>
                <a:ea typeface="+mn-ea"/>
                <a:cs typeface="+mn-cs"/>
              </a:rPr>
              <a:t> as wat </a:t>
            </a:r>
            <a:r>
              <a:rPr lang="en-ZA" sz="1200" kern="1200" dirty="0" err="1">
                <a:solidFill>
                  <a:schemeClr val="tx1"/>
                </a:solidFill>
                <a:effectLst/>
                <a:latin typeface="+mn-lt"/>
                <a:ea typeface="+mn-ea"/>
                <a:cs typeface="+mn-cs"/>
              </a:rPr>
              <a:t>sy</a:t>
            </a:r>
            <a:r>
              <a:rPr lang="en-ZA" sz="1200" kern="1200" dirty="0">
                <a:solidFill>
                  <a:schemeClr val="tx1"/>
                </a:solidFill>
                <a:effectLst/>
                <a:latin typeface="+mn-lt"/>
                <a:ea typeface="+mn-ea"/>
                <a:cs typeface="+mn-cs"/>
              </a:rPr>
              <a:t> / </a:t>
            </a:r>
            <a:r>
              <a:rPr lang="en-ZA" sz="1200" kern="1200" dirty="0" err="1">
                <a:solidFill>
                  <a:schemeClr val="tx1"/>
                </a:solidFill>
                <a:effectLst/>
                <a:latin typeface="+mn-lt"/>
                <a:ea typeface="+mn-ea"/>
                <a:cs typeface="+mn-cs"/>
              </a:rPr>
              <a:t>haar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ouers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kan.</a:t>
            </a:r>
            <a:endParaRPr lang="en-US" dirty="0"/>
          </a:p>
          <a:p>
            <a:endParaRPr lang="en-US" dirty="0"/>
          </a:p>
        </p:txBody>
      </p:sp>
      <p:sp>
        <p:nvSpPr>
          <p:cNvPr id="4" name="Slide Number Placeholder 3"/>
          <p:cNvSpPr>
            <a:spLocks noGrp="1"/>
          </p:cNvSpPr>
          <p:nvPr>
            <p:ph type="sldNum" sz="quarter" idx="5"/>
          </p:nvPr>
        </p:nvSpPr>
        <p:spPr/>
        <p:txBody>
          <a:bodyPr/>
          <a:lstStyle/>
          <a:p>
            <a:fld id="{40F60436-B5DA-45A8-B25E-4BF3340D219F}" type="slidenum">
              <a:rPr lang="en-US" smtClean="0"/>
              <a:t>4</a:t>
            </a:fld>
            <a:endParaRPr lang="en-US"/>
          </a:p>
        </p:txBody>
      </p:sp>
    </p:spTree>
    <p:extLst>
      <p:ext uri="{BB962C8B-B14F-4D97-AF65-F5344CB8AC3E}">
        <p14:creationId xmlns:p14="http://schemas.microsoft.com/office/powerpoint/2010/main" val="3841110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err="1">
                <a:solidFill>
                  <a:schemeClr val="tx1"/>
                </a:solidFill>
                <a:effectLst/>
                <a:latin typeface="+mn-lt"/>
                <a:ea typeface="+mn-ea"/>
                <a:cs typeface="+mn-cs"/>
              </a:rPr>
              <a:t>Rolmodelle</a:t>
            </a:r>
            <a:r>
              <a:rPr lang="en-ZA" sz="1200" kern="1200" dirty="0">
                <a:solidFill>
                  <a:schemeClr val="tx1"/>
                </a:solidFill>
                <a:effectLst/>
                <a:latin typeface="+mn-lt"/>
                <a:ea typeface="+mn-ea"/>
                <a:cs typeface="+mn-cs"/>
              </a:rPr>
              <a:t> leer </a:t>
            </a:r>
            <a:r>
              <a:rPr lang="en-ZA" sz="1200" kern="1200" dirty="0" err="1">
                <a:solidFill>
                  <a:schemeClr val="tx1"/>
                </a:solidFill>
                <a:effectLst/>
                <a:latin typeface="+mn-lt"/>
                <a:ea typeface="+mn-ea"/>
                <a:cs typeface="+mn-cs"/>
              </a:rPr>
              <a:t>ons</a:t>
            </a:r>
            <a:r>
              <a:rPr lang="en-ZA" sz="1200" kern="1200" dirty="0">
                <a:solidFill>
                  <a:schemeClr val="tx1"/>
                </a:solidFill>
                <a:effectLst/>
                <a:latin typeface="+mn-lt"/>
                <a:ea typeface="+mn-ea"/>
                <a:cs typeface="+mn-cs"/>
              </a:rPr>
              <a:t> van die </a:t>
            </a:r>
            <a:r>
              <a:rPr lang="en-ZA" sz="1200" kern="1200" dirty="0" err="1">
                <a:solidFill>
                  <a:schemeClr val="tx1"/>
                </a:solidFill>
                <a:effectLst/>
                <a:latin typeface="+mn-lt"/>
                <a:ea typeface="+mn-ea"/>
                <a:cs typeface="+mn-cs"/>
              </a:rPr>
              <a:t>belangrikste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lewenslesse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Positiewe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rolmodelle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kan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ons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aksies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beïnvloed</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dikwels</a:t>
            </a:r>
            <a:r>
              <a:rPr lang="en-ZA" sz="1200" kern="1200" dirty="0">
                <a:solidFill>
                  <a:schemeClr val="tx1"/>
                </a:solidFill>
                <a:effectLst/>
                <a:latin typeface="+mn-lt"/>
                <a:ea typeface="+mn-ea"/>
                <a:cs typeface="+mn-cs"/>
              </a:rPr>
              <a:t> in die </a:t>
            </a:r>
            <a:r>
              <a:rPr lang="en-ZA" sz="1200" kern="1200" dirty="0" err="1">
                <a:solidFill>
                  <a:schemeClr val="tx1"/>
                </a:solidFill>
                <a:effectLst/>
                <a:latin typeface="+mn-lt"/>
                <a:ea typeface="+mn-ea"/>
                <a:cs typeface="+mn-cs"/>
              </a:rPr>
              <a:t>vorm</a:t>
            </a:r>
            <a:r>
              <a:rPr lang="en-ZA" sz="1200" kern="1200" dirty="0">
                <a:solidFill>
                  <a:schemeClr val="tx1"/>
                </a:solidFill>
                <a:effectLst/>
                <a:latin typeface="+mn-lt"/>
                <a:ea typeface="+mn-ea"/>
                <a:cs typeface="+mn-cs"/>
              </a:rPr>
              <a:t> van </a:t>
            </a:r>
            <a:r>
              <a:rPr lang="en-ZA" sz="1200" kern="1200" dirty="0" err="1">
                <a:solidFill>
                  <a:schemeClr val="tx1"/>
                </a:solidFill>
                <a:effectLst/>
                <a:latin typeface="+mn-lt"/>
                <a:ea typeface="+mn-ea"/>
                <a:cs typeface="+mn-cs"/>
              </a:rPr>
              <a:t>nabootsing</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ons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motiveer</a:t>
            </a:r>
            <a:r>
              <a:rPr lang="en-ZA" sz="1200" kern="1200" dirty="0">
                <a:solidFill>
                  <a:schemeClr val="tx1"/>
                </a:solidFill>
                <a:effectLst/>
                <a:latin typeface="+mn-lt"/>
                <a:ea typeface="+mn-ea"/>
                <a:cs typeface="+mn-cs"/>
              </a:rPr>
              <a:t> om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streef</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na</a:t>
            </a:r>
            <a:r>
              <a:rPr lang="en-ZA" sz="1200" kern="1200" dirty="0">
                <a:solidFill>
                  <a:schemeClr val="tx1"/>
                </a:solidFill>
                <a:effectLst/>
                <a:latin typeface="+mn-lt"/>
                <a:ea typeface="+mn-ea"/>
                <a:cs typeface="+mn-cs"/>
              </a:rPr>
              <a:t> die </a:t>
            </a:r>
            <a:r>
              <a:rPr lang="en-ZA" sz="1200" kern="1200" dirty="0" err="1">
                <a:solidFill>
                  <a:schemeClr val="tx1"/>
                </a:solidFill>
                <a:effectLst/>
                <a:latin typeface="+mn-lt"/>
                <a:ea typeface="+mn-ea"/>
                <a:cs typeface="+mn-cs"/>
              </a:rPr>
              <a:t>standaarde</a:t>
            </a:r>
            <a:r>
              <a:rPr lang="en-ZA" sz="1200" kern="1200" dirty="0">
                <a:solidFill>
                  <a:schemeClr val="tx1"/>
                </a:solidFill>
                <a:effectLst/>
                <a:latin typeface="+mn-lt"/>
                <a:ea typeface="+mn-ea"/>
                <a:cs typeface="+mn-cs"/>
              </a:rPr>
              <a:t> wat </a:t>
            </a:r>
            <a:r>
              <a:rPr lang="en-ZA" sz="1200" kern="1200" dirty="0" err="1">
                <a:solidFill>
                  <a:schemeClr val="tx1"/>
                </a:solidFill>
                <a:effectLst/>
                <a:latin typeface="+mn-lt"/>
                <a:ea typeface="+mn-ea"/>
                <a:cs typeface="+mn-cs"/>
              </a:rPr>
              <a:t>hulle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gestel</a:t>
            </a:r>
            <a:r>
              <a:rPr lang="en-ZA" sz="1200" kern="1200" dirty="0">
                <a:solidFill>
                  <a:schemeClr val="tx1"/>
                </a:solidFill>
                <a:effectLst/>
                <a:latin typeface="+mn-lt"/>
                <a:ea typeface="+mn-ea"/>
                <a:cs typeface="+mn-cs"/>
              </a:rPr>
              <a:t> het.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0F60436-B5DA-45A8-B25E-4BF3340D219F}" type="slidenum">
              <a:rPr lang="en-US" smtClean="0"/>
              <a:t>5</a:t>
            </a:fld>
            <a:endParaRPr lang="en-US"/>
          </a:p>
        </p:txBody>
      </p:sp>
    </p:spTree>
    <p:extLst>
      <p:ext uri="{BB962C8B-B14F-4D97-AF65-F5344CB8AC3E}">
        <p14:creationId xmlns:p14="http://schemas.microsoft.com/office/powerpoint/2010/main" val="3265382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af-ZA" sz="1200" kern="1200" dirty="0">
                <a:solidFill>
                  <a:schemeClr val="tx1"/>
                </a:solidFill>
                <a:effectLst/>
                <a:latin typeface="+mn-lt"/>
                <a:ea typeface="+mn-ea"/>
                <a:cs typeface="+mn-cs"/>
              </a:rPr>
              <a:t>Soos baie dinge in die lewe, kan rolmodelle positief of negatief wees.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Hoekom is dit so? Kan jy aan voorbeelde dink?</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1" kern="1200" dirty="0" err="1">
                <a:solidFill>
                  <a:schemeClr val="tx1"/>
                </a:solidFill>
                <a:effectLst/>
                <a:latin typeface="+mn-lt"/>
                <a:ea typeface="+mn-ea"/>
                <a:cs typeface="+mn-cs"/>
              </a:rPr>
              <a:t>Positiewe</a:t>
            </a:r>
            <a:r>
              <a:rPr lang="en-ZA" sz="1200" b="1" kern="1200" dirty="0">
                <a:solidFill>
                  <a:schemeClr val="tx1"/>
                </a:solidFill>
                <a:effectLst/>
                <a:latin typeface="+mn-lt"/>
                <a:ea typeface="+mn-ea"/>
                <a:cs typeface="+mn-cs"/>
              </a:rPr>
              <a:t> </a:t>
            </a:r>
            <a:r>
              <a:rPr lang="en-ZA" sz="1200" b="1" kern="1200" dirty="0" err="1">
                <a:solidFill>
                  <a:schemeClr val="tx1"/>
                </a:solidFill>
                <a:effectLst/>
                <a:latin typeface="+mn-lt"/>
                <a:ea typeface="+mn-ea"/>
                <a:cs typeface="+mn-cs"/>
              </a:rPr>
              <a:t>rolmodelle</a:t>
            </a:r>
            <a:r>
              <a:rPr lang="en-ZA" sz="1200" kern="1200" dirty="0">
                <a:solidFill>
                  <a:schemeClr val="tx1"/>
                </a:solidFill>
                <a:effectLst/>
                <a:latin typeface="+mn-lt"/>
                <a:ea typeface="+mn-ea"/>
                <a:cs typeface="+mn-cs"/>
              </a:rPr>
              <a:t> is </a:t>
            </a:r>
            <a:r>
              <a:rPr lang="en-ZA" sz="1200" kern="1200" dirty="0" err="1">
                <a:solidFill>
                  <a:schemeClr val="tx1"/>
                </a:solidFill>
                <a:effectLst/>
                <a:latin typeface="+mn-lt"/>
                <a:ea typeface="+mn-ea"/>
                <a:cs typeface="+mn-cs"/>
              </a:rPr>
              <a:t>vriendelik</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eerlik</a:t>
            </a:r>
            <a:r>
              <a:rPr lang="en-ZA" sz="1200" kern="1200" dirty="0">
                <a:solidFill>
                  <a:schemeClr val="tx1"/>
                </a:solidFill>
                <a:effectLst/>
                <a:latin typeface="+mn-lt"/>
                <a:ea typeface="+mn-ea"/>
                <a:cs typeface="+mn-cs"/>
              </a:rPr>
              <a:t>. Hulle </a:t>
            </a:r>
            <a:r>
              <a:rPr lang="en-ZA" sz="1200" kern="1200" dirty="0" err="1">
                <a:solidFill>
                  <a:schemeClr val="tx1"/>
                </a:solidFill>
                <a:effectLst/>
                <a:latin typeface="+mn-lt"/>
                <a:ea typeface="+mn-ea"/>
                <a:cs typeface="+mn-cs"/>
              </a:rPr>
              <a:t>werk</a:t>
            </a:r>
            <a:r>
              <a:rPr lang="en-ZA" sz="1200" kern="1200" dirty="0">
                <a:solidFill>
                  <a:schemeClr val="tx1"/>
                </a:solidFill>
                <a:effectLst/>
                <a:latin typeface="+mn-lt"/>
                <a:ea typeface="+mn-ea"/>
                <a:cs typeface="+mn-cs"/>
              </a:rPr>
              <a:t> hard, is </a:t>
            </a:r>
            <a:r>
              <a:rPr lang="en-ZA" sz="1200" kern="1200" dirty="0" err="1">
                <a:solidFill>
                  <a:schemeClr val="tx1"/>
                </a:solidFill>
                <a:effectLst/>
                <a:latin typeface="+mn-lt"/>
                <a:ea typeface="+mn-ea"/>
                <a:cs typeface="+mn-cs"/>
              </a:rPr>
              <a:t>kundig</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deel</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hul</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vermoë</a:t>
            </a:r>
            <a:r>
              <a:rPr lang="en-ZA" sz="1200" kern="1200" dirty="0">
                <a:solidFill>
                  <a:schemeClr val="tx1"/>
                </a:solidFill>
                <a:effectLst/>
                <a:latin typeface="+mn-lt"/>
                <a:ea typeface="+mn-ea"/>
                <a:cs typeface="+mn-cs"/>
              </a:rPr>
              <a:t> met </a:t>
            </a:r>
            <a:r>
              <a:rPr lang="en-ZA" sz="1200" kern="1200" dirty="0" err="1">
                <a:solidFill>
                  <a:schemeClr val="tx1"/>
                </a:solidFill>
                <a:effectLst/>
                <a:latin typeface="+mn-lt"/>
                <a:ea typeface="+mn-ea"/>
                <a:cs typeface="+mn-cs"/>
              </a:rPr>
              <a:t>diegene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rondom</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hulle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Negatiewe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invloede</a:t>
            </a:r>
            <a:r>
              <a:rPr lang="en-ZA" sz="1200" kern="1200" dirty="0">
                <a:solidFill>
                  <a:schemeClr val="tx1"/>
                </a:solidFill>
                <a:effectLst/>
                <a:latin typeface="+mn-lt"/>
                <a:ea typeface="+mn-ea"/>
                <a:cs typeface="+mn-cs"/>
              </a:rPr>
              <a:t> is die </a:t>
            </a:r>
            <a:r>
              <a:rPr lang="en-ZA" sz="1200" kern="1200" dirty="0" err="1">
                <a:solidFill>
                  <a:schemeClr val="tx1"/>
                </a:solidFill>
                <a:effectLst/>
                <a:latin typeface="+mn-lt"/>
                <a:ea typeface="+mn-ea"/>
                <a:cs typeface="+mn-cs"/>
              </a:rPr>
              <a:t>mense</a:t>
            </a:r>
            <a:r>
              <a:rPr lang="en-ZA" sz="1200" kern="1200" dirty="0">
                <a:solidFill>
                  <a:schemeClr val="tx1"/>
                </a:solidFill>
                <a:effectLst/>
                <a:latin typeface="+mn-lt"/>
                <a:ea typeface="+mn-ea"/>
                <a:cs typeface="+mn-cs"/>
              </a:rPr>
              <a:t> wat </a:t>
            </a:r>
            <a:r>
              <a:rPr lang="en-ZA" sz="1200" kern="1200" dirty="0" err="1">
                <a:solidFill>
                  <a:schemeClr val="tx1"/>
                </a:solidFill>
                <a:effectLst/>
                <a:latin typeface="+mn-lt"/>
                <a:ea typeface="+mn-ea"/>
                <a:cs typeface="+mn-cs"/>
              </a:rPr>
              <a:t>jy</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moet</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probeer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vermy</a:t>
            </a:r>
            <a:r>
              <a:rPr lang="en-ZA" sz="1200" kern="1200" dirty="0">
                <a:solidFill>
                  <a:schemeClr val="tx1"/>
                </a:solidFill>
                <a:effectLst/>
                <a:latin typeface="+mn-lt"/>
                <a:ea typeface="+mn-ea"/>
                <a:cs typeface="+mn-cs"/>
              </a:rPr>
              <a:t>. </a:t>
            </a:r>
            <a:r>
              <a:rPr lang="en-ZA" sz="1200" b="1" kern="1200" dirty="0" err="1">
                <a:solidFill>
                  <a:schemeClr val="tx1"/>
                </a:solidFill>
                <a:effectLst/>
                <a:latin typeface="+mn-lt"/>
                <a:ea typeface="+mn-ea"/>
                <a:cs typeface="+mn-cs"/>
              </a:rPr>
              <a:t>Negatiewe</a:t>
            </a:r>
            <a:r>
              <a:rPr lang="en-ZA" sz="1200" b="1" kern="1200" dirty="0">
                <a:solidFill>
                  <a:schemeClr val="tx1"/>
                </a:solidFill>
                <a:effectLst/>
                <a:latin typeface="+mn-lt"/>
                <a:ea typeface="+mn-ea"/>
                <a:cs typeface="+mn-cs"/>
              </a:rPr>
              <a:t> </a:t>
            </a:r>
            <a:r>
              <a:rPr lang="en-ZA" sz="1200" b="1" kern="1200" dirty="0" err="1">
                <a:solidFill>
                  <a:schemeClr val="tx1"/>
                </a:solidFill>
                <a:effectLst/>
                <a:latin typeface="+mn-lt"/>
                <a:ea typeface="+mn-ea"/>
                <a:cs typeface="+mn-cs"/>
              </a:rPr>
              <a:t>rolmodelle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kan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onvriendelik</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onsamewerkend</a:t>
            </a:r>
            <a:r>
              <a:rPr lang="en-ZA" sz="1200" kern="1200" dirty="0">
                <a:solidFill>
                  <a:schemeClr val="tx1"/>
                </a:solidFill>
                <a:effectLst/>
                <a:latin typeface="+mn-lt"/>
                <a:ea typeface="+mn-ea"/>
                <a:cs typeface="+mn-cs"/>
              </a:rPr>
              <a:t> wees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kla</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dikwels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oor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enigiets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alles</a:t>
            </a:r>
            <a:r>
              <a:rPr lang="en-Z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0F60436-B5DA-45A8-B25E-4BF3340D219F}" type="slidenum">
              <a:rPr lang="en-US" smtClean="0"/>
              <a:t>6</a:t>
            </a:fld>
            <a:endParaRPr lang="en-US"/>
          </a:p>
        </p:txBody>
      </p:sp>
    </p:spTree>
    <p:extLst>
      <p:ext uri="{BB962C8B-B14F-4D97-AF65-F5344CB8AC3E}">
        <p14:creationId xmlns:p14="http://schemas.microsoft.com/office/powerpoint/2010/main" val="1479201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af-ZA" sz="1200" kern="1200" dirty="0">
                <a:solidFill>
                  <a:schemeClr val="tx1"/>
                </a:solidFill>
                <a:effectLst/>
                <a:latin typeface="+mn-lt"/>
                <a:ea typeface="+mn-ea"/>
                <a:cs typeface="+mn-cs"/>
              </a:rPr>
              <a:t>POSITIEWE ROLMODELLE:</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err="1">
                <a:solidFill>
                  <a:schemeClr val="tx1"/>
                </a:solidFill>
                <a:effectLst/>
                <a:latin typeface="+mn-lt"/>
                <a:ea typeface="+mn-ea"/>
                <a:cs typeface="+mn-cs"/>
              </a:rPr>
              <a:t>Respekteer</a:t>
            </a:r>
            <a:r>
              <a:rPr lang="en-ZA" sz="1200" kern="1200" dirty="0">
                <a:solidFill>
                  <a:schemeClr val="tx1"/>
                </a:solidFill>
                <a:effectLst/>
                <a:latin typeface="+mn-lt"/>
                <a:ea typeface="+mn-ea"/>
                <a:cs typeface="+mn-cs"/>
              </a:rPr>
              <a:t> die </a:t>
            </a:r>
            <a:r>
              <a:rPr lang="en-ZA" sz="1200" kern="1200" dirty="0" err="1">
                <a:solidFill>
                  <a:schemeClr val="tx1"/>
                </a:solidFill>
                <a:effectLst/>
                <a:latin typeface="+mn-lt"/>
                <a:ea typeface="+mn-ea"/>
                <a:cs typeface="+mn-cs"/>
              </a:rPr>
              <a:t>regte</a:t>
            </a:r>
            <a:r>
              <a:rPr lang="en-ZA" sz="1200" kern="1200" dirty="0">
                <a:solidFill>
                  <a:schemeClr val="tx1"/>
                </a:solidFill>
                <a:effectLst/>
                <a:latin typeface="+mn-lt"/>
                <a:ea typeface="+mn-ea"/>
                <a:cs typeface="+mn-cs"/>
              </a:rPr>
              <a:t> van </a:t>
            </a:r>
            <a:r>
              <a:rPr lang="en-ZA" sz="1200" kern="1200" dirty="0" err="1">
                <a:solidFill>
                  <a:schemeClr val="tx1"/>
                </a:solidFill>
                <a:effectLst/>
                <a:latin typeface="+mn-lt"/>
                <a:ea typeface="+mn-ea"/>
                <a:cs typeface="+mn-cs"/>
              </a:rPr>
              <a:t>ander</a:t>
            </a:r>
            <a:r>
              <a:rPr lang="en-Z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err="1">
                <a:solidFill>
                  <a:schemeClr val="tx1"/>
                </a:solidFill>
                <a:effectLst/>
                <a:latin typeface="+mn-lt"/>
                <a:ea typeface="+mn-ea"/>
                <a:cs typeface="+mn-cs"/>
              </a:rPr>
              <a:t>Staan</a:t>
            </a:r>
            <a:r>
              <a:rPr lang="en-ZA" sz="1200" kern="1200" dirty="0">
                <a:solidFill>
                  <a:schemeClr val="tx1"/>
                </a:solidFill>
                <a:effectLst/>
                <a:latin typeface="+mn-lt"/>
                <a:ea typeface="+mn-ea"/>
                <a:cs typeface="+mn-cs"/>
              </a:rPr>
              <a:t> op vir die </a:t>
            </a:r>
            <a:r>
              <a:rPr lang="en-ZA" sz="1200" kern="1200" dirty="0" err="1">
                <a:solidFill>
                  <a:schemeClr val="tx1"/>
                </a:solidFill>
                <a:effectLst/>
                <a:latin typeface="+mn-lt"/>
                <a:ea typeface="+mn-ea"/>
                <a:cs typeface="+mn-cs"/>
              </a:rPr>
              <a:t>regte</a:t>
            </a:r>
            <a:r>
              <a:rPr lang="en-ZA" sz="1200" kern="1200" dirty="0">
                <a:solidFill>
                  <a:schemeClr val="tx1"/>
                </a:solidFill>
                <a:effectLst/>
                <a:latin typeface="+mn-lt"/>
                <a:ea typeface="+mn-ea"/>
                <a:cs typeface="+mn-cs"/>
              </a:rPr>
              <a:t> van </a:t>
            </a:r>
            <a:r>
              <a:rPr lang="en-ZA" sz="1200" kern="1200" dirty="0" err="1">
                <a:solidFill>
                  <a:schemeClr val="tx1"/>
                </a:solidFill>
                <a:effectLst/>
                <a:latin typeface="+mn-lt"/>
                <a:ea typeface="+mn-ea"/>
                <a:cs typeface="+mn-cs"/>
              </a:rPr>
              <a:t>ander</a:t>
            </a:r>
            <a:r>
              <a:rPr lang="en-Z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err="1">
                <a:solidFill>
                  <a:schemeClr val="tx1"/>
                </a:solidFill>
                <a:effectLst/>
                <a:latin typeface="+mn-lt"/>
                <a:ea typeface="+mn-ea"/>
                <a:cs typeface="+mn-cs"/>
              </a:rPr>
              <a:t>Oefen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regte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verantwoordelikhede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uit</a:t>
            </a:r>
            <a:r>
              <a:rPr lang="en-Z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err="1">
                <a:solidFill>
                  <a:schemeClr val="tx1"/>
                </a:solidFill>
                <a:effectLst/>
                <a:latin typeface="+mn-lt"/>
                <a:ea typeface="+mn-ea"/>
                <a:cs typeface="+mn-cs"/>
              </a:rPr>
              <a:t>Behandel</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mense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gelyk</a:t>
            </a:r>
            <a:r>
              <a:rPr lang="en-Z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err="1">
                <a:solidFill>
                  <a:schemeClr val="tx1"/>
                </a:solidFill>
                <a:effectLst/>
                <a:latin typeface="+mn-lt"/>
                <a:ea typeface="+mn-ea"/>
                <a:cs typeface="+mn-cs"/>
              </a:rPr>
              <a:t>Respekteer</a:t>
            </a:r>
            <a:r>
              <a:rPr lang="en-ZA" sz="1200" kern="1200" dirty="0">
                <a:solidFill>
                  <a:schemeClr val="tx1"/>
                </a:solidFill>
                <a:effectLst/>
                <a:latin typeface="+mn-lt"/>
                <a:ea typeface="+mn-ea"/>
                <a:cs typeface="+mn-cs"/>
              </a:rPr>
              <a:t> die </a:t>
            </a:r>
            <a:r>
              <a:rPr lang="en-ZA" sz="1200" kern="1200" dirty="0" err="1">
                <a:solidFill>
                  <a:schemeClr val="tx1"/>
                </a:solidFill>
                <a:effectLst/>
                <a:latin typeface="+mn-lt"/>
                <a:ea typeface="+mn-ea"/>
                <a:cs typeface="+mn-cs"/>
              </a:rPr>
              <a:t>regte</a:t>
            </a:r>
            <a:r>
              <a:rPr lang="en-ZA" sz="1200" kern="1200" dirty="0">
                <a:solidFill>
                  <a:schemeClr val="tx1"/>
                </a:solidFill>
                <a:effectLst/>
                <a:latin typeface="+mn-lt"/>
                <a:ea typeface="+mn-ea"/>
                <a:cs typeface="+mn-cs"/>
              </a:rPr>
              <a:t> van alle </a:t>
            </a:r>
            <a:r>
              <a:rPr lang="en-ZA" sz="1200" kern="1200" dirty="0" err="1">
                <a:solidFill>
                  <a:schemeClr val="tx1"/>
                </a:solidFill>
                <a:effectLst/>
                <a:latin typeface="+mn-lt"/>
                <a:ea typeface="+mn-ea"/>
                <a:cs typeface="+mn-cs"/>
              </a:rPr>
              <a:t>politieke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partye</a:t>
            </a:r>
            <a:r>
              <a:rPr lang="en-Z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err="1">
                <a:solidFill>
                  <a:schemeClr val="tx1"/>
                </a:solidFill>
                <a:effectLst/>
                <a:latin typeface="+mn-lt"/>
                <a:ea typeface="+mn-ea"/>
                <a:cs typeface="+mn-cs"/>
              </a:rPr>
              <a:t>Behandel</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kinders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bejaardes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mense</a:t>
            </a:r>
            <a:r>
              <a:rPr lang="en-ZA" sz="1200" kern="1200" dirty="0">
                <a:solidFill>
                  <a:schemeClr val="tx1"/>
                </a:solidFill>
                <a:effectLst/>
                <a:latin typeface="+mn-lt"/>
                <a:ea typeface="+mn-ea"/>
                <a:cs typeface="+mn-cs"/>
              </a:rPr>
              <a:t> wat met </a:t>
            </a:r>
            <a:r>
              <a:rPr lang="en-ZA" sz="1200" kern="1200" dirty="0" err="1">
                <a:solidFill>
                  <a:schemeClr val="tx1"/>
                </a:solidFill>
                <a:effectLst/>
                <a:latin typeface="+mn-lt"/>
                <a:ea typeface="+mn-ea"/>
                <a:cs typeface="+mn-cs"/>
              </a:rPr>
              <a:t>uitdagings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gestremdhede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leef</a:t>
            </a:r>
            <a:r>
              <a:rPr lang="en-ZA" sz="1200" kern="1200" dirty="0">
                <a:solidFill>
                  <a:schemeClr val="tx1"/>
                </a:solidFill>
                <a:effectLst/>
                <a:latin typeface="+mn-lt"/>
                <a:ea typeface="+mn-ea"/>
                <a:cs typeface="+mn-cs"/>
              </a:rPr>
              <a:t> met </a:t>
            </a:r>
            <a:r>
              <a:rPr lang="en-ZA" sz="1200" kern="1200" dirty="0" err="1">
                <a:solidFill>
                  <a:schemeClr val="tx1"/>
                </a:solidFill>
                <a:effectLst/>
                <a:latin typeface="+mn-lt"/>
                <a:ea typeface="+mn-ea"/>
                <a:cs typeface="+mn-cs"/>
              </a:rPr>
              <a:t>respek</a:t>
            </a:r>
            <a:r>
              <a:rPr lang="en-Z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Lei </a:t>
            </a:r>
            <a:r>
              <a:rPr lang="en-ZA" sz="1200" kern="1200" dirty="0" err="1">
                <a:solidFill>
                  <a:schemeClr val="tx1"/>
                </a:solidFill>
                <a:effectLst/>
                <a:latin typeface="+mn-lt"/>
                <a:ea typeface="+mn-ea"/>
                <a:cs typeface="+mn-cs"/>
              </a:rPr>
              <a:t>deur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voorbeeld</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is </a:t>
            </a:r>
            <a:r>
              <a:rPr lang="en-ZA" sz="1200" kern="1200" dirty="0" err="1">
                <a:solidFill>
                  <a:schemeClr val="tx1"/>
                </a:solidFill>
                <a:effectLst/>
                <a:latin typeface="+mn-lt"/>
                <a:ea typeface="+mn-ea"/>
                <a:cs typeface="+mn-cs"/>
              </a:rPr>
              <a:t>wetsgehoorsaam</a:t>
            </a:r>
            <a:r>
              <a:rPr lang="en-Z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NEGATIEWE ROLMODELLE:</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Het </a:t>
            </a:r>
            <a:r>
              <a:rPr lang="en-ZA" sz="1200" kern="1200" dirty="0" err="1">
                <a:solidFill>
                  <a:schemeClr val="tx1"/>
                </a:solidFill>
                <a:effectLst/>
                <a:latin typeface="+mn-lt"/>
                <a:ea typeface="+mn-ea"/>
                <a:cs typeface="+mn-cs"/>
              </a:rPr>
              <a:t>geen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respek</a:t>
            </a:r>
            <a:r>
              <a:rPr lang="en-ZA" sz="1200" kern="1200" dirty="0">
                <a:solidFill>
                  <a:schemeClr val="tx1"/>
                </a:solidFill>
                <a:effectLst/>
                <a:latin typeface="+mn-lt"/>
                <a:ea typeface="+mn-ea"/>
                <a:cs typeface="+mn-cs"/>
              </a:rPr>
              <a:t> vir die </a:t>
            </a:r>
            <a:r>
              <a:rPr lang="en-ZA" sz="1200" kern="1200" dirty="0" err="1">
                <a:solidFill>
                  <a:schemeClr val="tx1"/>
                </a:solidFill>
                <a:effectLst/>
                <a:latin typeface="+mn-lt"/>
                <a:ea typeface="+mn-ea"/>
                <a:cs typeface="+mn-cs"/>
              </a:rPr>
              <a:t>regte</a:t>
            </a:r>
            <a:r>
              <a:rPr lang="en-ZA" sz="1200" kern="1200" dirty="0">
                <a:solidFill>
                  <a:schemeClr val="tx1"/>
                </a:solidFill>
                <a:effectLst/>
                <a:latin typeface="+mn-lt"/>
                <a:ea typeface="+mn-ea"/>
                <a:cs typeface="+mn-cs"/>
              </a:rPr>
              <a:t> van </a:t>
            </a:r>
            <a:r>
              <a:rPr lang="en-ZA" sz="1200" kern="1200" dirty="0" err="1">
                <a:solidFill>
                  <a:schemeClr val="tx1"/>
                </a:solidFill>
                <a:effectLst/>
                <a:latin typeface="+mn-lt"/>
                <a:ea typeface="+mn-ea"/>
                <a:cs typeface="+mn-cs"/>
              </a:rPr>
              <a:t>ander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nie</a:t>
            </a:r>
            <a:r>
              <a:rPr lang="en-Z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err="1">
                <a:solidFill>
                  <a:schemeClr val="tx1"/>
                </a:solidFill>
                <a:effectLst/>
                <a:latin typeface="+mn-lt"/>
                <a:ea typeface="+mn-ea"/>
                <a:cs typeface="+mn-cs"/>
              </a:rPr>
              <a:t>Misbruik</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eie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regte</a:t>
            </a:r>
            <a:r>
              <a:rPr lang="en-Z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err="1">
                <a:solidFill>
                  <a:schemeClr val="tx1"/>
                </a:solidFill>
                <a:effectLst/>
                <a:latin typeface="+mn-lt"/>
                <a:ea typeface="+mn-ea"/>
                <a:cs typeface="+mn-cs"/>
              </a:rPr>
              <a:t>Diskrimineer</a:t>
            </a:r>
            <a:r>
              <a:rPr lang="en-ZA" sz="1200" kern="1200" dirty="0">
                <a:solidFill>
                  <a:schemeClr val="tx1"/>
                </a:solidFill>
                <a:effectLst/>
                <a:latin typeface="+mn-lt"/>
                <a:ea typeface="+mn-ea"/>
                <a:cs typeface="+mn-cs"/>
              </a:rPr>
              <a:t> teen </a:t>
            </a:r>
            <a:r>
              <a:rPr lang="en-ZA" sz="1200" kern="1200" dirty="0" err="1">
                <a:solidFill>
                  <a:schemeClr val="tx1"/>
                </a:solidFill>
                <a:effectLst/>
                <a:latin typeface="+mn-lt"/>
                <a:ea typeface="+mn-ea"/>
                <a:cs typeface="+mn-cs"/>
              </a:rPr>
              <a:t>ander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mense</a:t>
            </a:r>
            <a:r>
              <a:rPr lang="en-Z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err="1">
                <a:solidFill>
                  <a:schemeClr val="tx1"/>
                </a:solidFill>
                <a:effectLst/>
                <a:latin typeface="+mn-lt"/>
                <a:ea typeface="+mn-ea"/>
                <a:cs typeface="+mn-cs"/>
              </a:rPr>
              <a:t>Behandel</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hulle</a:t>
            </a:r>
            <a:r>
              <a:rPr lang="en-ZA" sz="1200" kern="1200" dirty="0">
                <a:solidFill>
                  <a:schemeClr val="tx1"/>
                </a:solidFill>
                <a:effectLst/>
                <a:latin typeface="+mn-lt"/>
                <a:ea typeface="+mn-ea"/>
                <a:cs typeface="+mn-cs"/>
              </a:rPr>
              <a:t> met </a:t>
            </a:r>
            <a:r>
              <a:rPr lang="en-ZA" sz="1200" kern="1200" dirty="0" err="1">
                <a:solidFill>
                  <a:schemeClr val="tx1"/>
                </a:solidFill>
                <a:effectLst/>
                <a:latin typeface="+mn-lt"/>
                <a:ea typeface="+mn-ea"/>
                <a:cs typeface="+mn-cs"/>
              </a:rPr>
              <a:t>disrespek</a:t>
            </a:r>
            <a:r>
              <a:rPr lang="en-Z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Lei </a:t>
            </a:r>
            <a:r>
              <a:rPr lang="en-ZA" sz="1200" kern="1200" dirty="0" err="1">
                <a:solidFill>
                  <a:schemeClr val="tx1"/>
                </a:solidFill>
                <a:effectLst/>
                <a:latin typeface="+mn-lt"/>
                <a:ea typeface="+mn-ea"/>
                <a:cs typeface="+mn-cs"/>
              </a:rPr>
              <a:t>nie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deur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goeie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voorbeeld</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nie</a:t>
            </a:r>
            <a:r>
              <a:rPr lang="en-ZA" sz="1200" kern="1200" dirty="0">
                <a:solidFill>
                  <a:schemeClr val="tx1"/>
                </a:solidFill>
                <a:effectLst/>
                <a:latin typeface="+mn-lt"/>
                <a:ea typeface="+mn-ea"/>
                <a:cs typeface="+mn-cs"/>
              </a:rPr>
              <a:t>, is </a:t>
            </a:r>
            <a:r>
              <a:rPr lang="en-ZA" sz="1200" kern="1200" dirty="0" err="1">
                <a:solidFill>
                  <a:schemeClr val="tx1"/>
                </a:solidFill>
                <a:effectLst/>
                <a:latin typeface="+mn-lt"/>
                <a:ea typeface="+mn-ea"/>
                <a:cs typeface="+mn-cs"/>
              </a:rPr>
              <a:t>nie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wetsgehoorsaam</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nie</a:t>
            </a:r>
            <a:r>
              <a:rPr lang="en-Z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Neem </a:t>
            </a:r>
            <a:r>
              <a:rPr lang="en-ZA" sz="1200" kern="1200" dirty="0" err="1">
                <a:solidFill>
                  <a:schemeClr val="tx1"/>
                </a:solidFill>
                <a:effectLst/>
                <a:latin typeface="+mn-lt"/>
                <a:ea typeface="+mn-ea"/>
                <a:cs typeface="+mn-cs"/>
              </a:rPr>
              <a:t>deel</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aan</a:t>
            </a:r>
            <a:r>
              <a:rPr lang="en-ZA" sz="1200" kern="1200" dirty="0">
                <a:solidFill>
                  <a:schemeClr val="tx1"/>
                </a:solidFill>
                <a:effectLst/>
                <a:latin typeface="+mn-lt"/>
                <a:ea typeface="+mn-ea"/>
                <a:cs typeface="+mn-cs"/>
              </a:rPr>
              <a:t> drank-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dwelmmisbruik</a:t>
            </a:r>
            <a:r>
              <a:rPr lang="en-Z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Boelie </a:t>
            </a:r>
            <a:r>
              <a:rPr lang="en-ZA" sz="1200" kern="1200" dirty="0" err="1">
                <a:solidFill>
                  <a:schemeClr val="tx1"/>
                </a:solidFill>
                <a:effectLst/>
                <a:latin typeface="+mn-lt"/>
                <a:ea typeface="+mn-ea"/>
                <a:cs typeface="+mn-cs"/>
              </a:rPr>
              <a:t>ander</a:t>
            </a:r>
            <a:r>
              <a:rPr lang="en-ZA" sz="1200" kern="1200" dirty="0">
                <a:solidFill>
                  <a:schemeClr val="tx1"/>
                </a:solidFill>
                <a:effectLst/>
                <a:latin typeface="+mn-lt"/>
                <a:ea typeface="+mn-ea"/>
                <a:cs typeface="+mn-cs"/>
              </a:rPr>
              <a:t> in </a:t>
            </a:r>
            <a:r>
              <a:rPr lang="en-ZA" sz="1200" kern="1200" dirty="0" err="1">
                <a:solidFill>
                  <a:schemeClr val="tx1"/>
                </a:solidFill>
                <a:effectLst/>
                <a:latin typeface="+mn-lt"/>
                <a:ea typeface="+mn-ea"/>
                <a:cs typeface="+mn-cs"/>
              </a:rPr>
              <a:t>persoon</a:t>
            </a:r>
            <a:r>
              <a:rPr lang="en-ZA" sz="1200" kern="1200" dirty="0">
                <a:solidFill>
                  <a:schemeClr val="tx1"/>
                </a:solidFill>
                <a:effectLst/>
                <a:latin typeface="+mn-lt"/>
                <a:ea typeface="+mn-ea"/>
                <a:cs typeface="+mn-cs"/>
              </a:rPr>
              <a:t> of op </a:t>
            </a:r>
            <a:r>
              <a:rPr lang="en-ZA" sz="1200" kern="1200" dirty="0" err="1">
                <a:solidFill>
                  <a:schemeClr val="tx1"/>
                </a:solidFill>
                <a:effectLst/>
                <a:latin typeface="+mn-lt"/>
                <a:ea typeface="+mn-ea"/>
                <a:cs typeface="+mn-cs"/>
              </a:rPr>
              <a:t>sosiale</a:t>
            </a:r>
            <a:r>
              <a:rPr lang="en-ZA" sz="1200" kern="1200" dirty="0">
                <a:solidFill>
                  <a:schemeClr val="tx1"/>
                </a:solidFill>
                <a:effectLst/>
                <a:latin typeface="+mn-lt"/>
                <a:ea typeface="+mn-ea"/>
                <a:cs typeface="+mn-cs"/>
              </a:rPr>
              <a:t> media</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'n </a:t>
            </a:r>
            <a:r>
              <a:rPr lang="en-ZA" sz="1200" kern="1200" dirty="0" err="1">
                <a:solidFill>
                  <a:schemeClr val="tx1"/>
                </a:solidFill>
                <a:effectLst/>
                <a:latin typeface="+mn-lt"/>
                <a:ea typeface="+mn-ea"/>
                <a:cs typeface="+mn-cs"/>
              </a:rPr>
              <a:t>Negatiewe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rolmodel</a:t>
            </a:r>
            <a:r>
              <a:rPr lang="en-ZA" sz="1200" kern="1200" dirty="0">
                <a:solidFill>
                  <a:schemeClr val="tx1"/>
                </a:solidFill>
                <a:effectLst/>
                <a:latin typeface="+mn-lt"/>
                <a:ea typeface="+mn-ea"/>
                <a:cs typeface="+mn-cs"/>
              </a:rPr>
              <a:t> is </a:t>
            </a:r>
            <a:r>
              <a:rPr lang="en-ZA" sz="1200" kern="1200" dirty="0" err="1">
                <a:solidFill>
                  <a:schemeClr val="tx1"/>
                </a:solidFill>
                <a:effectLst/>
                <a:latin typeface="+mn-lt"/>
                <a:ea typeface="+mn-ea"/>
                <a:cs typeface="+mn-cs"/>
              </a:rPr>
              <a:t>iemand</a:t>
            </a:r>
            <a:r>
              <a:rPr lang="en-ZA" sz="1200" kern="1200" dirty="0">
                <a:solidFill>
                  <a:schemeClr val="tx1"/>
                </a:solidFill>
                <a:effectLst/>
                <a:latin typeface="+mn-lt"/>
                <a:ea typeface="+mn-ea"/>
                <a:cs typeface="+mn-cs"/>
              </a:rPr>
              <a:t> wat </a:t>
            </a:r>
            <a:r>
              <a:rPr lang="en-ZA" sz="1200" kern="1200" dirty="0" err="1">
                <a:solidFill>
                  <a:schemeClr val="tx1"/>
                </a:solidFill>
                <a:effectLst/>
                <a:latin typeface="+mn-lt"/>
                <a:ea typeface="+mn-ea"/>
                <a:cs typeface="+mn-cs"/>
              </a:rPr>
              <a:t>ander</a:t>
            </a:r>
            <a:r>
              <a:rPr lang="en-ZA" sz="1200" kern="1200" dirty="0">
                <a:solidFill>
                  <a:schemeClr val="tx1"/>
                </a:solidFill>
                <a:effectLst/>
                <a:latin typeface="+mn-lt"/>
                <a:ea typeface="+mn-ea"/>
                <a:cs typeface="+mn-cs"/>
              </a:rPr>
              <a:t> op 'n </a:t>
            </a:r>
            <a:r>
              <a:rPr lang="en-ZA" sz="1200" kern="1200" dirty="0" err="1">
                <a:solidFill>
                  <a:schemeClr val="tx1"/>
                </a:solidFill>
                <a:effectLst/>
                <a:latin typeface="+mn-lt"/>
                <a:ea typeface="+mn-ea"/>
                <a:cs typeface="+mn-cs"/>
              </a:rPr>
              <a:t>slegte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manier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beïnvloed</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Negatiewe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rolmodelle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kan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openbare</a:t>
            </a:r>
            <a:r>
              <a:rPr lang="en-ZA" sz="1200" kern="1200" dirty="0">
                <a:solidFill>
                  <a:schemeClr val="tx1"/>
                </a:solidFill>
                <a:effectLst/>
                <a:latin typeface="+mn-lt"/>
                <a:ea typeface="+mn-ea"/>
                <a:cs typeface="+mn-cs"/>
              </a:rPr>
              <a:t> figure wees, </a:t>
            </a:r>
            <a:r>
              <a:rPr lang="en-ZA" sz="1200" kern="1200" dirty="0" err="1">
                <a:solidFill>
                  <a:schemeClr val="tx1"/>
                </a:solidFill>
                <a:effectLst/>
                <a:latin typeface="+mn-lt"/>
                <a:ea typeface="+mn-ea"/>
                <a:cs typeface="+mn-cs"/>
              </a:rPr>
              <a:t>soos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bekendes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wie</a:t>
            </a:r>
            <a:r>
              <a:rPr lang="en-ZA" sz="1200" kern="1200" dirty="0">
                <a:solidFill>
                  <a:schemeClr val="tx1"/>
                </a:solidFill>
                <a:effectLst/>
                <a:latin typeface="+mn-lt"/>
                <a:ea typeface="+mn-ea"/>
                <a:cs typeface="+mn-cs"/>
              </a:rPr>
              <a:t> se </a:t>
            </a:r>
            <a:r>
              <a:rPr lang="en-ZA" sz="1200" kern="1200" dirty="0" err="1">
                <a:solidFill>
                  <a:schemeClr val="tx1"/>
                </a:solidFill>
                <a:effectLst/>
                <a:latin typeface="+mn-lt"/>
                <a:ea typeface="+mn-ea"/>
                <a:cs typeface="+mn-cs"/>
              </a:rPr>
              <a:t>swak</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gedrag</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besluite</a:t>
            </a:r>
            <a:r>
              <a:rPr lang="en-ZA" sz="1200" kern="1200" dirty="0">
                <a:solidFill>
                  <a:schemeClr val="tx1"/>
                </a:solidFill>
                <a:effectLst/>
                <a:latin typeface="+mn-lt"/>
                <a:ea typeface="+mn-ea"/>
                <a:cs typeface="+mn-cs"/>
              </a:rPr>
              <a:t> 'n </a:t>
            </a:r>
            <a:r>
              <a:rPr lang="en-ZA" sz="1200" kern="1200" dirty="0" err="1">
                <a:solidFill>
                  <a:schemeClr val="tx1"/>
                </a:solidFill>
                <a:effectLst/>
                <a:latin typeface="+mn-lt"/>
                <a:ea typeface="+mn-ea"/>
                <a:cs typeface="+mn-cs"/>
              </a:rPr>
              <a:t>negatiewe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voorbeeld</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stel</a:t>
            </a:r>
            <a:r>
              <a:rPr lang="en-ZA" sz="1200" kern="1200" dirty="0">
                <a:solidFill>
                  <a:schemeClr val="tx1"/>
                </a:solidFill>
                <a:effectLst/>
                <a:latin typeface="+mn-lt"/>
                <a:ea typeface="+mn-ea"/>
                <a:cs typeface="+mn-cs"/>
              </a:rPr>
              <a:t> vir </a:t>
            </a:r>
            <a:r>
              <a:rPr lang="en-ZA" sz="1200" kern="1200" dirty="0" err="1">
                <a:solidFill>
                  <a:schemeClr val="tx1"/>
                </a:solidFill>
                <a:effectLst/>
                <a:latin typeface="+mn-lt"/>
                <a:ea typeface="+mn-ea"/>
                <a:cs typeface="+mn-cs"/>
              </a:rPr>
              <a:t>diegene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rondom</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hulle</a:t>
            </a:r>
            <a:r>
              <a:rPr lang="en-Z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err="1">
                <a:solidFill>
                  <a:schemeClr val="tx1"/>
                </a:solidFill>
                <a:effectLst/>
                <a:latin typeface="+mn-lt"/>
                <a:ea typeface="+mn-ea"/>
                <a:cs typeface="+mn-cs"/>
              </a:rPr>
              <a:t>Negatiewe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rolmodelle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oefen</a:t>
            </a:r>
            <a:r>
              <a:rPr lang="en-ZA" sz="1200" kern="1200" dirty="0">
                <a:solidFill>
                  <a:schemeClr val="tx1"/>
                </a:solidFill>
                <a:effectLst/>
                <a:latin typeface="+mn-lt"/>
                <a:ea typeface="+mn-ea"/>
                <a:cs typeface="+mn-cs"/>
              </a:rPr>
              <a:t> 'n </a:t>
            </a:r>
            <a:r>
              <a:rPr lang="en-ZA" sz="1200" kern="1200" dirty="0" err="1">
                <a:solidFill>
                  <a:schemeClr val="tx1"/>
                </a:solidFill>
                <a:effectLst/>
                <a:latin typeface="+mn-lt"/>
                <a:ea typeface="+mn-ea"/>
                <a:cs typeface="+mn-cs"/>
              </a:rPr>
              <a:t>invloed</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uit</a:t>
            </a:r>
            <a:r>
              <a:rPr lang="en-ZA" sz="1200" kern="1200" dirty="0">
                <a:solidFill>
                  <a:schemeClr val="tx1"/>
                </a:solidFill>
                <a:effectLst/>
                <a:latin typeface="+mn-lt"/>
                <a:ea typeface="+mn-ea"/>
                <a:cs typeface="+mn-cs"/>
              </a:rPr>
              <a:t> net </a:t>
            </a:r>
            <a:r>
              <a:rPr lang="en-ZA" sz="1200" kern="1200" dirty="0" err="1">
                <a:solidFill>
                  <a:schemeClr val="tx1"/>
                </a:solidFill>
                <a:effectLst/>
                <a:latin typeface="+mn-lt"/>
                <a:ea typeface="+mn-ea"/>
                <a:cs typeface="+mn-cs"/>
              </a:rPr>
              <a:t>soos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dié</a:t>
            </a:r>
            <a:r>
              <a:rPr lang="en-ZA" sz="1200" kern="1200" dirty="0">
                <a:solidFill>
                  <a:schemeClr val="tx1"/>
                </a:solidFill>
                <a:effectLst/>
                <a:latin typeface="+mn-lt"/>
                <a:ea typeface="+mn-ea"/>
                <a:cs typeface="+mn-cs"/>
              </a:rPr>
              <a:t> van </a:t>
            </a:r>
            <a:r>
              <a:rPr lang="en-ZA" sz="1200" kern="1200" dirty="0" err="1">
                <a:solidFill>
                  <a:schemeClr val="tx1"/>
                </a:solidFill>
                <a:effectLst/>
                <a:latin typeface="+mn-lt"/>
                <a:ea typeface="+mn-ea"/>
                <a:cs typeface="+mn-cs"/>
              </a:rPr>
              <a:t>positiewe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rolmodelle</a:t>
            </a:r>
            <a:r>
              <a:rPr lang="en-ZA" sz="1200" kern="1200" dirty="0">
                <a:solidFill>
                  <a:schemeClr val="tx1"/>
                </a:solidFill>
                <a:effectLst/>
                <a:latin typeface="+mn-lt"/>
                <a:ea typeface="+mn-ea"/>
                <a:cs typeface="+mn-cs"/>
              </a:rPr>
              <a:t>, maar </a:t>
            </a:r>
            <a:r>
              <a:rPr lang="en-ZA" sz="1200" kern="1200" dirty="0" err="1">
                <a:solidFill>
                  <a:schemeClr val="tx1"/>
                </a:solidFill>
                <a:effectLst/>
                <a:latin typeface="+mn-lt"/>
                <a:ea typeface="+mn-ea"/>
                <a:cs typeface="+mn-cs"/>
              </a:rPr>
              <a:t>hulle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verskil</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wanneer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dit</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kom</a:t>
            </a:r>
            <a:r>
              <a:rPr lang="en-ZA" sz="1200" kern="1200" dirty="0">
                <a:solidFill>
                  <a:schemeClr val="tx1"/>
                </a:solidFill>
                <a:effectLst/>
                <a:latin typeface="+mn-lt"/>
                <a:ea typeface="+mn-ea"/>
                <a:cs typeface="+mn-cs"/>
              </a:rPr>
              <a:t> by die </a:t>
            </a:r>
            <a:r>
              <a:rPr lang="en-ZA" sz="1200" kern="1200" dirty="0" err="1">
                <a:solidFill>
                  <a:schemeClr val="tx1"/>
                </a:solidFill>
                <a:effectLst/>
                <a:latin typeface="+mn-lt"/>
                <a:ea typeface="+mn-ea"/>
                <a:cs typeface="+mn-cs"/>
              </a:rPr>
              <a:t>tipe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gedrag</a:t>
            </a:r>
            <a:r>
              <a:rPr lang="en-ZA" sz="1200" kern="1200" dirty="0">
                <a:solidFill>
                  <a:schemeClr val="tx1"/>
                </a:solidFill>
                <a:effectLst/>
                <a:latin typeface="+mn-lt"/>
                <a:ea typeface="+mn-ea"/>
                <a:cs typeface="+mn-cs"/>
              </a:rPr>
              <a:t> wat </a:t>
            </a:r>
            <a:r>
              <a:rPr lang="en-ZA" sz="1200" kern="1200" dirty="0" err="1">
                <a:solidFill>
                  <a:schemeClr val="tx1"/>
                </a:solidFill>
                <a:effectLst/>
                <a:latin typeface="+mn-lt"/>
                <a:ea typeface="+mn-ea"/>
                <a:cs typeface="+mn-cs"/>
              </a:rPr>
              <a:t>getoon</a:t>
            </a:r>
            <a:r>
              <a:rPr lang="en-ZA" sz="1200" kern="1200" dirty="0">
                <a:solidFill>
                  <a:schemeClr val="tx1"/>
                </a:solidFill>
                <a:effectLst/>
                <a:latin typeface="+mn-lt"/>
                <a:ea typeface="+mn-ea"/>
                <a:cs typeface="+mn-cs"/>
              </a:rPr>
              <a:t> word. </a:t>
            </a:r>
            <a:r>
              <a:rPr lang="en-ZA" sz="1200" kern="1200" dirty="0" err="1">
                <a:solidFill>
                  <a:schemeClr val="tx1"/>
                </a:solidFill>
                <a:effectLst/>
                <a:latin typeface="+mn-lt"/>
                <a:ea typeface="+mn-ea"/>
                <a:cs typeface="+mn-cs"/>
              </a:rPr>
              <a:t>Negatiewe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rolmodelle</a:t>
            </a:r>
            <a:r>
              <a:rPr lang="en-ZA" sz="1200" kern="1200" dirty="0">
                <a:solidFill>
                  <a:schemeClr val="tx1"/>
                </a:solidFill>
                <a:effectLst/>
                <a:latin typeface="+mn-lt"/>
                <a:ea typeface="+mn-ea"/>
                <a:cs typeface="+mn-cs"/>
              </a:rPr>
              <a:t> is </a:t>
            </a:r>
            <a:r>
              <a:rPr lang="en-ZA" sz="1200" kern="1200" dirty="0" err="1">
                <a:solidFill>
                  <a:schemeClr val="tx1"/>
                </a:solidFill>
                <a:effectLst/>
                <a:latin typeface="+mn-lt"/>
                <a:ea typeface="+mn-ea"/>
                <a:cs typeface="+mn-cs"/>
              </a:rPr>
              <a:t>meer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geneig</a:t>
            </a:r>
            <a:r>
              <a:rPr lang="en-ZA" sz="1200" kern="1200" dirty="0">
                <a:solidFill>
                  <a:schemeClr val="tx1"/>
                </a:solidFill>
                <a:effectLst/>
                <a:latin typeface="+mn-lt"/>
                <a:ea typeface="+mn-ea"/>
                <a:cs typeface="+mn-cs"/>
              </a:rPr>
              <a:t> om 'n "</a:t>
            </a:r>
            <a:r>
              <a:rPr lang="en-ZA" sz="1200" kern="1200" dirty="0" err="1">
                <a:solidFill>
                  <a:schemeClr val="tx1"/>
                </a:solidFill>
                <a:effectLst/>
                <a:latin typeface="+mn-lt"/>
                <a:ea typeface="+mn-ea"/>
                <a:cs typeface="+mn-cs"/>
              </a:rPr>
              <a:t>vermydingsingesteldheid</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inspireer</a:t>
            </a:r>
            <a:r>
              <a:rPr lang="en-ZA" sz="1200" kern="1200" dirty="0">
                <a:solidFill>
                  <a:schemeClr val="tx1"/>
                </a:solidFill>
                <a:effectLst/>
                <a:latin typeface="+mn-lt"/>
                <a:ea typeface="+mn-ea"/>
                <a:cs typeface="+mn-cs"/>
              </a:rPr>
              <a:t>, wat </a:t>
            </a:r>
            <a:r>
              <a:rPr lang="en-ZA" sz="1200" kern="1200" dirty="0" err="1">
                <a:solidFill>
                  <a:schemeClr val="tx1"/>
                </a:solidFill>
                <a:effectLst/>
                <a:latin typeface="+mn-lt"/>
                <a:ea typeface="+mn-ea"/>
                <a:cs typeface="+mn-cs"/>
              </a:rPr>
              <a:t>jongmense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aanmoedig</a:t>
            </a:r>
            <a:r>
              <a:rPr lang="en-ZA" sz="1200" kern="1200" dirty="0">
                <a:solidFill>
                  <a:schemeClr val="tx1"/>
                </a:solidFill>
                <a:effectLst/>
                <a:latin typeface="+mn-lt"/>
                <a:ea typeface="+mn-ea"/>
                <a:cs typeface="+mn-cs"/>
              </a:rPr>
              <a:t> om </a:t>
            </a:r>
            <a:r>
              <a:rPr lang="en-ZA" sz="1200" kern="1200" dirty="0" err="1">
                <a:solidFill>
                  <a:schemeClr val="tx1"/>
                </a:solidFill>
                <a:effectLst/>
                <a:latin typeface="+mn-lt"/>
                <a:ea typeface="+mn-ea"/>
                <a:cs typeface="+mn-cs"/>
              </a:rPr>
              <a:t>vermydingstrategieë</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na</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streef</a:t>
            </a:r>
            <a:r>
              <a:rPr lang="en-ZA" sz="1200" kern="1200" dirty="0">
                <a:solidFill>
                  <a:schemeClr val="tx1"/>
                </a:solidFill>
                <a:effectLst/>
                <a:latin typeface="+mn-lt"/>
                <a:ea typeface="+mn-ea"/>
                <a:cs typeface="+mn-cs"/>
              </a:rPr>
              <a:t> om </a:t>
            </a:r>
            <a:r>
              <a:rPr lang="en-ZA" sz="1200" kern="1200" dirty="0" err="1">
                <a:solidFill>
                  <a:schemeClr val="tx1"/>
                </a:solidFill>
                <a:effectLst/>
                <a:latin typeface="+mn-lt"/>
                <a:ea typeface="+mn-ea"/>
                <a:cs typeface="+mn-cs"/>
              </a:rPr>
              <a:t>negatiewe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uitkomste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probeer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voorkom</a:t>
            </a: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Kyk: </a:t>
            </a:r>
            <a:r>
              <a:rPr lang="en-ZA" sz="1200" kern="1200" dirty="0">
                <a:solidFill>
                  <a:schemeClr val="tx1"/>
                </a:solidFill>
                <a:effectLst/>
                <a:latin typeface="+mn-lt"/>
                <a:ea typeface="+mn-ea"/>
                <a:cs typeface="+mn-cs"/>
              </a:rPr>
              <a:t>Bad role models and their impact on teenagers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u="sng" kern="1200" dirty="0">
                <a:solidFill>
                  <a:schemeClr val="tx1"/>
                </a:solidFill>
                <a:effectLst/>
                <a:latin typeface="+mn-lt"/>
                <a:ea typeface="+mn-ea"/>
                <a:cs typeface="+mn-cs"/>
                <a:hlinkClick r:id="rId3"/>
              </a:rPr>
              <a:t>https://www.youtube.com/watch?v=t12VaVgl4BY</a:t>
            </a:r>
            <a:r>
              <a:rPr lang="af-ZA" sz="1200" kern="1200" dirty="0">
                <a:solidFill>
                  <a:schemeClr val="tx1"/>
                </a:solidFill>
                <a:effectLst/>
                <a:latin typeface="+mn-lt"/>
                <a:ea typeface="+mn-ea"/>
                <a:cs typeface="+mn-cs"/>
              </a:rPr>
              <a:t> (1 min 55 sek van 2 min 36 sek)</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err="1">
                <a:solidFill>
                  <a:schemeClr val="tx1"/>
                </a:solidFill>
                <a:effectLst/>
                <a:latin typeface="+mn-lt"/>
                <a:ea typeface="+mn-ea"/>
                <a:cs typeface="+mn-cs"/>
              </a:rPr>
              <a:t>Voorbeelde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hiervan</a:t>
            </a:r>
            <a:r>
              <a:rPr lang="en-ZA" sz="1200" kern="1200" dirty="0">
                <a:solidFill>
                  <a:schemeClr val="tx1"/>
                </a:solidFill>
                <a:effectLst/>
                <a:latin typeface="+mn-lt"/>
                <a:ea typeface="+mn-ea"/>
                <a:cs typeface="+mn-cs"/>
              </a:rPr>
              <a:t> is om in 'n </a:t>
            </a:r>
            <a:r>
              <a:rPr lang="en-ZA" sz="1200" kern="1200" dirty="0" err="1">
                <a:solidFill>
                  <a:schemeClr val="tx1"/>
                </a:solidFill>
                <a:effectLst/>
                <a:latin typeface="+mn-lt"/>
                <a:ea typeface="+mn-ea"/>
                <a:cs typeface="+mn-cs"/>
              </a:rPr>
              <a:t>toets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kroek</a:t>
            </a:r>
            <a:r>
              <a:rPr lang="en-ZA" sz="1200" kern="1200" dirty="0">
                <a:solidFill>
                  <a:schemeClr val="tx1"/>
                </a:solidFill>
                <a:effectLst/>
                <a:latin typeface="+mn-lt"/>
                <a:ea typeface="+mn-ea"/>
                <a:cs typeface="+mn-cs"/>
              </a:rPr>
              <a:t> net </a:t>
            </a:r>
            <a:r>
              <a:rPr lang="en-ZA" sz="1200" kern="1200" dirty="0" err="1">
                <a:solidFill>
                  <a:schemeClr val="tx1"/>
                </a:solidFill>
                <a:effectLst/>
                <a:latin typeface="+mn-lt"/>
                <a:ea typeface="+mn-ea"/>
                <a:cs typeface="+mn-cs"/>
              </a:rPr>
              <a:t>sodat</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jy</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nie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hoef</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druip</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nie</a:t>
            </a:r>
            <a:r>
              <a:rPr lang="en-ZA" sz="1200" kern="1200" dirty="0">
                <a:solidFill>
                  <a:schemeClr val="tx1"/>
                </a:solidFill>
                <a:effectLst/>
                <a:latin typeface="+mn-lt"/>
                <a:ea typeface="+mn-ea"/>
                <a:cs typeface="+mn-cs"/>
              </a:rPr>
              <a:t> of om </a:t>
            </a:r>
            <a:r>
              <a:rPr lang="en-ZA" sz="1200" kern="1200" dirty="0" err="1">
                <a:solidFill>
                  <a:schemeClr val="tx1"/>
                </a:solidFill>
                <a:effectLst/>
                <a:latin typeface="+mn-lt"/>
                <a:ea typeface="+mn-ea"/>
                <a:cs typeface="+mn-cs"/>
              </a:rPr>
              <a:t>dwelms</a:t>
            </a:r>
            <a:r>
              <a:rPr lang="en-ZA" sz="1200" kern="1200" dirty="0">
                <a:solidFill>
                  <a:schemeClr val="tx1"/>
                </a:solidFill>
                <a:effectLst/>
                <a:latin typeface="+mn-lt"/>
                <a:ea typeface="+mn-ea"/>
                <a:cs typeface="+mn-cs"/>
              </a:rPr>
              <a:t> of </a:t>
            </a:r>
            <a:r>
              <a:rPr lang="en-ZA" sz="1200" kern="1200" dirty="0" err="1">
                <a:solidFill>
                  <a:schemeClr val="tx1"/>
                </a:solidFill>
                <a:effectLst/>
                <a:latin typeface="+mn-lt"/>
                <a:ea typeface="+mn-ea"/>
                <a:cs typeface="+mn-cs"/>
              </a:rPr>
              <a:t>alkohol</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misbruik</a:t>
            </a:r>
            <a:r>
              <a:rPr lang="en-ZA" sz="1200" kern="1200" dirty="0">
                <a:solidFill>
                  <a:schemeClr val="tx1"/>
                </a:solidFill>
                <a:effectLst/>
                <a:latin typeface="+mn-lt"/>
                <a:ea typeface="+mn-ea"/>
                <a:cs typeface="+mn-cs"/>
              </a:rPr>
              <a:t> om </a:t>
            </a:r>
            <a:r>
              <a:rPr lang="en-ZA" sz="1200" kern="1200" dirty="0" err="1">
                <a:solidFill>
                  <a:schemeClr val="tx1"/>
                </a:solidFill>
                <a:effectLst/>
                <a:latin typeface="+mn-lt"/>
                <a:ea typeface="+mn-ea"/>
                <a:cs typeface="+mn-cs"/>
              </a:rPr>
              <a:t>uitdagings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uit</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blok</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Hierdie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hanteringsmeganismes</a:t>
            </a:r>
            <a:r>
              <a:rPr lang="en-ZA" sz="1200" kern="1200" dirty="0">
                <a:solidFill>
                  <a:schemeClr val="tx1"/>
                </a:solidFill>
                <a:effectLst/>
                <a:latin typeface="+mn-lt"/>
                <a:ea typeface="+mn-ea"/>
                <a:cs typeface="+mn-cs"/>
              </a:rPr>
              <a:t> wat </a:t>
            </a:r>
            <a:r>
              <a:rPr lang="en-ZA" sz="1200" kern="1200" dirty="0" err="1">
                <a:solidFill>
                  <a:schemeClr val="tx1"/>
                </a:solidFill>
                <a:effectLst/>
                <a:latin typeface="+mn-lt"/>
                <a:ea typeface="+mn-ea"/>
                <a:cs typeface="+mn-cs"/>
              </a:rPr>
              <a:t>deur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negatiewe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rolmodelle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geïnspireer</a:t>
            </a:r>
            <a:r>
              <a:rPr lang="en-ZA" sz="1200" kern="1200" dirty="0">
                <a:solidFill>
                  <a:schemeClr val="tx1"/>
                </a:solidFill>
                <a:effectLst/>
                <a:latin typeface="+mn-lt"/>
                <a:ea typeface="+mn-ea"/>
                <a:cs typeface="+mn-cs"/>
              </a:rPr>
              <a:t> word, </a:t>
            </a:r>
            <a:r>
              <a:rPr lang="en-ZA" sz="1200" kern="1200" dirty="0" err="1">
                <a:solidFill>
                  <a:schemeClr val="tx1"/>
                </a:solidFill>
                <a:effectLst/>
                <a:latin typeface="+mn-lt"/>
                <a:ea typeface="+mn-ea"/>
                <a:cs typeface="+mn-cs"/>
              </a:rPr>
              <a:t>kan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lyk</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asof</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hulle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effektief</a:t>
            </a:r>
            <a:r>
              <a:rPr lang="en-ZA" sz="1200" kern="1200" dirty="0">
                <a:solidFill>
                  <a:schemeClr val="tx1"/>
                </a:solidFill>
                <a:effectLst/>
                <a:latin typeface="+mn-lt"/>
                <a:ea typeface="+mn-ea"/>
                <a:cs typeface="+mn-cs"/>
              </a:rPr>
              <a:t> is, maar </a:t>
            </a:r>
            <a:r>
              <a:rPr lang="en-ZA" sz="1200" kern="1200" dirty="0" err="1">
                <a:solidFill>
                  <a:schemeClr val="tx1"/>
                </a:solidFill>
                <a:effectLst/>
                <a:latin typeface="+mn-lt"/>
                <a:ea typeface="+mn-ea"/>
                <a:cs typeface="+mn-cs"/>
              </a:rPr>
              <a:t>hierdie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strategieë</a:t>
            </a:r>
            <a:r>
              <a:rPr lang="en-ZA" sz="1200" kern="1200" dirty="0">
                <a:solidFill>
                  <a:schemeClr val="tx1"/>
                </a:solidFill>
                <a:effectLst/>
                <a:latin typeface="+mn-lt"/>
                <a:ea typeface="+mn-ea"/>
                <a:cs typeface="+mn-cs"/>
              </a:rPr>
              <a:t> is </a:t>
            </a:r>
            <a:r>
              <a:rPr lang="en-ZA" sz="1200" kern="1200" dirty="0" err="1">
                <a:solidFill>
                  <a:schemeClr val="tx1"/>
                </a:solidFill>
                <a:effectLst/>
                <a:latin typeface="+mn-lt"/>
                <a:ea typeface="+mn-ea"/>
                <a:cs typeface="+mn-cs"/>
              </a:rPr>
              <a:t>geneig</a:t>
            </a:r>
            <a:r>
              <a:rPr lang="en-ZA" sz="1200" kern="1200" dirty="0">
                <a:solidFill>
                  <a:schemeClr val="tx1"/>
                </a:solidFill>
                <a:effectLst/>
                <a:latin typeface="+mn-lt"/>
                <a:ea typeface="+mn-ea"/>
                <a:cs typeface="+mn-cs"/>
              </a:rPr>
              <a:t> om </a:t>
            </a:r>
            <a:r>
              <a:rPr lang="en-ZA" sz="1200" kern="1200" dirty="0" err="1">
                <a:solidFill>
                  <a:schemeClr val="tx1"/>
                </a:solidFill>
                <a:effectLst/>
                <a:latin typeface="+mn-lt"/>
                <a:ea typeface="+mn-ea"/>
                <a:cs typeface="+mn-cs"/>
              </a:rPr>
              <a:t>fisies</a:t>
            </a:r>
            <a:r>
              <a:rPr lang="en-ZA" sz="1200" kern="1200" dirty="0">
                <a:solidFill>
                  <a:schemeClr val="tx1"/>
                </a:solidFill>
                <a:effectLst/>
                <a:latin typeface="+mn-lt"/>
                <a:ea typeface="+mn-ea"/>
                <a:cs typeface="+mn-cs"/>
              </a:rPr>
              <a:t> of </a:t>
            </a:r>
            <a:r>
              <a:rPr lang="en-ZA" sz="1200" kern="1200" dirty="0" err="1">
                <a:solidFill>
                  <a:schemeClr val="tx1"/>
                </a:solidFill>
                <a:effectLst/>
                <a:latin typeface="+mn-lt"/>
                <a:ea typeface="+mn-ea"/>
                <a:cs typeface="+mn-cs"/>
              </a:rPr>
              <a:t>emosioneel</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ongesond</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wees.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err="1">
                <a:solidFill>
                  <a:schemeClr val="tx1"/>
                </a:solidFill>
                <a:effectLst/>
                <a:latin typeface="+mn-lt"/>
                <a:ea typeface="+mn-ea"/>
                <a:cs typeface="+mn-cs"/>
              </a:rPr>
              <a:t>Positiewe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rolmodelle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demonstreer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hul</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toewyding</a:t>
            </a:r>
            <a:r>
              <a:rPr lang="en-ZA" sz="1200" kern="1200" dirty="0">
                <a:solidFill>
                  <a:schemeClr val="tx1"/>
                </a:solidFill>
                <a:effectLst/>
                <a:latin typeface="+mn-lt"/>
                <a:ea typeface="+mn-ea"/>
                <a:cs typeface="+mn-cs"/>
              </a:rPr>
              <a:t> tot 'n </a:t>
            </a:r>
            <a:r>
              <a:rPr lang="en-ZA" sz="1200" kern="1200" dirty="0" err="1">
                <a:solidFill>
                  <a:schemeClr val="tx1"/>
                </a:solidFill>
                <a:effectLst/>
                <a:latin typeface="+mn-lt"/>
                <a:ea typeface="+mn-ea"/>
                <a:cs typeface="+mn-cs"/>
              </a:rPr>
              <a:t>spesifieke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doel</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is </a:t>
            </a:r>
            <a:r>
              <a:rPr lang="en-ZA" sz="1200" kern="1200" dirty="0" err="1">
                <a:solidFill>
                  <a:schemeClr val="tx1"/>
                </a:solidFill>
                <a:effectLst/>
                <a:latin typeface="+mn-lt"/>
                <a:ea typeface="+mn-ea"/>
                <a:cs typeface="+mn-cs"/>
              </a:rPr>
              <a:t>bereid</a:t>
            </a:r>
            <a:r>
              <a:rPr lang="en-ZA" sz="1200" kern="1200" dirty="0">
                <a:solidFill>
                  <a:schemeClr val="tx1"/>
                </a:solidFill>
                <a:effectLst/>
                <a:latin typeface="+mn-lt"/>
                <a:ea typeface="+mn-ea"/>
                <a:cs typeface="+mn-cs"/>
              </a:rPr>
              <a:t> om die </a:t>
            </a:r>
            <a:r>
              <a:rPr lang="en-ZA" sz="1200" kern="1200" dirty="0" err="1">
                <a:solidFill>
                  <a:schemeClr val="tx1"/>
                </a:solidFill>
                <a:effectLst/>
                <a:latin typeface="+mn-lt"/>
                <a:ea typeface="+mn-ea"/>
                <a:cs typeface="+mn-cs"/>
              </a:rPr>
              <a:t>nodige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tyd</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moeite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belê</a:t>
            </a:r>
            <a:r>
              <a:rPr lang="en-ZA" sz="1200" kern="1200" dirty="0">
                <a:solidFill>
                  <a:schemeClr val="tx1"/>
                </a:solidFill>
                <a:effectLst/>
                <a:latin typeface="+mn-lt"/>
                <a:ea typeface="+mn-ea"/>
                <a:cs typeface="+mn-cs"/>
              </a:rPr>
              <a:t> om </a:t>
            </a:r>
            <a:r>
              <a:rPr lang="en-ZA" sz="1200" kern="1200" dirty="0" err="1">
                <a:solidFill>
                  <a:schemeClr val="tx1"/>
                </a:solidFill>
                <a:effectLst/>
                <a:latin typeface="+mn-lt"/>
                <a:ea typeface="+mn-ea"/>
                <a:cs typeface="+mn-cs"/>
              </a:rPr>
              <a:t>sukses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behaal</a:t>
            </a:r>
            <a:r>
              <a:rPr lang="en-ZA" sz="1200" kern="1200" dirty="0">
                <a:solidFill>
                  <a:schemeClr val="tx1"/>
                </a:solidFill>
                <a:effectLst/>
                <a:latin typeface="+mn-lt"/>
                <a:ea typeface="+mn-ea"/>
                <a:cs typeface="+mn-cs"/>
              </a:rPr>
              <a:t>. Hulle gee </a:t>
            </a:r>
            <a:r>
              <a:rPr lang="en-ZA" sz="1200" kern="1200" dirty="0" err="1">
                <a:solidFill>
                  <a:schemeClr val="tx1"/>
                </a:solidFill>
                <a:effectLst/>
                <a:latin typeface="+mn-lt"/>
                <a:ea typeface="+mn-ea"/>
                <a:cs typeface="+mn-cs"/>
              </a:rPr>
              <a:t>nie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maklik</a:t>
            </a:r>
            <a:r>
              <a:rPr lang="en-ZA" sz="1200" kern="1200" dirty="0">
                <a:solidFill>
                  <a:schemeClr val="tx1"/>
                </a:solidFill>
                <a:effectLst/>
                <a:latin typeface="+mn-lt"/>
                <a:ea typeface="+mn-ea"/>
                <a:cs typeface="+mn-cs"/>
              </a:rPr>
              <a:t> op </a:t>
            </a:r>
            <a:r>
              <a:rPr lang="en-ZA" sz="1200" kern="1200" dirty="0" err="1">
                <a:solidFill>
                  <a:schemeClr val="tx1"/>
                </a:solidFill>
                <a:effectLst/>
                <a:latin typeface="+mn-lt"/>
                <a:ea typeface="+mn-ea"/>
                <a:cs typeface="+mn-cs"/>
              </a:rPr>
              <a:t>nie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volhard</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wanneer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hulle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deur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struikelblokke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gekonfronteer</a:t>
            </a:r>
            <a:r>
              <a:rPr lang="en-ZA" sz="1200" kern="1200" dirty="0">
                <a:solidFill>
                  <a:schemeClr val="tx1"/>
                </a:solidFill>
                <a:effectLst/>
                <a:latin typeface="+mn-lt"/>
                <a:ea typeface="+mn-ea"/>
                <a:cs typeface="+mn-cs"/>
              </a:rPr>
              <a:t> word. Hul </a:t>
            </a:r>
            <a:r>
              <a:rPr lang="en-ZA" sz="1200" kern="1200" dirty="0" err="1">
                <a:solidFill>
                  <a:schemeClr val="tx1"/>
                </a:solidFill>
                <a:effectLst/>
                <a:latin typeface="+mn-lt"/>
                <a:ea typeface="+mn-ea"/>
                <a:cs typeface="+mn-cs"/>
              </a:rPr>
              <a:t>passie</a:t>
            </a:r>
            <a:r>
              <a:rPr lang="en-ZA" sz="1200" kern="1200" dirty="0">
                <a:solidFill>
                  <a:schemeClr val="tx1"/>
                </a:solidFill>
                <a:effectLst/>
                <a:latin typeface="+mn-lt"/>
                <a:ea typeface="+mn-ea"/>
                <a:cs typeface="+mn-cs"/>
              </a:rPr>
              <a:t> om </a:t>
            </a:r>
            <a:r>
              <a:rPr lang="en-ZA" sz="1200" kern="1200" dirty="0" err="1">
                <a:solidFill>
                  <a:schemeClr val="tx1"/>
                </a:solidFill>
                <a:effectLst/>
                <a:latin typeface="+mn-lt"/>
                <a:ea typeface="+mn-ea"/>
                <a:cs typeface="+mn-cs"/>
              </a:rPr>
              <a:t>sukses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behaal</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kan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jongmense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inspireer</a:t>
            </a:r>
            <a:r>
              <a:rPr lang="en-ZA" sz="1200" kern="1200" dirty="0">
                <a:solidFill>
                  <a:schemeClr val="tx1"/>
                </a:solidFill>
                <a:effectLst/>
                <a:latin typeface="+mn-lt"/>
                <a:ea typeface="+mn-ea"/>
                <a:cs typeface="+mn-cs"/>
              </a:rPr>
              <a:t> om </a:t>
            </a:r>
            <a:r>
              <a:rPr lang="en-ZA" sz="1200" kern="1200" dirty="0" err="1">
                <a:solidFill>
                  <a:schemeClr val="tx1"/>
                </a:solidFill>
                <a:effectLst/>
                <a:latin typeface="+mn-lt"/>
                <a:ea typeface="+mn-ea"/>
                <a:cs typeface="+mn-cs"/>
              </a:rPr>
              <a:t>hul</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eie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doelwitte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deur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voer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bereik</a:t>
            </a:r>
            <a:r>
              <a:rPr lang="en-Z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Hulle kan jou motiveer om 'n beter weergawe van jouself te wees.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0F60436-B5DA-45A8-B25E-4BF3340D219F}" type="slidenum">
              <a:rPr lang="en-US" smtClean="0"/>
              <a:t>7</a:t>
            </a:fld>
            <a:endParaRPr lang="en-US"/>
          </a:p>
        </p:txBody>
      </p:sp>
    </p:spTree>
    <p:extLst>
      <p:ext uri="{BB962C8B-B14F-4D97-AF65-F5344CB8AC3E}">
        <p14:creationId xmlns:p14="http://schemas.microsoft.com/office/powerpoint/2010/main" val="843194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5DA4A-B5D2-8516-E1EC-BE95026750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72FBF8-7D7B-0589-AFB8-DA00B1E329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2D18BF-B98A-5C15-0026-29DF078584BC}"/>
              </a:ext>
            </a:extLst>
          </p:cNvPr>
          <p:cNvSpPr>
            <a:spLocks noGrp="1"/>
          </p:cNvSpPr>
          <p:nvPr>
            <p:ph type="body" idx="1"/>
          </p:nvPr>
        </p:nvSpPr>
        <p:spPr/>
        <p:txBody>
          <a:bodyPr/>
          <a:lstStyle/>
          <a:p>
            <a:pPr marL="171450" indent="-171450">
              <a:buFont typeface="Arial" panose="020B0604020202020204" pitchFamily="34" charset="0"/>
              <a:buChar char="•"/>
            </a:pPr>
            <a:r>
              <a:rPr lang="af-ZA" sz="1200" b="1" i="1" kern="1200" dirty="0" err="1">
                <a:solidFill>
                  <a:schemeClr val="tx1"/>
                </a:solidFill>
                <a:effectLst/>
                <a:latin typeface="+mn-lt"/>
                <a:ea typeface="+mn-ea"/>
                <a:cs typeface="+mn-cs"/>
              </a:rPr>
              <a:t>CRISTINE</a:t>
            </a:r>
            <a:r>
              <a:rPr lang="af-ZA" sz="1200" b="1" i="1" kern="1200" dirty="0">
                <a:solidFill>
                  <a:schemeClr val="tx1"/>
                </a:solidFill>
                <a:effectLst/>
                <a:latin typeface="+mn-lt"/>
                <a:ea typeface="+mn-ea"/>
                <a:cs typeface="+mn-cs"/>
              </a:rPr>
              <a:t> </a:t>
            </a:r>
            <a:r>
              <a:rPr lang="af-ZA" sz="1200" b="1" i="1" kern="1200" dirty="0" err="1">
                <a:solidFill>
                  <a:schemeClr val="tx1"/>
                </a:solidFill>
                <a:effectLst/>
                <a:latin typeface="+mn-lt"/>
                <a:ea typeface="+mn-ea"/>
                <a:cs typeface="+mn-cs"/>
              </a:rPr>
              <a:t>IMRE</a:t>
            </a:r>
            <a:r>
              <a:rPr lang="af-ZA" sz="1200" kern="1200" dirty="0">
                <a:solidFill>
                  <a:schemeClr val="tx1"/>
                </a:solidFill>
                <a:effectLst/>
                <a:latin typeface="+mn-lt"/>
                <a:ea typeface="+mn-ea"/>
                <a:cs typeface="+mn-cs"/>
              </a:rPr>
              <a:t> het gesê: </a:t>
            </a:r>
            <a:r>
              <a:rPr lang="af-ZA" sz="1200" i="1" kern="1200" dirty="0">
                <a:solidFill>
                  <a:schemeClr val="tx1"/>
                </a:solidFill>
                <a:effectLst/>
                <a:latin typeface="+mn-lt"/>
                <a:ea typeface="+mn-ea"/>
                <a:cs typeface="+mn-cs"/>
              </a:rPr>
              <a:t>'n Rolmodel moet soos die lig aan die einde van 'n tonnel wees, wat jou lei wanneer jy verdwaal.</a:t>
            </a:r>
            <a:endParaRPr lang="en-US" sz="1200" i="1"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Wie wil jy hê moet jou lei wanneer jy dit nodig het?  Iemand wat in jou regte belangstel?  Of iemand wat nie deur regtig gepla is nie?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Jy het 'n paar minute oor; jy kan </a:t>
            </a:r>
            <a:r>
              <a:rPr lang="af-ZA" sz="1200" b="1" i="1" kern="1200" dirty="0">
                <a:solidFill>
                  <a:schemeClr val="tx1"/>
                </a:solidFill>
                <a:effectLst/>
                <a:latin typeface="+mn-lt"/>
                <a:ea typeface="+mn-ea"/>
                <a:cs typeface="+mn-cs"/>
              </a:rPr>
              <a:t>Aktiwiteit 2</a:t>
            </a:r>
            <a:r>
              <a:rPr lang="af-ZA" sz="1200" kern="1200" dirty="0">
                <a:solidFill>
                  <a:schemeClr val="tx1"/>
                </a:solidFill>
                <a:effectLst/>
                <a:latin typeface="+mn-lt"/>
                <a:ea typeface="+mn-ea"/>
                <a:cs typeface="+mn-cs"/>
              </a:rPr>
              <a:t> (</a:t>
            </a:r>
            <a:r>
              <a:rPr lang="af-ZA" sz="1200" b="1" i="1" u="sng" kern="1200" dirty="0">
                <a:solidFill>
                  <a:schemeClr val="tx1"/>
                </a:solidFill>
                <a:effectLst/>
                <a:latin typeface="+mn-lt"/>
                <a:ea typeface="+mn-ea"/>
                <a:cs typeface="+mn-cs"/>
              </a:rPr>
              <a:t>Les 1 – Werkkaart</a:t>
            </a:r>
            <a:r>
              <a:rPr lang="af-ZA" sz="1200" kern="1200" dirty="0">
                <a:solidFill>
                  <a:schemeClr val="tx1"/>
                </a:solidFill>
                <a:effectLst/>
                <a:latin typeface="+mn-lt"/>
                <a:ea typeface="+mn-ea"/>
                <a:cs typeface="+mn-cs"/>
              </a:rPr>
              <a:t>)  voltooi en enige vrae wat jy mag hê of punte waarmee jy hulp nodig het neerskryf.   </a:t>
            </a:r>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BCAE5CAD-BA4A-5116-E5B4-8A5D81178E0B}"/>
              </a:ext>
            </a:extLst>
          </p:cNvPr>
          <p:cNvSpPr>
            <a:spLocks noGrp="1"/>
          </p:cNvSpPr>
          <p:nvPr>
            <p:ph type="sldNum" sz="quarter" idx="5"/>
          </p:nvPr>
        </p:nvSpPr>
        <p:spPr/>
        <p:txBody>
          <a:bodyPr/>
          <a:lstStyle/>
          <a:p>
            <a:fld id="{40F60436-B5DA-45A8-B25E-4BF3340D219F}" type="slidenum">
              <a:rPr lang="en-US" smtClean="0"/>
              <a:t>8</a:t>
            </a:fld>
            <a:endParaRPr lang="en-US"/>
          </a:p>
        </p:txBody>
      </p:sp>
    </p:spTree>
    <p:extLst>
      <p:ext uri="{BB962C8B-B14F-4D97-AF65-F5344CB8AC3E}">
        <p14:creationId xmlns:p14="http://schemas.microsoft.com/office/powerpoint/2010/main" val="4112013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F2F63-7506-2D7C-AF72-7BF74EA306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DE3453-BC78-3859-1B96-771617295C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EBA15D-C0AE-6DCE-32A6-AADB6D152E17}"/>
              </a:ext>
            </a:extLst>
          </p:cNvPr>
          <p:cNvSpPr>
            <a:spLocks noGrp="1"/>
          </p:cNvSpPr>
          <p:nvPr>
            <p:ph type="dt" sz="half" idx="10"/>
          </p:nvPr>
        </p:nvSpPr>
        <p:spPr/>
        <p:txBody>
          <a:bodyPr/>
          <a:lstStyle/>
          <a:p>
            <a:fld id="{8B11FE89-51AE-4217-BF71-AA074F802F3C}" type="datetimeFigureOut">
              <a:rPr lang="en-US" smtClean="0"/>
              <a:t>10/28/2025</a:t>
            </a:fld>
            <a:endParaRPr lang="en-US"/>
          </a:p>
        </p:txBody>
      </p:sp>
      <p:sp>
        <p:nvSpPr>
          <p:cNvPr id="5" name="Footer Placeholder 4">
            <a:extLst>
              <a:ext uri="{FF2B5EF4-FFF2-40B4-BE49-F238E27FC236}">
                <a16:creationId xmlns:a16="http://schemas.microsoft.com/office/drawing/2014/main" id="{57FB2A41-8AF5-25C7-301C-072B9A05BE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360547-D208-FBFC-2506-E41E9807ECFC}"/>
              </a:ext>
            </a:extLst>
          </p:cNvPr>
          <p:cNvSpPr>
            <a:spLocks noGrp="1"/>
          </p:cNvSpPr>
          <p:nvPr>
            <p:ph type="sldNum" sz="quarter" idx="12"/>
          </p:nvPr>
        </p:nvSpPr>
        <p:spPr/>
        <p:txBody>
          <a:bodyPr/>
          <a:lstStyle/>
          <a:p>
            <a:fld id="{2F64D5F5-360F-4A5F-8FAD-5C78BDC4870A}" type="slidenum">
              <a:rPr lang="en-US" smtClean="0"/>
              <a:t>‹#›</a:t>
            </a:fld>
            <a:endParaRPr lang="en-US"/>
          </a:p>
        </p:txBody>
      </p:sp>
    </p:spTree>
    <p:extLst>
      <p:ext uri="{BB962C8B-B14F-4D97-AF65-F5344CB8AC3E}">
        <p14:creationId xmlns:p14="http://schemas.microsoft.com/office/powerpoint/2010/main" val="941450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2F64F-5707-F64D-B765-EC3D903B5E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98A00B-6B38-09DE-7FE4-2B6FC85B0E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A73F48-44FA-9EED-E425-240CB4259573}"/>
              </a:ext>
            </a:extLst>
          </p:cNvPr>
          <p:cNvSpPr>
            <a:spLocks noGrp="1"/>
          </p:cNvSpPr>
          <p:nvPr>
            <p:ph type="dt" sz="half" idx="10"/>
          </p:nvPr>
        </p:nvSpPr>
        <p:spPr/>
        <p:txBody>
          <a:bodyPr/>
          <a:lstStyle/>
          <a:p>
            <a:fld id="{8B11FE89-51AE-4217-BF71-AA074F802F3C}" type="datetimeFigureOut">
              <a:rPr lang="en-US" smtClean="0"/>
              <a:t>10/28/2025</a:t>
            </a:fld>
            <a:endParaRPr lang="en-US"/>
          </a:p>
        </p:txBody>
      </p:sp>
      <p:sp>
        <p:nvSpPr>
          <p:cNvPr id="5" name="Footer Placeholder 4">
            <a:extLst>
              <a:ext uri="{FF2B5EF4-FFF2-40B4-BE49-F238E27FC236}">
                <a16:creationId xmlns:a16="http://schemas.microsoft.com/office/drawing/2014/main" id="{C8FEF2A9-0992-CB64-72B6-C187BC1955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347AC-4B4C-A8C2-31DD-F0C363AEDCC5}"/>
              </a:ext>
            </a:extLst>
          </p:cNvPr>
          <p:cNvSpPr>
            <a:spLocks noGrp="1"/>
          </p:cNvSpPr>
          <p:nvPr>
            <p:ph type="sldNum" sz="quarter" idx="12"/>
          </p:nvPr>
        </p:nvSpPr>
        <p:spPr/>
        <p:txBody>
          <a:bodyPr/>
          <a:lstStyle/>
          <a:p>
            <a:fld id="{2F64D5F5-360F-4A5F-8FAD-5C78BDC4870A}" type="slidenum">
              <a:rPr lang="en-US" smtClean="0"/>
              <a:t>‹#›</a:t>
            </a:fld>
            <a:endParaRPr lang="en-US"/>
          </a:p>
        </p:txBody>
      </p:sp>
    </p:spTree>
    <p:extLst>
      <p:ext uri="{BB962C8B-B14F-4D97-AF65-F5344CB8AC3E}">
        <p14:creationId xmlns:p14="http://schemas.microsoft.com/office/powerpoint/2010/main" val="3888172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7B0722-F8AA-6DF3-8EC4-E06D4F5B2B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467DD-052D-0F21-501A-DD3F33683A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A795A0-039A-3909-775B-5B3B2E184494}"/>
              </a:ext>
            </a:extLst>
          </p:cNvPr>
          <p:cNvSpPr>
            <a:spLocks noGrp="1"/>
          </p:cNvSpPr>
          <p:nvPr>
            <p:ph type="dt" sz="half" idx="10"/>
          </p:nvPr>
        </p:nvSpPr>
        <p:spPr/>
        <p:txBody>
          <a:bodyPr/>
          <a:lstStyle/>
          <a:p>
            <a:fld id="{8B11FE89-51AE-4217-BF71-AA074F802F3C}" type="datetimeFigureOut">
              <a:rPr lang="en-US" smtClean="0"/>
              <a:t>10/28/2025</a:t>
            </a:fld>
            <a:endParaRPr lang="en-US"/>
          </a:p>
        </p:txBody>
      </p:sp>
      <p:sp>
        <p:nvSpPr>
          <p:cNvPr id="5" name="Footer Placeholder 4">
            <a:extLst>
              <a:ext uri="{FF2B5EF4-FFF2-40B4-BE49-F238E27FC236}">
                <a16:creationId xmlns:a16="http://schemas.microsoft.com/office/drawing/2014/main" id="{218DBB85-C1B1-478A-1E22-2EB4B8BF34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CA5F6B-A7F0-DD65-EA2B-86BECD6A176B}"/>
              </a:ext>
            </a:extLst>
          </p:cNvPr>
          <p:cNvSpPr>
            <a:spLocks noGrp="1"/>
          </p:cNvSpPr>
          <p:nvPr>
            <p:ph type="sldNum" sz="quarter" idx="12"/>
          </p:nvPr>
        </p:nvSpPr>
        <p:spPr/>
        <p:txBody>
          <a:bodyPr/>
          <a:lstStyle/>
          <a:p>
            <a:fld id="{2F64D5F5-360F-4A5F-8FAD-5C78BDC4870A}" type="slidenum">
              <a:rPr lang="en-US" smtClean="0"/>
              <a:t>‹#›</a:t>
            </a:fld>
            <a:endParaRPr lang="en-US"/>
          </a:p>
        </p:txBody>
      </p:sp>
    </p:spTree>
    <p:extLst>
      <p:ext uri="{BB962C8B-B14F-4D97-AF65-F5344CB8AC3E}">
        <p14:creationId xmlns:p14="http://schemas.microsoft.com/office/powerpoint/2010/main" val="136848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8CDC1-ED74-C7DD-BACB-D9C4C4D627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5DF26C-FCE8-8AF5-0817-8F182D91CE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4485AB-D283-A343-074E-E9B18B59499E}"/>
              </a:ext>
            </a:extLst>
          </p:cNvPr>
          <p:cNvSpPr>
            <a:spLocks noGrp="1"/>
          </p:cNvSpPr>
          <p:nvPr>
            <p:ph type="dt" sz="half" idx="10"/>
          </p:nvPr>
        </p:nvSpPr>
        <p:spPr/>
        <p:txBody>
          <a:bodyPr/>
          <a:lstStyle/>
          <a:p>
            <a:fld id="{8B11FE89-51AE-4217-BF71-AA074F802F3C}" type="datetimeFigureOut">
              <a:rPr lang="en-US" smtClean="0"/>
              <a:t>10/28/2025</a:t>
            </a:fld>
            <a:endParaRPr lang="en-US"/>
          </a:p>
        </p:txBody>
      </p:sp>
      <p:sp>
        <p:nvSpPr>
          <p:cNvPr id="5" name="Footer Placeholder 4">
            <a:extLst>
              <a:ext uri="{FF2B5EF4-FFF2-40B4-BE49-F238E27FC236}">
                <a16:creationId xmlns:a16="http://schemas.microsoft.com/office/drawing/2014/main" id="{5CC3390B-495B-2A60-0E42-5D57FAF530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485D3D-A5D4-E7A0-19DC-C34E65374A9A}"/>
              </a:ext>
            </a:extLst>
          </p:cNvPr>
          <p:cNvSpPr>
            <a:spLocks noGrp="1"/>
          </p:cNvSpPr>
          <p:nvPr>
            <p:ph type="sldNum" sz="quarter" idx="12"/>
          </p:nvPr>
        </p:nvSpPr>
        <p:spPr/>
        <p:txBody>
          <a:bodyPr/>
          <a:lstStyle/>
          <a:p>
            <a:fld id="{2F64D5F5-360F-4A5F-8FAD-5C78BDC4870A}" type="slidenum">
              <a:rPr lang="en-US" smtClean="0"/>
              <a:t>‹#›</a:t>
            </a:fld>
            <a:endParaRPr lang="en-US"/>
          </a:p>
        </p:txBody>
      </p:sp>
    </p:spTree>
    <p:extLst>
      <p:ext uri="{BB962C8B-B14F-4D97-AF65-F5344CB8AC3E}">
        <p14:creationId xmlns:p14="http://schemas.microsoft.com/office/powerpoint/2010/main" val="2134798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311D8-FAD3-C8DA-5C4F-1814E30A3F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D9B087-3D04-2BA2-52C9-0D3F5483ACE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169DEF-AA97-9EB0-7387-F2AA837C469C}"/>
              </a:ext>
            </a:extLst>
          </p:cNvPr>
          <p:cNvSpPr>
            <a:spLocks noGrp="1"/>
          </p:cNvSpPr>
          <p:nvPr>
            <p:ph type="dt" sz="half" idx="10"/>
          </p:nvPr>
        </p:nvSpPr>
        <p:spPr/>
        <p:txBody>
          <a:bodyPr/>
          <a:lstStyle/>
          <a:p>
            <a:fld id="{8B11FE89-51AE-4217-BF71-AA074F802F3C}" type="datetimeFigureOut">
              <a:rPr lang="en-US" smtClean="0"/>
              <a:t>10/28/2025</a:t>
            </a:fld>
            <a:endParaRPr lang="en-US"/>
          </a:p>
        </p:txBody>
      </p:sp>
      <p:sp>
        <p:nvSpPr>
          <p:cNvPr id="5" name="Footer Placeholder 4">
            <a:extLst>
              <a:ext uri="{FF2B5EF4-FFF2-40B4-BE49-F238E27FC236}">
                <a16:creationId xmlns:a16="http://schemas.microsoft.com/office/drawing/2014/main" id="{14897156-7B79-21C4-4E1E-331DF6CDAA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4826A0-3501-7123-FF2A-154F14E65F28}"/>
              </a:ext>
            </a:extLst>
          </p:cNvPr>
          <p:cNvSpPr>
            <a:spLocks noGrp="1"/>
          </p:cNvSpPr>
          <p:nvPr>
            <p:ph type="sldNum" sz="quarter" idx="12"/>
          </p:nvPr>
        </p:nvSpPr>
        <p:spPr/>
        <p:txBody>
          <a:bodyPr/>
          <a:lstStyle/>
          <a:p>
            <a:fld id="{2F64D5F5-360F-4A5F-8FAD-5C78BDC4870A}" type="slidenum">
              <a:rPr lang="en-US" smtClean="0"/>
              <a:t>‹#›</a:t>
            </a:fld>
            <a:endParaRPr lang="en-US"/>
          </a:p>
        </p:txBody>
      </p:sp>
    </p:spTree>
    <p:extLst>
      <p:ext uri="{BB962C8B-B14F-4D97-AF65-F5344CB8AC3E}">
        <p14:creationId xmlns:p14="http://schemas.microsoft.com/office/powerpoint/2010/main" val="3482061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8500E-28FB-2900-F4C0-05AF8001D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E562D2-5BD6-B1FD-6174-2E940B03B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DCF059-DE95-4963-BD1B-B22C40682D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D02C9B-9706-D0B4-C69E-56D8564C0A37}"/>
              </a:ext>
            </a:extLst>
          </p:cNvPr>
          <p:cNvSpPr>
            <a:spLocks noGrp="1"/>
          </p:cNvSpPr>
          <p:nvPr>
            <p:ph type="dt" sz="half" idx="10"/>
          </p:nvPr>
        </p:nvSpPr>
        <p:spPr/>
        <p:txBody>
          <a:bodyPr/>
          <a:lstStyle/>
          <a:p>
            <a:fld id="{8B11FE89-51AE-4217-BF71-AA074F802F3C}" type="datetimeFigureOut">
              <a:rPr lang="en-US" smtClean="0"/>
              <a:t>10/28/2025</a:t>
            </a:fld>
            <a:endParaRPr lang="en-US"/>
          </a:p>
        </p:txBody>
      </p:sp>
      <p:sp>
        <p:nvSpPr>
          <p:cNvPr id="6" name="Footer Placeholder 5">
            <a:extLst>
              <a:ext uri="{FF2B5EF4-FFF2-40B4-BE49-F238E27FC236}">
                <a16:creationId xmlns:a16="http://schemas.microsoft.com/office/drawing/2014/main" id="{916541DC-8484-0CD0-20DE-ABD1AC15C0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B85B2C-0C02-5C85-D344-A47BDF406C1E}"/>
              </a:ext>
            </a:extLst>
          </p:cNvPr>
          <p:cNvSpPr>
            <a:spLocks noGrp="1"/>
          </p:cNvSpPr>
          <p:nvPr>
            <p:ph type="sldNum" sz="quarter" idx="12"/>
          </p:nvPr>
        </p:nvSpPr>
        <p:spPr/>
        <p:txBody>
          <a:bodyPr/>
          <a:lstStyle/>
          <a:p>
            <a:fld id="{2F64D5F5-360F-4A5F-8FAD-5C78BDC4870A}" type="slidenum">
              <a:rPr lang="en-US" smtClean="0"/>
              <a:t>‹#›</a:t>
            </a:fld>
            <a:endParaRPr lang="en-US"/>
          </a:p>
        </p:txBody>
      </p:sp>
    </p:spTree>
    <p:extLst>
      <p:ext uri="{BB962C8B-B14F-4D97-AF65-F5344CB8AC3E}">
        <p14:creationId xmlns:p14="http://schemas.microsoft.com/office/powerpoint/2010/main" val="194625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EE8C6-410B-96F2-2A69-05A61F4DE9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732504-776E-126D-E821-D76418009E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C8B6DB-D9E4-A1FB-DD02-E54A017BAF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59731-6489-BD03-8327-9DBBC1F428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0AEB4F-6852-629B-64CD-A9F77830AC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A0BA47-EEF5-354B-79D7-C94052770C38}"/>
              </a:ext>
            </a:extLst>
          </p:cNvPr>
          <p:cNvSpPr>
            <a:spLocks noGrp="1"/>
          </p:cNvSpPr>
          <p:nvPr>
            <p:ph type="dt" sz="half" idx="10"/>
          </p:nvPr>
        </p:nvSpPr>
        <p:spPr/>
        <p:txBody>
          <a:bodyPr/>
          <a:lstStyle/>
          <a:p>
            <a:fld id="{8B11FE89-51AE-4217-BF71-AA074F802F3C}" type="datetimeFigureOut">
              <a:rPr lang="en-US" smtClean="0"/>
              <a:t>10/28/2025</a:t>
            </a:fld>
            <a:endParaRPr lang="en-US"/>
          </a:p>
        </p:txBody>
      </p:sp>
      <p:sp>
        <p:nvSpPr>
          <p:cNvPr id="8" name="Footer Placeholder 7">
            <a:extLst>
              <a:ext uri="{FF2B5EF4-FFF2-40B4-BE49-F238E27FC236}">
                <a16:creationId xmlns:a16="http://schemas.microsoft.com/office/drawing/2014/main" id="{72AC8807-76C6-8207-DE2C-9E6CE39F6A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F26CB8-F528-C6FE-B5A9-2EE932788B83}"/>
              </a:ext>
            </a:extLst>
          </p:cNvPr>
          <p:cNvSpPr>
            <a:spLocks noGrp="1"/>
          </p:cNvSpPr>
          <p:nvPr>
            <p:ph type="sldNum" sz="quarter" idx="12"/>
          </p:nvPr>
        </p:nvSpPr>
        <p:spPr/>
        <p:txBody>
          <a:bodyPr/>
          <a:lstStyle/>
          <a:p>
            <a:fld id="{2F64D5F5-360F-4A5F-8FAD-5C78BDC4870A}" type="slidenum">
              <a:rPr lang="en-US" smtClean="0"/>
              <a:t>‹#›</a:t>
            </a:fld>
            <a:endParaRPr lang="en-US"/>
          </a:p>
        </p:txBody>
      </p:sp>
    </p:spTree>
    <p:extLst>
      <p:ext uri="{BB962C8B-B14F-4D97-AF65-F5344CB8AC3E}">
        <p14:creationId xmlns:p14="http://schemas.microsoft.com/office/powerpoint/2010/main" val="331627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A851-5DB7-6A8D-3607-EE02DEBC7C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C22999-A70B-5A2B-2CBA-D2651D33730C}"/>
              </a:ext>
            </a:extLst>
          </p:cNvPr>
          <p:cNvSpPr>
            <a:spLocks noGrp="1"/>
          </p:cNvSpPr>
          <p:nvPr>
            <p:ph type="dt" sz="half" idx="10"/>
          </p:nvPr>
        </p:nvSpPr>
        <p:spPr/>
        <p:txBody>
          <a:bodyPr/>
          <a:lstStyle/>
          <a:p>
            <a:fld id="{8B11FE89-51AE-4217-BF71-AA074F802F3C}" type="datetimeFigureOut">
              <a:rPr lang="en-US" smtClean="0"/>
              <a:t>10/28/2025</a:t>
            </a:fld>
            <a:endParaRPr lang="en-US"/>
          </a:p>
        </p:txBody>
      </p:sp>
      <p:sp>
        <p:nvSpPr>
          <p:cNvPr id="4" name="Footer Placeholder 3">
            <a:extLst>
              <a:ext uri="{FF2B5EF4-FFF2-40B4-BE49-F238E27FC236}">
                <a16:creationId xmlns:a16="http://schemas.microsoft.com/office/drawing/2014/main" id="{1E778340-6BBD-4B19-4B0D-42257D9858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B13EBE-E6A9-E89D-80DA-188B2F76CFDD}"/>
              </a:ext>
            </a:extLst>
          </p:cNvPr>
          <p:cNvSpPr>
            <a:spLocks noGrp="1"/>
          </p:cNvSpPr>
          <p:nvPr>
            <p:ph type="sldNum" sz="quarter" idx="12"/>
          </p:nvPr>
        </p:nvSpPr>
        <p:spPr/>
        <p:txBody>
          <a:bodyPr/>
          <a:lstStyle/>
          <a:p>
            <a:fld id="{2F64D5F5-360F-4A5F-8FAD-5C78BDC4870A}" type="slidenum">
              <a:rPr lang="en-US" smtClean="0"/>
              <a:t>‹#›</a:t>
            </a:fld>
            <a:endParaRPr lang="en-US"/>
          </a:p>
        </p:txBody>
      </p:sp>
    </p:spTree>
    <p:extLst>
      <p:ext uri="{BB962C8B-B14F-4D97-AF65-F5344CB8AC3E}">
        <p14:creationId xmlns:p14="http://schemas.microsoft.com/office/powerpoint/2010/main" val="3239352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71283D-EE98-3DB6-76EB-293ED69055B6}"/>
              </a:ext>
            </a:extLst>
          </p:cNvPr>
          <p:cNvSpPr>
            <a:spLocks noGrp="1"/>
          </p:cNvSpPr>
          <p:nvPr>
            <p:ph type="dt" sz="half" idx="10"/>
          </p:nvPr>
        </p:nvSpPr>
        <p:spPr/>
        <p:txBody>
          <a:bodyPr/>
          <a:lstStyle/>
          <a:p>
            <a:fld id="{8B11FE89-51AE-4217-BF71-AA074F802F3C}" type="datetimeFigureOut">
              <a:rPr lang="en-US" smtClean="0"/>
              <a:t>10/28/2025</a:t>
            </a:fld>
            <a:endParaRPr lang="en-US"/>
          </a:p>
        </p:txBody>
      </p:sp>
      <p:sp>
        <p:nvSpPr>
          <p:cNvPr id="3" name="Footer Placeholder 2">
            <a:extLst>
              <a:ext uri="{FF2B5EF4-FFF2-40B4-BE49-F238E27FC236}">
                <a16:creationId xmlns:a16="http://schemas.microsoft.com/office/drawing/2014/main" id="{5B6BB694-D550-7D2E-3C83-8A2F074CBB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51971F-8B14-47BB-5391-9471EAB39851}"/>
              </a:ext>
            </a:extLst>
          </p:cNvPr>
          <p:cNvSpPr>
            <a:spLocks noGrp="1"/>
          </p:cNvSpPr>
          <p:nvPr>
            <p:ph type="sldNum" sz="quarter" idx="12"/>
          </p:nvPr>
        </p:nvSpPr>
        <p:spPr/>
        <p:txBody>
          <a:bodyPr/>
          <a:lstStyle/>
          <a:p>
            <a:fld id="{2F64D5F5-360F-4A5F-8FAD-5C78BDC4870A}" type="slidenum">
              <a:rPr lang="en-US" smtClean="0"/>
              <a:t>‹#›</a:t>
            </a:fld>
            <a:endParaRPr lang="en-US"/>
          </a:p>
        </p:txBody>
      </p:sp>
    </p:spTree>
    <p:extLst>
      <p:ext uri="{BB962C8B-B14F-4D97-AF65-F5344CB8AC3E}">
        <p14:creationId xmlns:p14="http://schemas.microsoft.com/office/powerpoint/2010/main" val="296872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9448-1240-7039-43E2-CC0C6F59D6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AB751F-4428-04D9-2AF3-6B18D59197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524632-3698-C432-92E7-D29919C963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C6778B-70C6-12DC-A826-D910D334A67B}"/>
              </a:ext>
            </a:extLst>
          </p:cNvPr>
          <p:cNvSpPr>
            <a:spLocks noGrp="1"/>
          </p:cNvSpPr>
          <p:nvPr>
            <p:ph type="dt" sz="half" idx="10"/>
          </p:nvPr>
        </p:nvSpPr>
        <p:spPr/>
        <p:txBody>
          <a:bodyPr/>
          <a:lstStyle/>
          <a:p>
            <a:fld id="{8B11FE89-51AE-4217-BF71-AA074F802F3C}" type="datetimeFigureOut">
              <a:rPr lang="en-US" smtClean="0"/>
              <a:t>10/28/2025</a:t>
            </a:fld>
            <a:endParaRPr lang="en-US"/>
          </a:p>
        </p:txBody>
      </p:sp>
      <p:sp>
        <p:nvSpPr>
          <p:cNvPr id="6" name="Footer Placeholder 5">
            <a:extLst>
              <a:ext uri="{FF2B5EF4-FFF2-40B4-BE49-F238E27FC236}">
                <a16:creationId xmlns:a16="http://schemas.microsoft.com/office/drawing/2014/main" id="{45C581DC-D0A8-B49E-5C09-E849035A8E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1C5E3B-9BD2-5D82-0691-E53B32DED298}"/>
              </a:ext>
            </a:extLst>
          </p:cNvPr>
          <p:cNvSpPr>
            <a:spLocks noGrp="1"/>
          </p:cNvSpPr>
          <p:nvPr>
            <p:ph type="sldNum" sz="quarter" idx="12"/>
          </p:nvPr>
        </p:nvSpPr>
        <p:spPr/>
        <p:txBody>
          <a:bodyPr/>
          <a:lstStyle/>
          <a:p>
            <a:fld id="{2F64D5F5-360F-4A5F-8FAD-5C78BDC4870A}" type="slidenum">
              <a:rPr lang="en-US" smtClean="0"/>
              <a:t>‹#›</a:t>
            </a:fld>
            <a:endParaRPr lang="en-US"/>
          </a:p>
        </p:txBody>
      </p:sp>
    </p:spTree>
    <p:extLst>
      <p:ext uri="{BB962C8B-B14F-4D97-AF65-F5344CB8AC3E}">
        <p14:creationId xmlns:p14="http://schemas.microsoft.com/office/powerpoint/2010/main" val="3822464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F903D-3CDB-28C4-88DB-4205429C8A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A8DB6E-8F6C-8084-FF51-75F1467367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2F4523-16C5-F749-AE5C-953E36420B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940067-2B79-9CD4-E898-E51655330B20}"/>
              </a:ext>
            </a:extLst>
          </p:cNvPr>
          <p:cNvSpPr>
            <a:spLocks noGrp="1"/>
          </p:cNvSpPr>
          <p:nvPr>
            <p:ph type="dt" sz="half" idx="10"/>
          </p:nvPr>
        </p:nvSpPr>
        <p:spPr/>
        <p:txBody>
          <a:bodyPr/>
          <a:lstStyle/>
          <a:p>
            <a:fld id="{8B11FE89-51AE-4217-BF71-AA074F802F3C}" type="datetimeFigureOut">
              <a:rPr lang="en-US" smtClean="0"/>
              <a:t>10/28/2025</a:t>
            </a:fld>
            <a:endParaRPr lang="en-US"/>
          </a:p>
        </p:txBody>
      </p:sp>
      <p:sp>
        <p:nvSpPr>
          <p:cNvPr id="6" name="Footer Placeholder 5">
            <a:extLst>
              <a:ext uri="{FF2B5EF4-FFF2-40B4-BE49-F238E27FC236}">
                <a16:creationId xmlns:a16="http://schemas.microsoft.com/office/drawing/2014/main" id="{FA759079-8D6D-7BC1-0528-3457F85ECC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F6199A-F3A4-CC31-2FEC-7B0F6E454625}"/>
              </a:ext>
            </a:extLst>
          </p:cNvPr>
          <p:cNvSpPr>
            <a:spLocks noGrp="1"/>
          </p:cNvSpPr>
          <p:nvPr>
            <p:ph type="sldNum" sz="quarter" idx="12"/>
          </p:nvPr>
        </p:nvSpPr>
        <p:spPr/>
        <p:txBody>
          <a:bodyPr/>
          <a:lstStyle/>
          <a:p>
            <a:fld id="{2F64D5F5-360F-4A5F-8FAD-5C78BDC4870A}" type="slidenum">
              <a:rPr lang="en-US" smtClean="0"/>
              <a:t>‹#›</a:t>
            </a:fld>
            <a:endParaRPr lang="en-US"/>
          </a:p>
        </p:txBody>
      </p:sp>
    </p:spTree>
    <p:extLst>
      <p:ext uri="{BB962C8B-B14F-4D97-AF65-F5344CB8AC3E}">
        <p14:creationId xmlns:p14="http://schemas.microsoft.com/office/powerpoint/2010/main" val="519205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3543F7-A4D0-4B6D-5019-6539D4504C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71ADD9-82E9-AB83-DE15-7A80CB7C8A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C38649-56B5-9303-BFE2-6183B76D35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B11FE89-51AE-4217-BF71-AA074F802F3C}" type="datetimeFigureOut">
              <a:rPr lang="en-US" smtClean="0"/>
              <a:t>10/28/2025</a:t>
            </a:fld>
            <a:endParaRPr lang="en-US"/>
          </a:p>
        </p:txBody>
      </p:sp>
      <p:sp>
        <p:nvSpPr>
          <p:cNvPr id="5" name="Footer Placeholder 4">
            <a:extLst>
              <a:ext uri="{FF2B5EF4-FFF2-40B4-BE49-F238E27FC236}">
                <a16:creationId xmlns:a16="http://schemas.microsoft.com/office/drawing/2014/main" id="{FEB845FF-5A14-FBBF-C28D-F6D1C23F94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1F259EC-CB8A-6925-2DE4-26EFADEBAD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F64D5F5-360F-4A5F-8FAD-5C78BDC4870A}" type="slidenum">
              <a:rPr lang="en-US" smtClean="0"/>
              <a:t>‹#›</a:t>
            </a:fld>
            <a:endParaRPr lang="en-US"/>
          </a:p>
        </p:txBody>
      </p:sp>
    </p:spTree>
    <p:extLst>
      <p:ext uri="{BB962C8B-B14F-4D97-AF65-F5344CB8AC3E}">
        <p14:creationId xmlns:p14="http://schemas.microsoft.com/office/powerpoint/2010/main" val="2599718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1BvgORbolE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jpeg"/><Relationship Id="rId4" Type="http://schemas.openxmlformats.org/officeDocument/2006/relationships/diagramData" Target="../diagrams/data2.xml"/><Relationship Id="rId9" Type="http://schemas.openxmlformats.org/officeDocument/2006/relationships/hyperlink" Target="https://www.youtube.com/watch?v=t12VaVgl4B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1" name="Rectangle 10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man and a little girl on the beach">
            <a:extLst>
              <a:ext uri="{FF2B5EF4-FFF2-40B4-BE49-F238E27FC236}">
                <a16:creationId xmlns:a16="http://schemas.microsoft.com/office/drawing/2014/main" id="{3402A1FE-D4FD-8C1B-DC91-090BDF9B07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64" r="318" b="-1"/>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73" name="Rectangle 10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514A12-E0E0-4B43-7213-E6173763B239}"/>
              </a:ext>
            </a:extLst>
          </p:cNvPr>
          <p:cNvSpPr>
            <a:spLocks noGrp="1"/>
          </p:cNvSpPr>
          <p:nvPr>
            <p:ph type="title"/>
          </p:nvPr>
        </p:nvSpPr>
        <p:spPr>
          <a:xfrm>
            <a:off x="7531610" y="365125"/>
            <a:ext cx="3822189" cy="1899912"/>
          </a:xfrm>
        </p:spPr>
        <p:txBody>
          <a:bodyPr>
            <a:normAutofit/>
          </a:bodyPr>
          <a:lstStyle/>
          <a:p>
            <a:r>
              <a:rPr lang="en-US" sz="4000" dirty="0" err="1"/>
              <a:t>Rolmodelle</a:t>
            </a:r>
            <a:endParaRPr lang="en-US" sz="4000" dirty="0"/>
          </a:p>
        </p:txBody>
      </p:sp>
      <p:sp>
        <p:nvSpPr>
          <p:cNvPr id="3" name="Content Placeholder 2">
            <a:extLst>
              <a:ext uri="{FF2B5EF4-FFF2-40B4-BE49-F238E27FC236}">
                <a16:creationId xmlns:a16="http://schemas.microsoft.com/office/drawing/2014/main" id="{059FC744-F625-ED44-0DBD-90EDB7336C7A}"/>
              </a:ext>
            </a:extLst>
          </p:cNvPr>
          <p:cNvSpPr>
            <a:spLocks noGrp="1"/>
          </p:cNvSpPr>
          <p:nvPr>
            <p:ph idx="1"/>
          </p:nvPr>
        </p:nvSpPr>
        <p:spPr>
          <a:xfrm>
            <a:off x="7531610" y="2434201"/>
            <a:ext cx="3822189" cy="3742762"/>
          </a:xfrm>
        </p:spPr>
        <p:txBody>
          <a:bodyPr>
            <a:normAutofit/>
          </a:bodyPr>
          <a:lstStyle/>
          <a:p>
            <a:pPr marL="0" indent="0">
              <a:buNone/>
            </a:pPr>
            <a:r>
              <a:rPr lang="nl-NL" sz="2000" dirty="0"/>
              <a:t>Grondwetlike Regte en Verantwoordelikhede</a:t>
            </a:r>
          </a:p>
          <a:p>
            <a:pPr marL="0" indent="0">
              <a:buNone/>
            </a:pPr>
            <a:r>
              <a:rPr lang="nl-NL" sz="2000" dirty="0"/>
              <a:t>Graad 9</a:t>
            </a:r>
          </a:p>
          <a:p>
            <a:pPr marL="0" indent="0">
              <a:buNone/>
            </a:pPr>
            <a:r>
              <a:rPr lang="nl-NL" sz="2000" dirty="0"/>
              <a:t>Week 4: Les 1 – PowerPoint 2</a:t>
            </a:r>
          </a:p>
        </p:txBody>
      </p:sp>
      <p:pic>
        <p:nvPicPr>
          <p:cNvPr id="5" name="Picture 4">
            <a:extLst>
              <a:ext uri="{FF2B5EF4-FFF2-40B4-BE49-F238E27FC236}">
                <a16:creationId xmlns:a16="http://schemas.microsoft.com/office/drawing/2014/main" id="{D0D4BD4A-D894-270D-1559-6E70B70842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555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090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5" name="Picture 4" descr="A cat and kitten walking in a window&#10;&#10;AI-generated content may be incorrect.">
            <a:extLst>
              <a:ext uri="{FF2B5EF4-FFF2-40B4-BE49-F238E27FC236}">
                <a16:creationId xmlns:a16="http://schemas.microsoft.com/office/drawing/2014/main" id="{E2DC91FA-C9FD-85D7-F6C6-24C28980EB9C}"/>
              </a:ext>
            </a:extLst>
          </p:cNvPr>
          <p:cNvPicPr>
            <a:picLocks noChangeAspect="1"/>
          </p:cNvPicPr>
          <p:nvPr/>
        </p:nvPicPr>
        <p:blipFill>
          <a:blip r:embed="rId3">
            <a:alphaModFix amt="60000"/>
            <a:extLst>
              <a:ext uri="{28A0092B-C50C-407E-A947-70E740481C1C}">
                <a14:useLocalDpi xmlns:a14="http://schemas.microsoft.com/office/drawing/2010/main" val="0"/>
              </a:ext>
            </a:extLst>
          </a:blip>
          <a:srcRect t="9769" r="-1" b="6944"/>
          <a:stretch>
            <a:fillRect/>
          </a:stretch>
        </p:blipFill>
        <p:spPr>
          <a:xfrm>
            <a:off x="187388" y="182880"/>
            <a:ext cx="11824481" cy="6499784"/>
          </a:xfrm>
          <a:prstGeom prst="rect">
            <a:avLst/>
          </a:prstGeom>
        </p:spPr>
      </p:pic>
      <p:sp>
        <p:nvSpPr>
          <p:cNvPr id="2" name="Title 1">
            <a:extLst>
              <a:ext uri="{FF2B5EF4-FFF2-40B4-BE49-F238E27FC236}">
                <a16:creationId xmlns:a16="http://schemas.microsoft.com/office/drawing/2014/main" id="{32D58D8F-59B5-0222-1241-41FDFB306FA0}"/>
              </a:ext>
            </a:extLst>
          </p:cNvPr>
          <p:cNvSpPr>
            <a:spLocks noGrp="1"/>
          </p:cNvSpPr>
          <p:nvPr>
            <p:ph type="title"/>
          </p:nvPr>
        </p:nvSpPr>
        <p:spPr>
          <a:xfrm>
            <a:off x="1198181" y="1122363"/>
            <a:ext cx="9795637" cy="2217158"/>
          </a:xfrm>
        </p:spPr>
        <p:txBody>
          <a:bodyPr vert="horz" lIns="91440" tIns="45720" rIns="91440" bIns="45720" rtlCol="0" anchor="b">
            <a:normAutofit/>
          </a:bodyPr>
          <a:lstStyle/>
          <a:p>
            <a:r>
              <a:rPr lang="en-US" sz="5200" dirty="0">
                <a:solidFill>
                  <a:srgbClr val="FFFFFF"/>
                </a:solidFill>
              </a:rPr>
              <a:t>Wat is 'n </a:t>
            </a:r>
            <a:r>
              <a:rPr lang="en-US" sz="5200" dirty="0" err="1">
                <a:solidFill>
                  <a:srgbClr val="FFFFFF"/>
                </a:solidFill>
              </a:rPr>
              <a:t>rolmodel</a:t>
            </a:r>
            <a:r>
              <a:rPr lang="en-US" sz="5200" dirty="0">
                <a:solidFill>
                  <a:srgbClr val="FFFFFF"/>
                </a:solidFill>
              </a:rPr>
              <a:t>?</a:t>
            </a:r>
          </a:p>
        </p:txBody>
      </p:sp>
      <p:sp>
        <p:nvSpPr>
          <p:cNvPr id="3" name="Content Placeholder 2">
            <a:extLst>
              <a:ext uri="{FF2B5EF4-FFF2-40B4-BE49-F238E27FC236}">
                <a16:creationId xmlns:a16="http://schemas.microsoft.com/office/drawing/2014/main" id="{5DF75C0C-D767-F4CF-7D4F-85ECF1AE9038}"/>
              </a:ext>
            </a:extLst>
          </p:cNvPr>
          <p:cNvSpPr>
            <a:spLocks noGrp="1"/>
          </p:cNvSpPr>
          <p:nvPr>
            <p:ph idx="1"/>
          </p:nvPr>
        </p:nvSpPr>
        <p:spPr>
          <a:xfrm>
            <a:off x="1198181" y="3526021"/>
            <a:ext cx="9795637" cy="2042260"/>
          </a:xfrm>
        </p:spPr>
        <p:txBody>
          <a:bodyPr vert="horz" lIns="91440" tIns="45720" rIns="91440" bIns="45720" rtlCol="0">
            <a:normAutofit/>
          </a:bodyPr>
          <a:lstStyle/>
          <a:p>
            <a:pPr marL="0" indent="0">
              <a:buNone/>
            </a:pPr>
            <a:r>
              <a:rPr lang="nl-NL" sz="2400" dirty="0">
                <a:solidFill>
                  <a:schemeClr val="bg1"/>
                </a:solidFill>
              </a:rPr>
              <a:t>'n Persoon na wie ander opkyk as 'n voorbeeld of wie nagevolg word</a:t>
            </a:r>
            <a:endParaRPr lang="en-US" sz="2400" dirty="0">
              <a:solidFill>
                <a:schemeClr val="bg1"/>
              </a:solidFill>
            </a:endParaRPr>
          </a:p>
        </p:txBody>
      </p:sp>
      <p:pic>
        <p:nvPicPr>
          <p:cNvPr id="6" name="Picture 5">
            <a:extLst>
              <a:ext uri="{FF2B5EF4-FFF2-40B4-BE49-F238E27FC236}">
                <a16:creationId xmlns:a16="http://schemas.microsoft.com/office/drawing/2014/main" id="{291D4DFF-D570-CC8F-EF93-18944CC77D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555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7200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ife Journey Men vector silhouettes of a man's life from childhood to old age different stages of life stock illustrations">
            <a:extLst>
              <a:ext uri="{FF2B5EF4-FFF2-40B4-BE49-F238E27FC236}">
                <a16:creationId xmlns:a16="http://schemas.microsoft.com/office/drawing/2014/main" id="{93335EEF-72A6-E4B1-A0EE-D458C430FF49}"/>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l="5478" r="26077" b="-1"/>
          <a:stretch>
            <a:fill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E809CF3-1C05-3E8A-CFFA-383AFD320613}"/>
              </a:ext>
            </a:extLst>
          </p:cNvPr>
          <p:cNvSpPr>
            <a:spLocks noGrp="1"/>
          </p:cNvSpPr>
          <p:nvPr>
            <p:ph type="title"/>
          </p:nvPr>
        </p:nvSpPr>
        <p:spPr>
          <a:xfrm>
            <a:off x="838199" y="1065862"/>
            <a:ext cx="6052955" cy="4726276"/>
          </a:xfrm>
        </p:spPr>
        <p:txBody>
          <a:bodyPr>
            <a:noAutofit/>
          </a:bodyPr>
          <a:lstStyle/>
          <a:p>
            <a:pPr algn="r"/>
            <a:r>
              <a:rPr lang="nl-NL" sz="4800" dirty="0">
                <a:ln w="22225">
                  <a:solidFill>
                    <a:srgbClr val="FFFFFF"/>
                  </a:solidFill>
                </a:ln>
                <a:noFill/>
              </a:rPr>
              <a:t>Verskillende rolmodelle in verskillende lewensfases</a:t>
            </a:r>
            <a:br>
              <a:rPr lang="nl-NL" sz="4800" dirty="0">
                <a:ln w="22225">
                  <a:solidFill>
                    <a:srgbClr val="FFFFFF"/>
                  </a:solidFill>
                </a:ln>
                <a:noFill/>
              </a:rPr>
            </a:br>
            <a:r>
              <a:rPr lang="nl-NL" sz="4800" dirty="0">
                <a:ln w="22225">
                  <a:solidFill>
                    <a:srgbClr val="FFFFFF"/>
                  </a:solidFill>
                </a:ln>
                <a:noFill/>
              </a:rPr>
              <a:t>&amp; </a:t>
            </a:r>
            <a:br>
              <a:rPr lang="nl-NL" sz="4800" dirty="0">
                <a:ln w="22225">
                  <a:solidFill>
                    <a:srgbClr val="FFFFFF"/>
                  </a:solidFill>
                </a:ln>
                <a:noFill/>
              </a:rPr>
            </a:br>
            <a:r>
              <a:rPr lang="nl-NL" sz="4800" dirty="0">
                <a:ln w="22225">
                  <a:solidFill>
                    <a:srgbClr val="FFFFFF"/>
                  </a:solidFill>
                </a:ln>
                <a:noFill/>
              </a:rPr>
              <a:t>Rolmodelle kan mense wees wat jy ken</a:t>
            </a:r>
            <a:endParaRPr lang="en-US" sz="4800" dirty="0">
              <a:ln w="22225">
                <a:solidFill>
                  <a:srgbClr val="FFFFFF"/>
                </a:solidFill>
              </a:ln>
              <a:noFill/>
            </a:endParaRPr>
          </a:p>
        </p:txBody>
      </p:sp>
      <p:cxnSp>
        <p:nvCxnSpPr>
          <p:cNvPr id="1033" name="Straight Connector 1032">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7" name="Rectangle 1">
            <a:extLst>
              <a:ext uri="{FF2B5EF4-FFF2-40B4-BE49-F238E27FC236}">
                <a16:creationId xmlns:a16="http://schemas.microsoft.com/office/drawing/2014/main" id="{239A125D-4519-D452-C48D-58D6182759A0}"/>
              </a:ext>
            </a:extLst>
          </p:cNvPr>
          <p:cNvGraphicFramePr>
            <a:graphicFrameLocks noGrp="1"/>
          </p:cNvGraphicFramePr>
          <p:nvPr>
            <p:ph idx="1"/>
            <p:extLst>
              <p:ext uri="{D42A27DB-BD31-4B8C-83A1-F6EECF244321}">
                <p14:modId xmlns:p14="http://schemas.microsoft.com/office/powerpoint/2010/main" val="2699425932"/>
              </p:ext>
            </p:extLst>
          </p:nvPr>
        </p:nvGraphicFramePr>
        <p:xfrm>
          <a:off x="7534641" y="1065862"/>
          <a:ext cx="3860002" cy="47262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1C2C8F25-9298-5BE4-82E6-89303D9555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25913" y="-555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747164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and person holding a baby and a dog&#10;&#10;AI-generated content may be incorrect.">
            <a:extLst>
              <a:ext uri="{FF2B5EF4-FFF2-40B4-BE49-F238E27FC236}">
                <a16:creationId xmlns:a16="http://schemas.microsoft.com/office/drawing/2014/main" id="{E3E99DF7-5044-64E5-155A-9A58753D2A37}"/>
              </a:ext>
            </a:extLst>
          </p:cNvPr>
          <p:cNvPicPr>
            <a:picLocks noChangeAspect="1"/>
          </p:cNvPicPr>
          <p:nvPr/>
        </p:nvPicPr>
        <p:blipFill>
          <a:blip r:embed="rId3">
            <a:alphaModFix amt="60000"/>
            <a:extLst>
              <a:ext uri="{28A0092B-C50C-407E-A947-70E740481C1C}">
                <a14:useLocalDpi xmlns:a14="http://schemas.microsoft.com/office/drawing/2010/main" val="0"/>
              </a:ext>
            </a:extLst>
          </a:blip>
          <a:srcRect b="17643"/>
          <a:stretch>
            <a:fillRect/>
          </a:stretch>
        </p:blipFill>
        <p:spPr>
          <a:xfrm>
            <a:off x="180975" y="182880"/>
            <a:ext cx="11823637" cy="6499784"/>
          </a:xfrm>
          <a:prstGeom prst="rect">
            <a:avLst/>
          </a:prstGeom>
        </p:spPr>
      </p:pic>
      <p:sp>
        <p:nvSpPr>
          <p:cNvPr id="2" name="Title 1">
            <a:extLst>
              <a:ext uri="{FF2B5EF4-FFF2-40B4-BE49-F238E27FC236}">
                <a16:creationId xmlns:a16="http://schemas.microsoft.com/office/drawing/2014/main" id="{3D07E4A4-5A47-0879-1A49-EF287CEDB143}"/>
              </a:ext>
            </a:extLst>
          </p:cNvPr>
          <p:cNvSpPr>
            <a:spLocks noGrp="1"/>
          </p:cNvSpPr>
          <p:nvPr>
            <p:ph type="title"/>
          </p:nvPr>
        </p:nvSpPr>
        <p:spPr>
          <a:xfrm>
            <a:off x="838200" y="525195"/>
            <a:ext cx="10165218" cy="2806506"/>
          </a:xfrm>
        </p:spPr>
        <p:txBody>
          <a:bodyPr anchor="b">
            <a:normAutofit/>
          </a:bodyPr>
          <a:lstStyle/>
          <a:p>
            <a:r>
              <a:rPr lang="en-US" sz="4000" dirty="0" err="1">
                <a:solidFill>
                  <a:schemeClr val="bg1"/>
                </a:solidFill>
              </a:rPr>
              <a:t>Hoekom</a:t>
            </a:r>
            <a:r>
              <a:rPr lang="en-US" sz="4000" dirty="0">
                <a:solidFill>
                  <a:schemeClr val="bg1"/>
                </a:solidFill>
              </a:rPr>
              <a:t> is </a:t>
            </a:r>
            <a:r>
              <a:rPr lang="en-US" sz="4000" dirty="0" err="1">
                <a:solidFill>
                  <a:schemeClr val="bg1"/>
                </a:solidFill>
              </a:rPr>
              <a:t>rolmodelle</a:t>
            </a:r>
            <a:r>
              <a:rPr lang="en-US" sz="4000" dirty="0">
                <a:solidFill>
                  <a:schemeClr val="bg1"/>
                </a:solidFill>
              </a:rPr>
              <a:t> </a:t>
            </a:r>
            <a:r>
              <a:rPr lang="en-US" sz="4000" dirty="0" err="1">
                <a:solidFill>
                  <a:schemeClr val="bg1"/>
                </a:solidFill>
              </a:rPr>
              <a:t>belangrik</a:t>
            </a:r>
            <a:r>
              <a:rPr lang="en-US" sz="4000" dirty="0">
                <a:solidFill>
                  <a:schemeClr val="bg1"/>
                </a:solidFill>
              </a:rPr>
              <a:t>?</a:t>
            </a:r>
            <a:endParaRPr lang="en-US" sz="4000" dirty="0">
              <a:solidFill>
                <a:srgbClr val="FFFFFF"/>
              </a:solidFill>
            </a:endParaRPr>
          </a:p>
        </p:txBody>
      </p:sp>
      <p:sp>
        <p:nvSpPr>
          <p:cNvPr id="3" name="Content Placeholder 2">
            <a:extLst>
              <a:ext uri="{FF2B5EF4-FFF2-40B4-BE49-F238E27FC236}">
                <a16:creationId xmlns:a16="http://schemas.microsoft.com/office/drawing/2014/main" id="{EBB2DBC4-02E1-8C11-8B38-BFA67913A355}"/>
              </a:ext>
            </a:extLst>
          </p:cNvPr>
          <p:cNvSpPr>
            <a:spLocks noGrp="1"/>
          </p:cNvSpPr>
          <p:nvPr>
            <p:ph idx="1"/>
          </p:nvPr>
        </p:nvSpPr>
        <p:spPr>
          <a:xfrm>
            <a:off x="838200" y="3526300"/>
            <a:ext cx="10165218" cy="2588458"/>
          </a:xfrm>
        </p:spPr>
        <p:txBody>
          <a:bodyPr>
            <a:normAutofit/>
          </a:bodyPr>
          <a:lstStyle/>
          <a:p>
            <a:pPr marL="0" indent="0">
              <a:buNone/>
            </a:pPr>
            <a:r>
              <a:rPr lang="nl-NL" sz="2000" dirty="0">
                <a:solidFill>
                  <a:schemeClr val="bg1"/>
                </a:solidFill>
              </a:rPr>
              <a:t>Rolmodelle kan help om te wys hoe om lewens met integriteit, optimisme, hoop, vasberadenheid en deernis te lei.</a:t>
            </a:r>
          </a:p>
          <a:p>
            <a:pPr marL="0" indent="0">
              <a:buNone/>
            </a:pPr>
            <a:endParaRPr lang="en-US" sz="2000" dirty="0">
              <a:solidFill>
                <a:srgbClr val="FFFFFF"/>
              </a:solidFill>
            </a:endParaRPr>
          </a:p>
          <a:p>
            <a:pPr marL="0" indent="0">
              <a:buNone/>
            </a:pPr>
            <a:r>
              <a:rPr lang="en-US" sz="2000" dirty="0">
                <a:solidFill>
                  <a:srgbClr val="FFFFFF"/>
                </a:solidFill>
              </a:rPr>
              <a:t>Kyk: Why are role models important?</a:t>
            </a:r>
          </a:p>
          <a:p>
            <a:pPr marL="0" indent="0">
              <a:buNone/>
            </a:pPr>
            <a:r>
              <a:rPr lang="en-US" sz="2000" dirty="0">
                <a:solidFill>
                  <a:srgbClr val="FFFFFF"/>
                </a:solidFill>
                <a:hlinkClick r:id="rId4"/>
              </a:rPr>
              <a:t>https://www.youtube.com/watch?v=1BvgORbolE0</a:t>
            </a:r>
            <a:r>
              <a:rPr lang="en-US" sz="2000" dirty="0">
                <a:solidFill>
                  <a:srgbClr val="FFFFFF"/>
                </a:solidFill>
              </a:rPr>
              <a:t>  (4 min 23 </a:t>
            </a:r>
            <a:r>
              <a:rPr lang="en-US" sz="2000" dirty="0" err="1">
                <a:solidFill>
                  <a:srgbClr val="FFFFFF"/>
                </a:solidFill>
              </a:rPr>
              <a:t>sek</a:t>
            </a:r>
            <a:r>
              <a:rPr lang="en-US" sz="2000" dirty="0">
                <a:solidFill>
                  <a:srgbClr val="FFFFFF"/>
                </a:solidFill>
              </a:rPr>
              <a:t>.)</a:t>
            </a:r>
          </a:p>
          <a:p>
            <a:pPr marL="0" indent="0">
              <a:buNone/>
            </a:pPr>
            <a:endParaRPr lang="en-US" sz="2000" dirty="0">
              <a:solidFill>
                <a:srgbClr val="FFFFFF"/>
              </a:solidFill>
            </a:endParaRPr>
          </a:p>
        </p:txBody>
      </p:sp>
      <p:pic>
        <p:nvPicPr>
          <p:cNvPr id="7" name="Picture 6">
            <a:extLst>
              <a:ext uri="{FF2B5EF4-FFF2-40B4-BE49-F238E27FC236}">
                <a16:creationId xmlns:a16="http://schemas.microsoft.com/office/drawing/2014/main" id="{F769EBA6-5B3B-F465-7324-AEB34DCFF3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555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577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1" name="Rectangle 38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and a child holding hands&#10;&#10;AI-generated content may be incorrect.">
            <a:extLst>
              <a:ext uri="{FF2B5EF4-FFF2-40B4-BE49-F238E27FC236}">
                <a16:creationId xmlns:a16="http://schemas.microsoft.com/office/drawing/2014/main" id="{4E267402-E5D8-AE14-429D-EA51E5E66313}"/>
              </a:ext>
            </a:extLst>
          </p:cNvPr>
          <p:cNvPicPr>
            <a:picLocks noChangeAspect="1"/>
          </p:cNvPicPr>
          <p:nvPr/>
        </p:nvPicPr>
        <p:blipFill>
          <a:blip r:embed="rId3">
            <a:extLst>
              <a:ext uri="{28A0092B-C50C-407E-A947-70E740481C1C}">
                <a14:useLocalDpi xmlns:a14="http://schemas.microsoft.com/office/drawing/2010/main" val="0"/>
              </a:ext>
            </a:extLst>
          </a:blip>
          <a:srcRect l="5884" r="-1" b="-1"/>
          <a:stretch>
            <a:fillRect/>
          </a:stretch>
        </p:blipFill>
        <p:spPr>
          <a:xfrm>
            <a:off x="2522356" y="10"/>
            <a:ext cx="9669642" cy="6857990"/>
          </a:xfrm>
          <a:prstGeom prst="rect">
            <a:avLst/>
          </a:prstGeom>
        </p:spPr>
      </p:pic>
      <p:sp>
        <p:nvSpPr>
          <p:cNvPr id="383" name="Rectangle 38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C2BDCFE-E715-A051-BEB6-B125D9785FD6}"/>
              </a:ext>
            </a:extLst>
          </p:cNvPr>
          <p:cNvSpPr>
            <a:spLocks noGrp="1"/>
          </p:cNvSpPr>
          <p:nvPr>
            <p:ph idx="1"/>
          </p:nvPr>
        </p:nvSpPr>
        <p:spPr>
          <a:xfrm>
            <a:off x="838200" y="2434201"/>
            <a:ext cx="3822189" cy="3742762"/>
          </a:xfrm>
        </p:spPr>
        <p:txBody>
          <a:bodyPr>
            <a:normAutofit/>
          </a:bodyPr>
          <a:lstStyle/>
          <a:p>
            <a:pPr marL="0" indent="0">
              <a:buNone/>
            </a:pPr>
            <a:r>
              <a:rPr lang="nl-NL" sz="3200" dirty="0"/>
              <a:t>Rolmodelle leer vir ons ons belangrikste lewenslesse en het 'n diepgaande invloed op ons.</a:t>
            </a:r>
            <a:endParaRPr lang="en-US" sz="2000" dirty="0"/>
          </a:p>
        </p:txBody>
      </p:sp>
      <p:pic>
        <p:nvPicPr>
          <p:cNvPr id="6" name="Picture 5">
            <a:extLst>
              <a:ext uri="{FF2B5EF4-FFF2-40B4-BE49-F238E27FC236}">
                <a16:creationId xmlns:a16="http://schemas.microsoft.com/office/drawing/2014/main" id="{E4281CD7-0C41-68F9-C4AB-4B300AECF6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555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8564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DE101D-8AF5-1DC7-0DDC-6F48269542EA}"/>
              </a:ext>
            </a:extLst>
          </p:cNvPr>
          <p:cNvSpPr>
            <a:spLocks noGrp="1"/>
          </p:cNvSpPr>
          <p:nvPr>
            <p:ph type="title"/>
          </p:nvPr>
        </p:nvSpPr>
        <p:spPr>
          <a:xfrm>
            <a:off x="6392583" y="501651"/>
            <a:ext cx="4434720" cy="1716255"/>
          </a:xfrm>
        </p:spPr>
        <p:txBody>
          <a:bodyPr vert="horz" lIns="91440" tIns="45720" rIns="91440" bIns="45720" rtlCol="0" anchor="b">
            <a:normAutofit fontScale="90000"/>
          </a:bodyPr>
          <a:lstStyle/>
          <a:p>
            <a:r>
              <a:rPr lang="en-US" sz="4000" dirty="0" err="1"/>
              <a:t>Positiewe</a:t>
            </a:r>
            <a:r>
              <a:rPr lang="en-US" sz="4000" dirty="0"/>
              <a:t> vs. </a:t>
            </a:r>
            <a:r>
              <a:rPr lang="en-US" sz="4000" dirty="0" err="1"/>
              <a:t>Negatiewe</a:t>
            </a:r>
            <a:r>
              <a:rPr lang="en-US" sz="4000" dirty="0"/>
              <a:t> </a:t>
            </a:r>
            <a:r>
              <a:rPr lang="en-US" sz="4000" dirty="0" err="1"/>
              <a:t>Rolmodelle</a:t>
            </a:r>
            <a:endParaRPr lang="en-US" sz="3900" kern="1200" dirty="0">
              <a:latin typeface="+mj-lt"/>
              <a:ea typeface="+mj-ea"/>
              <a:cs typeface="+mj-cs"/>
            </a:endParaRPr>
          </a:p>
        </p:txBody>
      </p:sp>
      <p:sp>
        <p:nvSpPr>
          <p:cNvPr id="32" name="Rectangle 3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person, outdoor, track and field, sport&#10;&#10;Description automatically generated">
            <a:extLst>
              <a:ext uri="{FF2B5EF4-FFF2-40B4-BE49-F238E27FC236}">
                <a16:creationId xmlns:a16="http://schemas.microsoft.com/office/drawing/2014/main" id="{78EA73CD-75DA-2554-CCB3-F5530B94C4E9}"/>
              </a:ext>
            </a:extLst>
          </p:cNvPr>
          <p:cNvPicPr>
            <a:picLocks noChangeAspect="1"/>
          </p:cNvPicPr>
          <p:nvPr/>
        </p:nvPicPr>
        <p:blipFill>
          <a:blip r:embed="rId3"/>
          <a:srcRect t="1806" b="11822"/>
          <a:stretch>
            <a:fillRect/>
          </a:stretch>
        </p:blipFill>
        <p:spPr>
          <a:xfrm rot="21600000">
            <a:off x="279143" y="299508"/>
            <a:ext cx="5221625" cy="3010397"/>
          </a:xfrm>
          <a:prstGeom prst="rect">
            <a:avLst/>
          </a:prstGeom>
        </p:spPr>
      </p:pic>
      <p:pic>
        <p:nvPicPr>
          <p:cNvPr id="10" name="Picture 9" descr="A picture containing outdoor, grass, sky&#10;&#10;Description automatically generated">
            <a:extLst>
              <a:ext uri="{FF2B5EF4-FFF2-40B4-BE49-F238E27FC236}">
                <a16:creationId xmlns:a16="http://schemas.microsoft.com/office/drawing/2014/main" id="{27297061-8A1F-9B44-7579-2F305CD4B597}"/>
              </a:ext>
            </a:extLst>
          </p:cNvPr>
          <p:cNvPicPr>
            <a:picLocks noChangeAspect="1"/>
          </p:cNvPicPr>
          <p:nvPr/>
        </p:nvPicPr>
        <p:blipFill>
          <a:blip r:embed="rId4"/>
          <a:srcRect t="992" b="12637"/>
          <a:stretch>
            <a:fillRect/>
          </a:stretch>
        </p:blipFill>
        <p:spPr>
          <a:xfrm rot="21600000">
            <a:off x="279143" y="3548095"/>
            <a:ext cx="5221625" cy="3010397"/>
          </a:xfrm>
          <a:prstGeom prst="rect">
            <a:avLst/>
          </a:prstGeom>
        </p:spPr>
      </p:pic>
      <p:sp>
        <p:nvSpPr>
          <p:cNvPr id="4" name="Content Placeholder 3">
            <a:extLst>
              <a:ext uri="{FF2B5EF4-FFF2-40B4-BE49-F238E27FC236}">
                <a16:creationId xmlns:a16="http://schemas.microsoft.com/office/drawing/2014/main" id="{C1C64F01-A8E8-4476-D383-140F786245FC}"/>
              </a:ext>
            </a:extLst>
          </p:cNvPr>
          <p:cNvSpPr>
            <a:spLocks noGrp="1"/>
          </p:cNvSpPr>
          <p:nvPr>
            <p:ph idx="1"/>
          </p:nvPr>
        </p:nvSpPr>
        <p:spPr>
          <a:xfrm>
            <a:off x="6392583" y="2645922"/>
            <a:ext cx="4434721" cy="3710427"/>
          </a:xfrm>
        </p:spPr>
        <p:txBody>
          <a:bodyPr anchor="t">
            <a:normAutofit/>
          </a:bodyPr>
          <a:lstStyle/>
          <a:p>
            <a:r>
              <a:rPr lang="nl-NL" sz="2000" b="1" dirty="0">
                <a:solidFill>
                  <a:schemeClr val="tx1">
                    <a:alpha val="80000"/>
                  </a:schemeClr>
                </a:solidFill>
              </a:rPr>
              <a:t>Positiewe rolmodelle</a:t>
            </a:r>
            <a:r>
              <a:rPr lang="nl-NL" sz="2000" dirty="0">
                <a:solidFill>
                  <a:schemeClr val="tx1">
                    <a:alpha val="80000"/>
                  </a:schemeClr>
                </a:solidFill>
              </a:rPr>
              <a:t> is vriendelik en eerlik. Hulle werk hard, is kundig en deel hul vermoë met diegene rondom hulle. </a:t>
            </a:r>
            <a:r>
              <a:rPr lang="nl-NL" sz="2000" b="1" dirty="0">
                <a:solidFill>
                  <a:schemeClr val="tx1">
                    <a:alpha val="80000"/>
                  </a:schemeClr>
                </a:solidFill>
              </a:rPr>
              <a:t>
Negatiewe rolmodelle </a:t>
            </a:r>
            <a:r>
              <a:rPr lang="nl-NL" sz="2000" dirty="0">
                <a:solidFill>
                  <a:schemeClr val="tx1">
                    <a:alpha val="80000"/>
                  </a:schemeClr>
                </a:solidFill>
              </a:rPr>
              <a:t>kan onvriendelik en onsamewerkend wees, en kla dikwels oor alles.</a:t>
            </a:r>
            <a:endParaRPr lang="af-ZA" sz="2000" dirty="0">
              <a:solidFill>
                <a:schemeClr val="tx1">
                  <a:alpha val="80000"/>
                </a:schemeClr>
              </a:solidFill>
            </a:endParaRPr>
          </a:p>
        </p:txBody>
      </p:sp>
      <p:cxnSp>
        <p:nvCxnSpPr>
          <p:cNvPr id="34" name="Straight Connector 3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3A76CAA-A679-3683-8252-CB435000EA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555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318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B8D0B08-1B76-D27B-E798-CBD029304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5293" cy="2772697"/>
          </a:xfrm>
          <a:prstGeom prst="rect">
            <a:avLst/>
          </a:prstGeom>
        </p:spPr>
      </p:pic>
      <p:graphicFrame>
        <p:nvGraphicFramePr>
          <p:cNvPr id="6" name="Content Placeholder 3">
            <a:extLst>
              <a:ext uri="{FF2B5EF4-FFF2-40B4-BE49-F238E27FC236}">
                <a16:creationId xmlns:a16="http://schemas.microsoft.com/office/drawing/2014/main" id="{A148BD7A-D4E3-D874-3908-B962A5458F6E}"/>
              </a:ext>
            </a:extLst>
          </p:cNvPr>
          <p:cNvGraphicFramePr>
            <a:graphicFrameLocks noGrp="1"/>
          </p:cNvGraphicFramePr>
          <p:nvPr>
            <p:ph idx="1"/>
            <p:extLst>
              <p:ext uri="{D42A27DB-BD31-4B8C-83A1-F6EECF244321}">
                <p14:modId xmlns:p14="http://schemas.microsoft.com/office/powerpoint/2010/main" val="32072034"/>
              </p:ext>
            </p:extLst>
          </p:nvPr>
        </p:nvGraphicFramePr>
        <p:xfrm>
          <a:off x="1188062" y="1825625"/>
          <a:ext cx="10380314" cy="4394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Rounded Corners 8">
            <a:extLst>
              <a:ext uri="{FF2B5EF4-FFF2-40B4-BE49-F238E27FC236}">
                <a16:creationId xmlns:a16="http://schemas.microsoft.com/office/drawing/2014/main" id="{4B350191-FEE7-9544-EC6A-8BAF4AC9BC2C}"/>
              </a:ext>
            </a:extLst>
          </p:cNvPr>
          <p:cNvSpPr/>
          <p:nvPr/>
        </p:nvSpPr>
        <p:spPr>
          <a:xfrm>
            <a:off x="3319786" y="345252"/>
            <a:ext cx="5424110" cy="138256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Kyk: Bad role models and impact on teenagers </a:t>
            </a:r>
            <a:endParaRPr lang="en-US" dirty="0">
              <a:solidFill>
                <a:schemeClr val="tx1"/>
              </a:solidFill>
            </a:endParaRPr>
          </a:p>
          <a:p>
            <a:pPr algn="ctr"/>
            <a:r>
              <a:rPr lang="en-ZA" u="sng" dirty="0">
                <a:solidFill>
                  <a:schemeClr val="bg1"/>
                </a:solidFill>
                <a:hlinkClick r:id="rId9">
                  <a:extLst>
                    <a:ext uri="{A12FA001-AC4F-418D-AE19-62706E023703}">
                      <ahyp:hlinkClr xmlns:ahyp="http://schemas.microsoft.com/office/drawing/2018/hyperlinkcolor" val="tx"/>
                    </a:ext>
                  </a:extLst>
                </a:hlinkClick>
              </a:rPr>
              <a:t>https://www.youtube.com/watch?v=t12VaVgl4BY</a:t>
            </a:r>
            <a:r>
              <a:rPr lang="en-ZA" dirty="0">
                <a:solidFill>
                  <a:schemeClr val="bg1"/>
                </a:solidFill>
              </a:rPr>
              <a:t> </a:t>
            </a:r>
          </a:p>
          <a:p>
            <a:pPr algn="ctr"/>
            <a:r>
              <a:rPr lang="en-ZA" dirty="0">
                <a:solidFill>
                  <a:schemeClr val="tx1"/>
                </a:solidFill>
              </a:rPr>
              <a:t>(1 min 55 </a:t>
            </a:r>
            <a:r>
              <a:rPr lang="en-ZA" dirty="0" err="1">
                <a:solidFill>
                  <a:schemeClr val="tx1"/>
                </a:solidFill>
              </a:rPr>
              <a:t>sek</a:t>
            </a:r>
            <a:r>
              <a:rPr lang="en-ZA" dirty="0">
                <a:solidFill>
                  <a:schemeClr val="tx1"/>
                </a:solidFill>
              </a:rPr>
              <a:t>. van 2 min 36 </a:t>
            </a:r>
            <a:r>
              <a:rPr lang="en-ZA" dirty="0" err="1">
                <a:solidFill>
                  <a:schemeClr val="tx1"/>
                </a:solidFill>
              </a:rPr>
              <a:t>sek</a:t>
            </a:r>
            <a:r>
              <a:rPr lang="en-ZA" dirty="0">
                <a:solidFill>
                  <a:schemeClr val="tx1"/>
                </a:solidFill>
              </a:rPr>
              <a:t>.)</a:t>
            </a:r>
            <a:endParaRPr lang="en-US" dirty="0">
              <a:solidFill>
                <a:schemeClr val="tx1"/>
              </a:solidFill>
            </a:endParaRPr>
          </a:p>
        </p:txBody>
      </p:sp>
      <p:pic>
        <p:nvPicPr>
          <p:cNvPr id="11" name="Picture 10">
            <a:extLst>
              <a:ext uri="{FF2B5EF4-FFF2-40B4-BE49-F238E27FC236}">
                <a16:creationId xmlns:a16="http://schemas.microsoft.com/office/drawing/2014/main" id="{2E4CCFD5-B3DA-EE6B-8DFC-7E77853EEF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25913" y="-555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27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FB2E0B-BD1B-5A54-97D3-35FFEC7AFFC4}"/>
            </a:ext>
          </a:extLst>
        </p:cNvPr>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3951A23B-A747-E03B-EAAD-07853CAE2D3F}"/>
              </a:ext>
            </a:extLst>
          </p:cNvPr>
          <p:cNvPicPr>
            <a:picLocks noGrp="1" noChangeAspect="1"/>
          </p:cNvPicPr>
          <p:nvPr>
            <p:ph idx="1"/>
          </p:nvPr>
        </p:nvPicPr>
        <p:blipFill>
          <a:blip r:embed="rId3"/>
          <a:stretch>
            <a:fillRect/>
          </a:stretch>
        </p:blipFill>
        <p:spPr>
          <a:xfrm>
            <a:off x="0" y="166255"/>
            <a:ext cx="7336751" cy="3686718"/>
          </a:xfrm>
          <a:prstGeom prst="rect">
            <a:avLst/>
          </a:prstGeom>
        </p:spPr>
      </p:pic>
      <p:sp>
        <p:nvSpPr>
          <p:cNvPr id="7" name="Rectangle 6">
            <a:extLst>
              <a:ext uri="{FF2B5EF4-FFF2-40B4-BE49-F238E27FC236}">
                <a16:creationId xmlns:a16="http://schemas.microsoft.com/office/drawing/2014/main" id="{1A07A7B9-7818-57DF-AD4A-7F109FAF4A54}"/>
              </a:ext>
            </a:extLst>
          </p:cNvPr>
          <p:cNvSpPr/>
          <p:nvPr/>
        </p:nvSpPr>
        <p:spPr>
          <a:xfrm>
            <a:off x="5001186" y="3116984"/>
            <a:ext cx="6422718" cy="38657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f-ZA"/>
          </a:p>
        </p:txBody>
      </p:sp>
      <p:pic>
        <p:nvPicPr>
          <p:cNvPr id="3" name="Picture 2" descr="A picture containing grass, tree, outdoor, green&#10;&#10;Description automatically generated">
            <a:extLst>
              <a:ext uri="{FF2B5EF4-FFF2-40B4-BE49-F238E27FC236}">
                <a16:creationId xmlns:a16="http://schemas.microsoft.com/office/drawing/2014/main" id="{FEAA9CBD-7143-E0F9-D937-70BCD4B66D77}"/>
              </a:ext>
            </a:extLst>
          </p:cNvPr>
          <p:cNvPicPr>
            <a:picLocks noChangeAspect="1"/>
          </p:cNvPicPr>
          <p:nvPr/>
        </p:nvPicPr>
        <p:blipFill>
          <a:blip r:embed="rId4"/>
          <a:srcRect t="9849" r="-3" b="2171"/>
          <a:stretch>
            <a:fillRect/>
          </a:stretch>
        </p:blipFill>
        <p:spPr>
          <a:xfrm>
            <a:off x="5162052" y="3272588"/>
            <a:ext cx="6105382" cy="3585411"/>
          </a:xfrm>
          <a:prstGeom prst="rect">
            <a:avLst/>
          </a:prstGeom>
        </p:spPr>
      </p:pic>
      <p:pic>
        <p:nvPicPr>
          <p:cNvPr id="4" name="Picture 3" descr="A picture containing grass, outdoor, person, little&#10;&#10;Description automatically generated">
            <a:extLst>
              <a:ext uri="{FF2B5EF4-FFF2-40B4-BE49-F238E27FC236}">
                <a16:creationId xmlns:a16="http://schemas.microsoft.com/office/drawing/2014/main" id="{B8858E7A-0ADF-400A-F431-73350AEAF9E5}"/>
              </a:ext>
            </a:extLst>
          </p:cNvPr>
          <p:cNvPicPr>
            <a:picLocks noChangeAspect="1"/>
          </p:cNvPicPr>
          <p:nvPr/>
        </p:nvPicPr>
        <p:blipFill>
          <a:blip r:embed="rId5"/>
          <a:srcRect l="7365" r="11652" b="4"/>
          <a:stretch>
            <a:fillRect/>
          </a:stretch>
        </p:blipFill>
        <p:spPr>
          <a:xfrm>
            <a:off x="7458302" y="-22547"/>
            <a:ext cx="3809132" cy="3139531"/>
          </a:xfrm>
          <a:prstGeom prst="rect">
            <a:avLst/>
          </a:prstGeom>
        </p:spPr>
      </p:pic>
      <p:sp>
        <p:nvSpPr>
          <p:cNvPr id="41" name="Rectangle 40">
            <a:extLst>
              <a:ext uri="{FF2B5EF4-FFF2-40B4-BE49-F238E27FC236}">
                <a16:creationId xmlns:a16="http://schemas.microsoft.com/office/drawing/2014/main" id="{F00F31DE-4EBE-4A02-B8D4-42B889817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E635536-D17D-45D1-59F2-E54A9AA76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66285DE-232A-F619-5C5A-7F1C5B63981B}"/>
              </a:ext>
            </a:extLst>
          </p:cNvPr>
          <p:cNvSpPr/>
          <p:nvPr/>
        </p:nvSpPr>
        <p:spPr>
          <a:xfrm>
            <a:off x="663677" y="4985839"/>
            <a:ext cx="3539613" cy="870155"/>
          </a:xfrm>
          <a:prstGeom prst="roundRect">
            <a:avLst/>
          </a:prstGeom>
          <a:solidFill>
            <a:schemeClr val="accent2">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err="1"/>
              <a:t>Aktiwiteit</a:t>
            </a:r>
            <a:endParaRPr lang="af-ZA" sz="3200" dirty="0"/>
          </a:p>
        </p:txBody>
      </p:sp>
      <p:pic>
        <p:nvPicPr>
          <p:cNvPr id="10" name="Picture 9">
            <a:extLst>
              <a:ext uri="{FF2B5EF4-FFF2-40B4-BE49-F238E27FC236}">
                <a16:creationId xmlns:a16="http://schemas.microsoft.com/office/drawing/2014/main" id="{2C546FFA-C7B4-AED1-C2DE-2F69674A8E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5913" y="-555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4192249"/>
      </p:ext>
    </p:extLst>
  </p:cSld>
  <p:clrMapOvr>
    <a:masterClrMapping/>
  </p:clrMapOvr>
</p:sld>
</file>

<file path=ppt/theme/theme1.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4d1c3f4d4a84b35ae0289c82f8c7bb22">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4dde253b2cf5b676b8c81b6ed6901eb9"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2D28B8-88E3-4E78-8DFD-A8CB7073E8EA}">
  <ds:schemaRefs>
    <ds:schemaRef ds:uri="http://schemas.microsoft.com/sharepoint/v3/contenttype/forms"/>
  </ds:schemaRefs>
</ds:datastoreItem>
</file>

<file path=customXml/itemProps2.xml><?xml version="1.0" encoding="utf-8"?>
<ds:datastoreItem xmlns:ds="http://schemas.openxmlformats.org/officeDocument/2006/customXml" ds:itemID="{E48B141E-C9CF-475C-B07C-213564C8C1DE}">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3.xml><?xml version="1.0" encoding="utf-8"?>
<ds:datastoreItem xmlns:ds="http://schemas.openxmlformats.org/officeDocument/2006/customXml" ds:itemID="{420677D1-19F5-4610-9007-C41DAA85A1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403</TotalTime>
  <Words>1186</Words>
  <Application>Microsoft Office PowerPoint</Application>
  <PresentationFormat>Widescreen</PresentationFormat>
  <Paragraphs>106</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Display</vt:lpstr>
      <vt:lpstr>Arial</vt:lpstr>
      <vt:lpstr>Courier New</vt:lpstr>
      <vt:lpstr>Office Theme</vt:lpstr>
      <vt:lpstr>Rolmodelle</vt:lpstr>
      <vt:lpstr>Wat is 'n rolmodel?</vt:lpstr>
      <vt:lpstr>Verskillende rolmodelle in verskillende lewensfases &amp;  Rolmodelle kan mense wees wat jy ken</vt:lpstr>
      <vt:lpstr>Hoekom is rolmodelle belangrik?</vt:lpstr>
      <vt:lpstr>PowerPoint Presentation</vt:lpstr>
      <vt:lpstr>Positiewe vs. Negatiewe Rolmodelle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Mimi Coetzee</dc:creator>
  <cp:lastModifiedBy>Megan Botes</cp:lastModifiedBy>
  <cp:revision>3</cp:revision>
  <dcterms:created xsi:type="dcterms:W3CDTF">2025-08-25T08:32:06Z</dcterms:created>
  <dcterms:modified xsi:type="dcterms:W3CDTF">2025-10-28T15:59:28Z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