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7" r:id="rId5"/>
    <p:sldId id="258" r:id="rId6"/>
    <p:sldId id="259" r:id="rId7"/>
    <p:sldId id="260" r:id="rId8"/>
    <p:sldId id="261" r:id="rId9"/>
    <p:sldId id="262" r:id="rId10"/>
    <p:sldId id="263"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A8DC0E-4B91-4671-9F72-CB9D2A8B0753}" v="23" dt="2025-10-20T15:35:28.6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0590" autoAdjust="0"/>
  </p:normalViewPr>
  <p:slideViewPr>
    <p:cSldViewPr snapToGrid="0">
      <p:cViewPr varScale="1">
        <p:scale>
          <a:sx n="30" d="100"/>
          <a:sy n="30" d="100"/>
        </p:scale>
        <p:origin x="667" y="25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undo custSel modSld">
      <pc:chgData name="Megan Botes" userId="70568131-745a-489b-b4fe-9e78c579dd6d" providerId="ADAL" clId="{E3DEF142-CC7A-44CA-B5B4-48BABF1A3E75}" dt="2025-10-20T15:35:36.085" v="85" actId="12"/>
      <pc:docMkLst>
        <pc:docMk/>
      </pc:docMkLst>
      <pc:sldChg chg="addSp delSp modSp mod delDesignElem chgLayout">
        <pc:chgData name="Megan Botes" userId="70568131-745a-489b-b4fe-9e78c579dd6d" providerId="ADAL" clId="{E3DEF142-CC7A-44CA-B5B4-48BABF1A3E75}" dt="2025-10-20T15:26:58.756" v="36"/>
        <pc:sldMkLst>
          <pc:docMk/>
          <pc:sldMk cId="2977428855" sldId="258"/>
        </pc:sldMkLst>
        <pc:spChg chg="mod ord">
          <ac:chgData name="Megan Botes" userId="70568131-745a-489b-b4fe-9e78c579dd6d" providerId="ADAL" clId="{E3DEF142-CC7A-44CA-B5B4-48BABF1A3E75}" dt="2025-10-20T15:24:58.980" v="30" actId="26606"/>
          <ac:spMkLst>
            <pc:docMk/>
            <pc:sldMk cId="2977428855" sldId="258"/>
            <ac:spMk id="2" creationId="{3852372E-656E-3836-490A-FE662A20EC32}"/>
          </ac:spMkLst>
        </pc:spChg>
        <pc:spChg chg="add del mod">
          <ac:chgData name="Megan Botes" userId="70568131-745a-489b-b4fe-9e78c579dd6d" providerId="ADAL" clId="{E3DEF142-CC7A-44CA-B5B4-48BABF1A3E75}" dt="2025-10-20T15:24:58.980" v="30" actId="26606"/>
          <ac:spMkLst>
            <pc:docMk/>
            <pc:sldMk cId="2977428855" sldId="258"/>
            <ac:spMk id="6" creationId="{1E4950C5-2DCB-6E13-64B3-FD13E73CA30B}"/>
          </ac:spMkLst>
        </pc:spChg>
        <pc:spChg chg="add">
          <ac:chgData name="Megan Botes" userId="70568131-745a-489b-b4fe-9e78c579dd6d" providerId="ADAL" clId="{E3DEF142-CC7A-44CA-B5B4-48BABF1A3E75}" dt="2025-10-20T15:23:08.966" v="6"/>
          <ac:spMkLst>
            <pc:docMk/>
            <pc:sldMk cId="2977428855" sldId="258"/>
            <ac:spMk id="7" creationId="{5DC3E8C2-C320-BFB7-A351-F3C5B248FEAA}"/>
          </ac:spMkLst>
        </pc:spChg>
        <pc:spChg chg="add">
          <ac:chgData name="Megan Botes" userId="70568131-745a-489b-b4fe-9e78c579dd6d" providerId="ADAL" clId="{E3DEF142-CC7A-44CA-B5B4-48BABF1A3E75}" dt="2025-10-20T15:23:11.726" v="7"/>
          <ac:spMkLst>
            <pc:docMk/>
            <pc:sldMk cId="2977428855" sldId="258"/>
            <ac:spMk id="8" creationId="{1A3E416A-A118-2DC2-F120-622A019D6B70}"/>
          </ac:spMkLst>
        </pc:spChg>
        <pc:spChg chg="add">
          <ac:chgData name="Megan Botes" userId="70568131-745a-489b-b4fe-9e78c579dd6d" providerId="ADAL" clId="{E3DEF142-CC7A-44CA-B5B4-48BABF1A3E75}" dt="2025-10-20T15:24:58.980" v="30" actId="26606"/>
          <ac:spMkLst>
            <pc:docMk/>
            <pc:sldMk cId="2977428855" sldId="258"/>
            <ac:spMk id="9" creationId="{CB49665F-0298-4449-8D2D-209989CB9EE3}"/>
          </ac:spMkLst>
        </pc:spChg>
        <pc:spChg chg="del">
          <ac:chgData name="Megan Botes" userId="70568131-745a-489b-b4fe-9e78c579dd6d" providerId="ADAL" clId="{E3DEF142-CC7A-44CA-B5B4-48BABF1A3E75}" dt="2025-10-20T15:22:37.994" v="1" actId="700"/>
          <ac:spMkLst>
            <pc:docMk/>
            <pc:sldMk cId="2977428855" sldId="258"/>
            <ac:spMk id="10" creationId="{8DF67618-B87B-4195-8E24-3B126F79FF55}"/>
          </ac:spMkLst>
        </pc:spChg>
        <pc:spChg chg="add">
          <ac:chgData name="Megan Botes" userId="70568131-745a-489b-b4fe-9e78c579dd6d" providerId="ADAL" clId="{E3DEF142-CC7A-44CA-B5B4-48BABF1A3E75}" dt="2025-10-20T15:24:58.980" v="30" actId="26606"/>
          <ac:spMkLst>
            <pc:docMk/>
            <pc:sldMk cId="2977428855" sldId="258"/>
            <ac:spMk id="11" creationId="{A71EEC14-174A-46FA-B046-474750457130}"/>
          </ac:spMkLst>
        </pc:spChg>
        <pc:spChg chg="del">
          <ac:chgData name="Megan Botes" userId="70568131-745a-489b-b4fe-9e78c579dd6d" providerId="ADAL" clId="{E3DEF142-CC7A-44CA-B5B4-48BABF1A3E75}" dt="2025-10-20T15:22:37.994" v="1" actId="700"/>
          <ac:spMkLst>
            <pc:docMk/>
            <pc:sldMk cId="2977428855" sldId="258"/>
            <ac:spMk id="12" creationId="{64960379-9FF9-400A-A8A8-F5AB633FD3BF}"/>
          </ac:spMkLst>
        </pc:spChg>
        <pc:grpChg chg="add">
          <ac:chgData name="Megan Botes" userId="70568131-745a-489b-b4fe-9e78c579dd6d" providerId="ADAL" clId="{E3DEF142-CC7A-44CA-B5B4-48BABF1A3E75}" dt="2025-10-20T15:24:58.980" v="30" actId="26606"/>
          <ac:grpSpMkLst>
            <pc:docMk/>
            <pc:sldMk cId="2977428855" sldId="258"/>
            <ac:grpSpMk id="13" creationId="{EEB6CB95-E653-4C6C-AE51-62FD848E8D5B}"/>
          </ac:grpSpMkLst>
        </pc:grpChg>
        <pc:grpChg chg="del">
          <ac:chgData name="Megan Botes" userId="70568131-745a-489b-b4fe-9e78c579dd6d" providerId="ADAL" clId="{E3DEF142-CC7A-44CA-B5B4-48BABF1A3E75}" dt="2025-10-20T15:22:37.994" v="1" actId="700"/>
          <ac:grpSpMkLst>
            <pc:docMk/>
            <pc:sldMk cId="2977428855" sldId="258"/>
            <ac:grpSpMk id="14" creationId="{2C491629-AE25-486B-9B22-2CE4EE8F7E47}"/>
          </ac:grpSpMkLst>
        </pc:grpChg>
        <pc:grpChg chg="del">
          <ac:chgData name="Megan Botes" userId="70568131-745a-489b-b4fe-9e78c579dd6d" providerId="ADAL" clId="{E3DEF142-CC7A-44CA-B5B4-48BABF1A3E75}" dt="2025-10-20T15:22:37.994" v="1" actId="700"/>
          <ac:grpSpMkLst>
            <pc:docMk/>
            <pc:sldMk cId="2977428855" sldId="258"/>
            <ac:grpSpMk id="18" creationId="{43F5E015-E085-4624-B431-B42414448684}"/>
          </ac:grpSpMkLst>
        </pc:grpChg>
        <pc:grpChg chg="add">
          <ac:chgData name="Megan Botes" userId="70568131-745a-489b-b4fe-9e78c579dd6d" providerId="ADAL" clId="{E3DEF142-CC7A-44CA-B5B4-48BABF1A3E75}" dt="2025-10-20T15:24:58.980" v="30" actId="26606"/>
          <ac:grpSpMkLst>
            <pc:docMk/>
            <pc:sldMk cId="2977428855" sldId="258"/>
            <ac:grpSpMk id="29" creationId="{43F5E015-E085-4624-B431-B42414448684}"/>
          </ac:grpSpMkLst>
        </pc:grpChg>
        <pc:graphicFrameChg chg="del mod ord">
          <ac:chgData name="Megan Botes" userId="70568131-745a-489b-b4fe-9e78c579dd6d" providerId="ADAL" clId="{E3DEF142-CC7A-44CA-B5B4-48BABF1A3E75}" dt="2025-10-20T15:22:48.521" v="3" actId="478"/>
          <ac:graphicFrameMkLst>
            <pc:docMk/>
            <pc:sldMk cId="2977428855" sldId="258"/>
            <ac:graphicFrameMk id="5" creationId="{A4099A56-6D4F-C1CB-9FB4-16F4C4085BD8}"/>
          </ac:graphicFrameMkLst>
        </pc:graphicFrameChg>
        <pc:graphicFrameChg chg="add modGraphic">
          <ac:chgData name="Megan Botes" userId="70568131-745a-489b-b4fe-9e78c579dd6d" providerId="ADAL" clId="{E3DEF142-CC7A-44CA-B5B4-48BABF1A3E75}" dt="2025-10-20T15:25:24.602" v="34" actId="20577"/>
          <ac:graphicFrameMkLst>
            <pc:docMk/>
            <pc:sldMk cId="2977428855" sldId="258"/>
            <ac:graphicFrameMk id="35" creationId="{E41879E7-69A8-4E66-4429-63971D897EE0}"/>
          </ac:graphicFrameMkLst>
        </pc:graphicFrameChg>
        <pc:picChg chg="del">
          <ac:chgData name="Megan Botes" userId="70568131-745a-489b-b4fe-9e78c579dd6d" providerId="ADAL" clId="{E3DEF142-CC7A-44CA-B5B4-48BABF1A3E75}" dt="2025-10-20T15:20:57.185" v="0" actId="21"/>
          <ac:picMkLst>
            <pc:docMk/>
            <pc:sldMk cId="2977428855" sldId="258"/>
            <ac:picMk id="4" creationId="{15FCCA3A-AEE0-A377-7641-23180F2E9493}"/>
          </ac:picMkLst>
        </pc:picChg>
        <pc:picChg chg="add mod">
          <ac:chgData name="Megan Botes" userId="70568131-745a-489b-b4fe-9e78c579dd6d" providerId="ADAL" clId="{E3DEF142-CC7A-44CA-B5B4-48BABF1A3E75}" dt="2025-10-20T15:26:58.756" v="36"/>
          <ac:picMkLst>
            <pc:docMk/>
            <pc:sldMk cId="2977428855" sldId="258"/>
            <ac:picMk id="36" creationId="{969452BC-0499-C850-C3ED-18ACFC0447A6}"/>
          </ac:picMkLst>
        </pc:picChg>
      </pc:sldChg>
      <pc:sldChg chg="modSp mod modAnim">
        <pc:chgData name="Megan Botes" userId="70568131-745a-489b-b4fe-9e78c579dd6d" providerId="ADAL" clId="{E3DEF142-CC7A-44CA-B5B4-48BABF1A3E75}" dt="2025-10-20T15:27:22.587" v="42" actId="403"/>
        <pc:sldMkLst>
          <pc:docMk/>
          <pc:sldMk cId="765189010" sldId="261"/>
        </pc:sldMkLst>
        <pc:graphicFrameChg chg="mod modGraphic">
          <ac:chgData name="Megan Botes" userId="70568131-745a-489b-b4fe-9e78c579dd6d" providerId="ADAL" clId="{E3DEF142-CC7A-44CA-B5B4-48BABF1A3E75}" dt="2025-10-20T15:27:22.587" v="42" actId="403"/>
          <ac:graphicFrameMkLst>
            <pc:docMk/>
            <pc:sldMk cId="765189010" sldId="261"/>
            <ac:graphicFrameMk id="5" creationId="{712FAD4A-1656-07B1-B457-21DB9918407C}"/>
          </ac:graphicFrameMkLst>
        </pc:graphicFrameChg>
      </pc:sldChg>
      <pc:sldChg chg="addSp delSp modSp mod">
        <pc:chgData name="Megan Botes" userId="70568131-745a-489b-b4fe-9e78c579dd6d" providerId="ADAL" clId="{E3DEF142-CC7A-44CA-B5B4-48BABF1A3E75}" dt="2025-10-20T15:33:08.182" v="72" actId="21"/>
        <pc:sldMkLst>
          <pc:docMk/>
          <pc:sldMk cId="3519851405" sldId="262"/>
        </pc:sldMkLst>
        <pc:graphicFrameChg chg="mod modGraphic">
          <ac:chgData name="Megan Botes" userId="70568131-745a-489b-b4fe-9e78c579dd6d" providerId="ADAL" clId="{E3DEF142-CC7A-44CA-B5B4-48BABF1A3E75}" dt="2025-10-20T15:28:21.057" v="46"/>
          <ac:graphicFrameMkLst>
            <pc:docMk/>
            <pc:sldMk cId="3519851405" sldId="262"/>
            <ac:graphicFrameMk id="25" creationId="{3DECBEC7-C6B1-07FE-00C2-FF89FDCE5E92}"/>
          </ac:graphicFrameMkLst>
        </pc:graphicFrameChg>
        <pc:picChg chg="add del mod">
          <ac:chgData name="Megan Botes" userId="70568131-745a-489b-b4fe-9e78c579dd6d" providerId="ADAL" clId="{E3DEF142-CC7A-44CA-B5B4-48BABF1A3E75}" dt="2025-10-20T15:33:08.182" v="72" actId="21"/>
          <ac:picMkLst>
            <pc:docMk/>
            <pc:sldMk cId="3519851405" sldId="262"/>
            <ac:picMk id="3076" creationId="{39897BC9-7BB2-5855-9B1E-96E5BF16D7AC}"/>
          </ac:picMkLst>
        </pc:picChg>
      </pc:sldChg>
      <pc:sldChg chg="addSp delSp modSp mod delDesignElem chgLayout">
        <pc:chgData name="Megan Botes" userId="70568131-745a-489b-b4fe-9e78c579dd6d" providerId="ADAL" clId="{E3DEF142-CC7A-44CA-B5B4-48BABF1A3E75}" dt="2025-10-20T15:34:44.686" v="79"/>
        <pc:sldMkLst>
          <pc:docMk/>
          <pc:sldMk cId="3977838673" sldId="263"/>
        </pc:sldMkLst>
        <pc:spChg chg="mod ord">
          <ac:chgData name="Megan Botes" userId="70568131-745a-489b-b4fe-9e78c579dd6d" providerId="ADAL" clId="{E3DEF142-CC7A-44CA-B5B4-48BABF1A3E75}" dt="2025-10-20T15:33:51.486" v="76" actId="26606"/>
          <ac:spMkLst>
            <pc:docMk/>
            <pc:sldMk cId="3977838673" sldId="263"/>
            <ac:spMk id="2" creationId="{DE547C2A-2981-85E6-13CE-EF3D076EFC97}"/>
          </ac:spMkLst>
        </pc:spChg>
        <pc:spChg chg="add del mod ord">
          <ac:chgData name="Megan Botes" userId="70568131-745a-489b-b4fe-9e78c579dd6d" providerId="ADAL" clId="{E3DEF142-CC7A-44CA-B5B4-48BABF1A3E75}" dt="2025-10-20T15:32:39.867" v="71" actId="26606"/>
          <ac:spMkLst>
            <pc:docMk/>
            <pc:sldMk cId="3977838673" sldId="263"/>
            <ac:spMk id="3" creationId="{93534CDF-8970-4FDC-E51F-1CD4417B9171}"/>
          </ac:spMkLst>
        </pc:spChg>
        <pc:spChg chg="del">
          <ac:chgData name="Megan Botes" userId="70568131-745a-489b-b4fe-9e78c579dd6d" providerId="ADAL" clId="{E3DEF142-CC7A-44CA-B5B4-48BABF1A3E75}" dt="2025-10-20T15:30:49.299" v="51" actId="478"/>
          <ac:spMkLst>
            <pc:docMk/>
            <pc:sldMk cId="3977838673" sldId="263"/>
            <ac:spMk id="4" creationId="{0C4CD166-8E9B-FD96-A1DD-D7F0E28B46CA}"/>
          </ac:spMkLst>
        </pc:spChg>
        <pc:spChg chg="add del">
          <ac:chgData name="Megan Botes" userId="70568131-745a-489b-b4fe-9e78c579dd6d" providerId="ADAL" clId="{E3DEF142-CC7A-44CA-B5B4-48BABF1A3E75}" dt="2025-10-20T15:33:51.486" v="76" actId="26606"/>
          <ac:spMkLst>
            <pc:docMk/>
            <pc:sldMk cId="3977838673" sldId="263"/>
            <ac:spMk id="7" creationId="{BACC6370-2D7E-4714-9D71-7542949D7D5D}"/>
          </ac:spMkLst>
        </pc:spChg>
        <pc:spChg chg="add del">
          <ac:chgData name="Megan Botes" userId="70568131-745a-489b-b4fe-9e78c579dd6d" providerId="ADAL" clId="{E3DEF142-CC7A-44CA-B5B4-48BABF1A3E75}" dt="2025-10-20T15:33:51.486" v="76" actId="26606"/>
          <ac:spMkLst>
            <pc:docMk/>
            <pc:sldMk cId="3977838673" sldId="263"/>
            <ac:spMk id="8" creationId="{F68B3F68-107C-434F-AA38-110D5EA91B85}"/>
          </ac:spMkLst>
        </pc:spChg>
        <pc:spChg chg="add del">
          <ac:chgData name="Megan Botes" userId="70568131-745a-489b-b4fe-9e78c579dd6d" providerId="ADAL" clId="{E3DEF142-CC7A-44CA-B5B4-48BABF1A3E75}" dt="2025-10-20T15:32:23.263" v="67" actId="26606"/>
          <ac:spMkLst>
            <pc:docMk/>
            <pc:sldMk cId="3977838673" sldId="263"/>
            <ac:spMk id="9" creationId="{BACC6370-2D7E-4714-9D71-7542949D7D5D}"/>
          </ac:spMkLst>
        </pc:spChg>
        <pc:spChg chg="add del">
          <ac:chgData name="Megan Botes" userId="70568131-745a-489b-b4fe-9e78c579dd6d" providerId="ADAL" clId="{E3DEF142-CC7A-44CA-B5B4-48BABF1A3E75}" dt="2025-10-20T15:33:51.486" v="76" actId="26606"/>
          <ac:spMkLst>
            <pc:docMk/>
            <pc:sldMk cId="3977838673" sldId="263"/>
            <ac:spMk id="10" creationId="{AAD0DBB9-1A4B-4391-81D4-CB19F9AB918A}"/>
          </ac:spMkLst>
        </pc:spChg>
        <pc:spChg chg="add del">
          <ac:chgData name="Megan Botes" userId="70568131-745a-489b-b4fe-9e78c579dd6d" providerId="ADAL" clId="{E3DEF142-CC7A-44CA-B5B4-48BABF1A3E75}" dt="2025-10-20T15:32:23.263" v="67" actId="26606"/>
          <ac:spMkLst>
            <pc:docMk/>
            <pc:sldMk cId="3977838673" sldId="263"/>
            <ac:spMk id="11" creationId="{F68B3F68-107C-434F-AA38-110D5EA91B85}"/>
          </ac:spMkLst>
        </pc:spChg>
        <pc:spChg chg="add del">
          <ac:chgData name="Megan Botes" userId="70568131-745a-489b-b4fe-9e78c579dd6d" providerId="ADAL" clId="{E3DEF142-CC7A-44CA-B5B4-48BABF1A3E75}" dt="2025-10-20T15:33:51.486" v="76" actId="26606"/>
          <ac:spMkLst>
            <pc:docMk/>
            <pc:sldMk cId="3977838673" sldId="263"/>
            <ac:spMk id="12" creationId="{063BBA22-50EA-4C4D-BE05-F1CE4E63AA56}"/>
          </ac:spMkLst>
        </pc:spChg>
        <pc:spChg chg="add del">
          <ac:chgData name="Megan Botes" userId="70568131-745a-489b-b4fe-9e78c579dd6d" providerId="ADAL" clId="{E3DEF142-CC7A-44CA-B5B4-48BABF1A3E75}" dt="2025-10-20T15:32:23.263" v="67" actId="26606"/>
          <ac:spMkLst>
            <pc:docMk/>
            <pc:sldMk cId="3977838673" sldId="263"/>
            <ac:spMk id="13" creationId="{AAD0DBB9-1A4B-4391-81D4-CB19F9AB918A}"/>
          </ac:spMkLst>
        </pc:spChg>
        <pc:spChg chg="add del">
          <ac:chgData name="Megan Botes" userId="70568131-745a-489b-b4fe-9e78c579dd6d" providerId="ADAL" clId="{E3DEF142-CC7A-44CA-B5B4-48BABF1A3E75}" dt="2025-10-20T15:32:23.263" v="67" actId="26606"/>
          <ac:spMkLst>
            <pc:docMk/>
            <pc:sldMk cId="3977838673" sldId="263"/>
            <ac:spMk id="15" creationId="{063BBA22-50EA-4C4D-BE05-F1CE4E63AA56}"/>
          </ac:spMkLst>
        </pc:spChg>
        <pc:spChg chg="add">
          <ac:chgData name="Megan Botes" userId="70568131-745a-489b-b4fe-9e78c579dd6d" providerId="ADAL" clId="{E3DEF142-CC7A-44CA-B5B4-48BABF1A3E75}" dt="2025-10-20T15:33:51.486" v="76" actId="26606"/>
          <ac:spMkLst>
            <pc:docMk/>
            <pc:sldMk cId="3977838673" sldId="263"/>
            <ac:spMk id="22" creationId="{1A9F7B4E-B03D-4F64-BE33-00D074458D45}"/>
          </ac:spMkLst>
        </pc:spChg>
        <pc:spChg chg="add">
          <ac:chgData name="Megan Botes" userId="70568131-745a-489b-b4fe-9e78c579dd6d" providerId="ADAL" clId="{E3DEF142-CC7A-44CA-B5B4-48BABF1A3E75}" dt="2025-10-20T15:33:51.486" v="76" actId="26606"/>
          <ac:spMkLst>
            <pc:docMk/>
            <pc:sldMk cId="3977838673" sldId="263"/>
            <ac:spMk id="24" creationId="{7E2BE7F7-CA89-4002-ACCE-A478AEA24F5E}"/>
          </ac:spMkLst>
        </pc:spChg>
        <pc:spChg chg="del">
          <ac:chgData name="Megan Botes" userId="70568131-745a-489b-b4fe-9e78c579dd6d" providerId="ADAL" clId="{E3DEF142-CC7A-44CA-B5B4-48BABF1A3E75}" dt="2025-10-20T15:30:46.285" v="50" actId="700"/>
          <ac:spMkLst>
            <pc:docMk/>
            <pc:sldMk cId="3977838673" sldId="263"/>
            <ac:spMk id="3081" creationId="{04812C46-200A-4DEB-A05E-3ED6C68C2387}"/>
          </ac:spMkLst>
        </pc:spChg>
        <pc:spChg chg="del">
          <ac:chgData name="Megan Botes" userId="70568131-745a-489b-b4fe-9e78c579dd6d" providerId="ADAL" clId="{E3DEF142-CC7A-44CA-B5B4-48BABF1A3E75}" dt="2025-10-20T15:30:46.285" v="50" actId="700"/>
          <ac:spMkLst>
            <pc:docMk/>
            <pc:sldMk cId="3977838673" sldId="263"/>
            <ac:spMk id="3083" creationId="{D1EA859B-E555-4109-94F3-6700E046E008}"/>
          </ac:spMkLst>
        </pc:spChg>
        <pc:graphicFrameChg chg="add del">
          <ac:chgData name="Megan Botes" userId="70568131-745a-489b-b4fe-9e78c579dd6d" providerId="ADAL" clId="{E3DEF142-CC7A-44CA-B5B4-48BABF1A3E75}" dt="2025-10-20T15:32:23.263" v="67" actId="26606"/>
          <ac:graphicFrameMkLst>
            <pc:docMk/>
            <pc:sldMk cId="3977838673" sldId="263"/>
            <ac:graphicFrameMk id="6" creationId="{72E0A40D-DE4A-6900-7FF9-59EA0DF8A3A6}"/>
          </ac:graphicFrameMkLst>
        </pc:graphicFrameChg>
        <pc:graphicFrameChg chg="add mod modGraphic">
          <ac:chgData name="Megan Botes" userId="70568131-745a-489b-b4fe-9e78c579dd6d" providerId="ADAL" clId="{E3DEF142-CC7A-44CA-B5B4-48BABF1A3E75}" dt="2025-10-20T15:33:51.486" v="76" actId="26606"/>
          <ac:graphicFrameMkLst>
            <pc:docMk/>
            <pc:sldMk cId="3977838673" sldId="263"/>
            <ac:graphicFrameMk id="14" creationId="{CD2E1DDC-1316-3C64-C867-EEA1FD1FC1BA}"/>
          </ac:graphicFrameMkLst>
        </pc:graphicFrameChg>
        <pc:picChg chg="del">
          <ac:chgData name="Megan Botes" userId="70568131-745a-489b-b4fe-9e78c579dd6d" providerId="ADAL" clId="{E3DEF142-CC7A-44CA-B5B4-48BABF1A3E75}" dt="2025-10-20T15:30:32.888" v="47" actId="478"/>
          <ac:picMkLst>
            <pc:docMk/>
            <pc:sldMk cId="3977838673" sldId="263"/>
            <ac:picMk id="5" creationId="{C2D14F46-CDD7-3568-18D9-8688C9CEC5A4}"/>
          </ac:picMkLst>
        </pc:picChg>
        <pc:picChg chg="add del mod">
          <ac:chgData name="Megan Botes" userId="70568131-745a-489b-b4fe-9e78c579dd6d" providerId="ADAL" clId="{E3DEF142-CC7A-44CA-B5B4-48BABF1A3E75}" dt="2025-10-20T15:33:36.594" v="74" actId="478"/>
          <ac:picMkLst>
            <pc:docMk/>
            <pc:sldMk cId="3977838673" sldId="263"/>
            <ac:picMk id="16" creationId="{39897BC9-7BB2-5855-9B1E-96E5BF16D7AC}"/>
          </ac:picMkLst>
        </pc:picChg>
        <pc:picChg chg="add mod ord">
          <ac:chgData name="Megan Botes" userId="70568131-745a-489b-b4fe-9e78c579dd6d" providerId="ADAL" clId="{E3DEF142-CC7A-44CA-B5B4-48BABF1A3E75}" dt="2025-10-20T15:33:51.486" v="76" actId="26606"/>
          <ac:picMkLst>
            <pc:docMk/>
            <pc:sldMk cId="3977838673" sldId="263"/>
            <ac:picMk id="17" creationId="{3F859DBC-DC92-F0C3-601A-DC859891A475}"/>
          </ac:picMkLst>
        </pc:picChg>
        <pc:picChg chg="add mod">
          <ac:chgData name="Megan Botes" userId="70568131-745a-489b-b4fe-9e78c579dd6d" providerId="ADAL" clId="{E3DEF142-CC7A-44CA-B5B4-48BABF1A3E75}" dt="2025-10-20T15:34:44.686" v="79"/>
          <ac:picMkLst>
            <pc:docMk/>
            <pc:sldMk cId="3977838673" sldId="263"/>
            <ac:picMk id="18" creationId="{4E9F820B-B02B-A3DF-B2B1-24D0A127BCC2}"/>
          </ac:picMkLst>
        </pc:picChg>
        <pc:picChg chg="del">
          <ac:chgData name="Megan Botes" userId="70568131-745a-489b-b4fe-9e78c579dd6d" providerId="ADAL" clId="{E3DEF142-CC7A-44CA-B5B4-48BABF1A3E75}" dt="2025-10-20T15:30:36.324" v="48" actId="21"/>
          <ac:picMkLst>
            <pc:docMk/>
            <pc:sldMk cId="3977838673" sldId="263"/>
            <ac:picMk id="3076" creationId="{39897BC9-7BB2-5855-9B1E-96E5BF16D7AC}"/>
          </ac:picMkLst>
        </pc:picChg>
      </pc:sldChg>
      <pc:sldChg chg="addSp delSp modSp mod">
        <pc:chgData name="Megan Botes" userId="70568131-745a-489b-b4fe-9e78c579dd6d" providerId="ADAL" clId="{E3DEF142-CC7A-44CA-B5B4-48BABF1A3E75}" dt="2025-10-20T15:34:35.535" v="78" actId="26606"/>
        <pc:sldMkLst>
          <pc:docMk/>
          <pc:sldMk cId="2658323991" sldId="264"/>
        </pc:sldMkLst>
        <pc:spChg chg="mod">
          <ac:chgData name="Megan Botes" userId="70568131-745a-489b-b4fe-9e78c579dd6d" providerId="ADAL" clId="{E3DEF142-CC7A-44CA-B5B4-48BABF1A3E75}" dt="2025-10-20T15:34:35.535" v="78" actId="26606"/>
          <ac:spMkLst>
            <pc:docMk/>
            <pc:sldMk cId="2658323991" sldId="264"/>
            <ac:spMk id="2" creationId="{5922CAE5-877E-EAC4-1987-A64560FE6A24}"/>
          </ac:spMkLst>
        </pc:spChg>
        <pc:spChg chg="del">
          <ac:chgData name="Megan Botes" userId="70568131-745a-489b-b4fe-9e78c579dd6d" providerId="ADAL" clId="{E3DEF142-CC7A-44CA-B5B4-48BABF1A3E75}" dt="2025-10-20T15:34:35.535" v="78" actId="26606"/>
          <ac:spMkLst>
            <pc:docMk/>
            <pc:sldMk cId="2658323991" sldId="264"/>
            <ac:spMk id="7" creationId="{C7D023E4-8DE1-436E-9847-ED6A4B4B04FD}"/>
          </ac:spMkLst>
        </pc:spChg>
        <pc:spChg chg="add">
          <ac:chgData name="Megan Botes" userId="70568131-745a-489b-b4fe-9e78c579dd6d" providerId="ADAL" clId="{E3DEF142-CC7A-44CA-B5B4-48BABF1A3E75}" dt="2025-10-20T15:34:35.535" v="78" actId="26606"/>
          <ac:spMkLst>
            <pc:docMk/>
            <pc:sldMk cId="2658323991" sldId="264"/>
            <ac:spMk id="25" creationId="{ECC07320-C2CA-4E29-8481-9D9E143C7788}"/>
          </ac:spMkLst>
        </pc:spChg>
        <pc:spChg chg="add">
          <ac:chgData name="Megan Botes" userId="70568131-745a-489b-b4fe-9e78c579dd6d" providerId="ADAL" clId="{E3DEF142-CC7A-44CA-B5B4-48BABF1A3E75}" dt="2025-10-20T15:34:35.535" v="78" actId="26606"/>
          <ac:spMkLst>
            <pc:docMk/>
            <pc:sldMk cId="2658323991" sldId="264"/>
            <ac:spMk id="27" creationId="{178FB36B-5BFE-42CA-BC60-1115E0D95EEC}"/>
          </ac:spMkLst>
        </pc:spChg>
        <pc:grpChg chg="del">
          <ac:chgData name="Megan Botes" userId="70568131-745a-489b-b4fe-9e78c579dd6d" providerId="ADAL" clId="{E3DEF142-CC7A-44CA-B5B4-48BABF1A3E75}" dt="2025-10-20T15:34:35.535" v="78" actId="26606"/>
          <ac:grpSpMkLst>
            <pc:docMk/>
            <pc:sldMk cId="2658323991" sldId="264"/>
            <ac:grpSpMk id="9" creationId="{1FEC590B-3306-47E9-BD67-97F3F76169A4}"/>
          </ac:grpSpMkLst>
        </pc:grpChg>
        <pc:grpChg chg="del">
          <ac:chgData name="Megan Botes" userId="70568131-745a-489b-b4fe-9e78c579dd6d" providerId="ADAL" clId="{E3DEF142-CC7A-44CA-B5B4-48BABF1A3E75}" dt="2025-10-20T15:34:35.535" v="78" actId="26606"/>
          <ac:grpSpMkLst>
            <pc:docMk/>
            <pc:sldMk cId="2658323991" sldId="264"/>
            <ac:grpSpMk id="13" creationId="{A47AAF5E-1692-48C9-98FB-6432BF0BC4F7}"/>
          </ac:grpSpMkLst>
        </pc:grpChg>
        <pc:picChg chg="add mod ord">
          <ac:chgData name="Megan Botes" userId="70568131-745a-489b-b4fe-9e78c579dd6d" providerId="ADAL" clId="{E3DEF142-CC7A-44CA-B5B4-48BABF1A3E75}" dt="2025-10-20T15:34:35.535" v="78" actId="26606"/>
          <ac:picMkLst>
            <pc:docMk/>
            <pc:sldMk cId="2658323991" sldId="264"/>
            <ac:picMk id="3" creationId="{4EB6C557-3D71-CB3E-A8AB-7E8668A88142}"/>
          </ac:picMkLst>
        </pc:picChg>
      </pc:sldChg>
      <pc:sldChg chg="addSp delSp modSp mod">
        <pc:chgData name="Megan Botes" userId="70568131-745a-489b-b4fe-9e78c579dd6d" providerId="ADAL" clId="{E3DEF142-CC7A-44CA-B5B4-48BABF1A3E75}" dt="2025-10-20T15:35:36.085" v="85" actId="12"/>
        <pc:sldMkLst>
          <pc:docMk/>
          <pc:sldMk cId="2576408980" sldId="265"/>
        </pc:sldMkLst>
        <pc:spChg chg="mod">
          <ac:chgData name="Megan Botes" userId="70568131-745a-489b-b4fe-9e78c579dd6d" providerId="ADAL" clId="{E3DEF142-CC7A-44CA-B5B4-48BABF1A3E75}" dt="2025-10-20T15:35:22.583" v="83" actId="26606"/>
          <ac:spMkLst>
            <pc:docMk/>
            <pc:sldMk cId="2576408980" sldId="265"/>
            <ac:spMk id="2" creationId="{3E66327E-F1B3-C44D-CB34-25EF3D985EF9}"/>
          </ac:spMkLst>
        </pc:spChg>
        <pc:spChg chg="mod">
          <ac:chgData name="Megan Botes" userId="70568131-745a-489b-b4fe-9e78c579dd6d" providerId="ADAL" clId="{E3DEF142-CC7A-44CA-B5B4-48BABF1A3E75}" dt="2025-10-20T15:35:36.085" v="85" actId="12"/>
          <ac:spMkLst>
            <pc:docMk/>
            <pc:sldMk cId="2576408980" sldId="265"/>
            <ac:spMk id="3" creationId="{65053580-0CE0-5EB5-0D55-FDD417EC4BD8}"/>
          </ac:spMkLst>
        </pc:spChg>
        <pc:spChg chg="del">
          <ac:chgData name="Megan Botes" userId="70568131-745a-489b-b4fe-9e78c579dd6d" providerId="ADAL" clId="{E3DEF142-CC7A-44CA-B5B4-48BABF1A3E75}" dt="2025-10-20T15:35:22.583" v="83" actId="26606"/>
          <ac:spMkLst>
            <pc:docMk/>
            <pc:sldMk cId="2576408980" sldId="265"/>
            <ac:spMk id="4122" creationId="{C3420C89-0B09-4632-A4AF-3971D08BF7A8}"/>
          </ac:spMkLst>
        </pc:spChg>
        <pc:spChg chg="del">
          <ac:chgData name="Megan Botes" userId="70568131-745a-489b-b4fe-9e78c579dd6d" providerId="ADAL" clId="{E3DEF142-CC7A-44CA-B5B4-48BABF1A3E75}" dt="2025-10-20T15:35:22.583" v="83" actId="26606"/>
          <ac:spMkLst>
            <pc:docMk/>
            <pc:sldMk cId="2576408980" sldId="265"/>
            <ac:spMk id="4123" creationId="{4E5CBA61-BF74-40B4-A3A8-366BBA626CCF}"/>
          </ac:spMkLst>
        </pc:spChg>
        <pc:spChg chg="add">
          <ac:chgData name="Megan Botes" userId="70568131-745a-489b-b4fe-9e78c579dd6d" providerId="ADAL" clId="{E3DEF142-CC7A-44CA-B5B4-48BABF1A3E75}" dt="2025-10-20T15:35:22.583" v="83" actId="26606"/>
          <ac:spMkLst>
            <pc:docMk/>
            <pc:sldMk cId="2576408980" sldId="265"/>
            <ac:spMk id="4139" creationId="{AE3A741D-C19B-960A-5803-1C5887147820}"/>
          </ac:spMkLst>
        </pc:spChg>
        <pc:spChg chg="add">
          <ac:chgData name="Megan Botes" userId="70568131-745a-489b-b4fe-9e78c579dd6d" providerId="ADAL" clId="{E3DEF142-CC7A-44CA-B5B4-48BABF1A3E75}" dt="2025-10-20T15:35:22.583" v="83" actId="26606"/>
          <ac:spMkLst>
            <pc:docMk/>
            <pc:sldMk cId="2576408980" sldId="265"/>
            <ac:spMk id="4141" creationId="{DC39DE25-0E4E-0AA7-0932-1D78C2372786}"/>
          </ac:spMkLst>
        </pc:spChg>
        <pc:spChg chg="add">
          <ac:chgData name="Megan Botes" userId="70568131-745a-489b-b4fe-9e78c579dd6d" providerId="ADAL" clId="{E3DEF142-CC7A-44CA-B5B4-48BABF1A3E75}" dt="2025-10-20T15:35:22.583" v="83" actId="26606"/>
          <ac:spMkLst>
            <pc:docMk/>
            <pc:sldMk cId="2576408980" sldId="265"/>
            <ac:spMk id="4143" creationId="{8D6EA299-0840-6DEA-E670-C49AEBC87E89}"/>
          </ac:spMkLst>
        </pc:spChg>
        <pc:grpChg chg="del">
          <ac:chgData name="Megan Botes" userId="70568131-745a-489b-b4fe-9e78c579dd6d" providerId="ADAL" clId="{E3DEF142-CC7A-44CA-B5B4-48BABF1A3E75}" dt="2025-10-20T15:35:22.583" v="83" actId="26606"/>
          <ac:grpSpMkLst>
            <pc:docMk/>
            <pc:sldMk cId="2576408980" sldId="265"/>
            <ac:grpSpMk id="4124" creationId="{0C08EDA0-D5F6-4481-BBA8-966D95EC425C}"/>
          </ac:grpSpMkLst>
        </pc:grpChg>
        <pc:grpChg chg="del">
          <ac:chgData name="Megan Botes" userId="70568131-745a-489b-b4fe-9e78c579dd6d" providerId="ADAL" clId="{E3DEF142-CC7A-44CA-B5B4-48BABF1A3E75}" dt="2025-10-20T15:35:22.583" v="83" actId="26606"/>
          <ac:grpSpMkLst>
            <pc:docMk/>
            <pc:sldMk cId="2576408980" sldId="265"/>
            <ac:grpSpMk id="4127" creationId="{ED1D4DBC-180F-4364-A77A-427818EEA420}"/>
          </ac:grpSpMkLst>
        </pc:grpChg>
        <pc:picChg chg="add mod">
          <ac:chgData name="Megan Botes" userId="70568131-745a-489b-b4fe-9e78c579dd6d" providerId="ADAL" clId="{E3DEF142-CC7A-44CA-B5B4-48BABF1A3E75}" dt="2025-10-20T15:35:28.620" v="84"/>
          <ac:picMkLst>
            <pc:docMk/>
            <pc:sldMk cId="2576408980" sldId="265"/>
            <ac:picMk id="4" creationId="{016C9A3D-E416-7E05-17A5-549359A18986}"/>
          </ac:picMkLst>
        </pc:picChg>
        <pc:picChg chg="del">
          <ac:chgData name="Megan Botes" userId="70568131-745a-489b-b4fe-9e78c579dd6d" providerId="ADAL" clId="{E3DEF142-CC7A-44CA-B5B4-48BABF1A3E75}" dt="2025-10-20T15:35:16.545" v="82" actId="21"/>
          <ac:picMkLst>
            <pc:docMk/>
            <pc:sldMk cId="2576408980" sldId="265"/>
            <ac:picMk id="6" creationId="{016C9A3D-E416-7E05-17A5-549359A18986}"/>
          </ac:picMkLst>
        </pc:picChg>
        <pc:picChg chg="mod ord">
          <ac:chgData name="Megan Botes" userId="70568131-745a-489b-b4fe-9e78c579dd6d" providerId="ADAL" clId="{E3DEF142-CC7A-44CA-B5B4-48BABF1A3E75}" dt="2025-10-20T15:35:22.583" v="83" actId="26606"/>
          <ac:picMkLst>
            <pc:docMk/>
            <pc:sldMk cId="2576408980" sldId="265"/>
            <ac:picMk id="4100" creationId="{F7D50F49-524E-7ABE-8DBF-F19FB494822A}"/>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48E751-3308-4B65-9B98-EE7F85551AD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39EA03C-B956-44C1-8FB1-8D5B437F49D8}">
      <dgm:prSet/>
      <dgm:spPr/>
      <dgm:t>
        <a:bodyPr/>
        <a:lstStyle/>
        <a:p>
          <a:r>
            <a:rPr lang="en-GB"/>
            <a:t>Getting Ready for Your NSC Exam</a:t>
          </a:r>
          <a:endParaRPr lang="en-US"/>
        </a:p>
      </dgm:t>
    </dgm:pt>
    <dgm:pt modelId="{B041BBD0-9132-4A8E-813E-A9F893E29E79}" type="parTrans" cxnId="{8B7D18DF-B712-40B9-B999-370065BD786F}">
      <dgm:prSet/>
      <dgm:spPr/>
      <dgm:t>
        <a:bodyPr/>
        <a:lstStyle/>
        <a:p>
          <a:endParaRPr lang="en-US"/>
        </a:p>
      </dgm:t>
    </dgm:pt>
    <dgm:pt modelId="{1F7560AF-0330-4FD5-AFCA-ABE13EA29245}" type="sibTrans" cxnId="{8B7D18DF-B712-40B9-B999-370065BD786F}">
      <dgm:prSet/>
      <dgm:spPr/>
      <dgm:t>
        <a:bodyPr/>
        <a:lstStyle/>
        <a:p>
          <a:endParaRPr lang="en-US"/>
        </a:p>
      </dgm:t>
    </dgm:pt>
    <dgm:pt modelId="{8EC0D21D-24E9-4E0C-9E24-57516443B8FF}">
      <dgm:prSet/>
      <dgm:spPr/>
      <dgm:t>
        <a:bodyPr/>
        <a:lstStyle/>
        <a:p>
          <a:r>
            <a:rPr lang="en-GB"/>
            <a:t>You will cover key topics (DSS, SS, CCC, DHR) throughout the year.</a:t>
          </a:r>
          <a:endParaRPr lang="en-US"/>
        </a:p>
      </dgm:t>
    </dgm:pt>
    <dgm:pt modelId="{DD48CFE0-6AD1-4451-98A7-75B90B0F4CAF}" type="parTrans" cxnId="{19E859F0-3FDD-4C51-85EA-D7CEDAE1CE21}">
      <dgm:prSet/>
      <dgm:spPr/>
      <dgm:t>
        <a:bodyPr/>
        <a:lstStyle/>
        <a:p>
          <a:endParaRPr lang="en-US"/>
        </a:p>
      </dgm:t>
    </dgm:pt>
    <dgm:pt modelId="{86939248-0A5C-44C3-A899-149F57E44BD2}" type="sibTrans" cxnId="{19E859F0-3FDD-4C51-85EA-D7CEDAE1CE21}">
      <dgm:prSet/>
      <dgm:spPr/>
      <dgm:t>
        <a:bodyPr/>
        <a:lstStyle/>
        <a:p>
          <a:endParaRPr lang="en-US"/>
        </a:p>
      </dgm:t>
    </dgm:pt>
    <dgm:pt modelId="{F1A9CAAC-A584-4AC7-B1AA-298A489A3270}">
      <dgm:prSet/>
      <dgm:spPr/>
      <dgm:t>
        <a:bodyPr/>
        <a:lstStyle/>
        <a:p>
          <a:r>
            <a:rPr lang="en-GB"/>
            <a:t>Life Orientation is not about memorising – you must be able to apply what you learn to real situations.</a:t>
          </a:r>
          <a:endParaRPr lang="en-US"/>
        </a:p>
      </dgm:t>
    </dgm:pt>
    <dgm:pt modelId="{B985170B-DACE-4B0E-8AC9-69FC27CA00AF}" type="parTrans" cxnId="{9E4CE934-3444-400C-A9CC-2C9E5A5F445F}">
      <dgm:prSet/>
      <dgm:spPr/>
      <dgm:t>
        <a:bodyPr/>
        <a:lstStyle/>
        <a:p>
          <a:endParaRPr lang="en-US"/>
        </a:p>
      </dgm:t>
    </dgm:pt>
    <dgm:pt modelId="{6AA5BCC5-A67F-432E-AEAD-5A187A2E4597}" type="sibTrans" cxnId="{9E4CE934-3444-400C-A9CC-2C9E5A5F445F}">
      <dgm:prSet/>
      <dgm:spPr/>
      <dgm:t>
        <a:bodyPr/>
        <a:lstStyle/>
        <a:p>
          <a:endParaRPr lang="en-US"/>
        </a:p>
      </dgm:t>
    </dgm:pt>
    <dgm:pt modelId="{986B7ABD-4D62-453D-B379-C01305B592AC}">
      <dgm:prSet/>
      <dgm:spPr/>
      <dgm:t>
        <a:bodyPr/>
        <a:lstStyle/>
        <a:p>
          <a:r>
            <a:rPr lang="en-GB"/>
            <a:t>This requires the right attitude from the start.</a:t>
          </a:r>
          <a:endParaRPr lang="en-US"/>
        </a:p>
      </dgm:t>
    </dgm:pt>
    <dgm:pt modelId="{86FF745F-D86A-4DD0-BF39-12309DB7736B}" type="parTrans" cxnId="{89F8D13F-6D48-4F96-9086-45D513874AB3}">
      <dgm:prSet/>
      <dgm:spPr/>
      <dgm:t>
        <a:bodyPr/>
        <a:lstStyle/>
        <a:p>
          <a:endParaRPr lang="en-US"/>
        </a:p>
      </dgm:t>
    </dgm:pt>
    <dgm:pt modelId="{D0610DA3-F1AD-4D36-B99F-2B43C01E4DA4}" type="sibTrans" cxnId="{89F8D13F-6D48-4F96-9086-45D513874AB3}">
      <dgm:prSet/>
      <dgm:spPr/>
      <dgm:t>
        <a:bodyPr/>
        <a:lstStyle/>
        <a:p>
          <a:endParaRPr lang="en-US"/>
        </a:p>
      </dgm:t>
    </dgm:pt>
    <dgm:pt modelId="{6229A1E7-6BF0-47DB-A1C1-92AAA8385592}">
      <dgm:prSet/>
      <dgm:spPr/>
      <dgm:t>
        <a:bodyPr/>
        <a:lstStyle/>
        <a:p>
          <a:r>
            <a:rPr lang="en-GB"/>
            <a:t>Your Responsibilities</a:t>
          </a:r>
          <a:endParaRPr lang="en-US"/>
        </a:p>
      </dgm:t>
    </dgm:pt>
    <dgm:pt modelId="{673D56D2-821B-4AED-9FA0-238C010E8F1B}" type="parTrans" cxnId="{52457EDE-4205-4902-8297-1FFC510464FE}">
      <dgm:prSet/>
      <dgm:spPr/>
      <dgm:t>
        <a:bodyPr/>
        <a:lstStyle/>
        <a:p>
          <a:endParaRPr lang="en-US"/>
        </a:p>
      </dgm:t>
    </dgm:pt>
    <dgm:pt modelId="{30D0FA28-DB18-4882-BA99-F56C9EA95AB0}" type="sibTrans" cxnId="{52457EDE-4205-4902-8297-1FFC510464FE}">
      <dgm:prSet/>
      <dgm:spPr/>
      <dgm:t>
        <a:bodyPr/>
        <a:lstStyle/>
        <a:p>
          <a:endParaRPr lang="en-US"/>
        </a:p>
      </dgm:t>
    </dgm:pt>
    <dgm:pt modelId="{5DB5910B-4406-4ED0-A0DB-DB4028A27661}">
      <dgm:prSet/>
      <dgm:spPr/>
      <dgm:t>
        <a:bodyPr/>
        <a:lstStyle/>
        <a:p>
          <a:r>
            <a:rPr lang="en-GB" dirty="0"/>
            <a:t>Pay attention in class/online and take notes.</a:t>
          </a:r>
          <a:endParaRPr lang="en-US" dirty="0"/>
        </a:p>
      </dgm:t>
    </dgm:pt>
    <dgm:pt modelId="{D460D62F-47B7-49E0-9269-6CB8BA0518B3}" type="parTrans" cxnId="{CAD1B9BE-C210-43B4-BE74-64E94C59ADFE}">
      <dgm:prSet/>
      <dgm:spPr/>
      <dgm:t>
        <a:bodyPr/>
        <a:lstStyle/>
        <a:p>
          <a:endParaRPr lang="en-US"/>
        </a:p>
      </dgm:t>
    </dgm:pt>
    <dgm:pt modelId="{DB445435-529D-4CDF-852E-53F87E001695}" type="sibTrans" cxnId="{CAD1B9BE-C210-43B4-BE74-64E94C59ADFE}">
      <dgm:prSet/>
      <dgm:spPr/>
      <dgm:t>
        <a:bodyPr/>
        <a:lstStyle/>
        <a:p>
          <a:endParaRPr lang="en-US"/>
        </a:p>
      </dgm:t>
    </dgm:pt>
    <dgm:pt modelId="{CB169B5F-9A6A-40DC-8E25-6F6CBBDD1194}">
      <dgm:prSet/>
      <dgm:spPr/>
      <dgm:t>
        <a:bodyPr/>
        <a:lstStyle/>
        <a:p>
          <a:r>
            <a:rPr lang="en-GB"/>
            <a:t>Join discussions and participate in activities.</a:t>
          </a:r>
          <a:endParaRPr lang="en-US"/>
        </a:p>
      </dgm:t>
    </dgm:pt>
    <dgm:pt modelId="{52C6863F-21E2-4AA6-846F-EE58D955D1E2}" type="parTrans" cxnId="{70784F6D-8247-4BB6-BF09-A5F92BD8DD32}">
      <dgm:prSet/>
      <dgm:spPr/>
      <dgm:t>
        <a:bodyPr/>
        <a:lstStyle/>
        <a:p>
          <a:endParaRPr lang="en-US"/>
        </a:p>
      </dgm:t>
    </dgm:pt>
    <dgm:pt modelId="{F2824596-578F-42AB-80F2-1398226E8873}" type="sibTrans" cxnId="{70784F6D-8247-4BB6-BF09-A5F92BD8DD32}">
      <dgm:prSet/>
      <dgm:spPr/>
      <dgm:t>
        <a:bodyPr/>
        <a:lstStyle/>
        <a:p>
          <a:endParaRPr lang="en-US"/>
        </a:p>
      </dgm:t>
    </dgm:pt>
    <dgm:pt modelId="{973B65D8-EA6E-4C68-87CA-A2CE854CFC06}">
      <dgm:prSet/>
      <dgm:spPr/>
      <dgm:t>
        <a:bodyPr/>
        <a:lstStyle/>
        <a:p>
          <a:r>
            <a:rPr lang="en-GB" dirty="0"/>
            <a:t>Ask questions if you don’t understand.</a:t>
          </a:r>
          <a:endParaRPr lang="en-US" dirty="0"/>
        </a:p>
      </dgm:t>
    </dgm:pt>
    <dgm:pt modelId="{5CFD417C-0B25-4CF9-8146-BA30A1343F83}" type="parTrans" cxnId="{77FF45EE-57CF-4DB2-83B8-52B61E4F9CA6}">
      <dgm:prSet/>
      <dgm:spPr/>
      <dgm:t>
        <a:bodyPr/>
        <a:lstStyle/>
        <a:p>
          <a:endParaRPr lang="en-US"/>
        </a:p>
      </dgm:t>
    </dgm:pt>
    <dgm:pt modelId="{648E39A3-B32D-4ED2-B1B8-C01C7782BACA}" type="sibTrans" cxnId="{77FF45EE-57CF-4DB2-83B8-52B61E4F9CA6}">
      <dgm:prSet/>
      <dgm:spPr/>
      <dgm:t>
        <a:bodyPr/>
        <a:lstStyle/>
        <a:p>
          <a:endParaRPr lang="en-US"/>
        </a:p>
      </dgm:t>
    </dgm:pt>
    <dgm:pt modelId="{AE0AB49B-9480-4C08-B494-3BE2887351E6}">
      <dgm:prSet/>
      <dgm:spPr/>
      <dgm:t>
        <a:bodyPr/>
        <a:lstStyle/>
        <a:p>
          <a:r>
            <a:rPr lang="en-GB"/>
            <a:t>Reflect on how the information applies to your life.</a:t>
          </a:r>
          <a:endParaRPr lang="en-US"/>
        </a:p>
      </dgm:t>
    </dgm:pt>
    <dgm:pt modelId="{A9247F9C-BFB8-4BCF-9BB2-7FB8E7DE5EF4}" type="parTrans" cxnId="{E8C03A42-DCE3-41DB-9D98-E2EF2B1C20E5}">
      <dgm:prSet/>
      <dgm:spPr/>
      <dgm:t>
        <a:bodyPr/>
        <a:lstStyle/>
        <a:p>
          <a:endParaRPr lang="en-US"/>
        </a:p>
      </dgm:t>
    </dgm:pt>
    <dgm:pt modelId="{CD268A4F-E813-4E7D-85B4-C59BDC2EE2BD}" type="sibTrans" cxnId="{E8C03A42-DCE3-41DB-9D98-E2EF2B1C20E5}">
      <dgm:prSet/>
      <dgm:spPr/>
      <dgm:t>
        <a:bodyPr/>
        <a:lstStyle/>
        <a:p>
          <a:endParaRPr lang="en-US"/>
        </a:p>
      </dgm:t>
    </dgm:pt>
    <dgm:pt modelId="{243F3096-9B28-4873-84A0-11493DAE73A5}">
      <dgm:prSet/>
      <dgm:spPr/>
      <dgm:t>
        <a:bodyPr/>
        <a:lstStyle/>
        <a:p>
          <a:r>
            <a:rPr lang="en-GB"/>
            <a:t>Listen respectfully to peers and try to understand their experiences.</a:t>
          </a:r>
          <a:endParaRPr lang="en-US"/>
        </a:p>
      </dgm:t>
    </dgm:pt>
    <dgm:pt modelId="{ACCC52AC-668D-4F45-BE66-185C2DD57195}" type="parTrans" cxnId="{544C1637-EF81-4278-A619-313D93BD989C}">
      <dgm:prSet/>
      <dgm:spPr/>
      <dgm:t>
        <a:bodyPr/>
        <a:lstStyle/>
        <a:p>
          <a:endParaRPr lang="en-US"/>
        </a:p>
      </dgm:t>
    </dgm:pt>
    <dgm:pt modelId="{E31EB374-CD16-4715-B244-A4C5C0E2AA29}" type="sibTrans" cxnId="{544C1637-EF81-4278-A619-313D93BD989C}">
      <dgm:prSet/>
      <dgm:spPr/>
      <dgm:t>
        <a:bodyPr/>
        <a:lstStyle/>
        <a:p>
          <a:endParaRPr lang="en-US"/>
        </a:p>
      </dgm:t>
    </dgm:pt>
    <dgm:pt modelId="{15DA5130-9ADB-421C-91EB-CC78B91ADB91}">
      <dgm:prSet/>
      <dgm:spPr/>
      <dgm:t>
        <a:bodyPr/>
        <a:lstStyle/>
        <a:p>
          <a:r>
            <a:rPr lang="en-GB"/>
            <a:t>Stay informed – watch the news, read articles, and form opinions on current events in South Africa.</a:t>
          </a:r>
          <a:endParaRPr lang="en-US"/>
        </a:p>
      </dgm:t>
    </dgm:pt>
    <dgm:pt modelId="{9F68F20C-4877-4516-85F9-696895CD28D8}" type="parTrans" cxnId="{5B758137-4E8D-4F81-A42E-08B94E5DD178}">
      <dgm:prSet/>
      <dgm:spPr/>
      <dgm:t>
        <a:bodyPr/>
        <a:lstStyle/>
        <a:p>
          <a:endParaRPr lang="en-US"/>
        </a:p>
      </dgm:t>
    </dgm:pt>
    <dgm:pt modelId="{3E2028A9-DF36-4940-B14A-EC0EE7B32E1A}" type="sibTrans" cxnId="{5B758137-4E8D-4F81-A42E-08B94E5DD178}">
      <dgm:prSet/>
      <dgm:spPr/>
      <dgm:t>
        <a:bodyPr/>
        <a:lstStyle/>
        <a:p>
          <a:endParaRPr lang="en-US"/>
        </a:p>
      </dgm:t>
    </dgm:pt>
    <dgm:pt modelId="{3A190C9F-0E1A-4A2E-A356-A3F59ACE6AD5}" type="pres">
      <dgm:prSet presAssocID="{D348E751-3308-4B65-9B98-EE7F85551AD8}" presName="linear" presStyleCnt="0">
        <dgm:presLayoutVars>
          <dgm:animLvl val="lvl"/>
          <dgm:resizeHandles val="exact"/>
        </dgm:presLayoutVars>
      </dgm:prSet>
      <dgm:spPr/>
    </dgm:pt>
    <dgm:pt modelId="{255E4EE9-12F3-4403-A04E-42145F8F7F2F}" type="pres">
      <dgm:prSet presAssocID="{D39EA03C-B956-44C1-8FB1-8D5B437F49D8}" presName="parentText" presStyleLbl="node1" presStyleIdx="0" presStyleCnt="2">
        <dgm:presLayoutVars>
          <dgm:chMax val="0"/>
          <dgm:bulletEnabled val="1"/>
        </dgm:presLayoutVars>
      </dgm:prSet>
      <dgm:spPr/>
    </dgm:pt>
    <dgm:pt modelId="{C7EB45C8-A9A9-4D48-8630-87B60C0255AD}" type="pres">
      <dgm:prSet presAssocID="{D39EA03C-B956-44C1-8FB1-8D5B437F49D8}" presName="childText" presStyleLbl="revTx" presStyleIdx="0" presStyleCnt="2">
        <dgm:presLayoutVars>
          <dgm:bulletEnabled val="1"/>
        </dgm:presLayoutVars>
      </dgm:prSet>
      <dgm:spPr/>
    </dgm:pt>
    <dgm:pt modelId="{CB1EFEA4-18C0-49C6-9913-55E2744FB69B}" type="pres">
      <dgm:prSet presAssocID="{6229A1E7-6BF0-47DB-A1C1-92AAA8385592}" presName="parentText" presStyleLbl="node1" presStyleIdx="1" presStyleCnt="2">
        <dgm:presLayoutVars>
          <dgm:chMax val="0"/>
          <dgm:bulletEnabled val="1"/>
        </dgm:presLayoutVars>
      </dgm:prSet>
      <dgm:spPr/>
    </dgm:pt>
    <dgm:pt modelId="{8BBF6784-3B31-4ED3-82BB-E7E8A14B0206}" type="pres">
      <dgm:prSet presAssocID="{6229A1E7-6BF0-47DB-A1C1-92AAA8385592}" presName="childText" presStyleLbl="revTx" presStyleIdx="1" presStyleCnt="2">
        <dgm:presLayoutVars>
          <dgm:bulletEnabled val="1"/>
        </dgm:presLayoutVars>
      </dgm:prSet>
      <dgm:spPr/>
    </dgm:pt>
  </dgm:ptLst>
  <dgm:cxnLst>
    <dgm:cxn modelId="{C3544618-C252-49CE-AE9F-C5C9E8FCE41B}" type="presOf" srcId="{8EC0D21D-24E9-4E0C-9E24-57516443B8FF}" destId="{C7EB45C8-A9A9-4D48-8630-87B60C0255AD}" srcOrd="0" destOrd="0" presId="urn:microsoft.com/office/officeart/2005/8/layout/vList2"/>
    <dgm:cxn modelId="{6F999C2C-2DFA-43B8-8414-368878BACB73}" type="presOf" srcId="{D348E751-3308-4B65-9B98-EE7F85551AD8}" destId="{3A190C9F-0E1A-4A2E-A356-A3F59ACE6AD5}" srcOrd="0" destOrd="0" presId="urn:microsoft.com/office/officeart/2005/8/layout/vList2"/>
    <dgm:cxn modelId="{9E4CE934-3444-400C-A9CC-2C9E5A5F445F}" srcId="{D39EA03C-B956-44C1-8FB1-8D5B437F49D8}" destId="{F1A9CAAC-A584-4AC7-B1AA-298A489A3270}" srcOrd="1" destOrd="0" parTransId="{B985170B-DACE-4B0E-8AC9-69FC27CA00AF}" sibTransId="{6AA5BCC5-A67F-432E-AEAD-5A187A2E4597}"/>
    <dgm:cxn modelId="{544C1637-EF81-4278-A619-313D93BD989C}" srcId="{6229A1E7-6BF0-47DB-A1C1-92AAA8385592}" destId="{243F3096-9B28-4873-84A0-11493DAE73A5}" srcOrd="4" destOrd="0" parTransId="{ACCC52AC-668D-4F45-BE66-185C2DD57195}" sibTransId="{E31EB374-CD16-4715-B244-A4C5C0E2AA29}"/>
    <dgm:cxn modelId="{5B758137-4E8D-4F81-A42E-08B94E5DD178}" srcId="{6229A1E7-6BF0-47DB-A1C1-92AAA8385592}" destId="{15DA5130-9ADB-421C-91EB-CC78B91ADB91}" srcOrd="5" destOrd="0" parTransId="{9F68F20C-4877-4516-85F9-696895CD28D8}" sibTransId="{3E2028A9-DF36-4940-B14A-EC0EE7B32E1A}"/>
    <dgm:cxn modelId="{62B37F3A-F1DB-4D52-B855-F7795E7E2F61}" type="presOf" srcId="{F1A9CAAC-A584-4AC7-B1AA-298A489A3270}" destId="{C7EB45C8-A9A9-4D48-8630-87B60C0255AD}" srcOrd="0" destOrd="1" presId="urn:microsoft.com/office/officeart/2005/8/layout/vList2"/>
    <dgm:cxn modelId="{5C74413F-1697-4DA7-8B73-71E3D40EFFA5}" type="presOf" srcId="{243F3096-9B28-4873-84A0-11493DAE73A5}" destId="{8BBF6784-3B31-4ED3-82BB-E7E8A14B0206}" srcOrd="0" destOrd="4" presId="urn:microsoft.com/office/officeart/2005/8/layout/vList2"/>
    <dgm:cxn modelId="{89F8D13F-6D48-4F96-9086-45D513874AB3}" srcId="{D39EA03C-B956-44C1-8FB1-8D5B437F49D8}" destId="{986B7ABD-4D62-453D-B379-C01305B592AC}" srcOrd="2" destOrd="0" parTransId="{86FF745F-D86A-4DD0-BF39-12309DB7736B}" sibTransId="{D0610DA3-F1AD-4D36-B99F-2B43C01E4DA4}"/>
    <dgm:cxn modelId="{E8C03A42-DCE3-41DB-9D98-E2EF2B1C20E5}" srcId="{6229A1E7-6BF0-47DB-A1C1-92AAA8385592}" destId="{AE0AB49B-9480-4C08-B494-3BE2887351E6}" srcOrd="3" destOrd="0" parTransId="{A9247F9C-BFB8-4BCF-9BB2-7FB8E7DE5EF4}" sibTransId="{CD268A4F-E813-4E7D-85B4-C59BDC2EE2BD}"/>
    <dgm:cxn modelId="{4988AE67-67F0-46F2-B0A8-82C3DB27DB6E}" type="presOf" srcId="{CB169B5F-9A6A-40DC-8E25-6F6CBBDD1194}" destId="{8BBF6784-3B31-4ED3-82BB-E7E8A14B0206}" srcOrd="0" destOrd="1" presId="urn:microsoft.com/office/officeart/2005/8/layout/vList2"/>
    <dgm:cxn modelId="{70784F6D-8247-4BB6-BF09-A5F92BD8DD32}" srcId="{6229A1E7-6BF0-47DB-A1C1-92AAA8385592}" destId="{CB169B5F-9A6A-40DC-8E25-6F6CBBDD1194}" srcOrd="1" destOrd="0" parTransId="{52C6863F-21E2-4AA6-846F-EE58D955D1E2}" sibTransId="{F2824596-578F-42AB-80F2-1398226E8873}"/>
    <dgm:cxn modelId="{12F5CF7B-A8C5-4938-B5FE-099E874FF3A2}" type="presOf" srcId="{D39EA03C-B956-44C1-8FB1-8D5B437F49D8}" destId="{255E4EE9-12F3-4403-A04E-42145F8F7F2F}" srcOrd="0" destOrd="0" presId="urn:microsoft.com/office/officeart/2005/8/layout/vList2"/>
    <dgm:cxn modelId="{148C4C7F-CAE2-43B4-97E3-3162FCDC3740}" type="presOf" srcId="{986B7ABD-4D62-453D-B379-C01305B592AC}" destId="{C7EB45C8-A9A9-4D48-8630-87B60C0255AD}" srcOrd="0" destOrd="2" presId="urn:microsoft.com/office/officeart/2005/8/layout/vList2"/>
    <dgm:cxn modelId="{8B0C1086-D2BB-4BB2-8BB5-3F5E7D53D542}" type="presOf" srcId="{5DB5910B-4406-4ED0-A0DB-DB4028A27661}" destId="{8BBF6784-3B31-4ED3-82BB-E7E8A14B0206}" srcOrd="0" destOrd="0" presId="urn:microsoft.com/office/officeart/2005/8/layout/vList2"/>
    <dgm:cxn modelId="{5D116291-E169-4B00-AFFB-FF4685C85B51}" type="presOf" srcId="{15DA5130-9ADB-421C-91EB-CC78B91ADB91}" destId="{8BBF6784-3B31-4ED3-82BB-E7E8A14B0206}" srcOrd="0" destOrd="5" presId="urn:microsoft.com/office/officeart/2005/8/layout/vList2"/>
    <dgm:cxn modelId="{E776A9AA-ABE0-4FDC-A75C-50748A4DE048}" type="presOf" srcId="{6229A1E7-6BF0-47DB-A1C1-92AAA8385592}" destId="{CB1EFEA4-18C0-49C6-9913-55E2744FB69B}" srcOrd="0" destOrd="0" presId="urn:microsoft.com/office/officeart/2005/8/layout/vList2"/>
    <dgm:cxn modelId="{CAD1B9BE-C210-43B4-BE74-64E94C59ADFE}" srcId="{6229A1E7-6BF0-47DB-A1C1-92AAA8385592}" destId="{5DB5910B-4406-4ED0-A0DB-DB4028A27661}" srcOrd="0" destOrd="0" parTransId="{D460D62F-47B7-49E0-9269-6CB8BA0518B3}" sibTransId="{DB445435-529D-4CDF-852E-53F87E001695}"/>
    <dgm:cxn modelId="{B0C270C8-A8C1-418D-A1AC-32EF3E19B872}" type="presOf" srcId="{AE0AB49B-9480-4C08-B494-3BE2887351E6}" destId="{8BBF6784-3B31-4ED3-82BB-E7E8A14B0206}" srcOrd="0" destOrd="3" presId="urn:microsoft.com/office/officeart/2005/8/layout/vList2"/>
    <dgm:cxn modelId="{B19235DC-C510-413A-B28B-8A6D3F716A8A}" type="presOf" srcId="{973B65D8-EA6E-4C68-87CA-A2CE854CFC06}" destId="{8BBF6784-3B31-4ED3-82BB-E7E8A14B0206}" srcOrd="0" destOrd="2" presId="urn:microsoft.com/office/officeart/2005/8/layout/vList2"/>
    <dgm:cxn modelId="{52457EDE-4205-4902-8297-1FFC510464FE}" srcId="{D348E751-3308-4B65-9B98-EE7F85551AD8}" destId="{6229A1E7-6BF0-47DB-A1C1-92AAA8385592}" srcOrd="1" destOrd="0" parTransId="{673D56D2-821B-4AED-9FA0-238C010E8F1B}" sibTransId="{30D0FA28-DB18-4882-BA99-F56C9EA95AB0}"/>
    <dgm:cxn modelId="{8B7D18DF-B712-40B9-B999-370065BD786F}" srcId="{D348E751-3308-4B65-9B98-EE7F85551AD8}" destId="{D39EA03C-B956-44C1-8FB1-8D5B437F49D8}" srcOrd="0" destOrd="0" parTransId="{B041BBD0-9132-4A8E-813E-A9F893E29E79}" sibTransId="{1F7560AF-0330-4FD5-AFCA-ABE13EA29245}"/>
    <dgm:cxn modelId="{77FF45EE-57CF-4DB2-83B8-52B61E4F9CA6}" srcId="{6229A1E7-6BF0-47DB-A1C1-92AAA8385592}" destId="{973B65D8-EA6E-4C68-87CA-A2CE854CFC06}" srcOrd="2" destOrd="0" parTransId="{5CFD417C-0B25-4CF9-8146-BA30A1343F83}" sibTransId="{648E39A3-B32D-4ED2-B1B8-C01C7782BACA}"/>
    <dgm:cxn modelId="{19E859F0-3FDD-4C51-85EA-D7CEDAE1CE21}" srcId="{D39EA03C-B956-44C1-8FB1-8D5B437F49D8}" destId="{8EC0D21D-24E9-4E0C-9E24-57516443B8FF}" srcOrd="0" destOrd="0" parTransId="{DD48CFE0-6AD1-4451-98A7-75B90B0F4CAF}" sibTransId="{86939248-0A5C-44C3-A899-149F57E44BD2}"/>
    <dgm:cxn modelId="{CB017275-2170-41DF-93C4-2388470484C5}" type="presParOf" srcId="{3A190C9F-0E1A-4A2E-A356-A3F59ACE6AD5}" destId="{255E4EE9-12F3-4403-A04E-42145F8F7F2F}" srcOrd="0" destOrd="0" presId="urn:microsoft.com/office/officeart/2005/8/layout/vList2"/>
    <dgm:cxn modelId="{6B27FA24-4F04-4D4E-A92C-5FE3F0C0A3B5}" type="presParOf" srcId="{3A190C9F-0E1A-4A2E-A356-A3F59ACE6AD5}" destId="{C7EB45C8-A9A9-4D48-8630-87B60C0255AD}" srcOrd="1" destOrd="0" presId="urn:microsoft.com/office/officeart/2005/8/layout/vList2"/>
    <dgm:cxn modelId="{63457C22-BAC6-4398-B7BC-D7E9A8DB36AF}" type="presParOf" srcId="{3A190C9F-0E1A-4A2E-A356-A3F59ACE6AD5}" destId="{CB1EFEA4-18C0-49C6-9913-55E2744FB69B}" srcOrd="2" destOrd="0" presId="urn:microsoft.com/office/officeart/2005/8/layout/vList2"/>
    <dgm:cxn modelId="{A11A8C31-78C5-44F4-B618-0AC7F016A8D8}" type="presParOf" srcId="{3A190C9F-0E1A-4A2E-A356-A3F59ACE6AD5}" destId="{8BBF6784-3B31-4ED3-82BB-E7E8A14B020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0F2B86-AB9D-4A84-A6CB-C257D50A6661}" type="doc">
      <dgm:prSet loTypeId="urn:microsoft.com/office/officeart/2018/2/layout/IconVerticalSolidList" loCatId="icon" qsTypeId="urn:microsoft.com/office/officeart/2005/8/quickstyle/simple1" qsCatId="simple" csTypeId="urn:microsoft.com/office/officeart/2005/8/colors/accent5_2" csCatId="accent5" phldr="1"/>
      <dgm:spPr/>
      <dgm:t>
        <a:bodyPr/>
        <a:lstStyle/>
        <a:p>
          <a:endParaRPr lang="en-US"/>
        </a:p>
      </dgm:t>
    </dgm:pt>
    <dgm:pt modelId="{328A9C31-E462-4467-89C3-A5DB70646394}">
      <dgm:prSet/>
      <dgm:spPr/>
      <dgm:t>
        <a:bodyPr/>
        <a:lstStyle/>
        <a:p>
          <a:pPr>
            <a:lnSpc>
              <a:spcPct val="100000"/>
            </a:lnSpc>
          </a:pPr>
          <a:r>
            <a:rPr lang="en-US" b="1" dirty="0"/>
            <a:t>Stress: </a:t>
          </a:r>
          <a:r>
            <a:rPr lang="en-US" dirty="0"/>
            <a:t>Feelings of fear, but there is an additional ongoing, increasing or new pressure or demand. When you feel overwhelmed you may experience anxiety.</a:t>
          </a:r>
        </a:p>
      </dgm:t>
    </dgm:pt>
    <dgm:pt modelId="{C6760811-0CD1-44D0-9F56-F2D48F9903D4}" type="parTrans" cxnId="{377CE475-51FA-4642-A399-AC9F69D782CE}">
      <dgm:prSet/>
      <dgm:spPr/>
      <dgm:t>
        <a:bodyPr/>
        <a:lstStyle/>
        <a:p>
          <a:endParaRPr lang="en-US"/>
        </a:p>
      </dgm:t>
    </dgm:pt>
    <dgm:pt modelId="{3E02D26E-D1E3-4BB5-8060-359D2772C08C}" type="sibTrans" cxnId="{377CE475-51FA-4642-A399-AC9F69D782CE}">
      <dgm:prSet/>
      <dgm:spPr/>
      <dgm:t>
        <a:bodyPr/>
        <a:lstStyle/>
        <a:p>
          <a:endParaRPr lang="en-US"/>
        </a:p>
      </dgm:t>
    </dgm:pt>
    <dgm:pt modelId="{F21954D9-8632-4EF7-B38D-30BA5BAA9BA9}">
      <dgm:prSet/>
      <dgm:spPr/>
      <dgm:t>
        <a:bodyPr/>
        <a:lstStyle/>
        <a:p>
          <a:pPr>
            <a:lnSpc>
              <a:spcPct val="100000"/>
            </a:lnSpc>
          </a:pPr>
          <a:r>
            <a:rPr lang="en-US" b="1" dirty="0"/>
            <a:t>Anxiety: </a:t>
          </a:r>
          <a:r>
            <a:rPr lang="en-US" dirty="0"/>
            <a:t>Fear or anxiety is an emotion that causes you to feel unease and nervousness.</a:t>
          </a:r>
        </a:p>
      </dgm:t>
    </dgm:pt>
    <dgm:pt modelId="{C7D7DA43-1405-4734-A696-B75544819715}" type="parTrans" cxnId="{D745F212-2395-435B-8B12-3FCE14DD1EDB}">
      <dgm:prSet/>
      <dgm:spPr/>
      <dgm:t>
        <a:bodyPr/>
        <a:lstStyle/>
        <a:p>
          <a:endParaRPr lang="en-US"/>
        </a:p>
      </dgm:t>
    </dgm:pt>
    <dgm:pt modelId="{C7FAA5F7-7939-49AA-B867-1E425F8FBC8D}" type="sibTrans" cxnId="{D745F212-2395-435B-8B12-3FCE14DD1EDB}">
      <dgm:prSet/>
      <dgm:spPr/>
      <dgm:t>
        <a:bodyPr/>
        <a:lstStyle/>
        <a:p>
          <a:endParaRPr lang="en-US"/>
        </a:p>
      </dgm:t>
    </dgm:pt>
    <dgm:pt modelId="{226F2D40-EF00-4E7A-B26C-29BEC5D60C78}">
      <dgm:prSet/>
      <dgm:spPr/>
      <dgm:t>
        <a:bodyPr/>
        <a:lstStyle/>
        <a:p>
          <a:pPr>
            <a:lnSpc>
              <a:spcPct val="100000"/>
            </a:lnSpc>
          </a:pPr>
          <a:r>
            <a:rPr lang="en-US" b="1" dirty="0"/>
            <a:t>Stressors: </a:t>
          </a:r>
          <a:r>
            <a:rPr lang="en-US" dirty="0"/>
            <a:t>The pressures that lead to stress are called stressors. They can be physical, social, emotional or environmental.</a:t>
          </a:r>
        </a:p>
      </dgm:t>
    </dgm:pt>
    <dgm:pt modelId="{E2814874-CCC4-4139-A020-2D275CB92FAA}" type="parTrans" cxnId="{7B65F5C9-D8DF-49C8-A935-BF36809D2B6A}">
      <dgm:prSet/>
      <dgm:spPr/>
      <dgm:t>
        <a:bodyPr/>
        <a:lstStyle/>
        <a:p>
          <a:endParaRPr lang="en-US"/>
        </a:p>
      </dgm:t>
    </dgm:pt>
    <dgm:pt modelId="{520283DE-F3D6-44B0-965B-683324A8D9AC}" type="sibTrans" cxnId="{7B65F5C9-D8DF-49C8-A935-BF36809D2B6A}">
      <dgm:prSet/>
      <dgm:spPr/>
      <dgm:t>
        <a:bodyPr/>
        <a:lstStyle/>
        <a:p>
          <a:endParaRPr lang="en-US"/>
        </a:p>
      </dgm:t>
    </dgm:pt>
    <dgm:pt modelId="{7652EF82-1D51-4AA0-A5BD-2F44303092CC}" type="pres">
      <dgm:prSet presAssocID="{EE0F2B86-AB9D-4A84-A6CB-C257D50A6661}" presName="root" presStyleCnt="0">
        <dgm:presLayoutVars>
          <dgm:dir/>
          <dgm:resizeHandles val="exact"/>
        </dgm:presLayoutVars>
      </dgm:prSet>
      <dgm:spPr/>
    </dgm:pt>
    <dgm:pt modelId="{B02AE4B1-1EC4-4554-B4F6-08CD5595006F}" type="pres">
      <dgm:prSet presAssocID="{328A9C31-E462-4467-89C3-A5DB70646394}" presName="compNode" presStyleCnt="0"/>
      <dgm:spPr/>
    </dgm:pt>
    <dgm:pt modelId="{E33166A0-60BA-44A0-BA96-3C2BE215F496}" type="pres">
      <dgm:prSet presAssocID="{328A9C31-E462-4467-89C3-A5DB70646394}" presName="bgRect" presStyleLbl="bgShp" presStyleIdx="0" presStyleCnt="3"/>
      <dgm:spPr/>
    </dgm:pt>
    <dgm:pt modelId="{D4D84FC1-E63C-42BC-B7A1-6B3929AC285F}" type="pres">
      <dgm:prSet presAssocID="{328A9C31-E462-4467-89C3-A5DB7064639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orried Face with Solid Fill"/>
        </a:ext>
      </dgm:extLst>
    </dgm:pt>
    <dgm:pt modelId="{7CE7C1EF-9746-4DC5-940C-FFD069F75E33}" type="pres">
      <dgm:prSet presAssocID="{328A9C31-E462-4467-89C3-A5DB70646394}" presName="spaceRect" presStyleCnt="0"/>
      <dgm:spPr/>
    </dgm:pt>
    <dgm:pt modelId="{CAC94049-05E4-4113-B47E-A8D995AEF913}" type="pres">
      <dgm:prSet presAssocID="{328A9C31-E462-4467-89C3-A5DB70646394}" presName="parTx" presStyleLbl="revTx" presStyleIdx="0" presStyleCnt="3">
        <dgm:presLayoutVars>
          <dgm:chMax val="0"/>
          <dgm:chPref val="0"/>
        </dgm:presLayoutVars>
      </dgm:prSet>
      <dgm:spPr/>
    </dgm:pt>
    <dgm:pt modelId="{999B1FD0-1615-4F66-8991-26CDCB7F6221}" type="pres">
      <dgm:prSet presAssocID="{3E02D26E-D1E3-4BB5-8060-359D2772C08C}" presName="sibTrans" presStyleCnt="0"/>
      <dgm:spPr/>
    </dgm:pt>
    <dgm:pt modelId="{66CE85F3-FEF1-4452-98DD-B812F0FA3E28}" type="pres">
      <dgm:prSet presAssocID="{F21954D9-8632-4EF7-B38D-30BA5BAA9BA9}" presName="compNode" presStyleCnt="0"/>
      <dgm:spPr/>
    </dgm:pt>
    <dgm:pt modelId="{2BBF4650-1869-4F2B-9992-8A8C80654CA4}" type="pres">
      <dgm:prSet presAssocID="{F21954D9-8632-4EF7-B38D-30BA5BAA9BA9}" presName="bgRect" presStyleLbl="bgShp" presStyleIdx="1" presStyleCnt="3"/>
      <dgm:spPr/>
    </dgm:pt>
    <dgm:pt modelId="{B4B72D0C-A790-408B-873D-F9212E453F41}" type="pres">
      <dgm:prSet presAssocID="{F21954D9-8632-4EF7-B38D-30BA5BAA9BA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n in head"/>
        </a:ext>
      </dgm:extLst>
    </dgm:pt>
    <dgm:pt modelId="{73DD93D2-2821-410F-BDA5-A96A844E5CD8}" type="pres">
      <dgm:prSet presAssocID="{F21954D9-8632-4EF7-B38D-30BA5BAA9BA9}" presName="spaceRect" presStyleCnt="0"/>
      <dgm:spPr/>
    </dgm:pt>
    <dgm:pt modelId="{26EC374E-B2FA-447D-A16A-C8D3569EFCCA}" type="pres">
      <dgm:prSet presAssocID="{F21954D9-8632-4EF7-B38D-30BA5BAA9BA9}" presName="parTx" presStyleLbl="revTx" presStyleIdx="1" presStyleCnt="3">
        <dgm:presLayoutVars>
          <dgm:chMax val="0"/>
          <dgm:chPref val="0"/>
        </dgm:presLayoutVars>
      </dgm:prSet>
      <dgm:spPr/>
    </dgm:pt>
    <dgm:pt modelId="{A77EB6EA-4FDA-41AF-8D6E-110A0E0E1BE0}" type="pres">
      <dgm:prSet presAssocID="{C7FAA5F7-7939-49AA-B867-1E425F8FBC8D}" presName="sibTrans" presStyleCnt="0"/>
      <dgm:spPr/>
    </dgm:pt>
    <dgm:pt modelId="{3F31BEEC-F534-418F-8DB0-C4C2715A562C}" type="pres">
      <dgm:prSet presAssocID="{226F2D40-EF00-4E7A-B26C-29BEC5D60C78}" presName="compNode" presStyleCnt="0"/>
      <dgm:spPr/>
    </dgm:pt>
    <dgm:pt modelId="{BD31BA38-6AD2-4200-A42F-9E6AF60E855B}" type="pres">
      <dgm:prSet presAssocID="{226F2D40-EF00-4E7A-B26C-29BEC5D60C78}" presName="bgRect" presStyleLbl="bgShp" presStyleIdx="2" presStyleCnt="3"/>
      <dgm:spPr/>
    </dgm:pt>
    <dgm:pt modelId="{FFAC5667-7DB9-4363-84DF-AFC87C2A8954}" type="pres">
      <dgm:prSet presAssocID="{226F2D40-EF00-4E7A-B26C-29BEC5D60C7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mach"/>
        </a:ext>
      </dgm:extLst>
    </dgm:pt>
    <dgm:pt modelId="{51E0A85B-F261-45D1-A1E7-D0AF813D3714}" type="pres">
      <dgm:prSet presAssocID="{226F2D40-EF00-4E7A-B26C-29BEC5D60C78}" presName="spaceRect" presStyleCnt="0"/>
      <dgm:spPr/>
    </dgm:pt>
    <dgm:pt modelId="{34B1FBCA-F828-4B61-B5FA-473A5FE3893D}" type="pres">
      <dgm:prSet presAssocID="{226F2D40-EF00-4E7A-B26C-29BEC5D60C78}" presName="parTx" presStyleLbl="revTx" presStyleIdx="2" presStyleCnt="3">
        <dgm:presLayoutVars>
          <dgm:chMax val="0"/>
          <dgm:chPref val="0"/>
        </dgm:presLayoutVars>
      </dgm:prSet>
      <dgm:spPr/>
    </dgm:pt>
  </dgm:ptLst>
  <dgm:cxnLst>
    <dgm:cxn modelId="{D745F212-2395-435B-8B12-3FCE14DD1EDB}" srcId="{EE0F2B86-AB9D-4A84-A6CB-C257D50A6661}" destId="{F21954D9-8632-4EF7-B38D-30BA5BAA9BA9}" srcOrd="1" destOrd="0" parTransId="{C7D7DA43-1405-4734-A696-B75544819715}" sibTransId="{C7FAA5F7-7939-49AA-B867-1E425F8FBC8D}"/>
    <dgm:cxn modelId="{377CE475-51FA-4642-A399-AC9F69D782CE}" srcId="{EE0F2B86-AB9D-4A84-A6CB-C257D50A6661}" destId="{328A9C31-E462-4467-89C3-A5DB70646394}" srcOrd="0" destOrd="0" parTransId="{C6760811-0CD1-44D0-9F56-F2D48F9903D4}" sibTransId="{3E02D26E-D1E3-4BB5-8060-359D2772C08C}"/>
    <dgm:cxn modelId="{5FBE8D8B-ECB8-4EF7-A7EB-7B6939BB7784}" type="presOf" srcId="{F21954D9-8632-4EF7-B38D-30BA5BAA9BA9}" destId="{26EC374E-B2FA-447D-A16A-C8D3569EFCCA}" srcOrd="0" destOrd="0" presId="urn:microsoft.com/office/officeart/2018/2/layout/IconVerticalSolidList"/>
    <dgm:cxn modelId="{043FDC9B-A1AF-4B30-AC21-EFEE3D20C72D}" type="presOf" srcId="{328A9C31-E462-4467-89C3-A5DB70646394}" destId="{CAC94049-05E4-4113-B47E-A8D995AEF913}" srcOrd="0" destOrd="0" presId="urn:microsoft.com/office/officeart/2018/2/layout/IconVerticalSolidList"/>
    <dgm:cxn modelId="{7B65F5C9-D8DF-49C8-A935-BF36809D2B6A}" srcId="{EE0F2B86-AB9D-4A84-A6CB-C257D50A6661}" destId="{226F2D40-EF00-4E7A-B26C-29BEC5D60C78}" srcOrd="2" destOrd="0" parTransId="{E2814874-CCC4-4139-A020-2D275CB92FAA}" sibTransId="{520283DE-F3D6-44B0-965B-683324A8D9AC}"/>
    <dgm:cxn modelId="{65D830F0-1017-46C7-A8FC-E10B57034E2A}" type="presOf" srcId="{EE0F2B86-AB9D-4A84-A6CB-C257D50A6661}" destId="{7652EF82-1D51-4AA0-A5BD-2F44303092CC}" srcOrd="0" destOrd="0" presId="urn:microsoft.com/office/officeart/2018/2/layout/IconVerticalSolidList"/>
    <dgm:cxn modelId="{31C12BF1-AB55-4DEC-8BBD-130F5FBC59EA}" type="presOf" srcId="{226F2D40-EF00-4E7A-B26C-29BEC5D60C78}" destId="{34B1FBCA-F828-4B61-B5FA-473A5FE3893D}" srcOrd="0" destOrd="0" presId="urn:microsoft.com/office/officeart/2018/2/layout/IconVerticalSolidList"/>
    <dgm:cxn modelId="{DCF25C66-24FF-4F1D-95F5-D9C1FC3AD731}" type="presParOf" srcId="{7652EF82-1D51-4AA0-A5BD-2F44303092CC}" destId="{B02AE4B1-1EC4-4554-B4F6-08CD5595006F}" srcOrd="0" destOrd="0" presId="urn:microsoft.com/office/officeart/2018/2/layout/IconVerticalSolidList"/>
    <dgm:cxn modelId="{0AD75CD1-806C-44D6-B7D7-30A243443F42}" type="presParOf" srcId="{B02AE4B1-1EC4-4554-B4F6-08CD5595006F}" destId="{E33166A0-60BA-44A0-BA96-3C2BE215F496}" srcOrd="0" destOrd="0" presId="urn:microsoft.com/office/officeart/2018/2/layout/IconVerticalSolidList"/>
    <dgm:cxn modelId="{52FA06F2-7B3C-4AFD-BA19-FC69E58AE933}" type="presParOf" srcId="{B02AE4B1-1EC4-4554-B4F6-08CD5595006F}" destId="{D4D84FC1-E63C-42BC-B7A1-6B3929AC285F}" srcOrd="1" destOrd="0" presId="urn:microsoft.com/office/officeart/2018/2/layout/IconVerticalSolidList"/>
    <dgm:cxn modelId="{0788EA81-4A2F-452F-8DED-5F4A3E406CF5}" type="presParOf" srcId="{B02AE4B1-1EC4-4554-B4F6-08CD5595006F}" destId="{7CE7C1EF-9746-4DC5-940C-FFD069F75E33}" srcOrd="2" destOrd="0" presId="urn:microsoft.com/office/officeart/2018/2/layout/IconVerticalSolidList"/>
    <dgm:cxn modelId="{167C6D8D-6F40-4037-9628-B254366BE6E8}" type="presParOf" srcId="{B02AE4B1-1EC4-4554-B4F6-08CD5595006F}" destId="{CAC94049-05E4-4113-B47E-A8D995AEF913}" srcOrd="3" destOrd="0" presId="urn:microsoft.com/office/officeart/2018/2/layout/IconVerticalSolidList"/>
    <dgm:cxn modelId="{0B828BE0-7FBD-4738-83A1-DC7AF0829C91}" type="presParOf" srcId="{7652EF82-1D51-4AA0-A5BD-2F44303092CC}" destId="{999B1FD0-1615-4F66-8991-26CDCB7F6221}" srcOrd="1" destOrd="0" presId="urn:microsoft.com/office/officeart/2018/2/layout/IconVerticalSolidList"/>
    <dgm:cxn modelId="{386B69BA-C22B-4519-94B4-8DA80B61A76A}" type="presParOf" srcId="{7652EF82-1D51-4AA0-A5BD-2F44303092CC}" destId="{66CE85F3-FEF1-4452-98DD-B812F0FA3E28}" srcOrd="2" destOrd="0" presId="urn:microsoft.com/office/officeart/2018/2/layout/IconVerticalSolidList"/>
    <dgm:cxn modelId="{D0C6B8E6-5501-4D80-9140-EAA6DA0A5C4B}" type="presParOf" srcId="{66CE85F3-FEF1-4452-98DD-B812F0FA3E28}" destId="{2BBF4650-1869-4F2B-9992-8A8C80654CA4}" srcOrd="0" destOrd="0" presId="urn:microsoft.com/office/officeart/2018/2/layout/IconVerticalSolidList"/>
    <dgm:cxn modelId="{78E4582A-F9DC-4AC1-B17A-F4F99774490B}" type="presParOf" srcId="{66CE85F3-FEF1-4452-98DD-B812F0FA3E28}" destId="{B4B72D0C-A790-408B-873D-F9212E453F41}" srcOrd="1" destOrd="0" presId="urn:microsoft.com/office/officeart/2018/2/layout/IconVerticalSolidList"/>
    <dgm:cxn modelId="{3720467E-15D9-41D2-AC15-B93A6D5C3C94}" type="presParOf" srcId="{66CE85F3-FEF1-4452-98DD-B812F0FA3E28}" destId="{73DD93D2-2821-410F-BDA5-A96A844E5CD8}" srcOrd="2" destOrd="0" presId="urn:microsoft.com/office/officeart/2018/2/layout/IconVerticalSolidList"/>
    <dgm:cxn modelId="{55C342DF-32B8-4DD8-8BD4-9D23E0BCBFE2}" type="presParOf" srcId="{66CE85F3-FEF1-4452-98DD-B812F0FA3E28}" destId="{26EC374E-B2FA-447D-A16A-C8D3569EFCCA}" srcOrd="3" destOrd="0" presId="urn:microsoft.com/office/officeart/2018/2/layout/IconVerticalSolidList"/>
    <dgm:cxn modelId="{491BE9C5-964B-4AF7-B09E-D994816FC802}" type="presParOf" srcId="{7652EF82-1D51-4AA0-A5BD-2F44303092CC}" destId="{A77EB6EA-4FDA-41AF-8D6E-110A0E0E1BE0}" srcOrd="3" destOrd="0" presId="urn:microsoft.com/office/officeart/2018/2/layout/IconVerticalSolidList"/>
    <dgm:cxn modelId="{F3E26403-1BAF-4A4E-8FF5-18F8F8B39088}" type="presParOf" srcId="{7652EF82-1D51-4AA0-A5BD-2F44303092CC}" destId="{3F31BEEC-F534-418F-8DB0-C4C2715A562C}" srcOrd="4" destOrd="0" presId="urn:microsoft.com/office/officeart/2018/2/layout/IconVerticalSolidList"/>
    <dgm:cxn modelId="{22C5933D-76EC-471F-BACC-7D3ED25E65C4}" type="presParOf" srcId="{3F31BEEC-F534-418F-8DB0-C4C2715A562C}" destId="{BD31BA38-6AD2-4200-A42F-9E6AF60E855B}" srcOrd="0" destOrd="0" presId="urn:microsoft.com/office/officeart/2018/2/layout/IconVerticalSolidList"/>
    <dgm:cxn modelId="{2BCC7FBE-CC92-4252-9074-CA40B27B1ECB}" type="presParOf" srcId="{3F31BEEC-F534-418F-8DB0-C4C2715A562C}" destId="{FFAC5667-7DB9-4363-84DF-AFC87C2A8954}" srcOrd="1" destOrd="0" presId="urn:microsoft.com/office/officeart/2018/2/layout/IconVerticalSolidList"/>
    <dgm:cxn modelId="{30AEC0DD-3AD1-4ED3-9B78-10549DCF0412}" type="presParOf" srcId="{3F31BEEC-F534-418F-8DB0-C4C2715A562C}" destId="{51E0A85B-F261-45D1-A1E7-D0AF813D3714}" srcOrd="2" destOrd="0" presId="urn:microsoft.com/office/officeart/2018/2/layout/IconVerticalSolidList"/>
    <dgm:cxn modelId="{67EB9A89-3B5C-4976-B960-05C1CA3D69A5}" type="presParOf" srcId="{3F31BEEC-F534-418F-8DB0-C4C2715A562C}" destId="{34B1FBCA-F828-4B61-B5FA-473A5FE3893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52F284-8988-4381-B98C-FC590AD8B94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F26B8C8-9AA4-497A-B395-2FBB2D6F527D}">
      <dgm:prSet custT="1"/>
      <dgm:spPr/>
      <dgm:t>
        <a:bodyPr/>
        <a:lstStyle/>
        <a:p>
          <a:r>
            <a:rPr lang="en-US" sz="1800" b="1" dirty="0"/>
            <a:t>Physical: </a:t>
          </a:r>
          <a:r>
            <a:rPr lang="en-US" sz="1800" dirty="0"/>
            <a:t>Your body and being physically fit</a:t>
          </a:r>
        </a:p>
      </dgm:t>
    </dgm:pt>
    <dgm:pt modelId="{9546B63D-A110-4398-B9BA-C66F608D7B75}" type="parTrans" cxnId="{02243387-EB79-4B28-91ED-8132D756729F}">
      <dgm:prSet/>
      <dgm:spPr/>
      <dgm:t>
        <a:bodyPr/>
        <a:lstStyle/>
        <a:p>
          <a:endParaRPr lang="en-US" sz="2400"/>
        </a:p>
      </dgm:t>
    </dgm:pt>
    <dgm:pt modelId="{E1D4D699-6D2C-4F15-A767-F82828C9E972}" type="sibTrans" cxnId="{02243387-EB79-4B28-91ED-8132D756729F}">
      <dgm:prSet/>
      <dgm:spPr/>
      <dgm:t>
        <a:bodyPr/>
        <a:lstStyle/>
        <a:p>
          <a:endParaRPr lang="en-US" sz="2400"/>
        </a:p>
      </dgm:t>
    </dgm:pt>
    <dgm:pt modelId="{A15A490B-1197-4F87-BC0B-C8A971273F61}">
      <dgm:prSet custT="1"/>
      <dgm:spPr/>
      <dgm:t>
        <a:bodyPr/>
        <a:lstStyle/>
        <a:p>
          <a:r>
            <a:rPr lang="en-US" sz="1600" b="1" dirty="0"/>
            <a:t>Psychological: </a:t>
          </a:r>
          <a:r>
            <a:rPr lang="en-US" sz="1600" dirty="0"/>
            <a:t>Your mental and emotional state, the desire to improve yourself</a:t>
          </a:r>
        </a:p>
      </dgm:t>
    </dgm:pt>
    <dgm:pt modelId="{6D52E92A-41E4-428C-AB30-F4E184EBEC2E}" type="parTrans" cxnId="{775D24C7-0D8B-47B3-9BD5-F732860A5587}">
      <dgm:prSet/>
      <dgm:spPr/>
      <dgm:t>
        <a:bodyPr/>
        <a:lstStyle/>
        <a:p>
          <a:endParaRPr lang="en-US" sz="2400"/>
        </a:p>
      </dgm:t>
    </dgm:pt>
    <dgm:pt modelId="{BBE20133-4FF7-4B97-8F11-8574473DD7F8}" type="sibTrans" cxnId="{775D24C7-0D8B-47B3-9BD5-F732860A5587}">
      <dgm:prSet/>
      <dgm:spPr/>
      <dgm:t>
        <a:bodyPr/>
        <a:lstStyle/>
        <a:p>
          <a:endParaRPr lang="en-US" sz="2400"/>
        </a:p>
      </dgm:t>
    </dgm:pt>
    <dgm:pt modelId="{6D0E9B99-E889-4767-BEFD-E6DE7C754EB3}">
      <dgm:prSet custT="1"/>
      <dgm:spPr/>
      <dgm:t>
        <a:bodyPr/>
        <a:lstStyle/>
        <a:p>
          <a:r>
            <a:rPr lang="en-US" sz="1600" b="1" dirty="0"/>
            <a:t>Social: </a:t>
          </a:r>
          <a:r>
            <a:rPr lang="en-US" sz="1600" dirty="0"/>
            <a:t>Your relationships with friends and family, and the community you belong to</a:t>
          </a:r>
        </a:p>
      </dgm:t>
    </dgm:pt>
    <dgm:pt modelId="{CEA0D3D2-57FC-460A-AA62-614E56DA07E0}" type="parTrans" cxnId="{2D76A86D-0809-4563-8DA7-6445C97EDB38}">
      <dgm:prSet/>
      <dgm:spPr/>
      <dgm:t>
        <a:bodyPr/>
        <a:lstStyle/>
        <a:p>
          <a:endParaRPr lang="en-US" sz="2400"/>
        </a:p>
      </dgm:t>
    </dgm:pt>
    <dgm:pt modelId="{17E5F07F-B976-4D01-BD85-E5203EDB0EE6}" type="sibTrans" cxnId="{2D76A86D-0809-4563-8DA7-6445C97EDB38}">
      <dgm:prSet/>
      <dgm:spPr/>
      <dgm:t>
        <a:bodyPr/>
        <a:lstStyle/>
        <a:p>
          <a:endParaRPr lang="en-US" sz="2400"/>
        </a:p>
      </dgm:t>
    </dgm:pt>
    <dgm:pt modelId="{5FDCD721-BC21-4DAC-BB88-A7F5ED080C0F}">
      <dgm:prSet custT="1"/>
      <dgm:spPr/>
      <dgm:t>
        <a:bodyPr/>
        <a:lstStyle/>
        <a:p>
          <a:r>
            <a:rPr lang="en-US" sz="1600" b="1" dirty="0"/>
            <a:t>Emotional: </a:t>
          </a:r>
          <a:r>
            <a:rPr lang="en-US" sz="1600" dirty="0"/>
            <a:t>Your ability to control, express and explore your emotions</a:t>
          </a:r>
        </a:p>
      </dgm:t>
    </dgm:pt>
    <dgm:pt modelId="{FBD6D1C2-9BCC-46C7-8633-25B3E09A85A3}" type="parTrans" cxnId="{C2668C9D-2DE5-4038-9005-23CD8CFF33CC}">
      <dgm:prSet/>
      <dgm:spPr/>
      <dgm:t>
        <a:bodyPr/>
        <a:lstStyle/>
        <a:p>
          <a:endParaRPr lang="en-US" sz="2400"/>
        </a:p>
      </dgm:t>
    </dgm:pt>
    <dgm:pt modelId="{DD6456C4-80D8-42A9-BF50-339CC390D42D}" type="sibTrans" cxnId="{C2668C9D-2DE5-4038-9005-23CD8CFF33CC}">
      <dgm:prSet/>
      <dgm:spPr/>
      <dgm:t>
        <a:bodyPr/>
        <a:lstStyle/>
        <a:p>
          <a:endParaRPr lang="en-US" sz="2400"/>
        </a:p>
      </dgm:t>
    </dgm:pt>
    <dgm:pt modelId="{464B7227-B789-42C5-AF87-2F0D38C9D8DB}">
      <dgm:prSet custT="1"/>
      <dgm:spPr/>
      <dgm:t>
        <a:bodyPr/>
        <a:lstStyle/>
        <a:p>
          <a:r>
            <a:rPr lang="en-US" sz="1600" b="1" dirty="0"/>
            <a:t>Spiritual: </a:t>
          </a:r>
          <a:r>
            <a:rPr lang="en-US" sz="1600" dirty="0"/>
            <a:t>Your religious belief, values, and how you find peace in life</a:t>
          </a:r>
        </a:p>
      </dgm:t>
    </dgm:pt>
    <dgm:pt modelId="{12644606-48B6-470D-889A-B964FDD00421}" type="parTrans" cxnId="{CB662904-3F11-4C35-81E9-4186EF1B374C}">
      <dgm:prSet/>
      <dgm:spPr/>
      <dgm:t>
        <a:bodyPr/>
        <a:lstStyle/>
        <a:p>
          <a:endParaRPr lang="en-US" sz="2400"/>
        </a:p>
      </dgm:t>
    </dgm:pt>
    <dgm:pt modelId="{FBC4F099-CE9E-44C0-980E-E2C6AE3307F3}" type="sibTrans" cxnId="{CB662904-3F11-4C35-81E9-4186EF1B374C}">
      <dgm:prSet/>
      <dgm:spPr/>
      <dgm:t>
        <a:bodyPr/>
        <a:lstStyle/>
        <a:p>
          <a:endParaRPr lang="en-US" sz="2400"/>
        </a:p>
      </dgm:t>
    </dgm:pt>
    <dgm:pt modelId="{4182E72C-6CD8-4CC1-8562-1A0815D2D3E1}" type="pres">
      <dgm:prSet presAssocID="{D252F284-8988-4381-B98C-FC590AD8B949}" presName="root" presStyleCnt="0">
        <dgm:presLayoutVars>
          <dgm:dir/>
          <dgm:resizeHandles val="exact"/>
        </dgm:presLayoutVars>
      </dgm:prSet>
      <dgm:spPr/>
    </dgm:pt>
    <dgm:pt modelId="{3DCA284F-C72B-4CBD-ACF9-E7B59D8C8A29}" type="pres">
      <dgm:prSet presAssocID="{4F26B8C8-9AA4-497A-B395-2FBB2D6F527D}" presName="compNode" presStyleCnt="0"/>
      <dgm:spPr/>
    </dgm:pt>
    <dgm:pt modelId="{CE2A6352-E833-4B42-BCA1-A2FD65B12DEC}" type="pres">
      <dgm:prSet presAssocID="{4F26B8C8-9AA4-497A-B395-2FBB2D6F527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dy Builder"/>
        </a:ext>
      </dgm:extLst>
    </dgm:pt>
    <dgm:pt modelId="{4D0785E5-4CCA-470A-9F49-D5867C0BE307}" type="pres">
      <dgm:prSet presAssocID="{4F26B8C8-9AA4-497A-B395-2FBB2D6F527D}" presName="spaceRect" presStyleCnt="0"/>
      <dgm:spPr/>
    </dgm:pt>
    <dgm:pt modelId="{4C04B18D-03CF-41FA-9E72-68A8E7302A19}" type="pres">
      <dgm:prSet presAssocID="{4F26B8C8-9AA4-497A-B395-2FBB2D6F527D}" presName="textRect" presStyleLbl="revTx" presStyleIdx="0" presStyleCnt="5">
        <dgm:presLayoutVars>
          <dgm:chMax val="1"/>
          <dgm:chPref val="1"/>
        </dgm:presLayoutVars>
      </dgm:prSet>
      <dgm:spPr/>
    </dgm:pt>
    <dgm:pt modelId="{5A43C89E-3C32-427A-9CD8-B24EB2435DF8}" type="pres">
      <dgm:prSet presAssocID="{E1D4D699-6D2C-4F15-A767-F82828C9E972}" presName="sibTrans" presStyleCnt="0"/>
      <dgm:spPr/>
    </dgm:pt>
    <dgm:pt modelId="{2F39FB75-3E18-4535-BA02-F0BCC862DC43}" type="pres">
      <dgm:prSet presAssocID="{A15A490B-1197-4F87-BC0B-C8A971273F61}" presName="compNode" presStyleCnt="0"/>
      <dgm:spPr/>
    </dgm:pt>
    <dgm:pt modelId="{BE9A22A3-D8DC-496B-A7E4-94C05E4B990A}" type="pres">
      <dgm:prSet presAssocID="{A15A490B-1197-4F87-BC0B-C8A971273F6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640A1343-3B24-4490-B043-6245E7D50365}" type="pres">
      <dgm:prSet presAssocID="{A15A490B-1197-4F87-BC0B-C8A971273F61}" presName="spaceRect" presStyleCnt="0"/>
      <dgm:spPr/>
    </dgm:pt>
    <dgm:pt modelId="{58FC9CC4-B7EA-4BC5-A6C7-720339C9EA43}" type="pres">
      <dgm:prSet presAssocID="{A15A490B-1197-4F87-BC0B-C8A971273F61}" presName="textRect" presStyleLbl="revTx" presStyleIdx="1" presStyleCnt="5">
        <dgm:presLayoutVars>
          <dgm:chMax val="1"/>
          <dgm:chPref val="1"/>
        </dgm:presLayoutVars>
      </dgm:prSet>
      <dgm:spPr/>
    </dgm:pt>
    <dgm:pt modelId="{509CB6F0-5CCA-4B28-93D4-59BE884DFD83}" type="pres">
      <dgm:prSet presAssocID="{BBE20133-4FF7-4B97-8F11-8574473DD7F8}" presName="sibTrans" presStyleCnt="0"/>
      <dgm:spPr/>
    </dgm:pt>
    <dgm:pt modelId="{4DF9B51A-7524-4AD7-8620-B323A0893FC5}" type="pres">
      <dgm:prSet presAssocID="{6D0E9B99-E889-4767-BEFD-E6DE7C754EB3}" presName="compNode" presStyleCnt="0"/>
      <dgm:spPr/>
    </dgm:pt>
    <dgm:pt modelId="{09C798F6-0C50-4657-9059-0F115965A9DC}" type="pres">
      <dgm:prSet presAssocID="{6D0E9B99-E889-4767-BEFD-E6DE7C754EB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CEE9DD70-6E5A-4F13-A48A-3AF66FE91D8A}" type="pres">
      <dgm:prSet presAssocID="{6D0E9B99-E889-4767-BEFD-E6DE7C754EB3}" presName="spaceRect" presStyleCnt="0"/>
      <dgm:spPr/>
    </dgm:pt>
    <dgm:pt modelId="{343C1195-DA87-4C83-AB38-475C9AB21CDC}" type="pres">
      <dgm:prSet presAssocID="{6D0E9B99-E889-4767-BEFD-E6DE7C754EB3}" presName="textRect" presStyleLbl="revTx" presStyleIdx="2" presStyleCnt="5">
        <dgm:presLayoutVars>
          <dgm:chMax val="1"/>
          <dgm:chPref val="1"/>
        </dgm:presLayoutVars>
      </dgm:prSet>
      <dgm:spPr/>
    </dgm:pt>
    <dgm:pt modelId="{D8AEEBDC-2124-4395-8C8E-0832844C2CD0}" type="pres">
      <dgm:prSet presAssocID="{17E5F07F-B976-4D01-BD85-E5203EDB0EE6}" presName="sibTrans" presStyleCnt="0"/>
      <dgm:spPr/>
    </dgm:pt>
    <dgm:pt modelId="{CBDA97B4-4516-4097-9E1D-5ACE94B04A0C}" type="pres">
      <dgm:prSet presAssocID="{5FDCD721-BC21-4DAC-BB88-A7F5ED080C0F}" presName="compNode" presStyleCnt="0"/>
      <dgm:spPr/>
    </dgm:pt>
    <dgm:pt modelId="{EE259CB5-CB07-4C7F-8177-A7D76FEE2EA2}" type="pres">
      <dgm:prSet presAssocID="{5FDCD721-BC21-4DAC-BB88-A7F5ED080C0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unny Face Outline"/>
        </a:ext>
      </dgm:extLst>
    </dgm:pt>
    <dgm:pt modelId="{799FCE8D-271C-4833-AA98-146E18236C35}" type="pres">
      <dgm:prSet presAssocID="{5FDCD721-BC21-4DAC-BB88-A7F5ED080C0F}" presName="spaceRect" presStyleCnt="0"/>
      <dgm:spPr/>
    </dgm:pt>
    <dgm:pt modelId="{4553BBC6-8E9A-4633-BE2B-AA4EC0BE14CB}" type="pres">
      <dgm:prSet presAssocID="{5FDCD721-BC21-4DAC-BB88-A7F5ED080C0F}" presName="textRect" presStyleLbl="revTx" presStyleIdx="3" presStyleCnt="5">
        <dgm:presLayoutVars>
          <dgm:chMax val="1"/>
          <dgm:chPref val="1"/>
        </dgm:presLayoutVars>
      </dgm:prSet>
      <dgm:spPr/>
    </dgm:pt>
    <dgm:pt modelId="{CDA05AA1-D946-4063-B90E-5B77F04A8811}" type="pres">
      <dgm:prSet presAssocID="{DD6456C4-80D8-42A9-BF50-339CC390D42D}" presName="sibTrans" presStyleCnt="0"/>
      <dgm:spPr/>
    </dgm:pt>
    <dgm:pt modelId="{B2983315-CFCC-4D82-9EC8-83850E9D6FE1}" type="pres">
      <dgm:prSet presAssocID="{464B7227-B789-42C5-AF87-2F0D38C9D8DB}" presName="compNode" presStyleCnt="0"/>
      <dgm:spPr/>
    </dgm:pt>
    <dgm:pt modelId="{0DE4880D-1FC9-41E7-BA8E-B69AD992FEF8}" type="pres">
      <dgm:prSet presAssocID="{464B7227-B789-42C5-AF87-2F0D38C9D8D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ayer Candle"/>
        </a:ext>
      </dgm:extLst>
    </dgm:pt>
    <dgm:pt modelId="{8D44B5BC-37EE-4614-B649-403A9308A1CB}" type="pres">
      <dgm:prSet presAssocID="{464B7227-B789-42C5-AF87-2F0D38C9D8DB}" presName="spaceRect" presStyleCnt="0"/>
      <dgm:spPr/>
    </dgm:pt>
    <dgm:pt modelId="{31A1C322-0A92-4D9E-BA64-077729128BCB}" type="pres">
      <dgm:prSet presAssocID="{464B7227-B789-42C5-AF87-2F0D38C9D8DB}" presName="textRect" presStyleLbl="revTx" presStyleIdx="4" presStyleCnt="5">
        <dgm:presLayoutVars>
          <dgm:chMax val="1"/>
          <dgm:chPref val="1"/>
        </dgm:presLayoutVars>
      </dgm:prSet>
      <dgm:spPr/>
    </dgm:pt>
  </dgm:ptLst>
  <dgm:cxnLst>
    <dgm:cxn modelId="{CB662904-3F11-4C35-81E9-4186EF1B374C}" srcId="{D252F284-8988-4381-B98C-FC590AD8B949}" destId="{464B7227-B789-42C5-AF87-2F0D38C9D8DB}" srcOrd="4" destOrd="0" parTransId="{12644606-48B6-470D-889A-B964FDD00421}" sibTransId="{FBC4F099-CE9E-44C0-980E-E2C6AE3307F3}"/>
    <dgm:cxn modelId="{2FE36413-4A06-42A8-ADA1-52DC5BBF28C9}" type="presOf" srcId="{4F26B8C8-9AA4-497A-B395-2FBB2D6F527D}" destId="{4C04B18D-03CF-41FA-9E72-68A8E7302A19}" srcOrd="0" destOrd="0" presId="urn:microsoft.com/office/officeart/2018/2/layout/IconLabelList"/>
    <dgm:cxn modelId="{2D76A86D-0809-4563-8DA7-6445C97EDB38}" srcId="{D252F284-8988-4381-B98C-FC590AD8B949}" destId="{6D0E9B99-E889-4767-BEFD-E6DE7C754EB3}" srcOrd="2" destOrd="0" parTransId="{CEA0D3D2-57FC-460A-AA62-614E56DA07E0}" sibTransId="{17E5F07F-B976-4D01-BD85-E5203EDB0EE6}"/>
    <dgm:cxn modelId="{81E6D97E-46FE-4FE0-911D-088255F1E706}" type="presOf" srcId="{D252F284-8988-4381-B98C-FC590AD8B949}" destId="{4182E72C-6CD8-4CC1-8562-1A0815D2D3E1}" srcOrd="0" destOrd="0" presId="urn:microsoft.com/office/officeart/2018/2/layout/IconLabelList"/>
    <dgm:cxn modelId="{02243387-EB79-4B28-91ED-8132D756729F}" srcId="{D252F284-8988-4381-B98C-FC590AD8B949}" destId="{4F26B8C8-9AA4-497A-B395-2FBB2D6F527D}" srcOrd="0" destOrd="0" parTransId="{9546B63D-A110-4398-B9BA-C66F608D7B75}" sibTransId="{E1D4D699-6D2C-4F15-A767-F82828C9E972}"/>
    <dgm:cxn modelId="{C2668C9D-2DE5-4038-9005-23CD8CFF33CC}" srcId="{D252F284-8988-4381-B98C-FC590AD8B949}" destId="{5FDCD721-BC21-4DAC-BB88-A7F5ED080C0F}" srcOrd="3" destOrd="0" parTransId="{FBD6D1C2-9BCC-46C7-8633-25B3E09A85A3}" sibTransId="{DD6456C4-80D8-42A9-BF50-339CC390D42D}"/>
    <dgm:cxn modelId="{F3D553B9-B097-4B4D-A8FB-B9B96FC4E22E}" type="presOf" srcId="{A15A490B-1197-4F87-BC0B-C8A971273F61}" destId="{58FC9CC4-B7EA-4BC5-A6C7-720339C9EA43}" srcOrd="0" destOrd="0" presId="urn:microsoft.com/office/officeart/2018/2/layout/IconLabelList"/>
    <dgm:cxn modelId="{C0930DC7-5EC6-4281-ADAB-6DD9B6F3E3DE}" type="presOf" srcId="{464B7227-B789-42C5-AF87-2F0D38C9D8DB}" destId="{31A1C322-0A92-4D9E-BA64-077729128BCB}" srcOrd="0" destOrd="0" presId="urn:microsoft.com/office/officeart/2018/2/layout/IconLabelList"/>
    <dgm:cxn modelId="{775D24C7-0D8B-47B3-9BD5-F732860A5587}" srcId="{D252F284-8988-4381-B98C-FC590AD8B949}" destId="{A15A490B-1197-4F87-BC0B-C8A971273F61}" srcOrd="1" destOrd="0" parTransId="{6D52E92A-41E4-428C-AB30-F4E184EBEC2E}" sibTransId="{BBE20133-4FF7-4B97-8F11-8574473DD7F8}"/>
    <dgm:cxn modelId="{95C53AD0-EA70-42F7-983C-A8ABDAFFA230}" type="presOf" srcId="{6D0E9B99-E889-4767-BEFD-E6DE7C754EB3}" destId="{343C1195-DA87-4C83-AB38-475C9AB21CDC}" srcOrd="0" destOrd="0" presId="urn:microsoft.com/office/officeart/2018/2/layout/IconLabelList"/>
    <dgm:cxn modelId="{836542D7-B1BF-4753-BDEE-C8C7E98DCB67}" type="presOf" srcId="{5FDCD721-BC21-4DAC-BB88-A7F5ED080C0F}" destId="{4553BBC6-8E9A-4633-BE2B-AA4EC0BE14CB}" srcOrd="0" destOrd="0" presId="urn:microsoft.com/office/officeart/2018/2/layout/IconLabelList"/>
    <dgm:cxn modelId="{8C195EC8-B6AF-486B-AF47-DE7BC62B1BB7}" type="presParOf" srcId="{4182E72C-6CD8-4CC1-8562-1A0815D2D3E1}" destId="{3DCA284F-C72B-4CBD-ACF9-E7B59D8C8A29}" srcOrd="0" destOrd="0" presId="urn:microsoft.com/office/officeart/2018/2/layout/IconLabelList"/>
    <dgm:cxn modelId="{A7075266-1366-4C79-8368-7BBA650BBE6F}" type="presParOf" srcId="{3DCA284F-C72B-4CBD-ACF9-E7B59D8C8A29}" destId="{CE2A6352-E833-4B42-BCA1-A2FD65B12DEC}" srcOrd="0" destOrd="0" presId="urn:microsoft.com/office/officeart/2018/2/layout/IconLabelList"/>
    <dgm:cxn modelId="{B3BBFE74-5BD2-43CD-A63D-44B51EFD87BE}" type="presParOf" srcId="{3DCA284F-C72B-4CBD-ACF9-E7B59D8C8A29}" destId="{4D0785E5-4CCA-470A-9F49-D5867C0BE307}" srcOrd="1" destOrd="0" presId="urn:microsoft.com/office/officeart/2018/2/layout/IconLabelList"/>
    <dgm:cxn modelId="{F48844AD-80DD-40B6-B3CE-E23CA85AA8BD}" type="presParOf" srcId="{3DCA284F-C72B-4CBD-ACF9-E7B59D8C8A29}" destId="{4C04B18D-03CF-41FA-9E72-68A8E7302A19}" srcOrd="2" destOrd="0" presId="urn:microsoft.com/office/officeart/2018/2/layout/IconLabelList"/>
    <dgm:cxn modelId="{87D63DFC-3525-4F1E-BA2F-CB90EC5811FC}" type="presParOf" srcId="{4182E72C-6CD8-4CC1-8562-1A0815D2D3E1}" destId="{5A43C89E-3C32-427A-9CD8-B24EB2435DF8}" srcOrd="1" destOrd="0" presId="urn:microsoft.com/office/officeart/2018/2/layout/IconLabelList"/>
    <dgm:cxn modelId="{BA073843-68FB-43B8-8B44-176914D65780}" type="presParOf" srcId="{4182E72C-6CD8-4CC1-8562-1A0815D2D3E1}" destId="{2F39FB75-3E18-4535-BA02-F0BCC862DC43}" srcOrd="2" destOrd="0" presId="urn:microsoft.com/office/officeart/2018/2/layout/IconLabelList"/>
    <dgm:cxn modelId="{80847036-A80A-4001-88A4-182792E585F3}" type="presParOf" srcId="{2F39FB75-3E18-4535-BA02-F0BCC862DC43}" destId="{BE9A22A3-D8DC-496B-A7E4-94C05E4B990A}" srcOrd="0" destOrd="0" presId="urn:microsoft.com/office/officeart/2018/2/layout/IconLabelList"/>
    <dgm:cxn modelId="{BAD43A6C-D079-4669-88B4-877EAE10D0E5}" type="presParOf" srcId="{2F39FB75-3E18-4535-BA02-F0BCC862DC43}" destId="{640A1343-3B24-4490-B043-6245E7D50365}" srcOrd="1" destOrd="0" presId="urn:microsoft.com/office/officeart/2018/2/layout/IconLabelList"/>
    <dgm:cxn modelId="{B6F10C38-2A22-45EB-94A6-873B62C33A1C}" type="presParOf" srcId="{2F39FB75-3E18-4535-BA02-F0BCC862DC43}" destId="{58FC9CC4-B7EA-4BC5-A6C7-720339C9EA43}" srcOrd="2" destOrd="0" presId="urn:microsoft.com/office/officeart/2018/2/layout/IconLabelList"/>
    <dgm:cxn modelId="{90D98215-006A-4D61-B453-EF60002ECB8F}" type="presParOf" srcId="{4182E72C-6CD8-4CC1-8562-1A0815D2D3E1}" destId="{509CB6F0-5CCA-4B28-93D4-59BE884DFD83}" srcOrd="3" destOrd="0" presId="urn:microsoft.com/office/officeart/2018/2/layout/IconLabelList"/>
    <dgm:cxn modelId="{2A7DC6EB-2506-4499-881E-17A9B2709209}" type="presParOf" srcId="{4182E72C-6CD8-4CC1-8562-1A0815D2D3E1}" destId="{4DF9B51A-7524-4AD7-8620-B323A0893FC5}" srcOrd="4" destOrd="0" presId="urn:microsoft.com/office/officeart/2018/2/layout/IconLabelList"/>
    <dgm:cxn modelId="{C0EDEE1A-5D46-47A0-94B2-475D51D0C3D8}" type="presParOf" srcId="{4DF9B51A-7524-4AD7-8620-B323A0893FC5}" destId="{09C798F6-0C50-4657-9059-0F115965A9DC}" srcOrd="0" destOrd="0" presId="urn:microsoft.com/office/officeart/2018/2/layout/IconLabelList"/>
    <dgm:cxn modelId="{107EB166-FC3D-4DAF-B873-76E37947A0BD}" type="presParOf" srcId="{4DF9B51A-7524-4AD7-8620-B323A0893FC5}" destId="{CEE9DD70-6E5A-4F13-A48A-3AF66FE91D8A}" srcOrd="1" destOrd="0" presId="urn:microsoft.com/office/officeart/2018/2/layout/IconLabelList"/>
    <dgm:cxn modelId="{C55A09EC-D6ED-44F3-9143-C84C60C48C21}" type="presParOf" srcId="{4DF9B51A-7524-4AD7-8620-B323A0893FC5}" destId="{343C1195-DA87-4C83-AB38-475C9AB21CDC}" srcOrd="2" destOrd="0" presId="urn:microsoft.com/office/officeart/2018/2/layout/IconLabelList"/>
    <dgm:cxn modelId="{341F33FA-AF01-454E-BE12-169119186588}" type="presParOf" srcId="{4182E72C-6CD8-4CC1-8562-1A0815D2D3E1}" destId="{D8AEEBDC-2124-4395-8C8E-0832844C2CD0}" srcOrd="5" destOrd="0" presId="urn:microsoft.com/office/officeart/2018/2/layout/IconLabelList"/>
    <dgm:cxn modelId="{D7F4AA3C-D2F8-4A19-85CF-1CE9347FBAA6}" type="presParOf" srcId="{4182E72C-6CD8-4CC1-8562-1A0815D2D3E1}" destId="{CBDA97B4-4516-4097-9E1D-5ACE94B04A0C}" srcOrd="6" destOrd="0" presId="urn:microsoft.com/office/officeart/2018/2/layout/IconLabelList"/>
    <dgm:cxn modelId="{C5755BA2-CFE7-49F4-9E8B-3A3F95C5FA1B}" type="presParOf" srcId="{CBDA97B4-4516-4097-9E1D-5ACE94B04A0C}" destId="{EE259CB5-CB07-4C7F-8177-A7D76FEE2EA2}" srcOrd="0" destOrd="0" presId="urn:microsoft.com/office/officeart/2018/2/layout/IconLabelList"/>
    <dgm:cxn modelId="{20FC7B4A-F0C9-47F3-A142-D9AB7855EC24}" type="presParOf" srcId="{CBDA97B4-4516-4097-9E1D-5ACE94B04A0C}" destId="{799FCE8D-271C-4833-AA98-146E18236C35}" srcOrd="1" destOrd="0" presId="urn:microsoft.com/office/officeart/2018/2/layout/IconLabelList"/>
    <dgm:cxn modelId="{EFDFF0ED-E6F4-4BD8-AC53-A6B72F021D7A}" type="presParOf" srcId="{CBDA97B4-4516-4097-9E1D-5ACE94B04A0C}" destId="{4553BBC6-8E9A-4633-BE2B-AA4EC0BE14CB}" srcOrd="2" destOrd="0" presId="urn:microsoft.com/office/officeart/2018/2/layout/IconLabelList"/>
    <dgm:cxn modelId="{17AF74C6-306F-4C80-85C0-DC07773D86BC}" type="presParOf" srcId="{4182E72C-6CD8-4CC1-8562-1A0815D2D3E1}" destId="{CDA05AA1-D946-4063-B90E-5B77F04A8811}" srcOrd="7" destOrd="0" presId="urn:microsoft.com/office/officeart/2018/2/layout/IconLabelList"/>
    <dgm:cxn modelId="{7C1CC580-41CE-4423-8BCA-0F3C8CF77549}" type="presParOf" srcId="{4182E72C-6CD8-4CC1-8562-1A0815D2D3E1}" destId="{B2983315-CFCC-4D82-9EC8-83850E9D6FE1}" srcOrd="8" destOrd="0" presId="urn:microsoft.com/office/officeart/2018/2/layout/IconLabelList"/>
    <dgm:cxn modelId="{37A44F92-6935-44AC-B3A6-4FFB851E9680}" type="presParOf" srcId="{B2983315-CFCC-4D82-9EC8-83850E9D6FE1}" destId="{0DE4880D-1FC9-41E7-BA8E-B69AD992FEF8}" srcOrd="0" destOrd="0" presId="urn:microsoft.com/office/officeart/2018/2/layout/IconLabelList"/>
    <dgm:cxn modelId="{9233333F-EBD8-4628-B5AE-F67012E25379}" type="presParOf" srcId="{B2983315-CFCC-4D82-9EC8-83850E9D6FE1}" destId="{8D44B5BC-37EE-4614-B649-403A9308A1CB}" srcOrd="1" destOrd="0" presId="urn:microsoft.com/office/officeart/2018/2/layout/IconLabelList"/>
    <dgm:cxn modelId="{164408B8-8299-430E-9DEC-FC8565FFB75F}" type="presParOf" srcId="{B2983315-CFCC-4D82-9EC8-83850E9D6FE1}" destId="{31A1C322-0A92-4D9E-BA64-077729128BC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A3C195-4FF7-4391-BB85-0F142BC5054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73EB3AE-F196-490E-BCA2-15E8B8059BA9}">
      <dgm:prSet/>
      <dgm:spPr/>
      <dgm:t>
        <a:bodyPr/>
        <a:lstStyle/>
        <a:p>
          <a:r>
            <a:rPr lang="en-US" b="1" dirty="0"/>
            <a:t>Physical stressors: </a:t>
          </a:r>
          <a:r>
            <a:rPr lang="en-US" dirty="0"/>
            <a:t>Cause stress that impacts your body. E.g. lack of exercise, </a:t>
          </a:r>
          <a:r>
            <a:rPr lang="en-ZA" dirty="0"/>
            <a:t>physical abuse, overtiredness.</a:t>
          </a:r>
          <a:endParaRPr lang="en-US" dirty="0"/>
        </a:p>
      </dgm:t>
    </dgm:pt>
    <dgm:pt modelId="{622E47CA-95AA-40FF-B56C-69549D54B591}" type="parTrans" cxnId="{6AFF15AD-CE4D-4733-87EE-C5A16DF1A7B5}">
      <dgm:prSet/>
      <dgm:spPr/>
      <dgm:t>
        <a:bodyPr/>
        <a:lstStyle/>
        <a:p>
          <a:endParaRPr lang="en-US"/>
        </a:p>
      </dgm:t>
    </dgm:pt>
    <dgm:pt modelId="{1011CC80-7EF2-4CD4-AAEB-7B08CC0A1AB4}" type="sibTrans" cxnId="{6AFF15AD-CE4D-4733-87EE-C5A16DF1A7B5}">
      <dgm:prSet/>
      <dgm:spPr/>
      <dgm:t>
        <a:bodyPr/>
        <a:lstStyle/>
        <a:p>
          <a:endParaRPr lang="en-US"/>
        </a:p>
      </dgm:t>
    </dgm:pt>
    <dgm:pt modelId="{9ACA5B91-0901-4E4F-B109-AA5DF0E693AB}">
      <dgm:prSet/>
      <dgm:spPr/>
      <dgm:t>
        <a:bodyPr/>
        <a:lstStyle/>
        <a:p>
          <a:r>
            <a:rPr lang="en-US" b="1" dirty="0"/>
            <a:t>Social stressors: </a:t>
          </a:r>
          <a:r>
            <a:rPr lang="en-US" dirty="0"/>
            <a:t>Your relationships with family, friends and society in general. E.g. Divorce in the family.</a:t>
          </a:r>
        </a:p>
      </dgm:t>
    </dgm:pt>
    <dgm:pt modelId="{59F4A7CC-61D3-422D-B1D9-1B1580B99113}" type="parTrans" cxnId="{5E01C6BD-0759-4B4B-AB81-E2BCE5B61931}">
      <dgm:prSet/>
      <dgm:spPr/>
      <dgm:t>
        <a:bodyPr/>
        <a:lstStyle/>
        <a:p>
          <a:endParaRPr lang="en-US"/>
        </a:p>
      </dgm:t>
    </dgm:pt>
    <dgm:pt modelId="{9AAE2127-9C6D-48C0-8C10-08E6913B3524}" type="sibTrans" cxnId="{5E01C6BD-0759-4B4B-AB81-E2BCE5B61931}">
      <dgm:prSet/>
      <dgm:spPr/>
      <dgm:t>
        <a:bodyPr/>
        <a:lstStyle/>
        <a:p>
          <a:endParaRPr lang="en-US"/>
        </a:p>
      </dgm:t>
    </dgm:pt>
    <dgm:pt modelId="{3B821998-0F3C-4A3B-A1B2-61B9C994020F}">
      <dgm:prSet/>
      <dgm:spPr/>
      <dgm:t>
        <a:bodyPr/>
        <a:lstStyle/>
        <a:p>
          <a:r>
            <a:rPr lang="en-US" b="1" dirty="0"/>
            <a:t>Emotional stressors: </a:t>
          </a:r>
          <a:r>
            <a:rPr lang="en-US" dirty="0"/>
            <a:t>Your feelings, reactions to life experiences and how you feel about yourself. E.g. teen pregnancy. </a:t>
          </a:r>
        </a:p>
      </dgm:t>
    </dgm:pt>
    <dgm:pt modelId="{DD3108A2-641D-4EB2-9BCB-EED328F5AF6D}" type="parTrans" cxnId="{9DC7F4D9-D11A-4262-8466-047CA12A4F3C}">
      <dgm:prSet/>
      <dgm:spPr/>
      <dgm:t>
        <a:bodyPr/>
        <a:lstStyle/>
        <a:p>
          <a:endParaRPr lang="en-US"/>
        </a:p>
      </dgm:t>
    </dgm:pt>
    <dgm:pt modelId="{D65B9663-C61F-4B2A-93DF-B434F960F54D}" type="sibTrans" cxnId="{9DC7F4D9-D11A-4262-8466-047CA12A4F3C}">
      <dgm:prSet/>
      <dgm:spPr/>
      <dgm:t>
        <a:bodyPr/>
        <a:lstStyle/>
        <a:p>
          <a:endParaRPr lang="en-US"/>
        </a:p>
      </dgm:t>
    </dgm:pt>
    <dgm:pt modelId="{E08A6E79-6AE4-4003-AB13-9BC014A75512}">
      <dgm:prSet/>
      <dgm:spPr/>
      <dgm:t>
        <a:bodyPr/>
        <a:lstStyle/>
        <a:p>
          <a:r>
            <a:rPr lang="en-US" b="1" dirty="0"/>
            <a:t>Environmental stressors: </a:t>
          </a:r>
          <a:r>
            <a:rPr lang="en-US" dirty="0"/>
            <a:t>Everything around you. It could be where you live, attending school, etc. E.g. air pollution caused by traffic.</a:t>
          </a:r>
        </a:p>
      </dgm:t>
    </dgm:pt>
    <dgm:pt modelId="{F9EE7D48-EB94-4911-ABC6-20EBBD252FEC}" type="parTrans" cxnId="{54CB8A42-619A-4EF5-ABA1-9906C90D739D}">
      <dgm:prSet/>
      <dgm:spPr/>
      <dgm:t>
        <a:bodyPr/>
        <a:lstStyle/>
        <a:p>
          <a:endParaRPr lang="en-US"/>
        </a:p>
      </dgm:t>
    </dgm:pt>
    <dgm:pt modelId="{11274EFF-92D7-412C-8B6D-DF2C243DBA54}" type="sibTrans" cxnId="{54CB8A42-619A-4EF5-ABA1-9906C90D739D}">
      <dgm:prSet/>
      <dgm:spPr/>
      <dgm:t>
        <a:bodyPr/>
        <a:lstStyle/>
        <a:p>
          <a:endParaRPr lang="en-US"/>
        </a:p>
      </dgm:t>
    </dgm:pt>
    <dgm:pt modelId="{58D7C93D-DB26-4F36-B060-49D46913B1E1}" type="pres">
      <dgm:prSet presAssocID="{CEA3C195-4FF7-4391-BB85-0F142BC50546}" presName="vert0" presStyleCnt="0">
        <dgm:presLayoutVars>
          <dgm:dir/>
          <dgm:animOne val="branch"/>
          <dgm:animLvl val="lvl"/>
        </dgm:presLayoutVars>
      </dgm:prSet>
      <dgm:spPr/>
    </dgm:pt>
    <dgm:pt modelId="{76A0A4DB-ECCC-4813-BEA9-54DF90396CDF}" type="pres">
      <dgm:prSet presAssocID="{573EB3AE-F196-490E-BCA2-15E8B8059BA9}" presName="thickLine" presStyleLbl="alignNode1" presStyleIdx="0" presStyleCnt="4"/>
      <dgm:spPr/>
    </dgm:pt>
    <dgm:pt modelId="{DDFEFDE0-C0E6-4BAD-BE28-25E3144FE664}" type="pres">
      <dgm:prSet presAssocID="{573EB3AE-F196-490E-BCA2-15E8B8059BA9}" presName="horz1" presStyleCnt="0"/>
      <dgm:spPr/>
    </dgm:pt>
    <dgm:pt modelId="{8AB4EE6C-0646-4E75-BD71-519A9D75ED5B}" type="pres">
      <dgm:prSet presAssocID="{573EB3AE-F196-490E-BCA2-15E8B8059BA9}" presName="tx1" presStyleLbl="revTx" presStyleIdx="0" presStyleCnt="4"/>
      <dgm:spPr/>
    </dgm:pt>
    <dgm:pt modelId="{EB682A8C-C1BB-488F-AA54-8F4924943166}" type="pres">
      <dgm:prSet presAssocID="{573EB3AE-F196-490E-BCA2-15E8B8059BA9}" presName="vert1" presStyleCnt="0"/>
      <dgm:spPr/>
    </dgm:pt>
    <dgm:pt modelId="{F35A053D-C8FA-470E-8A34-38BCB566D8FC}" type="pres">
      <dgm:prSet presAssocID="{9ACA5B91-0901-4E4F-B109-AA5DF0E693AB}" presName="thickLine" presStyleLbl="alignNode1" presStyleIdx="1" presStyleCnt="4"/>
      <dgm:spPr/>
    </dgm:pt>
    <dgm:pt modelId="{8DC28BE8-D9CC-4526-B5D4-88E00690354C}" type="pres">
      <dgm:prSet presAssocID="{9ACA5B91-0901-4E4F-B109-AA5DF0E693AB}" presName="horz1" presStyleCnt="0"/>
      <dgm:spPr/>
    </dgm:pt>
    <dgm:pt modelId="{59892224-281F-4BB5-85F8-AA64AEC7D334}" type="pres">
      <dgm:prSet presAssocID="{9ACA5B91-0901-4E4F-B109-AA5DF0E693AB}" presName="tx1" presStyleLbl="revTx" presStyleIdx="1" presStyleCnt="4"/>
      <dgm:spPr/>
    </dgm:pt>
    <dgm:pt modelId="{6F2662CF-E8C6-45BB-AE1A-6C21A112AC93}" type="pres">
      <dgm:prSet presAssocID="{9ACA5B91-0901-4E4F-B109-AA5DF0E693AB}" presName="vert1" presStyleCnt="0"/>
      <dgm:spPr/>
    </dgm:pt>
    <dgm:pt modelId="{B7E68BA9-B01F-4D56-835F-37467513BC49}" type="pres">
      <dgm:prSet presAssocID="{3B821998-0F3C-4A3B-A1B2-61B9C994020F}" presName="thickLine" presStyleLbl="alignNode1" presStyleIdx="2" presStyleCnt="4"/>
      <dgm:spPr/>
    </dgm:pt>
    <dgm:pt modelId="{6FB6653A-1FFE-46BC-AFDD-9D6E4B6CEEDD}" type="pres">
      <dgm:prSet presAssocID="{3B821998-0F3C-4A3B-A1B2-61B9C994020F}" presName="horz1" presStyleCnt="0"/>
      <dgm:spPr/>
    </dgm:pt>
    <dgm:pt modelId="{B4453CB4-0B60-4EFE-B6E6-30D35D7A208D}" type="pres">
      <dgm:prSet presAssocID="{3B821998-0F3C-4A3B-A1B2-61B9C994020F}" presName="tx1" presStyleLbl="revTx" presStyleIdx="2" presStyleCnt="4"/>
      <dgm:spPr/>
    </dgm:pt>
    <dgm:pt modelId="{C30F3FBA-C51D-4EDB-8234-1A4B40C45B6D}" type="pres">
      <dgm:prSet presAssocID="{3B821998-0F3C-4A3B-A1B2-61B9C994020F}" presName="vert1" presStyleCnt="0"/>
      <dgm:spPr/>
    </dgm:pt>
    <dgm:pt modelId="{09BF120C-6CB1-4220-8888-0F4DD11A636D}" type="pres">
      <dgm:prSet presAssocID="{E08A6E79-6AE4-4003-AB13-9BC014A75512}" presName="thickLine" presStyleLbl="alignNode1" presStyleIdx="3" presStyleCnt="4"/>
      <dgm:spPr/>
    </dgm:pt>
    <dgm:pt modelId="{EB63413B-4CE2-413F-AA6F-4BD916FD6ABE}" type="pres">
      <dgm:prSet presAssocID="{E08A6E79-6AE4-4003-AB13-9BC014A75512}" presName="horz1" presStyleCnt="0"/>
      <dgm:spPr/>
    </dgm:pt>
    <dgm:pt modelId="{C7BCF503-D0C2-4918-8CB6-B00F527554A3}" type="pres">
      <dgm:prSet presAssocID="{E08A6E79-6AE4-4003-AB13-9BC014A75512}" presName="tx1" presStyleLbl="revTx" presStyleIdx="3" presStyleCnt="4"/>
      <dgm:spPr/>
    </dgm:pt>
    <dgm:pt modelId="{ECBC6714-2584-4397-8C8D-CB6952B8A389}" type="pres">
      <dgm:prSet presAssocID="{E08A6E79-6AE4-4003-AB13-9BC014A75512}" presName="vert1" presStyleCnt="0"/>
      <dgm:spPr/>
    </dgm:pt>
  </dgm:ptLst>
  <dgm:cxnLst>
    <dgm:cxn modelId="{4A65710F-FC00-413D-9EE1-7BB31DB132F0}" type="presOf" srcId="{9ACA5B91-0901-4E4F-B109-AA5DF0E693AB}" destId="{59892224-281F-4BB5-85F8-AA64AEC7D334}" srcOrd="0" destOrd="0" presId="urn:microsoft.com/office/officeart/2008/layout/LinedList"/>
    <dgm:cxn modelId="{1E589630-344E-414F-9DDC-A964AF6F324E}" type="presOf" srcId="{3B821998-0F3C-4A3B-A1B2-61B9C994020F}" destId="{B4453CB4-0B60-4EFE-B6E6-30D35D7A208D}" srcOrd="0" destOrd="0" presId="urn:microsoft.com/office/officeart/2008/layout/LinedList"/>
    <dgm:cxn modelId="{54CB8A42-619A-4EF5-ABA1-9906C90D739D}" srcId="{CEA3C195-4FF7-4391-BB85-0F142BC50546}" destId="{E08A6E79-6AE4-4003-AB13-9BC014A75512}" srcOrd="3" destOrd="0" parTransId="{F9EE7D48-EB94-4911-ABC6-20EBBD252FEC}" sibTransId="{11274EFF-92D7-412C-8B6D-DF2C243DBA54}"/>
    <dgm:cxn modelId="{E95A3A70-1FD9-45D2-95AF-AB5DE4451749}" type="presOf" srcId="{CEA3C195-4FF7-4391-BB85-0F142BC50546}" destId="{58D7C93D-DB26-4F36-B060-49D46913B1E1}" srcOrd="0" destOrd="0" presId="urn:microsoft.com/office/officeart/2008/layout/LinedList"/>
    <dgm:cxn modelId="{7CE89551-6BF5-497B-863D-1E63C70AD515}" type="presOf" srcId="{E08A6E79-6AE4-4003-AB13-9BC014A75512}" destId="{C7BCF503-D0C2-4918-8CB6-B00F527554A3}" srcOrd="0" destOrd="0" presId="urn:microsoft.com/office/officeart/2008/layout/LinedList"/>
    <dgm:cxn modelId="{6AFF15AD-CE4D-4733-87EE-C5A16DF1A7B5}" srcId="{CEA3C195-4FF7-4391-BB85-0F142BC50546}" destId="{573EB3AE-F196-490E-BCA2-15E8B8059BA9}" srcOrd="0" destOrd="0" parTransId="{622E47CA-95AA-40FF-B56C-69549D54B591}" sibTransId="{1011CC80-7EF2-4CD4-AAEB-7B08CC0A1AB4}"/>
    <dgm:cxn modelId="{FA056DAF-2A46-46BC-877D-7DEFF002111F}" type="presOf" srcId="{573EB3AE-F196-490E-BCA2-15E8B8059BA9}" destId="{8AB4EE6C-0646-4E75-BD71-519A9D75ED5B}" srcOrd="0" destOrd="0" presId="urn:microsoft.com/office/officeart/2008/layout/LinedList"/>
    <dgm:cxn modelId="{5E01C6BD-0759-4B4B-AB81-E2BCE5B61931}" srcId="{CEA3C195-4FF7-4391-BB85-0F142BC50546}" destId="{9ACA5B91-0901-4E4F-B109-AA5DF0E693AB}" srcOrd="1" destOrd="0" parTransId="{59F4A7CC-61D3-422D-B1D9-1B1580B99113}" sibTransId="{9AAE2127-9C6D-48C0-8C10-08E6913B3524}"/>
    <dgm:cxn modelId="{9DC7F4D9-D11A-4262-8466-047CA12A4F3C}" srcId="{CEA3C195-4FF7-4391-BB85-0F142BC50546}" destId="{3B821998-0F3C-4A3B-A1B2-61B9C994020F}" srcOrd="2" destOrd="0" parTransId="{DD3108A2-641D-4EB2-9BCB-EED328F5AF6D}" sibTransId="{D65B9663-C61F-4B2A-93DF-B434F960F54D}"/>
    <dgm:cxn modelId="{77CC7653-2884-461C-B164-85C6B17B2498}" type="presParOf" srcId="{58D7C93D-DB26-4F36-B060-49D46913B1E1}" destId="{76A0A4DB-ECCC-4813-BEA9-54DF90396CDF}" srcOrd="0" destOrd="0" presId="urn:microsoft.com/office/officeart/2008/layout/LinedList"/>
    <dgm:cxn modelId="{F877F062-DB21-4482-B03F-EE0C9209687F}" type="presParOf" srcId="{58D7C93D-DB26-4F36-B060-49D46913B1E1}" destId="{DDFEFDE0-C0E6-4BAD-BE28-25E3144FE664}" srcOrd="1" destOrd="0" presId="urn:microsoft.com/office/officeart/2008/layout/LinedList"/>
    <dgm:cxn modelId="{E150E9A9-E137-4D63-9FFD-C0297546F526}" type="presParOf" srcId="{DDFEFDE0-C0E6-4BAD-BE28-25E3144FE664}" destId="{8AB4EE6C-0646-4E75-BD71-519A9D75ED5B}" srcOrd="0" destOrd="0" presId="urn:microsoft.com/office/officeart/2008/layout/LinedList"/>
    <dgm:cxn modelId="{0F1D0ADD-2ACD-4AAE-93D7-97E5FCC6F787}" type="presParOf" srcId="{DDFEFDE0-C0E6-4BAD-BE28-25E3144FE664}" destId="{EB682A8C-C1BB-488F-AA54-8F4924943166}" srcOrd="1" destOrd="0" presId="urn:microsoft.com/office/officeart/2008/layout/LinedList"/>
    <dgm:cxn modelId="{6CA37FF2-E024-4467-A103-CEB148207E12}" type="presParOf" srcId="{58D7C93D-DB26-4F36-B060-49D46913B1E1}" destId="{F35A053D-C8FA-470E-8A34-38BCB566D8FC}" srcOrd="2" destOrd="0" presId="urn:microsoft.com/office/officeart/2008/layout/LinedList"/>
    <dgm:cxn modelId="{EC0D9880-A4AE-4281-A63F-DDC04F5B21F9}" type="presParOf" srcId="{58D7C93D-DB26-4F36-B060-49D46913B1E1}" destId="{8DC28BE8-D9CC-4526-B5D4-88E00690354C}" srcOrd="3" destOrd="0" presId="urn:microsoft.com/office/officeart/2008/layout/LinedList"/>
    <dgm:cxn modelId="{1FA58FD4-F5A6-4B25-B367-36D571CD4A37}" type="presParOf" srcId="{8DC28BE8-D9CC-4526-B5D4-88E00690354C}" destId="{59892224-281F-4BB5-85F8-AA64AEC7D334}" srcOrd="0" destOrd="0" presId="urn:microsoft.com/office/officeart/2008/layout/LinedList"/>
    <dgm:cxn modelId="{D1BCFA7F-C699-4092-A61E-00D111FC632B}" type="presParOf" srcId="{8DC28BE8-D9CC-4526-B5D4-88E00690354C}" destId="{6F2662CF-E8C6-45BB-AE1A-6C21A112AC93}" srcOrd="1" destOrd="0" presId="urn:microsoft.com/office/officeart/2008/layout/LinedList"/>
    <dgm:cxn modelId="{8F809BA2-26D4-48C5-98AB-8BCA794425C2}" type="presParOf" srcId="{58D7C93D-DB26-4F36-B060-49D46913B1E1}" destId="{B7E68BA9-B01F-4D56-835F-37467513BC49}" srcOrd="4" destOrd="0" presId="urn:microsoft.com/office/officeart/2008/layout/LinedList"/>
    <dgm:cxn modelId="{58DBE7F8-A908-425B-A4ED-968764817E62}" type="presParOf" srcId="{58D7C93D-DB26-4F36-B060-49D46913B1E1}" destId="{6FB6653A-1FFE-46BC-AFDD-9D6E4B6CEEDD}" srcOrd="5" destOrd="0" presId="urn:microsoft.com/office/officeart/2008/layout/LinedList"/>
    <dgm:cxn modelId="{3CC0771B-B259-4A5A-931F-A8466327DB46}" type="presParOf" srcId="{6FB6653A-1FFE-46BC-AFDD-9D6E4B6CEEDD}" destId="{B4453CB4-0B60-4EFE-B6E6-30D35D7A208D}" srcOrd="0" destOrd="0" presId="urn:microsoft.com/office/officeart/2008/layout/LinedList"/>
    <dgm:cxn modelId="{8EF2FCFF-40AD-46A3-B7B7-BC23BBC9952E}" type="presParOf" srcId="{6FB6653A-1FFE-46BC-AFDD-9D6E4B6CEEDD}" destId="{C30F3FBA-C51D-4EDB-8234-1A4B40C45B6D}" srcOrd="1" destOrd="0" presId="urn:microsoft.com/office/officeart/2008/layout/LinedList"/>
    <dgm:cxn modelId="{F6B2B53E-3F9C-489E-BB4C-96BF07B68511}" type="presParOf" srcId="{58D7C93D-DB26-4F36-B060-49D46913B1E1}" destId="{09BF120C-6CB1-4220-8888-0F4DD11A636D}" srcOrd="6" destOrd="0" presId="urn:microsoft.com/office/officeart/2008/layout/LinedList"/>
    <dgm:cxn modelId="{CFF8C1E1-A74D-4F02-823A-9278C332EEBB}" type="presParOf" srcId="{58D7C93D-DB26-4F36-B060-49D46913B1E1}" destId="{EB63413B-4CE2-413F-AA6F-4BD916FD6ABE}" srcOrd="7" destOrd="0" presId="urn:microsoft.com/office/officeart/2008/layout/LinedList"/>
    <dgm:cxn modelId="{FE43395B-0896-44B0-9891-AF97AFCA6514}" type="presParOf" srcId="{EB63413B-4CE2-413F-AA6F-4BD916FD6ABE}" destId="{C7BCF503-D0C2-4918-8CB6-B00F527554A3}" srcOrd="0" destOrd="0" presId="urn:microsoft.com/office/officeart/2008/layout/LinedList"/>
    <dgm:cxn modelId="{2D3997CD-2E59-43C9-809D-E4BB27520E7C}" type="presParOf" srcId="{EB63413B-4CE2-413F-AA6F-4BD916FD6ABE}" destId="{ECBC6714-2584-4397-8C8D-CB6952B8A38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66E14E-92C0-4A84-BB77-F35CD3EF3EF4}" type="doc">
      <dgm:prSet loTypeId="urn:microsoft.com/office/officeart/2005/8/layout/process4" loCatId="process" qsTypeId="urn:microsoft.com/office/officeart/2005/8/quickstyle/simple5" qsCatId="simple" csTypeId="urn:microsoft.com/office/officeart/2005/8/colors/accent3_2" csCatId="accent3"/>
      <dgm:spPr/>
      <dgm:t>
        <a:bodyPr/>
        <a:lstStyle/>
        <a:p>
          <a:endParaRPr lang="en-US"/>
        </a:p>
      </dgm:t>
    </dgm:pt>
    <dgm:pt modelId="{45EC2A21-4731-4290-899F-CD1B77BAA515}">
      <dgm:prSet/>
      <dgm:spPr/>
      <dgm:t>
        <a:bodyPr/>
        <a:lstStyle/>
        <a:p>
          <a:r>
            <a:rPr lang="en-GB"/>
            <a:t>South African schools face high dropout rates due to:</a:t>
          </a:r>
          <a:endParaRPr lang="en-US"/>
        </a:p>
      </dgm:t>
    </dgm:pt>
    <dgm:pt modelId="{24E59E0E-CE5C-4623-AFDD-39F8664699D7}" type="parTrans" cxnId="{D61BE435-881C-4E7E-8715-119096C34C72}">
      <dgm:prSet/>
      <dgm:spPr/>
      <dgm:t>
        <a:bodyPr/>
        <a:lstStyle/>
        <a:p>
          <a:endParaRPr lang="en-US"/>
        </a:p>
      </dgm:t>
    </dgm:pt>
    <dgm:pt modelId="{D5A80378-8782-43B1-B765-77C5E9408253}" type="sibTrans" cxnId="{D61BE435-881C-4E7E-8715-119096C34C72}">
      <dgm:prSet/>
      <dgm:spPr/>
      <dgm:t>
        <a:bodyPr/>
        <a:lstStyle/>
        <a:p>
          <a:endParaRPr lang="en-US"/>
        </a:p>
      </dgm:t>
    </dgm:pt>
    <dgm:pt modelId="{B98B3D61-8BDB-41D0-9816-E1B6E5437E45}">
      <dgm:prSet/>
      <dgm:spPr/>
      <dgm:t>
        <a:bodyPr/>
        <a:lstStyle/>
        <a:p>
          <a:r>
            <a:rPr lang="en-GB"/>
            <a:t>Economic recession</a:t>
          </a:r>
          <a:endParaRPr lang="en-US"/>
        </a:p>
      </dgm:t>
    </dgm:pt>
    <dgm:pt modelId="{D0861177-858E-4159-AC51-DC32657FD488}" type="parTrans" cxnId="{175C5F1D-188F-4EFB-9D29-D7D731FFB036}">
      <dgm:prSet/>
      <dgm:spPr/>
      <dgm:t>
        <a:bodyPr/>
        <a:lstStyle/>
        <a:p>
          <a:endParaRPr lang="en-US"/>
        </a:p>
      </dgm:t>
    </dgm:pt>
    <dgm:pt modelId="{C67413F1-1D3C-4E00-9915-ABE371367B49}" type="sibTrans" cxnId="{175C5F1D-188F-4EFB-9D29-D7D731FFB036}">
      <dgm:prSet/>
      <dgm:spPr/>
      <dgm:t>
        <a:bodyPr/>
        <a:lstStyle/>
        <a:p>
          <a:endParaRPr lang="en-US"/>
        </a:p>
      </dgm:t>
    </dgm:pt>
    <dgm:pt modelId="{2FDA6AF7-3DC7-4BFD-9CC2-FA2533336443}">
      <dgm:prSet/>
      <dgm:spPr/>
      <dgm:t>
        <a:bodyPr/>
        <a:lstStyle/>
        <a:p>
          <a:r>
            <a:rPr lang="en-GB"/>
            <a:t>Youth unemployment</a:t>
          </a:r>
          <a:endParaRPr lang="en-US"/>
        </a:p>
      </dgm:t>
    </dgm:pt>
    <dgm:pt modelId="{D36BD22E-4E1A-4D00-A0A0-582EE780F4FE}" type="parTrans" cxnId="{3A19A2A6-36E7-4E63-A756-D377D5E3D14E}">
      <dgm:prSet/>
      <dgm:spPr/>
      <dgm:t>
        <a:bodyPr/>
        <a:lstStyle/>
        <a:p>
          <a:endParaRPr lang="en-US"/>
        </a:p>
      </dgm:t>
    </dgm:pt>
    <dgm:pt modelId="{24A594E0-5332-4166-BE4F-B2FEEB40593B}" type="sibTrans" cxnId="{3A19A2A6-36E7-4E63-A756-D377D5E3D14E}">
      <dgm:prSet/>
      <dgm:spPr/>
      <dgm:t>
        <a:bodyPr/>
        <a:lstStyle/>
        <a:p>
          <a:endParaRPr lang="en-US"/>
        </a:p>
      </dgm:t>
    </dgm:pt>
    <dgm:pt modelId="{682CFCFA-19B5-4CE3-A861-82564711BB71}">
      <dgm:prSet/>
      <dgm:spPr/>
      <dgm:t>
        <a:bodyPr/>
        <a:lstStyle/>
        <a:p>
          <a:r>
            <a:rPr lang="en-GB"/>
            <a:t>Substance abuse</a:t>
          </a:r>
          <a:endParaRPr lang="en-US"/>
        </a:p>
      </dgm:t>
    </dgm:pt>
    <dgm:pt modelId="{C1C14558-5726-4413-B93D-D5E8215A14A8}" type="parTrans" cxnId="{F633C6BF-557D-4FDC-B35E-600E50FC37F0}">
      <dgm:prSet/>
      <dgm:spPr/>
      <dgm:t>
        <a:bodyPr/>
        <a:lstStyle/>
        <a:p>
          <a:endParaRPr lang="en-US"/>
        </a:p>
      </dgm:t>
    </dgm:pt>
    <dgm:pt modelId="{76545561-9B7B-4BC2-92E1-91BD0B18F9FE}" type="sibTrans" cxnId="{F633C6BF-557D-4FDC-B35E-600E50FC37F0}">
      <dgm:prSet/>
      <dgm:spPr/>
      <dgm:t>
        <a:bodyPr/>
        <a:lstStyle/>
        <a:p>
          <a:endParaRPr lang="en-US"/>
        </a:p>
      </dgm:t>
    </dgm:pt>
    <dgm:pt modelId="{6900B4DD-3056-4005-B060-52FCBBE11F86}">
      <dgm:prSet/>
      <dgm:spPr/>
      <dgm:t>
        <a:bodyPr/>
        <a:lstStyle/>
        <a:p>
          <a:r>
            <a:rPr lang="en-GB"/>
            <a:t>As Grade 12 learners, you have valuable advice to share with younger learners who might consider dropping out.</a:t>
          </a:r>
          <a:endParaRPr lang="en-US"/>
        </a:p>
      </dgm:t>
    </dgm:pt>
    <dgm:pt modelId="{85A536B7-DEC0-4138-A9D2-EC3EAFB7B87C}" type="parTrans" cxnId="{2105800C-21BE-49F3-95D0-A70718DF8279}">
      <dgm:prSet/>
      <dgm:spPr/>
      <dgm:t>
        <a:bodyPr/>
        <a:lstStyle/>
        <a:p>
          <a:endParaRPr lang="en-US"/>
        </a:p>
      </dgm:t>
    </dgm:pt>
    <dgm:pt modelId="{3222FD9C-D214-47B2-A52C-E89E57F3770F}" type="sibTrans" cxnId="{2105800C-21BE-49F3-95D0-A70718DF8279}">
      <dgm:prSet/>
      <dgm:spPr/>
      <dgm:t>
        <a:bodyPr/>
        <a:lstStyle/>
        <a:p>
          <a:endParaRPr lang="en-US"/>
        </a:p>
      </dgm:t>
    </dgm:pt>
    <dgm:pt modelId="{2664AD94-54D4-42F7-85BB-12B04FE14EB8}" type="pres">
      <dgm:prSet presAssocID="{2866E14E-92C0-4A84-BB77-F35CD3EF3EF4}" presName="Name0" presStyleCnt="0">
        <dgm:presLayoutVars>
          <dgm:dir/>
          <dgm:animLvl val="lvl"/>
          <dgm:resizeHandles val="exact"/>
        </dgm:presLayoutVars>
      </dgm:prSet>
      <dgm:spPr/>
    </dgm:pt>
    <dgm:pt modelId="{8265EEA4-6D68-43DF-BE5C-99D7A1F5C9DA}" type="pres">
      <dgm:prSet presAssocID="{6900B4DD-3056-4005-B060-52FCBBE11F86}" presName="boxAndChildren" presStyleCnt="0"/>
      <dgm:spPr/>
    </dgm:pt>
    <dgm:pt modelId="{1AE0A416-7E02-4097-B93F-D911AEA4B517}" type="pres">
      <dgm:prSet presAssocID="{6900B4DD-3056-4005-B060-52FCBBE11F86}" presName="parentTextBox" presStyleLbl="node1" presStyleIdx="0" presStyleCnt="2"/>
      <dgm:spPr/>
    </dgm:pt>
    <dgm:pt modelId="{45A2484F-9ADF-4850-B897-24AD5D34D831}" type="pres">
      <dgm:prSet presAssocID="{D5A80378-8782-43B1-B765-77C5E9408253}" presName="sp" presStyleCnt="0"/>
      <dgm:spPr/>
    </dgm:pt>
    <dgm:pt modelId="{758A3669-C274-4ED8-B005-955CEDA98175}" type="pres">
      <dgm:prSet presAssocID="{45EC2A21-4731-4290-899F-CD1B77BAA515}" presName="arrowAndChildren" presStyleCnt="0"/>
      <dgm:spPr/>
    </dgm:pt>
    <dgm:pt modelId="{D6540DC4-456F-48A5-A445-AD8C86A399DC}" type="pres">
      <dgm:prSet presAssocID="{45EC2A21-4731-4290-899F-CD1B77BAA515}" presName="parentTextArrow" presStyleLbl="node1" presStyleIdx="0" presStyleCnt="2"/>
      <dgm:spPr/>
    </dgm:pt>
    <dgm:pt modelId="{7105EE4F-5F3D-43A4-A0B8-300AC898A90B}" type="pres">
      <dgm:prSet presAssocID="{45EC2A21-4731-4290-899F-CD1B77BAA515}" presName="arrow" presStyleLbl="node1" presStyleIdx="1" presStyleCnt="2"/>
      <dgm:spPr/>
    </dgm:pt>
    <dgm:pt modelId="{A85AAE39-EA2D-4142-88AE-D88487630029}" type="pres">
      <dgm:prSet presAssocID="{45EC2A21-4731-4290-899F-CD1B77BAA515}" presName="descendantArrow" presStyleCnt="0"/>
      <dgm:spPr/>
    </dgm:pt>
    <dgm:pt modelId="{1D4D8888-1AE2-47B6-8F73-D0F891E97E92}" type="pres">
      <dgm:prSet presAssocID="{B98B3D61-8BDB-41D0-9816-E1B6E5437E45}" presName="childTextArrow" presStyleLbl="fgAccFollowNode1" presStyleIdx="0" presStyleCnt="3">
        <dgm:presLayoutVars>
          <dgm:bulletEnabled val="1"/>
        </dgm:presLayoutVars>
      </dgm:prSet>
      <dgm:spPr/>
    </dgm:pt>
    <dgm:pt modelId="{464C9CEB-5AD5-4E18-9565-BFC26295E989}" type="pres">
      <dgm:prSet presAssocID="{2FDA6AF7-3DC7-4BFD-9CC2-FA2533336443}" presName="childTextArrow" presStyleLbl="fgAccFollowNode1" presStyleIdx="1" presStyleCnt="3">
        <dgm:presLayoutVars>
          <dgm:bulletEnabled val="1"/>
        </dgm:presLayoutVars>
      </dgm:prSet>
      <dgm:spPr/>
    </dgm:pt>
    <dgm:pt modelId="{0F54B3F7-4C50-463C-8712-C0E265F5E1F9}" type="pres">
      <dgm:prSet presAssocID="{682CFCFA-19B5-4CE3-A861-82564711BB71}" presName="childTextArrow" presStyleLbl="fgAccFollowNode1" presStyleIdx="2" presStyleCnt="3">
        <dgm:presLayoutVars>
          <dgm:bulletEnabled val="1"/>
        </dgm:presLayoutVars>
      </dgm:prSet>
      <dgm:spPr/>
    </dgm:pt>
  </dgm:ptLst>
  <dgm:cxnLst>
    <dgm:cxn modelId="{2105800C-21BE-49F3-95D0-A70718DF8279}" srcId="{2866E14E-92C0-4A84-BB77-F35CD3EF3EF4}" destId="{6900B4DD-3056-4005-B060-52FCBBE11F86}" srcOrd="1" destOrd="0" parTransId="{85A536B7-DEC0-4138-A9D2-EC3EAFB7B87C}" sibTransId="{3222FD9C-D214-47B2-A52C-E89E57F3770F}"/>
    <dgm:cxn modelId="{175C5F1D-188F-4EFB-9D29-D7D731FFB036}" srcId="{45EC2A21-4731-4290-899F-CD1B77BAA515}" destId="{B98B3D61-8BDB-41D0-9816-E1B6E5437E45}" srcOrd="0" destOrd="0" parTransId="{D0861177-858E-4159-AC51-DC32657FD488}" sibTransId="{C67413F1-1D3C-4E00-9915-ABE371367B49}"/>
    <dgm:cxn modelId="{D61BE435-881C-4E7E-8715-119096C34C72}" srcId="{2866E14E-92C0-4A84-BB77-F35CD3EF3EF4}" destId="{45EC2A21-4731-4290-899F-CD1B77BAA515}" srcOrd="0" destOrd="0" parTransId="{24E59E0E-CE5C-4623-AFDD-39F8664699D7}" sibTransId="{D5A80378-8782-43B1-B765-77C5E9408253}"/>
    <dgm:cxn modelId="{5D153166-07D7-4DFE-9A8A-55B38EE4F1F4}" type="presOf" srcId="{682CFCFA-19B5-4CE3-A861-82564711BB71}" destId="{0F54B3F7-4C50-463C-8712-C0E265F5E1F9}" srcOrd="0" destOrd="0" presId="urn:microsoft.com/office/officeart/2005/8/layout/process4"/>
    <dgm:cxn modelId="{49CD9294-D53A-4043-9F38-05F285D7321C}" type="presOf" srcId="{B98B3D61-8BDB-41D0-9816-E1B6E5437E45}" destId="{1D4D8888-1AE2-47B6-8F73-D0F891E97E92}" srcOrd="0" destOrd="0" presId="urn:microsoft.com/office/officeart/2005/8/layout/process4"/>
    <dgm:cxn modelId="{4B74819E-AB8C-4D1A-BD01-ACEFFC4BCFE5}" type="presOf" srcId="{2FDA6AF7-3DC7-4BFD-9CC2-FA2533336443}" destId="{464C9CEB-5AD5-4E18-9565-BFC26295E989}" srcOrd="0" destOrd="0" presId="urn:microsoft.com/office/officeart/2005/8/layout/process4"/>
    <dgm:cxn modelId="{3A19A2A6-36E7-4E63-A756-D377D5E3D14E}" srcId="{45EC2A21-4731-4290-899F-CD1B77BAA515}" destId="{2FDA6AF7-3DC7-4BFD-9CC2-FA2533336443}" srcOrd="1" destOrd="0" parTransId="{D36BD22E-4E1A-4D00-A0A0-582EE780F4FE}" sibTransId="{24A594E0-5332-4166-BE4F-B2FEEB40593B}"/>
    <dgm:cxn modelId="{54500AAA-298A-47C8-B64C-9AB1812063C1}" type="presOf" srcId="{45EC2A21-4731-4290-899F-CD1B77BAA515}" destId="{7105EE4F-5F3D-43A4-A0B8-300AC898A90B}" srcOrd="1" destOrd="0" presId="urn:microsoft.com/office/officeart/2005/8/layout/process4"/>
    <dgm:cxn modelId="{F633C6BF-557D-4FDC-B35E-600E50FC37F0}" srcId="{45EC2A21-4731-4290-899F-CD1B77BAA515}" destId="{682CFCFA-19B5-4CE3-A861-82564711BB71}" srcOrd="2" destOrd="0" parTransId="{C1C14558-5726-4413-B93D-D5E8215A14A8}" sibTransId="{76545561-9B7B-4BC2-92E1-91BD0B18F9FE}"/>
    <dgm:cxn modelId="{5E793FD4-C08D-43BC-8D8F-909A3DF748E5}" type="presOf" srcId="{6900B4DD-3056-4005-B060-52FCBBE11F86}" destId="{1AE0A416-7E02-4097-B93F-D911AEA4B517}" srcOrd="0" destOrd="0" presId="urn:microsoft.com/office/officeart/2005/8/layout/process4"/>
    <dgm:cxn modelId="{1DB744D8-D3DA-4F25-AC87-A66409F3DB3B}" type="presOf" srcId="{45EC2A21-4731-4290-899F-CD1B77BAA515}" destId="{D6540DC4-456F-48A5-A445-AD8C86A399DC}" srcOrd="0" destOrd="0" presId="urn:microsoft.com/office/officeart/2005/8/layout/process4"/>
    <dgm:cxn modelId="{8CA39BDC-B5B8-4A26-928F-F52FBB3ECEFA}" type="presOf" srcId="{2866E14E-92C0-4A84-BB77-F35CD3EF3EF4}" destId="{2664AD94-54D4-42F7-85BB-12B04FE14EB8}" srcOrd="0" destOrd="0" presId="urn:microsoft.com/office/officeart/2005/8/layout/process4"/>
    <dgm:cxn modelId="{57302228-AEE2-4110-A915-CCC305D2067F}" type="presParOf" srcId="{2664AD94-54D4-42F7-85BB-12B04FE14EB8}" destId="{8265EEA4-6D68-43DF-BE5C-99D7A1F5C9DA}" srcOrd="0" destOrd="0" presId="urn:microsoft.com/office/officeart/2005/8/layout/process4"/>
    <dgm:cxn modelId="{4D891986-7C62-4B0D-AC14-B8BC7047F59C}" type="presParOf" srcId="{8265EEA4-6D68-43DF-BE5C-99D7A1F5C9DA}" destId="{1AE0A416-7E02-4097-B93F-D911AEA4B517}" srcOrd="0" destOrd="0" presId="urn:microsoft.com/office/officeart/2005/8/layout/process4"/>
    <dgm:cxn modelId="{1CF70D11-4C29-4C14-BD26-2AF11AB00384}" type="presParOf" srcId="{2664AD94-54D4-42F7-85BB-12B04FE14EB8}" destId="{45A2484F-9ADF-4850-B897-24AD5D34D831}" srcOrd="1" destOrd="0" presId="urn:microsoft.com/office/officeart/2005/8/layout/process4"/>
    <dgm:cxn modelId="{E305CA98-5910-4E92-9988-FBEEBFAA5D20}" type="presParOf" srcId="{2664AD94-54D4-42F7-85BB-12B04FE14EB8}" destId="{758A3669-C274-4ED8-B005-955CEDA98175}" srcOrd="2" destOrd="0" presId="urn:microsoft.com/office/officeart/2005/8/layout/process4"/>
    <dgm:cxn modelId="{3544CE71-6E02-4B72-AE72-12C6181C971D}" type="presParOf" srcId="{758A3669-C274-4ED8-B005-955CEDA98175}" destId="{D6540DC4-456F-48A5-A445-AD8C86A399DC}" srcOrd="0" destOrd="0" presId="urn:microsoft.com/office/officeart/2005/8/layout/process4"/>
    <dgm:cxn modelId="{96292815-D34C-4A13-91E2-0EA6F7B00791}" type="presParOf" srcId="{758A3669-C274-4ED8-B005-955CEDA98175}" destId="{7105EE4F-5F3D-43A4-A0B8-300AC898A90B}" srcOrd="1" destOrd="0" presId="urn:microsoft.com/office/officeart/2005/8/layout/process4"/>
    <dgm:cxn modelId="{71CA5C0E-42B4-462D-ABA5-0EDA46E07D13}" type="presParOf" srcId="{758A3669-C274-4ED8-B005-955CEDA98175}" destId="{A85AAE39-EA2D-4142-88AE-D88487630029}" srcOrd="2" destOrd="0" presId="urn:microsoft.com/office/officeart/2005/8/layout/process4"/>
    <dgm:cxn modelId="{C500777B-260F-4A2F-BA30-03E72EFBB340}" type="presParOf" srcId="{A85AAE39-EA2D-4142-88AE-D88487630029}" destId="{1D4D8888-1AE2-47B6-8F73-D0F891E97E92}" srcOrd="0" destOrd="0" presId="urn:microsoft.com/office/officeart/2005/8/layout/process4"/>
    <dgm:cxn modelId="{432203E9-9B60-4AAF-B93C-09424415F149}" type="presParOf" srcId="{A85AAE39-EA2D-4142-88AE-D88487630029}" destId="{464C9CEB-5AD5-4E18-9565-BFC26295E989}" srcOrd="1" destOrd="0" presId="urn:microsoft.com/office/officeart/2005/8/layout/process4"/>
    <dgm:cxn modelId="{E89A2235-933F-405A-902A-AD930A040FF4}" type="presParOf" srcId="{A85AAE39-EA2D-4142-88AE-D88487630029}" destId="{0F54B3F7-4C50-463C-8712-C0E265F5E1F9}" srcOrd="2"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E4EE9-12F3-4403-A04E-42145F8F7F2F}">
      <dsp:nvSpPr>
        <dsp:cNvPr id="0" name=""/>
        <dsp:cNvSpPr/>
      </dsp:nvSpPr>
      <dsp:spPr>
        <a:xfrm>
          <a:off x="0" y="13910"/>
          <a:ext cx="7559504" cy="71253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Getting Ready for Your NSC Exam</a:t>
          </a:r>
          <a:endParaRPr lang="en-US" sz="2900" kern="1200"/>
        </a:p>
      </dsp:txBody>
      <dsp:txXfrm>
        <a:off x="34783" y="48693"/>
        <a:ext cx="7489938" cy="642964"/>
      </dsp:txXfrm>
    </dsp:sp>
    <dsp:sp modelId="{C7EB45C8-A9A9-4D48-8630-87B60C0255AD}">
      <dsp:nvSpPr>
        <dsp:cNvPr id="0" name=""/>
        <dsp:cNvSpPr/>
      </dsp:nvSpPr>
      <dsp:spPr>
        <a:xfrm>
          <a:off x="0" y="726441"/>
          <a:ext cx="7559504" cy="1830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14"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GB" sz="2300" kern="1200"/>
            <a:t>You will cover key topics (DSS, SS, CCC, DHR) throughout the year.</a:t>
          </a:r>
          <a:endParaRPr lang="en-US" sz="2300" kern="1200"/>
        </a:p>
        <a:p>
          <a:pPr marL="228600" lvl="1" indent="-228600" algn="l" defTabSz="1022350">
            <a:lnSpc>
              <a:spcPct val="90000"/>
            </a:lnSpc>
            <a:spcBef>
              <a:spcPct val="0"/>
            </a:spcBef>
            <a:spcAft>
              <a:spcPct val="20000"/>
            </a:spcAft>
            <a:buChar char="•"/>
          </a:pPr>
          <a:r>
            <a:rPr lang="en-GB" sz="2300" kern="1200"/>
            <a:t>Life Orientation is not about memorising – you must be able to apply what you learn to real situations.</a:t>
          </a:r>
          <a:endParaRPr lang="en-US" sz="2300" kern="1200"/>
        </a:p>
        <a:p>
          <a:pPr marL="228600" lvl="1" indent="-228600" algn="l" defTabSz="1022350">
            <a:lnSpc>
              <a:spcPct val="90000"/>
            </a:lnSpc>
            <a:spcBef>
              <a:spcPct val="0"/>
            </a:spcBef>
            <a:spcAft>
              <a:spcPct val="20000"/>
            </a:spcAft>
            <a:buChar char="•"/>
          </a:pPr>
          <a:r>
            <a:rPr lang="en-GB" sz="2300" kern="1200"/>
            <a:t>This requires the right attitude from the start.</a:t>
          </a:r>
          <a:endParaRPr lang="en-US" sz="2300" kern="1200"/>
        </a:p>
      </dsp:txBody>
      <dsp:txXfrm>
        <a:off x="0" y="726441"/>
        <a:ext cx="7559504" cy="1830914"/>
      </dsp:txXfrm>
    </dsp:sp>
    <dsp:sp modelId="{CB1EFEA4-18C0-49C6-9913-55E2744FB69B}">
      <dsp:nvSpPr>
        <dsp:cNvPr id="0" name=""/>
        <dsp:cNvSpPr/>
      </dsp:nvSpPr>
      <dsp:spPr>
        <a:xfrm>
          <a:off x="0" y="2557356"/>
          <a:ext cx="7559504" cy="71253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Your Responsibilities</a:t>
          </a:r>
          <a:endParaRPr lang="en-US" sz="2900" kern="1200"/>
        </a:p>
      </dsp:txBody>
      <dsp:txXfrm>
        <a:off x="34783" y="2592139"/>
        <a:ext cx="7489938" cy="642964"/>
      </dsp:txXfrm>
    </dsp:sp>
    <dsp:sp modelId="{8BBF6784-3B31-4ED3-82BB-E7E8A14B0206}">
      <dsp:nvSpPr>
        <dsp:cNvPr id="0" name=""/>
        <dsp:cNvSpPr/>
      </dsp:nvSpPr>
      <dsp:spPr>
        <a:xfrm>
          <a:off x="0" y="3269886"/>
          <a:ext cx="7559504" cy="300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14"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GB" sz="2300" kern="1200" dirty="0"/>
            <a:t>Pay attention in class/online and take notes.</a:t>
          </a:r>
          <a:endParaRPr lang="en-US" sz="2300" kern="1200" dirty="0"/>
        </a:p>
        <a:p>
          <a:pPr marL="228600" lvl="1" indent="-228600" algn="l" defTabSz="1022350">
            <a:lnSpc>
              <a:spcPct val="90000"/>
            </a:lnSpc>
            <a:spcBef>
              <a:spcPct val="0"/>
            </a:spcBef>
            <a:spcAft>
              <a:spcPct val="20000"/>
            </a:spcAft>
            <a:buChar char="•"/>
          </a:pPr>
          <a:r>
            <a:rPr lang="en-GB" sz="2300" kern="1200"/>
            <a:t>Join discussions and participate in activities.</a:t>
          </a:r>
          <a:endParaRPr lang="en-US" sz="2300" kern="1200"/>
        </a:p>
        <a:p>
          <a:pPr marL="228600" lvl="1" indent="-228600" algn="l" defTabSz="1022350">
            <a:lnSpc>
              <a:spcPct val="90000"/>
            </a:lnSpc>
            <a:spcBef>
              <a:spcPct val="0"/>
            </a:spcBef>
            <a:spcAft>
              <a:spcPct val="20000"/>
            </a:spcAft>
            <a:buChar char="•"/>
          </a:pPr>
          <a:r>
            <a:rPr lang="en-GB" sz="2300" kern="1200" dirty="0"/>
            <a:t>Ask questions if you don’t understand.</a:t>
          </a:r>
          <a:endParaRPr lang="en-US" sz="2300" kern="1200" dirty="0"/>
        </a:p>
        <a:p>
          <a:pPr marL="228600" lvl="1" indent="-228600" algn="l" defTabSz="1022350">
            <a:lnSpc>
              <a:spcPct val="90000"/>
            </a:lnSpc>
            <a:spcBef>
              <a:spcPct val="0"/>
            </a:spcBef>
            <a:spcAft>
              <a:spcPct val="20000"/>
            </a:spcAft>
            <a:buChar char="•"/>
          </a:pPr>
          <a:r>
            <a:rPr lang="en-GB" sz="2300" kern="1200"/>
            <a:t>Reflect on how the information applies to your life.</a:t>
          </a:r>
          <a:endParaRPr lang="en-US" sz="2300" kern="1200"/>
        </a:p>
        <a:p>
          <a:pPr marL="228600" lvl="1" indent="-228600" algn="l" defTabSz="1022350">
            <a:lnSpc>
              <a:spcPct val="90000"/>
            </a:lnSpc>
            <a:spcBef>
              <a:spcPct val="0"/>
            </a:spcBef>
            <a:spcAft>
              <a:spcPct val="20000"/>
            </a:spcAft>
            <a:buChar char="•"/>
          </a:pPr>
          <a:r>
            <a:rPr lang="en-GB" sz="2300" kern="1200"/>
            <a:t>Listen respectfully to peers and try to understand their experiences.</a:t>
          </a:r>
          <a:endParaRPr lang="en-US" sz="2300" kern="1200"/>
        </a:p>
        <a:p>
          <a:pPr marL="228600" lvl="1" indent="-228600" algn="l" defTabSz="1022350">
            <a:lnSpc>
              <a:spcPct val="90000"/>
            </a:lnSpc>
            <a:spcBef>
              <a:spcPct val="0"/>
            </a:spcBef>
            <a:spcAft>
              <a:spcPct val="20000"/>
            </a:spcAft>
            <a:buChar char="•"/>
          </a:pPr>
          <a:r>
            <a:rPr lang="en-GB" sz="2300" kern="1200"/>
            <a:t>Stay informed – watch the news, read articles, and form opinions on current events in South Africa.</a:t>
          </a:r>
          <a:endParaRPr lang="en-US" sz="2300" kern="1200"/>
        </a:p>
      </dsp:txBody>
      <dsp:txXfrm>
        <a:off x="0" y="3269886"/>
        <a:ext cx="7559504" cy="3001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166A0-60BA-44A0-BA96-3C2BE215F496}">
      <dsp:nvSpPr>
        <dsp:cNvPr id="0" name=""/>
        <dsp:cNvSpPr/>
      </dsp:nvSpPr>
      <dsp:spPr>
        <a:xfrm>
          <a:off x="0" y="531"/>
          <a:ext cx="10515600" cy="124293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D84FC1-E63C-42BC-B7A1-6B3929AC285F}">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C94049-05E4-4113-B47E-A8D995AEF913}">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1" kern="1200" dirty="0"/>
            <a:t>Stress: </a:t>
          </a:r>
          <a:r>
            <a:rPr lang="en-US" sz="2100" kern="1200" dirty="0"/>
            <a:t>Feelings of fear, but there is an additional ongoing, increasing or new pressure or demand. When you feel overwhelmed you may experience anxiety.</a:t>
          </a:r>
        </a:p>
      </dsp:txBody>
      <dsp:txXfrm>
        <a:off x="1435590" y="531"/>
        <a:ext cx="9080009" cy="1242935"/>
      </dsp:txXfrm>
    </dsp:sp>
    <dsp:sp modelId="{2BBF4650-1869-4F2B-9992-8A8C80654CA4}">
      <dsp:nvSpPr>
        <dsp:cNvPr id="0" name=""/>
        <dsp:cNvSpPr/>
      </dsp:nvSpPr>
      <dsp:spPr>
        <a:xfrm>
          <a:off x="0" y="1554201"/>
          <a:ext cx="10515600" cy="124293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72D0C-A790-408B-873D-F9212E453F41}">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EC374E-B2FA-447D-A16A-C8D3569EFCCA}">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1" kern="1200" dirty="0"/>
            <a:t>Anxiety: </a:t>
          </a:r>
          <a:r>
            <a:rPr lang="en-US" sz="2100" kern="1200" dirty="0"/>
            <a:t>Fear or anxiety is an emotion that causes you to feel unease and nervousness.</a:t>
          </a:r>
        </a:p>
      </dsp:txBody>
      <dsp:txXfrm>
        <a:off x="1435590" y="1554201"/>
        <a:ext cx="9080009" cy="1242935"/>
      </dsp:txXfrm>
    </dsp:sp>
    <dsp:sp modelId="{BD31BA38-6AD2-4200-A42F-9E6AF60E855B}">
      <dsp:nvSpPr>
        <dsp:cNvPr id="0" name=""/>
        <dsp:cNvSpPr/>
      </dsp:nvSpPr>
      <dsp:spPr>
        <a:xfrm>
          <a:off x="0" y="3107870"/>
          <a:ext cx="10515600" cy="124293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AC5667-7DB9-4363-84DF-AFC87C2A8954}">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B1FBCA-F828-4B61-B5FA-473A5FE3893D}">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1" kern="1200" dirty="0"/>
            <a:t>Stressors: </a:t>
          </a:r>
          <a:r>
            <a:rPr lang="en-US" sz="2100" kern="1200" dirty="0"/>
            <a:t>The pressures that lead to stress are called stressors. They can be physical, social, emotional or environmental.</a:t>
          </a:r>
        </a:p>
      </dsp:txBody>
      <dsp:txXfrm>
        <a:off x="1435590" y="3107870"/>
        <a:ext cx="9080009"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A6352-E833-4B42-BCA1-A2FD65B12DEC}">
      <dsp:nvSpPr>
        <dsp:cNvPr id="0" name=""/>
        <dsp:cNvSpPr/>
      </dsp:nvSpPr>
      <dsp:spPr>
        <a:xfrm>
          <a:off x="755795" y="402476"/>
          <a:ext cx="971986" cy="9719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04B18D-03CF-41FA-9E72-68A8E7302A19}">
      <dsp:nvSpPr>
        <dsp:cNvPr id="0" name=""/>
        <dsp:cNvSpPr/>
      </dsp:nvSpPr>
      <dsp:spPr>
        <a:xfrm>
          <a:off x="161803" y="1751579"/>
          <a:ext cx="2159969" cy="1121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b="1" kern="1200" dirty="0"/>
            <a:t>Physical: </a:t>
          </a:r>
          <a:r>
            <a:rPr lang="en-US" sz="1800" kern="1200" dirty="0"/>
            <a:t>Your body and being physically fit</a:t>
          </a:r>
        </a:p>
      </dsp:txBody>
      <dsp:txXfrm>
        <a:off x="161803" y="1751579"/>
        <a:ext cx="2159969" cy="1121072"/>
      </dsp:txXfrm>
    </dsp:sp>
    <dsp:sp modelId="{BE9A22A3-D8DC-496B-A7E4-94C05E4B990A}">
      <dsp:nvSpPr>
        <dsp:cNvPr id="0" name=""/>
        <dsp:cNvSpPr/>
      </dsp:nvSpPr>
      <dsp:spPr>
        <a:xfrm>
          <a:off x="3293758" y="402476"/>
          <a:ext cx="971986" cy="9719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FC9CC4-B7EA-4BC5-A6C7-720339C9EA43}">
      <dsp:nvSpPr>
        <dsp:cNvPr id="0" name=""/>
        <dsp:cNvSpPr/>
      </dsp:nvSpPr>
      <dsp:spPr>
        <a:xfrm>
          <a:off x="2699767" y="1751579"/>
          <a:ext cx="2159969" cy="1121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1" kern="1200" dirty="0"/>
            <a:t>Psychological: </a:t>
          </a:r>
          <a:r>
            <a:rPr lang="en-US" sz="1600" kern="1200" dirty="0"/>
            <a:t>Your mental and emotional state, the desire to improve yourself</a:t>
          </a:r>
        </a:p>
      </dsp:txBody>
      <dsp:txXfrm>
        <a:off x="2699767" y="1751579"/>
        <a:ext cx="2159969" cy="1121072"/>
      </dsp:txXfrm>
    </dsp:sp>
    <dsp:sp modelId="{09C798F6-0C50-4657-9059-0F115965A9DC}">
      <dsp:nvSpPr>
        <dsp:cNvPr id="0" name=""/>
        <dsp:cNvSpPr/>
      </dsp:nvSpPr>
      <dsp:spPr>
        <a:xfrm>
          <a:off x="5831722" y="402476"/>
          <a:ext cx="971986" cy="9719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3C1195-DA87-4C83-AB38-475C9AB21CDC}">
      <dsp:nvSpPr>
        <dsp:cNvPr id="0" name=""/>
        <dsp:cNvSpPr/>
      </dsp:nvSpPr>
      <dsp:spPr>
        <a:xfrm>
          <a:off x="5237731" y="1751579"/>
          <a:ext cx="2159969" cy="1121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1" kern="1200" dirty="0"/>
            <a:t>Social: </a:t>
          </a:r>
          <a:r>
            <a:rPr lang="en-US" sz="1600" kern="1200" dirty="0"/>
            <a:t>Your relationships with friends and family, and the community you belong to</a:t>
          </a:r>
        </a:p>
      </dsp:txBody>
      <dsp:txXfrm>
        <a:off x="5237731" y="1751579"/>
        <a:ext cx="2159969" cy="1121072"/>
      </dsp:txXfrm>
    </dsp:sp>
    <dsp:sp modelId="{EE259CB5-CB07-4C7F-8177-A7D76FEE2EA2}">
      <dsp:nvSpPr>
        <dsp:cNvPr id="0" name=""/>
        <dsp:cNvSpPr/>
      </dsp:nvSpPr>
      <dsp:spPr>
        <a:xfrm>
          <a:off x="2024777" y="3412644"/>
          <a:ext cx="971986" cy="9719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53BBC6-8E9A-4633-BE2B-AA4EC0BE14CB}">
      <dsp:nvSpPr>
        <dsp:cNvPr id="0" name=""/>
        <dsp:cNvSpPr/>
      </dsp:nvSpPr>
      <dsp:spPr>
        <a:xfrm>
          <a:off x="1430785" y="4761748"/>
          <a:ext cx="2159969" cy="1121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1" kern="1200" dirty="0"/>
            <a:t>Emotional: </a:t>
          </a:r>
          <a:r>
            <a:rPr lang="en-US" sz="1600" kern="1200" dirty="0"/>
            <a:t>Your ability to control, express and explore your emotions</a:t>
          </a:r>
        </a:p>
      </dsp:txBody>
      <dsp:txXfrm>
        <a:off x="1430785" y="4761748"/>
        <a:ext cx="2159969" cy="1121072"/>
      </dsp:txXfrm>
    </dsp:sp>
    <dsp:sp modelId="{0DE4880D-1FC9-41E7-BA8E-B69AD992FEF8}">
      <dsp:nvSpPr>
        <dsp:cNvPr id="0" name=""/>
        <dsp:cNvSpPr/>
      </dsp:nvSpPr>
      <dsp:spPr>
        <a:xfrm>
          <a:off x="4562740" y="3412644"/>
          <a:ext cx="971986" cy="97198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A1C322-0A92-4D9E-BA64-077729128BCB}">
      <dsp:nvSpPr>
        <dsp:cNvPr id="0" name=""/>
        <dsp:cNvSpPr/>
      </dsp:nvSpPr>
      <dsp:spPr>
        <a:xfrm>
          <a:off x="3968749" y="4761748"/>
          <a:ext cx="2159969" cy="1121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1" kern="1200" dirty="0"/>
            <a:t>Spiritual: </a:t>
          </a:r>
          <a:r>
            <a:rPr lang="en-US" sz="1600" kern="1200" dirty="0"/>
            <a:t>Your religious belief, values, and how you find peace in life</a:t>
          </a:r>
        </a:p>
      </dsp:txBody>
      <dsp:txXfrm>
        <a:off x="3968749" y="4761748"/>
        <a:ext cx="2159969" cy="11210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0A4DB-ECCC-4813-BEA9-54DF90396CDF}">
      <dsp:nvSpPr>
        <dsp:cNvPr id="0" name=""/>
        <dsp:cNvSpPr/>
      </dsp:nvSpPr>
      <dsp:spPr>
        <a:xfrm>
          <a:off x="0" y="0"/>
          <a:ext cx="448453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B4EE6C-0646-4E75-BD71-519A9D75ED5B}">
      <dsp:nvSpPr>
        <dsp:cNvPr id="0" name=""/>
        <dsp:cNvSpPr/>
      </dsp:nvSpPr>
      <dsp:spPr>
        <a:xfrm>
          <a:off x="0" y="0"/>
          <a:ext cx="4484536" cy="133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Physical stressors: </a:t>
          </a:r>
          <a:r>
            <a:rPr lang="en-US" sz="2100" kern="1200" dirty="0"/>
            <a:t>Cause stress that impacts your body. E.g. lack of exercise, </a:t>
          </a:r>
          <a:r>
            <a:rPr lang="en-ZA" sz="2100" kern="1200" dirty="0"/>
            <a:t>physical abuse, overtiredness.</a:t>
          </a:r>
          <a:endParaRPr lang="en-US" sz="2100" kern="1200" dirty="0"/>
        </a:p>
      </dsp:txBody>
      <dsp:txXfrm>
        <a:off x="0" y="0"/>
        <a:ext cx="4484536" cy="1335024"/>
      </dsp:txXfrm>
    </dsp:sp>
    <dsp:sp modelId="{F35A053D-C8FA-470E-8A34-38BCB566D8FC}">
      <dsp:nvSpPr>
        <dsp:cNvPr id="0" name=""/>
        <dsp:cNvSpPr/>
      </dsp:nvSpPr>
      <dsp:spPr>
        <a:xfrm>
          <a:off x="0" y="1335024"/>
          <a:ext cx="448453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892224-281F-4BB5-85F8-AA64AEC7D334}">
      <dsp:nvSpPr>
        <dsp:cNvPr id="0" name=""/>
        <dsp:cNvSpPr/>
      </dsp:nvSpPr>
      <dsp:spPr>
        <a:xfrm>
          <a:off x="0" y="1335024"/>
          <a:ext cx="4484536" cy="133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Social stressors: </a:t>
          </a:r>
          <a:r>
            <a:rPr lang="en-US" sz="2100" kern="1200" dirty="0"/>
            <a:t>Your relationships with family, friends and society in general. E.g. Divorce in the family.</a:t>
          </a:r>
        </a:p>
      </dsp:txBody>
      <dsp:txXfrm>
        <a:off x="0" y="1335024"/>
        <a:ext cx="4484536" cy="1335024"/>
      </dsp:txXfrm>
    </dsp:sp>
    <dsp:sp modelId="{B7E68BA9-B01F-4D56-835F-37467513BC49}">
      <dsp:nvSpPr>
        <dsp:cNvPr id="0" name=""/>
        <dsp:cNvSpPr/>
      </dsp:nvSpPr>
      <dsp:spPr>
        <a:xfrm>
          <a:off x="0" y="2670048"/>
          <a:ext cx="448453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453CB4-0B60-4EFE-B6E6-30D35D7A208D}">
      <dsp:nvSpPr>
        <dsp:cNvPr id="0" name=""/>
        <dsp:cNvSpPr/>
      </dsp:nvSpPr>
      <dsp:spPr>
        <a:xfrm>
          <a:off x="0" y="2670048"/>
          <a:ext cx="4484536" cy="133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Emotional stressors: </a:t>
          </a:r>
          <a:r>
            <a:rPr lang="en-US" sz="2100" kern="1200" dirty="0"/>
            <a:t>Your feelings, reactions to life experiences and how you feel about yourself. E.g. teen pregnancy. </a:t>
          </a:r>
        </a:p>
      </dsp:txBody>
      <dsp:txXfrm>
        <a:off x="0" y="2670048"/>
        <a:ext cx="4484536" cy="1335024"/>
      </dsp:txXfrm>
    </dsp:sp>
    <dsp:sp modelId="{09BF120C-6CB1-4220-8888-0F4DD11A636D}">
      <dsp:nvSpPr>
        <dsp:cNvPr id="0" name=""/>
        <dsp:cNvSpPr/>
      </dsp:nvSpPr>
      <dsp:spPr>
        <a:xfrm>
          <a:off x="0" y="4005072"/>
          <a:ext cx="448453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BCF503-D0C2-4918-8CB6-B00F527554A3}">
      <dsp:nvSpPr>
        <dsp:cNvPr id="0" name=""/>
        <dsp:cNvSpPr/>
      </dsp:nvSpPr>
      <dsp:spPr>
        <a:xfrm>
          <a:off x="0" y="4005072"/>
          <a:ext cx="4484536" cy="133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Environmental stressors: </a:t>
          </a:r>
          <a:r>
            <a:rPr lang="en-US" sz="2100" kern="1200" dirty="0"/>
            <a:t>Everything around you. It could be where you live, attending school, etc. E.g. air pollution caused by traffic.</a:t>
          </a:r>
        </a:p>
      </dsp:txBody>
      <dsp:txXfrm>
        <a:off x="0" y="4005072"/>
        <a:ext cx="4484536" cy="13350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0A416-7E02-4097-B93F-D911AEA4B517}">
      <dsp:nvSpPr>
        <dsp:cNvPr id="0" name=""/>
        <dsp:cNvSpPr/>
      </dsp:nvSpPr>
      <dsp:spPr>
        <a:xfrm>
          <a:off x="0" y="2520978"/>
          <a:ext cx="10515600" cy="165403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a:t>As Grade 12 learners, you have valuable advice to share with younger learners who might consider dropping out.</a:t>
          </a:r>
          <a:endParaRPr lang="en-US" sz="3100" kern="1200"/>
        </a:p>
      </dsp:txBody>
      <dsp:txXfrm>
        <a:off x="0" y="2520978"/>
        <a:ext cx="10515600" cy="1654034"/>
      </dsp:txXfrm>
    </dsp:sp>
    <dsp:sp modelId="{7105EE4F-5F3D-43A4-A0B8-300AC898A90B}">
      <dsp:nvSpPr>
        <dsp:cNvPr id="0" name=""/>
        <dsp:cNvSpPr/>
      </dsp:nvSpPr>
      <dsp:spPr>
        <a:xfrm rot="10800000">
          <a:off x="0" y="1883"/>
          <a:ext cx="10515600" cy="2543905"/>
        </a:xfrm>
        <a:prstGeom prst="upArrowCallou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a:t>South African schools face high dropout rates due to:</a:t>
          </a:r>
          <a:endParaRPr lang="en-US" sz="3100" kern="1200"/>
        </a:p>
      </dsp:txBody>
      <dsp:txXfrm rot="-10800000">
        <a:off x="0" y="1883"/>
        <a:ext cx="10515600" cy="892910"/>
      </dsp:txXfrm>
    </dsp:sp>
    <dsp:sp modelId="{1D4D8888-1AE2-47B6-8F73-D0F891E97E92}">
      <dsp:nvSpPr>
        <dsp:cNvPr id="0" name=""/>
        <dsp:cNvSpPr/>
      </dsp:nvSpPr>
      <dsp:spPr>
        <a:xfrm>
          <a:off x="5134" y="894794"/>
          <a:ext cx="3501776" cy="760627"/>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GB" sz="2600" kern="1200"/>
            <a:t>Economic recession</a:t>
          </a:r>
          <a:endParaRPr lang="en-US" sz="2600" kern="1200"/>
        </a:p>
      </dsp:txBody>
      <dsp:txXfrm>
        <a:off x="5134" y="894794"/>
        <a:ext cx="3501776" cy="760627"/>
      </dsp:txXfrm>
    </dsp:sp>
    <dsp:sp modelId="{464C9CEB-5AD5-4E18-9565-BFC26295E989}">
      <dsp:nvSpPr>
        <dsp:cNvPr id="0" name=""/>
        <dsp:cNvSpPr/>
      </dsp:nvSpPr>
      <dsp:spPr>
        <a:xfrm>
          <a:off x="3506911" y="894794"/>
          <a:ext cx="3501776" cy="760627"/>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GB" sz="2600" kern="1200"/>
            <a:t>Youth unemployment</a:t>
          </a:r>
          <a:endParaRPr lang="en-US" sz="2600" kern="1200"/>
        </a:p>
      </dsp:txBody>
      <dsp:txXfrm>
        <a:off x="3506911" y="894794"/>
        <a:ext cx="3501776" cy="760627"/>
      </dsp:txXfrm>
    </dsp:sp>
    <dsp:sp modelId="{0F54B3F7-4C50-463C-8712-C0E265F5E1F9}">
      <dsp:nvSpPr>
        <dsp:cNvPr id="0" name=""/>
        <dsp:cNvSpPr/>
      </dsp:nvSpPr>
      <dsp:spPr>
        <a:xfrm>
          <a:off x="7008688" y="894794"/>
          <a:ext cx="3501776" cy="760627"/>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GB" sz="2600" kern="1200"/>
            <a:t>Substance abuse</a:t>
          </a:r>
          <a:endParaRPr lang="en-US" sz="2600" kern="1200"/>
        </a:p>
      </dsp:txBody>
      <dsp:txXfrm>
        <a:off x="7008688" y="894794"/>
        <a:ext cx="3501776" cy="7606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ED68B-19DD-4F73-95A2-A52898DDB21E}" type="datetimeFigureOut">
              <a:rPr lang="en-US" smtClean="0"/>
              <a:t>10/20/2025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A52DF4-F703-41C3-9B4D-F4431FB53541}" type="slidenum">
              <a:rPr lang="en-US" smtClean="0"/>
              <a:t>‹#›</a:t>
            </a:fld>
            <a:endParaRPr lang="en-US"/>
          </a:p>
        </p:txBody>
      </p:sp>
    </p:spTree>
    <p:extLst>
      <p:ext uri="{BB962C8B-B14F-4D97-AF65-F5344CB8AC3E}">
        <p14:creationId xmlns:p14="http://schemas.microsoft.com/office/powerpoint/2010/main" val="3816867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635" algn="just">
              <a:buNone/>
            </a:pPr>
            <a:r>
              <a:rPr lang="en-ZA" sz="1200" dirty="0">
                <a:effectLst/>
                <a:latin typeface="Arial" panose="020B0604020202020204" pitchFamily="34" charset="0"/>
                <a:ea typeface="Arial" panose="020B0604020202020204" pitchFamily="34" charset="0"/>
              </a:rPr>
              <a:t>Slide 1</a:t>
            </a:r>
          </a:p>
          <a:p>
            <a:pPr indent="-635" algn="just">
              <a:buNone/>
            </a:pPr>
            <a:endParaRPr lang="en-ZA" sz="1200" dirty="0">
              <a:effectLst/>
              <a:latin typeface="Arial" panose="020B0604020202020204" pitchFamily="34" charset="0"/>
              <a:ea typeface="Arial" panose="020B0604020202020204" pitchFamily="34" charset="0"/>
            </a:endParaRPr>
          </a:p>
          <a:p>
            <a:pPr marL="170815" indent="-171450" algn="just">
              <a:buFont typeface="Arial" panose="020B0604020202020204" pitchFamily="34" charset="0"/>
              <a:buChar char="•"/>
            </a:pPr>
            <a:r>
              <a:rPr lang="en-ZA" sz="1200" dirty="0">
                <a:effectLst/>
                <a:latin typeface="Arial" panose="020B0604020202020204" pitchFamily="34" charset="0"/>
                <a:ea typeface="Arial" panose="020B0604020202020204" pitchFamily="34" charset="0"/>
              </a:rPr>
              <a:t>Welcome to your first Life Orientation lesson for Grade 12. Congratulations! You have made it to your final year of school. I know it's probably been a crazy start to the year already, but let’s just take a moment to congratulate yourself on making it this far. (Using your right hand, tap your left shoulder. Well done! </a:t>
            </a:r>
            <a:r>
              <a:rPr lang="en-ZA" sz="1200" dirty="0">
                <a:effectLst/>
                <a:latin typeface="Segoe UI Symbol" panose="020B0502040204020203" pitchFamily="34" charset="0"/>
                <a:ea typeface="Wingdings" panose="05000000000000000000" pitchFamily="2" charset="2"/>
                <a:cs typeface="Segoe UI Symbol" panose="020B0502040204020203" pitchFamily="34" charset="0"/>
              </a:rPr>
              <a:t>☺</a:t>
            </a:r>
            <a:r>
              <a:rPr lang="en-ZA" sz="1200" dirty="0">
                <a:effectLst/>
                <a:latin typeface="Arial" panose="020B0604020202020204" pitchFamily="34" charset="0"/>
                <a:ea typeface="Arial" panose="020B0604020202020204" pitchFamily="34" charset="0"/>
              </a:rPr>
              <a:t>)</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en-ZA" sz="1200" dirty="0">
                <a:effectLst/>
                <a:latin typeface="Arial" panose="020B0604020202020204" pitchFamily="34" charset="0"/>
                <a:ea typeface="Arial" panose="020B0604020202020204" pitchFamily="34" charset="0"/>
              </a:rPr>
              <a:t>Partner Activity: Turn to a partner in your group and mention something you remember of your first day in Grade 8. Allow learners only 1 minute each.</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en-ZA" sz="1200" dirty="0">
                <a:effectLst/>
                <a:latin typeface="Arial" panose="020B0604020202020204" pitchFamily="34" charset="0"/>
                <a:ea typeface="Arial" panose="020B0604020202020204" pitchFamily="34" charset="0"/>
              </a:rPr>
              <a:t>I’m sure many of you can look back now and laugh about your Grade 8 year. It was a year full of firsts at high school. Grade 12 will be full of your lasts. The reality is that you will face a very fast-paced year in almost all of your subjects at the same time that you’re grappling with the emotions of your last year at school. So how is it possible to manage this year successfully and achieve the goals you set for yourself?</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en-ZA" sz="1200" dirty="0">
                <a:effectLst/>
                <a:latin typeface="Arial" panose="020B0604020202020204" pitchFamily="34" charset="0"/>
                <a:ea typeface="Arial" panose="020B0604020202020204" pitchFamily="34" charset="0"/>
              </a:rPr>
              <a:t>As Grade 12s, during your schooling you have lived through an international pandemic, and many of you attended class online for the first time. You’ve learned to adapt and how to cope with change more than any Grade 12 year before. Don’t stop now! This year you need to focus on your OWN development. Continue to challenge yourself, evaluate how you are doing, and decide what you need to change to achieve your goals.</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en-ZA" sz="1200" dirty="0">
                <a:effectLst/>
                <a:latin typeface="Arial" panose="020B0604020202020204" pitchFamily="34" charset="0"/>
                <a:ea typeface="Arial" panose="020B0604020202020204" pitchFamily="34" charset="0"/>
              </a:rPr>
              <a:t>We’re going to start off with an overview of the content for this year.</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DA52DF4-F703-41C3-9B4D-F4431FB53541}" type="slidenum">
              <a:rPr lang="en-US" smtClean="0"/>
              <a:t>1</a:t>
            </a:fld>
            <a:endParaRPr lang="en-US"/>
          </a:p>
        </p:txBody>
      </p:sp>
    </p:spTree>
    <p:extLst>
      <p:ext uri="{BB962C8B-B14F-4D97-AF65-F5344CB8AC3E}">
        <p14:creationId xmlns:p14="http://schemas.microsoft.com/office/powerpoint/2010/main" val="288537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a:t>
            </a:r>
          </a:p>
          <a:p>
            <a:endParaRPr lang="en-US" dirty="0"/>
          </a:p>
          <a:p>
            <a:pPr marL="171450" indent="-171450">
              <a:buFont typeface="Arial" panose="020B0604020202020204" pitchFamily="34" charset="0"/>
              <a:buChar char="•"/>
            </a:pPr>
            <a:r>
              <a:rPr lang="en-ZA" sz="1200" kern="1200" dirty="0">
                <a:solidFill>
                  <a:schemeClr val="tx1"/>
                </a:solidFill>
                <a:effectLst/>
                <a:latin typeface="+mn-lt"/>
                <a:ea typeface="+mn-ea"/>
                <a:cs typeface="+mn-cs"/>
              </a:rPr>
              <a:t>Throughout the year you will need to cover content on these major topics (i.e. DSS, SS, CCC, and </a:t>
            </a:r>
            <a:r>
              <a:rPr lang="en-ZA" sz="1200" kern="1200" dirty="0" err="1">
                <a:solidFill>
                  <a:schemeClr val="tx1"/>
                </a:solidFill>
                <a:effectLst/>
                <a:latin typeface="+mn-lt"/>
                <a:ea typeface="+mn-ea"/>
                <a:cs typeface="+mn-cs"/>
              </a:rPr>
              <a:t>DHR</a:t>
            </a:r>
            <a:r>
              <a:rPr lang="en-ZA" sz="1200" kern="1200" dirty="0">
                <a:solidFill>
                  <a:schemeClr val="tx1"/>
                </a:solidFill>
                <a:effectLst/>
                <a:latin typeface="+mn-lt"/>
                <a:ea typeface="+mn-ea"/>
                <a:cs typeface="+mn-cs"/>
              </a:rPr>
              <a:t>) in preparation for your </a:t>
            </a:r>
            <a:r>
              <a:rPr lang="en-ZA" sz="1200" kern="1200" dirty="0" err="1">
                <a:solidFill>
                  <a:schemeClr val="tx1"/>
                </a:solidFill>
                <a:effectLst/>
                <a:latin typeface="+mn-lt"/>
                <a:ea typeface="+mn-ea"/>
                <a:cs typeface="+mn-cs"/>
              </a:rPr>
              <a:t>NSC</a:t>
            </a:r>
            <a:r>
              <a:rPr lang="en-ZA" sz="1200" kern="1200" dirty="0">
                <a:solidFill>
                  <a:schemeClr val="tx1"/>
                </a:solidFill>
                <a:effectLst/>
                <a:latin typeface="+mn-lt"/>
                <a:ea typeface="+mn-ea"/>
                <a:cs typeface="+mn-cs"/>
              </a:rPr>
              <a:t> examination at the end of the year. Life Orientation is not a subject you can just memorise a whole lot of content and then think you are ready to write your final paper. You need to be able to assimilate / apply the information to many different situations. This requires a certain attitude from the beginning.</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You are responsible to:</a:t>
            </a:r>
            <a:endParaRPr lang="en-US" sz="1200" kern="1200" dirty="0">
              <a:solidFill>
                <a:schemeClr val="tx1"/>
              </a:solidFill>
              <a:effectLst/>
              <a:latin typeface="+mn-lt"/>
              <a:ea typeface="+mn-ea"/>
              <a:cs typeface="+mn-cs"/>
            </a:endParaRPr>
          </a:p>
          <a:p>
            <a:pPr marL="628650" lvl="1" indent="-171450" fontAlgn="base">
              <a:buFont typeface="Courier New" panose="02070309020205020404" pitchFamily="49" charset="0"/>
              <a:buChar char="o"/>
            </a:pPr>
            <a:r>
              <a:rPr lang="en-ZA" sz="1200" kern="1200" dirty="0">
                <a:solidFill>
                  <a:schemeClr val="tx1"/>
                </a:solidFill>
                <a:effectLst/>
                <a:latin typeface="+mn-lt"/>
                <a:ea typeface="+mn-ea"/>
                <a:cs typeface="+mn-cs"/>
              </a:rPr>
              <a:t>Pay attention in class or online and take notes.</a:t>
            </a:r>
            <a:endParaRPr lang="en-US" sz="1200" kern="1200" dirty="0">
              <a:solidFill>
                <a:schemeClr val="tx1"/>
              </a:solidFill>
              <a:effectLst/>
              <a:latin typeface="+mn-lt"/>
              <a:ea typeface="+mn-ea"/>
              <a:cs typeface="+mn-cs"/>
            </a:endParaRPr>
          </a:p>
          <a:p>
            <a:pPr marL="628650" lvl="1" indent="-171450" fontAlgn="base">
              <a:buFont typeface="Courier New" panose="02070309020205020404" pitchFamily="49" charset="0"/>
              <a:buChar char="o"/>
            </a:pPr>
            <a:r>
              <a:rPr lang="en-ZA" sz="1200" kern="1200" dirty="0">
                <a:solidFill>
                  <a:schemeClr val="tx1"/>
                </a:solidFill>
                <a:effectLst/>
                <a:latin typeface="+mn-lt"/>
                <a:ea typeface="+mn-ea"/>
                <a:cs typeface="+mn-cs"/>
              </a:rPr>
              <a:t>Get involved in the discussions and activities.</a:t>
            </a:r>
            <a:endParaRPr lang="en-US" sz="1200" kern="1200" dirty="0">
              <a:solidFill>
                <a:schemeClr val="tx1"/>
              </a:solidFill>
              <a:effectLst/>
              <a:latin typeface="+mn-lt"/>
              <a:ea typeface="+mn-ea"/>
              <a:cs typeface="+mn-cs"/>
            </a:endParaRPr>
          </a:p>
          <a:p>
            <a:pPr marL="628650" lvl="1" indent="-171450" fontAlgn="base">
              <a:buFont typeface="Courier New" panose="02070309020205020404" pitchFamily="49" charset="0"/>
              <a:buChar char="o"/>
            </a:pPr>
            <a:r>
              <a:rPr lang="en-ZA" sz="1200" kern="1200" dirty="0">
                <a:solidFill>
                  <a:schemeClr val="tx1"/>
                </a:solidFill>
                <a:effectLst/>
                <a:latin typeface="+mn-lt"/>
                <a:ea typeface="+mn-ea"/>
                <a:cs typeface="+mn-cs"/>
              </a:rPr>
              <a:t>Ask questions when you don’t understand.</a:t>
            </a:r>
            <a:endParaRPr lang="en-US" sz="1200" kern="1200" dirty="0">
              <a:solidFill>
                <a:schemeClr val="tx1"/>
              </a:solidFill>
              <a:effectLst/>
              <a:latin typeface="+mn-lt"/>
              <a:ea typeface="+mn-ea"/>
              <a:cs typeface="+mn-cs"/>
            </a:endParaRPr>
          </a:p>
          <a:p>
            <a:pPr marL="628650" lvl="1" indent="-171450" fontAlgn="base">
              <a:buFont typeface="Courier New" panose="02070309020205020404" pitchFamily="49" charset="0"/>
              <a:buChar char="o"/>
            </a:pPr>
            <a:r>
              <a:rPr lang="en-ZA" sz="1200" kern="1200" dirty="0">
                <a:solidFill>
                  <a:schemeClr val="tx1"/>
                </a:solidFill>
                <a:effectLst/>
                <a:latin typeface="+mn-lt"/>
                <a:ea typeface="+mn-ea"/>
                <a:cs typeface="+mn-cs"/>
              </a:rPr>
              <a:t>Reflect on how this information can be applied in your own life.</a:t>
            </a:r>
            <a:endParaRPr lang="en-US" sz="1200" kern="1200" dirty="0">
              <a:solidFill>
                <a:schemeClr val="tx1"/>
              </a:solidFill>
              <a:effectLst/>
              <a:latin typeface="+mn-lt"/>
              <a:ea typeface="+mn-ea"/>
              <a:cs typeface="+mn-cs"/>
            </a:endParaRPr>
          </a:p>
          <a:p>
            <a:pPr marL="628650" lvl="1" indent="-171450" fontAlgn="base">
              <a:buFont typeface="Courier New" panose="02070309020205020404" pitchFamily="49" charset="0"/>
              <a:buChar char="o"/>
            </a:pPr>
            <a:r>
              <a:rPr lang="en-ZA" sz="1200" kern="1200" dirty="0">
                <a:solidFill>
                  <a:schemeClr val="tx1"/>
                </a:solidFill>
                <a:effectLst/>
                <a:latin typeface="+mn-lt"/>
                <a:ea typeface="+mn-ea"/>
                <a:cs typeface="+mn-cs"/>
              </a:rPr>
              <a:t>Listen to the stories your peers tell, respect their responses and try to understand their situations.</a:t>
            </a:r>
            <a:endParaRPr lang="en-US" sz="1200" kern="1200" dirty="0">
              <a:solidFill>
                <a:schemeClr val="tx1"/>
              </a:solidFill>
              <a:effectLst/>
              <a:latin typeface="+mn-lt"/>
              <a:ea typeface="+mn-ea"/>
              <a:cs typeface="+mn-cs"/>
            </a:endParaRPr>
          </a:p>
          <a:p>
            <a:pPr marL="628650" lvl="1" indent="-171450" fontAlgn="base">
              <a:buFont typeface="Courier New" panose="02070309020205020404" pitchFamily="49" charset="0"/>
              <a:buChar char="o"/>
            </a:pPr>
            <a:r>
              <a:rPr lang="en-ZA" sz="1200" kern="1200" dirty="0">
                <a:solidFill>
                  <a:schemeClr val="tx1"/>
                </a:solidFill>
                <a:effectLst/>
                <a:latin typeface="+mn-lt"/>
                <a:ea typeface="+mn-ea"/>
                <a:cs typeface="+mn-cs"/>
              </a:rPr>
              <a:t>And lastly watch the news, read articles and develop an opinion on South African current news.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Let’s get started!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DA52DF4-F703-41C3-9B4D-F4431FB53541}" type="slidenum">
              <a:rPr lang="en-US" smtClean="0"/>
              <a:t>2</a:t>
            </a:fld>
            <a:endParaRPr lang="en-US"/>
          </a:p>
        </p:txBody>
      </p:sp>
    </p:spTree>
    <p:extLst>
      <p:ext uri="{BB962C8B-B14F-4D97-AF65-F5344CB8AC3E}">
        <p14:creationId xmlns:p14="http://schemas.microsoft.com/office/powerpoint/2010/main" val="4012491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a:t>
            </a:r>
          </a:p>
          <a:p>
            <a:endParaRPr lang="en-US" dirty="0"/>
          </a:p>
          <a:p>
            <a:pPr marL="171450" indent="-171450">
              <a:buFont typeface="Arial" panose="020B0604020202020204" pitchFamily="34" charset="0"/>
              <a:buChar char="•"/>
            </a:pPr>
            <a:r>
              <a:rPr lang="en-ZA" sz="1200" kern="1200" dirty="0">
                <a:solidFill>
                  <a:schemeClr val="tx1"/>
                </a:solidFill>
                <a:effectLst/>
                <a:latin typeface="+mn-lt"/>
                <a:ea typeface="+mn-ea"/>
                <a:cs typeface="+mn-cs"/>
              </a:rPr>
              <a:t>I wonder how many of you the night before school started this term, found yourself nervous and struggled to get to sleep. Just thinking about all the expectations and fears of the year ahead. This is perfectly normal. (Especially if you want to do well this year). This means acknowledging those fears.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What fears do you have for this year? Take a moment to write down the 5 major things that come to mind in </a:t>
            </a:r>
            <a:r>
              <a:rPr lang="en-ZA" sz="1200" b="1" kern="1200" dirty="0">
                <a:solidFill>
                  <a:schemeClr val="tx1"/>
                </a:solidFill>
                <a:effectLst/>
                <a:latin typeface="+mn-lt"/>
                <a:ea typeface="+mn-ea"/>
                <a:cs typeface="+mn-cs"/>
              </a:rPr>
              <a:t>1.1</a:t>
            </a:r>
            <a:r>
              <a:rPr lang="en-ZA" sz="1200" kern="1200" dirty="0">
                <a:solidFill>
                  <a:schemeClr val="tx1"/>
                </a:solidFill>
                <a:effectLst/>
                <a:latin typeface="+mn-lt"/>
                <a:ea typeface="+mn-ea"/>
                <a:cs typeface="+mn-cs"/>
              </a:rPr>
              <a:t> of </a:t>
            </a:r>
            <a:r>
              <a:rPr lang="en-ZA" sz="1200" b="1" i="1" kern="1200" dirty="0">
                <a:solidFill>
                  <a:schemeClr val="tx1"/>
                </a:solidFill>
                <a:effectLst/>
                <a:latin typeface="+mn-lt"/>
                <a:ea typeface="+mn-ea"/>
                <a:cs typeface="+mn-cs"/>
              </a:rPr>
              <a:t>Activity 1 (</a:t>
            </a:r>
            <a:r>
              <a:rPr lang="en-ZA" sz="1200" b="1" i="1" u="sng" kern="1200" dirty="0">
                <a:solidFill>
                  <a:schemeClr val="tx1"/>
                </a:solidFill>
                <a:effectLst/>
                <a:latin typeface="+mn-lt"/>
                <a:ea typeface="+mn-ea"/>
                <a:cs typeface="+mn-cs"/>
              </a:rPr>
              <a:t>Lesson 1 – Worksheet</a:t>
            </a:r>
            <a:r>
              <a:rPr lang="en-ZA" sz="1200" kern="1200" dirty="0">
                <a:solidFill>
                  <a:schemeClr val="tx1"/>
                </a:solidFill>
                <a:effectLst/>
                <a:latin typeface="+mn-lt"/>
                <a:ea typeface="+mn-ea"/>
                <a:cs typeface="+mn-cs"/>
              </a:rPr>
              <a:t>). (Give 2 min) Sometimes these fears seem to overwhelm us and we experience stress.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What is the difference between fear / anxiety and stress? (Ask learners’ opinions.)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DA52DF4-F703-41C3-9B4D-F4431FB53541}" type="slidenum">
              <a:rPr lang="en-US" smtClean="0"/>
              <a:t>3</a:t>
            </a:fld>
            <a:endParaRPr lang="en-US"/>
          </a:p>
        </p:txBody>
      </p:sp>
    </p:spTree>
    <p:extLst>
      <p:ext uri="{BB962C8B-B14F-4D97-AF65-F5344CB8AC3E}">
        <p14:creationId xmlns:p14="http://schemas.microsoft.com/office/powerpoint/2010/main" val="2377077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a:t>
            </a:r>
          </a:p>
          <a:p>
            <a:endParaRPr lang="en-US" dirty="0"/>
          </a:p>
          <a:p>
            <a:pPr marL="171450" indent="-171450">
              <a:buFont typeface="Arial" panose="020B0604020202020204" pitchFamily="34" charset="0"/>
              <a:buChar char="•"/>
            </a:pPr>
            <a:r>
              <a:rPr lang="en-ZA" sz="1200" kern="1200" dirty="0">
                <a:solidFill>
                  <a:schemeClr val="tx1"/>
                </a:solidFill>
                <a:effectLst/>
                <a:latin typeface="+mn-lt"/>
                <a:ea typeface="+mn-ea"/>
                <a:cs typeface="+mn-cs"/>
              </a:rPr>
              <a:t>Fear or anxiety is an emotion that causes you to feel unease and nervousness.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Stress includes feelings of fear, but there is an additional ongoing, increasing or new pressure or demand. When you feel overwhelmed you may experience anxiety.</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The pressures that lead to stress are called </a:t>
            </a:r>
            <a:r>
              <a:rPr lang="en-ZA" sz="1200" b="1" kern="1200" dirty="0">
                <a:solidFill>
                  <a:schemeClr val="tx1"/>
                </a:solidFill>
                <a:effectLst/>
                <a:latin typeface="+mn-lt"/>
                <a:ea typeface="+mn-ea"/>
                <a:cs typeface="+mn-cs"/>
              </a:rPr>
              <a:t>stressors</a:t>
            </a:r>
            <a:r>
              <a:rPr lang="en-ZA" sz="1200" kern="1200" dirty="0">
                <a:solidFill>
                  <a:schemeClr val="tx1"/>
                </a:solidFill>
                <a:effectLst/>
                <a:latin typeface="+mn-lt"/>
                <a:ea typeface="+mn-ea"/>
                <a:cs typeface="+mn-cs"/>
              </a:rPr>
              <a:t>. They can be physical, social, emotional or environmental.</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In </a:t>
            </a:r>
            <a:r>
              <a:rPr lang="en-ZA" sz="1200" b="1" kern="1200" dirty="0">
                <a:solidFill>
                  <a:schemeClr val="tx1"/>
                </a:solidFill>
                <a:effectLst/>
                <a:latin typeface="+mn-lt"/>
                <a:ea typeface="+mn-ea"/>
                <a:cs typeface="+mn-cs"/>
              </a:rPr>
              <a:t>1.2</a:t>
            </a:r>
            <a:r>
              <a:rPr lang="en-ZA" sz="1200" kern="1200" dirty="0">
                <a:solidFill>
                  <a:schemeClr val="tx1"/>
                </a:solidFill>
                <a:effectLst/>
                <a:latin typeface="+mn-lt"/>
                <a:ea typeface="+mn-ea"/>
                <a:cs typeface="+mn-cs"/>
              </a:rPr>
              <a:t> of </a:t>
            </a:r>
            <a:r>
              <a:rPr lang="en-ZA" sz="1200" b="1" i="1" kern="1200" dirty="0">
                <a:solidFill>
                  <a:schemeClr val="tx1"/>
                </a:solidFill>
                <a:effectLst/>
                <a:latin typeface="+mn-lt"/>
                <a:ea typeface="+mn-ea"/>
                <a:cs typeface="+mn-cs"/>
              </a:rPr>
              <a:t>Activity 1</a:t>
            </a:r>
            <a:r>
              <a:rPr lang="en-ZA" sz="1200" kern="1200" dirty="0">
                <a:solidFill>
                  <a:schemeClr val="tx1"/>
                </a:solidFill>
                <a:effectLst/>
                <a:latin typeface="+mn-lt"/>
                <a:ea typeface="+mn-ea"/>
                <a:cs typeface="+mn-cs"/>
              </a:rPr>
              <a:t> (</a:t>
            </a:r>
            <a:r>
              <a:rPr lang="en-ZA" sz="1200" b="1" i="1" u="sng" kern="1200" dirty="0">
                <a:solidFill>
                  <a:schemeClr val="tx1"/>
                </a:solidFill>
                <a:effectLst/>
                <a:latin typeface="+mn-lt"/>
                <a:ea typeface="+mn-ea"/>
                <a:cs typeface="+mn-cs"/>
              </a:rPr>
              <a:t>Lesson 1 – Worksheet</a:t>
            </a:r>
            <a:r>
              <a:rPr lang="en-ZA" sz="1200" kern="1200" dirty="0">
                <a:solidFill>
                  <a:schemeClr val="tx1"/>
                </a:solidFill>
                <a:effectLst/>
                <a:latin typeface="+mn-lt"/>
                <a:ea typeface="+mn-ea"/>
                <a:cs typeface="+mn-cs"/>
              </a:rPr>
              <a:t>) include examples in your own life where you have experienced fear / anxiety and stress.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DA52DF4-F703-41C3-9B4D-F4431FB53541}" type="slidenum">
              <a:rPr lang="en-US" smtClean="0"/>
              <a:t>4</a:t>
            </a:fld>
            <a:endParaRPr lang="en-US"/>
          </a:p>
        </p:txBody>
      </p:sp>
    </p:spTree>
    <p:extLst>
      <p:ext uri="{BB962C8B-B14F-4D97-AF65-F5344CB8AC3E}">
        <p14:creationId xmlns:p14="http://schemas.microsoft.com/office/powerpoint/2010/main" val="2040278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a:t>
            </a:r>
          </a:p>
          <a:p>
            <a:endParaRPr lang="en-US" dirty="0"/>
          </a:p>
          <a:p>
            <a:pPr marL="171450" indent="-171450">
              <a:buFont typeface="Arial" panose="020B0604020202020204" pitchFamily="34" charset="0"/>
              <a:buChar char="•"/>
            </a:pPr>
            <a:r>
              <a:rPr lang="en-ZA" sz="1200" kern="1200" dirty="0">
                <a:solidFill>
                  <a:schemeClr val="tx1"/>
                </a:solidFill>
                <a:effectLst/>
                <a:latin typeface="+mn-lt"/>
                <a:ea typeface="+mn-ea"/>
                <a:cs typeface="+mn-cs"/>
              </a:rPr>
              <a:t>Let’s take a moment to think back to Grade 11. Do you remember the FIVE areas that make up an individual? Ask learners to list them again.</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These include:</a:t>
            </a:r>
            <a:endParaRPr lang="en-US" sz="1200" kern="1200" dirty="0">
              <a:solidFill>
                <a:schemeClr val="tx1"/>
              </a:solidFill>
              <a:effectLst/>
              <a:latin typeface="+mn-lt"/>
              <a:ea typeface="+mn-ea"/>
              <a:cs typeface="+mn-cs"/>
            </a:endParaRPr>
          </a:p>
          <a:p>
            <a:pPr marL="628650" lvl="1" indent="-171450" fontAlgn="base">
              <a:buFont typeface="Courier New" panose="02070309020205020404" pitchFamily="49" charset="0"/>
              <a:buChar char="o"/>
            </a:pPr>
            <a:r>
              <a:rPr lang="en-ZA" sz="1200" b="1" kern="1200" dirty="0">
                <a:solidFill>
                  <a:schemeClr val="tx1"/>
                </a:solidFill>
                <a:effectLst/>
                <a:latin typeface="+mn-lt"/>
                <a:ea typeface="+mn-ea"/>
                <a:cs typeface="+mn-cs"/>
              </a:rPr>
              <a:t>Physical</a:t>
            </a:r>
            <a:r>
              <a:rPr lang="en-ZA" sz="1200" kern="1200" dirty="0">
                <a:solidFill>
                  <a:schemeClr val="tx1"/>
                </a:solidFill>
                <a:effectLst/>
                <a:latin typeface="+mn-lt"/>
                <a:ea typeface="+mn-ea"/>
                <a:cs typeface="+mn-cs"/>
              </a:rPr>
              <a:t> - This refers to your body and being physically fit, eating healthily and sleeping enough. You should try to maintain this balance.</a:t>
            </a:r>
            <a:endParaRPr lang="en-US" sz="1200" kern="1200" dirty="0">
              <a:solidFill>
                <a:schemeClr val="tx1"/>
              </a:solidFill>
              <a:effectLst/>
              <a:latin typeface="+mn-lt"/>
              <a:ea typeface="+mn-ea"/>
              <a:cs typeface="+mn-cs"/>
            </a:endParaRPr>
          </a:p>
          <a:p>
            <a:pPr marL="628650" lvl="1" indent="-171450" fontAlgn="base">
              <a:buFont typeface="Courier New" panose="02070309020205020404" pitchFamily="49" charset="0"/>
              <a:buChar char="o"/>
            </a:pPr>
            <a:r>
              <a:rPr lang="en-ZA" sz="1200" b="1" kern="1200" dirty="0">
                <a:solidFill>
                  <a:schemeClr val="tx1"/>
                </a:solidFill>
                <a:effectLst/>
                <a:latin typeface="+mn-lt"/>
                <a:ea typeface="+mn-ea"/>
                <a:cs typeface="+mn-cs"/>
              </a:rPr>
              <a:t>Psychological </a:t>
            </a:r>
            <a:r>
              <a:rPr lang="en-ZA" sz="1200" kern="1200" dirty="0">
                <a:solidFill>
                  <a:schemeClr val="tx1"/>
                </a:solidFill>
                <a:effectLst/>
                <a:latin typeface="+mn-lt"/>
                <a:ea typeface="+mn-ea"/>
                <a:cs typeface="+mn-cs"/>
              </a:rPr>
              <a:t>- This refers to the mental or emotional state of a person. It also includes the desire to improve yourself by avoiding risky behaviour and applying yourself in your education to be the best person you can be.</a:t>
            </a:r>
            <a:endParaRPr lang="en-US" sz="1200" kern="1200" dirty="0">
              <a:solidFill>
                <a:schemeClr val="tx1"/>
              </a:solidFill>
              <a:effectLst/>
              <a:latin typeface="+mn-lt"/>
              <a:ea typeface="+mn-ea"/>
              <a:cs typeface="+mn-cs"/>
            </a:endParaRPr>
          </a:p>
          <a:p>
            <a:pPr marL="628650" lvl="1" indent="-171450" fontAlgn="base">
              <a:buFont typeface="Courier New" panose="02070309020205020404" pitchFamily="49" charset="0"/>
              <a:buChar char="o"/>
            </a:pPr>
            <a:r>
              <a:rPr lang="en-ZA" sz="1200" b="1" kern="1200" dirty="0">
                <a:solidFill>
                  <a:schemeClr val="tx1"/>
                </a:solidFill>
                <a:effectLst/>
                <a:latin typeface="+mn-lt"/>
                <a:ea typeface="+mn-ea"/>
                <a:cs typeface="+mn-cs"/>
              </a:rPr>
              <a:t>Social</a:t>
            </a:r>
            <a:r>
              <a:rPr lang="en-ZA" sz="1200" kern="1200" dirty="0">
                <a:solidFill>
                  <a:schemeClr val="tx1"/>
                </a:solidFill>
                <a:effectLst/>
                <a:latin typeface="+mn-lt"/>
                <a:ea typeface="+mn-ea"/>
                <a:cs typeface="+mn-cs"/>
              </a:rPr>
              <a:t> - You have a good relationship with your family and friends. You take part in community events and volunteer where you see a need.</a:t>
            </a:r>
            <a:endParaRPr lang="en-US" sz="1200" kern="1200" dirty="0">
              <a:solidFill>
                <a:schemeClr val="tx1"/>
              </a:solidFill>
              <a:effectLst/>
              <a:latin typeface="+mn-lt"/>
              <a:ea typeface="+mn-ea"/>
              <a:cs typeface="+mn-cs"/>
            </a:endParaRPr>
          </a:p>
          <a:p>
            <a:pPr marL="628650" lvl="1" indent="-171450" fontAlgn="base">
              <a:buFont typeface="Courier New" panose="02070309020205020404" pitchFamily="49" charset="0"/>
              <a:buChar char="o"/>
            </a:pPr>
            <a:r>
              <a:rPr lang="en-ZA" sz="1200" b="1" kern="1200" dirty="0">
                <a:solidFill>
                  <a:schemeClr val="tx1"/>
                </a:solidFill>
                <a:effectLst/>
                <a:latin typeface="+mn-lt"/>
                <a:ea typeface="+mn-ea"/>
                <a:cs typeface="+mn-cs"/>
              </a:rPr>
              <a:t>Emotional </a:t>
            </a:r>
            <a:r>
              <a:rPr lang="en-ZA" sz="1200" kern="1200" dirty="0">
                <a:solidFill>
                  <a:schemeClr val="tx1"/>
                </a:solidFill>
                <a:effectLst/>
                <a:latin typeface="+mn-lt"/>
                <a:ea typeface="+mn-ea"/>
                <a:cs typeface="+mn-cs"/>
              </a:rPr>
              <a:t>- You are able to explore, express and control your emotions. </a:t>
            </a:r>
            <a:endParaRPr lang="en-US" sz="1200" kern="1200" dirty="0">
              <a:solidFill>
                <a:schemeClr val="tx1"/>
              </a:solidFill>
              <a:effectLst/>
              <a:latin typeface="+mn-lt"/>
              <a:ea typeface="+mn-ea"/>
              <a:cs typeface="+mn-cs"/>
            </a:endParaRPr>
          </a:p>
          <a:p>
            <a:pPr marL="628650" lvl="1" indent="-171450" fontAlgn="base">
              <a:buFont typeface="Courier New" panose="02070309020205020404" pitchFamily="49" charset="0"/>
              <a:buChar char="o"/>
            </a:pPr>
            <a:r>
              <a:rPr lang="en-ZA" sz="1200" b="1" kern="1200" dirty="0">
                <a:solidFill>
                  <a:schemeClr val="tx1"/>
                </a:solidFill>
                <a:effectLst/>
                <a:latin typeface="+mn-lt"/>
                <a:ea typeface="+mn-ea"/>
                <a:cs typeface="+mn-cs"/>
              </a:rPr>
              <a:t>Spiritual</a:t>
            </a:r>
            <a:r>
              <a:rPr lang="en-ZA" sz="1200" kern="1200" dirty="0">
                <a:solidFill>
                  <a:schemeClr val="tx1"/>
                </a:solidFill>
                <a:effectLst/>
                <a:latin typeface="+mn-lt"/>
                <a:ea typeface="+mn-ea"/>
                <a:cs typeface="+mn-cs"/>
              </a:rPr>
              <a:t> - You follow a religious belief that you have chosen. You follow the values of your religious belief and find peace and hope in meditating and praying.</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Can you see how stress can impact the balance of these different areas in your life? Remember last year we learned that a healthy person is a balanced person? Let’s take a look at HOW stress impacts some of these areas.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DA52DF4-F703-41C3-9B4D-F4431FB53541}" type="slidenum">
              <a:rPr lang="en-US" smtClean="0"/>
              <a:t>5</a:t>
            </a:fld>
            <a:endParaRPr lang="en-US"/>
          </a:p>
        </p:txBody>
      </p:sp>
    </p:spTree>
    <p:extLst>
      <p:ext uri="{BB962C8B-B14F-4D97-AF65-F5344CB8AC3E}">
        <p14:creationId xmlns:p14="http://schemas.microsoft.com/office/powerpoint/2010/main" val="2153239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a:t>
            </a:r>
          </a:p>
          <a:p>
            <a:endParaRPr lang="en-US" dirty="0"/>
          </a:p>
          <a:p>
            <a:pPr marL="171450" indent="-171450">
              <a:buFont typeface="Arial" panose="020B0604020202020204" pitchFamily="34" charset="0"/>
              <a:buChar char="•"/>
            </a:pPr>
            <a:r>
              <a:rPr lang="en-ZA" sz="1200" kern="1200" dirty="0">
                <a:solidFill>
                  <a:schemeClr val="tx1"/>
                </a:solidFill>
                <a:effectLst/>
                <a:latin typeface="+mn-lt"/>
                <a:ea typeface="+mn-ea"/>
                <a:cs typeface="+mn-cs"/>
              </a:rPr>
              <a:t>Work through these definitions with the class. Allow time for learners to add to the examples on </a:t>
            </a:r>
            <a:r>
              <a:rPr lang="en-ZA" sz="1200" b="1" i="1" kern="1200" dirty="0">
                <a:solidFill>
                  <a:schemeClr val="tx1"/>
                </a:solidFill>
                <a:effectLst/>
                <a:latin typeface="+mn-lt"/>
                <a:ea typeface="+mn-ea"/>
                <a:cs typeface="+mn-cs"/>
              </a:rPr>
              <a:t>Activity 2</a:t>
            </a:r>
            <a:r>
              <a:rPr lang="en-ZA" sz="1200" kern="1200" dirty="0">
                <a:solidFill>
                  <a:schemeClr val="tx1"/>
                </a:solidFill>
                <a:effectLst/>
                <a:latin typeface="+mn-lt"/>
                <a:ea typeface="+mn-ea"/>
                <a:cs typeface="+mn-cs"/>
              </a:rPr>
              <a:t> (</a:t>
            </a:r>
            <a:r>
              <a:rPr lang="en-ZA" sz="1200" b="1" i="1" u="sng" kern="1200" dirty="0">
                <a:solidFill>
                  <a:schemeClr val="tx1"/>
                </a:solidFill>
                <a:effectLst/>
                <a:latin typeface="+mn-lt"/>
                <a:ea typeface="+mn-ea"/>
                <a:cs typeface="+mn-cs"/>
              </a:rPr>
              <a:t>Lesson 1 – Worksheet</a:t>
            </a:r>
            <a:r>
              <a:rPr lang="en-ZA" sz="1200" kern="1200" dirty="0">
                <a:solidFill>
                  <a:schemeClr val="tx1"/>
                </a:solidFill>
                <a:effectLst/>
                <a:latin typeface="+mn-lt"/>
                <a:ea typeface="+mn-ea"/>
                <a:cs typeface="+mn-cs"/>
              </a:rPr>
              <a:t>) into their notebook.</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ZA" sz="1200" kern="1200" dirty="0">
                <a:solidFill>
                  <a:schemeClr val="tx1"/>
                </a:solidFill>
                <a:effectLst/>
                <a:latin typeface="+mn-lt"/>
                <a:ea typeface="+mn-ea"/>
                <a:cs typeface="+mn-cs"/>
              </a:rPr>
              <a:t>PHYSICAL STRESSOR - Physical factors cause stress that impacts your body. E.g. lack of exercise, physical abuse, and overtiredness.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This includes unhealthy lifestyle choices, alcohol abuse, caffeine addiction, and sexual promiscuity.</a:t>
            </a: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ZA" sz="1200" kern="1200" dirty="0">
                <a:solidFill>
                  <a:schemeClr val="tx1"/>
                </a:solidFill>
                <a:effectLst/>
                <a:latin typeface="+mn-lt"/>
                <a:ea typeface="+mn-ea"/>
                <a:cs typeface="+mn-cs"/>
              </a:rPr>
              <a:t>EMOTIONAL STRESSOR - Emotional factors include your feelings, reactions to life experiences, and how you feel about yourself.</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Life crises that are stressors include teen pregnancy, the death of a parent, unemployment in the home, etc.</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Change can also be a stressor like moving house or moving schools in your matric year.</a:t>
            </a: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ZA" sz="1200" kern="1200" dirty="0">
                <a:solidFill>
                  <a:schemeClr val="tx1"/>
                </a:solidFill>
                <a:effectLst/>
                <a:latin typeface="+mn-lt"/>
                <a:ea typeface="+mn-ea"/>
                <a:cs typeface="+mn-cs"/>
              </a:rPr>
              <a:t>SOCIAL STRESSORS - This includes your relationships with others from family, friends and society in general. This includes divorce in the family, gender discrimination in society, bullying amongst peers, and breaking up friendships or relationships.</a:t>
            </a: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ZA" sz="1200" kern="1200" dirty="0">
                <a:solidFill>
                  <a:schemeClr val="tx1"/>
                </a:solidFill>
                <a:effectLst/>
                <a:latin typeface="+mn-lt"/>
                <a:ea typeface="+mn-ea"/>
                <a:cs typeface="+mn-cs"/>
              </a:rPr>
              <a:t>ENVIRONMENTAL STRESSOR - This refers to everything around you. It could be where you live, attend school, etc. This includes pollution caused by traffic, natural disasters like fire or floods, lack of privacy in your home, lack of sunlight, etc.</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I’m sure many of you can relate to these stressors. These stressors could be summarised as an external factor that has an impact on you by increasing your stress. When these factors exist for a long period of time and increase in pressure they could be called </a:t>
            </a:r>
            <a:r>
              <a:rPr lang="en-ZA" sz="1200" b="1" kern="1200" dirty="0">
                <a:solidFill>
                  <a:schemeClr val="tx1"/>
                </a:solidFill>
                <a:effectLst/>
                <a:latin typeface="+mn-lt"/>
                <a:ea typeface="+mn-ea"/>
                <a:cs typeface="+mn-cs"/>
              </a:rPr>
              <a:t>chronic stress</a:t>
            </a:r>
            <a:r>
              <a:rPr lang="en-ZA" sz="1200" kern="1200" dirty="0">
                <a:solidFill>
                  <a:schemeClr val="tx1"/>
                </a:solidFill>
                <a:effectLst/>
                <a:latin typeface="+mn-lt"/>
                <a:ea typeface="+mn-ea"/>
                <a:cs typeface="+mn-cs"/>
              </a:rPr>
              <a:t>. The increased impact over an extended period of time could result in mental health sickness or physical illnesses like ulcers or IBS (Irritable Bowel Syndrome).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DA52DF4-F703-41C3-9B4D-F4431FB53541}" type="slidenum">
              <a:rPr lang="en-US" smtClean="0"/>
              <a:t>6</a:t>
            </a:fld>
            <a:endParaRPr lang="en-US"/>
          </a:p>
        </p:txBody>
      </p:sp>
    </p:spTree>
    <p:extLst>
      <p:ext uri="{BB962C8B-B14F-4D97-AF65-F5344CB8AC3E}">
        <p14:creationId xmlns:p14="http://schemas.microsoft.com/office/powerpoint/2010/main" val="2091366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7</a:t>
            </a:r>
          </a:p>
          <a:p>
            <a:endParaRPr lang="en-US" dirty="0"/>
          </a:p>
          <a:p>
            <a:pPr marL="171450" indent="-171450">
              <a:buFont typeface="Arial" panose="020B0604020202020204" pitchFamily="34" charset="0"/>
              <a:buChar char="•"/>
            </a:pPr>
            <a:r>
              <a:rPr lang="en-ZA" sz="1200" kern="1200" dirty="0">
                <a:solidFill>
                  <a:schemeClr val="tx1"/>
                </a:solidFill>
                <a:effectLst/>
                <a:latin typeface="+mn-lt"/>
                <a:ea typeface="+mn-ea"/>
                <a:cs typeface="+mn-cs"/>
              </a:rPr>
              <a:t>(Note to teacher: This activity will offer learners an opportunity to make suggestions that will educate other learners on the impact of stress in a school environment. This activity includes FOUR different group questions on the </a:t>
            </a:r>
            <a:r>
              <a:rPr lang="en-ZA" sz="1200" u="sng" kern="1200" dirty="0">
                <a:solidFill>
                  <a:schemeClr val="tx1"/>
                </a:solidFill>
                <a:effectLst/>
                <a:latin typeface="+mn-lt"/>
                <a:ea typeface="+mn-ea"/>
                <a:cs typeface="+mn-cs"/>
              </a:rPr>
              <a:t>same</a:t>
            </a:r>
            <a:r>
              <a:rPr lang="en-ZA" sz="1200" kern="1200" dirty="0">
                <a:solidFill>
                  <a:schemeClr val="tx1"/>
                </a:solidFill>
                <a:effectLst/>
                <a:latin typeface="+mn-lt"/>
                <a:ea typeface="+mn-ea"/>
                <a:cs typeface="+mn-cs"/>
              </a:rPr>
              <a:t> article titled: ‘</a:t>
            </a:r>
            <a:r>
              <a:rPr lang="en-ZA" sz="1200" i="1" kern="1200" dirty="0">
                <a:solidFill>
                  <a:schemeClr val="tx1"/>
                </a:solidFill>
                <a:effectLst/>
                <a:latin typeface="+mn-lt"/>
                <a:ea typeface="+mn-ea"/>
                <a:cs typeface="+mn-cs"/>
              </a:rPr>
              <a:t>This is the school dropout rate in South Africa’</a:t>
            </a: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a:t>
            </a:r>
            <a:r>
              <a:rPr lang="en-ZA" sz="1200" b="1" i="1" u="sng" kern="1200" dirty="0">
                <a:solidFill>
                  <a:schemeClr val="tx1"/>
                </a:solidFill>
                <a:effectLst/>
                <a:latin typeface="+mn-lt"/>
                <a:ea typeface="+mn-ea"/>
                <a:cs typeface="+mn-cs"/>
              </a:rPr>
              <a:t>Lesson 1 – Group Activity</a:t>
            </a: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The aim is to have learners discuss their focus questions in their group and give feedback to the class. Hand out the </a:t>
            </a:r>
            <a:r>
              <a:rPr lang="en-ZA" sz="1200" b="1" i="1" u="sng" kern="1200" dirty="0">
                <a:solidFill>
                  <a:schemeClr val="tx1"/>
                </a:solidFill>
                <a:effectLst/>
                <a:latin typeface="+mn-lt"/>
                <a:ea typeface="+mn-ea"/>
                <a:cs typeface="+mn-cs"/>
              </a:rPr>
              <a:t>Lesson 1 – Poster Template</a:t>
            </a:r>
            <a:r>
              <a:rPr lang="en-ZA" sz="1200" kern="1200" dirty="0">
                <a:solidFill>
                  <a:schemeClr val="tx1"/>
                </a:solidFill>
                <a:effectLst/>
                <a:latin typeface="+mn-lt"/>
                <a:ea typeface="+mn-ea"/>
                <a:cs typeface="+mn-cs"/>
              </a:rPr>
              <a:t> for learners to put their suggestions on. It would be helpful to put these up somewhere in the class as a reminder to others to “Say NO to school dropout!”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The </a:t>
            </a:r>
            <a:r>
              <a:rPr lang="en-ZA" sz="1200" b="1" i="1" u="sng" kern="1200" dirty="0">
                <a:solidFill>
                  <a:schemeClr val="tx1"/>
                </a:solidFill>
                <a:effectLst/>
                <a:latin typeface="+mn-lt"/>
                <a:ea typeface="+mn-ea"/>
                <a:cs typeface="+mn-cs"/>
              </a:rPr>
              <a:t>Lesson 1 – Group Activity MEMO</a:t>
            </a:r>
            <a:r>
              <a:rPr lang="en-ZA" sz="1200" kern="1200" dirty="0">
                <a:solidFill>
                  <a:schemeClr val="tx1"/>
                </a:solidFill>
                <a:effectLst/>
                <a:latin typeface="+mn-lt"/>
                <a:ea typeface="+mn-ea"/>
                <a:cs typeface="+mn-cs"/>
              </a:rPr>
              <a:t> provides answers to the questions for your guidance)</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With the impact of an economic recession, an increase in unemployment amongst the youth and an increase in substance abuse, it is no wonder that South African schools are experiencing the greatest dropout rate ever. These increasing numbers are a major concern should the numbers keep rising. Being one of the few who have made it to Grade 12, you have a wealth of wisdom to share with those learners who are younger than you and tempted to drop out.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As a group, read the article on your group case study (</a:t>
            </a:r>
            <a:r>
              <a:rPr lang="en-ZA" sz="1200" b="1" i="1" u="sng" kern="1200" dirty="0">
                <a:solidFill>
                  <a:schemeClr val="tx1"/>
                </a:solidFill>
                <a:effectLst/>
                <a:latin typeface="+mn-lt"/>
                <a:ea typeface="+mn-ea"/>
                <a:cs typeface="+mn-cs"/>
              </a:rPr>
              <a:t>Lesson 1 – Group Activity</a:t>
            </a:r>
            <a:r>
              <a:rPr lang="en-ZA" sz="1200" kern="1200" dirty="0">
                <a:solidFill>
                  <a:schemeClr val="tx1"/>
                </a:solidFill>
                <a:effectLst/>
                <a:latin typeface="+mn-lt"/>
                <a:ea typeface="+mn-ea"/>
                <a:cs typeface="+mn-cs"/>
              </a:rPr>
              <a:t>) and reflect on the questions as a group and write your responses on the poster template (</a:t>
            </a:r>
            <a:r>
              <a:rPr lang="en-ZA" sz="1200" b="1" i="1" u="sng" kern="1200" dirty="0">
                <a:solidFill>
                  <a:schemeClr val="tx1"/>
                </a:solidFill>
                <a:effectLst/>
                <a:latin typeface="+mn-lt"/>
                <a:ea typeface="+mn-ea"/>
                <a:cs typeface="+mn-cs"/>
              </a:rPr>
              <a:t>Lesson 1 – Poster Template</a:t>
            </a:r>
            <a:r>
              <a:rPr lang="en-ZA" sz="1200" kern="1200" dirty="0">
                <a:solidFill>
                  <a:schemeClr val="tx1"/>
                </a:solidFill>
                <a:effectLst/>
                <a:latin typeface="+mn-lt"/>
                <a:ea typeface="+mn-ea"/>
                <a:cs typeface="+mn-cs"/>
              </a:rPr>
              <a:t>). Choose one person to give feedback to the class.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DA52DF4-F703-41C3-9B4D-F4431FB53541}" type="slidenum">
              <a:rPr lang="en-US" smtClean="0"/>
              <a:t>7</a:t>
            </a:fld>
            <a:endParaRPr lang="en-US"/>
          </a:p>
        </p:txBody>
      </p:sp>
    </p:spTree>
    <p:extLst>
      <p:ext uri="{BB962C8B-B14F-4D97-AF65-F5344CB8AC3E}">
        <p14:creationId xmlns:p14="http://schemas.microsoft.com/office/powerpoint/2010/main" val="405624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8</a:t>
            </a:r>
          </a:p>
          <a:p>
            <a:endParaRPr lang="en-US" dirty="0"/>
          </a:p>
          <a:p>
            <a:pPr marL="171450" indent="-171450">
              <a:buFont typeface="Arial" panose="020B0604020202020204" pitchFamily="34" charset="0"/>
              <a:buChar char="•"/>
            </a:pPr>
            <a:r>
              <a:rPr lang="en-ZA" sz="1200" kern="1200" dirty="0">
                <a:solidFill>
                  <a:schemeClr val="tx1"/>
                </a:solidFill>
                <a:effectLst/>
                <a:latin typeface="+mn-lt"/>
                <a:ea typeface="+mn-ea"/>
                <a:cs typeface="+mn-cs"/>
              </a:rPr>
              <a:t>We will not have time now to start the homework. </a:t>
            </a:r>
            <a:r>
              <a:rPr lang="en-ZA" sz="1200" b="1" i="1" kern="1200" dirty="0">
                <a:solidFill>
                  <a:schemeClr val="tx1"/>
                </a:solidFill>
                <a:effectLst/>
                <a:latin typeface="+mn-lt"/>
                <a:ea typeface="+mn-ea"/>
                <a:cs typeface="+mn-cs"/>
              </a:rPr>
              <a:t>Activity 3</a:t>
            </a:r>
            <a:r>
              <a:rPr lang="en-ZA" sz="1200" kern="1200" dirty="0">
                <a:solidFill>
                  <a:schemeClr val="tx1"/>
                </a:solidFill>
                <a:effectLst/>
                <a:latin typeface="+mn-lt"/>
                <a:ea typeface="+mn-ea"/>
                <a:cs typeface="+mn-cs"/>
              </a:rPr>
              <a:t> (</a:t>
            </a:r>
            <a:r>
              <a:rPr lang="en-ZA" sz="1200" b="1" i="1" u="sng" kern="1200" dirty="0">
                <a:solidFill>
                  <a:schemeClr val="tx1"/>
                </a:solidFill>
                <a:effectLst/>
                <a:latin typeface="+mn-lt"/>
                <a:ea typeface="+mn-ea"/>
                <a:cs typeface="+mn-cs"/>
              </a:rPr>
              <a:t>Lesson 1 – Worksheet</a:t>
            </a:r>
            <a:r>
              <a:rPr lang="en-ZA" sz="1200" kern="1200" dirty="0">
                <a:solidFill>
                  <a:schemeClr val="tx1"/>
                </a:solidFill>
                <a:effectLst/>
                <a:latin typeface="+mn-lt"/>
                <a:ea typeface="+mn-ea"/>
                <a:cs typeface="+mn-cs"/>
              </a:rPr>
              <a:t>) will give you an opportunity to work through the type of question that prepares you for the way in which this content could be assessed in a Controlled Test. Please complete these questions and bring them to class next week.</a:t>
            </a:r>
            <a:endParaRPr lang="en-US" dirty="0"/>
          </a:p>
        </p:txBody>
      </p:sp>
      <p:sp>
        <p:nvSpPr>
          <p:cNvPr id="4" name="Slide Number Placeholder 3"/>
          <p:cNvSpPr>
            <a:spLocks noGrp="1"/>
          </p:cNvSpPr>
          <p:nvPr>
            <p:ph type="sldNum" sz="quarter" idx="5"/>
          </p:nvPr>
        </p:nvSpPr>
        <p:spPr/>
        <p:txBody>
          <a:bodyPr/>
          <a:lstStyle/>
          <a:p>
            <a:fld id="{ADA52DF4-F703-41C3-9B4D-F4431FB53541}" type="slidenum">
              <a:rPr lang="en-US" smtClean="0"/>
              <a:t>8</a:t>
            </a:fld>
            <a:endParaRPr lang="en-US"/>
          </a:p>
        </p:txBody>
      </p:sp>
    </p:spTree>
    <p:extLst>
      <p:ext uri="{BB962C8B-B14F-4D97-AF65-F5344CB8AC3E}">
        <p14:creationId xmlns:p14="http://schemas.microsoft.com/office/powerpoint/2010/main" val="2438344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9</a:t>
            </a:r>
          </a:p>
          <a:p>
            <a:endParaRPr lang="en-US" dirty="0"/>
          </a:p>
          <a:p>
            <a:pPr marL="171450" indent="-171450">
              <a:buFont typeface="Arial" panose="020B0604020202020204" pitchFamily="34" charset="0"/>
              <a:buChar char="•"/>
            </a:pPr>
            <a:r>
              <a:rPr lang="en-ZA" sz="1200" kern="1200" dirty="0">
                <a:solidFill>
                  <a:schemeClr val="tx1"/>
                </a:solidFill>
                <a:effectLst/>
                <a:latin typeface="+mn-lt"/>
                <a:ea typeface="+mn-ea"/>
                <a:cs typeface="+mn-cs"/>
              </a:rPr>
              <a:t>As we come to the end of this lesson, reflect on the following questions in </a:t>
            </a:r>
            <a:r>
              <a:rPr lang="en-ZA" sz="1200" b="1" i="1" kern="1200" dirty="0">
                <a:solidFill>
                  <a:schemeClr val="tx1"/>
                </a:solidFill>
                <a:effectLst/>
                <a:latin typeface="+mn-lt"/>
                <a:ea typeface="+mn-ea"/>
                <a:cs typeface="+mn-cs"/>
              </a:rPr>
              <a:t>Activity 4 </a:t>
            </a:r>
            <a:r>
              <a:rPr lang="en-ZA" sz="1200" kern="1200" dirty="0">
                <a:solidFill>
                  <a:schemeClr val="tx1"/>
                </a:solidFill>
                <a:effectLst/>
                <a:latin typeface="+mn-lt"/>
                <a:ea typeface="+mn-ea"/>
                <a:cs typeface="+mn-cs"/>
              </a:rPr>
              <a:t>(</a:t>
            </a:r>
            <a:r>
              <a:rPr lang="en-ZA" sz="1200" b="1" i="1" u="sng" kern="1200" dirty="0">
                <a:solidFill>
                  <a:schemeClr val="tx1"/>
                </a:solidFill>
                <a:effectLst/>
                <a:latin typeface="+mn-lt"/>
                <a:ea typeface="+mn-ea"/>
                <a:cs typeface="+mn-cs"/>
              </a:rPr>
              <a:t>Lesson 1 – Worksheet</a:t>
            </a:r>
            <a:r>
              <a:rPr lang="en-ZA" sz="1200" i="1" u="sng" kern="1200" dirty="0">
                <a:solidFill>
                  <a:schemeClr val="tx1"/>
                </a:solidFill>
                <a:effectLst/>
                <a:latin typeface="+mn-lt"/>
                <a:ea typeface="+mn-ea"/>
                <a:cs typeface="+mn-cs"/>
              </a:rPr>
              <a:t>)</a:t>
            </a:r>
            <a:r>
              <a:rPr lang="en-ZA"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ZA" sz="1200" kern="1200" dirty="0">
                <a:solidFill>
                  <a:schemeClr val="tx1"/>
                </a:solidFill>
                <a:effectLst/>
                <a:latin typeface="+mn-lt"/>
                <a:ea typeface="+mn-ea"/>
                <a:cs typeface="+mn-cs"/>
              </a:rPr>
              <a:t>What advice would you give someone showing signs of physical / emotional stress? </a:t>
            </a: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ZA" sz="1200" kern="1200" dirty="0">
                <a:solidFill>
                  <a:schemeClr val="tx1"/>
                </a:solidFill>
                <a:effectLst/>
                <a:latin typeface="+mn-lt"/>
                <a:ea typeface="+mn-ea"/>
                <a:cs typeface="+mn-cs"/>
              </a:rPr>
              <a:t>How can you contribute to creating a calm, stress-free atmosphere in the classroom?</a:t>
            </a: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ZA" sz="1200" kern="1200" dirty="0">
                <a:solidFill>
                  <a:schemeClr val="tx1"/>
                </a:solidFill>
                <a:effectLst/>
                <a:latin typeface="+mn-lt"/>
                <a:ea typeface="+mn-ea"/>
                <a:cs typeface="+mn-cs"/>
              </a:rPr>
              <a:t>Was there any content covered in today’s lesson that you need to revise?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DA52DF4-F703-41C3-9B4D-F4431FB53541}" type="slidenum">
              <a:rPr lang="en-US" smtClean="0"/>
              <a:t>9</a:t>
            </a:fld>
            <a:endParaRPr lang="en-US"/>
          </a:p>
        </p:txBody>
      </p:sp>
    </p:spTree>
    <p:extLst>
      <p:ext uri="{BB962C8B-B14F-4D97-AF65-F5344CB8AC3E}">
        <p14:creationId xmlns:p14="http://schemas.microsoft.com/office/powerpoint/2010/main" val="1388525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FC1B9-7F9D-6D03-6E72-97F85283C7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DBB5A3-6655-F991-EFA5-6D8298E292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842F5F-8932-98E7-48C2-B19F8A9D93BE}"/>
              </a:ext>
            </a:extLst>
          </p:cNvPr>
          <p:cNvSpPr>
            <a:spLocks noGrp="1"/>
          </p:cNvSpPr>
          <p:nvPr>
            <p:ph type="dt" sz="half" idx="10"/>
          </p:nvPr>
        </p:nvSpPr>
        <p:spPr/>
        <p:txBody>
          <a:bodyPr/>
          <a:lstStyle/>
          <a:p>
            <a:fld id="{C3B140D3-2F37-44BB-8B4B-AB9997DC7888}" type="datetimeFigureOut">
              <a:rPr lang="en-US" smtClean="0"/>
              <a:t>10/20/2025</a:t>
            </a:fld>
            <a:endParaRPr lang="en-US"/>
          </a:p>
        </p:txBody>
      </p:sp>
      <p:sp>
        <p:nvSpPr>
          <p:cNvPr id="5" name="Footer Placeholder 4">
            <a:extLst>
              <a:ext uri="{FF2B5EF4-FFF2-40B4-BE49-F238E27FC236}">
                <a16:creationId xmlns:a16="http://schemas.microsoft.com/office/drawing/2014/main" id="{112DC8A4-6F03-2CB2-D4FB-7AB268352B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CB573-23AA-2090-512B-C262579A40A8}"/>
              </a:ext>
            </a:extLst>
          </p:cNvPr>
          <p:cNvSpPr>
            <a:spLocks noGrp="1"/>
          </p:cNvSpPr>
          <p:nvPr>
            <p:ph type="sldNum" sz="quarter" idx="12"/>
          </p:nvPr>
        </p:nvSpPr>
        <p:spPr/>
        <p:txBody>
          <a:bodyPr/>
          <a:lstStyle/>
          <a:p>
            <a:fld id="{87AB2DC4-B25F-4259-A61E-195FEC07D607}" type="slidenum">
              <a:rPr lang="en-US" smtClean="0"/>
              <a:t>‹#›</a:t>
            </a:fld>
            <a:endParaRPr lang="en-US"/>
          </a:p>
        </p:txBody>
      </p:sp>
    </p:spTree>
    <p:extLst>
      <p:ext uri="{BB962C8B-B14F-4D97-AF65-F5344CB8AC3E}">
        <p14:creationId xmlns:p14="http://schemas.microsoft.com/office/powerpoint/2010/main" val="241732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846F-7E45-1FE2-7EE0-36D13401C6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A7BA85-71C1-2B54-3CC3-B48B6F4104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CCC40C-81CA-8DEC-CD96-C67BCCE34663}"/>
              </a:ext>
            </a:extLst>
          </p:cNvPr>
          <p:cNvSpPr>
            <a:spLocks noGrp="1"/>
          </p:cNvSpPr>
          <p:nvPr>
            <p:ph type="dt" sz="half" idx="10"/>
          </p:nvPr>
        </p:nvSpPr>
        <p:spPr/>
        <p:txBody>
          <a:bodyPr/>
          <a:lstStyle/>
          <a:p>
            <a:fld id="{C3B140D3-2F37-44BB-8B4B-AB9997DC7888}" type="datetimeFigureOut">
              <a:rPr lang="en-US" smtClean="0"/>
              <a:t>10/20/2025</a:t>
            </a:fld>
            <a:endParaRPr lang="en-US"/>
          </a:p>
        </p:txBody>
      </p:sp>
      <p:sp>
        <p:nvSpPr>
          <p:cNvPr id="5" name="Footer Placeholder 4">
            <a:extLst>
              <a:ext uri="{FF2B5EF4-FFF2-40B4-BE49-F238E27FC236}">
                <a16:creationId xmlns:a16="http://schemas.microsoft.com/office/drawing/2014/main" id="{56993C17-3244-F1E2-1CEB-5CEB344C8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DDADE-1E95-1D2D-648C-7C9365E639D7}"/>
              </a:ext>
            </a:extLst>
          </p:cNvPr>
          <p:cNvSpPr>
            <a:spLocks noGrp="1"/>
          </p:cNvSpPr>
          <p:nvPr>
            <p:ph type="sldNum" sz="quarter" idx="12"/>
          </p:nvPr>
        </p:nvSpPr>
        <p:spPr/>
        <p:txBody>
          <a:bodyPr/>
          <a:lstStyle/>
          <a:p>
            <a:fld id="{87AB2DC4-B25F-4259-A61E-195FEC07D607}" type="slidenum">
              <a:rPr lang="en-US" smtClean="0"/>
              <a:t>‹#›</a:t>
            </a:fld>
            <a:endParaRPr lang="en-US"/>
          </a:p>
        </p:txBody>
      </p:sp>
    </p:spTree>
    <p:extLst>
      <p:ext uri="{BB962C8B-B14F-4D97-AF65-F5344CB8AC3E}">
        <p14:creationId xmlns:p14="http://schemas.microsoft.com/office/powerpoint/2010/main" val="1541529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D04CB6-3C48-1633-9951-AA13A75302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224A9F-5A3E-1A06-AE73-A0FFE5FF86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D6F25F-06BF-3871-C027-47C21EFF5895}"/>
              </a:ext>
            </a:extLst>
          </p:cNvPr>
          <p:cNvSpPr>
            <a:spLocks noGrp="1"/>
          </p:cNvSpPr>
          <p:nvPr>
            <p:ph type="dt" sz="half" idx="10"/>
          </p:nvPr>
        </p:nvSpPr>
        <p:spPr/>
        <p:txBody>
          <a:bodyPr/>
          <a:lstStyle/>
          <a:p>
            <a:fld id="{C3B140D3-2F37-44BB-8B4B-AB9997DC7888}" type="datetimeFigureOut">
              <a:rPr lang="en-US" smtClean="0"/>
              <a:t>10/20/2025</a:t>
            </a:fld>
            <a:endParaRPr lang="en-US"/>
          </a:p>
        </p:txBody>
      </p:sp>
      <p:sp>
        <p:nvSpPr>
          <p:cNvPr id="5" name="Footer Placeholder 4">
            <a:extLst>
              <a:ext uri="{FF2B5EF4-FFF2-40B4-BE49-F238E27FC236}">
                <a16:creationId xmlns:a16="http://schemas.microsoft.com/office/drawing/2014/main" id="{BC371487-37EE-9EAA-1D9D-81C9CFFE4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C8A425-F9DB-ACAA-81EC-DC1E79A052BC}"/>
              </a:ext>
            </a:extLst>
          </p:cNvPr>
          <p:cNvSpPr>
            <a:spLocks noGrp="1"/>
          </p:cNvSpPr>
          <p:nvPr>
            <p:ph type="sldNum" sz="quarter" idx="12"/>
          </p:nvPr>
        </p:nvSpPr>
        <p:spPr/>
        <p:txBody>
          <a:bodyPr/>
          <a:lstStyle/>
          <a:p>
            <a:fld id="{87AB2DC4-B25F-4259-A61E-195FEC07D607}" type="slidenum">
              <a:rPr lang="en-US" smtClean="0"/>
              <a:t>‹#›</a:t>
            </a:fld>
            <a:endParaRPr lang="en-US"/>
          </a:p>
        </p:txBody>
      </p:sp>
    </p:spTree>
    <p:extLst>
      <p:ext uri="{BB962C8B-B14F-4D97-AF65-F5344CB8AC3E}">
        <p14:creationId xmlns:p14="http://schemas.microsoft.com/office/powerpoint/2010/main" val="2365004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BB0E-BDF7-9F5D-10E2-841D193C9A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6603FF-221E-52BB-0FA4-93A6F82146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259FA2-D9BD-F90E-64A7-6FCCCB7899E5}"/>
              </a:ext>
            </a:extLst>
          </p:cNvPr>
          <p:cNvSpPr>
            <a:spLocks noGrp="1"/>
          </p:cNvSpPr>
          <p:nvPr>
            <p:ph type="dt" sz="half" idx="10"/>
          </p:nvPr>
        </p:nvSpPr>
        <p:spPr/>
        <p:txBody>
          <a:bodyPr/>
          <a:lstStyle/>
          <a:p>
            <a:fld id="{C3B140D3-2F37-44BB-8B4B-AB9997DC7888}" type="datetimeFigureOut">
              <a:rPr lang="en-US" smtClean="0"/>
              <a:t>10/20/2025</a:t>
            </a:fld>
            <a:endParaRPr lang="en-US"/>
          </a:p>
        </p:txBody>
      </p:sp>
      <p:sp>
        <p:nvSpPr>
          <p:cNvPr id="5" name="Footer Placeholder 4">
            <a:extLst>
              <a:ext uri="{FF2B5EF4-FFF2-40B4-BE49-F238E27FC236}">
                <a16:creationId xmlns:a16="http://schemas.microsoft.com/office/drawing/2014/main" id="{D9ECFDAA-99FC-C87C-0DAB-BBF215225A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53E85-0AE8-6CAF-58D6-F1815A052EF0}"/>
              </a:ext>
            </a:extLst>
          </p:cNvPr>
          <p:cNvSpPr>
            <a:spLocks noGrp="1"/>
          </p:cNvSpPr>
          <p:nvPr>
            <p:ph type="sldNum" sz="quarter" idx="12"/>
          </p:nvPr>
        </p:nvSpPr>
        <p:spPr/>
        <p:txBody>
          <a:bodyPr/>
          <a:lstStyle/>
          <a:p>
            <a:fld id="{87AB2DC4-B25F-4259-A61E-195FEC07D607}" type="slidenum">
              <a:rPr lang="en-US" smtClean="0"/>
              <a:t>‹#›</a:t>
            </a:fld>
            <a:endParaRPr lang="en-US"/>
          </a:p>
        </p:txBody>
      </p:sp>
    </p:spTree>
    <p:extLst>
      <p:ext uri="{BB962C8B-B14F-4D97-AF65-F5344CB8AC3E}">
        <p14:creationId xmlns:p14="http://schemas.microsoft.com/office/powerpoint/2010/main" val="1264220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EF06E-9C35-4529-917B-77F866DC0C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38DABE-29B4-F2BF-269D-ADC5A06785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0F9FA5-E21F-AC15-37DF-0B933E7C91F9}"/>
              </a:ext>
            </a:extLst>
          </p:cNvPr>
          <p:cNvSpPr>
            <a:spLocks noGrp="1"/>
          </p:cNvSpPr>
          <p:nvPr>
            <p:ph type="dt" sz="half" idx="10"/>
          </p:nvPr>
        </p:nvSpPr>
        <p:spPr/>
        <p:txBody>
          <a:bodyPr/>
          <a:lstStyle/>
          <a:p>
            <a:fld id="{C3B140D3-2F37-44BB-8B4B-AB9997DC7888}" type="datetimeFigureOut">
              <a:rPr lang="en-US" smtClean="0"/>
              <a:t>10/20/2025</a:t>
            </a:fld>
            <a:endParaRPr lang="en-US"/>
          </a:p>
        </p:txBody>
      </p:sp>
      <p:sp>
        <p:nvSpPr>
          <p:cNvPr id="5" name="Footer Placeholder 4">
            <a:extLst>
              <a:ext uri="{FF2B5EF4-FFF2-40B4-BE49-F238E27FC236}">
                <a16:creationId xmlns:a16="http://schemas.microsoft.com/office/drawing/2014/main" id="{241759B5-755F-2236-8D62-BDCB5CC70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17CD1-B9C0-9DE3-3461-314222D5AF17}"/>
              </a:ext>
            </a:extLst>
          </p:cNvPr>
          <p:cNvSpPr>
            <a:spLocks noGrp="1"/>
          </p:cNvSpPr>
          <p:nvPr>
            <p:ph type="sldNum" sz="quarter" idx="12"/>
          </p:nvPr>
        </p:nvSpPr>
        <p:spPr/>
        <p:txBody>
          <a:bodyPr/>
          <a:lstStyle/>
          <a:p>
            <a:fld id="{87AB2DC4-B25F-4259-A61E-195FEC07D607}" type="slidenum">
              <a:rPr lang="en-US" smtClean="0"/>
              <a:t>‹#›</a:t>
            </a:fld>
            <a:endParaRPr lang="en-US"/>
          </a:p>
        </p:txBody>
      </p:sp>
    </p:spTree>
    <p:extLst>
      <p:ext uri="{BB962C8B-B14F-4D97-AF65-F5344CB8AC3E}">
        <p14:creationId xmlns:p14="http://schemas.microsoft.com/office/powerpoint/2010/main" val="3744474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76364-9E78-0554-51B8-39B4403E96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B17D91-F217-BDC6-6F62-A350867E51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470559-F646-8122-5A98-FD8505C39A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DE2364-9447-378B-6DA7-B4AA2FCE1882}"/>
              </a:ext>
            </a:extLst>
          </p:cNvPr>
          <p:cNvSpPr>
            <a:spLocks noGrp="1"/>
          </p:cNvSpPr>
          <p:nvPr>
            <p:ph type="dt" sz="half" idx="10"/>
          </p:nvPr>
        </p:nvSpPr>
        <p:spPr/>
        <p:txBody>
          <a:bodyPr/>
          <a:lstStyle/>
          <a:p>
            <a:fld id="{C3B140D3-2F37-44BB-8B4B-AB9997DC7888}" type="datetimeFigureOut">
              <a:rPr lang="en-US" smtClean="0"/>
              <a:t>10/20/2025</a:t>
            </a:fld>
            <a:endParaRPr lang="en-US"/>
          </a:p>
        </p:txBody>
      </p:sp>
      <p:sp>
        <p:nvSpPr>
          <p:cNvPr id="6" name="Footer Placeholder 5">
            <a:extLst>
              <a:ext uri="{FF2B5EF4-FFF2-40B4-BE49-F238E27FC236}">
                <a16:creationId xmlns:a16="http://schemas.microsoft.com/office/drawing/2014/main" id="{891CA300-BC01-C334-F612-76448F3F21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4DAE1E-27EA-1069-0A29-7AC13073D9FF}"/>
              </a:ext>
            </a:extLst>
          </p:cNvPr>
          <p:cNvSpPr>
            <a:spLocks noGrp="1"/>
          </p:cNvSpPr>
          <p:nvPr>
            <p:ph type="sldNum" sz="quarter" idx="12"/>
          </p:nvPr>
        </p:nvSpPr>
        <p:spPr/>
        <p:txBody>
          <a:bodyPr/>
          <a:lstStyle/>
          <a:p>
            <a:fld id="{87AB2DC4-B25F-4259-A61E-195FEC07D607}" type="slidenum">
              <a:rPr lang="en-US" smtClean="0"/>
              <a:t>‹#›</a:t>
            </a:fld>
            <a:endParaRPr lang="en-US"/>
          </a:p>
        </p:txBody>
      </p:sp>
    </p:spTree>
    <p:extLst>
      <p:ext uri="{BB962C8B-B14F-4D97-AF65-F5344CB8AC3E}">
        <p14:creationId xmlns:p14="http://schemas.microsoft.com/office/powerpoint/2010/main" val="148451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3168A-F308-47DF-FE06-AE43893432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0791B1-9DE3-C0D9-1A62-ABC56F2977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13817B-FBA6-BC98-B067-5B69B03B05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7E8085-60E6-B376-62C1-81533146DE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AFCDED-E54B-BA49-9F82-B391532F91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590B1C-75ED-4701-B840-260322CB7B95}"/>
              </a:ext>
            </a:extLst>
          </p:cNvPr>
          <p:cNvSpPr>
            <a:spLocks noGrp="1"/>
          </p:cNvSpPr>
          <p:nvPr>
            <p:ph type="dt" sz="half" idx="10"/>
          </p:nvPr>
        </p:nvSpPr>
        <p:spPr/>
        <p:txBody>
          <a:bodyPr/>
          <a:lstStyle/>
          <a:p>
            <a:fld id="{C3B140D3-2F37-44BB-8B4B-AB9997DC7888}" type="datetimeFigureOut">
              <a:rPr lang="en-US" smtClean="0"/>
              <a:t>10/20/2025</a:t>
            </a:fld>
            <a:endParaRPr lang="en-US"/>
          </a:p>
        </p:txBody>
      </p:sp>
      <p:sp>
        <p:nvSpPr>
          <p:cNvPr id="8" name="Footer Placeholder 7">
            <a:extLst>
              <a:ext uri="{FF2B5EF4-FFF2-40B4-BE49-F238E27FC236}">
                <a16:creationId xmlns:a16="http://schemas.microsoft.com/office/drawing/2014/main" id="{5F494095-8B28-14D5-8FE5-106AE203A8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4B5559-EF22-C39B-4BFC-52A47189EE79}"/>
              </a:ext>
            </a:extLst>
          </p:cNvPr>
          <p:cNvSpPr>
            <a:spLocks noGrp="1"/>
          </p:cNvSpPr>
          <p:nvPr>
            <p:ph type="sldNum" sz="quarter" idx="12"/>
          </p:nvPr>
        </p:nvSpPr>
        <p:spPr/>
        <p:txBody>
          <a:bodyPr/>
          <a:lstStyle/>
          <a:p>
            <a:fld id="{87AB2DC4-B25F-4259-A61E-195FEC07D607}" type="slidenum">
              <a:rPr lang="en-US" smtClean="0"/>
              <a:t>‹#›</a:t>
            </a:fld>
            <a:endParaRPr lang="en-US"/>
          </a:p>
        </p:txBody>
      </p:sp>
    </p:spTree>
    <p:extLst>
      <p:ext uri="{BB962C8B-B14F-4D97-AF65-F5344CB8AC3E}">
        <p14:creationId xmlns:p14="http://schemas.microsoft.com/office/powerpoint/2010/main" val="1759770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AF400-C241-E5FA-9BD2-AEBC819E2C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1659B7-203A-6E7E-AA3C-CEFA6DDEAB25}"/>
              </a:ext>
            </a:extLst>
          </p:cNvPr>
          <p:cNvSpPr>
            <a:spLocks noGrp="1"/>
          </p:cNvSpPr>
          <p:nvPr>
            <p:ph type="dt" sz="half" idx="10"/>
          </p:nvPr>
        </p:nvSpPr>
        <p:spPr/>
        <p:txBody>
          <a:bodyPr/>
          <a:lstStyle/>
          <a:p>
            <a:fld id="{C3B140D3-2F37-44BB-8B4B-AB9997DC7888}" type="datetimeFigureOut">
              <a:rPr lang="en-US" smtClean="0"/>
              <a:t>10/20/2025</a:t>
            </a:fld>
            <a:endParaRPr lang="en-US"/>
          </a:p>
        </p:txBody>
      </p:sp>
      <p:sp>
        <p:nvSpPr>
          <p:cNvPr id="4" name="Footer Placeholder 3">
            <a:extLst>
              <a:ext uri="{FF2B5EF4-FFF2-40B4-BE49-F238E27FC236}">
                <a16:creationId xmlns:a16="http://schemas.microsoft.com/office/drawing/2014/main" id="{0871BCE9-FC1C-6BFA-9DFE-391EB7BDFD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C39EAF-7C8D-AA91-EDE5-5498150F14C0}"/>
              </a:ext>
            </a:extLst>
          </p:cNvPr>
          <p:cNvSpPr>
            <a:spLocks noGrp="1"/>
          </p:cNvSpPr>
          <p:nvPr>
            <p:ph type="sldNum" sz="quarter" idx="12"/>
          </p:nvPr>
        </p:nvSpPr>
        <p:spPr/>
        <p:txBody>
          <a:bodyPr/>
          <a:lstStyle/>
          <a:p>
            <a:fld id="{87AB2DC4-B25F-4259-A61E-195FEC07D607}" type="slidenum">
              <a:rPr lang="en-US" smtClean="0"/>
              <a:t>‹#›</a:t>
            </a:fld>
            <a:endParaRPr lang="en-US"/>
          </a:p>
        </p:txBody>
      </p:sp>
    </p:spTree>
    <p:extLst>
      <p:ext uri="{BB962C8B-B14F-4D97-AF65-F5344CB8AC3E}">
        <p14:creationId xmlns:p14="http://schemas.microsoft.com/office/powerpoint/2010/main" val="4220992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937EDB-130F-919F-77B1-355008993EC1}"/>
              </a:ext>
            </a:extLst>
          </p:cNvPr>
          <p:cNvSpPr>
            <a:spLocks noGrp="1"/>
          </p:cNvSpPr>
          <p:nvPr>
            <p:ph type="dt" sz="half" idx="10"/>
          </p:nvPr>
        </p:nvSpPr>
        <p:spPr/>
        <p:txBody>
          <a:bodyPr/>
          <a:lstStyle/>
          <a:p>
            <a:fld id="{C3B140D3-2F37-44BB-8B4B-AB9997DC7888}" type="datetimeFigureOut">
              <a:rPr lang="en-US" smtClean="0"/>
              <a:t>10/20/2025</a:t>
            </a:fld>
            <a:endParaRPr lang="en-US"/>
          </a:p>
        </p:txBody>
      </p:sp>
      <p:sp>
        <p:nvSpPr>
          <p:cNvPr id="3" name="Footer Placeholder 2">
            <a:extLst>
              <a:ext uri="{FF2B5EF4-FFF2-40B4-BE49-F238E27FC236}">
                <a16:creationId xmlns:a16="http://schemas.microsoft.com/office/drawing/2014/main" id="{A5DEA900-F9B8-81FB-0EA9-7B23F1FE01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AAD2C8-3AF1-B9CB-B916-D46C480C94B3}"/>
              </a:ext>
            </a:extLst>
          </p:cNvPr>
          <p:cNvSpPr>
            <a:spLocks noGrp="1"/>
          </p:cNvSpPr>
          <p:nvPr>
            <p:ph type="sldNum" sz="quarter" idx="12"/>
          </p:nvPr>
        </p:nvSpPr>
        <p:spPr/>
        <p:txBody>
          <a:bodyPr/>
          <a:lstStyle/>
          <a:p>
            <a:fld id="{87AB2DC4-B25F-4259-A61E-195FEC07D607}" type="slidenum">
              <a:rPr lang="en-US" smtClean="0"/>
              <a:t>‹#›</a:t>
            </a:fld>
            <a:endParaRPr lang="en-US"/>
          </a:p>
        </p:txBody>
      </p:sp>
    </p:spTree>
    <p:extLst>
      <p:ext uri="{BB962C8B-B14F-4D97-AF65-F5344CB8AC3E}">
        <p14:creationId xmlns:p14="http://schemas.microsoft.com/office/powerpoint/2010/main" val="3141013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91FEC-E3B4-F8AA-167D-37ED806A9F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1F2DB2-B866-EFE2-A5DC-85858E68DA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90B5B8-E343-998C-7AF5-B0B6A998B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25F515-C4B9-017E-922A-BD004BB694B3}"/>
              </a:ext>
            </a:extLst>
          </p:cNvPr>
          <p:cNvSpPr>
            <a:spLocks noGrp="1"/>
          </p:cNvSpPr>
          <p:nvPr>
            <p:ph type="dt" sz="half" idx="10"/>
          </p:nvPr>
        </p:nvSpPr>
        <p:spPr/>
        <p:txBody>
          <a:bodyPr/>
          <a:lstStyle/>
          <a:p>
            <a:fld id="{C3B140D3-2F37-44BB-8B4B-AB9997DC7888}" type="datetimeFigureOut">
              <a:rPr lang="en-US" smtClean="0"/>
              <a:t>10/20/2025</a:t>
            </a:fld>
            <a:endParaRPr lang="en-US"/>
          </a:p>
        </p:txBody>
      </p:sp>
      <p:sp>
        <p:nvSpPr>
          <p:cNvPr id="6" name="Footer Placeholder 5">
            <a:extLst>
              <a:ext uri="{FF2B5EF4-FFF2-40B4-BE49-F238E27FC236}">
                <a16:creationId xmlns:a16="http://schemas.microsoft.com/office/drawing/2014/main" id="{E9A8E707-77E5-A613-6B94-00DE1164F5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5D25D7-A762-7785-CCFA-63AB31CE9586}"/>
              </a:ext>
            </a:extLst>
          </p:cNvPr>
          <p:cNvSpPr>
            <a:spLocks noGrp="1"/>
          </p:cNvSpPr>
          <p:nvPr>
            <p:ph type="sldNum" sz="quarter" idx="12"/>
          </p:nvPr>
        </p:nvSpPr>
        <p:spPr/>
        <p:txBody>
          <a:bodyPr/>
          <a:lstStyle/>
          <a:p>
            <a:fld id="{87AB2DC4-B25F-4259-A61E-195FEC07D607}" type="slidenum">
              <a:rPr lang="en-US" smtClean="0"/>
              <a:t>‹#›</a:t>
            </a:fld>
            <a:endParaRPr lang="en-US"/>
          </a:p>
        </p:txBody>
      </p:sp>
    </p:spTree>
    <p:extLst>
      <p:ext uri="{BB962C8B-B14F-4D97-AF65-F5344CB8AC3E}">
        <p14:creationId xmlns:p14="http://schemas.microsoft.com/office/powerpoint/2010/main" val="2878577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91442-412F-F3E8-A765-B2742BA318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44603-5C43-7E55-653F-C09A46B967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93FA42-15F1-862D-C4B2-13B0E5C9FD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4E74A4-D66B-D9C0-E2F9-28A88A16B4E9}"/>
              </a:ext>
            </a:extLst>
          </p:cNvPr>
          <p:cNvSpPr>
            <a:spLocks noGrp="1"/>
          </p:cNvSpPr>
          <p:nvPr>
            <p:ph type="dt" sz="half" idx="10"/>
          </p:nvPr>
        </p:nvSpPr>
        <p:spPr/>
        <p:txBody>
          <a:bodyPr/>
          <a:lstStyle/>
          <a:p>
            <a:fld id="{C3B140D3-2F37-44BB-8B4B-AB9997DC7888}" type="datetimeFigureOut">
              <a:rPr lang="en-US" smtClean="0"/>
              <a:t>10/20/2025</a:t>
            </a:fld>
            <a:endParaRPr lang="en-US"/>
          </a:p>
        </p:txBody>
      </p:sp>
      <p:sp>
        <p:nvSpPr>
          <p:cNvPr id="6" name="Footer Placeholder 5">
            <a:extLst>
              <a:ext uri="{FF2B5EF4-FFF2-40B4-BE49-F238E27FC236}">
                <a16:creationId xmlns:a16="http://schemas.microsoft.com/office/drawing/2014/main" id="{D108FAB8-6E47-6B5D-05EE-CBD08002A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6EB3BC-081F-2BB2-E98C-7FF7445BBC37}"/>
              </a:ext>
            </a:extLst>
          </p:cNvPr>
          <p:cNvSpPr>
            <a:spLocks noGrp="1"/>
          </p:cNvSpPr>
          <p:nvPr>
            <p:ph type="sldNum" sz="quarter" idx="12"/>
          </p:nvPr>
        </p:nvSpPr>
        <p:spPr/>
        <p:txBody>
          <a:bodyPr/>
          <a:lstStyle/>
          <a:p>
            <a:fld id="{87AB2DC4-B25F-4259-A61E-195FEC07D607}" type="slidenum">
              <a:rPr lang="en-US" smtClean="0"/>
              <a:t>‹#›</a:t>
            </a:fld>
            <a:endParaRPr lang="en-US"/>
          </a:p>
        </p:txBody>
      </p:sp>
    </p:spTree>
    <p:extLst>
      <p:ext uri="{BB962C8B-B14F-4D97-AF65-F5344CB8AC3E}">
        <p14:creationId xmlns:p14="http://schemas.microsoft.com/office/powerpoint/2010/main" val="2815395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69394D-BC94-A680-D673-4E99F08065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E6EFA1-AAB0-92CF-1C79-D40C393A7F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EDDF7-40D2-7F0F-1F0F-49E9B33EAB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3B140D3-2F37-44BB-8B4B-AB9997DC7888}" type="datetimeFigureOut">
              <a:rPr lang="en-US" smtClean="0"/>
              <a:t>10/20/2025</a:t>
            </a:fld>
            <a:endParaRPr lang="en-US"/>
          </a:p>
        </p:txBody>
      </p:sp>
      <p:sp>
        <p:nvSpPr>
          <p:cNvPr id="5" name="Footer Placeholder 4">
            <a:extLst>
              <a:ext uri="{FF2B5EF4-FFF2-40B4-BE49-F238E27FC236}">
                <a16:creationId xmlns:a16="http://schemas.microsoft.com/office/drawing/2014/main" id="{6AE1EE7E-EC17-B4FE-4E80-CF77066E71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597736E-E5D1-28BC-6A21-30A66EF294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AB2DC4-B25F-4259-A61E-195FEC07D607}" type="slidenum">
              <a:rPr lang="en-US" smtClean="0"/>
              <a:t>‹#›</a:t>
            </a:fld>
            <a:endParaRPr lang="en-US"/>
          </a:p>
        </p:txBody>
      </p:sp>
    </p:spTree>
    <p:extLst>
      <p:ext uri="{BB962C8B-B14F-4D97-AF65-F5344CB8AC3E}">
        <p14:creationId xmlns:p14="http://schemas.microsoft.com/office/powerpoint/2010/main" val="788746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0.jpe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3" name="Group 1032">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034"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7" name="Group 1036">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038"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people sitting on chair with brown wooden table">
            <a:extLst>
              <a:ext uri="{FF2B5EF4-FFF2-40B4-BE49-F238E27FC236}">
                <a16:creationId xmlns:a16="http://schemas.microsoft.com/office/drawing/2014/main" id="{ED2683D5-340E-7B98-5B8C-350E802F3FD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84333" y="819015"/>
            <a:ext cx="4157322" cy="5196653"/>
          </a:xfrm>
          <a:prstGeom prst="rect">
            <a:avLst/>
          </a:prstGeom>
          <a:noFill/>
          <a:extLst>
            <a:ext uri="{909E8E84-426E-40DD-AFC4-6F175D3DCCD1}">
              <a14:hiddenFill xmlns:a14="http://schemas.microsoft.com/office/drawing/2010/main">
                <a:solidFill>
                  <a:srgbClr val="FFFFFF"/>
                </a:solidFill>
              </a14:hiddenFill>
            </a:ext>
          </a:extLst>
        </p:spPr>
      </p:pic>
      <p:grpSp>
        <p:nvGrpSpPr>
          <p:cNvPr id="1041" name="Group 1040">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042" name="Freeform: Shape 104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3" name="Freeform: Shape 1042">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4" name="Freeform: Shape 1043">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5" name="Freeform: Shape 1044">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6" name="Freeform: Shape 1045">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7" name="Freeform: Shape 1046">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8" name="Freeform: Shape 1047">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B82E9665-7765-9F37-332A-3D20C9CE4C63}"/>
              </a:ext>
            </a:extLst>
          </p:cNvPr>
          <p:cNvSpPr>
            <a:spLocks noGrp="1"/>
          </p:cNvSpPr>
          <p:nvPr>
            <p:ph type="title"/>
          </p:nvPr>
        </p:nvSpPr>
        <p:spPr>
          <a:xfrm>
            <a:off x="1014985" y="819015"/>
            <a:ext cx="5501548" cy="2353362"/>
          </a:xfrm>
        </p:spPr>
        <p:txBody>
          <a:bodyPr anchor="b">
            <a:normAutofit/>
          </a:bodyPr>
          <a:lstStyle/>
          <a:p>
            <a:r>
              <a:rPr lang="en-US" sz="4800" dirty="0">
                <a:solidFill>
                  <a:schemeClr val="bg1"/>
                </a:solidFill>
              </a:rPr>
              <a:t>Grade 12</a:t>
            </a:r>
            <a:br>
              <a:rPr lang="en-US" sz="4800" dirty="0">
                <a:solidFill>
                  <a:schemeClr val="bg1"/>
                </a:solidFill>
              </a:rPr>
            </a:br>
            <a:r>
              <a:rPr lang="en-US" sz="4800" dirty="0">
                <a:solidFill>
                  <a:schemeClr val="bg1"/>
                </a:solidFill>
              </a:rPr>
              <a:t>Development of the self in society</a:t>
            </a:r>
          </a:p>
        </p:txBody>
      </p:sp>
      <p:sp>
        <p:nvSpPr>
          <p:cNvPr id="3" name="Content Placeholder 2">
            <a:extLst>
              <a:ext uri="{FF2B5EF4-FFF2-40B4-BE49-F238E27FC236}">
                <a16:creationId xmlns:a16="http://schemas.microsoft.com/office/drawing/2014/main" id="{85C1B1EC-62F2-2CAD-EFCE-D66682DD3F05}"/>
              </a:ext>
            </a:extLst>
          </p:cNvPr>
          <p:cNvSpPr>
            <a:spLocks noGrp="1"/>
          </p:cNvSpPr>
          <p:nvPr>
            <p:ph idx="1"/>
          </p:nvPr>
        </p:nvSpPr>
        <p:spPr>
          <a:xfrm>
            <a:off x="1014985" y="3442089"/>
            <a:ext cx="5501548" cy="2573579"/>
          </a:xfrm>
        </p:spPr>
        <p:txBody>
          <a:bodyPr anchor="t">
            <a:normAutofit/>
          </a:bodyPr>
          <a:lstStyle/>
          <a:p>
            <a:pPr marL="0" indent="0">
              <a:buNone/>
            </a:pPr>
            <a:r>
              <a:rPr lang="en-US" sz="1800" dirty="0">
                <a:solidFill>
                  <a:schemeClr val="bg1"/>
                </a:solidFill>
              </a:rPr>
              <a:t>Term 1</a:t>
            </a:r>
            <a:br>
              <a:rPr lang="en-US" sz="1800" dirty="0">
                <a:solidFill>
                  <a:schemeClr val="bg1"/>
                </a:solidFill>
              </a:rPr>
            </a:br>
            <a:r>
              <a:rPr lang="en-US" sz="1800" dirty="0">
                <a:solidFill>
                  <a:schemeClr val="bg1"/>
                </a:solidFill>
              </a:rPr>
              <a:t>Lesson 1: Stress</a:t>
            </a:r>
          </a:p>
          <a:p>
            <a:pPr marL="0" indent="0">
              <a:buNone/>
            </a:pPr>
            <a:endParaRPr lang="en-US" sz="1800" dirty="0">
              <a:solidFill>
                <a:schemeClr val="bg1"/>
              </a:solidFill>
            </a:endParaRPr>
          </a:p>
        </p:txBody>
      </p:sp>
      <p:pic>
        <p:nvPicPr>
          <p:cNvPr id="4" name="Picture 3">
            <a:extLst>
              <a:ext uri="{FF2B5EF4-FFF2-40B4-BE49-F238E27FC236}">
                <a16:creationId xmlns:a16="http://schemas.microsoft.com/office/drawing/2014/main" id="{8CA81675-DD98-E0D3-B152-EBB81D3F42CE}"/>
              </a:ext>
            </a:extLst>
          </p:cNvPr>
          <p:cNvPicPr>
            <a:picLocks noChangeAspect="1"/>
          </p:cNvPicPr>
          <p:nvPr/>
        </p:nvPicPr>
        <p:blipFill>
          <a:blip r:embed="rId4"/>
          <a:stretch>
            <a:fillRect/>
          </a:stretch>
        </p:blipFill>
        <p:spPr>
          <a:xfrm>
            <a:off x="10826378" y="0"/>
            <a:ext cx="1365622" cy="469433"/>
          </a:xfrm>
          <a:prstGeom prst="rect">
            <a:avLst/>
          </a:prstGeom>
        </p:spPr>
      </p:pic>
    </p:spTree>
    <p:extLst>
      <p:ext uri="{BB962C8B-B14F-4D97-AF65-F5344CB8AC3E}">
        <p14:creationId xmlns:p14="http://schemas.microsoft.com/office/powerpoint/2010/main" val="805502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7"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0" name="Freeform: Shape 2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852372E-656E-3836-490A-FE662A20EC32}"/>
              </a:ext>
            </a:extLst>
          </p:cNvPr>
          <p:cNvSpPr>
            <a:spLocks noGrp="1"/>
          </p:cNvSpPr>
          <p:nvPr>
            <p:ph type="title"/>
          </p:nvPr>
        </p:nvSpPr>
        <p:spPr>
          <a:xfrm rot="16200000">
            <a:off x="-1325880" y="1947672"/>
            <a:ext cx="5961888" cy="2788920"/>
          </a:xfrm>
        </p:spPr>
        <p:txBody>
          <a:bodyPr anchor="ctr">
            <a:normAutofit/>
          </a:bodyPr>
          <a:lstStyle/>
          <a:p>
            <a:r>
              <a:rPr lang="en-US" sz="4800" dirty="0">
                <a:solidFill>
                  <a:schemeClr val="bg1"/>
                </a:solidFill>
              </a:rPr>
              <a:t>The year at a glance</a:t>
            </a:r>
          </a:p>
        </p:txBody>
      </p:sp>
      <p:graphicFrame>
        <p:nvGraphicFramePr>
          <p:cNvPr id="35" name="Content Placeholder 5">
            <a:extLst>
              <a:ext uri="{FF2B5EF4-FFF2-40B4-BE49-F238E27FC236}">
                <a16:creationId xmlns:a16="http://schemas.microsoft.com/office/drawing/2014/main" id="{E41879E7-69A8-4E66-4429-63971D897EE0}"/>
              </a:ext>
            </a:extLst>
          </p:cNvPr>
          <p:cNvGraphicFramePr>
            <a:graphicFrameLocks noGrp="1"/>
          </p:cNvGraphicFramePr>
          <p:nvPr>
            <p:ph idx="1"/>
            <p:extLst>
              <p:ext uri="{D42A27DB-BD31-4B8C-83A1-F6EECF244321}">
                <p14:modId xmlns:p14="http://schemas.microsoft.com/office/powerpoint/2010/main" val="2118483201"/>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6" name="Picture 35">
            <a:extLst>
              <a:ext uri="{FF2B5EF4-FFF2-40B4-BE49-F238E27FC236}">
                <a16:creationId xmlns:a16="http://schemas.microsoft.com/office/drawing/2014/main" id="{969452BC-0499-C850-C3ED-18ACFC0447A6}"/>
              </a:ext>
            </a:extLst>
          </p:cNvPr>
          <p:cNvPicPr>
            <a:picLocks noChangeAspect="1"/>
          </p:cNvPicPr>
          <p:nvPr/>
        </p:nvPicPr>
        <p:blipFill>
          <a:blip r:embed="rId8"/>
          <a:stretch>
            <a:fillRect/>
          </a:stretch>
        </p:blipFill>
        <p:spPr>
          <a:xfrm>
            <a:off x="10826378" y="0"/>
            <a:ext cx="1365622" cy="469433"/>
          </a:xfrm>
          <a:prstGeom prst="rect">
            <a:avLst/>
          </a:prstGeom>
        </p:spPr>
      </p:pic>
    </p:spTree>
    <p:extLst>
      <p:ext uri="{BB962C8B-B14F-4D97-AF65-F5344CB8AC3E}">
        <p14:creationId xmlns:p14="http://schemas.microsoft.com/office/powerpoint/2010/main" val="2977428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uppy hiding under the sofa">
            <a:extLst>
              <a:ext uri="{FF2B5EF4-FFF2-40B4-BE49-F238E27FC236}">
                <a16:creationId xmlns:a16="http://schemas.microsoft.com/office/drawing/2014/main" id="{B04302D8-57AD-BBE8-ACA7-B44D77117E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35" r="17754"/>
          <a:stretch>
            <a:fillRect/>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F29F33-B8A9-CBB8-F2E1-AC99C11A853C}"/>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a:t>What fears do you have for this year?</a:t>
            </a:r>
          </a:p>
        </p:txBody>
      </p:sp>
      <p:pic>
        <p:nvPicPr>
          <p:cNvPr id="4" name="Picture 3">
            <a:extLst>
              <a:ext uri="{FF2B5EF4-FFF2-40B4-BE49-F238E27FC236}">
                <a16:creationId xmlns:a16="http://schemas.microsoft.com/office/drawing/2014/main" id="{73FB6793-09E6-5F8B-D607-AA7801094397}"/>
              </a:ext>
            </a:extLst>
          </p:cNvPr>
          <p:cNvPicPr>
            <a:picLocks noChangeAspect="1"/>
          </p:cNvPicPr>
          <p:nvPr/>
        </p:nvPicPr>
        <p:blipFill>
          <a:blip r:embed="rId4"/>
          <a:stretch>
            <a:fillRect/>
          </a:stretch>
        </p:blipFill>
        <p:spPr>
          <a:xfrm>
            <a:off x="10826378" y="0"/>
            <a:ext cx="1365622" cy="469433"/>
          </a:xfrm>
          <a:prstGeom prst="rect">
            <a:avLst/>
          </a:prstGeom>
        </p:spPr>
      </p:pic>
    </p:spTree>
    <p:extLst>
      <p:ext uri="{BB962C8B-B14F-4D97-AF65-F5344CB8AC3E}">
        <p14:creationId xmlns:p14="http://schemas.microsoft.com/office/powerpoint/2010/main" val="1528139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35411-ECEB-D968-6F03-0597D340C9BC}"/>
              </a:ext>
            </a:extLst>
          </p:cNvPr>
          <p:cNvSpPr>
            <a:spLocks noGrp="1"/>
          </p:cNvSpPr>
          <p:nvPr>
            <p:ph type="title"/>
          </p:nvPr>
        </p:nvSpPr>
        <p:spPr/>
        <p:txBody>
          <a:bodyPr/>
          <a:lstStyle/>
          <a:p>
            <a:r>
              <a:rPr lang="en-US" dirty="0"/>
              <a:t>Stress, Anxiety &amp; Stressors</a:t>
            </a:r>
          </a:p>
        </p:txBody>
      </p:sp>
      <p:graphicFrame>
        <p:nvGraphicFramePr>
          <p:cNvPr id="5" name="Content Placeholder 2">
            <a:extLst>
              <a:ext uri="{FF2B5EF4-FFF2-40B4-BE49-F238E27FC236}">
                <a16:creationId xmlns:a16="http://schemas.microsoft.com/office/drawing/2014/main" id="{9167EB24-92FE-3861-5C60-DBB7CAB93BF0}"/>
              </a:ext>
            </a:extLst>
          </p:cNvPr>
          <p:cNvGraphicFramePr>
            <a:graphicFrameLocks noGrp="1"/>
          </p:cNvGraphicFramePr>
          <p:nvPr>
            <p:ph idx="1"/>
            <p:extLst>
              <p:ext uri="{D42A27DB-BD31-4B8C-83A1-F6EECF244321}">
                <p14:modId xmlns:p14="http://schemas.microsoft.com/office/powerpoint/2010/main" val="36457506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F026BA79-303E-6C1B-5243-A71B7141C08D}"/>
              </a:ext>
            </a:extLst>
          </p:cNvPr>
          <p:cNvPicPr>
            <a:picLocks noChangeAspect="1"/>
          </p:cNvPicPr>
          <p:nvPr/>
        </p:nvPicPr>
        <p:blipFill>
          <a:blip r:embed="rId8"/>
          <a:stretch>
            <a:fillRect/>
          </a:stretch>
        </p:blipFill>
        <p:spPr>
          <a:xfrm>
            <a:off x="10826378" y="0"/>
            <a:ext cx="1365622" cy="469433"/>
          </a:xfrm>
          <a:prstGeom prst="rect">
            <a:avLst/>
          </a:prstGeom>
        </p:spPr>
      </p:pic>
    </p:spTree>
    <p:extLst>
      <p:ext uri="{BB962C8B-B14F-4D97-AF65-F5344CB8AC3E}">
        <p14:creationId xmlns:p14="http://schemas.microsoft.com/office/powerpoint/2010/main" val="4178011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1030667-3367-6220-0F19-012286592968}"/>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Do you remember the five areas that make up an individual?</a:t>
            </a:r>
          </a:p>
        </p:txBody>
      </p:sp>
      <p:graphicFrame>
        <p:nvGraphicFramePr>
          <p:cNvPr id="5" name="Content Placeholder 2">
            <a:extLst>
              <a:ext uri="{FF2B5EF4-FFF2-40B4-BE49-F238E27FC236}">
                <a16:creationId xmlns:a16="http://schemas.microsoft.com/office/drawing/2014/main" id="{712FAD4A-1656-07B1-B457-21DB9918407C}"/>
              </a:ext>
            </a:extLst>
          </p:cNvPr>
          <p:cNvGraphicFramePr>
            <a:graphicFrameLocks noGrp="1"/>
          </p:cNvGraphicFramePr>
          <p:nvPr>
            <p:ph idx="1"/>
            <p:extLst>
              <p:ext uri="{D42A27DB-BD31-4B8C-83A1-F6EECF244321}">
                <p14:modId xmlns:p14="http://schemas.microsoft.com/office/powerpoint/2010/main" val="1367113989"/>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65FB17B1-1A5F-429E-DD79-05A485C54080}"/>
              </a:ext>
            </a:extLst>
          </p:cNvPr>
          <p:cNvPicPr>
            <a:picLocks noChangeAspect="1"/>
          </p:cNvPicPr>
          <p:nvPr/>
        </p:nvPicPr>
        <p:blipFill>
          <a:blip r:embed="rId8"/>
          <a:stretch>
            <a:fillRect/>
          </a:stretch>
        </p:blipFill>
        <p:spPr>
          <a:xfrm>
            <a:off x="10826378" y="0"/>
            <a:ext cx="1365622" cy="469433"/>
          </a:xfrm>
          <a:prstGeom prst="rect">
            <a:avLst/>
          </a:prstGeom>
        </p:spPr>
      </p:pic>
    </p:spTree>
    <p:extLst>
      <p:ext uri="{BB962C8B-B14F-4D97-AF65-F5344CB8AC3E}">
        <p14:creationId xmlns:p14="http://schemas.microsoft.com/office/powerpoint/2010/main" val="76518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CAB4A23-4F4D-8AE1-ECFB-2C6A29DD91A1}"/>
              </a:ext>
            </a:extLst>
          </p:cNvPr>
          <p:cNvSpPr>
            <a:spLocks noGrp="1"/>
          </p:cNvSpPr>
          <p:nvPr>
            <p:ph type="title"/>
          </p:nvPr>
        </p:nvSpPr>
        <p:spPr>
          <a:xfrm>
            <a:off x="786385" y="841248"/>
            <a:ext cx="5129600" cy="5340097"/>
          </a:xfrm>
        </p:spPr>
        <p:txBody>
          <a:bodyPr anchor="ctr">
            <a:normAutofit/>
          </a:bodyPr>
          <a:lstStyle/>
          <a:p>
            <a:r>
              <a:rPr lang="en-US" sz="4800" dirty="0">
                <a:solidFill>
                  <a:schemeClr val="bg1"/>
                </a:solidFill>
              </a:rPr>
              <a:t>Defining stressors in your life</a:t>
            </a:r>
          </a:p>
        </p:txBody>
      </p:sp>
      <p:graphicFrame>
        <p:nvGraphicFramePr>
          <p:cNvPr id="25" name="Content Placeholder 2">
            <a:extLst>
              <a:ext uri="{FF2B5EF4-FFF2-40B4-BE49-F238E27FC236}">
                <a16:creationId xmlns:a16="http://schemas.microsoft.com/office/drawing/2014/main" id="{3DECBEC7-C6B1-07FE-00C2-FF89FDCE5E92}"/>
              </a:ext>
            </a:extLst>
          </p:cNvPr>
          <p:cNvGraphicFramePr>
            <a:graphicFrameLocks noGrp="1"/>
          </p:cNvGraphicFramePr>
          <p:nvPr>
            <p:ph idx="1"/>
            <p:extLst>
              <p:ext uri="{D42A27DB-BD31-4B8C-83A1-F6EECF244321}">
                <p14:modId xmlns:p14="http://schemas.microsoft.com/office/powerpoint/2010/main" val="1705916469"/>
              </p:ext>
            </p:extLst>
          </p:nvPr>
        </p:nvGraphicFramePr>
        <p:xfrm>
          <a:off x="6464410" y="841247"/>
          <a:ext cx="4484536" cy="5340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EBA8678A-C924-CBBA-EA8F-D09F3463C631}"/>
              </a:ext>
            </a:extLst>
          </p:cNvPr>
          <p:cNvPicPr>
            <a:picLocks noChangeAspect="1"/>
          </p:cNvPicPr>
          <p:nvPr/>
        </p:nvPicPr>
        <p:blipFill>
          <a:blip r:embed="rId8"/>
          <a:stretch>
            <a:fillRect/>
          </a:stretch>
        </p:blipFill>
        <p:spPr>
          <a:xfrm>
            <a:off x="10826378" y="0"/>
            <a:ext cx="1365622" cy="469433"/>
          </a:xfrm>
          <a:prstGeom prst="rect">
            <a:avLst/>
          </a:prstGeom>
        </p:spPr>
      </p:pic>
    </p:spTree>
    <p:extLst>
      <p:ext uri="{BB962C8B-B14F-4D97-AF65-F5344CB8AC3E}">
        <p14:creationId xmlns:p14="http://schemas.microsoft.com/office/powerpoint/2010/main" val="3519851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oogle Shape;143;p7" descr="Why Team Building Is So Important For Your Company">
            <a:extLst>
              <a:ext uri="{FF2B5EF4-FFF2-40B4-BE49-F238E27FC236}">
                <a16:creationId xmlns:a16="http://schemas.microsoft.com/office/drawing/2014/main" id="{3F859DBC-DC92-F0C3-601A-DC859891A475}"/>
              </a:ext>
            </a:extLst>
          </p:cNvPr>
          <p:cNvPicPr preferRelativeResize="0">
            <a:picLocks/>
          </p:cNvPicPr>
          <p:nvPr/>
        </p:nvPicPr>
        <p:blipFill rotWithShape="1">
          <a:blip r:embed="rId3">
            <a:alphaModFix amt="40000"/>
          </a:blip>
          <a:srcRect t="3137" b="21864"/>
          <a:stretch>
            <a:fillRect/>
          </a:stretch>
        </p:blipFill>
        <p:spPr>
          <a:xfrm>
            <a:off x="20" y="10"/>
            <a:ext cx="12191979" cy="6857990"/>
          </a:xfrm>
          <a:prstGeom prst="rect">
            <a:avLst/>
          </a:prstGeom>
          <a:noFill/>
        </p:spPr>
      </p:pic>
      <p:sp>
        <p:nvSpPr>
          <p:cNvPr id="2" name="Title 1">
            <a:extLst>
              <a:ext uri="{FF2B5EF4-FFF2-40B4-BE49-F238E27FC236}">
                <a16:creationId xmlns:a16="http://schemas.microsoft.com/office/drawing/2014/main" id="{DE547C2A-2981-85E6-13CE-EF3D076EFC97}"/>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GB" sz="4600">
                <a:solidFill>
                  <a:schemeClr val="bg1"/>
                </a:solidFill>
              </a:rPr>
              <a:t>Group Activity – Say NO to School Dropout!</a:t>
            </a:r>
            <a:endParaRPr lang="en-US" sz="4600">
              <a:solidFill>
                <a:schemeClr val="bg1"/>
              </a:solidFill>
            </a:endParaRPr>
          </a:p>
        </p:txBody>
      </p:sp>
      <p:sp>
        <p:nvSpPr>
          <p:cNvPr id="24"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2">
            <a:extLst>
              <a:ext uri="{FF2B5EF4-FFF2-40B4-BE49-F238E27FC236}">
                <a16:creationId xmlns:a16="http://schemas.microsoft.com/office/drawing/2014/main" id="{CD2E1DDC-1316-3C64-C867-EEA1FD1FC1BA}"/>
              </a:ext>
            </a:extLst>
          </p:cNvPr>
          <p:cNvGraphicFramePr>
            <a:graphicFrameLocks noGrp="1"/>
          </p:cNvGraphicFramePr>
          <p:nvPr>
            <p:ph idx="1"/>
            <p:extLst>
              <p:ext uri="{D42A27DB-BD31-4B8C-83A1-F6EECF244321}">
                <p14:modId xmlns:p14="http://schemas.microsoft.com/office/powerpoint/2010/main" val="2487415838"/>
              </p:ext>
            </p:extLst>
          </p:nvPr>
        </p:nvGraphicFramePr>
        <p:xfrm>
          <a:off x="838200" y="2004446"/>
          <a:ext cx="10515600" cy="41768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 name="Picture 17">
            <a:extLst>
              <a:ext uri="{FF2B5EF4-FFF2-40B4-BE49-F238E27FC236}">
                <a16:creationId xmlns:a16="http://schemas.microsoft.com/office/drawing/2014/main" id="{4E9F820B-B02B-A3DF-B2B1-24D0A127BCC2}"/>
              </a:ext>
            </a:extLst>
          </p:cNvPr>
          <p:cNvPicPr>
            <a:picLocks noChangeAspect="1"/>
          </p:cNvPicPr>
          <p:nvPr/>
        </p:nvPicPr>
        <p:blipFill>
          <a:blip r:embed="rId9"/>
          <a:stretch>
            <a:fillRect/>
          </a:stretch>
        </p:blipFill>
        <p:spPr>
          <a:xfrm>
            <a:off x="10826378" y="0"/>
            <a:ext cx="1365622" cy="469433"/>
          </a:xfrm>
          <a:prstGeom prst="rect">
            <a:avLst/>
          </a:prstGeom>
        </p:spPr>
      </p:pic>
    </p:spTree>
    <p:extLst>
      <p:ext uri="{BB962C8B-B14F-4D97-AF65-F5344CB8AC3E}">
        <p14:creationId xmlns:p14="http://schemas.microsoft.com/office/powerpoint/2010/main" val="3977838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150;p8" descr="Too much homework and not enough time? – Ridge Times">
            <a:extLst>
              <a:ext uri="{FF2B5EF4-FFF2-40B4-BE49-F238E27FC236}">
                <a16:creationId xmlns:a16="http://schemas.microsoft.com/office/drawing/2014/main" id="{4EB6C557-3D71-CB3E-A8AB-7E8668A88142}"/>
              </a:ext>
            </a:extLst>
          </p:cNvPr>
          <p:cNvPicPr preferRelativeResize="0">
            <a:picLocks/>
          </p:cNvPicPr>
          <p:nvPr/>
        </p:nvPicPr>
        <p:blipFill rotWithShape="1">
          <a:blip r:embed="rId3"/>
          <a:srcRect l="2942" r="2941" b="-1"/>
          <a:stretch>
            <a:fillRect/>
          </a:stretch>
        </p:blipFill>
        <p:spPr>
          <a:xfrm>
            <a:off x="2522358" y="10"/>
            <a:ext cx="9669642" cy="6857990"/>
          </a:xfrm>
          <a:prstGeom prst="rect">
            <a:avLst/>
          </a:prstGeom>
          <a:noFill/>
        </p:spPr>
      </p:pic>
      <p:sp>
        <p:nvSpPr>
          <p:cNvPr id="27" name="Rectangle 26">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22CAE5-877E-EAC4-1987-A64560FE6A24}"/>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a:t>Homework</a:t>
            </a:r>
          </a:p>
        </p:txBody>
      </p:sp>
      <p:pic>
        <p:nvPicPr>
          <p:cNvPr id="4" name="Picture 3">
            <a:extLst>
              <a:ext uri="{FF2B5EF4-FFF2-40B4-BE49-F238E27FC236}">
                <a16:creationId xmlns:a16="http://schemas.microsoft.com/office/drawing/2014/main" id="{F794DA29-D712-7246-70FC-C9C94D89C180}"/>
              </a:ext>
            </a:extLst>
          </p:cNvPr>
          <p:cNvPicPr>
            <a:picLocks noChangeAspect="1"/>
          </p:cNvPicPr>
          <p:nvPr/>
        </p:nvPicPr>
        <p:blipFill>
          <a:blip r:embed="rId4"/>
          <a:stretch>
            <a:fillRect/>
          </a:stretch>
        </p:blipFill>
        <p:spPr>
          <a:xfrm>
            <a:off x="10826378" y="0"/>
            <a:ext cx="1365622" cy="469433"/>
          </a:xfrm>
          <a:prstGeom prst="rect">
            <a:avLst/>
          </a:prstGeom>
        </p:spPr>
      </p:pic>
    </p:spTree>
    <p:extLst>
      <p:ext uri="{BB962C8B-B14F-4D97-AF65-F5344CB8AC3E}">
        <p14:creationId xmlns:p14="http://schemas.microsoft.com/office/powerpoint/2010/main" val="2658323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327E-F1B3-C44D-CB34-25EF3D985EF9}"/>
              </a:ext>
            </a:extLst>
          </p:cNvPr>
          <p:cNvSpPr>
            <a:spLocks noGrp="1"/>
          </p:cNvSpPr>
          <p:nvPr>
            <p:ph type="title"/>
          </p:nvPr>
        </p:nvSpPr>
        <p:spPr>
          <a:xfrm>
            <a:off x="8079978" y="741391"/>
            <a:ext cx="3369234" cy="1616203"/>
          </a:xfrm>
        </p:spPr>
        <p:txBody>
          <a:bodyPr anchor="b">
            <a:normAutofit/>
          </a:bodyPr>
          <a:lstStyle/>
          <a:p>
            <a:r>
              <a:rPr lang="en-US" sz="3200"/>
              <a:t>Reflection</a:t>
            </a:r>
          </a:p>
        </p:txBody>
      </p:sp>
      <p:pic>
        <p:nvPicPr>
          <p:cNvPr id="4100" name="Picture 4" descr="person standing near body of water during daytime">
            <a:extLst>
              <a:ext uri="{FF2B5EF4-FFF2-40B4-BE49-F238E27FC236}">
                <a16:creationId xmlns:a16="http://schemas.microsoft.com/office/drawing/2014/main" id="{F7D50F49-524E-7ABE-8DBF-F19FB49482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074" r="4995" b="-1"/>
          <a:stretch>
            <a:fillRect/>
          </a:stretch>
        </p:blipFill>
        <p:spPr bwMode="auto">
          <a:xfrm>
            <a:off x="20" y="10"/>
            <a:ext cx="7390243" cy="6857990"/>
          </a:xfrm>
          <a:prstGeom prst="rect">
            <a:avLst/>
          </a:prstGeom>
          <a:noFill/>
          <a:extLst>
            <a:ext uri="{909E8E84-426E-40DD-AFC4-6F175D3DCCD1}">
              <a14:hiddenFill xmlns:a14="http://schemas.microsoft.com/office/drawing/2010/main">
                <a:solidFill>
                  <a:srgbClr val="FFFFFF"/>
                </a:solidFill>
              </a14:hiddenFill>
            </a:ext>
          </a:extLst>
        </p:spPr>
      </p:pic>
      <p:sp>
        <p:nvSpPr>
          <p:cNvPr id="4139" name="Rectangle 413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1" name="Rectangle 4140">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143" name="Rectangle 4142">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Content Placeholder 2">
            <a:extLst>
              <a:ext uri="{FF2B5EF4-FFF2-40B4-BE49-F238E27FC236}">
                <a16:creationId xmlns:a16="http://schemas.microsoft.com/office/drawing/2014/main" id="{65053580-0CE0-5EB5-0D55-FDD417EC4BD8}"/>
              </a:ext>
            </a:extLst>
          </p:cNvPr>
          <p:cNvSpPr>
            <a:spLocks noGrp="1"/>
          </p:cNvSpPr>
          <p:nvPr>
            <p:ph idx="1"/>
          </p:nvPr>
        </p:nvSpPr>
        <p:spPr>
          <a:xfrm>
            <a:off x="8079978" y="2533476"/>
            <a:ext cx="3369234" cy="3447832"/>
          </a:xfrm>
        </p:spPr>
        <p:txBody>
          <a:bodyPr anchor="t">
            <a:normAutofit/>
          </a:bodyPr>
          <a:lstStyle/>
          <a:p>
            <a:pPr fontAlgn="base"/>
            <a:r>
              <a:rPr lang="en-ZA" sz="2000" dirty="0"/>
              <a:t>What advice would you give someone showing signs of physical/emotional stress?</a:t>
            </a:r>
            <a:endParaRPr lang="en-US" sz="2000" dirty="0"/>
          </a:p>
          <a:p>
            <a:pPr fontAlgn="base"/>
            <a:r>
              <a:rPr lang="en-ZA" sz="2000" dirty="0"/>
              <a:t>How can you contribute to creating a calm, stress-free atmosphere in the classroom?</a:t>
            </a:r>
            <a:endParaRPr lang="en-US" sz="2000" dirty="0"/>
          </a:p>
          <a:p>
            <a:pPr fontAlgn="base"/>
            <a:r>
              <a:rPr lang="en-ZA" sz="2000" dirty="0"/>
              <a:t>Was there any content covered in today’s lesson that you need to revise? </a:t>
            </a:r>
            <a:endParaRPr lang="en-US" sz="2000" dirty="0"/>
          </a:p>
          <a:p>
            <a:pPr marL="0" indent="0">
              <a:buNone/>
            </a:pPr>
            <a:endParaRPr lang="en-US" sz="2000" dirty="0"/>
          </a:p>
        </p:txBody>
      </p:sp>
      <p:pic>
        <p:nvPicPr>
          <p:cNvPr id="4" name="Picture 3">
            <a:extLst>
              <a:ext uri="{FF2B5EF4-FFF2-40B4-BE49-F238E27FC236}">
                <a16:creationId xmlns:a16="http://schemas.microsoft.com/office/drawing/2014/main" id="{016C9A3D-E416-7E05-17A5-549359A18986}"/>
              </a:ext>
            </a:extLst>
          </p:cNvPr>
          <p:cNvPicPr>
            <a:picLocks noChangeAspect="1"/>
          </p:cNvPicPr>
          <p:nvPr/>
        </p:nvPicPr>
        <p:blipFill>
          <a:blip r:embed="rId4"/>
          <a:stretch>
            <a:fillRect/>
          </a:stretch>
        </p:blipFill>
        <p:spPr>
          <a:xfrm>
            <a:off x="10826378" y="0"/>
            <a:ext cx="1365622" cy="469433"/>
          </a:xfrm>
          <a:prstGeom prst="rect">
            <a:avLst/>
          </a:prstGeom>
        </p:spPr>
      </p:pic>
    </p:spTree>
    <p:extLst>
      <p:ext uri="{BB962C8B-B14F-4D97-AF65-F5344CB8AC3E}">
        <p14:creationId xmlns:p14="http://schemas.microsoft.com/office/powerpoint/2010/main" val="2576408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4d1c3f4d4a84b35ae0289c82f8c7bb22">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4dde253b2cf5b676b8c81b6ed6901eb9"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521E711-C380-4F66-80C8-304B0D633454}">
  <ds:schemaRefs>
    <ds:schemaRef ds:uri="http://schemas.microsoft.com/sharepoint/v3/contenttype/forms"/>
  </ds:schemaRefs>
</ds:datastoreItem>
</file>

<file path=customXml/itemProps2.xml><?xml version="1.0" encoding="utf-8"?>
<ds:datastoreItem xmlns:ds="http://schemas.openxmlformats.org/officeDocument/2006/customXml" ds:itemID="{2E0D0BA3-8140-4A2F-A1F8-773F9835D3F4}"/>
</file>

<file path=customXml/itemProps3.xml><?xml version="1.0" encoding="utf-8"?>
<ds:datastoreItem xmlns:ds="http://schemas.openxmlformats.org/officeDocument/2006/customXml" ds:itemID="{2156BB2E-330B-4727-98DB-0A3799A8A824}">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docProps/app.xml><?xml version="1.0" encoding="utf-8"?>
<Properties xmlns="http://schemas.openxmlformats.org/officeDocument/2006/extended-properties" xmlns:vt="http://schemas.openxmlformats.org/officeDocument/2006/docPropsVTypes">
  <TotalTime>136</TotalTime>
  <Words>2120</Words>
  <Application>Microsoft Office PowerPoint</Application>
  <PresentationFormat>Widescreen</PresentationFormat>
  <Paragraphs>134</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Aptos Display</vt:lpstr>
      <vt:lpstr>Arial</vt:lpstr>
      <vt:lpstr>Courier New</vt:lpstr>
      <vt:lpstr>Segoe UI Symbol</vt:lpstr>
      <vt:lpstr>Times New Roman</vt:lpstr>
      <vt:lpstr>Office Theme</vt:lpstr>
      <vt:lpstr>Grade 12 Development of the self in society</vt:lpstr>
      <vt:lpstr>The year at a glance</vt:lpstr>
      <vt:lpstr>What fears do you have for this year?</vt:lpstr>
      <vt:lpstr>Stress, Anxiety &amp; Stressors</vt:lpstr>
      <vt:lpstr>Do you remember the five areas that make up an individual?</vt:lpstr>
      <vt:lpstr>Defining stressors in your life</vt:lpstr>
      <vt:lpstr>Group Activity – Say NO to School Dropout!</vt:lpstr>
      <vt:lpstr>Homework</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Mimi Coetzee</dc:creator>
  <cp:lastModifiedBy>Megan Botes</cp:lastModifiedBy>
  <cp:revision>5</cp:revision>
  <dcterms:created xsi:type="dcterms:W3CDTF">2025-09-19T06:10:58Z</dcterms:created>
  <dcterms:modified xsi:type="dcterms:W3CDTF">2025-10-20T15:35:40Z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