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D3220E-013F-4A5A-B67A-3B40D968BEE2}" v="1" dt="2025-07-18T14:12:18.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79739" autoAdjust="0"/>
  </p:normalViewPr>
  <p:slideViewPr>
    <p:cSldViewPr snapToGrid="0">
      <p:cViewPr varScale="1">
        <p:scale>
          <a:sx n="54" d="100"/>
          <a:sy n="54" d="100"/>
        </p:scale>
        <p:origin x="1733" y="274"/>
      </p:cViewPr>
      <p:guideLst/>
    </p:cSldViewPr>
  </p:slideViewPr>
  <p:notesTextViewPr>
    <p:cViewPr>
      <p:scale>
        <a:sx n="1" d="1"/>
        <a:sy n="1" d="1"/>
      </p:scale>
      <p:origin x="0" y="-341"/>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hyperlink" Target="https://www.online-stopwatch.com/countdown-clock/full-screen/" TargetMode="Externa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diagrams/_rels/data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svg"/><Relationship Id="rId7" Type="http://schemas.openxmlformats.org/officeDocument/2006/relationships/image" Target="../media/image39.svg"/><Relationship Id="rId2" Type="http://schemas.openxmlformats.org/officeDocument/2006/relationships/image" Target="../media/image36.png"/><Relationship Id="rId1" Type="http://schemas.openxmlformats.org/officeDocument/2006/relationships/hyperlink" Target="https://www.online-stopwatch.com/countdown-clock/full-screen/" TargetMode="External"/><Relationship Id="rId6" Type="http://schemas.openxmlformats.org/officeDocument/2006/relationships/image" Target="../media/image38.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4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hyperlink" Target="https://www.online-stopwatch.com/countdown-clock/full-screen/" TargetMode="External"/><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7.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8.png"/><Relationship Id="rId7" Type="http://schemas.openxmlformats.org/officeDocument/2006/relationships/image" Target="../media/image40.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39.svg"/><Relationship Id="rId11" Type="http://schemas.openxmlformats.org/officeDocument/2006/relationships/hyperlink" Target="https://www.online-stopwatch.com/countdown-clock/full-screen/" TargetMode="External"/><Relationship Id="rId5" Type="http://schemas.openxmlformats.org/officeDocument/2006/relationships/image" Target="../media/image38.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5CBA7E4-5732-48F0-9741-B2113F88FD6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83C0423-A897-4B90-86E8-693924DAB7B9}">
      <dgm:prSet/>
      <dgm:spPr/>
      <dgm:t>
        <a:bodyPr/>
        <a:lstStyle/>
        <a:p>
          <a:r>
            <a:rPr lang="en-US"/>
            <a:t>South Africa needs skilled people to grow the economy.</a:t>
          </a:r>
        </a:p>
      </dgm:t>
    </dgm:pt>
    <dgm:pt modelId="{89D96A23-2EFD-470B-A642-EFE335297EAB}" type="parTrans" cxnId="{E40A4EAE-139F-4D7C-BB96-DD05E14D9097}">
      <dgm:prSet/>
      <dgm:spPr/>
      <dgm:t>
        <a:bodyPr/>
        <a:lstStyle/>
        <a:p>
          <a:endParaRPr lang="en-US"/>
        </a:p>
      </dgm:t>
    </dgm:pt>
    <dgm:pt modelId="{6F0F8944-B612-441F-989D-A37F788C6126}" type="sibTrans" cxnId="{E40A4EAE-139F-4D7C-BB96-DD05E14D9097}">
      <dgm:prSet/>
      <dgm:spPr/>
      <dgm:t>
        <a:bodyPr/>
        <a:lstStyle/>
        <a:p>
          <a:endParaRPr lang="en-US"/>
        </a:p>
      </dgm:t>
    </dgm:pt>
    <dgm:pt modelId="{0FEBDF2D-0292-42B0-B4FF-D02F715E01F1}">
      <dgm:prSet/>
      <dgm:spPr/>
      <dgm:t>
        <a:bodyPr/>
        <a:lstStyle/>
        <a:p>
          <a:r>
            <a:rPr lang="en-US"/>
            <a:t>Choosing the right subjects helps you gain the skills for your dream career.</a:t>
          </a:r>
        </a:p>
      </dgm:t>
    </dgm:pt>
    <dgm:pt modelId="{F8747A81-1636-47DD-AE69-559D2C3C1DE1}" type="parTrans" cxnId="{463B3675-DB49-4730-AF6A-63DEA37A2C73}">
      <dgm:prSet/>
      <dgm:spPr/>
      <dgm:t>
        <a:bodyPr/>
        <a:lstStyle/>
        <a:p>
          <a:endParaRPr lang="en-US"/>
        </a:p>
      </dgm:t>
    </dgm:pt>
    <dgm:pt modelId="{F745845D-C3B4-4C81-9FC7-9C1357FE2825}" type="sibTrans" cxnId="{463B3675-DB49-4730-AF6A-63DEA37A2C73}">
      <dgm:prSet/>
      <dgm:spPr/>
      <dgm:t>
        <a:bodyPr/>
        <a:lstStyle/>
        <a:p>
          <a:endParaRPr lang="en-US"/>
        </a:p>
      </dgm:t>
    </dgm:pt>
    <dgm:pt modelId="{35C2A31B-D205-493D-B6DF-0411B732EC97}">
      <dgm:prSet/>
      <dgm:spPr/>
      <dgm:t>
        <a:bodyPr/>
        <a:lstStyle/>
        <a:p>
          <a:r>
            <a:rPr lang="en-US"/>
            <a:t>Your subject choices will impact your future job options.</a:t>
          </a:r>
        </a:p>
      </dgm:t>
    </dgm:pt>
    <dgm:pt modelId="{6C741500-277D-4031-BF8D-818C0A346F93}" type="parTrans" cxnId="{EEEB16D9-BBCD-4AC2-994C-C308A72FE31E}">
      <dgm:prSet/>
      <dgm:spPr/>
      <dgm:t>
        <a:bodyPr/>
        <a:lstStyle/>
        <a:p>
          <a:endParaRPr lang="en-US"/>
        </a:p>
      </dgm:t>
    </dgm:pt>
    <dgm:pt modelId="{BD6BE611-EAEA-44E1-A7D0-B257511DF87B}" type="sibTrans" cxnId="{EEEB16D9-BBCD-4AC2-994C-C308A72FE31E}">
      <dgm:prSet/>
      <dgm:spPr/>
      <dgm:t>
        <a:bodyPr/>
        <a:lstStyle/>
        <a:p>
          <a:endParaRPr lang="en-US"/>
        </a:p>
      </dgm:t>
    </dgm:pt>
    <dgm:pt modelId="{DC0D9CF6-56C9-44EF-99A6-32AB799879AA}">
      <dgm:prSet/>
      <dgm:spPr/>
      <dgm:t>
        <a:bodyPr/>
        <a:lstStyle/>
        <a:p>
          <a:r>
            <a:rPr lang="en-US"/>
            <a:t>The subjects you choose now will be written in your final exams in Grade 12.</a:t>
          </a:r>
        </a:p>
      </dgm:t>
    </dgm:pt>
    <dgm:pt modelId="{78C35C45-28D2-4E60-8E5B-31FC6AA6640B}" type="parTrans" cxnId="{25632581-0295-4F6B-BB30-BEC81929A04A}">
      <dgm:prSet/>
      <dgm:spPr/>
      <dgm:t>
        <a:bodyPr/>
        <a:lstStyle/>
        <a:p>
          <a:endParaRPr lang="en-US"/>
        </a:p>
      </dgm:t>
    </dgm:pt>
    <dgm:pt modelId="{6D06AB01-B520-45E7-896D-D097667D9D55}" type="sibTrans" cxnId="{25632581-0295-4F6B-BB30-BEC81929A04A}">
      <dgm:prSet/>
      <dgm:spPr/>
      <dgm:t>
        <a:bodyPr/>
        <a:lstStyle/>
        <a:p>
          <a:endParaRPr lang="en-US"/>
        </a:p>
      </dgm:t>
    </dgm:pt>
    <dgm:pt modelId="{2E7DA1C2-CE8C-42F4-BD0B-C3AD8D034530}" type="pres">
      <dgm:prSet presAssocID="{C5CBA7E4-5732-48F0-9741-B2113F88FD69}" presName="linear" presStyleCnt="0">
        <dgm:presLayoutVars>
          <dgm:animLvl val="lvl"/>
          <dgm:resizeHandles val="exact"/>
        </dgm:presLayoutVars>
      </dgm:prSet>
      <dgm:spPr/>
    </dgm:pt>
    <dgm:pt modelId="{36F6D1FE-328F-4D00-A155-16314B4A8E84}" type="pres">
      <dgm:prSet presAssocID="{E83C0423-A897-4B90-86E8-693924DAB7B9}" presName="parentText" presStyleLbl="node1" presStyleIdx="0" presStyleCnt="4">
        <dgm:presLayoutVars>
          <dgm:chMax val="0"/>
          <dgm:bulletEnabled val="1"/>
        </dgm:presLayoutVars>
      </dgm:prSet>
      <dgm:spPr/>
    </dgm:pt>
    <dgm:pt modelId="{7E36E990-B634-44AA-A466-1C8679AD740C}" type="pres">
      <dgm:prSet presAssocID="{6F0F8944-B612-441F-989D-A37F788C6126}" presName="spacer" presStyleCnt="0"/>
      <dgm:spPr/>
    </dgm:pt>
    <dgm:pt modelId="{E5593967-2FA4-4A57-B8AE-65A3CF5BB99C}" type="pres">
      <dgm:prSet presAssocID="{0FEBDF2D-0292-42B0-B4FF-D02F715E01F1}" presName="parentText" presStyleLbl="node1" presStyleIdx="1" presStyleCnt="4">
        <dgm:presLayoutVars>
          <dgm:chMax val="0"/>
          <dgm:bulletEnabled val="1"/>
        </dgm:presLayoutVars>
      </dgm:prSet>
      <dgm:spPr/>
    </dgm:pt>
    <dgm:pt modelId="{87F1B1BD-4995-4120-A0C6-47CC605F1CB4}" type="pres">
      <dgm:prSet presAssocID="{F745845D-C3B4-4C81-9FC7-9C1357FE2825}" presName="spacer" presStyleCnt="0"/>
      <dgm:spPr/>
    </dgm:pt>
    <dgm:pt modelId="{E66910B2-3545-4AE3-AD4E-0CF2D3616C6F}" type="pres">
      <dgm:prSet presAssocID="{35C2A31B-D205-493D-B6DF-0411B732EC97}" presName="parentText" presStyleLbl="node1" presStyleIdx="2" presStyleCnt="4">
        <dgm:presLayoutVars>
          <dgm:chMax val="0"/>
          <dgm:bulletEnabled val="1"/>
        </dgm:presLayoutVars>
      </dgm:prSet>
      <dgm:spPr/>
    </dgm:pt>
    <dgm:pt modelId="{832AB68B-8B4F-4B2B-B757-9575420328CE}" type="pres">
      <dgm:prSet presAssocID="{BD6BE611-EAEA-44E1-A7D0-B257511DF87B}" presName="spacer" presStyleCnt="0"/>
      <dgm:spPr/>
    </dgm:pt>
    <dgm:pt modelId="{80816923-9970-4701-B39E-F8A5949EE878}" type="pres">
      <dgm:prSet presAssocID="{DC0D9CF6-56C9-44EF-99A6-32AB799879AA}" presName="parentText" presStyleLbl="node1" presStyleIdx="3" presStyleCnt="4">
        <dgm:presLayoutVars>
          <dgm:chMax val="0"/>
          <dgm:bulletEnabled val="1"/>
        </dgm:presLayoutVars>
      </dgm:prSet>
      <dgm:spPr/>
    </dgm:pt>
  </dgm:ptLst>
  <dgm:cxnLst>
    <dgm:cxn modelId="{6BD81E4C-1E70-4692-B248-EAF7996EB053}" type="presOf" srcId="{C5CBA7E4-5732-48F0-9741-B2113F88FD69}" destId="{2E7DA1C2-CE8C-42F4-BD0B-C3AD8D034530}" srcOrd="0" destOrd="0" presId="urn:microsoft.com/office/officeart/2005/8/layout/vList2"/>
    <dgm:cxn modelId="{463B3675-DB49-4730-AF6A-63DEA37A2C73}" srcId="{C5CBA7E4-5732-48F0-9741-B2113F88FD69}" destId="{0FEBDF2D-0292-42B0-B4FF-D02F715E01F1}" srcOrd="1" destOrd="0" parTransId="{F8747A81-1636-47DD-AE69-559D2C3C1DE1}" sibTransId="{F745845D-C3B4-4C81-9FC7-9C1357FE2825}"/>
    <dgm:cxn modelId="{60156858-E07E-40AE-BE22-DCA7835C102C}" type="presOf" srcId="{E83C0423-A897-4B90-86E8-693924DAB7B9}" destId="{36F6D1FE-328F-4D00-A155-16314B4A8E84}" srcOrd="0" destOrd="0" presId="urn:microsoft.com/office/officeart/2005/8/layout/vList2"/>
    <dgm:cxn modelId="{25632581-0295-4F6B-BB30-BEC81929A04A}" srcId="{C5CBA7E4-5732-48F0-9741-B2113F88FD69}" destId="{DC0D9CF6-56C9-44EF-99A6-32AB799879AA}" srcOrd="3" destOrd="0" parTransId="{78C35C45-28D2-4E60-8E5B-31FC6AA6640B}" sibTransId="{6D06AB01-B520-45E7-896D-D097667D9D55}"/>
    <dgm:cxn modelId="{BCF3A8A9-FB02-41C1-89E4-A340462275AE}" type="presOf" srcId="{DC0D9CF6-56C9-44EF-99A6-32AB799879AA}" destId="{80816923-9970-4701-B39E-F8A5949EE878}" srcOrd="0" destOrd="0" presId="urn:microsoft.com/office/officeart/2005/8/layout/vList2"/>
    <dgm:cxn modelId="{E40A4EAE-139F-4D7C-BB96-DD05E14D9097}" srcId="{C5CBA7E4-5732-48F0-9741-B2113F88FD69}" destId="{E83C0423-A897-4B90-86E8-693924DAB7B9}" srcOrd="0" destOrd="0" parTransId="{89D96A23-2EFD-470B-A642-EFE335297EAB}" sibTransId="{6F0F8944-B612-441F-989D-A37F788C6126}"/>
    <dgm:cxn modelId="{A09059C8-5548-4E40-A377-8F3875179BBD}" type="presOf" srcId="{35C2A31B-D205-493D-B6DF-0411B732EC97}" destId="{E66910B2-3545-4AE3-AD4E-0CF2D3616C6F}" srcOrd="0" destOrd="0" presId="urn:microsoft.com/office/officeart/2005/8/layout/vList2"/>
    <dgm:cxn modelId="{23914ED3-DAEF-4496-8E53-AEF18291FEFA}" type="presOf" srcId="{0FEBDF2D-0292-42B0-B4FF-D02F715E01F1}" destId="{E5593967-2FA4-4A57-B8AE-65A3CF5BB99C}" srcOrd="0" destOrd="0" presId="urn:microsoft.com/office/officeart/2005/8/layout/vList2"/>
    <dgm:cxn modelId="{EEEB16D9-BBCD-4AC2-994C-C308A72FE31E}" srcId="{C5CBA7E4-5732-48F0-9741-B2113F88FD69}" destId="{35C2A31B-D205-493D-B6DF-0411B732EC97}" srcOrd="2" destOrd="0" parTransId="{6C741500-277D-4031-BF8D-818C0A346F93}" sibTransId="{BD6BE611-EAEA-44E1-A7D0-B257511DF87B}"/>
    <dgm:cxn modelId="{2D1BD78B-7E00-4B0C-9EAE-E66C457AB76B}" type="presParOf" srcId="{2E7DA1C2-CE8C-42F4-BD0B-C3AD8D034530}" destId="{36F6D1FE-328F-4D00-A155-16314B4A8E84}" srcOrd="0" destOrd="0" presId="urn:microsoft.com/office/officeart/2005/8/layout/vList2"/>
    <dgm:cxn modelId="{3277A82E-DE65-4C66-89FF-CBD18864E6ED}" type="presParOf" srcId="{2E7DA1C2-CE8C-42F4-BD0B-C3AD8D034530}" destId="{7E36E990-B634-44AA-A466-1C8679AD740C}" srcOrd="1" destOrd="0" presId="urn:microsoft.com/office/officeart/2005/8/layout/vList2"/>
    <dgm:cxn modelId="{AD01D9D2-57C6-4C90-AB09-EC2CE4615D09}" type="presParOf" srcId="{2E7DA1C2-CE8C-42F4-BD0B-C3AD8D034530}" destId="{E5593967-2FA4-4A57-B8AE-65A3CF5BB99C}" srcOrd="2" destOrd="0" presId="urn:microsoft.com/office/officeart/2005/8/layout/vList2"/>
    <dgm:cxn modelId="{0162C428-E6E8-4016-A870-9E7A3FC9FF00}" type="presParOf" srcId="{2E7DA1C2-CE8C-42F4-BD0B-C3AD8D034530}" destId="{87F1B1BD-4995-4120-A0C6-47CC605F1CB4}" srcOrd="3" destOrd="0" presId="urn:microsoft.com/office/officeart/2005/8/layout/vList2"/>
    <dgm:cxn modelId="{5DAD91FD-346F-419E-9034-678E9467C890}" type="presParOf" srcId="{2E7DA1C2-CE8C-42F4-BD0B-C3AD8D034530}" destId="{E66910B2-3545-4AE3-AD4E-0CF2D3616C6F}" srcOrd="4" destOrd="0" presId="urn:microsoft.com/office/officeart/2005/8/layout/vList2"/>
    <dgm:cxn modelId="{C0440F53-16A5-4F61-AE22-1B04396705A2}" type="presParOf" srcId="{2E7DA1C2-CE8C-42F4-BD0B-C3AD8D034530}" destId="{832AB68B-8B4F-4B2B-B757-9575420328CE}" srcOrd="5" destOrd="0" presId="urn:microsoft.com/office/officeart/2005/8/layout/vList2"/>
    <dgm:cxn modelId="{3B5686EB-38A7-4552-BDF5-0E415D8F006F}" type="presParOf" srcId="{2E7DA1C2-CE8C-42F4-BD0B-C3AD8D034530}" destId="{80816923-9970-4701-B39E-F8A5949EE87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A965C8-360E-4671-8EB2-B58772A9B2F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2FB3C6D5-E2C4-4513-AF69-470A076CA9F5}">
      <dgm:prSet/>
      <dgm:spPr/>
      <dgm:t>
        <a:bodyPr/>
        <a:lstStyle/>
        <a:p>
          <a:r>
            <a:rPr lang="en-US" dirty="0"/>
            <a:t>A </a:t>
          </a:r>
          <a:r>
            <a:rPr lang="en-US" b="1" dirty="0"/>
            <a:t>career</a:t>
          </a:r>
          <a:r>
            <a:rPr lang="en-US" dirty="0"/>
            <a:t> is your long-term professional journey – based on your goals and passions.</a:t>
          </a:r>
        </a:p>
      </dgm:t>
    </dgm:pt>
    <dgm:pt modelId="{781E5609-83D7-4958-9F82-5D82BABD1443}" type="parTrans" cxnId="{4CCE50E2-E99D-4F67-AF37-A86AE0234324}">
      <dgm:prSet/>
      <dgm:spPr/>
      <dgm:t>
        <a:bodyPr/>
        <a:lstStyle/>
        <a:p>
          <a:endParaRPr lang="en-US"/>
        </a:p>
      </dgm:t>
    </dgm:pt>
    <dgm:pt modelId="{FD17C810-F537-4022-B291-9011B04755C3}" type="sibTrans" cxnId="{4CCE50E2-E99D-4F67-AF37-A86AE0234324}">
      <dgm:prSet/>
      <dgm:spPr/>
      <dgm:t>
        <a:bodyPr/>
        <a:lstStyle/>
        <a:p>
          <a:endParaRPr lang="en-US"/>
        </a:p>
      </dgm:t>
    </dgm:pt>
    <dgm:pt modelId="{52A09321-57B0-4A48-A679-3BA5FC65C3D3}">
      <dgm:prSet/>
      <dgm:spPr/>
      <dgm:t>
        <a:bodyPr/>
        <a:lstStyle/>
        <a:p>
          <a:r>
            <a:rPr lang="en-US" dirty="0"/>
            <a:t>A </a:t>
          </a:r>
          <a:r>
            <a:rPr lang="en-US" b="1" dirty="0"/>
            <a:t>job</a:t>
          </a:r>
          <a:r>
            <a:rPr lang="en-US" dirty="0"/>
            <a:t> is work done to earn money – short- or long-term.</a:t>
          </a:r>
        </a:p>
      </dgm:t>
    </dgm:pt>
    <dgm:pt modelId="{5674114B-CA81-4208-9D45-358A4F0086A2}" type="parTrans" cxnId="{62BF8FB9-A580-40BB-8B63-2251DA7435CD}">
      <dgm:prSet/>
      <dgm:spPr/>
      <dgm:t>
        <a:bodyPr/>
        <a:lstStyle/>
        <a:p>
          <a:endParaRPr lang="en-US"/>
        </a:p>
      </dgm:t>
    </dgm:pt>
    <dgm:pt modelId="{1F79C7B2-06CC-4520-B233-94482E82EFC9}" type="sibTrans" cxnId="{62BF8FB9-A580-40BB-8B63-2251DA7435CD}">
      <dgm:prSet/>
      <dgm:spPr/>
      <dgm:t>
        <a:bodyPr/>
        <a:lstStyle/>
        <a:p>
          <a:endParaRPr lang="en-US"/>
        </a:p>
      </dgm:t>
    </dgm:pt>
    <dgm:pt modelId="{377A968E-ECFD-4B33-8D86-6C1ABAA10FEC}" type="pres">
      <dgm:prSet presAssocID="{84A965C8-360E-4671-8EB2-B58772A9B2FB}" presName="hierChild1" presStyleCnt="0">
        <dgm:presLayoutVars>
          <dgm:chPref val="1"/>
          <dgm:dir/>
          <dgm:animOne val="branch"/>
          <dgm:animLvl val="lvl"/>
          <dgm:resizeHandles/>
        </dgm:presLayoutVars>
      </dgm:prSet>
      <dgm:spPr/>
    </dgm:pt>
    <dgm:pt modelId="{26EDB319-D5A7-4B76-9B49-F9180822EAB2}" type="pres">
      <dgm:prSet presAssocID="{2FB3C6D5-E2C4-4513-AF69-470A076CA9F5}" presName="hierRoot1" presStyleCnt="0"/>
      <dgm:spPr/>
    </dgm:pt>
    <dgm:pt modelId="{8914483E-6505-46E1-8A66-C68E0875AE49}" type="pres">
      <dgm:prSet presAssocID="{2FB3C6D5-E2C4-4513-AF69-470A076CA9F5}" presName="composite" presStyleCnt="0"/>
      <dgm:spPr/>
    </dgm:pt>
    <dgm:pt modelId="{7BEEBCDA-98E4-4A05-AE08-091F300CF6BF}" type="pres">
      <dgm:prSet presAssocID="{2FB3C6D5-E2C4-4513-AF69-470A076CA9F5}" presName="background" presStyleLbl="node0" presStyleIdx="0" presStyleCnt="2"/>
      <dgm:spPr/>
    </dgm:pt>
    <dgm:pt modelId="{8A63D7D9-7AA2-4C1F-AC00-7C7281F4FFD6}" type="pres">
      <dgm:prSet presAssocID="{2FB3C6D5-E2C4-4513-AF69-470A076CA9F5}" presName="text" presStyleLbl="fgAcc0" presStyleIdx="0" presStyleCnt="2">
        <dgm:presLayoutVars>
          <dgm:chPref val="3"/>
        </dgm:presLayoutVars>
      </dgm:prSet>
      <dgm:spPr/>
    </dgm:pt>
    <dgm:pt modelId="{B0F4E258-FE72-475A-9931-AD60CAFE4929}" type="pres">
      <dgm:prSet presAssocID="{2FB3C6D5-E2C4-4513-AF69-470A076CA9F5}" presName="hierChild2" presStyleCnt="0"/>
      <dgm:spPr/>
    </dgm:pt>
    <dgm:pt modelId="{F855BC16-75E9-4238-B962-D22AE85BC633}" type="pres">
      <dgm:prSet presAssocID="{52A09321-57B0-4A48-A679-3BA5FC65C3D3}" presName="hierRoot1" presStyleCnt="0"/>
      <dgm:spPr/>
    </dgm:pt>
    <dgm:pt modelId="{0329E302-50F2-4607-B016-C972F0B3AC40}" type="pres">
      <dgm:prSet presAssocID="{52A09321-57B0-4A48-A679-3BA5FC65C3D3}" presName="composite" presStyleCnt="0"/>
      <dgm:spPr/>
    </dgm:pt>
    <dgm:pt modelId="{336531DB-9293-48D9-B00F-B24F68CBB443}" type="pres">
      <dgm:prSet presAssocID="{52A09321-57B0-4A48-A679-3BA5FC65C3D3}" presName="background" presStyleLbl="node0" presStyleIdx="1" presStyleCnt="2"/>
      <dgm:spPr/>
    </dgm:pt>
    <dgm:pt modelId="{6CECC997-F862-4408-ABD4-30F8190382EA}" type="pres">
      <dgm:prSet presAssocID="{52A09321-57B0-4A48-A679-3BA5FC65C3D3}" presName="text" presStyleLbl="fgAcc0" presStyleIdx="1" presStyleCnt="2">
        <dgm:presLayoutVars>
          <dgm:chPref val="3"/>
        </dgm:presLayoutVars>
      </dgm:prSet>
      <dgm:spPr/>
    </dgm:pt>
    <dgm:pt modelId="{89168ED2-8604-4C78-BAFA-82F1B476B5CD}" type="pres">
      <dgm:prSet presAssocID="{52A09321-57B0-4A48-A679-3BA5FC65C3D3}" presName="hierChild2" presStyleCnt="0"/>
      <dgm:spPr/>
    </dgm:pt>
  </dgm:ptLst>
  <dgm:cxnLst>
    <dgm:cxn modelId="{C8175A3C-2093-40A3-B4EB-2011F301FFCE}" type="presOf" srcId="{2FB3C6D5-E2C4-4513-AF69-470A076CA9F5}" destId="{8A63D7D9-7AA2-4C1F-AC00-7C7281F4FFD6}" srcOrd="0" destOrd="0" presId="urn:microsoft.com/office/officeart/2005/8/layout/hierarchy1"/>
    <dgm:cxn modelId="{79DF6F92-F24A-4182-9D5B-44962E5142A7}" type="presOf" srcId="{84A965C8-360E-4671-8EB2-B58772A9B2FB}" destId="{377A968E-ECFD-4B33-8D86-6C1ABAA10FEC}" srcOrd="0" destOrd="0" presId="urn:microsoft.com/office/officeart/2005/8/layout/hierarchy1"/>
    <dgm:cxn modelId="{62BF8FB9-A580-40BB-8B63-2251DA7435CD}" srcId="{84A965C8-360E-4671-8EB2-B58772A9B2FB}" destId="{52A09321-57B0-4A48-A679-3BA5FC65C3D3}" srcOrd="1" destOrd="0" parTransId="{5674114B-CA81-4208-9D45-358A4F0086A2}" sibTransId="{1F79C7B2-06CC-4520-B233-94482E82EFC9}"/>
    <dgm:cxn modelId="{4CCE50E2-E99D-4F67-AF37-A86AE0234324}" srcId="{84A965C8-360E-4671-8EB2-B58772A9B2FB}" destId="{2FB3C6D5-E2C4-4513-AF69-470A076CA9F5}" srcOrd="0" destOrd="0" parTransId="{781E5609-83D7-4958-9F82-5D82BABD1443}" sibTransId="{FD17C810-F537-4022-B291-9011B04755C3}"/>
    <dgm:cxn modelId="{1F4514F7-6A99-47C7-87FA-B092C4B988BC}" type="presOf" srcId="{52A09321-57B0-4A48-A679-3BA5FC65C3D3}" destId="{6CECC997-F862-4408-ABD4-30F8190382EA}" srcOrd="0" destOrd="0" presId="urn:microsoft.com/office/officeart/2005/8/layout/hierarchy1"/>
    <dgm:cxn modelId="{1E585A40-DDB4-42A1-B402-CA458BC43D07}" type="presParOf" srcId="{377A968E-ECFD-4B33-8D86-6C1ABAA10FEC}" destId="{26EDB319-D5A7-4B76-9B49-F9180822EAB2}" srcOrd="0" destOrd="0" presId="urn:microsoft.com/office/officeart/2005/8/layout/hierarchy1"/>
    <dgm:cxn modelId="{3EB203CB-ACBC-491E-BC7B-D796DD98D429}" type="presParOf" srcId="{26EDB319-D5A7-4B76-9B49-F9180822EAB2}" destId="{8914483E-6505-46E1-8A66-C68E0875AE49}" srcOrd="0" destOrd="0" presId="urn:microsoft.com/office/officeart/2005/8/layout/hierarchy1"/>
    <dgm:cxn modelId="{0104508A-09C0-4EA2-9CC5-D4CAEAE0C19C}" type="presParOf" srcId="{8914483E-6505-46E1-8A66-C68E0875AE49}" destId="{7BEEBCDA-98E4-4A05-AE08-091F300CF6BF}" srcOrd="0" destOrd="0" presId="urn:microsoft.com/office/officeart/2005/8/layout/hierarchy1"/>
    <dgm:cxn modelId="{9E83D5DA-94E4-43DA-A816-6860EE56389F}" type="presParOf" srcId="{8914483E-6505-46E1-8A66-C68E0875AE49}" destId="{8A63D7D9-7AA2-4C1F-AC00-7C7281F4FFD6}" srcOrd="1" destOrd="0" presId="urn:microsoft.com/office/officeart/2005/8/layout/hierarchy1"/>
    <dgm:cxn modelId="{671AD2B1-C79D-4DDE-BD05-F854A6DFBF47}" type="presParOf" srcId="{26EDB319-D5A7-4B76-9B49-F9180822EAB2}" destId="{B0F4E258-FE72-475A-9931-AD60CAFE4929}" srcOrd="1" destOrd="0" presId="urn:microsoft.com/office/officeart/2005/8/layout/hierarchy1"/>
    <dgm:cxn modelId="{94155CB6-474C-4717-BFCE-D194D46DBB05}" type="presParOf" srcId="{377A968E-ECFD-4B33-8D86-6C1ABAA10FEC}" destId="{F855BC16-75E9-4238-B962-D22AE85BC633}" srcOrd="1" destOrd="0" presId="urn:microsoft.com/office/officeart/2005/8/layout/hierarchy1"/>
    <dgm:cxn modelId="{1162C816-DCA9-48F2-AA33-CE21C7417275}" type="presParOf" srcId="{F855BC16-75E9-4238-B962-D22AE85BC633}" destId="{0329E302-50F2-4607-B016-C972F0B3AC40}" srcOrd="0" destOrd="0" presId="urn:microsoft.com/office/officeart/2005/8/layout/hierarchy1"/>
    <dgm:cxn modelId="{D1786213-CEEA-4571-831A-0E09AF407227}" type="presParOf" srcId="{0329E302-50F2-4607-B016-C972F0B3AC40}" destId="{336531DB-9293-48D9-B00F-B24F68CBB443}" srcOrd="0" destOrd="0" presId="urn:microsoft.com/office/officeart/2005/8/layout/hierarchy1"/>
    <dgm:cxn modelId="{F699A686-F6AD-4D57-9213-4513104989C3}" type="presParOf" srcId="{0329E302-50F2-4607-B016-C972F0B3AC40}" destId="{6CECC997-F862-4408-ABD4-30F8190382EA}" srcOrd="1" destOrd="0" presId="urn:microsoft.com/office/officeart/2005/8/layout/hierarchy1"/>
    <dgm:cxn modelId="{2C9E4DD7-00D6-47AE-B21C-6707C9F3A92D}" type="presParOf" srcId="{F855BC16-75E9-4238-B962-D22AE85BC633}" destId="{89168ED2-8604-4C78-BAFA-82F1B476B5C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55C4D0-7402-4BD6-B5DA-A4ECA5B34FC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89FB737-8B85-4143-9FD8-8C2046ADB76F}">
      <dgm:prSet/>
      <dgm:spPr/>
      <dgm:t>
        <a:bodyPr/>
        <a:lstStyle/>
        <a:p>
          <a:pPr>
            <a:lnSpc>
              <a:spcPct val="100000"/>
            </a:lnSpc>
          </a:pPr>
          <a:r>
            <a:rPr lang="en-US"/>
            <a:t>Subjects differ from school to school.</a:t>
          </a:r>
        </a:p>
      </dgm:t>
    </dgm:pt>
    <dgm:pt modelId="{873DC1DC-C095-4080-8A32-26A87B6A0E5E}" type="parTrans" cxnId="{F1F36E38-5722-4F83-ABD3-83BFAD591DEC}">
      <dgm:prSet/>
      <dgm:spPr/>
      <dgm:t>
        <a:bodyPr/>
        <a:lstStyle/>
        <a:p>
          <a:endParaRPr lang="en-US"/>
        </a:p>
      </dgm:t>
    </dgm:pt>
    <dgm:pt modelId="{ACEB9645-8438-48FD-BF45-06C1F593A882}" type="sibTrans" cxnId="{F1F36E38-5722-4F83-ABD3-83BFAD591DEC}">
      <dgm:prSet/>
      <dgm:spPr/>
      <dgm:t>
        <a:bodyPr/>
        <a:lstStyle/>
        <a:p>
          <a:pPr>
            <a:lnSpc>
              <a:spcPct val="100000"/>
            </a:lnSpc>
          </a:pPr>
          <a:endParaRPr lang="en-US"/>
        </a:p>
      </dgm:t>
    </dgm:pt>
    <dgm:pt modelId="{8C03442C-282E-46F9-A72E-9D1C5FC463DF}">
      <dgm:prSet/>
      <dgm:spPr/>
      <dgm:t>
        <a:bodyPr/>
        <a:lstStyle/>
        <a:p>
          <a:pPr>
            <a:lnSpc>
              <a:spcPct val="100000"/>
            </a:lnSpc>
          </a:pPr>
          <a:r>
            <a:rPr lang="en-US"/>
            <a:t>Know which subjects your school offers.</a:t>
          </a:r>
        </a:p>
      </dgm:t>
    </dgm:pt>
    <dgm:pt modelId="{BC7EC5CB-99A8-4BE8-8911-A02E084D96F4}" type="parTrans" cxnId="{0BC27734-B4E0-4C72-9383-727834616DD7}">
      <dgm:prSet/>
      <dgm:spPr/>
      <dgm:t>
        <a:bodyPr/>
        <a:lstStyle/>
        <a:p>
          <a:endParaRPr lang="en-US"/>
        </a:p>
      </dgm:t>
    </dgm:pt>
    <dgm:pt modelId="{7E08BD2B-B6B5-484D-AAB2-346F7350F285}" type="sibTrans" cxnId="{0BC27734-B4E0-4C72-9383-727834616DD7}">
      <dgm:prSet/>
      <dgm:spPr/>
      <dgm:t>
        <a:bodyPr/>
        <a:lstStyle/>
        <a:p>
          <a:pPr>
            <a:lnSpc>
              <a:spcPct val="100000"/>
            </a:lnSpc>
          </a:pPr>
          <a:endParaRPr lang="en-US"/>
        </a:p>
      </dgm:t>
    </dgm:pt>
    <dgm:pt modelId="{1DCF3D13-40E9-47F9-AB71-CD5BD83605D2}">
      <dgm:prSet/>
      <dgm:spPr/>
      <dgm:t>
        <a:bodyPr/>
        <a:lstStyle/>
        <a:p>
          <a:pPr>
            <a:lnSpc>
              <a:spcPct val="100000"/>
            </a:lnSpc>
          </a:pPr>
          <a:r>
            <a:rPr lang="en-US"/>
            <a:t>Choose subjects that match your strengths, interests, and learning style.</a:t>
          </a:r>
        </a:p>
      </dgm:t>
    </dgm:pt>
    <dgm:pt modelId="{E410D9CB-94E8-4746-8745-646D011A9E03}" type="parTrans" cxnId="{04BF7186-59BC-4324-A5BE-7165286F666B}">
      <dgm:prSet/>
      <dgm:spPr/>
      <dgm:t>
        <a:bodyPr/>
        <a:lstStyle/>
        <a:p>
          <a:endParaRPr lang="en-US"/>
        </a:p>
      </dgm:t>
    </dgm:pt>
    <dgm:pt modelId="{38D03E94-3553-4736-8A97-28889E1F4043}" type="sibTrans" cxnId="{04BF7186-59BC-4324-A5BE-7165286F666B}">
      <dgm:prSet/>
      <dgm:spPr/>
      <dgm:t>
        <a:bodyPr/>
        <a:lstStyle/>
        <a:p>
          <a:endParaRPr lang="en-US"/>
        </a:p>
      </dgm:t>
    </dgm:pt>
    <dgm:pt modelId="{39E2EA43-876E-43FC-B1A0-64DC06F40643}" type="pres">
      <dgm:prSet presAssocID="{5F55C4D0-7402-4BD6-B5DA-A4ECA5B34FCB}" presName="root" presStyleCnt="0">
        <dgm:presLayoutVars>
          <dgm:dir/>
          <dgm:resizeHandles val="exact"/>
        </dgm:presLayoutVars>
      </dgm:prSet>
      <dgm:spPr/>
    </dgm:pt>
    <dgm:pt modelId="{1205A2F0-A695-48F8-A137-D197EAE98956}" type="pres">
      <dgm:prSet presAssocID="{689FB737-8B85-4143-9FD8-8C2046ADB76F}" presName="compNode" presStyleCnt="0"/>
      <dgm:spPr/>
    </dgm:pt>
    <dgm:pt modelId="{3CF39513-905D-4243-8EDA-660473A4DB7E}" type="pres">
      <dgm:prSet presAssocID="{689FB737-8B85-4143-9FD8-8C2046ADB76F}" presName="bgRect" presStyleLbl="bgShp" presStyleIdx="0" presStyleCnt="3"/>
      <dgm:spPr/>
    </dgm:pt>
    <dgm:pt modelId="{18B2EB88-BBE6-4963-8C75-FA246D753B33}" type="pres">
      <dgm:prSet presAssocID="{689FB737-8B85-4143-9FD8-8C2046ADB76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2735296F-D417-4DB4-B98A-4A7FC6DB7697}" type="pres">
      <dgm:prSet presAssocID="{689FB737-8B85-4143-9FD8-8C2046ADB76F}" presName="spaceRect" presStyleCnt="0"/>
      <dgm:spPr/>
    </dgm:pt>
    <dgm:pt modelId="{C6C0FB64-7391-4B11-A6A6-EDBEB2E8871C}" type="pres">
      <dgm:prSet presAssocID="{689FB737-8B85-4143-9FD8-8C2046ADB76F}" presName="parTx" presStyleLbl="revTx" presStyleIdx="0" presStyleCnt="3">
        <dgm:presLayoutVars>
          <dgm:chMax val="0"/>
          <dgm:chPref val="0"/>
        </dgm:presLayoutVars>
      </dgm:prSet>
      <dgm:spPr/>
    </dgm:pt>
    <dgm:pt modelId="{80878E49-75AE-4FB3-891F-21D4B0B1ACAC}" type="pres">
      <dgm:prSet presAssocID="{ACEB9645-8438-48FD-BF45-06C1F593A882}" presName="sibTrans" presStyleCnt="0"/>
      <dgm:spPr/>
    </dgm:pt>
    <dgm:pt modelId="{A8A3BE8B-A135-47AC-B565-0225D6F844B0}" type="pres">
      <dgm:prSet presAssocID="{8C03442C-282E-46F9-A72E-9D1C5FC463DF}" presName="compNode" presStyleCnt="0"/>
      <dgm:spPr/>
    </dgm:pt>
    <dgm:pt modelId="{AA0E6717-DA3B-4F2C-BDF2-5A937A30063E}" type="pres">
      <dgm:prSet presAssocID="{8C03442C-282E-46F9-A72E-9D1C5FC463DF}" presName="bgRect" presStyleLbl="bgShp" presStyleIdx="1" presStyleCnt="3"/>
      <dgm:spPr/>
    </dgm:pt>
    <dgm:pt modelId="{F43E00ED-6409-4F51-A464-7D2AD919DA43}" type="pres">
      <dgm:prSet presAssocID="{8C03442C-282E-46F9-A72E-9D1C5FC463D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3C0D9C0E-2018-4F29-915D-0F0D73A293D2}" type="pres">
      <dgm:prSet presAssocID="{8C03442C-282E-46F9-A72E-9D1C5FC463DF}" presName="spaceRect" presStyleCnt="0"/>
      <dgm:spPr/>
    </dgm:pt>
    <dgm:pt modelId="{2CE5EBFB-5157-494F-8BED-A0C54870064F}" type="pres">
      <dgm:prSet presAssocID="{8C03442C-282E-46F9-A72E-9D1C5FC463DF}" presName="parTx" presStyleLbl="revTx" presStyleIdx="1" presStyleCnt="3">
        <dgm:presLayoutVars>
          <dgm:chMax val="0"/>
          <dgm:chPref val="0"/>
        </dgm:presLayoutVars>
      </dgm:prSet>
      <dgm:spPr/>
    </dgm:pt>
    <dgm:pt modelId="{D98F3229-2DE0-4DF1-B921-468909325185}" type="pres">
      <dgm:prSet presAssocID="{7E08BD2B-B6B5-484D-AAB2-346F7350F285}" presName="sibTrans" presStyleCnt="0"/>
      <dgm:spPr/>
    </dgm:pt>
    <dgm:pt modelId="{CFE2AA1D-267B-46C6-A349-C9EB157C28CC}" type="pres">
      <dgm:prSet presAssocID="{1DCF3D13-40E9-47F9-AB71-CD5BD83605D2}" presName="compNode" presStyleCnt="0"/>
      <dgm:spPr/>
    </dgm:pt>
    <dgm:pt modelId="{E5DF1E0A-983F-47B7-A60C-A0705157AEBA}" type="pres">
      <dgm:prSet presAssocID="{1DCF3D13-40E9-47F9-AB71-CD5BD83605D2}" presName="bgRect" presStyleLbl="bgShp" presStyleIdx="2" presStyleCnt="3"/>
      <dgm:spPr/>
    </dgm:pt>
    <dgm:pt modelId="{16F539FC-C031-4BDE-B315-C2589D24BC2C}" type="pres">
      <dgm:prSet presAssocID="{1DCF3D13-40E9-47F9-AB71-CD5BD83605D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umbbell"/>
        </a:ext>
      </dgm:extLst>
    </dgm:pt>
    <dgm:pt modelId="{36273479-EA1E-49D8-973A-F9E0D4E22F43}" type="pres">
      <dgm:prSet presAssocID="{1DCF3D13-40E9-47F9-AB71-CD5BD83605D2}" presName="spaceRect" presStyleCnt="0"/>
      <dgm:spPr/>
    </dgm:pt>
    <dgm:pt modelId="{73AF31CF-E78E-4981-9967-9F9CAFFA1C27}" type="pres">
      <dgm:prSet presAssocID="{1DCF3D13-40E9-47F9-AB71-CD5BD83605D2}" presName="parTx" presStyleLbl="revTx" presStyleIdx="2" presStyleCnt="3">
        <dgm:presLayoutVars>
          <dgm:chMax val="0"/>
          <dgm:chPref val="0"/>
        </dgm:presLayoutVars>
      </dgm:prSet>
      <dgm:spPr/>
    </dgm:pt>
  </dgm:ptLst>
  <dgm:cxnLst>
    <dgm:cxn modelId="{E87DB612-D4C6-486B-BA43-6110CC16AF8D}" type="presOf" srcId="{689FB737-8B85-4143-9FD8-8C2046ADB76F}" destId="{C6C0FB64-7391-4B11-A6A6-EDBEB2E8871C}" srcOrd="0" destOrd="0" presId="urn:microsoft.com/office/officeart/2018/2/layout/IconVerticalSolidList"/>
    <dgm:cxn modelId="{0BC27734-B4E0-4C72-9383-727834616DD7}" srcId="{5F55C4D0-7402-4BD6-B5DA-A4ECA5B34FCB}" destId="{8C03442C-282E-46F9-A72E-9D1C5FC463DF}" srcOrd="1" destOrd="0" parTransId="{BC7EC5CB-99A8-4BE8-8911-A02E084D96F4}" sibTransId="{7E08BD2B-B6B5-484D-AAB2-346F7350F285}"/>
    <dgm:cxn modelId="{F1F36E38-5722-4F83-ABD3-83BFAD591DEC}" srcId="{5F55C4D0-7402-4BD6-B5DA-A4ECA5B34FCB}" destId="{689FB737-8B85-4143-9FD8-8C2046ADB76F}" srcOrd="0" destOrd="0" parTransId="{873DC1DC-C095-4080-8A32-26A87B6A0E5E}" sibTransId="{ACEB9645-8438-48FD-BF45-06C1F593A882}"/>
    <dgm:cxn modelId="{12265E4B-D5DC-4AEA-9A9D-31E842C43E52}" type="presOf" srcId="{8C03442C-282E-46F9-A72E-9D1C5FC463DF}" destId="{2CE5EBFB-5157-494F-8BED-A0C54870064F}" srcOrd="0" destOrd="0" presId="urn:microsoft.com/office/officeart/2018/2/layout/IconVerticalSolidList"/>
    <dgm:cxn modelId="{04BF7186-59BC-4324-A5BE-7165286F666B}" srcId="{5F55C4D0-7402-4BD6-B5DA-A4ECA5B34FCB}" destId="{1DCF3D13-40E9-47F9-AB71-CD5BD83605D2}" srcOrd="2" destOrd="0" parTransId="{E410D9CB-94E8-4746-8745-646D011A9E03}" sibTransId="{38D03E94-3553-4736-8A97-28889E1F4043}"/>
    <dgm:cxn modelId="{F844629F-BD84-4AA5-99DF-2874A5DAB24D}" type="presOf" srcId="{5F55C4D0-7402-4BD6-B5DA-A4ECA5B34FCB}" destId="{39E2EA43-876E-43FC-B1A0-64DC06F40643}" srcOrd="0" destOrd="0" presId="urn:microsoft.com/office/officeart/2018/2/layout/IconVerticalSolidList"/>
    <dgm:cxn modelId="{085E0FD3-6E8B-4F7A-964B-91078D61E75B}" type="presOf" srcId="{1DCF3D13-40E9-47F9-AB71-CD5BD83605D2}" destId="{73AF31CF-E78E-4981-9967-9F9CAFFA1C27}" srcOrd="0" destOrd="0" presId="urn:microsoft.com/office/officeart/2018/2/layout/IconVerticalSolidList"/>
    <dgm:cxn modelId="{FF10C954-CBB2-41FC-8FD8-652D742853D3}" type="presParOf" srcId="{39E2EA43-876E-43FC-B1A0-64DC06F40643}" destId="{1205A2F0-A695-48F8-A137-D197EAE98956}" srcOrd="0" destOrd="0" presId="urn:microsoft.com/office/officeart/2018/2/layout/IconVerticalSolidList"/>
    <dgm:cxn modelId="{56E7A499-A8B4-4A33-BC94-5DBB5C2B71BF}" type="presParOf" srcId="{1205A2F0-A695-48F8-A137-D197EAE98956}" destId="{3CF39513-905D-4243-8EDA-660473A4DB7E}" srcOrd="0" destOrd="0" presId="urn:microsoft.com/office/officeart/2018/2/layout/IconVerticalSolidList"/>
    <dgm:cxn modelId="{4B4A605A-50E1-4D5B-A506-7351221CEFC3}" type="presParOf" srcId="{1205A2F0-A695-48F8-A137-D197EAE98956}" destId="{18B2EB88-BBE6-4963-8C75-FA246D753B33}" srcOrd="1" destOrd="0" presId="urn:microsoft.com/office/officeart/2018/2/layout/IconVerticalSolidList"/>
    <dgm:cxn modelId="{7375A04F-4C14-43A9-B2CE-595952DC0778}" type="presParOf" srcId="{1205A2F0-A695-48F8-A137-D197EAE98956}" destId="{2735296F-D417-4DB4-B98A-4A7FC6DB7697}" srcOrd="2" destOrd="0" presId="urn:microsoft.com/office/officeart/2018/2/layout/IconVerticalSolidList"/>
    <dgm:cxn modelId="{B2E9A25F-9981-4AF2-93E6-88E353D07BB8}" type="presParOf" srcId="{1205A2F0-A695-48F8-A137-D197EAE98956}" destId="{C6C0FB64-7391-4B11-A6A6-EDBEB2E8871C}" srcOrd="3" destOrd="0" presId="urn:microsoft.com/office/officeart/2018/2/layout/IconVerticalSolidList"/>
    <dgm:cxn modelId="{A9349E76-8764-48BD-98F0-CDC598F8F8B8}" type="presParOf" srcId="{39E2EA43-876E-43FC-B1A0-64DC06F40643}" destId="{80878E49-75AE-4FB3-891F-21D4B0B1ACAC}" srcOrd="1" destOrd="0" presId="urn:microsoft.com/office/officeart/2018/2/layout/IconVerticalSolidList"/>
    <dgm:cxn modelId="{EECE46BB-AF92-4E36-A986-EA7B3CBDABDB}" type="presParOf" srcId="{39E2EA43-876E-43FC-B1A0-64DC06F40643}" destId="{A8A3BE8B-A135-47AC-B565-0225D6F844B0}" srcOrd="2" destOrd="0" presId="urn:microsoft.com/office/officeart/2018/2/layout/IconVerticalSolidList"/>
    <dgm:cxn modelId="{D056E63B-1FF3-4AA8-A233-BD2DE75C3782}" type="presParOf" srcId="{A8A3BE8B-A135-47AC-B565-0225D6F844B0}" destId="{AA0E6717-DA3B-4F2C-BDF2-5A937A30063E}" srcOrd="0" destOrd="0" presId="urn:microsoft.com/office/officeart/2018/2/layout/IconVerticalSolidList"/>
    <dgm:cxn modelId="{A68ED0E4-10C4-4A55-9DD0-73D6B844E179}" type="presParOf" srcId="{A8A3BE8B-A135-47AC-B565-0225D6F844B0}" destId="{F43E00ED-6409-4F51-A464-7D2AD919DA43}" srcOrd="1" destOrd="0" presId="urn:microsoft.com/office/officeart/2018/2/layout/IconVerticalSolidList"/>
    <dgm:cxn modelId="{1BDDEF14-7C8D-4AEF-AAAF-815949646230}" type="presParOf" srcId="{A8A3BE8B-A135-47AC-B565-0225D6F844B0}" destId="{3C0D9C0E-2018-4F29-915D-0F0D73A293D2}" srcOrd="2" destOrd="0" presId="urn:microsoft.com/office/officeart/2018/2/layout/IconVerticalSolidList"/>
    <dgm:cxn modelId="{014A4E08-6AFE-4C71-820B-7B06C3DA436B}" type="presParOf" srcId="{A8A3BE8B-A135-47AC-B565-0225D6F844B0}" destId="{2CE5EBFB-5157-494F-8BED-A0C54870064F}" srcOrd="3" destOrd="0" presId="urn:microsoft.com/office/officeart/2018/2/layout/IconVerticalSolidList"/>
    <dgm:cxn modelId="{746109E7-3C75-4FDD-ABE8-9B8038D267AA}" type="presParOf" srcId="{39E2EA43-876E-43FC-B1A0-64DC06F40643}" destId="{D98F3229-2DE0-4DF1-B921-468909325185}" srcOrd="3" destOrd="0" presId="urn:microsoft.com/office/officeart/2018/2/layout/IconVerticalSolidList"/>
    <dgm:cxn modelId="{DA661309-6C06-4261-9A03-1C85765066EB}" type="presParOf" srcId="{39E2EA43-876E-43FC-B1A0-64DC06F40643}" destId="{CFE2AA1D-267B-46C6-A349-C9EB157C28CC}" srcOrd="4" destOrd="0" presId="urn:microsoft.com/office/officeart/2018/2/layout/IconVerticalSolidList"/>
    <dgm:cxn modelId="{49DA35C4-F680-4D1B-8AD4-05B6B6CC14AD}" type="presParOf" srcId="{CFE2AA1D-267B-46C6-A349-C9EB157C28CC}" destId="{E5DF1E0A-983F-47B7-A60C-A0705157AEBA}" srcOrd="0" destOrd="0" presId="urn:microsoft.com/office/officeart/2018/2/layout/IconVerticalSolidList"/>
    <dgm:cxn modelId="{F124CE60-BC05-4249-8EBE-2DDC782C2402}" type="presParOf" srcId="{CFE2AA1D-267B-46C6-A349-C9EB157C28CC}" destId="{16F539FC-C031-4BDE-B315-C2589D24BC2C}" srcOrd="1" destOrd="0" presId="urn:microsoft.com/office/officeart/2018/2/layout/IconVerticalSolidList"/>
    <dgm:cxn modelId="{966767DF-7ADA-4710-9979-02676C817E2A}" type="presParOf" srcId="{CFE2AA1D-267B-46C6-A349-C9EB157C28CC}" destId="{36273479-EA1E-49D8-973A-F9E0D4E22F43}" srcOrd="2" destOrd="0" presId="urn:microsoft.com/office/officeart/2018/2/layout/IconVerticalSolidList"/>
    <dgm:cxn modelId="{BE8EE891-E25A-4D1A-A67C-5389027127A0}" type="presParOf" srcId="{CFE2AA1D-267B-46C6-A349-C9EB157C28CC}" destId="{73AF31CF-E78E-4981-9967-9F9CAFFA1C2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9CAEE5-6749-4821-872B-0DB4529E5B98}"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851225CC-B73B-4FDE-A498-24E580D18E50}">
      <dgm:prSet/>
      <dgm:spPr/>
      <dgm:t>
        <a:bodyPr/>
        <a:lstStyle/>
        <a:p>
          <a:r>
            <a:rPr lang="en-US"/>
            <a:t>Accounting, Business Studies, Economics</a:t>
          </a:r>
        </a:p>
      </dgm:t>
    </dgm:pt>
    <dgm:pt modelId="{94922CB8-5188-4A23-B254-9B8C565E010E}" type="parTrans" cxnId="{6B296E2A-3A25-4AA3-9AAA-D18B53626439}">
      <dgm:prSet/>
      <dgm:spPr/>
      <dgm:t>
        <a:bodyPr/>
        <a:lstStyle/>
        <a:p>
          <a:endParaRPr lang="en-US"/>
        </a:p>
      </dgm:t>
    </dgm:pt>
    <dgm:pt modelId="{2FE4749F-20FD-4134-983C-E8AB40FCD408}" type="sibTrans" cxnId="{6B296E2A-3A25-4AA3-9AAA-D18B53626439}">
      <dgm:prSet/>
      <dgm:spPr/>
      <dgm:t>
        <a:bodyPr/>
        <a:lstStyle/>
        <a:p>
          <a:endParaRPr lang="en-US"/>
        </a:p>
      </dgm:t>
    </dgm:pt>
    <dgm:pt modelId="{AADE4297-D5E2-4AE9-9B07-2F8CBB64D3E3}">
      <dgm:prSet/>
      <dgm:spPr/>
      <dgm:t>
        <a:bodyPr/>
        <a:lstStyle/>
        <a:p>
          <a:r>
            <a:rPr lang="en-US"/>
            <a:t>Life Sciences, Physical Sciences, Mathematics</a:t>
          </a:r>
        </a:p>
      </dgm:t>
    </dgm:pt>
    <dgm:pt modelId="{FF6ADDC1-1325-4F91-95E3-B6256C5EBB64}" type="parTrans" cxnId="{57291C18-8782-41AD-AAA9-8D694A26D22F}">
      <dgm:prSet/>
      <dgm:spPr/>
      <dgm:t>
        <a:bodyPr/>
        <a:lstStyle/>
        <a:p>
          <a:endParaRPr lang="en-US"/>
        </a:p>
      </dgm:t>
    </dgm:pt>
    <dgm:pt modelId="{36F0B710-CE4C-47A6-88AF-0581F4444BD9}" type="sibTrans" cxnId="{57291C18-8782-41AD-AAA9-8D694A26D22F}">
      <dgm:prSet/>
      <dgm:spPr/>
      <dgm:t>
        <a:bodyPr/>
        <a:lstStyle/>
        <a:p>
          <a:endParaRPr lang="en-US"/>
        </a:p>
      </dgm:t>
    </dgm:pt>
    <dgm:pt modelId="{EF4F4B83-A06B-4DE1-968C-43F9798B80B6}">
      <dgm:prSet/>
      <dgm:spPr/>
      <dgm:t>
        <a:bodyPr/>
        <a:lstStyle/>
        <a:p>
          <a:r>
            <a:rPr lang="en-US"/>
            <a:t>Visual Arts, Music, Dramatic Arts</a:t>
          </a:r>
        </a:p>
      </dgm:t>
    </dgm:pt>
    <dgm:pt modelId="{06132D77-6181-4B37-82E4-C18EFBD3A88F}" type="parTrans" cxnId="{C7C35E85-091B-461B-9131-8D5986B437CA}">
      <dgm:prSet/>
      <dgm:spPr/>
      <dgm:t>
        <a:bodyPr/>
        <a:lstStyle/>
        <a:p>
          <a:endParaRPr lang="en-US"/>
        </a:p>
      </dgm:t>
    </dgm:pt>
    <dgm:pt modelId="{A2C0BDE9-1EE4-4B37-BCCA-DE5695830BD8}" type="sibTrans" cxnId="{C7C35E85-091B-461B-9131-8D5986B437CA}">
      <dgm:prSet/>
      <dgm:spPr/>
      <dgm:t>
        <a:bodyPr/>
        <a:lstStyle/>
        <a:p>
          <a:endParaRPr lang="en-US"/>
        </a:p>
      </dgm:t>
    </dgm:pt>
    <dgm:pt modelId="{238E10E9-27BA-4B89-9350-3C6050978E23}">
      <dgm:prSet/>
      <dgm:spPr/>
      <dgm:t>
        <a:bodyPr/>
        <a:lstStyle/>
        <a:p>
          <a:r>
            <a:rPr lang="en-US"/>
            <a:t>Hospitality, Consumer Studies, Tourism</a:t>
          </a:r>
        </a:p>
      </dgm:t>
    </dgm:pt>
    <dgm:pt modelId="{D484B62E-6C94-4CAD-A410-F793242AF011}" type="parTrans" cxnId="{65C08C36-655D-439D-8960-83E3DABCF942}">
      <dgm:prSet/>
      <dgm:spPr/>
      <dgm:t>
        <a:bodyPr/>
        <a:lstStyle/>
        <a:p>
          <a:endParaRPr lang="en-US"/>
        </a:p>
      </dgm:t>
    </dgm:pt>
    <dgm:pt modelId="{5ED3F44F-2470-4C62-A690-0B57869FE1B2}" type="sibTrans" cxnId="{65C08C36-655D-439D-8960-83E3DABCF942}">
      <dgm:prSet/>
      <dgm:spPr/>
      <dgm:t>
        <a:bodyPr/>
        <a:lstStyle/>
        <a:p>
          <a:endParaRPr lang="en-US"/>
        </a:p>
      </dgm:t>
    </dgm:pt>
    <dgm:pt modelId="{52478F31-A6F2-41D9-A57A-FA11D81B0FE2}">
      <dgm:prSet/>
      <dgm:spPr/>
      <dgm:t>
        <a:bodyPr/>
        <a:lstStyle/>
        <a:p>
          <a:r>
            <a:rPr lang="en-US"/>
            <a:t>Agricultural Sciences, Engineering Graphics and Design</a:t>
          </a:r>
        </a:p>
      </dgm:t>
    </dgm:pt>
    <dgm:pt modelId="{289BFECE-FF58-4749-8E9E-FCD830D2A459}" type="parTrans" cxnId="{5C29B1D1-9FE7-44FA-A8AC-00D44374CDC5}">
      <dgm:prSet/>
      <dgm:spPr/>
      <dgm:t>
        <a:bodyPr/>
        <a:lstStyle/>
        <a:p>
          <a:endParaRPr lang="en-US"/>
        </a:p>
      </dgm:t>
    </dgm:pt>
    <dgm:pt modelId="{D31F8978-8BB8-4487-AD4C-171E412D3EEE}" type="sibTrans" cxnId="{5C29B1D1-9FE7-44FA-A8AC-00D44374CDC5}">
      <dgm:prSet/>
      <dgm:spPr/>
      <dgm:t>
        <a:bodyPr/>
        <a:lstStyle/>
        <a:p>
          <a:endParaRPr lang="en-US"/>
        </a:p>
      </dgm:t>
    </dgm:pt>
    <dgm:pt modelId="{EAB509CB-5B0B-40BB-838B-D249EAF9B0AD}" type="pres">
      <dgm:prSet presAssocID="{C49CAEE5-6749-4821-872B-0DB4529E5B98}" presName="root" presStyleCnt="0">
        <dgm:presLayoutVars>
          <dgm:dir/>
          <dgm:resizeHandles val="exact"/>
        </dgm:presLayoutVars>
      </dgm:prSet>
      <dgm:spPr/>
    </dgm:pt>
    <dgm:pt modelId="{D2ABF7F8-AD3B-4590-901C-5E9369CB1649}" type="pres">
      <dgm:prSet presAssocID="{851225CC-B73B-4FDE-A498-24E580D18E50}" presName="compNode" presStyleCnt="0"/>
      <dgm:spPr/>
    </dgm:pt>
    <dgm:pt modelId="{BC0A979B-7CAD-4C33-874C-DF49751D40ED}" type="pres">
      <dgm:prSet presAssocID="{851225CC-B73B-4FDE-A498-24E580D18E5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1EBFB815-1A42-46FE-9B7A-561343BE10E5}" type="pres">
      <dgm:prSet presAssocID="{851225CC-B73B-4FDE-A498-24E580D18E50}" presName="spaceRect" presStyleCnt="0"/>
      <dgm:spPr/>
    </dgm:pt>
    <dgm:pt modelId="{7091F316-FE82-4F88-BF14-FCDBF57B1EC1}" type="pres">
      <dgm:prSet presAssocID="{851225CC-B73B-4FDE-A498-24E580D18E50}" presName="textRect" presStyleLbl="revTx" presStyleIdx="0" presStyleCnt="5">
        <dgm:presLayoutVars>
          <dgm:chMax val="1"/>
          <dgm:chPref val="1"/>
        </dgm:presLayoutVars>
      </dgm:prSet>
      <dgm:spPr/>
    </dgm:pt>
    <dgm:pt modelId="{66A3D4F9-BAFC-4CCE-9EF2-1D31ADF49EC3}" type="pres">
      <dgm:prSet presAssocID="{2FE4749F-20FD-4134-983C-E8AB40FCD408}" presName="sibTrans" presStyleCnt="0"/>
      <dgm:spPr/>
    </dgm:pt>
    <dgm:pt modelId="{93643F16-1868-4019-992B-3B28C4B5F3AF}" type="pres">
      <dgm:prSet presAssocID="{AADE4297-D5E2-4AE9-9B07-2F8CBB64D3E3}" presName="compNode" presStyleCnt="0"/>
      <dgm:spPr/>
    </dgm:pt>
    <dgm:pt modelId="{D7080534-376F-4BDF-A74C-27649635424E}" type="pres">
      <dgm:prSet presAssocID="{AADE4297-D5E2-4AE9-9B07-2F8CBB64D3E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thematics"/>
        </a:ext>
      </dgm:extLst>
    </dgm:pt>
    <dgm:pt modelId="{335FAF88-AEA8-4BB1-B9B4-9D03D5C613FF}" type="pres">
      <dgm:prSet presAssocID="{AADE4297-D5E2-4AE9-9B07-2F8CBB64D3E3}" presName="spaceRect" presStyleCnt="0"/>
      <dgm:spPr/>
    </dgm:pt>
    <dgm:pt modelId="{62FEE6C7-153A-414E-A082-36AE04FE3F70}" type="pres">
      <dgm:prSet presAssocID="{AADE4297-D5E2-4AE9-9B07-2F8CBB64D3E3}" presName="textRect" presStyleLbl="revTx" presStyleIdx="1" presStyleCnt="5">
        <dgm:presLayoutVars>
          <dgm:chMax val="1"/>
          <dgm:chPref val="1"/>
        </dgm:presLayoutVars>
      </dgm:prSet>
      <dgm:spPr/>
    </dgm:pt>
    <dgm:pt modelId="{427A7701-465E-4063-A16F-A683D1040E9F}" type="pres">
      <dgm:prSet presAssocID="{36F0B710-CE4C-47A6-88AF-0581F4444BD9}" presName="sibTrans" presStyleCnt="0"/>
      <dgm:spPr/>
    </dgm:pt>
    <dgm:pt modelId="{E84F90CC-2986-405B-90DF-D493C1F7850F}" type="pres">
      <dgm:prSet presAssocID="{EF4F4B83-A06B-4DE1-968C-43F9798B80B6}" presName="compNode" presStyleCnt="0"/>
      <dgm:spPr/>
    </dgm:pt>
    <dgm:pt modelId="{F14003DF-F043-4229-B4B6-2E256A9BBBCB}" type="pres">
      <dgm:prSet presAssocID="{EF4F4B83-A06B-4DE1-968C-43F9798B80B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rama"/>
        </a:ext>
      </dgm:extLst>
    </dgm:pt>
    <dgm:pt modelId="{EEC558C5-3BD3-4965-A7BE-E61498F207F3}" type="pres">
      <dgm:prSet presAssocID="{EF4F4B83-A06B-4DE1-968C-43F9798B80B6}" presName="spaceRect" presStyleCnt="0"/>
      <dgm:spPr/>
    </dgm:pt>
    <dgm:pt modelId="{77FF6D3D-A8AE-4360-9EC3-EC5D0E99F8DA}" type="pres">
      <dgm:prSet presAssocID="{EF4F4B83-A06B-4DE1-968C-43F9798B80B6}" presName="textRect" presStyleLbl="revTx" presStyleIdx="2" presStyleCnt="5">
        <dgm:presLayoutVars>
          <dgm:chMax val="1"/>
          <dgm:chPref val="1"/>
        </dgm:presLayoutVars>
      </dgm:prSet>
      <dgm:spPr/>
    </dgm:pt>
    <dgm:pt modelId="{337F8852-1BD3-4A95-924D-D72EF07D29B5}" type="pres">
      <dgm:prSet presAssocID="{A2C0BDE9-1EE4-4B37-BCCA-DE5695830BD8}" presName="sibTrans" presStyleCnt="0"/>
      <dgm:spPr/>
    </dgm:pt>
    <dgm:pt modelId="{9F4F6E68-E873-4810-B44B-D34F334887D5}" type="pres">
      <dgm:prSet presAssocID="{238E10E9-27BA-4B89-9350-3C6050978E23}" presName="compNode" presStyleCnt="0"/>
      <dgm:spPr/>
    </dgm:pt>
    <dgm:pt modelId="{9311B8A3-CF10-43F2-98DE-243CA69026A8}" type="pres">
      <dgm:prSet presAssocID="{238E10E9-27BA-4B89-9350-3C6050978E2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untain scene"/>
        </a:ext>
      </dgm:extLst>
    </dgm:pt>
    <dgm:pt modelId="{4EF4FC8F-BBC7-48EB-B6A3-3D22CC0202BE}" type="pres">
      <dgm:prSet presAssocID="{238E10E9-27BA-4B89-9350-3C6050978E23}" presName="spaceRect" presStyleCnt="0"/>
      <dgm:spPr/>
    </dgm:pt>
    <dgm:pt modelId="{276897A4-94BB-4F6F-80F5-0CCD76912833}" type="pres">
      <dgm:prSet presAssocID="{238E10E9-27BA-4B89-9350-3C6050978E23}" presName="textRect" presStyleLbl="revTx" presStyleIdx="3" presStyleCnt="5">
        <dgm:presLayoutVars>
          <dgm:chMax val="1"/>
          <dgm:chPref val="1"/>
        </dgm:presLayoutVars>
      </dgm:prSet>
      <dgm:spPr/>
    </dgm:pt>
    <dgm:pt modelId="{F31A005C-3A30-4985-BF2B-6428D217BEF1}" type="pres">
      <dgm:prSet presAssocID="{5ED3F44F-2470-4C62-A690-0B57869FE1B2}" presName="sibTrans" presStyleCnt="0"/>
      <dgm:spPr/>
    </dgm:pt>
    <dgm:pt modelId="{5AA977FE-E85E-4485-8290-6D91F17A654F}" type="pres">
      <dgm:prSet presAssocID="{52478F31-A6F2-41D9-A57A-FA11D81B0FE2}" presName="compNode" presStyleCnt="0"/>
      <dgm:spPr/>
    </dgm:pt>
    <dgm:pt modelId="{1E0DD446-FEFD-4A8A-A2CB-8781328DE23E}" type="pres">
      <dgm:prSet presAssocID="{52478F31-A6F2-41D9-A57A-FA11D81B0FE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arm scene"/>
        </a:ext>
      </dgm:extLst>
    </dgm:pt>
    <dgm:pt modelId="{642DFECB-A20E-4DAC-AE5F-053CC9EC9116}" type="pres">
      <dgm:prSet presAssocID="{52478F31-A6F2-41D9-A57A-FA11D81B0FE2}" presName="spaceRect" presStyleCnt="0"/>
      <dgm:spPr/>
    </dgm:pt>
    <dgm:pt modelId="{F3419B98-25A2-4718-B870-3DAD564971AF}" type="pres">
      <dgm:prSet presAssocID="{52478F31-A6F2-41D9-A57A-FA11D81B0FE2}" presName="textRect" presStyleLbl="revTx" presStyleIdx="4" presStyleCnt="5">
        <dgm:presLayoutVars>
          <dgm:chMax val="1"/>
          <dgm:chPref val="1"/>
        </dgm:presLayoutVars>
      </dgm:prSet>
      <dgm:spPr/>
    </dgm:pt>
  </dgm:ptLst>
  <dgm:cxnLst>
    <dgm:cxn modelId="{1F976D08-A7DD-448C-A06D-8C1A08711A22}" type="presOf" srcId="{C49CAEE5-6749-4821-872B-0DB4529E5B98}" destId="{EAB509CB-5B0B-40BB-838B-D249EAF9B0AD}" srcOrd="0" destOrd="0" presId="urn:microsoft.com/office/officeart/2018/2/layout/IconLabelList"/>
    <dgm:cxn modelId="{57291C18-8782-41AD-AAA9-8D694A26D22F}" srcId="{C49CAEE5-6749-4821-872B-0DB4529E5B98}" destId="{AADE4297-D5E2-4AE9-9B07-2F8CBB64D3E3}" srcOrd="1" destOrd="0" parTransId="{FF6ADDC1-1325-4F91-95E3-B6256C5EBB64}" sibTransId="{36F0B710-CE4C-47A6-88AF-0581F4444BD9}"/>
    <dgm:cxn modelId="{27293E1E-5822-400C-BB71-BD40582A6EEB}" type="presOf" srcId="{EF4F4B83-A06B-4DE1-968C-43F9798B80B6}" destId="{77FF6D3D-A8AE-4360-9EC3-EC5D0E99F8DA}" srcOrd="0" destOrd="0" presId="urn:microsoft.com/office/officeart/2018/2/layout/IconLabelList"/>
    <dgm:cxn modelId="{6B296E2A-3A25-4AA3-9AAA-D18B53626439}" srcId="{C49CAEE5-6749-4821-872B-0DB4529E5B98}" destId="{851225CC-B73B-4FDE-A498-24E580D18E50}" srcOrd="0" destOrd="0" parTransId="{94922CB8-5188-4A23-B254-9B8C565E010E}" sibTransId="{2FE4749F-20FD-4134-983C-E8AB40FCD408}"/>
    <dgm:cxn modelId="{65C08C36-655D-439D-8960-83E3DABCF942}" srcId="{C49CAEE5-6749-4821-872B-0DB4529E5B98}" destId="{238E10E9-27BA-4B89-9350-3C6050978E23}" srcOrd="3" destOrd="0" parTransId="{D484B62E-6C94-4CAD-A410-F793242AF011}" sibTransId="{5ED3F44F-2470-4C62-A690-0B57869FE1B2}"/>
    <dgm:cxn modelId="{1C82BA5C-EF19-4E15-9839-BEB5E5DBFB98}" type="presOf" srcId="{52478F31-A6F2-41D9-A57A-FA11D81B0FE2}" destId="{F3419B98-25A2-4718-B870-3DAD564971AF}" srcOrd="0" destOrd="0" presId="urn:microsoft.com/office/officeart/2018/2/layout/IconLabelList"/>
    <dgm:cxn modelId="{2F82FA53-5F80-4AB3-93CA-75B8EAE9A240}" type="presOf" srcId="{AADE4297-D5E2-4AE9-9B07-2F8CBB64D3E3}" destId="{62FEE6C7-153A-414E-A082-36AE04FE3F70}" srcOrd="0" destOrd="0" presId="urn:microsoft.com/office/officeart/2018/2/layout/IconLabelList"/>
    <dgm:cxn modelId="{C7C35E85-091B-461B-9131-8D5986B437CA}" srcId="{C49CAEE5-6749-4821-872B-0DB4529E5B98}" destId="{EF4F4B83-A06B-4DE1-968C-43F9798B80B6}" srcOrd="2" destOrd="0" parTransId="{06132D77-6181-4B37-82E4-C18EFBD3A88F}" sibTransId="{A2C0BDE9-1EE4-4B37-BCCA-DE5695830BD8}"/>
    <dgm:cxn modelId="{E373C9BF-1014-44E2-AAFE-08A15FE85174}" type="presOf" srcId="{851225CC-B73B-4FDE-A498-24E580D18E50}" destId="{7091F316-FE82-4F88-BF14-FCDBF57B1EC1}" srcOrd="0" destOrd="0" presId="urn:microsoft.com/office/officeart/2018/2/layout/IconLabelList"/>
    <dgm:cxn modelId="{5C29B1D1-9FE7-44FA-A8AC-00D44374CDC5}" srcId="{C49CAEE5-6749-4821-872B-0DB4529E5B98}" destId="{52478F31-A6F2-41D9-A57A-FA11D81B0FE2}" srcOrd="4" destOrd="0" parTransId="{289BFECE-FF58-4749-8E9E-FCD830D2A459}" sibTransId="{D31F8978-8BB8-4487-AD4C-171E412D3EEE}"/>
    <dgm:cxn modelId="{4E5EE8D6-8F28-43CD-B062-96CD5C9BC965}" type="presOf" srcId="{238E10E9-27BA-4B89-9350-3C6050978E23}" destId="{276897A4-94BB-4F6F-80F5-0CCD76912833}" srcOrd="0" destOrd="0" presId="urn:microsoft.com/office/officeart/2018/2/layout/IconLabelList"/>
    <dgm:cxn modelId="{8B495FAB-7E5B-4C7B-8BF3-655ACD9657EB}" type="presParOf" srcId="{EAB509CB-5B0B-40BB-838B-D249EAF9B0AD}" destId="{D2ABF7F8-AD3B-4590-901C-5E9369CB1649}" srcOrd="0" destOrd="0" presId="urn:microsoft.com/office/officeart/2018/2/layout/IconLabelList"/>
    <dgm:cxn modelId="{1E00EA05-E063-4969-8AEB-D20FA82D69D8}" type="presParOf" srcId="{D2ABF7F8-AD3B-4590-901C-5E9369CB1649}" destId="{BC0A979B-7CAD-4C33-874C-DF49751D40ED}" srcOrd="0" destOrd="0" presId="urn:microsoft.com/office/officeart/2018/2/layout/IconLabelList"/>
    <dgm:cxn modelId="{FD30D969-A7E3-4B0A-81F8-2AF56FA01902}" type="presParOf" srcId="{D2ABF7F8-AD3B-4590-901C-5E9369CB1649}" destId="{1EBFB815-1A42-46FE-9B7A-561343BE10E5}" srcOrd="1" destOrd="0" presId="urn:microsoft.com/office/officeart/2018/2/layout/IconLabelList"/>
    <dgm:cxn modelId="{D896CE2B-D504-4512-A0DB-7EA60DB4302C}" type="presParOf" srcId="{D2ABF7F8-AD3B-4590-901C-5E9369CB1649}" destId="{7091F316-FE82-4F88-BF14-FCDBF57B1EC1}" srcOrd="2" destOrd="0" presId="urn:microsoft.com/office/officeart/2018/2/layout/IconLabelList"/>
    <dgm:cxn modelId="{BE2EC611-F949-46DF-A32B-A018A32E7315}" type="presParOf" srcId="{EAB509CB-5B0B-40BB-838B-D249EAF9B0AD}" destId="{66A3D4F9-BAFC-4CCE-9EF2-1D31ADF49EC3}" srcOrd="1" destOrd="0" presId="urn:microsoft.com/office/officeart/2018/2/layout/IconLabelList"/>
    <dgm:cxn modelId="{DB39A8F7-A2EB-4BEE-B0E8-DAEE19C221D0}" type="presParOf" srcId="{EAB509CB-5B0B-40BB-838B-D249EAF9B0AD}" destId="{93643F16-1868-4019-992B-3B28C4B5F3AF}" srcOrd="2" destOrd="0" presId="urn:microsoft.com/office/officeart/2018/2/layout/IconLabelList"/>
    <dgm:cxn modelId="{DA4F28AD-3636-4408-9701-ECFA70E2152E}" type="presParOf" srcId="{93643F16-1868-4019-992B-3B28C4B5F3AF}" destId="{D7080534-376F-4BDF-A74C-27649635424E}" srcOrd="0" destOrd="0" presId="urn:microsoft.com/office/officeart/2018/2/layout/IconLabelList"/>
    <dgm:cxn modelId="{2F4930AC-8990-4E85-8910-512C34D0EDE9}" type="presParOf" srcId="{93643F16-1868-4019-992B-3B28C4B5F3AF}" destId="{335FAF88-AEA8-4BB1-B9B4-9D03D5C613FF}" srcOrd="1" destOrd="0" presId="urn:microsoft.com/office/officeart/2018/2/layout/IconLabelList"/>
    <dgm:cxn modelId="{87575391-C0C2-4D5E-8226-906FFBEA6DAA}" type="presParOf" srcId="{93643F16-1868-4019-992B-3B28C4B5F3AF}" destId="{62FEE6C7-153A-414E-A082-36AE04FE3F70}" srcOrd="2" destOrd="0" presId="urn:microsoft.com/office/officeart/2018/2/layout/IconLabelList"/>
    <dgm:cxn modelId="{1188F845-9024-431F-9A75-8C055AF15BF4}" type="presParOf" srcId="{EAB509CB-5B0B-40BB-838B-D249EAF9B0AD}" destId="{427A7701-465E-4063-A16F-A683D1040E9F}" srcOrd="3" destOrd="0" presId="urn:microsoft.com/office/officeart/2018/2/layout/IconLabelList"/>
    <dgm:cxn modelId="{4F4D99F2-888A-42C7-97CB-5D081A83C8DF}" type="presParOf" srcId="{EAB509CB-5B0B-40BB-838B-D249EAF9B0AD}" destId="{E84F90CC-2986-405B-90DF-D493C1F7850F}" srcOrd="4" destOrd="0" presId="urn:microsoft.com/office/officeart/2018/2/layout/IconLabelList"/>
    <dgm:cxn modelId="{7C4DF192-A31D-42A6-B8A1-089170B944D8}" type="presParOf" srcId="{E84F90CC-2986-405B-90DF-D493C1F7850F}" destId="{F14003DF-F043-4229-B4B6-2E256A9BBBCB}" srcOrd="0" destOrd="0" presId="urn:microsoft.com/office/officeart/2018/2/layout/IconLabelList"/>
    <dgm:cxn modelId="{DEE5678D-5265-4636-9D21-E2C87A563CA1}" type="presParOf" srcId="{E84F90CC-2986-405B-90DF-D493C1F7850F}" destId="{EEC558C5-3BD3-4965-A7BE-E61498F207F3}" srcOrd="1" destOrd="0" presId="urn:microsoft.com/office/officeart/2018/2/layout/IconLabelList"/>
    <dgm:cxn modelId="{4BB8FEA9-A154-4530-B075-8460FDCC9AF1}" type="presParOf" srcId="{E84F90CC-2986-405B-90DF-D493C1F7850F}" destId="{77FF6D3D-A8AE-4360-9EC3-EC5D0E99F8DA}" srcOrd="2" destOrd="0" presId="urn:microsoft.com/office/officeart/2018/2/layout/IconLabelList"/>
    <dgm:cxn modelId="{81026D08-B37E-4DE2-9343-EFFBAE44B379}" type="presParOf" srcId="{EAB509CB-5B0B-40BB-838B-D249EAF9B0AD}" destId="{337F8852-1BD3-4A95-924D-D72EF07D29B5}" srcOrd="5" destOrd="0" presId="urn:microsoft.com/office/officeart/2018/2/layout/IconLabelList"/>
    <dgm:cxn modelId="{2094D6A2-5F49-4832-A29F-FF8F2CEE3D54}" type="presParOf" srcId="{EAB509CB-5B0B-40BB-838B-D249EAF9B0AD}" destId="{9F4F6E68-E873-4810-B44B-D34F334887D5}" srcOrd="6" destOrd="0" presId="urn:microsoft.com/office/officeart/2018/2/layout/IconLabelList"/>
    <dgm:cxn modelId="{9DA4EB40-191E-49DB-8B02-5AABCFB86423}" type="presParOf" srcId="{9F4F6E68-E873-4810-B44B-D34F334887D5}" destId="{9311B8A3-CF10-43F2-98DE-243CA69026A8}" srcOrd="0" destOrd="0" presId="urn:microsoft.com/office/officeart/2018/2/layout/IconLabelList"/>
    <dgm:cxn modelId="{4AE75E41-B704-458C-8926-9EDE3E5EE225}" type="presParOf" srcId="{9F4F6E68-E873-4810-B44B-D34F334887D5}" destId="{4EF4FC8F-BBC7-48EB-B6A3-3D22CC0202BE}" srcOrd="1" destOrd="0" presId="urn:microsoft.com/office/officeart/2018/2/layout/IconLabelList"/>
    <dgm:cxn modelId="{DD930DCE-F26C-48A4-8042-FC6D8ABDC1BF}" type="presParOf" srcId="{9F4F6E68-E873-4810-B44B-D34F334887D5}" destId="{276897A4-94BB-4F6F-80F5-0CCD76912833}" srcOrd="2" destOrd="0" presId="urn:microsoft.com/office/officeart/2018/2/layout/IconLabelList"/>
    <dgm:cxn modelId="{4A3B326C-08F9-4D6C-8C3D-62B148F20432}" type="presParOf" srcId="{EAB509CB-5B0B-40BB-838B-D249EAF9B0AD}" destId="{F31A005C-3A30-4985-BF2B-6428D217BEF1}" srcOrd="7" destOrd="0" presId="urn:microsoft.com/office/officeart/2018/2/layout/IconLabelList"/>
    <dgm:cxn modelId="{409C46D6-A34D-4C8E-81B1-6884D565B9AC}" type="presParOf" srcId="{EAB509CB-5B0B-40BB-838B-D249EAF9B0AD}" destId="{5AA977FE-E85E-4485-8290-6D91F17A654F}" srcOrd="8" destOrd="0" presId="urn:microsoft.com/office/officeart/2018/2/layout/IconLabelList"/>
    <dgm:cxn modelId="{D44F4B17-CC69-4BC4-B758-D2F72D4B71BB}" type="presParOf" srcId="{5AA977FE-E85E-4485-8290-6D91F17A654F}" destId="{1E0DD446-FEFD-4A8A-A2CB-8781328DE23E}" srcOrd="0" destOrd="0" presId="urn:microsoft.com/office/officeart/2018/2/layout/IconLabelList"/>
    <dgm:cxn modelId="{C024AE05-8C8A-4D50-B690-7B3E06C23F1C}" type="presParOf" srcId="{5AA977FE-E85E-4485-8290-6D91F17A654F}" destId="{642DFECB-A20E-4DAC-AE5F-053CC9EC9116}" srcOrd="1" destOrd="0" presId="urn:microsoft.com/office/officeart/2018/2/layout/IconLabelList"/>
    <dgm:cxn modelId="{721EFC0D-D11E-4A9C-8BEF-095CE9F2D7EC}" type="presParOf" srcId="{5AA977FE-E85E-4485-8290-6D91F17A654F}" destId="{F3419B98-25A2-4718-B870-3DAD564971A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7B0F98-2150-4180-83AA-DFC95F282F72}" type="doc">
      <dgm:prSet loTypeId="urn:microsoft.com/office/officeart/2005/8/layout/process5" loCatId="process" qsTypeId="urn:microsoft.com/office/officeart/2005/8/quickstyle/simple1" qsCatId="simple" csTypeId="urn:microsoft.com/office/officeart/2005/8/colors/colorful1" csCatId="colorful"/>
      <dgm:spPr/>
      <dgm:t>
        <a:bodyPr/>
        <a:lstStyle/>
        <a:p>
          <a:endParaRPr lang="en-US"/>
        </a:p>
      </dgm:t>
    </dgm:pt>
    <dgm:pt modelId="{49C8E141-8656-43C3-B9CF-4E234FA8CE2B}">
      <dgm:prSet/>
      <dgm:spPr/>
      <dgm:t>
        <a:bodyPr/>
        <a:lstStyle/>
        <a:p>
          <a:r>
            <a:rPr lang="en-US"/>
            <a:t>Some subjects are offered externally but must be DBE-approved.</a:t>
          </a:r>
        </a:p>
      </dgm:t>
    </dgm:pt>
    <dgm:pt modelId="{C45CD49B-AFEB-47AD-A78C-56DEE92E8D78}" type="parTrans" cxnId="{73808402-FB27-476A-9102-42EC5813266F}">
      <dgm:prSet/>
      <dgm:spPr/>
      <dgm:t>
        <a:bodyPr/>
        <a:lstStyle/>
        <a:p>
          <a:endParaRPr lang="en-US"/>
        </a:p>
      </dgm:t>
    </dgm:pt>
    <dgm:pt modelId="{ED8E31D7-20AA-4B7B-9898-5FA284115C1C}" type="sibTrans" cxnId="{73808402-FB27-476A-9102-42EC5813266F}">
      <dgm:prSet/>
      <dgm:spPr/>
      <dgm:t>
        <a:bodyPr/>
        <a:lstStyle/>
        <a:p>
          <a:endParaRPr lang="en-US"/>
        </a:p>
      </dgm:t>
    </dgm:pt>
    <dgm:pt modelId="{F6CF2CF7-C5E5-49D1-99CD-BEE3EC60444A}">
      <dgm:prSet/>
      <dgm:spPr/>
      <dgm:t>
        <a:bodyPr/>
        <a:lstStyle/>
        <a:p>
          <a:r>
            <a:rPr lang="en-US" b="1" dirty="0"/>
            <a:t>Examples: </a:t>
          </a:r>
          <a:r>
            <a:rPr lang="en-US" dirty="0"/>
            <a:t>Equine Studies, Nautical Science, Maritime Economics, Music, Sport &amp; Exercise Science.</a:t>
          </a:r>
        </a:p>
      </dgm:t>
    </dgm:pt>
    <dgm:pt modelId="{305F0249-B356-4B3C-A81B-B4CD471E1E41}" type="parTrans" cxnId="{8E0B4366-9E63-449E-A753-D024422C9349}">
      <dgm:prSet/>
      <dgm:spPr/>
      <dgm:t>
        <a:bodyPr/>
        <a:lstStyle/>
        <a:p>
          <a:endParaRPr lang="en-US"/>
        </a:p>
      </dgm:t>
    </dgm:pt>
    <dgm:pt modelId="{83A81921-BF9D-44C5-9E02-ECF8F435C3E3}" type="sibTrans" cxnId="{8E0B4366-9E63-449E-A753-D024422C9349}">
      <dgm:prSet/>
      <dgm:spPr/>
      <dgm:t>
        <a:bodyPr/>
        <a:lstStyle/>
        <a:p>
          <a:endParaRPr lang="en-US"/>
        </a:p>
      </dgm:t>
    </dgm:pt>
    <dgm:pt modelId="{07B7DE47-E751-4D03-AC57-AE4E6A5C25FF}" type="pres">
      <dgm:prSet presAssocID="{187B0F98-2150-4180-83AA-DFC95F282F72}" presName="diagram" presStyleCnt="0">
        <dgm:presLayoutVars>
          <dgm:dir/>
          <dgm:resizeHandles val="exact"/>
        </dgm:presLayoutVars>
      </dgm:prSet>
      <dgm:spPr/>
    </dgm:pt>
    <dgm:pt modelId="{832BDC6D-892E-406F-A322-E8B51313D8F3}" type="pres">
      <dgm:prSet presAssocID="{49C8E141-8656-43C3-B9CF-4E234FA8CE2B}" presName="node" presStyleLbl="node1" presStyleIdx="0" presStyleCnt="2">
        <dgm:presLayoutVars>
          <dgm:bulletEnabled val="1"/>
        </dgm:presLayoutVars>
      </dgm:prSet>
      <dgm:spPr/>
    </dgm:pt>
    <dgm:pt modelId="{34ABF76B-7C0C-4DC9-A2DD-466A7B48AB25}" type="pres">
      <dgm:prSet presAssocID="{ED8E31D7-20AA-4B7B-9898-5FA284115C1C}" presName="sibTrans" presStyleLbl="sibTrans2D1" presStyleIdx="0" presStyleCnt="1"/>
      <dgm:spPr/>
    </dgm:pt>
    <dgm:pt modelId="{5EFDB779-52BB-4267-9C45-7BF6D8E6936A}" type="pres">
      <dgm:prSet presAssocID="{ED8E31D7-20AA-4B7B-9898-5FA284115C1C}" presName="connectorText" presStyleLbl="sibTrans2D1" presStyleIdx="0" presStyleCnt="1"/>
      <dgm:spPr/>
    </dgm:pt>
    <dgm:pt modelId="{6CF4590C-B91C-4E07-B39F-590EEEC511F3}" type="pres">
      <dgm:prSet presAssocID="{F6CF2CF7-C5E5-49D1-99CD-BEE3EC60444A}" presName="node" presStyleLbl="node1" presStyleIdx="1" presStyleCnt="2">
        <dgm:presLayoutVars>
          <dgm:bulletEnabled val="1"/>
        </dgm:presLayoutVars>
      </dgm:prSet>
      <dgm:spPr/>
    </dgm:pt>
  </dgm:ptLst>
  <dgm:cxnLst>
    <dgm:cxn modelId="{73808402-FB27-476A-9102-42EC5813266F}" srcId="{187B0F98-2150-4180-83AA-DFC95F282F72}" destId="{49C8E141-8656-43C3-B9CF-4E234FA8CE2B}" srcOrd="0" destOrd="0" parTransId="{C45CD49B-AFEB-47AD-A78C-56DEE92E8D78}" sibTransId="{ED8E31D7-20AA-4B7B-9898-5FA284115C1C}"/>
    <dgm:cxn modelId="{6AE40618-288E-4924-8513-D4F4B13CAF5A}" type="presOf" srcId="{ED8E31D7-20AA-4B7B-9898-5FA284115C1C}" destId="{34ABF76B-7C0C-4DC9-A2DD-466A7B48AB25}" srcOrd="0" destOrd="0" presId="urn:microsoft.com/office/officeart/2005/8/layout/process5"/>
    <dgm:cxn modelId="{57595C2A-DE21-45EE-B0F7-E8AD8FD66749}" type="presOf" srcId="{187B0F98-2150-4180-83AA-DFC95F282F72}" destId="{07B7DE47-E751-4D03-AC57-AE4E6A5C25FF}" srcOrd="0" destOrd="0" presId="urn:microsoft.com/office/officeart/2005/8/layout/process5"/>
    <dgm:cxn modelId="{8E0B4366-9E63-449E-A753-D024422C9349}" srcId="{187B0F98-2150-4180-83AA-DFC95F282F72}" destId="{F6CF2CF7-C5E5-49D1-99CD-BEE3EC60444A}" srcOrd="1" destOrd="0" parTransId="{305F0249-B356-4B3C-A81B-B4CD471E1E41}" sibTransId="{83A81921-BF9D-44C5-9E02-ECF8F435C3E3}"/>
    <dgm:cxn modelId="{82AEF37E-30CF-458A-887B-A9EE0A1EC25C}" type="presOf" srcId="{49C8E141-8656-43C3-B9CF-4E234FA8CE2B}" destId="{832BDC6D-892E-406F-A322-E8B51313D8F3}" srcOrd="0" destOrd="0" presId="urn:microsoft.com/office/officeart/2005/8/layout/process5"/>
    <dgm:cxn modelId="{9A094DDB-F505-4536-80B3-BCE7F62DDDBC}" type="presOf" srcId="{F6CF2CF7-C5E5-49D1-99CD-BEE3EC60444A}" destId="{6CF4590C-B91C-4E07-B39F-590EEEC511F3}" srcOrd="0" destOrd="0" presId="urn:microsoft.com/office/officeart/2005/8/layout/process5"/>
    <dgm:cxn modelId="{64100EE1-D556-466B-A08F-F229D33DC527}" type="presOf" srcId="{ED8E31D7-20AA-4B7B-9898-5FA284115C1C}" destId="{5EFDB779-52BB-4267-9C45-7BF6D8E6936A}" srcOrd="1" destOrd="0" presId="urn:microsoft.com/office/officeart/2005/8/layout/process5"/>
    <dgm:cxn modelId="{AFA850E9-DA7E-493F-AE78-14E098163642}" type="presParOf" srcId="{07B7DE47-E751-4D03-AC57-AE4E6A5C25FF}" destId="{832BDC6D-892E-406F-A322-E8B51313D8F3}" srcOrd="0" destOrd="0" presId="urn:microsoft.com/office/officeart/2005/8/layout/process5"/>
    <dgm:cxn modelId="{8FD43B37-8D61-494B-A54D-625511636F93}" type="presParOf" srcId="{07B7DE47-E751-4D03-AC57-AE4E6A5C25FF}" destId="{34ABF76B-7C0C-4DC9-A2DD-466A7B48AB25}" srcOrd="1" destOrd="0" presId="urn:microsoft.com/office/officeart/2005/8/layout/process5"/>
    <dgm:cxn modelId="{0A94D962-8E8C-427E-93E9-A98F2A4DF981}" type="presParOf" srcId="{34ABF76B-7C0C-4DC9-A2DD-466A7B48AB25}" destId="{5EFDB779-52BB-4267-9C45-7BF6D8E6936A}" srcOrd="0" destOrd="0" presId="urn:microsoft.com/office/officeart/2005/8/layout/process5"/>
    <dgm:cxn modelId="{D9D3F0E6-A286-403F-956F-7DECA5F8CBC1}" type="presParOf" srcId="{07B7DE47-E751-4D03-AC57-AE4E6A5C25FF}" destId="{6CF4590C-B91C-4E07-B39F-590EEEC511F3}" srcOrd="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BC4782-0C7D-4D85-91BA-D502C4F4451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829B6C0-4A99-4988-8759-E5C19E6A2A51}">
      <dgm:prSet/>
      <dgm:spPr/>
      <dgm:t>
        <a:bodyPr/>
        <a:lstStyle/>
        <a:p>
          <a:r>
            <a:rPr lang="en-US" dirty="0"/>
            <a:t>Open your worksheet: Activity 1 – Self Exploration and Discovery</a:t>
          </a:r>
        </a:p>
      </dgm:t>
    </dgm:pt>
    <dgm:pt modelId="{310EEE3F-EDEA-4245-B583-2838465C27B5}" type="parTrans" cxnId="{62188E13-73F3-44D1-8977-4BD5EE503FF3}">
      <dgm:prSet/>
      <dgm:spPr/>
      <dgm:t>
        <a:bodyPr/>
        <a:lstStyle/>
        <a:p>
          <a:endParaRPr lang="en-US"/>
        </a:p>
      </dgm:t>
    </dgm:pt>
    <dgm:pt modelId="{CEEB7909-9BB3-4E96-AECD-1404940B4C2C}" type="sibTrans" cxnId="{62188E13-73F3-44D1-8977-4BD5EE503FF3}">
      <dgm:prSet/>
      <dgm:spPr/>
      <dgm:t>
        <a:bodyPr/>
        <a:lstStyle/>
        <a:p>
          <a:endParaRPr lang="en-US"/>
        </a:p>
      </dgm:t>
    </dgm:pt>
    <dgm:pt modelId="{9D010F75-6637-489E-A6A9-63D0353E1009}">
      <dgm:prSet/>
      <dgm:spPr/>
      <dgm:t>
        <a:bodyPr/>
        <a:lstStyle/>
        <a:p>
          <a:r>
            <a:rPr lang="en-US"/>
            <a:t>You have 4 minutes. </a:t>
          </a:r>
        </a:p>
      </dgm:t>
    </dgm:pt>
    <dgm:pt modelId="{89B1F9B8-1FB5-46AB-B562-D30EA9C9A9EC}" type="parTrans" cxnId="{5AA894A5-5895-4A75-80DC-D38F15C37D20}">
      <dgm:prSet/>
      <dgm:spPr/>
      <dgm:t>
        <a:bodyPr/>
        <a:lstStyle/>
        <a:p>
          <a:endParaRPr lang="en-US"/>
        </a:p>
      </dgm:t>
    </dgm:pt>
    <dgm:pt modelId="{C17BEF05-CD1B-4C54-8B4F-F4802881EFD8}" type="sibTrans" cxnId="{5AA894A5-5895-4A75-80DC-D38F15C37D20}">
      <dgm:prSet/>
      <dgm:spPr/>
      <dgm:t>
        <a:bodyPr/>
        <a:lstStyle/>
        <a:p>
          <a:endParaRPr lang="en-US"/>
        </a:p>
      </dgm:t>
    </dgm:pt>
    <dgm:pt modelId="{79A80000-C556-4C69-9DD6-2CDEE4A7BC10}">
      <dgm:prSet/>
      <dgm:spPr/>
      <dgm:t>
        <a:bodyPr/>
        <a:lstStyle/>
        <a:p>
          <a:r>
            <a:rPr lang="en-US"/>
            <a:t>Think about your interests and passions while answering.</a:t>
          </a:r>
        </a:p>
      </dgm:t>
    </dgm:pt>
    <dgm:pt modelId="{556FEF00-AB36-4CA2-B721-1E89AF7B48BB}" type="parTrans" cxnId="{E1A36622-1026-4B34-A8C9-26DDEE9D055D}">
      <dgm:prSet/>
      <dgm:spPr/>
      <dgm:t>
        <a:bodyPr/>
        <a:lstStyle/>
        <a:p>
          <a:endParaRPr lang="en-US"/>
        </a:p>
      </dgm:t>
    </dgm:pt>
    <dgm:pt modelId="{14CCD226-6E00-4274-ACB9-1441711F3875}" type="sibTrans" cxnId="{E1A36622-1026-4B34-A8C9-26DDEE9D055D}">
      <dgm:prSet/>
      <dgm:spPr/>
      <dgm:t>
        <a:bodyPr/>
        <a:lstStyle/>
        <a:p>
          <a:endParaRPr lang="en-US"/>
        </a:p>
      </dgm:t>
    </dgm:pt>
    <dgm:pt modelId="{C04B1BFB-5293-466F-AE09-90CB6D7B300B}">
      <dgm:prSet/>
      <dgm:spPr/>
      <dgm:t>
        <a:bodyPr/>
        <a:lstStyle/>
        <a:p>
          <a:r>
            <a:rPr lang="en-US"/>
            <a:t>This will help you understand what’s important to you in a job.</a:t>
          </a:r>
        </a:p>
      </dgm:t>
    </dgm:pt>
    <dgm:pt modelId="{35CCC466-345E-4DD4-9725-4DD21823F894}" type="parTrans" cxnId="{3886B66A-BF6B-4530-A89D-F700728120E6}">
      <dgm:prSet/>
      <dgm:spPr/>
      <dgm:t>
        <a:bodyPr/>
        <a:lstStyle/>
        <a:p>
          <a:endParaRPr lang="en-US"/>
        </a:p>
      </dgm:t>
    </dgm:pt>
    <dgm:pt modelId="{F896E90C-3F67-4053-B54A-660763DB41AF}" type="sibTrans" cxnId="{3886B66A-BF6B-4530-A89D-F700728120E6}">
      <dgm:prSet/>
      <dgm:spPr/>
      <dgm:t>
        <a:bodyPr/>
        <a:lstStyle/>
        <a:p>
          <a:endParaRPr lang="en-US"/>
        </a:p>
      </dgm:t>
    </dgm:pt>
    <dgm:pt modelId="{BF3E294D-6E02-47CD-898A-854E900646A9}">
      <dgm:prSet/>
      <dgm:spPr/>
      <dgm:t>
        <a:bodyPr/>
        <a:lstStyle/>
        <a:p>
          <a:r>
            <a:rPr lang="en-US" b="1"/>
            <a:t>Start timer: </a:t>
          </a:r>
          <a:r>
            <a:rPr lang="en-US">
              <a:hlinkClick xmlns:r="http://schemas.openxmlformats.org/officeDocument/2006/relationships" r:id="rId1"/>
            </a:rPr>
            <a:t>https://www.online-stopwatch.com/countdown-clock/full-screen/</a:t>
          </a:r>
          <a:r>
            <a:rPr lang="en-US"/>
            <a:t> </a:t>
          </a:r>
        </a:p>
      </dgm:t>
    </dgm:pt>
    <dgm:pt modelId="{4D7077D1-8D4D-4A5A-8C2B-8DA14626CE19}" type="parTrans" cxnId="{6E23CA49-5125-4FA4-9E73-A81C3BFEE564}">
      <dgm:prSet/>
      <dgm:spPr/>
      <dgm:t>
        <a:bodyPr/>
        <a:lstStyle/>
        <a:p>
          <a:endParaRPr lang="en-US"/>
        </a:p>
      </dgm:t>
    </dgm:pt>
    <dgm:pt modelId="{4C6F215B-5433-4F25-8124-4118648BC21F}" type="sibTrans" cxnId="{6E23CA49-5125-4FA4-9E73-A81C3BFEE564}">
      <dgm:prSet/>
      <dgm:spPr/>
      <dgm:t>
        <a:bodyPr/>
        <a:lstStyle/>
        <a:p>
          <a:endParaRPr lang="en-US"/>
        </a:p>
      </dgm:t>
    </dgm:pt>
    <dgm:pt modelId="{475F21F1-4901-43E3-AC29-B2AC84F0F9AD}" type="pres">
      <dgm:prSet presAssocID="{ADBC4782-0C7D-4D85-91BA-D502C4F44516}" presName="root" presStyleCnt="0">
        <dgm:presLayoutVars>
          <dgm:dir/>
          <dgm:resizeHandles val="exact"/>
        </dgm:presLayoutVars>
      </dgm:prSet>
      <dgm:spPr/>
    </dgm:pt>
    <dgm:pt modelId="{2C1CB361-ECB8-4622-BD18-6833CAA2F924}" type="pres">
      <dgm:prSet presAssocID="{E829B6C0-4A99-4988-8759-E5C19E6A2A51}" presName="compNode" presStyleCnt="0"/>
      <dgm:spPr/>
    </dgm:pt>
    <dgm:pt modelId="{EB0C6F81-7771-46F3-AA11-23EA769EB894}" type="pres">
      <dgm:prSet presAssocID="{E829B6C0-4A99-4988-8759-E5C19E6A2A51}" presName="bgRect" presStyleLbl="bgShp" presStyleIdx="0" presStyleCnt="5"/>
      <dgm:spPr/>
    </dgm:pt>
    <dgm:pt modelId="{699BBEB5-CBD9-4A90-ABF2-7E8F2C781A5B}" type="pres">
      <dgm:prSet presAssocID="{E829B6C0-4A99-4988-8759-E5C19E6A2A51}"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Table"/>
        </a:ext>
      </dgm:extLst>
    </dgm:pt>
    <dgm:pt modelId="{08AD20CC-A81F-4D56-B133-A840ABB2DF26}" type="pres">
      <dgm:prSet presAssocID="{E829B6C0-4A99-4988-8759-E5C19E6A2A51}" presName="spaceRect" presStyleCnt="0"/>
      <dgm:spPr/>
    </dgm:pt>
    <dgm:pt modelId="{DAA8D141-10B8-44AD-89DA-37346AC55FC8}" type="pres">
      <dgm:prSet presAssocID="{E829B6C0-4A99-4988-8759-E5C19E6A2A51}" presName="parTx" presStyleLbl="revTx" presStyleIdx="0" presStyleCnt="5">
        <dgm:presLayoutVars>
          <dgm:chMax val="0"/>
          <dgm:chPref val="0"/>
        </dgm:presLayoutVars>
      </dgm:prSet>
      <dgm:spPr/>
    </dgm:pt>
    <dgm:pt modelId="{4C64F98F-2B05-4A97-9314-51E1EBD18601}" type="pres">
      <dgm:prSet presAssocID="{CEEB7909-9BB3-4E96-AECD-1404940B4C2C}" presName="sibTrans" presStyleCnt="0"/>
      <dgm:spPr/>
    </dgm:pt>
    <dgm:pt modelId="{B5257A5F-FFE6-4DF7-9ABE-6B813B195D7A}" type="pres">
      <dgm:prSet presAssocID="{9D010F75-6637-489E-A6A9-63D0353E1009}" presName="compNode" presStyleCnt="0"/>
      <dgm:spPr/>
    </dgm:pt>
    <dgm:pt modelId="{8286DC8A-5755-4102-AA1D-127E411A9EC1}" type="pres">
      <dgm:prSet presAssocID="{9D010F75-6637-489E-A6A9-63D0353E1009}" presName="bgRect" presStyleLbl="bgShp" presStyleIdx="1" presStyleCnt="5"/>
      <dgm:spPr/>
    </dgm:pt>
    <dgm:pt modelId="{76E36B0B-5009-4A8E-9BE6-1FBD153DC838}" type="pres">
      <dgm:prSet presAssocID="{9D010F75-6637-489E-A6A9-63D0353E1009}"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topwatch"/>
        </a:ext>
      </dgm:extLst>
    </dgm:pt>
    <dgm:pt modelId="{B79098DC-6AC7-4752-9E89-690AB1622997}" type="pres">
      <dgm:prSet presAssocID="{9D010F75-6637-489E-A6A9-63D0353E1009}" presName="spaceRect" presStyleCnt="0"/>
      <dgm:spPr/>
    </dgm:pt>
    <dgm:pt modelId="{D51B8A83-389B-454C-AAE1-F46BF10428E1}" type="pres">
      <dgm:prSet presAssocID="{9D010F75-6637-489E-A6A9-63D0353E1009}" presName="parTx" presStyleLbl="revTx" presStyleIdx="1" presStyleCnt="5">
        <dgm:presLayoutVars>
          <dgm:chMax val="0"/>
          <dgm:chPref val="0"/>
        </dgm:presLayoutVars>
      </dgm:prSet>
      <dgm:spPr/>
    </dgm:pt>
    <dgm:pt modelId="{CE8FA42C-3B30-4B1A-9B71-02F71498E1D4}" type="pres">
      <dgm:prSet presAssocID="{C17BEF05-CD1B-4C54-8B4F-F4802881EFD8}" presName="sibTrans" presStyleCnt="0"/>
      <dgm:spPr/>
    </dgm:pt>
    <dgm:pt modelId="{E5E51FF4-5D05-46CA-B974-0E48A08810E3}" type="pres">
      <dgm:prSet presAssocID="{79A80000-C556-4C69-9DD6-2CDEE4A7BC10}" presName="compNode" presStyleCnt="0"/>
      <dgm:spPr/>
    </dgm:pt>
    <dgm:pt modelId="{84B2ADE5-AEAA-4E1B-A9EF-19423E45A2E3}" type="pres">
      <dgm:prSet presAssocID="{79A80000-C556-4C69-9DD6-2CDEE4A7BC10}" presName="bgRect" presStyleLbl="bgShp" presStyleIdx="2" presStyleCnt="5"/>
      <dgm:spPr/>
    </dgm:pt>
    <dgm:pt modelId="{374240A5-CBE5-41A8-8EE0-E2B45DFD24C4}" type="pres">
      <dgm:prSet presAssocID="{79A80000-C556-4C69-9DD6-2CDEE4A7BC10}"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Head with Gears"/>
        </a:ext>
      </dgm:extLst>
    </dgm:pt>
    <dgm:pt modelId="{4F1F0E6F-A7D9-4DFA-ADCF-3F395641C7EF}" type="pres">
      <dgm:prSet presAssocID="{79A80000-C556-4C69-9DD6-2CDEE4A7BC10}" presName="spaceRect" presStyleCnt="0"/>
      <dgm:spPr/>
    </dgm:pt>
    <dgm:pt modelId="{F5BBEF36-875C-4D8E-9E4C-71634E846F23}" type="pres">
      <dgm:prSet presAssocID="{79A80000-C556-4C69-9DD6-2CDEE4A7BC10}" presName="parTx" presStyleLbl="revTx" presStyleIdx="2" presStyleCnt="5">
        <dgm:presLayoutVars>
          <dgm:chMax val="0"/>
          <dgm:chPref val="0"/>
        </dgm:presLayoutVars>
      </dgm:prSet>
      <dgm:spPr/>
    </dgm:pt>
    <dgm:pt modelId="{D39BF61F-3C92-4B10-926E-D110EDC85C4A}" type="pres">
      <dgm:prSet presAssocID="{14CCD226-6E00-4274-ACB9-1441711F3875}" presName="sibTrans" presStyleCnt="0"/>
      <dgm:spPr/>
    </dgm:pt>
    <dgm:pt modelId="{6A5DBFAB-2992-4F93-8389-A7401DC3B96D}" type="pres">
      <dgm:prSet presAssocID="{C04B1BFB-5293-466F-AE09-90CB6D7B300B}" presName="compNode" presStyleCnt="0"/>
      <dgm:spPr/>
    </dgm:pt>
    <dgm:pt modelId="{7428CE50-18FC-40F8-9956-B04E012C22AC}" type="pres">
      <dgm:prSet presAssocID="{C04B1BFB-5293-466F-AE09-90CB6D7B300B}" presName="bgRect" presStyleLbl="bgShp" presStyleIdx="3" presStyleCnt="5"/>
      <dgm:spPr/>
    </dgm:pt>
    <dgm:pt modelId="{BA880673-99D1-4D9F-B6F4-12B127B485AF}" type="pres">
      <dgm:prSet presAssocID="{C04B1BFB-5293-466F-AE09-90CB6D7B300B}"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Office Worker"/>
        </a:ext>
      </dgm:extLst>
    </dgm:pt>
    <dgm:pt modelId="{BB02ECC1-8E73-4599-9609-F2C3F155FC65}" type="pres">
      <dgm:prSet presAssocID="{C04B1BFB-5293-466F-AE09-90CB6D7B300B}" presName="spaceRect" presStyleCnt="0"/>
      <dgm:spPr/>
    </dgm:pt>
    <dgm:pt modelId="{FF3E306D-4C7B-4C89-8D70-0A9AA6BC2B73}" type="pres">
      <dgm:prSet presAssocID="{C04B1BFB-5293-466F-AE09-90CB6D7B300B}" presName="parTx" presStyleLbl="revTx" presStyleIdx="3" presStyleCnt="5">
        <dgm:presLayoutVars>
          <dgm:chMax val="0"/>
          <dgm:chPref val="0"/>
        </dgm:presLayoutVars>
      </dgm:prSet>
      <dgm:spPr/>
    </dgm:pt>
    <dgm:pt modelId="{A7217875-51D9-479F-B4DF-A22248AD1E28}" type="pres">
      <dgm:prSet presAssocID="{F896E90C-3F67-4053-B54A-660763DB41AF}" presName="sibTrans" presStyleCnt="0"/>
      <dgm:spPr/>
    </dgm:pt>
    <dgm:pt modelId="{75B4E41C-2C61-4173-A0E6-669193923C27}" type="pres">
      <dgm:prSet presAssocID="{BF3E294D-6E02-47CD-898A-854E900646A9}" presName="compNode" presStyleCnt="0"/>
      <dgm:spPr/>
    </dgm:pt>
    <dgm:pt modelId="{A89903F9-5CB1-48EF-BC9D-FA8F7BBAF74F}" type="pres">
      <dgm:prSet presAssocID="{BF3E294D-6E02-47CD-898A-854E900646A9}" presName="bgRect" presStyleLbl="bgShp" presStyleIdx="4" presStyleCnt="5"/>
      <dgm:spPr/>
    </dgm:pt>
    <dgm:pt modelId="{4363763B-51E6-4C7D-BE77-AC6909347F42}" type="pres">
      <dgm:prSet presAssocID="{BF3E294D-6E02-47CD-898A-854E900646A9}"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Alarm Clock"/>
        </a:ext>
      </dgm:extLst>
    </dgm:pt>
    <dgm:pt modelId="{61A57055-F76C-40F8-AEDE-A6E26A0BB55C}" type="pres">
      <dgm:prSet presAssocID="{BF3E294D-6E02-47CD-898A-854E900646A9}" presName="spaceRect" presStyleCnt="0"/>
      <dgm:spPr/>
    </dgm:pt>
    <dgm:pt modelId="{2707D73F-EEA3-4E0B-AC93-350D32149F67}" type="pres">
      <dgm:prSet presAssocID="{BF3E294D-6E02-47CD-898A-854E900646A9}" presName="parTx" presStyleLbl="revTx" presStyleIdx="4" presStyleCnt="5">
        <dgm:presLayoutVars>
          <dgm:chMax val="0"/>
          <dgm:chPref val="0"/>
        </dgm:presLayoutVars>
      </dgm:prSet>
      <dgm:spPr/>
    </dgm:pt>
  </dgm:ptLst>
  <dgm:cxnLst>
    <dgm:cxn modelId="{24D1B904-FC7B-4BF3-8913-85C76E8B6A08}" type="presOf" srcId="{BF3E294D-6E02-47CD-898A-854E900646A9}" destId="{2707D73F-EEA3-4E0B-AC93-350D32149F67}" srcOrd="0" destOrd="0" presId="urn:microsoft.com/office/officeart/2018/2/layout/IconVerticalSolidList"/>
    <dgm:cxn modelId="{62188E13-73F3-44D1-8977-4BD5EE503FF3}" srcId="{ADBC4782-0C7D-4D85-91BA-D502C4F44516}" destId="{E829B6C0-4A99-4988-8759-E5C19E6A2A51}" srcOrd="0" destOrd="0" parTransId="{310EEE3F-EDEA-4245-B583-2838465C27B5}" sibTransId="{CEEB7909-9BB3-4E96-AECD-1404940B4C2C}"/>
    <dgm:cxn modelId="{E1A36622-1026-4B34-A8C9-26DDEE9D055D}" srcId="{ADBC4782-0C7D-4D85-91BA-D502C4F44516}" destId="{79A80000-C556-4C69-9DD6-2CDEE4A7BC10}" srcOrd="2" destOrd="0" parTransId="{556FEF00-AB36-4CA2-B721-1E89AF7B48BB}" sibTransId="{14CCD226-6E00-4274-ACB9-1441711F3875}"/>
    <dgm:cxn modelId="{6E23CA49-5125-4FA4-9E73-A81C3BFEE564}" srcId="{ADBC4782-0C7D-4D85-91BA-D502C4F44516}" destId="{BF3E294D-6E02-47CD-898A-854E900646A9}" srcOrd="4" destOrd="0" parTransId="{4D7077D1-8D4D-4A5A-8C2B-8DA14626CE19}" sibTransId="{4C6F215B-5433-4F25-8124-4118648BC21F}"/>
    <dgm:cxn modelId="{3886B66A-BF6B-4530-A89D-F700728120E6}" srcId="{ADBC4782-0C7D-4D85-91BA-D502C4F44516}" destId="{C04B1BFB-5293-466F-AE09-90CB6D7B300B}" srcOrd="3" destOrd="0" parTransId="{35CCC466-345E-4DD4-9725-4DD21823F894}" sibTransId="{F896E90C-3F67-4053-B54A-660763DB41AF}"/>
    <dgm:cxn modelId="{AA3D9F79-3C38-44B5-A34D-25C6411954BC}" type="presOf" srcId="{C04B1BFB-5293-466F-AE09-90CB6D7B300B}" destId="{FF3E306D-4C7B-4C89-8D70-0A9AA6BC2B73}" srcOrd="0" destOrd="0" presId="urn:microsoft.com/office/officeart/2018/2/layout/IconVerticalSolidList"/>
    <dgm:cxn modelId="{CD7D3FA0-81E4-48D1-8A6D-89648FE6DB06}" type="presOf" srcId="{9D010F75-6637-489E-A6A9-63D0353E1009}" destId="{D51B8A83-389B-454C-AAE1-F46BF10428E1}" srcOrd="0" destOrd="0" presId="urn:microsoft.com/office/officeart/2018/2/layout/IconVerticalSolidList"/>
    <dgm:cxn modelId="{5AA894A5-5895-4A75-80DC-D38F15C37D20}" srcId="{ADBC4782-0C7D-4D85-91BA-D502C4F44516}" destId="{9D010F75-6637-489E-A6A9-63D0353E1009}" srcOrd="1" destOrd="0" parTransId="{89B1F9B8-1FB5-46AB-B562-D30EA9C9A9EC}" sibTransId="{C17BEF05-CD1B-4C54-8B4F-F4802881EFD8}"/>
    <dgm:cxn modelId="{6EF822A9-879C-47A1-B2B4-7323C4123A85}" type="presOf" srcId="{79A80000-C556-4C69-9DD6-2CDEE4A7BC10}" destId="{F5BBEF36-875C-4D8E-9E4C-71634E846F23}" srcOrd="0" destOrd="0" presId="urn:microsoft.com/office/officeart/2018/2/layout/IconVerticalSolidList"/>
    <dgm:cxn modelId="{B6E80FC4-A46A-469D-AC7A-41AEC65809D8}" type="presOf" srcId="{E829B6C0-4A99-4988-8759-E5C19E6A2A51}" destId="{DAA8D141-10B8-44AD-89DA-37346AC55FC8}" srcOrd="0" destOrd="0" presId="urn:microsoft.com/office/officeart/2018/2/layout/IconVerticalSolidList"/>
    <dgm:cxn modelId="{24A273E9-73F1-4E20-A3E5-9C7C1CC1A08F}" type="presOf" srcId="{ADBC4782-0C7D-4D85-91BA-D502C4F44516}" destId="{475F21F1-4901-43E3-AC29-B2AC84F0F9AD}" srcOrd="0" destOrd="0" presId="urn:microsoft.com/office/officeart/2018/2/layout/IconVerticalSolidList"/>
    <dgm:cxn modelId="{5544AA85-BBDF-4C8F-BD41-B4E514B838CE}" type="presParOf" srcId="{475F21F1-4901-43E3-AC29-B2AC84F0F9AD}" destId="{2C1CB361-ECB8-4622-BD18-6833CAA2F924}" srcOrd="0" destOrd="0" presId="urn:microsoft.com/office/officeart/2018/2/layout/IconVerticalSolidList"/>
    <dgm:cxn modelId="{B837EEF2-1CEE-4893-8C44-CFBD96321CCE}" type="presParOf" srcId="{2C1CB361-ECB8-4622-BD18-6833CAA2F924}" destId="{EB0C6F81-7771-46F3-AA11-23EA769EB894}" srcOrd="0" destOrd="0" presId="urn:microsoft.com/office/officeart/2018/2/layout/IconVerticalSolidList"/>
    <dgm:cxn modelId="{C2C71274-5612-4202-9DE9-DBAD4ADEACB9}" type="presParOf" srcId="{2C1CB361-ECB8-4622-BD18-6833CAA2F924}" destId="{699BBEB5-CBD9-4A90-ABF2-7E8F2C781A5B}" srcOrd="1" destOrd="0" presId="urn:microsoft.com/office/officeart/2018/2/layout/IconVerticalSolidList"/>
    <dgm:cxn modelId="{07042D6E-2973-4E25-B3EA-6DD596EB133F}" type="presParOf" srcId="{2C1CB361-ECB8-4622-BD18-6833CAA2F924}" destId="{08AD20CC-A81F-4D56-B133-A840ABB2DF26}" srcOrd="2" destOrd="0" presId="urn:microsoft.com/office/officeart/2018/2/layout/IconVerticalSolidList"/>
    <dgm:cxn modelId="{6FE0BA94-427C-4BB1-986A-B90057EB166B}" type="presParOf" srcId="{2C1CB361-ECB8-4622-BD18-6833CAA2F924}" destId="{DAA8D141-10B8-44AD-89DA-37346AC55FC8}" srcOrd="3" destOrd="0" presId="urn:microsoft.com/office/officeart/2018/2/layout/IconVerticalSolidList"/>
    <dgm:cxn modelId="{7431DC07-1EA6-43A0-B80E-DB855B7CCA81}" type="presParOf" srcId="{475F21F1-4901-43E3-AC29-B2AC84F0F9AD}" destId="{4C64F98F-2B05-4A97-9314-51E1EBD18601}" srcOrd="1" destOrd="0" presId="urn:microsoft.com/office/officeart/2018/2/layout/IconVerticalSolidList"/>
    <dgm:cxn modelId="{776961B5-0276-4A99-8024-96FA09780622}" type="presParOf" srcId="{475F21F1-4901-43E3-AC29-B2AC84F0F9AD}" destId="{B5257A5F-FFE6-4DF7-9ABE-6B813B195D7A}" srcOrd="2" destOrd="0" presId="urn:microsoft.com/office/officeart/2018/2/layout/IconVerticalSolidList"/>
    <dgm:cxn modelId="{590FC891-7396-4A33-83C5-772DF401DEA8}" type="presParOf" srcId="{B5257A5F-FFE6-4DF7-9ABE-6B813B195D7A}" destId="{8286DC8A-5755-4102-AA1D-127E411A9EC1}" srcOrd="0" destOrd="0" presId="urn:microsoft.com/office/officeart/2018/2/layout/IconVerticalSolidList"/>
    <dgm:cxn modelId="{62AA0C15-10BF-4734-A3F8-D09A464E1C8D}" type="presParOf" srcId="{B5257A5F-FFE6-4DF7-9ABE-6B813B195D7A}" destId="{76E36B0B-5009-4A8E-9BE6-1FBD153DC838}" srcOrd="1" destOrd="0" presId="urn:microsoft.com/office/officeart/2018/2/layout/IconVerticalSolidList"/>
    <dgm:cxn modelId="{BFDE9D6D-19BC-4769-B6EE-E40C2A298D02}" type="presParOf" srcId="{B5257A5F-FFE6-4DF7-9ABE-6B813B195D7A}" destId="{B79098DC-6AC7-4752-9E89-690AB1622997}" srcOrd="2" destOrd="0" presId="urn:microsoft.com/office/officeart/2018/2/layout/IconVerticalSolidList"/>
    <dgm:cxn modelId="{46D5C575-B464-4BCA-A9AE-6C32938FB9E0}" type="presParOf" srcId="{B5257A5F-FFE6-4DF7-9ABE-6B813B195D7A}" destId="{D51B8A83-389B-454C-AAE1-F46BF10428E1}" srcOrd="3" destOrd="0" presId="urn:microsoft.com/office/officeart/2018/2/layout/IconVerticalSolidList"/>
    <dgm:cxn modelId="{A5E0753B-E307-4464-83E2-49740B8C4FD4}" type="presParOf" srcId="{475F21F1-4901-43E3-AC29-B2AC84F0F9AD}" destId="{CE8FA42C-3B30-4B1A-9B71-02F71498E1D4}" srcOrd="3" destOrd="0" presId="urn:microsoft.com/office/officeart/2018/2/layout/IconVerticalSolidList"/>
    <dgm:cxn modelId="{45D0A8B3-7634-4C7B-A234-C63D740B963B}" type="presParOf" srcId="{475F21F1-4901-43E3-AC29-B2AC84F0F9AD}" destId="{E5E51FF4-5D05-46CA-B974-0E48A08810E3}" srcOrd="4" destOrd="0" presId="urn:microsoft.com/office/officeart/2018/2/layout/IconVerticalSolidList"/>
    <dgm:cxn modelId="{042A0268-4408-40B6-80C0-C4B9D908BC84}" type="presParOf" srcId="{E5E51FF4-5D05-46CA-B974-0E48A08810E3}" destId="{84B2ADE5-AEAA-4E1B-A9EF-19423E45A2E3}" srcOrd="0" destOrd="0" presId="urn:microsoft.com/office/officeart/2018/2/layout/IconVerticalSolidList"/>
    <dgm:cxn modelId="{0D9BAC23-5EE4-4760-841C-99B271870CD0}" type="presParOf" srcId="{E5E51FF4-5D05-46CA-B974-0E48A08810E3}" destId="{374240A5-CBE5-41A8-8EE0-E2B45DFD24C4}" srcOrd="1" destOrd="0" presId="urn:microsoft.com/office/officeart/2018/2/layout/IconVerticalSolidList"/>
    <dgm:cxn modelId="{225625FF-1EFA-4829-9ECD-93742C5AE6F9}" type="presParOf" srcId="{E5E51FF4-5D05-46CA-B974-0E48A08810E3}" destId="{4F1F0E6F-A7D9-4DFA-ADCF-3F395641C7EF}" srcOrd="2" destOrd="0" presId="urn:microsoft.com/office/officeart/2018/2/layout/IconVerticalSolidList"/>
    <dgm:cxn modelId="{B4944A5E-FF44-4A13-9D44-68E9B90ADD7D}" type="presParOf" srcId="{E5E51FF4-5D05-46CA-B974-0E48A08810E3}" destId="{F5BBEF36-875C-4D8E-9E4C-71634E846F23}" srcOrd="3" destOrd="0" presId="urn:microsoft.com/office/officeart/2018/2/layout/IconVerticalSolidList"/>
    <dgm:cxn modelId="{DE82AE82-883E-4FCC-8876-86CD1C9EC8D6}" type="presParOf" srcId="{475F21F1-4901-43E3-AC29-B2AC84F0F9AD}" destId="{D39BF61F-3C92-4B10-926E-D110EDC85C4A}" srcOrd="5" destOrd="0" presId="urn:microsoft.com/office/officeart/2018/2/layout/IconVerticalSolidList"/>
    <dgm:cxn modelId="{9C9D04F7-0B14-412B-807B-66E77FF8782F}" type="presParOf" srcId="{475F21F1-4901-43E3-AC29-B2AC84F0F9AD}" destId="{6A5DBFAB-2992-4F93-8389-A7401DC3B96D}" srcOrd="6" destOrd="0" presId="urn:microsoft.com/office/officeart/2018/2/layout/IconVerticalSolidList"/>
    <dgm:cxn modelId="{B3BA45C9-CFC6-4FF6-94EE-61CE9DF689E4}" type="presParOf" srcId="{6A5DBFAB-2992-4F93-8389-A7401DC3B96D}" destId="{7428CE50-18FC-40F8-9956-B04E012C22AC}" srcOrd="0" destOrd="0" presId="urn:microsoft.com/office/officeart/2018/2/layout/IconVerticalSolidList"/>
    <dgm:cxn modelId="{FA4F0335-7950-4D81-B26B-C2C8257DCCCD}" type="presParOf" srcId="{6A5DBFAB-2992-4F93-8389-A7401DC3B96D}" destId="{BA880673-99D1-4D9F-B6F4-12B127B485AF}" srcOrd="1" destOrd="0" presId="urn:microsoft.com/office/officeart/2018/2/layout/IconVerticalSolidList"/>
    <dgm:cxn modelId="{A7B9E601-6B50-43B3-9514-CB9728E1AADF}" type="presParOf" srcId="{6A5DBFAB-2992-4F93-8389-A7401DC3B96D}" destId="{BB02ECC1-8E73-4599-9609-F2C3F155FC65}" srcOrd="2" destOrd="0" presId="urn:microsoft.com/office/officeart/2018/2/layout/IconVerticalSolidList"/>
    <dgm:cxn modelId="{9843A729-C802-49BF-B93D-89B34EA3EA6A}" type="presParOf" srcId="{6A5DBFAB-2992-4F93-8389-A7401DC3B96D}" destId="{FF3E306D-4C7B-4C89-8D70-0A9AA6BC2B73}" srcOrd="3" destOrd="0" presId="urn:microsoft.com/office/officeart/2018/2/layout/IconVerticalSolidList"/>
    <dgm:cxn modelId="{8B1A8821-9B6D-49AA-A122-9633C7534D1F}" type="presParOf" srcId="{475F21F1-4901-43E3-AC29-B2AC84F0F9AD}" destId="{A7217875-51D9-479F-B4DF-A22248AD1E28}" srcOrd="7" destOrd="0" presId="urn:microsoft.com/office/officeart/2018/2/layout/IconVerticalSolidList"/>
    <dgm:cxn modelId="{167C0269-034D-48CF-AAFF-50BDEBD36C9D}" type="presParOf" srcId="{475F21F1-4901-43E3-AC29-B2AC84F0F9AD}" destId="{75B4E41C-2C61-4173-A0E6-669193923C27}" srcOrd="8" destOrd="0" presId="urn:microsoft.com/office/officeart/2018/2/layout/IconVerticalSolidList"/>
    <dgm:cxn modelId="{A39F27EE-05B0-4EE2-B8E1-5C935B618EE9}" type="presParOf" srcId="{75B4E41C-2C61-4173-A0E6-669193923C27}" destId="{A89903F9-5CB1-48EF-BC9D-FA8F7BBAF74F}" srcOrd="0" destOrd="0" presId="urn:microsoft.com/office/officeart/2018/2/layout/IconVerticalSolidList"/>
    <dgm:cxn modelId="{412D57D2-42BF-4C02-8E92-A8E6B7FC28AF}" type="presParOf" srcId="{75B4E41C-2C61-4173-A0E6-669193923C27}" destId="{4363763B-51E6-4C7D-BE77-AC6909347F42}" srcOrd="1" destOrd="0" presId="urn:microsoft.com/office/officeart/2018/2/layout/IconVerticalSolidList"/>
    <dgm:cxn modelId="{662FCDF5-9C64-42E5-BC65-0F1146B228F9}" type="presParOf" srcId="{75B4E41C-2C61-4173-A0E6-669193923C27}" destId="{61A57055-F76C-40F8-AEDE-A6E26A0BB55C}" srcOrd="2" destOrd="0" presId="urn:microsoft.com/office/officeart/2018/2/layout/IconVerticalSolidList"/>
    <dgm:cxn modelId="{B0DF5D9D-648A-4818-B410-16319AFFD72E}" type="presParOf" srcId="{75B4E41C-2C61-4173-A0E6-669193923C27}" destId="{2707D73F-EEA3-4E0B-AC93-350D32149F6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2ECDFD-9807-4619-801B-E39D21C1412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6E51D50-E8CD-4009-9B27-548B2C9A71E8}">
      <dgm:prSet/>
      <dgm:spPr/>
      <dgm:t>
        <a:bodyPr/>
        <a:lstStyle/>
        <a:p>
          <a:r>
            <a:rPr lang="en-US"/>
            <a:t>Open your worksheet: Activity 2 – My Skills and Abilities</a:t>
          </a:r>
        </a:p>
      </dgm:t>
    </dgm:pt>
    <dgm:pt modelId="{A7F911E3-C30C-43F8-B2A7-78875AB89400}" type="parTrans" cxnId="{89B6B1CF-29D5-4E6A-95F2-98F114CF12F8}">
      <dgm:prSet/>
      <dgm:spPr/>
      <dgm:t>
        <a:bodyPr/>
        <a:lstStyle/>
        <a:p>
          <a:endParaRPr lang="en-US"/>
        </a:p>
      </dgm:t>
    </dgm:pt>
    <dgm:pt modelId="{B2B1C9F7-643C-41B2-BCC5-9563DEA62B73}" type="sibTrans" cxnId="{89B6B1CF-29D5-4E6A-95F2-98F114CF12F8}">
      <dgm:prSet/>
      <dgm:spPr/>
      <dgm:t>
        <a:bodyPr/>
        <a:lstStyle/>
        <a:p>
          <a:endParaRPr lang="en-US"/>
        </a:p>
      </dgm:t>
    </dgm:pt>
    <dgm:pt modelId="{E172563B-010E-437B-B60F-7B32E45DF7B4}">
      <dgm:prSet/>
      <dgm:spPr/>
      <dgm:t>
        <a:bodyPr/>
        <a:lstStyle/>
        <a:p>
          <a:r>
            <a:rPr lang="en-US"/>
            <a:t>You have 4 minutes. </a:t>
          </a:r>
        </a:p>
      </dgm:t>
    </dgm:pt>
    <dgm:pt modelId="{A2E4F815-925E-422C-A9A6-21E475D92985}" type="parTrans" cxnId="{4F59C577-3E5B-4441-BA04-F862FE7ACC7C}">
      <dgm:prSet/>
      <dgm:spPr/>
      <dgm:t>
        <a:bodyPr/>
        <a:lstStyle/>
        <a:p>
          <a:endParaRPr lang="en-US"/>
        </a:p>
      </dgm:t>
    </dgm:pt>
    <dgm:pt modelId="{B468CF97-74F1-41D3-85F6-A30B07E37B29}" type="sibTrans" cxnId="{4F59C577-3E5B-4441-BA04-F862FE7ACC7C}">
      <dgm:prSet/>
      <dgm:spPr/>
      <dgm:t>
        <a:bodyPr/>
        <a:lstStyle/>
        <a:p>
          <a:endParaRPr lang="en-US"/>
        </a:p>
      </dgm:t>
    </dgm:pt>
    <dgm:pt modelId="{A9F7D4B4-8259-4E0F-AF86-BD5FEC2B45CC}">
      <dgm:prSet/>
      <dgm:spPr/>
      <dgm:t>
        <a:bodyPr/>
        <a:lstStyle/>
        <a:p>
          <a:r>
            <a:rPr lang="en-US"/>
            <a:t>Think about your strengths and what makes you unique.</a:t>
          </a:r>
        </a:p>
      </dgm:t>
    </dgm:pt>
    <dgm:pt modelId="{0E60ABCC-AAC9-4178-9F7C-6C8868A3B45A}" type="parTrans" cxnId="{DC810EAA-0ACB-4930-ABDB-359277413071}">
      <dgm:prSet/>
      <dgm:spPr/>
      <dgm:t>
        <a:bodyPr/>
        <a:lstStyle/>
        <a:p>
          <a:endParaRPr lang="en-US"/>
        </a:p>
      </dgm:t>
    </dgm:pt>
    <dgm:pt modelId="{80FC5C57-1046-4ED3-9691-C945723CE6C0}" type="sibTrans" cxnId="{DC810EAA-0ACB-4930-ABDB-359277413071}">
      <dgm:prSet/>
      <dgm:spPr/>
      <dgm:t>
        <a:bodyPr/>
        <a:lstStyle/>
        <a:p>
          <a:endParaRPr lang="en-US"/>
        </a:p>
      </dgm:t>
    </dgm:pt>
    <dgm:pt modelId="{0BD5B7D5-F3C9-4786-A480-A6A5C61EEF66}">
      <dgm:prSet/>
      <dgm:spPr/>
      <dgm:t>
        <a:bodyPr/>
        <a:lstStyle/>
        <a:p>
          <a:r>
            <a:rPr lang="en-US"/>
            <a:t>This helps you identify your future career fit.</a:t>
          </a:r>
        </a:p>
      </dgm:t>
    </dgm:pt>
    <dgm:pt modelId="{892295BC-F755-423D-B164-069D2BBD5134}" type="parTrans" cxnId="{9D4C2024-5AAA-4D2D-95E6-8DD8442F061D}">
      <dgm:prSet/>
      <dgm:spPr/>
      <dgm:t>
        <a:bodyPr/>
        <a:lstStyle/>
        <a:p>
          <a:endParaRPr lang="en-US"/>
        </a:p>
      </dgm:t>
    </dgm:pt>
    <dgm:pt modelId="{7CF45AE1-0588-44E7-B076-9B1F434B8AE5}" type="sibTrans" cxnId="{9D4C2024-5AAA-4D2D-95E6-8DD8442F061D}">
      <dgm:prSet/>
      <dgm:spPr/>
      <dgm:t>
        <a:bodyPr/>
        <a:lstStyle/>
        <a:p>
          <a:endParaRPr lang="en-US"/>
        </a:p>
      </dgm:t>
    </dgm:pt>
    <dgm:pt modelId="{1D5205E2-E46E-44AE-B77B-10C6B6E76494}">
      <dgm:prSet/>
      <dgm:spPr/>
      <dgm:t>
        <a:bodyPr/>
        <a:lstStyle/>
        <a:p>
          <a:r>
            <a:rPr lang="en-US" b="1"/>
            <a:t>Start timer: </a:t>
          </a:r>
          <a:r>
            <a:rPr lang="en-US">
              <a:hlinkClick xmlns:r="http://schemas.openxmlformats.org/officeDocument/2006/relationships" r:id="rId1"/>
            </a:rPr>
            <a:t>https://www.online-stopwatch.com/countdown-clock/full-screen/</a:t>
          </a:r>
          <a:r>
            <a:rPr lang="en-US"/>
            <a:t> </a:t>
          </a:r>
        </a:p>
      </dgm:t>
    </dgm:pt>
    <dgm:pt modelId="{5706374E-F88E-4F97-B69A-6BFA5B9445F9}" type="parTrans" cxnId="{FD93C922-F0AE-46E2-B042-A11318C25C3B}">
      <dgm:prSet/>
      <dgm:spPr/>
      <dgm:t>
        <a:bodyPr/>
        <a:lstStyle/>
        <a:p>
          <a:endParaRPr lang="en-US"/>
        </a:p>
      </dgm:t>
    </dgm:pt>
    <dgm:pt modelId="{97A5618E-53ED-4337-BE2D-91C3E929B04B}" type="sibTrans" cxnId="{FD93C922-F0AE-46E2-B042-A11318C25C3B}">
      <dgm:prSet/>
      <dgm:spPr/>
      <dgm:t>
        <a:bodyPr/>
        <a:lstStyle/>
        <a:p>
          <a:endParaRPr lang="en-US"/>
        </a:p>
      </dgm:t>
    </dgm:pt>
    <dgm:pt modelId="{2E1C9467-600A-4191-89BF-2DDC99D71D3B}" type="pres">
      <dgm:prSet presAssocID="{F42ECDFD-9807-4619-801B-E39D21C14125}" presName="root" presStyleCnt="0">
        <dgm:presLayoutVars>
          <dgm:dir/>
          <dgm:resizeHandles val="exact"/>
        </dgm:presLayoutVars>
      </dgm:prSet>
      <dgm:spPr/>
    </dgm:pt>
    <dgm:pt modelId="{0B42B36F-E074-46E7-86CF-BB49B384536D}" type="pres">
      <dgm:prSet presAssocID="{86E51D50-E8CD-4009-9B27-548B2C9A71E8}" presName="compNode" presStyleCnt="0"/>
      <dgm:spPr/>
    </dgm:pt>
    <dgm:pt modelId="{8E0B38FE-D292-43DD-B341-9C193ADB41ED}" type="pres">
      <dgm:prSet presAssocID="{86E51D50-E8CD-4009-9B27-548B2C9A71E8}" presName="bgRect" presStyleLbl="bgShp" presStyleIdx="0" presStyleCnt="5"/>
      <dgm:spPr/>
    </dgm:pt>
    <dgm:pt modelId="{BC3D3A3E-62FE-4686-BEDE-5E57F63B6EB2}" type="pres">
      <dgm:prSet presAssocID="{86E51D50-E8CD-4009-9B27-548B2C9A71E8}"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Pencil"/>
        </a:ext>
      </dgm:extLst>
    </dgm:pt>
    <dgm:pt modelId="{9AAE1B81-CE85-4496-9528-496A7BF3548B}" type="pres">
      <dgm:prSet presAssocID="{86E51D50-E8CD-4009-9B27-548B2C9A71E8}" presName="spaceRect" presStyleCnt="0"/>
      <dgm:spPr/>
    </dgm:pt>
    <dgm:pt modelId="{753E7788-4467-4BD8-8D69-22A94EB6F86E}" type="pres">
      <dgm:prSet presAssocID="{86E51D50-E8CD-4009-9B27-548B2C9A71E8}" presName="parTx" presStyleLbl="revTx" presStyleIdx="0" presStyleCnt="5">
        <dgm:presLayoutVars>
          <dgm:chMax val="0"/>
          <dgm:chPref val="0"/>
        </dgm:presLayoutVars>
      </dgm:prSet>
      <dgm:spPr/>
    </dgm:pt>
    <dgm:pt modelId="{5392FB35-F2BB-45AF-B0A8-D43AAFD53B6C}" type="pres">
      <dgm:prSet presAssocID="{B2B1C9F7-643C-41B2-BCC5-9563DEA62B73}" presName="sibTrans" presStyleCnt="0"/>
      <dgm:spPr/>
    </dgm:pt>
    <dgm:pt modelId="{62EF2C0D-1BA9-4CB6-BF0E-B602DFB27BB0}" type="pres">
      <dgm:prSet presAssocID="{E172563B-010E-437B-B60F-7B32E45DF7B4}" presName="compNode" presStyleCnt="0"/>
      <dgm:spPr/>
    </dgm:pt>
    <dgm:pt modelId="{F07D17EB-767A-46B1-AAE7-35397DFD951D}" type="pres">
      <dgm:prSet presAssocID="{E172563B-010E-437B-B60F-7B32E45DF7B4}" presName="bgRect" presStyleLbl="bgShp" presStyleIdx="1" presStyleCnt="5"/>
      <dgm:spPr/>
    </dgm:pt>
    <dgm:pt modelId="{E67FF9BB-85FA-4DC5-8DB5-94A3B9175FE5}" type="pres">
      <dgm:prSet presAssocID="{E172563B-010E-437B-B60F-7B32E45DF7B4}"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topwatch"/>
        </a:ext>
      </dgm:extLst>
    </dgm:pt>
    <dgm:pt modelId="{930939C8-3BB9-48BF-9838-6F078D99639D}" type="pres">
      <dgm:prSet presAssocID="{E172563B-010E-437B-B60F-7B32E45DF7B4}" presName="spaceRect" presStyleCnt="0"/>
      <dgm:spPr/>
    </dgm:pt>
    <dgm:pt modelId="{412AEA19-DC07-4833-A746-2B5EE8437B70}" type="pres">
      <dgm:prSet presAssocID="{E172563B-010E-437B-B60F-7B32E45DF7B4}" presName="parTx" presStyleLbl="revTx" presStyleIdx="1" presStyleCnt="5">
        <dgm:presLayoutVars>
          <dgm:chMax val="0"/>
          <dgm:chPref val="0"/>
        </dgm:presLayoutVars>
      </dgm:prSet>
      <dgm:spPr/>
    </dgm:pt>
    <dgm:pt modelId="{9143C1BD-8736-4D96-BC95-32A388135038}" type="pres">
      <dgm:prSet presAssocID="{B468CF97-74F1-41D3-85F6-A30B07E37B29}" presName="sibTrans" presStyleCnt="0"/>
      <dgm:spPr/>
    </dgm:pt>
    <dgm:pt modelId="{FB1E9CA3-D72E-49E3-B883-98EA57582D9F}" type="pres">
      <dgm:prSet presAssocID="{A9F7D4B4-8259-4E0F-AF86-BD5FEC2B45CC}" presName="compNode" presStyleCnt="0"/>
      <dgm:spPr/>
    </dgm:pt>
    <dgm:pt modelId="{0C2C2C4C-7387-4ADB-8178-E197CEEE4D82}" type="pres">
      <dgm:prSet presAssocID="{A9F7D4B4-8259-4E0F-AF86-BD5FEC2B45CC}" presName="bgRect" presStyleLbl="bgShp" presStyleIdx="2" presStyleCnt="5"/>
      <dgm:spPr/>
    </dgm:pt>
    <dgm:pt modelId="{F9583A24-54F6-4081-B875-8610D54AA227}" type="pres">
      <dgm:prSet presAssocID="{A9F7D4B4-8259-4E0F-AF86-BD5FEC2B45CC}"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Group Success"/>
        </a:ext>
      </dgm:extLst>
    </dgm:pt>
    <dgm:pt modelId="{F96A0997-1C65-4B22-AB44-5BC84C77B9EA}" type="pres">
      <dgm:prSet presAssocID="{A9F7D4B4-8259-4E0F-AF86-BD5FEC2B45CC}" presName="spaceRect" presStyleCnt="0"/>
      <dgm:spPr/>
    </dgm:pt>
    <dgm:pt modelId="{EAC8BEAD-A97D-407B-9E72-E5A47641EB25}" type="pres">
      <dgm:prSet presAssocID="{A9F7D4B4-8259-4E0F-AF86-BD5FEC2B45CC}" presName="parTx" presStyleLbl="revTx" presStyleIdx="2" presStyleCnt="5">
        <dgm:presLayoutVars>
          <dgm:chMax val="0"/>
          <dgm:chPref val="0"/>
        </dgm:presLayoutVars>
      </dgm:prSet>
      <dgm:spPr/>
    </dgm:pt>
    <dgm:pt modelId="{464FA57E-AD6D-4B62-A798-2263A3F56B8E}" type="pres">
      <dgm:prSet presAssocID="{80FC5C57-1046-4ED3-9691-C945723CE6C0}" presName="sibTrans" presStyleCnt="0"/>
      <dgm:spPr/>
    </dgm:pt>
    <dgm:pt modelId="{53C7473E-D6F8-45D5-809A-A3F614BDC554}" type="pres">
      <dgm:prSet presAssocID="{0BD5B7D5-F3C9-4786-A480-A6A5C61EEF66}" presName="compNode" presStyleCnt="0"/>
      <dgm:spPr/>
    </dgm:pt>
    <dgm:pt modelId="{B37CD0F1-1701-4CCE-AF3F-315C1556D140}" type="pres">
      <dgm:prSet presAssocID="{0BD5B7D5-F3C9-4786-A480-A6A5C61EEF66}" presName="bgRect" presStyleLbl="bgShp" presStyleIdx="3" presStyleCnt="5"/>
      <dgm:spPr/>
    </dgm:pt>
    <dgm:pt modelId="{23874C1F-5516-4CA3-8C15-CE782D45CC00}" type="pres">
      <dgm:prSet presAssocID="{0BD5B7D5-F3C9-4786-A480-A6A5C61EEF66}"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Briefcase"/>
        </a:ext>
      </dgm:extLst>
    </dgm:pt>
    <dgm:pt modelId="{DFB532F0-0324-4533-907A-443239E4705C}" type="pres">
      <dgm:prSet presAssocID="{0BD5B7D5-F3C9-4786-A480-A6A5C61EEF66}" presName="spaceRect" presStyleCnt="0"/>
      <dgm:spPr/>
    </dgm:pt>
    <dgm:pt modelId="{961DDDFA-C444-4437-8132-0DDC260D45EA}" type="pres">
      <dgm:prSet presAssocID="{0BD5B7D5-F3C9-4786-A480-A6A5C61EEF66}" presName="parTx" presStyleLbl="revTx" presStyleIdx="3" presStyleCnt="5">
        <dgm:presLayoutVars>
          <dgm:chMax val="0"/>
          <dgm:chPref val="0"/>
        </dgm:presLayoutVars>
      </dgm:prSet>
      <dgm:spPr/>
    </dgm:pt>
    <dgm:pt modelId="{D1FBB69C-80AB-462B-8D63-E4B88B90B0D1}" type="pres">
      <dgm:prSet presAssocID="{7CF45AE1-0588-44E7-B076-9B1F434B8AE5}" presName="sibTrans" presStyleCnt="0"/>
      <dgm:spPr/>
    </dgm:pt>
    <dgm:pt modelId="{BCFE704A-F277-41CC-A707-E32CF4F605D4}" type="pres">
      <dgm:prSet presAssocID="{1D5205E2-E46E-44AE-B77B-10C6B6E76494}" presName="compNode" presStyleCnt="0"/>
      <dgm:spPr/>
    </dgm:pt>
    <dgm:pt modelId="{9EC2E1A6-87A6-44D3-8759-434DF3DEF797}" type="pres">
      <dgm:prSet presAssocID="{1D5205E2-E46E-44AE-B77B-10C6B6E76494}" presName="bgRect" presStyleLbl="bgShp" presStyleIdx="4" presStyleCnt="5"/>
      <dgm:spPr/>
    </dgm:pt>
    <dgm:pt modelId="{959676BB-3D77-45A4-9A2A-8FCA18CFB81A}" type="pres">
      <dgm:prSet presAssocID="{1D5205E2-E46E-44AE-B77B-10C6B6E76494}"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Alarm Clock"/>
        </a:ext>
      </dgm:extLst>
    </dgm:pt>
    <dgm:pt modelId="{5A19994C-5C2E-4A07-8162-654153BCCE50}" type="pres">
      <dgm:prSet presAssocID="{1D5205E2-E46E-44AE-B77B-10C6B6E76494}" presName="spaceRect" presStyleCnt="0"/>
      <dgm:spPr/>
    </dgm:pt>
    <dgm:pt modelId="{0C63C055-5AFF-49FF-90A7-DFEFBC105016}" type="pres">
      <dgm:prSet presAssocID="{1D5205E2-E46E-44AE-B77B-10C6B6E76494}" presName="parTx" presStyleLbl="revTx" presStyleIdx="4" presStyleCnt="5">
        <dgm:presLayoutVars>
          <dgm:chMax val="0"/>
          <dgm:chPref val="0"/>
        </dgm:presLayoutVars>
      </dgm:prSet>
      <dgm:spPr/>
    </dgm:pt>
  </dgm:ptLst>
  <dgm:cxnLst>
    <dgm:cxn modelId="{91276F12-E308-4F1C-B330-FB9D7FF209F7}" type="presOf" srcId="{E172563B-010E-437B-B60F-7B32E45DF7B4}" destId="{412AEA19-DC07-4833-A746-2B5EE8437B70}" srcOrd="0" destOrd="0" presId="urn:microsoft.com/office/officeart/2018/2/layout/IconVerticalSolidList"/>
    <dgm:cxn modelId="{6349CF14-8755-4995-A602-F339569A8344}" type="presOf" srcId="{1D5205E2-E46E-44AE-B77B-10C6B6E76494}" destId="{0C63C055-5AFF-49FF-90A7-DFEFBC105016}" srcOrd="0" destOrd="0" presId="urn:microsoft.com/office/officeart/2018/2/layout/IconVerticalSolidList"/>
    <dgm:cxn modelId="{A92DB01E-349C-4773-8B11-292ED090BCC9}" type="presOf" srcId="{0BD5B7D5-F3C9-4786-A480-A6A5C61EEF66}" destId="{961DDDFA-C444-4437-8132-0DDC260D45EA}" srcOrd="0" destOrd="0" presId="urn:microsoft.com/office/officeart/2018/2/layout/IconVerticalSolidList"/>
    <dgm:cxn modelId="{FD93C922-F0AE-46E2-B042-A11318C25C3B}" srcId="{F42ECDFD-9807-4619-801B-E39D21C14125}" destId="{1D5205E2-E46E-44AE-B77B-10C6B6E76494}" srcOrd="4" destOrd="0" parTransId="{5706374E-F88E-4F97-B69A-6BFA5B9445F9}" sibTransId="{97A5618E-53ED-4337-BE2D-91C3E929B04B}"/>
    <dgm:cxn modelId="{9D4C2024-5AAA-4D2D-95E6-8DD8442F061D}" srcId="{F42ECDFD-9807-4619-801B-E39D21C14125}" destId="{0BD5B7D5-F3C9-4786-A480-A6A5C61EEF66}" srcOrd="3" destOrd="0" parTransId="{892295BC-F755-423D-B164-069D2BBD5134}" sibTransId="{7CF45AE1-0588-44E7-B076-9B1F434B8AE5}"/>
    <dgm:cxn modelId="{8307BA67-488F-432D-8ED8-EFC22DB00F8B}" type="presOf" srcId="{F42ECDFD-9807-4619-801B-E39D21C14125}" destId="{2E1C9467-600A-4191-89BF-2DDC99D71D3B}" srcOrd="0" destOrd="0" presId="urn:microsoft.com/office/officeart/2018/2/layout/IconVerticalSolidList"/>
    <dgm:cxn modelId="{4F59C577-3E5B-4441-BA04-F862FE7ACC7C}" srcId="{F42ECDFD-9807-4619-801B-E39D21C14125}" destId="{E172563B-010E-437B-B60F-7B32E45DF7B4}" srcOrd="1" destOrd="0" parTransId="{A2E4F815-925E-422C-A9A6-21E475D92985}" sibTransId="{B468CF97-74F1-41D3-85F6-A30B07E37B29}"/>
    <dgm:cxn modelId="{BB204AA5-0F7A-4715-A9ED-7EC87BD388B4}" type="presOf" srcId="{A9F7D4B4-8259-4E0F-AF86-BD5FEC2B45CC}" destId="{EAC8BEAD-A97D-407B-9E72-E5A47641EB25}" srcOrd="0" destOrd="0" presId="urn:microsoft.com/office/officeart/2018/2/layout/IconVerticalSolidList"/>
    <dgm:cxn modelId="{DC810EAA-0ACB-4930-ABDB-359277413071}" srcId="{F42ECDFD-9807-4619-801B-E39D21C14125}" destId="{A9F7D4B4-8259-4E0F-AF86-BD5FEC2B45CC}" srcOrd="2" destOrd="0" parTransId="{0E60ABCC-AAC9-4178-9F7C-6C8868A3B45A}" sibTransId="{80FC5C57-1046-4ED3-9691-C945723CE6C0}"/>
    <dgm:cxn modelId="{89B6B1CF-29D5-4E6A-95F2-98F114CF12F8}" srcId="{F42ECDFD-9807-4619-801B-E39D21C14125}" destId="{86E51D50-E8CD-4009-9B27-548B2C9A71E8}" srcOrd="0" destOrd="0" parTransId="{A7F911E3-C30C-43F8-B2A7-78875AB89400}" sibTransId="{B2B1C9F7-643C-41B2-BCC5-9563DEA62B73}"/>
    <dgm:cxn modelId="{EDAEA3F2-CF52-4300-8A77-5E16D357BA48}" type="presOf" srcId="{86E51D50-E8CD-4009-9B27-548B2C9A71E8}" destId="{753E7788-4467-4BD8-8D69-22A94EB6F86E}" srcOrd="0" destOrd="0" presId="urn:microsoft.com/office/officeart/2018/2/layout/IconVerticalSolidList"/>
    <dgm:cxn modelId="{628617EE-DAA4-4690-81EA-9B77D6DC0392}" type="presParOf" srcId="{2E1C9467-600A-4191-89BF-2DDC99D71D3B}" destId="{0B42B36F-E074-46E7-86CF-BB49B384536D}" srcOrd="0" destOrd="0" presId="urn:microsoft.com/office/officeart/2018/2/layout/IconVerticalSolidList"/>
    <dgm:cxn modelId="{2CC3004E-7F58-4AFF-BE1B-31B628150E1D}" type="presParOf" srcId="{0B42B36F-E074-46E7-86CF-BB49B384536D}" destId="{8E0B38FE-D292-43DD-B341-9C193ADB41ED}" srcOrd="0" destOrd="0" presId="urn:microsoft.com/office/officeart/2018/2/layout/IconVerticalSolidList"/>
    <dgm:cxn modelId="{6D51BF3E-C627-460B-86CA-4C0BD9BBD10F}" type="presParOf" srcId="{0B42B36F-E074-46E7-86CF-BB49B384536D}" destId="{BC3D3A3E-62FE-4686-BEDE-5E57F63B6EB2}" srcOrd="1" destOrd="0" presId="urn:microsoft.com/office/officeart/2018/2/layout/IconVerticalSolidList"/>
    <dgm:cxn modelId="{4521E5AD-4EB7-4CF0-899F-7435521D8B67}" type="presParOf" srcId="{0B42B36F-E074-46E7-86CF-BB49B384536D}" destId="{9AAE1B81-CE85-4496-9528-496A7BF3548B}" srcOrd="2" destOrd="0" presId="urn:microsoft.com/office/officeart/2018/2/layout/IconVerticalSolidList"/>
    <dgm:cxn modelId="{3BDDAD71-4742-424F-A763-1A3B163D373F}" type="presParOf" srcId="{0B42B36F-E074-46E7-86CF-BB49B384536D}" destId="{753E7788-4467-4BD8-8D69-22A94EB6F86E}" srcOrd="3" destOrd="0" presId="urn:microsoft.com/office/officeart/2018/2/layout/IconVerticalSolidList"/>
    <dgm:cxn modelId="{D2587CED-21B2-4861-A913-695CEF95693D}" type="presParOf" srcId="{2E1C9467-600A-4191-89BF-2DDC99D71D3B}" destId="{5392FB35-F2BB-45AF-B0A8-D43AAFD53B6C}" srcOrd="1" destOrd="0" presId="urn:microsoft.com/office/officeart/2018/2/layout/IconVerticalSolidList"/>
    <dgm:cxn modelId="{3B7A5C7E-02F0-4FCF-B756-5FBFDE91687C}" type="presParOf" srcId="{2E1C9467-600A-4191-89BF-2DDC99D71D3B}" destId="{62EF2C0D-1BA9-4CB6-BF0E-B602DFB27BB0}" srcOrd="2" destOrd="0" presId="urn:microsoft.com/office/officeart/2018/2/layout/IconVerticalSolidList"/>
    <dgm:cxn modelId="{DF52A6E4-4A3B-471B-936E-01155FDBCD62}" type="presParOf" srcId="{62EF2C0D-1BA9-4CB6-BF0E-B602DFB27BB0}" destId="{F07D17EB-767A-46B1-AAE7-35397DFD951D}" srcOrd="0" destOrd="0" presId="urn:microsoft.com/office/officeart/2018/2/layout/IconVerticalSolidList"/>
    <dgm:cxn modelId="{0E603557-E507-4D50-9406-2885F3B77D22}" type="presParOf" srcId="{62EF2C0D-1BA9-4CB6-BF0E-B602DFB27BB0}" destId="{E67FF9BB-85FA-4DC5-8DB5-94A3B9175FE5}" srcOrd="1" destOrd="0" presId="urn:microsoft.com/office/officeart/2018/2/layout/IconVerticalSolidList"/>
    <dgm:cxn modelId="{190558AB-74ED-4C11-AB6C-DF85154426B0}" type="presParOf" srcId="{62EF2C0D-1BA9-4CB6-BF0E-B602DFB27BB0}" destId="{930939C8-3BB9-48BF-9838-6F078D99639D}" srcOrd="2" destOrd="0" presId="urn:microsoft.com/office/officeart/2018/2/layout/IconVerticalSolidList"/>
    <dgm:cxn modelId="{68176D86-6087-4B36-9045-E31EA2841160}" type="presParOf" srcId="{62EF2C0D-1BA9-4CB6-BF0E-B602DFB27BB0}" destId="{412AEA19-DC07-4833-A746-2B5EE8437B70}" srcOrd="3" destOrd="0" presId="urn:microsoft.com/office/officeart/2018/2/layout/IconVerticalSolidList"/>
    <dgm:cxn modelId="{C741C799-C66C-4DE8-A568-0E20270AB077}" type="presParOf" srcId="{2E1C9467-600A-4191-89BF-2DDC99D71D3B}" destId="{9143C1BD-8736-4D96-BC95-32A388135038}" srcOrd="3" destOrd="0" presId="urn:microsoft.com/office/officeart/2018/2/layout/IconVerticalSolidList"/>
    <dgm:cxn modelId="{7ED68171-94F8-47B0-90D3-521E1D5EC71B}" type="presParOf" srcId="{2E1C9467-600A-4191-89BF-2DDC99D71D3B}" destId="{FB1E9CA3-D72E-49E3-B883-98EA57582D9F}" srcOrd="4" destOrd="0" presId="urn:microsoft.com/office/officeart/2018/2/layout/IconVerticalSolidList"/>
    <dgm:cxn modelId="{923DAFF6-1B0C-4574-87AB-1CF8C71D9CD4}" type="presParOf" srcId="{FB1E9CA3-D72E-49E3-B883-98EA57582D9F}" destId="{0C2C2C4C-7387-4ADB-8178-E197CEEE4D82}" srcOrd="0" destOrd="0" presId="urn:microsoft.com/office/officeart/2018/2/layout/IconVerticalSolidList"/>
    <dgm:cxn modelId="{148CCA49-3989-4880-B3FF-884FA8118003}" type="presParOf" srcId="{FB1E9CA3-D72E-49E3-B883-98EA57582D9F}" destId="{F9583A24-54F6-4081-B875-8610D54AA227}" srcOrd="1" destOrd="0" presId="urn:microsoft.com/office/officeart/2018/2/layout/IconVerticalSolidList"/>
    <dgm:cxn modelId="{4869D041-1D26-43A7-ACEC-5EDA3EE82E82}" type="presParOf" srcId="{FB1E9CA3-D72E-49E3-B883-98EA57582D9F}" destId="{F96A0997-1C65-4B22-AB44-5BC84C77B9EA}" srcOrd="2" destOrd="0" presId="urn:microsoft.com/office/officeart/2018/2/layout/IconVerticalSolidList"/>
    <dgm:cxn modelId="{5B023C08-C9E8-4EE8-A040-998AFBE29C7E}" type="presParOf" srcId="{FB1E9CA3-D72E-49E3-B883-98EA57582D9F}" destId="{EAC8BEAD-A97D-407B-9E72-E5A47641EB25}" srcOrd="3" destOrd="0" presId="urn:microsoft.com/office/officeart/2018/2/layout/IconVerticalSolidList"/>
    <dgm:cxn modelId="{E3315BE6-9299-442A-8C29-B230598A3D25}" type="presParOf" srcId="{2E1C9467-600A-4191-89BF-2DDC99D71D3B}" destId="{464FA57E-AD6D-4B62-A798-2263A3F56B8E}" srcOrd="5" destOrd="0" presId="urn:microsoft.com/office/officeart/2018/2/layout/IconVerticalSolidList"/>
    <dgm:cxn modelId="{C2827A21-820E-4314-9851-8B0C6076C039}" type="presParOf" srcId="{2E1C9467-600A-4191-89BF-2DDC99D71D3B}" destId="{53C7473E-D6F8-45D5-809A-A3F614BDC554}" srcOrd="6" destOrd="0" presId="urn:microsoft.com/office/officeart/2018/2/layout/IconVerticalSolidList"/>
    <dgm:cxn modelId="{7C46382B-72C7-4A4D-9C6B-C62611F5A117}" type="presParOf" srcId="{53C7473E-D6F8-45D5-809A-A3F614BDC554}" destId="{B37CD0F1-1701-4CCE-AF3F-315C1556D140}" srcOrd="0" destOrd="0" presId="urn:microsoft.com/office/officeart/2018/2/layout/IconVerticalSolidList"/>
    <dgm:cxn modelId="{47697AF5-CA78-4BE4-BC03-BC39A00ECC34}" type="presParOf" srcId="{53C7473E-D6F8-45D5-809A-A3F614BDC554}" destId="{23874C1F-5516-4CA3-8C15-CE782D45CC00}" srcOrd="1" destOrd="0" presId="urn:microsoft.com/office/officeart/2018/2/layout/IconVerticalSolidList"/>
    <dgm:cxn modelId="{09F8AA50-2831-431C-A98A-C7183D6E9846}" type="presParOf" srcId="{53C7473E-D6F8-45D5-809A-A3F614BDC554}" destId="{DFB532F0-0324-4533-907A-443239E4705C}" srcOrd="2" destOrd="0" presId="urn:microsoft.com/office/officeart/2018/2/layout/IconVerticalSolidList"/>
    <dgm:cxn modelId="{CAE93EC1-21AD-4734-8431-9D7C7F12D8DB}" type="presParOf" srcId="{53C7473E-D6F8-45D5-809A-A3F614BDC554}" destId="{961DDDFA-C444-4437-8132-0DDC260D45EA}" srcOrd="3" destOrd="0" presId="urn:microsoft.com/office/officeart/2018/2/layout/IconVerticalSolidList"/>
    <dgm:cxn modelId="{A86DE053-1F99-4E2F-8A66-96D04E64DD95}" type="presParOf" srcId="{2E1C9467-600A-4191-89BF-2DDC99D71D3B}" destId="{D1FBB69C-80AB-462B-8D63-E4B88B90B0D1}" srcOrd="7" destOrd="0" presId="urn:microsoft.com/office/officeart/2018/2/layout/IconVerticalSolidList"/>
    <dgm:cxn modelId="{8969D6B3-D644-4B59-9A0B-80162ADF7FCF}" type="presParOf" srcId="{2E1C9467-600A-4191-89BF-2DDC99D71D3B}" destId="{BCFE704A-F277-41CC-A707-E32CF4F605D4}" srcOrd="8" destOrd="0" presId="urn:microsoft.com/office/officeart/2018/2/layout/IconVerticalSolidList"/>
    <dgm:cxn modelId="{8EFC12A3-DE29-4A93-B403-D1A0B8E81A26}" type="presParOf" srcId="{BCFE704A-F277-41CC-A707-E32CF4F605D4}" destId="{9EC2E1A6-87A6-44D3-8759-434DF3DEF797}" srcOrd="0" destOrd="0" presId="urn:microsoft.com/office/officeart/2018/2/layout/IconVerticalSolidList"/>
    <dgm:cxn modelId="{39F41E61-141E-48E8-B4D3-CDBBA722B683}" type="presParOf" srcId="{BCFE704A-F277-41CC-A707-E32CF4F605D4}" destId="{959676BB-3D77-45A4-9A2A-8FCA18CFB81A}" srcOrd="1" destOrd="0" presId="urn:microsoft.com/office/officeart/2018/2/layout/IconVerticalSolidList"/>
    <dgm:cxn modelId="{DBEB7723-E069-42F3-8F25-86D99FA3C82E}" type="presParOf" srcId="{BCFE704A-F277-41CC-A707-E32CF4F605D4}" destId="{5A19994C-5C2E-4A07-8162-654153BCCE50}" srcOrd="2" destOrd="0" presId="urn:microsoft.com/office/officeart/2018/2/layout/IconVerticalSolidList"/>
    <dgm:cxn modelId="{4BEBA0C7-6336-4576-9871-F7AE5E5D777A}" type="presParOf" srcId="{BCFE704A-F277-41CC-A707-E32CF4F605D4}" destId="{0C63C055-5AFF-49FF-90A7-DFEFBC10501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6D1FE-328F-4D00-A155-16314B4A8E84}">
      <dsp:nvSpPr>
        <dsp:cNvPr id="0" name=""/>
        <dsp:cNvSpPr/>
      </dsp:nvSpPr>
      <dsp:spPr>
        <a:xfrm>
          <a:off x="0" y="73609"/>
          <a:ext cx="5127171" cy="8353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South Africa needs skilled people to grow the economy.</a:t>
          </a:r>
        </a:p>
      </dsp:txBody>
      <dsp:txXfrm>
        <a:off x="40780" y="114389"/>
        <a:ext cx="5045611" cy="753819"/>
      </dsp:txXfrm>
    </dsp:sp>
    <dsp:sp modelId="{E5593967-2FA4-4A57-B8AE-65A3CF5BB99C}">
      <dsp:nvSpPr>
        <dsp:cNvPr id="0" name=""/>
        <dsp:cNvSpPr/>
      </dsp:nvSpPr>
      <dsp:spPr>
        <a:xfrm>
          <a:off x="0" y="969469"/>
          <a:ext cx="5127171" cy="8353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Choosing the right subjects helps you gain the skills for your dream career.</a:t>
          </a:r>
        </a:p>
      </dsp:txBody>
      <dsp:txXfrm>
        <a:off x="40780" y="1010249"/>
        <a:ext cx="5045611" cy="753819"/>
      </dsp:txXfrm>
    </dsp:sp>
    <dsp:sp modelId="{E66910B2-3545-4AE3-AD4E-0CF2D3616C6F}">
      <dsp:nvSpPr>
        <dsp:cNvPr id="0" name=""/>
        <dsp:cNvSpPr/>
      </dsp:nvSpPr>
      <dsp:spPr>
        <a:xfrm>
          <a:off x="0" y="1865329"/>
          <a:ext cx="5127171" cy="8353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Your subject choices will impact your future job options.</a:t>
          </a:r>
        </a:p>
      </dsp:txBody>
      <dsp:txXfrm>
        <a:off x="40780" y="1906109"/>
        <a:ext cx="5045611" cy="753819"/>
      </dsp:txXfrm>
    </dsp:sp>
    <dsp:sp modelId="{80816923-9970-4701-B39E-F8A5949EE878}">
      <dsp:nvSpPr>
        <dsp:cNvPr id="0" name=""/>
        <dsp:cNvSpPr/>
      </dsp:nvSpPr>
      <dsp:spPr>
        <a:xfrm>
          <a:off x="0" y="2761190"/>
          <a:ext cx="5127171" cy="8353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subjects you choose now will be written in your final exams in Grade 12.</a:t>
          </a:r>
        </a:p>
      </dsp:txBody>
      <dsp:txXfrm>
        <a:off x="40780" y="2801970"/>
        <a:ext cx="5045611" cy="753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EBCDA-98E4-4A05-AE08-091F300CF6BF}">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63D7D9-7AA2-4C1F-AC00-7C7281F4FFD6}">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 </a:t>
          </a:r>
          <a:r>
            <a:rPr lang="en-US" sz="3300" b="1" kern="1200" dirty="0"/>
            <a:t>career</a:t>
          </a:r>
          <a:r>
            <a:rPr lang="en-US" sz="3300" kern="1200" dirty="0"/>
            <a:t> is your long-term professional journey – based on your goals and passions.</a:t>
          </a:r>
        </a:p>
      </dsp:txBody>
      <dsp:txXfrm>
        <a:off x="696297" y="538547"/>
        <a:ext cx="4171627" cy="2590157"/>
      </dsp:txXfrm>
    </dsp:sp>
    <dsp:sp modelId="{336531DB-9293-48D9-B00F-B24F68CBB443}">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ECC997-F862-4408-ABD4-30F8190382EA}">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 </a:t>
          </a:r>
          <a:r>
            <a:rPr lang="en-US" sz="3300" b="1" kern="1200" dirty="0"/>
            <a:t>job</a:t>
          </a:r>
          <a:r>
            <a:rPr lang="en-US" sz="3300" kern="1200" dirty="0"/>
            <a:t> is work done to earn money – short- or long-term.</a:t>
          </a:r>
        </a:p>
      </dsp:txBody>
      <dsp:txXfrm>
        <a:off x="5991936" y="538547"/>
        <a:ext cx="4171627" cy="2590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39513-905D-4243-8EDA-660473A4DB7E}">
      <dsp:nvSpPr>
        <dsp:cNvPr id="0" name=""/>
        <dsp:cNvSpPr/>
      </dsp:nvSpPr>
      <dsp:spPr>
        <a:xfrm>
          <a:off x="0" y="420"/>
          <a:ext cx="4491820" cy="9848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B2EB88-BBE6-4963-8C75-FA246D753B33}">
      <dsp:nvSpPr>
        <dsp:cNvPr id="0" name=""/>
        <dsp:cNvSpPr/>
      </dsp:nvSpPr>
      <dsp:spPr>
        <a:xfrm>
          <a:off x="297918" y="222013"/>
          <a:ext cx="541669" cy="5416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C0FB64-7391-4B11-A6A6-EDBEB2E8871C}">
      <dsp:nvSpPr>
        <dsp:cNvPr id="0" name=""/>
        <dsp:cNvSpPr/>
      </dsp:nvSpPr>
      <dsp:spPr>
        <a:xfrm>
          <a:off x="1137506" y="420"/>
          <a:ext cx="3354313" cy="98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230" tIns="104230" rIns="104230" bIns="104230" numCol="1" spcCol="1270" anchor="ctr" anchorCtr="0">
          <a:noAutofit/>
        </a:bodyPr>
        <a:lstStyle/>
        <a:p>
          <a:pPr marL="0" lvl="0" indent="0" algn="l" defTabSz="711200">
            <a:lnSpc>
              <a:spcPct val="100000"/>
            </a:lnSpc>
            <a:spcBef>
              <a:spcPct val="0"/>
            </a:spcBef>
            <a:spcAft>
              <a:spcPct val="35000"/>
            </a:spcAft>
            <a:buNone/>
          </a:pPr>
          <a:r>
            <a:rPr lang="en-US" sz="1600" kern="1200"/>
            <a:t>Subjects differ from school to school.</a:t>
          </a:r>
        </a:p>
      </dsp:txBody>
      <dsp:txXfrm>
        <a:off x="1137506" y="420"/>
        <a:ext cx="3354313" cy="984854"/>
      </dsp:txXfrm>
    </dsp:sp>
    <dsp:sp modelId="{AA0E6717-DA3B-4F2C-BDF2-5A937A30063E}">
      <dsp:nvSpPr>
        <dsp:cNvPr id="0" name=""/>
        <dsp:cNvSpPr/>
      </dsp:nvSpPr>
      <dsp:spPr>
        <a:xfrm>
          <a:off x="0" y="1231488"/>
          <a:ext cx="4491820" cy="9848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3E00ED-6409-4F51-A464-7D2AD919DA43}">
      <dsp:nvSpPr>
        <dsp:cNvPr id="0" name=""/>
        <dsp:cNvSpPr/>
      </dsp:nvSpPr>
      <dsp:spPr>
        <a:xfrm>
          <a:off x="297918" y="1453081"/>
          <a:ext cx="541669" cy="5416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E5EBFB-5157-494F-8BED-A0C54870064F}">
      <dsp:nvSpPr>
        <dsp:cNvPr id="0" name=""/>
        <dsp:cNvSpPr/>
      </dsp:nvSpPr>
      <dsp:spPr>
        <a:xfrm>
          <a:off x="1137506" y="1231488"/>
          <a:ext cx="3354313" cy="98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230" tIns="104230" rIns="104230" bIns="104230" numCol="1" spcCol="1270" anchor="ctr" anchorCtr="0">
          <a:noAutofit/>
        </a:bodyPr>
        <a:lstStyle/>
        <a:p>
          <a:pPr marL="0" lvl="0" indent="0" algn="l" defTabSz="711200">
            <a:lnSpc>
              <a:spcPct val="100000"/>
            </a:lnSpc>
            <a:spcBef>
              <a:spcPct val="0"/>
            </a:spcBef>
            <a:spcAft>
              <a:spcPct val="35000"/>
            </a:spcAft>
            <a:buNone/>
          </a:pPr>
          <a:r>
            <a:rPr lang="en-US" sz="1600" kern="1200"/>
            <a:t>Know which subjects your school offers.</a:t>
          </a:r>
        </a:p>
      </dsp:txBody>
      <dsp:txXfrm>
        <a:off x="1137506" y="1231488"/>
        <a:ext cx="3354313" cy="984854"/>
      </dsp:txXfrm>
    </dsp:sp>
    <dsp:sp modelId="{E5DF1E0A-983F-47B7-A60C-A0705157AEBA}">
      <dsp:nvSpPr>
        <dsp:cNvPr id="0" name=""/>
        <dsp:cNvSpPr/>
      </dsp:nvSpPr>
      <dsp:spPr>
        <a:xfrm>
          <a:off x="0" y="2462556"/>
          <a:ext cx="4491820" cy="9848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F539FC-C031-4BDE-B315-C2589D24BC2C}">
      <dsp:nvSpPr>
        <dsp:cNvPr id="0" name=""/>
        <dsp:cNvSpPr/>
      </dsp:nvSpPr>
      <dsp:spPr>
        <a:xfrm>
          <a:off x="297918" y="2684148"/>
          <a:ext cx="541669" cy="5416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AF31CF-E78E-4981-9967-9F9CAFFA1C27}">
      <dsp:nvSpPr>
        <dsp:cNvPr id="0" name=""/>
        <dsp:cNvSpPr/>
      </dsp:nvSpPr>
      <dsp:spPr>
        <a:xfrm>
          <a:off x="1137506" y="2462556"/>
          <a:ext cx="3354313" cy="98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230" tIns="104230" rIns="104230" bIns="104230" numCol="1" spcCol="1270" anchor="ctr" anchorCtr="0">
          <a:noAutofit/>
        </a:bodyPr>
        <a:lstStyle/>
        <a:p>
          <a:pPr marL="0" lvl="0" indent="0" algn="l" defTabSz="711200">
            <a:lnSpc>
              <a:spcPct val="100000"/>
            </a:lnSpc>
            <a:spcBef>
              <a:spcPct val="0"/>
            </a:spcBef>
            <a:spcAft>
              <a:spcPct val="35000"/>
            </a:spcAft>
            <a:buNone/>
          </a:pPr>
          <a:r>
            <a:rPr lang="en-US" sz="1600" kern="1200"/>
            <a:t>Choose subjects that match your strengths, interests, and learning style.</a:t>
          </a:r>
        </a:p>
      </dsp:txBody>
      <dsp:txXfrm>
        <a:off x="1137506" y="2462556"/>
        <a:ext cx="3354313" cy="9848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A979B-7CAD-4C33-874C-DF49751D40ED}">
      <dsp:nvSpPr>
        <dsp:cNvPr id="0" name=""/>
        <dsp:cNvSpPr/>
      </dsp:nvSpPr>
      <dsp:spPr>
        <a:xfrm>
          <a:off x="554220" y="704909"/>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91F316-FE82-4F88-BF14-FCDBF57B1EC1}">
      <dsp:nvSpPr>
        <dsp:cNvPr id="0" name=""/>
        <dsp:cNvSpPr/>
      </dsp:nvSpPr>
      <dsp:spPr>
        <a:xfrm>
          <a:off x="59220" y="178499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Accounting, Business Studies, Economics</a:t>
          </a:r>
        </a:p>
      </dsp:txBody>
      <dsp:txXfrm>
        <a:off x="59220" y="1784992"/>
        <a:ext cx="1800000" cy="720000"/>
      </dsp:txXfrm>
    </dsp:sp>
    <dsp:sp modelId="{D7080534-376F-4BDF-A74C-27649635424E}">
      <dsp:nvSpPr>
        <dsp:cNvPr id="0" name=""/>
        <dsp:cNvSpPr/>
      </dsp:nvSpPr>
      <dsp:spPr>
        <a:xfrm>
          <a:off x="2669220" y="704909"/>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FEE6C7-153A-414E-A082-36AE04FE3F70}">
      <dsp:nvSpPr>
        <dsp:cNvPr id="0" name=""/>
        <dsp:cNvSpPr/>
      </dsp:nvSpPr>
      <dsp:spPr>
        <a:xfrm>
          <a:off x="2174220" y="178499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Life Sciences, Physical Sciences, Mathematics</a:t>
          </a:r>
        </a:p>
      </dsp:txBody>
      <dsp:txXfrm>
        <a:off x="2174220" y="1784992"/>
        <a:ext cx="1800000" cy="720000"/>
      </dsp:txXfrm>
    </dsp:sp>
    <dsp:sp modelId="{F14003DF-F043-4229-B4B6-2E256A9BBBCB}">
      <dsp:nvSpPr>
        <dsp:cNvPr id="0" name=""/>
        <dsp:cNvSpPr/>
      </dsp:nvSpPr>
      <dsp:spPr>
        <a:xfrm>
          <a:off x="4784220" y="704909"/>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FF6D3D-A8AE-4360-9EC3-EC5D0E99F8DA}">
      <dsp:nvSpPr>
        <dsp:cNvPr id="0" name=""/>
        <dsp:cNvSpPr/>
      </dsp:nvSpPr>
      <dsp:spPr>
        <a:xfrm>
          <a:off x="4289220" y="178499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Visual Arts, Music, Dramatic Arts</a:t>
          </a:r>
        </a:p>
      </dsp:txBody>
      <dsp:txXfrm>
        <a:off x="4289220" y="1784992"/>
        <a:ext cx="1800000" cy="720000"/>
      </dsp:txXfrm>
    </dsp:sp>
    <dsp:sp modelId="{9311B8A3-CF10-43F2-98DE-243CA69026A8}">
      <dsp:nvSpPr>
        <dsp:cNvPr id="0" name=""/>
        <dsp:cNvSpPr/>
      </dsp:nvSpPr>
      <dsp:spPr>
        <a:xfrm>
          <a:off x="6899220" y="704909"/>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6897A4-94BB-4F6F-80F5-0CCD76912833}">
      <dsp:nvSpPr>
        <dsp:cNvPr id="0" name=""/>
        <dsp:cNvSpPr/>
      </dsp:nvSpPr>
      <dsp:spPr>
        <a:xfrm>
          <a:off x="6404220" y="178499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Hospitality, Consumer Studies, Tourism</a:t>
          </a:r>
        </a:p>
      </dsp:txBody>
      <dsp:txXfrm>
        <a:off x="6404220" y="1784992"/>
        <a:ext cx="1800000" cy="720000"/>
      </dsp:txXfrm>
    </dsp:sp>
    <dsp:sp modelId="{1E0DD446-FEFD-4A8A-A2CB-8781328DE23E}">
      <dsp:nvSpPr>
        <dsp:cNvPr id="0" name=""/>
        <dsp:cNvSpPr/>
      </dsp:nvSpPr>
      <dsp:spPr>
        <a:xfrm>
          <a:off x="9014220" y="704909"/>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419B98-25A2-4718-B870-3DAD564971AF}">
      <dsp:nvSpPr>
        <dsp:cNvPr id="0" name=""/>
        <dsp:cNvSpPr/>
      </dsp:nvSpPr>
      <dsp:spPr>
        <a:xfrm>
          <a:off x="8519220" y="178499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Agricultural Sciences, Engineering Graphics and Design</a:t>
          </a:r>
        </a:p>
      </dsp:txBody>
      <dsp:txXfrm>
        <a:off x="8519220" y="1784992"/>
        <a:ext cx="18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BDC6D-892E-406F-A322-E8B51313D8F3}">
      <dsp:nvSpPr>
        <dsp:cNvPr id="0" name=""/>
        <dsp:cNvSpPr/>
      </dsp:nvSpPr>
      <dsp:spPr>
        <a:xfrm>
          <a:off x="2053" y="862335"/>
          <a:ext cx="4379788" cy="262787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Some subjects are offered externally but must be DBE-approved.</a:t>
          </a:r>
        </a:p>
      </dsp:txBody>
      <dsp:txXfrm>
        <a:off x="79021" y="939303"/>
        <a:ext cx="4225852" cy="2473937"/>
      </dsp:txXfrm>
    </dsp:sp>
    <dsp:sp modelId="{34ABF76B-7C0C-4DC9-A2DD-466A7B48AB25}">
      <dsp:nvSpPr>
        <dsp:cNvPr id="0" name=""/>
        <dsp:cNvSpPr/>
      </dsp:nvSpPr>
      <dsp:spPr>
        <a:xfrm>
          <a:off x="4767263" y="1633178"/>
          <a:ext cx="928515" cy="108618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767263" y="1850415"/>
        <a:ext cx="649961" cy="651713"/>
      </dsp:txXfrm>
    </dsp:sp>
    <dsp:sp modelId="{6CF4590C-B91C-4E07-B39F-590EEEC511F3}">
      <dsp:nvSpPr>
        <dsp:cNvPr id="0" name=""/>
        <dsp:cNvSpPr/>
      </dsp:nvSpPr>
      <dsp:spPr>
        <a:xfrm>
          <a:off x="6133757" y="862335"/>
          <a:ext cx="4379788" cy="262787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Examples: </a:t>
          </a:r>
          <a:r>
            <a:rPr lang="en-US" sz="2900" kern="1200" dirty="0"/>
            <a:t>Equine Studies, Nautical Science, Maritime Economics, Music, Sport &amp; Exercise Science.</a:t>
          </a:r>
        </a:p>
      </dsp:txBody>
      <dsp:txXfrm>
        <a:off x="6210725" y="939303"/>
        <a:ext cx="4225852" cy="24739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C6F81-7771-46F3-AA11-23EA769EB894}">
      <dsp:nvSpPr>
        <dsp:cNvPr id="0" name=""/>
        <dsp:cNvSpPr/>
      </dsp:nvSpPr>
      <dsp:spPr>
        <a:xfrm>
          <a:off x="0" y="4300"/>
          <a:ext cx="6263640" cy="91601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9BBEB5-CBD9-4A90-ABF2-7E8F2C781A5B}">
      <dsp:nvSpPr>
        <dsp:cNvPr id="0" name=""/>
        <dsp:cNvSpPr/>
      </dsp:nvSpPr>
      <dsp:spPr>
        <a:xfrm>
          <a:off x="277094" y="210403"/>
          <a:ext cx="503807" cy="5038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A8D141-10B8-44AD-89DA-37346AC55FC8}">
      <dsp:nvSpPr>
        <dsp:cNvPr id="0" name=""/>
        <dsp:cNvSpPr/>
      </dsp:nvSpPr>
      <dsp:spPr>
        <a:xfrm>
          <a:off x="1057996" y="4300"/>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kern="1200" dirty="0"/>
            <a:t>Open your worksheet: Activity 1 – Self Exploration and Discovery</a:t>
          </a:r>
        </a:p>
      </dsp:txBody>
      <dsp:txXfrm>
        <a:off x="1057996" y="4300"/>
        <a:ext cx="5205643" cy="916014"/>
      </dsp:txXfrm>
    </dsp:sp>
    <dsp:sp modelId="{8286DC8A-5755-4102-AA1D-127E411A9EC1}">
      <dsp:nvSpPr>
        <dsp:cNvPr id="0" name=""/>
        <dsp:cNvSpPr/>
      </dsp:nvSpPr>
      <dsp:spPr>
        <a:xfrm>
          <a:off x="0" y="1149318"/>
          <a:ext cx="6263640" cy="91601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E36B0B-5009-4A8E-9BE6-1FBD153DC838}">
      <dsp:nvSpPr>
        <dsp:cNvPr id="0" name=""/>
        <dsp:cNvSpPr/>
      </dsp:nvSpPr>
      <dsp:spPr>
        <a:xfrm>
          <a:off x="277094" y="1355421"/>
          <a:ext cx="503807" cy="503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1B8A83-389B-454C-AAE1-F46BF10428E1}">
      <dsp:nvSpPr>
        <dsp:cNvPr id="0" name=""/>
        <dsp:cNvSpPr/>
      </dsp:nvSpPr>
      <dsp:spPr>
        <a:xfrm>
          <a:off x="1057996" y="1149318"/>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kern="1200"/>
            <a:t>You have 4 minutes. </a:t>
          </a:r>
        </a:p>
      </dsp:txBody>
      <dsp:txXfrm>
        <a:off x="1057996" y="1149318"/>
        <a:ext cx="5205643" cy="916014"/>
      </dsp:txXfrm>
    </dsp:sp>
    <dsp:sp modelId="{84B2ADE5-AEAA-4E1B-A9EF-19423E45A2E3}">
      <dsp:nvSpPr>
        <dsp:cNvPr id="0" name=""/>
        <dsp:cNvSpPr/>
      </dsp:nvSpPr>
      <dsp:spPr>
        <a:xfrm>
          <a:off x="0" y="2294336"/>
          <a:ext cx="6263640" cy="91601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4240A5-CBE5-41A8-8EE0-E2B45DFD24C4}">
      <dsp:nvSpPr>
        <dsp:cNvPr id="0" name=""/>
        <dsp:cNvSpPr/>
      </dsp:nvSpPr>
      <dsp:spPr>
        <a:xfrm>
          <a:off x="277094" y="2500440"/>
          <a:ext cx="503807" cy="5038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BBEF36-875C-4D8E-9E4C-71634E846F23}">
      <dsp:nvSpPr>
        <dsp:cNvPr id="0" name=""/>
        <dsp:cNvSpPr/>
      </dsp:nvSpPr>
      <dsp:spPr>
        <a:xfrm>
          <a:off x="1057996" y="2294336"/>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kern="1200"/>
            <a:t>Think about your interests and passions while answering.</a:t>
          </a:r>
        </a:p>
      </dsp:txBody>
      <dsp:txXfrm>
        <a:off x="1057996" y="2294336"/>
        <a:ext cx="5205643" cy="916014"/>
      </dsp:txXfrm>
    </dsp:sp>
    <dsp:sp modelId="{7428CE50-18FC-40F8-9956-B04E012C22AC}">
      <dsp:nvSpPr>
        <dsp:cNvPr id="0" name=""/>
        <dsp:cNvSpPr/>
      </dsp:nvSpPr>
      <dsp:spPr>
        <a:xfrm>
          <a:off x="0" y="3439354"/>
          <a:ext cx="6263640" cy="91601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880673-99D1-4D9F-B6F4-12B127B485AF}">
      <dsp:nvSpPr>
        <dsp:cNvPr id="0" name=""/>
        <dsp:cNvSpPr/>
      </dsp:nvSpPr>
      <dsp:spPr>
        <a:xfrm>
          <a:off x="277094" y="3645458"/>
          <a:ext cx="503807" cy="5038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3E306D-4C7B-4C89-8D70-0A9AA6BC2B73}">
      <dsp:nvSpPr>
        <dsp:cNvPr id="0" name=""/>
        <dsp:cNvSpPr/>
      </dsp:nvSpPr>
      <dsp:spPr>
        <a:xfrm>
          <a:off x="1057996" y="3439354"/>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kern="1200"/>
            <a:t>This will help you understand what’s important to you in a job.</a:t>
          </a:r>
        </a:p>
      </dsp:txBody>
      <dsp:txXfrm>
        <a:off x="1057996" y="3439354"/>
        <a:ext cx="5205643" cy="916014"/>
      </dsp:txXfrm>
    </dsp:sp>
    <dsp:sp modelId="{A89903F9-5CB1-48EF-BC9D-FA8F7BBAF74F}">
      <dsp:nvSpPr>
        <dsp:cNvPr id="0" name=""/>
        <dsp:cNvSpPr/>
      </dsp:nvSpPr>
      <dsp:spPr>
        <a:xfrm>
          <a:off x="0" y="4584372"/>
          <a:ext cx="6263640" cy="91601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63763B-51E6-4C7D-BE77-AC6909347F42}">
      <dsp:nvSpPr>
        <dsp:cNvPr id="0" name=""/>
        <dsp:cNvSpPr/>
      </dsp:nvSpPr>
      <dsp:spPr>
        <a:xfrm>
          <a:off x="277094" y="4790476"/>
          <a:ext cx="503807" cy="5038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07D73F-EEA3-4E0B-AC93-350D32149F67}">
      <dsp:nvSpPr>
        <dsp:cNvPr id="0" name=""/>
        <dsp:cNvSpPr/>
      </dsp:nvSpPr>
      <dsp:spPr>
        <a:xfrm>
          <a:off x="1057996" y="4584372"/>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b="1" kern="1200"/>
            <a:t>Start timer: </a:t>
          </a:r>
          <a:r>
            <a:rPr lang="en-US" sz="1900" kern="1200">
              <a:hlinkClick xmlns:r="http://schemas.openxmlformats.org/officeDocument/2006/relationships" r:id="rId11"/>
            </a:rPr>
            <a:t>https://www.online-stopwatch.com/countdown-clock/full-screen/</a:t>
          </a:r>
          <a:r>
            <a:rPr lang="en-US" sz="1900" kern="1200"/>
            <a:t> </a:t>
          </a:r>
        </a:p>
      </dsp:txBody>
      <dsp:txXfrm>
        <a:off x="1057996" y="4584372"/>
        <a:ext cx="5205643" cy="9160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B38FE-D292-43DD-B341-9C193ADB41ED}">
      <dsp:nvSpPr>
        <dsp:cNvPr id="0" name=""/>
        <dsp:cNvSpPr/>
      </dsp:nvSpPr>
      <dsp:spPr>
        <a:xfrm>
          <a:off x="0" y="3400"/>
          <a:ext cx="10515600" cy="7242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3D3A3E-62FE-4686-BEDE-5E57F63B6EB2}">
      <dsp:nvSpPr>
        <dsp:cNvPr id="0" name=""/>
        <dsp:cNvSpPr/>
      </dsp:nvSpPr>
      <dsp:spPr>
        <a:xfrm>
          <a:off x="219097" y="166365"/>
          <a:ext cx="398359" cy="3983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3E7788-4467-4BD8-8D69-22A94EB6F86E}">
      <dsp:nvSpPr>
        <dsp:cNvPr id="0" name=""/>
        <dsp:cNvSpPr/>
      </dsp:nvSpPr>
      <dsp:spPr>
        <a:xfrm>
          <a:off x="836555" y="3400"/>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US" sz="1900" kern="1200"/>
            <a:t>Open your worksheet: Activity 2 – My Skills and Abilities</a:t>
          </a:r>
        </a:p>
      </dsp:txBody>
      <dsp:txXfrm>
        <a:off x="836555" y="3400"/>
        <a:ext cx="9679044" cy="724290"/>
      </dsp:txXfrm>
    </dsp:sp>
    <dsp:sp modelId="{F07D17EB-767A-46B1-AAE7-35397DFD951D}">
      <dsp:nvSpPr>
        <dsp:cNvPr id="0" name=""/>
        <dsp:cNvSpPr/>
      </dsp:nvSpPr>
      <dsp:spPr>
        <a:xfrm>
          <a:off x="0" y="908763"/>
          <a:ext cx="10515600" cy="7242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7FF9BB-85FA-4DC5-8DB5-94A3B9175FE5}">
      <dsp:nvSpPr>
        <dsp:cNvPr id="0" name=""/>
        <dsp:cNvSpPr/>
      </dsp:nvSpPr>
      <dsp:spPr>
        <a:xfrm>
          <a:off x="219097" y="1071728"/>
          <a:ext cx="398359" cy="3983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2AEA19-DC07-4833-A746-2B5EE8437B70}">
      <dsp:nvSpPr>
        <dsp:cNvPr id="0" name=""/>
        <dsp:cNvSpPr/>
      </dsp:nvSpPr>
      <dsp:spPr>
        <a:xfrm>
          <a:off x="836555" y="908763"/>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US" sz="1900" kern="1200"/>
            <a:t>You have 4 minutes. </a:t>
          </a:r>
        </a:p>
      </dsp:txBody>
      <dsp:txXfrm>
        <a:off x="836555" y="908763"/>
        <a:ext cx="9679044" cy="724290"/>
      </dsp:txXfrm>
    </dsp:sp>
    <dsp:sp modelId="{0C2C2C4C-7387-4ADB-8178-E197CEEE4D82}">
      <dsp:nvSpPr>
        <dsp:cNvPr id="0" name=""/>
        <dsp:cNvSpPr/>
      </dsp:nvSpPr>
      <dsp:spPr>
        <a:xfrm>
          <a:off x="0" y="1814126"/>
          <a:ext cx="10515600" cy="72429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583A24-54F6-4081-B875-8610D54AA227}">
      <dsp:nvSpPr>
        <dsp:cNvPr id="0" name=""/>
        <dsp:cNvSpPr/>
      </dsp:nvSpPr>
      <dsp:spPr>
        <a:xfrm>
          <a:off x="219097" y="1977092"/>
          <a:ext cx="398359" cy="3983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C8BEAD-A97D-407B-9E72-E5A47641EB25}">
      <dsp:nvSpPr>
        <dsp:cNvPr id="0" name=""/>
        <dsp:cNvSpPr/>
      </dsp:nvSpPr>
      <dsp:spPr>
        <a:xfrm>
          <a:off x="836555" y="1814126"/>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US" sz="1900" kern="1200"/>
            <a:t>Think about your strengths and what makes you unique.</a:t>
          </a:r>
        </a:p>
      </dsp:txBody>
      <dsp:txXfrm>
        <a:off x="836555" y="1814126"/>
        <a:ext cx="9679044" cy="724290"/>
      </dsp:txXfrm>
    </dsp:sp>
    <dsp:sp modelId="{B37CD0F1-1701-4CCE-AF3F-315C1556D140}">
      <dsp:nvSpPr>
        <dsp:cNvPr id="0" name=""/>
        <dsp:cNvSpPr/>
      </dsp:nvSpPr>
      <dsp:spPr>
        <a:xfrm>
          <a:off x="0" y="2719489"/>
          <a:ext cx="10515600" cy="72429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874C1F-5516-4CA3-8C15-CE782D45CC00}">
      <dsp:nvSpPr>
        <dsp:cNvPr id="0" name=""/>
        <dsp:cNvSpPr/>
      </dsp:nvSpPr>
      <dsp:spPr>
        <a:xfrm>
          <a:off x="219097" y="2882455"/>
          <a:ext cx="398359" cy="3983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1DDDFA-C444-4437-8132-0DDC260D45EA}">
      <dsp:nvSpPr>
        <dsp:cNvPr id="0" name=""/>
        <dsp:cNvSpPr/>
      </dsp:nvSpPr>
      <dsp:spPr>
        <a:xfrm>
          <a:off x="836555" y="2719489"/>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US" sz="1900" kern="1200"/>
            <a:t>This helps you identify your future career fit.</a:t>
          </a:r>
        </a:p>
      </dsp:txBody>
      <dsp:txXfrm>
        <a:off x="836555" y="2719489"/>
        <a:ext cx="9679044" cy="724290"/>
      </dsp:txXfrm>
    </dsp:sp>
    <dsp:sp modelId="{9EC2E1A6-87A6-44D3-8759-434DF3DEF797}">
      <dsp:nvSpPr>
        <dsp:cNvPr id="0" name=""/>
        <dsp:cNvSpPr/>
      </dsp:nvSpPr>
      <dsp:spPr>
        <a:xfrm>
          <a:off x="0" y="3624853"/>
          <a:ext cx="10515600" cy="72429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9676BB-3D77-45A4-9A2A-8FCA18CFB81A}">
      <dsp:nvSpPr>
        <dsp:cNvPr id="0" name=""/>
        <dsp:cNvSpPr/>
      </dsp:nvSpPr>
      <dsp:spPr>
        <a:xfrm>
          <a:off x="219097" y="3787818"/>
          <a:ext cx="398359" cy="3983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63C055-5AFF-49FF-90A7-DFEFBC105016}">
      <dsp:nvSpPr>
        <dsp:cNvPr id="0" name=""/>
        <dsp:cNvSpPr/>
      </dsp:nvSpPr>
      <dsp:spPr>
        <a:xfrm>
          <a:off x="836555" y="3624853"/>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44550">
            <a:lnSpc>
              <a:spcPct val="90000"/>
            </a:lnSpc>
            <a:spcBef>
              <a:spcPct val="0"/>
            </a:spcBef>
            <a:spcAft>
              <a:spcPct val="35000"/>
            </a:spcAft>
            <a:buNone/>
          </a:pPr>
          <a:r>
            <a:rPr lang="en-US" sz="1900" b="1" kern="1200"/>
            <a:t>Start timer: </a:t>
          </a:r>
          <a:r>
            <a:rPr lang="en-US" sz="1900" kern="1200">
              <a:hlinkClick xmlns:r="http://schemas.openxmlformats.org/officeDocument/2006/relationships" r:id="rId11"/>
            </a:rPr>
            <a:t>https://www.online-stopwatch.com/countdown-clock/full-screen/</a:t>
          </a:r>
          <a:r>
            <a:rPr lang="en-US" sz="1900" kern="1200"/>
            <a:t> </a:t>
          </a:r>
        </a:p>
      </dsp:txBody>
      <dsp:txXfrm>
        <a:off x="836555" y="3624853"/>
        <a:ext cx="9679044" cy="7242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f-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ED035-D42B-4010-8E7B-14F2D660B98E}" type="datetimeFigureOut">
              <a:rPr lang="af-ZA" smtClean="0"/>
              <a:t>2025-07-18</a:t>
            </a:fld>
            <a:endParaRPr lang="af-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f-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f-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89161-2025-4DCE-8ABA-6FF62CD0735B}" type="slidenum">
              <a:rPr lang="af-ZA" smtClean="0"/>
              <a:t>‹#›</a:t>
            </a:fld>
            <a:endParaRPr lang="af-ZA"/>
          </a:p>
        </p:txBody>
      </p:sp>
    </p:spTree>
    <p:extLst>
      <p:ext uri="{BB962C8B-B14F-4D97-AF65-F5344CB8AC3E}">
        <p14:creationId xmlns:p14="http://schemas.microsoft.com/office/powerpoint/2010/main" val="398943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V2345VNkAy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nline-stopwatch.com/countdown-clock/full-scree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nline-stopwatch.com/countdown-clock/full-scree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d-DoNgtfNc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Good morning Grade 9s – and welcome back. For our first section this term, we will be looking at Careers and Subject Choices.</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This involves the different subjects you can take in Grade 10 – each school will have different options available.</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Our specific topics will be:</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Subjects in Grade 10, 11 and 12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Careers related to different subjects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Qualities relating to different careers and subjects: Strengths and weaknesses; and interests and abilities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Decision-making skills: Steps in choosing subjects relating to interests and abilities and career of interest </a:t>
            </a:r>
            <a:endParaRPr lang="af-ZA" sz="1200" kern="1200" dirty="0">
              <a:solidFill>
                <a:schemeClr val="tx1"/>
              </a:solidFill>
              <a:effectLst/>
              <a:latin typeface="+mn-lt"/>
              <a:ea typeface="+mn-ea"/>
              <a:cs typeface="+mn-cs"/>
            </a:endParaRPr>
          </a:p>
          <a:p>
            <a:endParaRPr lang="af-ZA" dirty="0"/>
          </a:p>
        </p:txBody>
      </p:sp>
      <p:sp>
        <p:nvSpPr>
          <p:cNvPr id="4" name="Slide Number Placeholder 3"/>
          <p:cNvSpPr>
            <a:spLocks noGrp="1"/>
          </p:cNvSpPr>
          <p:nvPr>
            <p:ph type="sldNum" sz="quarter" idx="5"/>
          </p:nvPr>
        </p:nvSpPr>
        <p:spPr/>
        <p:txBody>
          <a:bodyPr/>
          <a:lstStyle/>
          <a:p>
            <a:fld id="{5DD89161-2025-4DCE-8ABA-6FF62CD0735B}" type="slidenum">
              <a:rPr lang="af-ZA" smtClean="0"/>
              <a:t>1</a:t>
            </a:fld>
            <a:endParaRPr lang="af-ZA"/>
          </a:p>
        </p:txBody>
      </p:sp>
    </p:spTree>
    <p:extLst>
      <p:ext uri="{BB962C8B-B14F-4D97-AF65-F5344CB8AC3E}">
        <p14:creationId xmlns:p14="http://schemas.microsoft.com/office/powerpoint/2010/main" val="2847529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Why do we look at this you may wonder?</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b="1" kern="1200" dirty="0">
                <a:solidFill>
                  <a:schemeClr val="tx1"/>
                </a:solidFill>
                <a:effectLst>
                  <a:outerShdw blurRad="38100" dist="19050" dir="2700000" algn="tl">
                    <a:schemeClr val="dk1">
                      <a:alpha val="40000"/>
                    </a:schemeClr>
                  </a:outerShdw>
                </a:effectLst>
                <a:latin typeface="+mn-lt"/>
                <a:ea typeface="+mn-ea"/>
                <a:cs typeface="+mn-cs"/>
              </a:rPr>
              <a:t>#Futuready: Exploring Careers (3 min 40 sec)</a:t>
            </a:r>
            <a:endParaRPr lang="af-ZA" sz="1200" kern="1200" dirty="0">
              <a:solidFill>
                <a:schemeClr val="tx1"/>
              </a:solidFill>
              <a:effectLst/>
              <a:latin typeface="+mn-lt"/>
              <a:ea typeface="+mn-ea"/>
              <a:cs typeface="+mn-cs"/>
            </a:endParaRPr>
          </a:p>
          <a:p>
            <a:r>
              <a:rPr lang="en-ZA" sz="1200" u="sng" kern="1200" dirty="0">
                <a:solidFill>
                  <a:schemeClr val="tx1"/>
                </a:solidFill>
                <a:effectLst>
                  <a:outerShdw blurRad="38100" dist="19050" dir="2700000" algn="tl">
                    <a:schemeClr val="dk1">
                      <a:alpha val="40000"/>
                    </a:schemeClr>
                  </a:outerShdw>
                </a:effectLst>
                <a:latin typeface="+mn-lt"/>
                <a:ea typeface="+mn-ea"/>
                <a:cs typeface="+mn-cs"/>
                <a:hlinkClick r:id="rId3"/>
              </a:rPr>
              <a:t>https://www.youtube.com/watch?v=V2345VNkAyY</a:t>
            </a:r>
            <a:endParaRPr lang="af-ZA" sz="1200" kern="1200" dirty="0">
              <a:solidFill>
                <a:schemeClr val="tx1"/>
              </a:solidFill>
              <a:effectLst/>
              <a:latin typeface="+mn-lt"/>
              <a:ea typeface="+mn-ea"/>
              <a:cs typeface="+mn-cs"/>
            </a:endParaRPr>
          </a:p>
          <a:p>
            <a:endParaRPr lang="af-ZA" dirty="0"/>
          </a:p>
        </p:txBody>
      </p:sp>
      <p:sp>
        <p:nvSpPr>
          <p:cNvPr id="4" name="Slide Number Placeholder 3"/>
          <p:cNvSpPr>
            <a:spLocks noGrp="1"/>
          </p:cNvSpPr>
          <p:nvPr>
            <p:ph type="sldNum" sz="quarter" idx="5"/>
          </p:nvPr>
        </p:nvSpPr>
        <p:spPr/>
        <p:txBody>
          <a:bodyPr/>
          <a:lstStyle/>
          <a:p>
            <a:fld id="{5DD89161-2025-4DCE-8ABA-6FF62CD0735B}" type="slidenum">
              <a:rPr lang="af-ZA" smtClean="0"/>
              <a:t>10</a:t>
            </a:fld>
            <a:endParaRPr lang="af-ZA"/>
          </a:p>
        </p:txBody>
      </p:sp>
    </p:spTree>
    <p:extLst>
      <p:ext uri="{BB962C8B-B14F-4D97-AF65-F5344CB8AC3E}">
        <p14:creationId xmlns:p14="http://schemas.microsoft.com/office/powerpoint/2010/main" val="3307860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ZA" sz="160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can categorise all the different subjects into different </a:t>
            </a:r>
            <a:r>
              <a:rPr lang="en-ZA" sz="1600" b="1"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learning fields.</a:t>
            </a:r>
            <a:r>
              <a:rPr lang="en-ZA" sz="160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Some examples are:</a:t>
            </a:r>
            <a:endParaRPr lang="af-Z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ZA" sz="160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1600" dirty="0">
                <a:effectLst/>
                <a:latin typeface="Arial" panose="020B0604020202020204" pitchFamily="34" charset="0"/>
                <a:ea typeface="Calibri" panose="020F0502020204030204" pitchFamily="34" charset="0"/>
                <a:cs typeface="Times New Roman" panose="02020603050405020304" pitchFamily="18" charset="0"/>
              </a:rPr>
              <a:t> </a:t>
            </a:r>
            <a:endParaRPr lang="af-Z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ZA" sz="1600" b="1" dirty="0">
                <a:effectLst/>
                <a:latin typeface="Arial" panose="020B0604020202020204" pitchFamily="34" charset="0"/>
                <a:ea typeface="Calibri" panose="020F0502020204030204" pitchFamily="34" charset="0"/>
                <a:cs typeface="Times New Roman" panose="02020603050405020304" pitchFamily="18" charset="0"/>
              </a:rPr>
              <a:t>Learning fields</a:t>
            </a:r>
            <a:r>
              <a:rPr lang="en-ZA" sz="1600" dirty="0">
                <a:effectLst/>
                <a:latin typeface="Arial" panose="020B0604020202020204" pitchFamily="34" charset="0"/>
                <a:ea typeface="Calibri" panose="020F0502020204030204" pitchFamily="34" charset="0"/>
                <a:cs typeface="Times New Roman" panose="02020603050405020304" pitchFamily="18" charset="0"/>
              </a:rPr>
              <a:t> group similar career options together. </a:t>
            </a:r>
          </a:p>
          <a:p>
            <a:pPr>
              <a:lnSpc>
                <a:spcPct val="107000"/>
              </a:lnSpc>
              <a:spcAft>
                <a:spcPts val="800"/>
              </a:spcAft>
              <a:buNone/>
            </a:pP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ZA" sz="1600" b="1" dirty="0">
                <a:effectLst/>
                <a:latin typeface="Arial" panose="020B0604020202020204" pitchFamily="34" charset="0"/>
                <a:ea typeface="Calibri" panose="020F0502020204030204" pitchFamily="34" charset="0"/>
                <a:cs typeface="Times New Roman" panose="02020603050405020304" pitchFamily="18" charset="0"/>
              </a:rPr>
              <a:t>Note to teacher: </a:t>
            </a:r>
            <a:r>
              <a:rPr lang="en-ZA" sz="1600" dirty="0">
                <a:effectLst/>
                <a:latin typeface="Arial" panose="020B0604020202020204" pitchFamily="34" charset="0"/>
                <a:ea typeface="Calibri" panose="020F0502020204030204" pitchFamily="34" charset="0"/>
                <a:cs typeface="Times New Roman" panose="02020603050405020304" pitchFamily="18" charset="0"/>
              </a:rPr>
              <a:t>Refer to the table in the Lesson Preparation or on the slide</a:t>
            </a:r>
            <a:endParaRPr lang="af-Z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ZA" sz="1600" dirty="0">
                <a:effectLst/>
                <a:latin typeface="Arial" panose="020B0604020202020204" pitchFamily="34" charset="0"/>
                <a:ea typeface="Calibri" panose="020F0502020204030204" pitchFamily="34" charset="0"/>
                <a:cs typeface="Times New Roman" panose="02020603050405020304" pitchFamily="18" charset="0"/>
              </a:rPr>
              <a:t> </a:t>
            </a:r>
            <a:endParaRPr lang="af-Z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ZA" sz="1600" dirty="0">
                <a:effectLst/>
                <a:latin typeface="Arial" panose="020B0604020202020204" pitchFamily="34" charset="0"/>
                <a:ea typeface="Calibri" panose="020F0502020204030204" pitchFamily="34" charset="0"/>
                <a:cs typeface="Times New Roman" panose="02020603050405020304" pitchFamily="18" charset="0"/>
              </a:rPr>
              <a:t>For example:</a:t>
            </a:r>
            <a:br>
              <a:rPr lang="en-ZA" sz="1600" dirty="0">
                <a:effectLst/>
                <a:latin typeface="Arial" panose="020B0604020202020204" pitchFamily="34" charset="0"/>
                <a:ea typeface="Calibri" panose="020F0502020204030204" pitchFamily="34" charset="0"/>
                <a:cs typeface="Times New Roman" panose="02020603050405020304" pitchFamily="18" charset="0"/>
              </a:rPr>
            </a:br>
            <a:r>
              <a:rPr lang="en-ZA" sz="1600" dirty="0">
                <a:effectLst/>
                <a:latin typeface="Arial" panose="020B0604020202020204" pitchFamily="34" charset="0"/>
                <a:ea typeface="Calibri" panose="020F0502020204030204" pitchFamily="34" charset="0"/>
                <a:cs typeface="Times New Roman" panose="02020603050405020304" pitchFamily="18" charset="0"/>
              </a:rPr>
              <a:t>If you decided to take Physical Sciences, Life Sciences and Computer Applications Technology there are many fields of study that can be pursued in the </a:t>
            </a:r>
            <a:r>
              <a:rPr lang="en-ZA" sz="1600" b="1" dirty="0">
                <a:effectLst/>
                <a:latin typeface="Arial" panose="020B0604020202020204" pitchFamily="34" charset="0"/>
                <a:ea typeface="Calibri" panose="020F0502020204030204" pitchFamily="34" charset="0"/>
                <a:cs typeface="Times New Roman" panose="02020603050405020304" pitchFamily="18" charset="0"/>
              </a:rPr>
              <a:t>Sciences</a:t>
            </a:r>
            <a:r>
              <a:rPr lang="en-ZA" sz="1600" dirty="0">
                <a:effectLst/>
                <a:latin typeface="Arial" panose="020B0604020202020204" pitchFamily="34" charset="0"/>
                <a:ea typeface="Calibri" panose="020F0502020204030204" pitchFamily="34" charset="0"/>
                <a:cs typeface="Times New Roman" panose="02020603050405020304" pitchFamily="18" charset="0"/>
              </a:rPr>
              <a:t> </a:t>
            </a:r>
            <a:r>
              <a:rPr lang="en-ZA" sz="1600" b="1" dirty="0">
                <a:effectLst/>
                <a:latin typeface="Arial" panose="020B0604020202020204" pitchFamily="34" charset="0"/>
                <a:ea typeface="Calibri" panose="020F0502020204030204" pitchFamily="34" charset="0"/>
                <a:cs typeface="Times New Roman" panose="02020603050405020304" pitchFamily="18" charset="0"/>
              </a:rPr>
              <a:t>field</a:t>
            </a:r>
            <a:r>
              <a:rPr lang="en-ZA" sz="1600" dirty="0">
                <a:effectLst/>
                <a:latin typeface="Arial" panose="020B0604020202020204" pitchFamily="34" charset="0"/>
                <a:ea typeface="Calibri" panose="020F0502020204030204" pitchFamily="34" charset="0"/>
                <a:cs typeface="Times New Roman" panose="02020603050405020304" pitchFamily="18" charset="0"/>
              </a:rPr>
              <a:t>. From being a doctor, phlebotomist, pharmacist, physiotherapist etc. </a:t>
            </a:r>
            <a:br>
              <a:rPr lang="en-ZA" sz="1600" dirty="0">
                <a:effectLst/>
                <a:latin typeface="Arial" panose="020B0604020202020204" pitchFamily="34" charset="0"/>
                <a:ea typeface="Calibri" panose="020F0502020204030204" pitchFamily="34" charset="0"/>
                <a:cs typeface="Times New Roman" panose="02020603050405020304" pitchFamily="18" charset="0"/>
              </a:rPr>
            </a:br>
            <a:br>
              <a:rPr lang="en-ZA" sz="1600" dirty="0">
                <a:effectLst/>
                <a:latin typeface="Arial" panose="020B0604020202020204" pitchFamily="34" charset="0"/>
                <a:ea typeface="Calibri" panose="020F0502020204030204" pitchFamily="34" charset="0"/>
                <a:cs typeface="Times New Roman" panose="02020603050405020304" pitchFamily="18" charset="0"/>
              </a:rPr>
            </a:br>
            <a:r>
              <a:rPr lang="en-ZA" sz="1600" dirty="0">
                <a:effectLst/>
                <a:latin typeface="Arial" panose="020B0604020202020204" pitchFamily="34" charset="0"/>
                <a:ea typeface="Calibri" panose="020F0502020204030204" pitchFamily="34" charset="0"/>
                <a:cs typeface="Times New Roman" panose="02020603050405020304" pitchFamily="18" charset="0"/>
              </a:rPr>
              <a:t>In comparison, someone interested in the </a:t>
            </a:r>
            <a:r>
              <a:rPr lang="en-ZA" sz="1600" b="1" dirty="0">
                <a:effectLst/>
                <a:latin typeface="Arial" panose="020B0604020202020204" pitchFamily="34" charset="0"/>
                <a:ea typeface="Calibri" panose="020F0502020204030204" pitchFamily="34" charset="0"/>
                <a:cs typeface="Times New Roman" panose="02020603050405020304" pitchFamily="18" charset="0"/>
              </a:rPr>
              <a:t>Arts field</a:t>
            </a:r>
            <a:r>
              <a:rPr lang="en-ZA" sz="1600" dirty="0">
                <a:effectLst/>
                <a:latin typeface="Arial" panose="020B0604020202020204" pitchFamily="34" charset="0"/>
                <a:ea typeface="Calibri" panose="020F0502020204030204" pitchFamily="34" charset="0"/>
                <a:cs typeface="Times New Roman" panose="02020603050405020304" pitchFamily="18" charset="0"/>
              </a:rPr>
              <a:t> may choose to take Visual Art, Dance Studies and Music.</a:t>
            </a:r>
            <a:endParaRPr lang="af-ZA"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5DD89161-2025-4DCE-8ABA-6FF62CD0735B}" type="slidenum">
              <a:rPr lang="af-ZA" smtClean="0"/>
              <a:t>11</a:t>
            </a:fld>
            <a:endParaRPr lang="af-ZA"/>
          </a:p>
        </p:txBody>
      </p:sp>
    </p:spTree>
    <p:extLst>
      <p:ext uri="{BB962C8B-B14F-4D97-AF65-F5344CB8AC3E}">
        <p14:creationId xmlns:p14="http://schemas.microsoft.com/office/powerpoint/2010/main" val="4273842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subjects that you choose will have an impact on your career choice one day.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It is a lot to expect you to have it all figured out right now and know exactly what you will do for the rest of your life, but it is an important decision.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In order to help with that decision, you are going to do some explorative activities (in </a:t>
            </a:r>
            <a:r>
              <a:rPr lang="en-ZA" sz="1200" b="1" i="1" u="sng" kern="1200" dirty="0">
                <a:solidFill>
                  <a:schemeClr val="tx1"/>
                </a:solidFill>
                <a:effectLst/>
                <a:latin typeface="+mn-lt"/>
                <a:ea typeface="+mn-ea"/>
                <a:cs typeface="+mn-cs"/>
              </a:rPr>
              <a:t>Lesson 1 – Worksheet</a:t>
            </a:r>
            <a:r>
              <a:rPr lang="en-ZA" sz="1200" kern="1200" dirty="0">
                <a:solidFill>
                  <a:schemeClr val="tx1"/>
                </a:solidFill>
                <a:effectLst/>
                <a:latin typeface="+mn-lt"/>
                <a:ea typeface="+mn-ea"/>
                <a:cs typeface="+mn-cs"/>
              </a:rPr>
              <a:t>) so that you can start finding out who you are and where you may want to go. </a:t>
            </a:r>
            <a:endParaRPr lang="af-ZA" sz="1200" kern="1200" dirty="0">
              <a:solidFill>
                <a:schemeClr val="tx1"/>
              </a:solidFill>
              <a:effectLst/>
              <a:latin typeface="+mn-lt"/>
              <a:ea typeface="+mn-ea"/>
              <a:cs typeface="+mn-cs"/>
            </a:endParaRPr>
          </a:p>
          <a:p>
            <a:endParaRPr lang="af-ZA" dirty="0"/>
          </a:p>
        </p:txBody>
      </p:sp>
      <p:sp>
        <p:nvSpPr>
          <p:cNvPr id="4" name="Slide Number Placeholder 3"/>
          <p:cNvSpPr>
            <a:spLocks noGrp="1"/>
          </p:cNvSpPr>
          <p:nvPr>
            <p:ph type="sldNum" sz="quarter" idx="5"/>
          </p:nvPr>
        </p:nvSpPr>
        <p:spPr/>
        <p:txBody>
          <a:bodyPr/>
          <a:lstStyle/>
          <a:p>
            <a:fld id="{5DD89161-2025-4DCE-8ABA-6FF62CD0735B}" type="slidenum">
              <a:rPr lang="af-ZA" smtClean="0"/>
              <a:t>12</a:t>
            </a:fld>
            <a:endParaRPr lang="af-ZA"/>
          </a:p>
        </p:txBody>
      </p:sp>
    </p:spTree>
    <p:extLst>
      <p:ext uri="{BB962C8B-B14F-4D97-AF65-F5344CB8AC3E}">
        <p14:creationId xmlns:p14="http://schemas.microsoft.com/office/powerpoint/2010/main" val="2430690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Let’s start with </a:t>
            </a:r>
            <a:r>
              <a:rPr lang="en-ZA" sz="1200" b="1" i="1" kern="1200" dirty="0">
                <a:solidFill>
                  <a:schemeClr val="tx1"/>
                </a:solidFill>
                <a:effectLst/>
                <a:latin typeface="+mn-lt"/>
                <a:ea typeface="+mn-ea"/>
                <a:cs typeface="+mn-cs"/>
              </a:rPr>
              <a:t>Activity 1</a:t>
            </a:r>
            <a:r>
              <a:rPr lang="en-ZA" sz="1200" kern="1200" dirty="0">
                <a:solidFill>
                  <a:schemeClr val="tx1"/>
                </a:solidFill>
                <a:effectLst/>
                <a:latin typeface="+mn-lt"/>
                <a:ea typeface="+mn-ea"/>
                <a:cs typeface="+mn-cs"/>
              </a:rPr>
              <a:t> on your </a:t>
            </a:r>
            <a:r>
              <a:rPr lang="en-ZA" sz="1200" b="1" i="1" u="sng" kern="1200" dirty="0">
                <a:solidFill>
                  <a:schemeClr val="tx1"/>
                </a:solidFill>
                <a:effectLst/>
                <a:latin typeface="+mn-lt"/>
                <a:ea typeface="+mn-ea"/>
                <a:cs typeface="+mn-cs"/>
              </a:rPr>
              <a:t>Lesson 1 - Worksheet</a:t>
            </a:r>
            <a:r>
              <a:rPr lang="en-ZA" sz="1200" kern="1200" dirty="0">
                <a:solidFill>
                  <a:schemeClr val="tx1"/>
                </a:solidFill>
                <a:effectLst/>
                <a:latin typeface="+mn-lt"/>
                <a:ea typeface="+mn-ea"/>
                <a:cs typeface="+mn-cs"/>
              </a:rPr>
              <a:t>, I am going to put a timer up so you can complete the first task. When you are answering these questions, think about your interests and passions.</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(Timer: </a:t>
            </a:r>
            <a:r>
              <a:rPr lang="en-ZA" sz="1200" i="1" u="sng" kern="1200" dirty="0">
                <a:solidFill>
                  <a:schemeClr val="tx1"/>
                </a:solidFill>
                <a:effectLst/>
                <a:latin typeface="+mn-lt"/>
                <a:ea typeface="+mn-ea"/>
                <a:cs typeface="+mn-cs"/>
                <a:hlinkClick r:id="rId3"/>
              </a:rPr>
              <a:t>https://www.online-stopwatch.com/countdown-clock/full-screen/</a:t>
            </a:r>
            <a:endParaRPr lang="af-ZA" sz="1200" kern="1200" dirty="0">
              <a:solidFill>
                <a:schemeClr val="tx1"/>
              </a:solidFill>
              <a:effectLst/>
              <a:latin typeface="+mn-lt"/>
              <a:ea typeface="+mn-ea"/>
              <a:cs typeface="+mn-cs"/>
            </a:endParaRPr>
          </a:p>
          <a:p>
            <a:r>
              <a:rPr lang="en-ZA" sz="1200" i="1" kern="1200" dirty="0">
                <a:solidFill>
                  <a:schemeClr val="tx1"/>
                </a:solidFill>
                <a:effectLst/>
                <a:latin typeface="+mn-lt"/>
                <a:ea typeface="+mn-ea"/>
                <a:cs typeface="+mn-cs"/>
              </a:rPr>
              <a:t>Give learners maximum of 4 minutes to answer the first activity – </a:t>
            </a:r>
            <a:r>
              <a:rPr lang="en-ZA" sz="1200" b="1" i="1" kern="1200" dirty="0">
                <a:solidFill>
                  <a:schemeClr val="tx1"/>
                </a:solidFill>
                <a:effectLst/>
                <a:latin typeface="+mn-lt"/>
                <a:ea typeface="+mn-ea"/>
                <a:cs typeface="+mn-cs"/>
              </a:rPr>
              <a:t>Activity 1</a:t>
            </a:r>
            <a:r>
              <a:rPr lang="en-ZA" sz="1200" i="1" kern="1200" dirty="0">
                <a:solidFill>
                  <a:schemeClr val="tx1"/>
                </a:solidFill>
                <a:effectLst/>
                <a:latin typeface="+mn-lt"/>
                <a:ea typeface="+mn-ea"/>
                <a:cs typeface="+mn-cs"/>
              </a:rPr>
              <a:t> – </a:t>
            </a:r>
            <a:r>
              <a:rPr lang="en-ZA" sz="1200" b="1" i="1" kern="1200" dirty="0">
                <a:solidFill>
                  <a:schemeClr val="tx1"/>
                </a:solidFill>
                <a:effectLst/>
                <a:latin typeface="+mn-lt"/>
                <a:ea typeface="+mn-ea"/>
                <a:cs typeface="+mn-cs"/>
              </a:rPr>
              <a:t>SELF EXPLORATION AND DISCOVERY</a:t>
            </a:r>
            <a:r>
              <a:rPr lang="en-ZA" sz="1200" i="1" kern="1200" dirty="0">
                <a:solidFill>
                  <a:schemeClr val="tx1"/>
                </a:solidFill>
                <a:effectLst/>
                <a:latin typeface="+mn-lt"/>
                <a:ea typeface="+mn-ea"/>
                <a:cs typeface="+mn-cs"/>
              </a:rPr>
              <a:t>.)</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The purpose of this activity is to help you reflect on what is </a:t>
            </a:r>
            <a:r>
              <a:rPr lang="en-ZA" sz="1200" u="sng" kern="1200" dirty="0">
                <a:solidFill>
                  <a:schemeClr val="tx1"/>
                </a:solidFill>
                <a:effectLst/>
                <a:latin typeface="+mn-lt"/>
                <a:ea typeface="+mn-ea"/>
                <a:cs typeface="+mn-cs"/>
              </a:rPr>
              <a:t>important to you</a:t>
            </a:r>
            <a:r>
              <a:rPr lang="en-ZA" sz="1200" kern="1200" dirty="0">
                <a:solidFill>
                  <a:schemeClr val="tx1"/>
                </a:solidFill>
                <a:effectLst/>
                <a:latin typeface="+mn-lt"/>
                <a:ea typeface="+mn-ea"/>
                <a:cs typeface="+mn-cs"/>
              </a:rPr>
              <a:t>, which is the first step to understanding what to look for in a job or career.</a:t>
            </a:r>
            <a:endParaRPr lang="af-ZA" sz="1200" kern="1200" dirty="0">
              <a:solidFill>
                <a:schemeClr val="tx1"/>
              </a:solidFill>
              <a:effectLst/>
              <a:latin typeface="+mn-lt"/>
              <a:ea typeface="+mn-ea"/>
              <a:cs typeface="+mn-cs"/>
            </a:endParaRPr>
          </a:p>
          <a:p>
            <a:endParaRPr lang="af-ZA" dirty="0"/>
          </a:p>
        </p:txBody>
      </p:sp>
      <p:sp>
        <p:nvSpPr>
          <p:cNvPr id="4" name="Slide Number Placeholder 3"/>
          <p:cNvSpPr>
            <a:spLocks noGrp="1"/>
          </p:cNvSpPr>
          <p:nvPr>
            <p:ph type="sldNum" sz="quarter" idx="5"/>
          </p:nvPr>
        </p:nvSpPr>
        <p:spPr/>
        <p:txBody>
          <a:bodyPr/>
          <a:lstStyle/>
          <a:p>
            <a:fld id="{5DD89161-2025-4DCE-8ABA-6FF62CD0735B}" type="slidenum">
              <a:rPr lang="af-ZA" smtClean="0"/>
              <a:t>13</a:t>
            </a:fld>
            <a:endParaRPr lang="af-ZA"/>
          </a:p>
        </p:txBody>
      </p:sp>
    </p:spTree>
    <p:extLst>
      <p:ext uri="{BB962C8B-B14F-4D97-AF65-F5344CB8AC3E}">
        <p14:creationId xmlns:p14="http://schemas.microsoft.com/office/powerpoint/2010/main" val="2065805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next part of your exploration will be all about your unique abilities and interests.</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Again, for </a:t>
            </a:r>
            <a:r>
              <a:rPr lang="en-ZA" sz="1200" b="1" i="1" kern="1200" dirty="0">
                <a:solidFill>
                  <a:schemeClr val="tx1"/>
                </a:solidFill>
                <a:effectLst/>
                <a:latin typeface="+mn-lt"/>
                <a:ea typeface="+mn-ea"/>
                <a:cs typeface="+mn-cs"/>
              </a:rPr>
              <a:t>Activity 2</a:t>
            </a:r>
            <a:r>
              <a:rPr lang="en-ZA" sz="1200" kern="1200" dirty="0">
                <a:solidFill>
                  <a:schemeClr val="tx1"/>
                </a:solidFill>
                <a:effectLst/>
                <a:latin typeface="+mn-lt"/>
                <a:ea typeface="+mn-ea"/>
                <a:cs typeface="+mn-cs"/>
              </a:rPr>
              <a:t> there will be a timer up so you can complete the task in the allocated time. </a:t>
            </a:r>
            <a:br>
              <a:rPr lang="en-ZA" sz="1200" kern="1200" dirty="0">
                <a:solidFill>
                  <a:schemeClr val="tx1"/>
                </a:solidFill>
                <a:effectLst/>
                <a:latin typeface="+mn-lt"/>
                <a:ea typeface="+mn-ea"/>
                <a:cs typeface="+mn-cs"/>
              </a:rPr>
            </a:br>
            <a:r>
              <a:rPr lang="en-ZA" sz="1200" kern="1200" dirty="0">
                <a:solidFill>
                  <a:schemeClr val="tx1"/>
                </a:solidFill>
                <a:effectLst/>
                <a:latin typeface="+mn-lt"/>
                <a:ea typeface="+mn-ea"/>
                <a:cs typeface="+mn-cs"/>
              </a:rPr>
              <a:t>When you are deciding on your skills, think about what makes you who you are, all the things that you are good at.</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(Timer: </a:t>
            </a:r>
            <a:r>
              <a:rPr lang="en-ZA" sz="1200" i="1" u="sng" kern="1200" dirty="0">
                <a:solidFill>
                  <a:schemeClr val="tx1"/>
                </a:solidFill>
                <a:effectLst/>
                <a:latin typeface="+mn-lt"/>
                <a:ea typeface="+mn-ea"/>
                <a:cs typeface="+mn-cs"/>
                <a:hlinkClick r:id="rId3"/>
              </a:rPr>
              <a:t>https://www.online-stopwatch.com/countdown-clock/full-screen/</a:t>
            </a:r>
            <a:endParaRPr lang="af-ZA" sz="1200" kern="1200" dirty="0">
              <a:solidFill>
                <a:schemeClr val="tx1"/>
              </a:solidFill>
              <a:effectLst/>
              <a:latin typeface="+mn-lt"/>
              <a:ea typeface="+mn-ea"/>
              <a:cs typeface="+mn-cs"/>
            </a:endParaRPr>
          </a:p>
          <a:p>
            <a:r>
              <a:rPr lang="en-ZA" sz="1200" i="1" kern="1200" dirty="0">
                <a:solidFill>
                  <a:schemeClr val="tx1"/>
                </a:solidFill>
                <a:effectLst/>
                <a:latin typeface="+mn-lt"/>
                <a:ea typeface="+mn-ea"/>
                <a:cs typeface="+mn-cs"/>
              </a:rPr>
              <a:t>Give learners maximum of 4 minutes to answer the first activity – </a:t>
            </a:r>
            <a:r>
              <a:rPr lang="en-ZA" sz="1200" b="1" i="1" kern="1200" dirty="0">
                <a:solidFill>
                  <a:schemeClr val="tx1"/>
                </a:solidFill>
                <a:effectLst/>
                <a:latin typeface="+mn-lt"/>
                <a:ea typeface="+mn-ea"/>
                <a:cs typeface="+mn-cs"/>
              </a:rPr>
              <a:t>Activity 2</a:t>
            </a:r>
            <a:r>
              <a:rPr lang="en-ZA" sz="1200" i="1" kern="1200" dirty="0">
                <a:solidFill>
                  <a:schemeClr val="tx1"/>
                </a:solidFill>
                <a:effectLst/>
                <a:latin typeface="+mn-lt"/>
                <a:ea typeface="+mn-ea"/>
                <a:cs typeface="+mn-cs"/>
              </a:rPr>
              <a:t> – </a:t>
            </a:r>
            <a:r>
              <a:rPr lang="en-ZA" sz="1200" b="1" i="1" kern="1200" dirty="0">
                <a:solidFill>
                  <a:schemeClr val="tx1"/>
                </a:solidFill>
                <a:effectLst/>
                <a:latin typeface="+mn-lt"/>
                <a:ea typeface="+mn-ea"/>
                <a:cs typeface="+mn-cs"/>
              </a:rPr>
              <a:t>MY SKILLS AND ABILITIES</a:t>
            </a:r>
            <a:r>
              <a:rPr lang="en-ZA" sz="1200" i="1"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i="1"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The purpose of this activity is to help you reflect on what is </a:t>
            </a:r>
            <a:r>
              <a:rPr lang="en-ZA" sz="1200" u="sng" kern="1200" dirty="0">
                <a:solidFill>
                  <a:schemeClr val="tx1"/>
                </a:solidFill>
                <a:effectLst/>
                <a:latin typeface="+mn-lt"/>
                <a:ea typeface="+mn-ea"/>
                <a:cs typeface="+mn-cs"/>
              </a:rPr>
              <a:t>unique about yourself,</a:t>
            </a:r>
            <a:r>
              <a:rPr lang="en-ZA" sz="1200" kern="1200" dirty="0">
                <a:solidFill>
                  <a:schemeClr val="tx1"/>
                </a:solidFill>
                <a:effectLst/>
                <a:latin typeface="+mn-lt"/>
                <a:ea typeface="+mn-ea"/>
                <a:cs typeface="+mn-cs"/>
              </a:rPr>
              <a:t> which is part of understanding what to look for in a job or career. </a:t>
            </a:r>
            <a:endParaRPr lang="af-ZA" sz="1200" kern="1200">
              <a:solidFill>
                <a:schemeClr val="tx1"/>
              </a:solidFill>
              <a:effectLst/>
              <a:latin typeface="+mn-lt"/>
              <a:ea typeface="+mn-ea"/>
              <a:cs typeface="+mn-cs"/>
            </a:endParaRPr>
          </a:p>
          <a:p>
            <a:endParaRPr lang="af-ZA"/>
          </a:p>
        </p:txBody>
      </p:sp>
      <p:sp>
        <p:nvSpPr>
          <p:cNvPr id="4" name="Slide Number Placeholder 3"/>
          <p:cNvSpPr>
            <a:spLocks noGrp="1"/>
          </p:cNvSpPr>
          <p:nvPr>
            <p:ph type="sldNum" sz="quarter" idx="5"/>
          </p:nvPr>
        </p:nvSpPr>
        <p:spPr/>
        <p:txBody>
          <a:bodyPr/>
          <a:lstStyle/>
          <a:p>
            <a:fld id="{5DD89161-2025-4DCE-8ABA-6FF62CD0735B}" type="slidenum">
              <a:rPr lang="af-ZA" smtClean="0"/>
              <a:t>14</a:t>
            </a:fld>
            <a:endParaRPr lang="af-ZA"/>
          </a:p>
        </p:txBody>
      </p:sp>
    </p:spTree>
    <p:extLst>
      <p:ext uri="{BB962C8B-B14F-4D97-AF65-F5344CB8AC3E}">
        <p14:creationId xmlns:p14="http://schemas.microsoft.com/office/powerpoint/2010/main" val="61842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Thank </a:t>
            </a:r>
            <a:r>
              <a:rPr lang="en-ZA" sz="1200" kern="1200">
                <a:solidFill>
                  <a:schemeClr val="tx1"/>
                </a:solidFill>
                <a:effectLst/>
                <a:latin typeface="+mn-lt"/>
                <a:ea typeface="+mn-ea"/>
                <a:cs typeface="+mn-cs"/>
              </a:rPr>
              <a:t>you Grade </a:t>
            </a:r>
            <a:r>
              <a:rPr lang="en-ZA" sz="1200" kern="1200" dirty="0">
                <a:solidFill>
                  <a:schemeClr val="tx1"/>
                </a:solidFill>
                <a:effectLst/>
                <a:latin typeface="+mn-lt"/>
                <a:ea typeface="+mn-ea"/>
                <a:cs typeface="+mn-cs"/>
              </a:rPr>
              <a:t>9s, you can finish off </a:t>
            </a:r>
            <a:r>
              <a:rPr lang="en-ZA" sz="1200" b="1" i="1" kern="1200" dirty="0">
                <a:solidFill>
                  <a:schemeClr val="tx1"/>
                </a:solidFill>
                <a:effectLst/>
                <a:latin typeface="+mn-lt"/>
                <a:ea typeface="+mn-ea"/>
                <a:cs typeface="+mn-cs"/>
              </a:rPr>
              <a:t>Activities 1</a:t>
            </a:r>
            <a:r>
              <a:rPr lang="en-ZA" sz="1200" i="1" kern="1200" dirty="0">
                <a:solidFill>
                  <a:schemeClr val="tx1"/>
                </a:solidFill>
                <a:effectLst/>
                <a:latin typeface="+mn-lt"/>
                <a:ea typeface="+mn-ea"/>
                <a:cs typeface="+mn-cs"/>
              </a:rPr>
              <a:t> and</a:t>
            </a:r>
            <a:r>
              <a:rPr lang="en-ZA" sz="1200" b="1" i="1" kern="1200" dirty="0">
                <a:solidFill>
                  <a:schemeClr val="tx1"/>
                </a:solidFill>
                <a:effectLst/>
                <a:latin typeface="+mn-lt"/>
                <a:ea typeface="+mn-ea"/>
                <a:cs typeface="+mn-cs"/>
              </a:rPr>
              <a:t> 2</a:t>
            </a:r>
            <a:r>
              <a:rPr lang="en-ZA" sz="1200" kern="1200" dirty="0">
                <a:solidFill>
                  <a:schemeClr val="tx1"/>
                </a:solidFill>
                <a:effectLst/>
                <a:latin typeface="+mn-lt"/>
                <a:ea typeface="+mn-ea"/>
                <a:cs typeface="+mn-cs"/>
              </a:rPr>
              <a:t> for homework - if you haven’t already and we will carry on in our next lesson. </a:t>
            </a:r>
            <a:endParaRPr lang="af-ZA" sz="1200" kern="1200" dirty="0">
              <a:solidFill>
                <a:schemeClr val="tx1"/>
              </a:solidFill>
              <a:effectLst/>
              <a:latin typeface="+mn-lt"/>
              <a:ea typeface="+mn-ea"/>
              <a:cs typeface="+mn-cs"/>
            </a:endParaRPr>
          </a:p>
          <a:p>
            <a:endParaRPr lang="af-ZA" dirty="0"/>
          </a:p>
        </p:txBody>
      </p:sp>
      <p:sp>
        <p:nvSpPr>
          <p:cNvPr id="4" name="Slide Number Placeholder 3"/>
          <p:cNvSpPr>
            <a:spLocks noGrp="1"/>
          </p:cNvSpPr>
          <p:nvPr>
            <p:ph type="sldNum" sz="quarter" idx="5"/>
          </p:nvPr>
        </p:nvSpPr>
        <p:spPr/>
        <p:txBody>
          <a:bodyPr/>
          <a:lstStyle/>
          <a:p>
            <a:fld id="{5DD89161-2025-4DCE-8ABA-6FF62CD0735B}" type="slidenum">
              <a:rPr lang="af-ZA" smtClean="0"/>
              <a:t>15</a:t>
            </a:fld>
            <a:endParaRPr lang="af-ZA"/>
          </a:p>
        </p:txBody>
      </p:sp>
    </p:spTree>
    <p:extLst>
      <p:ext uri="{BB962C8B-B14F-4D97-AF65-F5344CB8AC3E}">
        <p14:creationId xmlns:p14="http://schemas.microsoft.com/office/powerpoint/2010/main" val="50690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South Africa needs a workforce that responds to the needs of the economy and its social development. In order to attain this, learners who are motivated to achieve their dreams and goals need to pursue the career paths that will provide them with the appropriate skills and knowledge.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Learners need to consider very carefully not only their career options but also their subject choices. The combination of subjects is important for ultimate career choices and opportunities.</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Soon enough, as a Grade 9 learner you will be getting ready to make some very important choices – and that will be choosing your subjects for Grade 10.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These will be the subjects that you will study from Grade 10 to 12, ultimately writing the National Senior Certificate.</a:t>
            </a:r>
            <a:endParaRPr lang="af-ZA" sz="1200" kern="1200" dirty="0">
              <a:solidFill>
                <a:schemeClr val="tx1"/>
              </a:solidFill>
              <a:effectLst/>
              <a:latin typeface="+mn-lt"/>
              <a:ea typeface="+mn-ea"/>
              <a:cs typeface="+mn-cs"/>
            </a:endParaRPr>
          </a:p>
          <a:p>
            <a:endParaRPr lang="af-ZA" dirty="0"/>
          </a:p>
        </p:txBody>
      </p:sp>
      <p:sp>
        <p:nvSpPr>
          <p:cNvPr id="4" name="Slide Number Placeholder 3"/>
          <p:cNvSpPr>
            <a:spLocks noGrp="1"/>
          </p:cNvSpPr>
          <p:nvPr>
            <p:ph type="sldNum" sz="quarter" idx="5"/>
          </p:nvPr>
        </p:nvSpPr>
        <p:spPr/>
        <p:txBody>
          <a:bodyPr/>
          <a:lstStyle/>
          <a:p>
            <a:fld id="{5DD89161-2025-4DCE-8ABA-6FF62CD0735B}" type="slidenum">
              <a:rPr lang="af-ZA" smtClean="0"/>
              <a:t>2</a:t>
            </a:fld>
            <a:endParaRPr lang="af-ZA"/>
          </a:p>
        </p:txBody>
      </p:sp>
    </p:spTree>
    <p:extLst>
      <p:ext uri="{BB962C8B-B14F-4D97-AF65-F5344CB8AC3E}">
        <p14:creationId xmlns:p14="http://schemas.microsoft.com/office/powerpoint/2010/main" val="3745956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outerShdw blurRad="38100" dist="19050" dir="2700000" algn="tl">
                    <a:schemeClr val="dk1">
                      <a:alpha val="40000"/>
                    </a:schemeClr>
                  </a:outerShdw>
                </a:effectLst>
                <a:latin typeface="+mn-lt"/>
                <a:ea typeface="+mn-ea"/>
                <a:cs typeface="+mn-cs"/>
              </a:rPr>
              <a:t>Let’s </a:t>
            </a:r>
            <a:r>
              <a:rPr lang="en-ZA" sz="1200" kern="1200" dirty="0">
                <a:solidFill>
                  <a:schemeClr val="tx1"/>
                </a:solidFill>
                <a:effectLst/>
                <a:latin typeface="+mn-lt"/>
                <a:ea typeface="+mn-ea"/>
                <a:cs typeface="+mn-cs"/>
              </a:rPr>
              <a:t>start off today with a clip that talks about career exploration:</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b="1" kern="1200" dirty="0">
                <a:solidFill>
                  <a:schemeClr val="tx1"/>
                </a:solidFill>
                <a:effectLst/>
                <a:latin typeface="+mn-lt"/>
                <a:ea typeface="+mn-ea"/>
                <a:cs typeface="+mn-cs"/>
              </a:rPr>
              <a:t>The Fantasy, The Ideal, and The Reality of Career Exploration (3 min 38 sec)</a:t>
            </a:r>
            <a:endParaRPr lang="af-ZA" sz="1200" kern="1200" dirty="0">
              <a:solidFill>
                <a:schemeClr val="tx1"/>
              </a:solidFill>
              <a:effectLst/>
              <a:latin typeface="+mn-lt"/>
              <a:ea typeface="+mn-ea"/>
              <a:cs typeface="+mn-cs"/>
            </a:endParaRPr>
          </a:p>
          <a:p>
            <a:r>
              <a:rPr lang="en-ZA" sz="1200" u="sng" kern="1200" dirty="0">
                <a:solidFill>
                  <a:schemeClr val="tx1"/>
                </a:solidFill>
                <a:effectLst/>
                <a:latin typeface="+mn-lt"/>
                <a:ea typeface="+mn-ea"/>
                <a:cs typeface="+mn-cs"/>
                <a:hlinkClick r:id="rId3"/>
              </a:rPr>
              <a:t>https://www.youtube.com/watch?v=d-DoNgtfNcc</a:t>
            </a:r>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endParaRPr lang="af-ZA" dirty="0"/>
          </a:p>
        </p:txBody>
      </p:sp>
      <p:sp>
        <p:nvSpPr>
          <p:cNvPr id="4" name="Slide Number Placeholder 3"/>
          <p:cNvSpPr>
            <a:spLocks noGrp="1"/>
          </p:cNvSpPr>
          <p:nvPr>
            <p:ph type="sldNum" sz="quarter" idx="5"/>
          </p:nvPr>
        </p:nvSpPr>
        <p:spPr/>
        <p:txBody>
          <a:bodyPr/>
          <a:lstStyle/>
          <a:p>
            <a:fld id="{5DD89161-2025-4DCE-8ABA-6FF62CD0735B}" type="slidenum">
              <a:rPr lang="af-ZA" smtClean="0"/>
              <a:t>3</a:t>
            </a:fld>
            <a:endParaRPr lang="af-ZA"/>
          </a:p>
        </p:txBody>
      </p:sp>
    </p:spTree>
    <p:extLst>
      <p:ext uri="{BB962C8B-B14F-4D97-AF65-F5344CB8AC3E}">
        <p14:creationId xmlns:p14="http://schemas.microsoft.com/office/powerpoint/2010/main" val="300305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Can anyone remember the difference between a career and a job? </a:t>
            </a:r>
            <a:br>
              <a:rPr lang="en-ZA" sz="1200" kern="1200" dirty="0">
                <a:solidFill>
                  <a:schemeClr val="tx1"/>
                </a:solidFill>
                <a:effectLst/>
                <a:latin typeface="+mn-lt"/>
                <a:ea typeface="+mn-ea"/>
                <a:cs typeface="+mn-cs"/>
              </a:rPr>
            </a:br>
            <a:r>
              <a:rPr lang="en-ZA" sz="1200" kern="1200" dirty="0">
                <a:solidFill>
                  <a:schemeClr val="tx1"/>
                </a:solidFill>
                <a:effectLst/>
                <a:latin typeface="+mn-lt"/>
                <a:ea typeface="+mn-ea"/>
                <a:cs typeface="+mn-cs"/>
              </a:rPr>
              <a:t>Are they the same, or are they different? </a:t>
            </a:r>
            <a:br>
              <a:rPr lang="en-ZA" sz="1200" kern="1200" dirty="0">
                <a:solidFill>
                  <a:schemeClr val="tx1"/>
                </a:solidFill>
                <a:effectLst/>
                <a:latin typeface="+mn-lt"/>
                <a:ea typeface="+mn-ea"/>
                <a:cs typeface="+mn-cs"/>
              </a:rPr>
            </a:br>
            <a:r>
              <a:rPr lang="en-ZA" sz="1200" kern="1200" dirty="0">
                <a:solidFill>
                  <a:schemeClr val="tx1"/>
                </a:solidFill>
                <a:effectLst/>
                <a:latin typeface="+mn-lt"/>
                <a:ea typeface="+mn-ea"/>
                <a:cs typeface="+mn-cs"/>
              </a:rPr>
              <a:t>What makes them different?</a:t>
            </a:r>
            <a:br>
              <a:rPr lang="en-ZA" sz="1200" kern="1200" dirty="0">
                <a:solidFill>
                  <a:schemeClr val="tx1"/>
                </a:solidFill>
                <a:effectLst/>
                <a:latin typeface="+mn-lt"/>
                <a:ea typeface="+mn-ea"/>
                <a:cs typeface="+mn-cs"/>
              </a:rPr>
            </a:br>
            <a:r>
              <a:rPr lang="en-ZA" sz="1200" i="1" kern="1200" dirty="0">
                <a:solidFill>
                  <a:schemeClr val="tx1"/>
                </a:solidFill>
                <a:effectLst/>
                <a:latin typeface="+mn-lt"/>
                <a:ea typeface="+mn-ea"/>
                <a:cs typeface="+mn-cs"/>
              </a:rPr>
              <a:t>(Give learners a chance to respond)</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br>
              <a:rPr lang="en-ZA" sz="1200" kern="1200" dirty="0">
                <a:solidFill>
                  <a:schemeClr val="tx1"/>
                </a:solidFill>
                <a:effectLst/>
                <a:latin typeface="+mn-lt"/>
                <a:ea typeface="+mn-ea"/>
                <a:cs typeface="+mn-cs"/>
              </a:rPr>
            </a:br>
            <a:r>
              <a:rPr lang="en-ZA" sz="1200" kern="1200" dirty="0">
                <a:solidFill>
                  <a:schemeClr val="tx1"/>
                </a:solidFill>
                <a:effectLst/>
                <a:latin typeface="+mn-lt"/>
                <a:ea typeface="+mn-ea"/>
                <a:cs typeface="+mn-cs"/>
              </a:rPr>
              <a:t>A </a:t>
            </a:r>
            <a:r>
              <a:rPr lang="en-ZA" sz="1200" b="1" kern="1200" dirty="0">
                <a:solidFill>
                  <a:schemeClr val="tx1"/>
                </a:solidFill>
                <a:effectLst/>
                <a:latin typeface="+mn-lt"/>
                <a:ea typeface="+mn-ea"/>
                <a:cs typeface="+mn-cs"/>
              </a:rPr>
              <a:t>career </a:t>
            </a:r>
            <a:r>
              <a:rPr lang="en-ZA" sz="1200" kern="1200" dirty="0">
                <a:solidFill>
                  <a:schemeClr val="tx1"/>
                </a:solidFill>
                <a:effectLst/>
                <a:latin typeface="+mn-lt"/>
                <a:ea typeface="+mn-ea"/>
                <a:cs typeface="+mn-cs"/>
              </a:rPr>
              <a:t>is a long-term professional journey determined by passions. It is the path to achieve professional goals and ambitions.</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A</a:t>
            </a:r>
            <a:r>
              <a:rPr lang="en-ZA" sz="1200" b="1" kern="1200" dirty="0">
                <a:solidFill>
                  <a:schemeClr val="tx1"/>
                </a:solidFill>
                <a:effectLst/>
                <a:latin typeface="+mn-lt"/>
                <a:ea typeface="+mn-ea"/>
                <a:cs typeface="+mn-cs"/>
              </a:rPr>
              <a:t> job</a:t>
            </a:r>
            <a:r>
              <a:rPr lang="en-ZA" sz="1200" kern="1200" dirty="0">
                <a:solidFill>
                  <a:schemeClr val="tx1"/>
                </a:solidFill>
                <a:effectLst/>
                <a:latin typeface="+mn-lt"/>
                <a:ea typeface="+mn-ea"/>
                <a:cs typeface="+mn-cs"/>
              </a:rPr>
              <a:t> is work performed to earn money to support basic needs. It can be a full-time or part-time job and may be short-term. It has specific agreed upon duties between employers and employees.</a:t>
            </a:r>
            <a:endParaRPr lang="af-ZA" sz="1200" kern="1200" dirty="0">
              <a:solidFill>
                <a:schemeClr val="tx1"/>
              </a:solidFill>
              <a:effectLst/>
              <a:latin typeface="+mn-lt"/>
              <a:ea typeface="+mn-ea"/>
              <a:cs typeface="+mn-cs"/>
            </a:endParaRPr>
          </a:p>
          <a:p>
            <a:endParaRPr lang="af-ZA" dirty="0"/>
          </a:p>
        </p:txBody>
      </p:sp>
      <p:sp>
        <p:nvSpPr>
          <p:cNvPr id="4" name="Slide Number Placeholder 3"/>
          <p:cNvSpPr>
            <a:spLocks noGrp="1"/>
          </p:cNvSpPr>
          <p:nvPr>
            <p:ph type="sldNum" sz="quarter" idx="5"/>
          </p:nvPr>
        </p:nvSpPr>
        <p:spPr/>
        <p:txBody>
          <a:bodyPr/>
          <a:lstStyle/>
          <a:p>
            <a:fld id="{5DD89161-2025-4DCE-8ABA-6FF62CD0735B}" type="slidenum">
              <a:rPr lang="af-ZA" smtClean="0"/>
              <a:t>4</a:t>
            </a:fld>
            <a:endParaRPr lang="af-ZA"/>
          </a:p>
        </p:txBody>
      </p:sp>
    </p:spTree>
    <p:extLst>
      <p:ext uri="{BB962C8B-B14F-4D97-AF65-F5344CB8AC3E}">
        <p14:creationId xmlns:p14="http://schemas.microsoft.com/office/powerpoint/2010/main" val="2081164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This set of lessons will focus on the very important </a:t>
            </a:r>
            <a:r>
              <a:rPr lang="en-ZA" sz="1200" b="1" i="1" kern="1200" dirty="0">
                <a:solidFill>
                  <a:schemeClr val="tx1"/>
                </a:solidFill>
                <a:effectLst/>
                <a:latin typeface="+mn-lt"/>
                <a:ea typeface="+mn-ea"/>
                <a:cs typeface="+mn-cs"/>
              </a:rPr>
              <a:t>first step</a:t>
            </a:r>
            <a:r>
              <a:rPr lang="en-ZA" sz="1200" kern="1200" dirty="0">
                <a:solidFill>
                  <a:schemeClr val="tx1"/>
                </a:solidFill>
                <a:effectLst/>
                <a:latin typeface="+mn-lt"/>
                <a:ea typeface="+mn-ea"/>
                <a:cs typeface="+mn-cs"/>
              </a:rPr>
              <a:t> in choosing the subjects that will then lead to a career field and a specific career - resulting in long term employment and ideally self-actualisation.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To put it another way: Understanding the various possibilities for long-term employment and the knowledge necessary to begin work in a career field and progress in that job - is </a:t>
            </a:r>
            <a:r>
              <a:rPr lang="en-ZA" sz="1200" b="1" i="1" kern="1200" dirty="0">
                <a:solidFill>
                  <a:schemeClr val="tx1"/>
                </a:solidFill>
                <a:effectLst/>
                <a:latin typeface="+mn-lt"/>
                <a:ea typeface="+mn-ea"/>
                <a:cs typeface="+mn-cs"/>
              </a:rPr>
              <a:t>directly linked</a:t>
            </a:r>
            <a:r>
              <a:rPr lang="en-ZA" sz="1200" kern="1200" dirty="0">
                <a:solidFill>
                  <a:schemeClr val="tx1"/>
                </a:solidFill>
                <a:effectLst/>
                <a:latin typeface="+mn-lt"/>
                <a:ea typeface="+mn-ea"/>
                <a:cs typeface="+mn-cs"/>
              </a:rPr>
              <a:t> to your upcoming subject choices.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While you may be able to name a dozen or more possible career paths for yourself or a friend, there are thousands of jobs available to a willing workforce.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By choosing the correct subjects (for you), will mean that you will have a variety of exciting career options available in various industries that may be of interest to you, where you can then (hopefully) excel and progress into a lifelong and rewarding job.</a:t>
            </a:r>
            <a:endParaRPr lang="af-ZA" sz="1200" kern="1200" dirty="0">
              <a:solidFill>
                <a:schemeClr val="tx1"/>
              </a:solidFill>
              <a:effectLst/>
              <a:latin typeface="+mn-lt"/>
              <a:ea typeface="+mn-ea"/>
              <a:cs typeface="+mn-cs"/>
            </a:endParaRPr>
          </a:p>
          <a:p>
            <a:endParaRPr lang="af-ZA" dirty="0"/>
          </a:p>
        </p:txBody>
      </p:sp>
      <p:sp>
        <p:nvSpPr>
          <p:cNvPr id="4" name="Slide Number Placeholder 3"/>
          <p:cNvSpPr>
            <a:spLocks noGrp="1"/>
          </p:cNvSpPr>
          <p:nvPr>
            <p:ph type="sldNum" sz="quarter" idx="5"/>
          </p:nvPr>
        </p:nvSpPr>
        <p:spPr/>
        <p:txBody>
          <a:bodyPr/>
          <a:lstStyle/>
          <a:p>
            <a:fld id="{5DD89161-2025-4DCE-8ABA-6FF62CD0735B}" type="slidenum">
              <a:rPr lang="af-ZA" smtClean="0"/>
              <a:t>5</a:t>
            </a:fld>
            <a:endParaRPr lang="af-ZA"/>
          </a:p>
        </p:txBody>
      </p:sp>
    </p:spTree>
    <p:extLst>
      <p:ext uri="{BB962C8B-B14F-4D97-AF65-F5344CB8AC3E}">
        <p14:creationId xmlns:p14="http://schemas.microsoft.com/office/powerpoint/2010/main" val="3900859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Let’s begin with looking at different subjects that are available in Grade 10.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Subjects will differ from one school to the next – </a:t>
            </a:r>
            <a:r>
              <a:rPr lang="en-ZA" sz="1200" i="1" kern="1200" dirty="0">
                <a:solidFill>
                  <a:schemeClr val="tx1"/>
                </a:solidFill>
                <a:effectLst/>
                <a:latin typeface="+mn-lt"/>
                <a:ea typeface="+mn-ea"/>
                <a:cs typeface="+mn-cs"/>
              </a:rPr>
              <a:t>it is important to know what subjects are offered at your school and to know what subjects you may want to take in Grade 10.</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There are also different subjects to suit different learners. Some learners may enjoy practical subjects, others may be more creative or have amazing mathematical abilities or be technically minded. </a:t>
            </a:r>
            <a:endParaRPr lang="af-ZA" sz="1200" kern="1200" dirty="0">
              <a:solidFill>
                <a:schemeClr val="tx1"/>
              </a:solidFill>
              <a:effectLst/>
              <a:latin typeface="+mn-lt"/>
              <a:ea typeface="+mn-ea"/>
              <a:cs typeface="+mn-cs"/>
            </a:endParaRPr>
          </a:p>
          <a:p>
            <a:endParaRPr lang="af-ZA" dirty="0"/>
          </a:p>
        </p:txBody>
      </p:sp>
      <p:sp>
        <p:nvSpPr>
          <p:cNvPr id="4" name="Slide Number Placeholder 3"/>
          <p:cNvSpPr>
            <a:spLocks noGrp="1"/>
          </p:cNvSpPr>
          <p:nvPr>
            <p:ph type="sldNum" sz="quarter" idx="5"/>
          </p:nvPr>
        </p:nvSpPr>
        <p:spPr/>
        <p:txBody>
          <a:bodyPr/>
          <a:lstStyle/>
          <a:p>
            <a:fld id="{5DD89161-2025-4DCE-8ABA-6FF62CD0735B}" type="slidenum">
              <a:rPr lang="af-ZA" smtClean="0"/>
              <a:t>6</a:t>
            </a:fld>
            <a:endParaRPr lang="af-ZA"/>
          </a:p>
        </p:txBody>
      </p:sp>
    </p:spTree>
    <p:extLst>
      <p:ext uri="{BB962C8B-B14F-4D97-AF65-F5344CB8AC3E}">
        <p14:creationId xmlns:p14="http://schemas.microsoft.com/office/powerpoint/2010/main" val="1473885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ZA" sz="1200" dirty="0">
                <a:effectLst/>
                <a:latin typeface="Arial" panose="020B0604020202020204" pitchFamily="34" charset="0"/>
                <a:ea typeface="Calibri" panose="020F0502020204030204" pitchFamily="34" charset="0"/>
                <a:cs typeface="Times New Roman" panose="02020603050405020304" pitchFamily="18" charset="0"/>
              </a:rPr>
              <a:t>Examples of different subjects are:</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Accounting</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Agricultural Management Practices</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Agricultural Sciences</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Agricultural Technology</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Business Studies</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Civil Technology</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Computer Applications Technology</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Consumer Studies</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Consumer Studies</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Dance Studies</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Dramatic Arts</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Economics</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Electrical Technology</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Engineering Graphics and Design</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Geography</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History</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Hospitality Studies</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Information Technology</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Life Sciences</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Mechanical Technology</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Music</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Physical Sciences</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Religion studies</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Tourism</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Visual Arts</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5DD89161-2025-4DCE-8ABA-6FF62CD0735B}" type="slidenum">
              <a:rPr lang="af-ZA" smtClean="0"/>
              <a:t>7</a:t>
            </a:fld>
            <a:endParaRPr lang="af-ZA"/>
          </a:p>
        </p:txBody>
      </p:sp>
    </p:spTree>
    <p:extLst>
      <p:ext uri="{BB962C8B-B14F-4D97-AF65-F5344CB8AC3E}">
        <p14:creationId xmlns:p14="http://schemas.microsoft.com/office/powerpoint/2010/main" val="2183087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Who can tell us what your options are here at our school?  </a:t>
            </a:r>
            <a:br>
              <a:rPr lang="en-ZA" sz="1200" kern="1200" dirty="0">
                <a:solidFill>
                  <a:schemeClr val="tx1"/>
                </a:solidFill>
                <a:effectLst/>
                <a:latin typeface="+mn-lt"/>
                <a:ea typeface="+mn-ea"/>
                <a:cs typeface="+mn-cs"/>
              </a:rPr>
            </a:br>
            <a:r>
              <a:rPr lang="en-ZA" sz="1200" kern="1200" dirty="0">
                <a:solidFill>
                  <a:schemeClr val="tx1"/>
                </a:solidFill>
                <a:effectLst/>
                <a:latin typeface="+mn-lt"/>
                <a:ea typeface="+mn-ea"/>
                <a:cs typeface="+mn-cs"/>
              </a:rPr>
              <a:t>(Note to Teacher: This will be specific to your school and your learners)</a:t>
            </a:r>
            <a:endParaRPr lang="af-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 </a:t>
            </a:r>
            <a:endParaRPr lang="af-ZA" sz="1200" kern="1200" dirty="0">
              <a:solidFill>
                <a:schemeClr val="tx1"/>
              </a:solidFill>
              <a:effectLst/>
              <a:latin typeface="+mn-lt"/>
              <a:ea typeface="+mn-ea"/>
              <a:cs typeface="+mn-cs"/>
            </a:endParaRPr>
          </a:p>
          <a:p>
            <a:r>
              <a:rPr lang="en-ZA" sz="1200" i="1" kern="1200" dirty="0">
                <a:solidFill>
                  <a:schemeClr val="tx1"/>
                </a:solidFill>
                <a:effectLst/>
                <a:latin typeface="+mn-lt"/>
                <a:ea typeface="+mn-ea"/>
                <a:cs typeface="+mn-cs"/>
              </a:rPr>
              <a:t>List subjects here: xxx</a:t>
            </a:r>
            <a:endParaRPr lang="af-ZA" sz="1200" kern="1200" dirty="0">
              <a:solidFill>
                <a:schemeClr val="tx1"/>
              </a:solidFill>
              <a:effectLst/>
              <a:latin typeface="+mn-lt"/>
              <a:ea typeface="+mn-ea"/>
              <a:cs typeface="+mn-cs"/>
            </a:endParaRPr>
          </a:p>
          <a:p>
            <a:endParaRPr lang="af-ZA" dirty="0"/>
          </a:p>
        </p:txBody>
      </p:sp>
      <p:sp>
        <p:nvSpPr>
          <p:cNvPr id="4" name="Slide Number Placeholder 3"/>
          <p:cNvSpPr>
            <a:spLocks noGrp="1"/>
          </p:cNvSpPr>
          <p:nvPr>
            <p:ph type="sldNum" sz="quarter" idx="5"/>
          </p:nvPr>
        </p:nvSpPr>
        <p:spPr/>
        <p:txBody>
          <a:bodyPr/>
          <a:lstStyle/>
          <a:p>
            <a:fld id="{5DD89161-2025-4DCE-8ABA-6FF62CD0735B}" type="slidenum">
              <a:rPr lang="af-ZA" smtClean="0"/>
              <a:t>8</a:t>
            </a:fld>
            <a:endParaRPr lang="af-ZA"/>
          </a:p>
        </p:txBody>
      </p:sp>
    </p:spTree>
    <p:extLst>
      <p:ext uri="{BB962C8B-B14F-4D97-AF65-F5344CB8AC3E}">
        <p14:creationId xmlns:p14="http://schemas.microsoft.com/office/powerpoint/2010/main" val="1965121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ZA" sz="1200" i="1"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addition</a:t>
            </a:r>
            <a:r>
              <a:rPr lang="en-ZA" sz="120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 learner may take a subject offered by an external assessment body, </a:t>
            </a:r>
            <a:r>
              <a:rPr lang="en-ZA" sz="1200" u="sng"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but</a:t>
            </a:r>
            <a:r>
              <a:rPr lang="en-ZA" sz="120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it must be approved by the Department of Basic Education. </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ZA" sz="120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These subjects are examinable – but may not be offered at every single school, but rather in particular places.</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ZA" sz="120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ZA" sz="120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available subjects are:</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Equine Studies</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Maritime Economics</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Modern Greek (Second Additional Language)</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Music</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Nautical Science</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Sport and Exercise Science</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5DD89161-2025-4DCE-8ABA-6FF62CD0735B}" type="slidenum">
              <a:rPr lang="af-ZA" smtClean="0"/>
              <a:t>9</a:t>
            </a:fld>
            <a:endParaRPr lang="af-ZA"/>
          </a:p>
        </p:txBody>
      </p:sp>
    </p:spTree>
    <p:extLst>
      <p:ext uri="{BB962C8B-B14F-4D97-AF65-F5344CB8AC3E}">
        <p14:creationId xmlns:p14="http://schemas.microsoft.com/office/powerpoint/2010/main" val="726043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C4DF-7974-ECBC-449F-F5A1D94C84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f-ZA"/>
          </a:p>
        </p:txBody>
      </p:sp>
      <p:sp>
        <p:nvSpPr>
          <p:cNvPr id="3" name="Subtitle 2">
            <a:extLst>
              <a:ext uri="{FF2B5EF4-FFF2-40B4-BE49-F238E27FC236}">
                <a16:creationId xmlns:a16="http://schemas.microsoft.com/office/drawing/2014/main" id="{0081FC69-FC9B-72FC-99C0-17EE2888CD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f-ZA"/>
          </a:p>
        </p:txBody>
      </p:sp>
      <p:sp>
        <p:nvSpPr>
          <p:cNvPr id="4" name="Date Placeholder 3">
            <a:extLst>
              <a:ext uri="{FF2B5EF4-FFF2-40B4-BE49-F238E27FC236}">
                <a16:creationId xmlns:a16="http://schemas.microsoft.com/office/drawing/2014/main" id="{FE18D989-2636-4F6C-2579-7F959307199A}"/>
              </a:ext>
            </a:extLst>
          </p:cNvPr>
          <p:cNvSpPr>
            <a:spLocks noGrp="1"/>
          </p:cNvSpPr>
          <p:nvPr>
            <p:ph type="dt" sz="half" idx="10"/>
          </p:nvPr>
        </p:nvSpPr>
        <p:spPr/>
        <p:txBody>
          <a:bodyPr/>
          <a:lstStyle/>
          <a:p>
            <a:fld id="{BD939EEF-4845-4C67-80D8-5D8F4E42FBB2}" type="datetimeFigureOut">
              <a:rPr lang="af-ZA" smtClean="0"/>
              <a:t>2025-07-18</a:t>
            </a:fld>
            <a:endParaRPr lang="af-ZA"/>
          </a:p>
        </p:txBody>
      </p:sp>
      <p:sp>
        <p:nvSpPr>
          <p:cNvPr id="5" name="Footer Placeholder 4">
            <a:extLst>
              <a:ext uri="{FF2B5EF4-FFF2-40B4-BE49-F238E27FC236}">
                <a16:creationId xmlns:a16="http://schemas.microsoft.com/office/drawing/2014/main" id="{28BD9404-F7B4-88F2-CCC4-4DC55E7E369F}"/>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9E787BF8-2B77-02FA-AE6D-DEBA7517826D}"/>
              </a:ext>
            </a:extLst>
          </p:cNvPr>
          <p:cNvSpPr>
            <a:spLocks noGrp="1"/>
          </p:cNvSpPr>
          <p:nvPr>
            <p:ph type="sldNum" sz="quarter" idx="12"/>
          </p:nvPr>
        </p:nvSpPr>
        <p:spPr/>
        <p:txBody>
          <a:bodyPr/>
          <a:lstStyle/>
          <a:p>
            <a:fld id="{62DAFFAB-0D39-481D-9A4F-0528C3983CAD}" type="slidenum">
              <a:rPr lang="af-ZA" smtClean="0"/>
              <a:t>‹#›</a:t>
            </a:fld>
            <a:endParaRPr lang="af-ZA"/>
          </a:p>
        </p:txBody>
      </p:sp>
    </p:spTree>
    <p:extLst>
      <p:ext uri="{BB962C8B-B14F-4D97-AF65-F5344CB8AC3E}">
        <p14:creationId xmlns:p14="http://schemas.microsoft.com/office/powerpoint/2010/main" val="310054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FDD5-CC31-F140-AF88-646BED2BCFB8}"/>
              </a:ext>
            </a:extLst>
          </p:cNvPr>
          <p:cNvSpPr>
            <a:spLocks noGrp="1"/>
          </p:cNvSpPr>
          <p:nvPr>
            <p:ph type="title"/>
          </p:nvPr>
        </p:nvSpPr>
        <p:spPr/>
        <p:txBody>
          <a:bodyPr/>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B24B2C77-AE66-85E0-9F27-FC43D8D737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502756C6-1862-5352-94E9-031F88CDD3D0}"/>
              </a:ext>
            </a:extLst>
          </p:cNvPr>
          <p:cNvSpPr>
            <a:spLocks noGrp="1"/>
          </p:cNvSpPr>
          <p:nvPr>
            <p:ph type="dt" sz="half" idx="10"/>
          </p:nvPr>
        </p:nvSpPr>
        <p:spPr/>
        <p:txBody>
          <a:bodyPr/>
          <a:lstStyle/>
          <a:p>
            <a:fld id="{BD939EEF-4845-4C67-80D8-5D8F4E42FBB2}" type="datetimeFigureOut">
              <a:rPr lang="af-ZA" smtClean="0"/>
              <a:t>2025-07-18</a:t>
            </a:fld>
            <a:endParaRPr lang="af-ZA"/>
          </a:p>
        </p:txBody>
      </p:sp>
      <p:sp>
        <p:nvSpPr>
          <p:cNvPr id="5" name="Footer Placeholder 4">
            <a:extLst>
              <a:ext uri="{FF2B5EF4-FFF2-40B4-BE49-F238E27FC236}">
                <a16:creationId xmlns:a16="http://schemas.microsoft.com/office/drawing/2014/main" id="{CCFE2294-C1AF-5C01-CD73-0A2A686B886E}"/>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28F7642F-2341-9DA3-28FD-75C3BA26A791}"/>
              </a:ext>
            </a:extLst>
          </p:cNvPr>
          <p:cNvSpPr>
            <a:spLocks noGrp="1"/>
          </p:cNvSpPr>
          <p:nvPr>
            <p:ph type="sldNum" sz="quarter" idx="12"/>
          </p:nvPr>
        </p:nvSpPr>
        <p:spPr/>
        <p:txBody>
          <a:bodyPr/>
          <a:lstStyle/>
          <a:p>
            <a:fld id="{62DAFFAB-0D39-481D-9A4F-0528C3983CAD}" type="slidenum">
              <a:rPr lang="af-ZA" smtClean="0"/>
              <a:t>‹#›</a:t>
            </a:fld>
            <a:endParaRPr lang="af-ZA"/>
          </a:p>
        </p:txBody>
      </p:sp>
    </p:spTree>
    <p:extLst>
      <p:ext uri="{BB962C8B-B14F-4D97-AF65-F5344CB8AC3E}">
        <p14:creationId xmlns:p14="http://schemas.microsoft.com/office/powerpoint/2010/main" val="3234247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9C5636-D2A2-48CD-58B3-C29EF26918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10A691F2-9B70-3F34-474E-548456A593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EB1B9E40-BFD8-4C45-2DF6-E28233AEBA74}"/>
              </a:ext>
            </a:extLst>
          </p:cNvPr>
          <p:cNvSpPr>
            <a:spLocks noGrp="1"/>
          </p:cNvSpPr>
          <p:nvPr>
            <p:ph type="dt" sz="half" idx="10"/>
          </p:nvPr>
        </p:nvSpPr>
        <p:spPr/>
        <p:txBody>
          <a:bodyPr/>
          <a:lstStyle/>
          <a:p>
            <a:fld id="{BD939EEF-4845-4C67-80D8-5D8F4E42FBB2}" type="datetimeFigureOut">
              <a:rPr lang="af-ZA" smtClean="0"/>
              <a:t>2025-07-18</a:t>
            </a:fld>
            <a:endParaRPr lang="af-ZA"/>
          </a:p>
        </p:txBody>
      </p:sp>
      <p:sp>
        <p:nvSpPr>
          <p:cNvPr id="5" name="Footer Placeholder 4">
            <a:extLst>
              <a:ext uri="{FF2B5EF4-FFF2-40B4-BE49-F238E27FC236}">
                <a16:creationId xmlns:a16="http://schemas.microsoft.com/office/drawing/2014/main" id="{7992DDBF-0BE6-E657-F0B3-E54E6B8BFCE3}"/>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9F2F8006-D701-16F3-7BB0-1D53C9065CF0}"/>
              </a:ext>
            </a:extLst>
          </p:cNvPr>
          <p:cNvSpPr>
            <a:spLocks noGrp="1"/>
          </p:cNvSpPr>
          <p:nvPr>
            <p:ph type="sldNum" sz="quarter" idx="12"/>
          </p:nvPr>
        </p:nvSpPr>
        <p:spPr/>
        <p:txBody>
          <a:bodyPr/>
          <a:lstStyle/>
          <a:p>
            <a:fld id="{62DAFFAB-0D39-481D-9A4F-0528C3983CAD}" type="slidenum">
              <a:rPr lang="af-ZA" smtClean="0"/>
              <a:t>‹#›</a:t>
            </a:fld>
            <a:endParaRPr lang="af-ZA"/>
          </a:p>
        </p:txBody>
      </p:sp>
    </p:spTree>
    <p:extLst>
      <p:ext uri="{BB962C8B-B14F-4D97-AF65-F5344CB8AC3E}">
        <p14:creationId xmlns:p14="http://schemas.microsoft.com/office/powerpoint/2010/main" val="227353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F5A5-8E56-BEC0-ABB7-052C7848DAE6}"/>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26D40A62-FD01-FF4C-2299-4D8D62D5C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AB85A5DB-E2EC-D0E5-6A7D-CB4AEC45A385}"/>
              </a:ext>
            </a:extLst>
          </p:cNvPr>
          <p:cNvSpPr>
            <a:spLocks noGrp="1"/>
          </p:cNvSpPr>
          <p:nvPr>
            <p:ph type="dt" sz="half" idx="10"/>
          </p:nvPr>
        </p:nvSpPr>
        <p:spPr/>
        <p:txBody>
          <a:bodyPr/>
          <a:lstStyle/>
          <a:p>
            <a:fld id="{BD939EEF-4845-4C67-80D8-5D8F4E42FBB2}" type="datetimeFigureOut">
              <a:rPr lang="af-ZA" smtClean="0"/>
              <a:t>2025-07-18</a:t>
            </a:fld>
            <a:endParaRPr lang="af-ZA"/>
          </a:p>
        </p:txBody>
      </p:sp>
      <p:sp>
        <p:nvSpPr>
          <p:cNvPr id="5" name="Footer Placeholder 4">
            <a:extLst>
              <a:ext uri="{FF2B5EF4-FFF2-40B4-BE49-F238E27FC236}">
                <a16:creationId xmlns:a16="http://schemas.microsoft.com/office/drawing/2014/main" id="{23EAC929-A2C5-C131-9C71-4486205A50D3}"/>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A7132A22-C7A1-2AA8-71AF-7A8ABB18632F}"/>
              </a:ext>
            </a:extLst>
          </p:cNvPr>
          <p:cNvSpPr>
            <a:spLocks noGrp="1"/>
          </p:cNvSpPr>
          <p:nvPr>
            <p:ph type="sldNum" sz="quarter" idx="12"/>
          </p:nvPr>
        </p:nvSpPr>
        <p:spPr/>
        <p:txBody>
          <a:bodyPr/>
          <a:lstStyle/>
          <a:p>
            <a:fld id="{62DAFFAB-0D39-481D-9A4F-0528C3983CAD}" type="slidenum">
              <a:rPr lang="af-ZA" smtClean="0"/>
              <a:t>‹#›</a:t>
            </a:fld>
            <a:endParaRPr lang="af-ZA"/>
          </a:p>
        </p:txBody>
      </p:sp>
    </p:spTree>
    <p:extLst>
      <p:ext uri="{BB962C8B-B14F-4D97-AF65-F5344CB8AC3E}">
        <p14:creationId xmlns:p14="http://schemas.microsoft.com/office/powerpoint/2010/main" val="1886915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88CA8-1556-954B-C5D3-E029BCD34B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f-ZA"/>
          </a:p>
        </p:txBody>
      </p:sp>
      <p:sp>
        <p:nvSpPr>
          <p:cNvPr id="3" name="Text Placeholder 2">
            <a:extLst>
              <a:ext uri="{FF2B5EF4-FFF2-40B4-BE49-F238E27FC236}">
                <a16:creationId xmlns:a16="http://schemas.microsoft.com/office/drawing/2014/main" id="{3954B1B1-4B7F-96E5-79E3-57B539EE859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06F943-081A-0B73-1A7C-F326ADAD000C}"/>
              </a:ext>
            </a:extLst>
          </p:cNvPr>
          <p:cNvSpPr>
            <a:spLocks noGrp="1"/>
          </p:cNvSpPr>
          <p:nvPr>
            <p:ph type="dt" sz="half" idx="10"/>
          </p:nvPr>
        </p:nvSpPr>
        <p:spPr/>
        <p:txBody>
          <a:bodyPr/>
          <a:lstStyle/>
          <a:p>
            <a:fld id="{BD939EEF-4845-4C67-80D8-5D8F4E42FBB2}" type="datetimeFigureOut">
              <a:rPr lang="af-ZA" smtClean="0"/>
              <a:t>2025-07-18</a:t>
            </a:fld>
            <a:endParaRPr lang="af-ZA"/>
          </a:p>
        </p:txBody>
      </p:sp>
      <p:sp>
        <p:nvSpPr>
          <p:cNvPr id="5" name="Footer Placeholder 4">
            <a:extLst>
              <a:ext uri="{FF2B5EF4-FFF2-40B4-BE49-F238E27FC236}">
                <a16:creationId xmlns:a16="http://schemas.microsoft.com/office/drawing/2014/main" id="{801058F9-894F-D9E2-9DDA-9DECE7CA8CCC}"/>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57322CA8-479D-CE07-2BF9-DA457AD19C43}"/>
              </a:ext>
            </a:extLst>
          </p:cNvPr>
          <p:cNvSpPr>
            <a:spLocks noGrp="1"/>
          </p:cNvSpPr>
          <p:nvPr>
            <p:ph type="sldNum" sz="quarter" idx="12"/>
          </p:nvPr>
        </p:nvSpPr>
        <p:spPr/>
        <p:txBody>
          <a:bodyPr/>
          <a:lstStyle/>
          <a:p>
            <a:fld id="{62DAFFAB-0D39-481D-9A4F-0528C3983CAD}" type="slidenum">
              <a:rPr lang="af-ZA" smtClean="0"/>
              <a:t>‹#›</a:t>
            </a:fld>
            <a:endParaRPr lang="af-ZA"/>
          </a:p>
        </p:txBody>
      </p:sp>
    </p:spTree>
    <p:extLst>
      <p:ext uri="{BB962C8B-B14F-4D97-AF65-F5344CB8AC3E}">
        <p14:creationId xmlns:p14="http://schemas.microsoft.com/office/powerpoint/2010/main" val="394310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3976-2C08-7EFB-16E9-BDB1F0FFEB8C}"/>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BFD79821-FB3E-1515-4904-5FC691AA68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Content Placeholder 3">
            <a:extLst>
              <a:ext uri="{FF2B5EF4-FFF2-40B4-BE49-F238E27FC236}">
                <a16:creationId xmlns:a16="http://schemas.microsoft.com/office/drawing/2014/main" id="{8646B515-E44B-A6BD-4542-A2722E7D95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Date Placeholder 4">
            <a:extLst>
              <a:ext uri="{FF2B5EF4-FFF2-40B4-BE49-F238E27FC236}">
                <a16:creationId xmlns:a16="http://schemas.microsoft.com/office/drawing/2014/main" id="{9E07E3DB-9EB2-E009-AFF9-4DBB1082312A}"/>
              </a:ext>
            </a:extLst>
          </p:cNvPr>
          <p:cNvSpPr>
            <a:spLocks noGrp="1"/>
          </p:cNvSpPr>
          <p:nvPr>
            <p:ph type="dt" sz="half" idx="10"/>
          </p:nvPr>
        </p:nvSpPr>
        <p:spPr/>
        <p:txBody>
          <a:bodyPr/>
          <a:lstStyle/>
          <a:p>
            <a:fld id="{BD939EEF-4845-4C67-80D8-5D8F4E42FBB2}" type="datetimeFigureOut">
              <a:rPr lang="af-ZA" smtClean="0"/>
              <a:t>2025-07-18</a:t>
            </a:fld>
            <a:endParaRPr lang="af-ZA"/>
          </a:p>
        </p:txBody>
      </p:sp>
      <p:sp>
        <p:nvSpPr>
          <p:cNvPr id="6" name="Footer Placeholder 5">
            <a:extLst>
              <a:ext uri="{FF2B5EF4-FFF2-40B4-BE49-F238E27FC236}">
                <a16:creationId xmlns:a16="http://schemas.microsoft.com/office/drawing/2014/main" id="{A9FDE58B-52FB-D134-EFD6-50903FB0FEAF}"/>
              </a:ext>
            </a:extLst>
          </p:cNvPr>
          <p:cNvSpPr>
            <a:spLocks noGrp="1"/>
          </p:cNvSpPr>
          <p:nvPr>
            <p:ph type="ftr" sz="quarter" idx="11"/>
          </p:nvPr>
        </p:nvSpPr>
        <p:spPr/>
        <p:txBody>
          <a:bodyPr/>
          <a:lstStyle/>
          <a:p>
            <a:endParaRPr lang="af-ZA"/>
          </a:p>
        </p:txBody>
      </p:sp>
      <p:sp>
        <p:nvSpPr>
          <p:cNvPr id="7" name="Slide Number Placeholder 6">
            <a:extLst>
              <a:ext uri="{FF2B5EF4-FFF2-40B4-BE49-F238E27FC236}">
                <a16:creationId xmlns:a16="http://schemas.microsoft.com/office/drawing/2014/main" id="{AD374C14-E22B-2AFE-319F-8AD86177004F}"/>
              </a:ext>
            </a:extLst>
          </p:cNvPr>
          <p:cNvSpPr>
            <a:spLocks noGrp="1"/>
          </p:cNvSpPr>
          <p:nvPr>
            <p:ph type="sldNum" sz="quarter" idx="12"/>
          </p:nvPr>
        </p:nvSpPr>
        <p:spPr/>
        <p:txBody>
          <a:bodyPr/>
          <a:lstStyle/>
          <a:p>
            <a:fld id="{62DAFFAB-0D39-481D-9A4F-0528C3983CAD}" type="slidenum">
              <a:rPr lang="af-ZA" smtClean="0"/>
              <a:t>‹#›</a:t>
            </a:fld>
            <a:endParaRPr lang="af-ZA"/>
          </a:p>
        </p:txBody>
      </p:sp>
    </p:spTree>
    <p:extLst>
      <p:ext uri="{BB962C8B-B14F-4D97-AF65-F5344CB8AC3E}">
        <p14:creationId xmlns:p14="http://schemas.microsoft.com/office/powerpoint/2010/main" val="1442531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CA87A-7039-D6C6-E04A-9A94CC9D4C8A}"/>
              </a:ext>
            </a:extLst>
          </p:cNvPr>
          <p:cNvSpPr>
            <a:spLocks noGrp="1"/>
          </p:cNvSpPr>
          <p:nvPr>
            <p:ph type="title"/>
          </p:nvPr>
        </p:nvSpPr>
        <p:spPr>
          <a:xfrm>
            <a:off x="839788" y="365125"/>
            <a:ext cx="10515600" cy="1325563"/>
          </a:xfrm>
        </p:spPr>
        <p:txBody>
          <a:bodyPr/>
          <a:lstStyle/>
          <a:p>
            <a:r>
              <a:rPr lang="en-US"/>
              <a:t>Click to edit Master title style</a:t>
            </a:r>
            <a:endParaRPr lang="af-ZA"/>
          </a:p>
        </p:txBody>
      </p:sp>
      <p:sp>
        <p:nvSpPr>
          <p:cNvPr id="3" name="Text Placeholder 2">
            <a:extLst>
              <a:ext uri="{FF2B5EF4-FFF2-40B4-BE49-F238E27FC236}">
                <a16:creationId xmlns:a16="http://schemas.microsoft.com/office/drawing/2014/main" id="{19A20B27-39D8-35CA-0559-B85D4E9521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9FB055-DB58-7D8F-C64D-2CA8D70AAA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Text Placeholder 4">
            <a:extLst>
              <a:ext uri="{FF2B5EF4-FFF2-40B4-BE49-F238E27FC236}">
                <a16:creationId xmlns:a16="http://schemas.microsoft.com/office/drawing/2014/main" id="{5605088A-8443-4221-7A24-458A438C11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73B1C7-9642-21AE-FD02-CFCAAFEA96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7" name="Date Placeholder 6">
            <a:extLst>
              <a:ext uri="{FF2B5EF4-FFF2-40B4-BE49-F238E27FC236}">
                <a16:creationId xmlns:a16="http://schemas.microsoft.com/office/drawing/2014/main" id="{E87B8483-70B9-7B5A-6007-3BF9D7B9AC04}"/>
              </a:ext>
            </a:extLst>
          </p:cNvPr>
          <p:cNvSpPr>
            <a:spLocks noGrp="1"/>
          </p:cNvSpPr>
          <p:nvPr>
            <p:ph type="dt" sz="half" idx="10"/>
          </p:nvPr>
        </p:nvSpPr>
        <p:spPr/>
        <p:txBody>
          <a:bodyPr/>
          <a:lstStyle/>
          <a:p>
            <a:fld id="{BD939EEF-4845-4C67-80D8-5D8F4E42FBB2}" type="datetimeFigureOut">
              <a:rPr lang="af-ZA" smtClean="0"/>
              <a:t>2025-07-18</a:t>
            </a:fld>
            <a:endParaRPr lang="af-ZA"/>
          </a:p>
        </p:txBody>
      </p:sp>
      <p:sp>
        <p:nvSpPr>
          <p:cNvPr id="8" name="Footer Placeholder 7">
            <a:extLst>
              <a:ext uri="{FF2B5EF4-FFF2-40B4-BE49-F238E27FC236}">
                <a16:creationId xmlns:a16="http://schemas.microsoft.com/office/drawing/2014/main" id="{0B3725CB-B1AF-8D0B-3F9C-72D25E9DF38C}"/>
              </a:ext>
            </a:extLst>
          </p:cNvPr>
          <p:cNvSpPr>
            <a:spLocks noGrp="1"/>
          </p:cNvSpPr>
          <p:nvPr>
            <p:ph type="ftr" sz="quarter" idx="11"/>
          </p:nvPr>
        </p:nvSpPr>
        <p:spPr/>
        <p:txBody>
          <a:bodyPr/>
          <a:lstStyle/>
          <a:p>
            <a:endParaRPr lang="af-ZA"/>
          </a:p>
        </p:txBody>
      </p:sp>
      <p:sp>
        <p:nvSpPr>
          <p:cNvPr id="9" name="Slide Number Placeholder 8">
            <a:extLst>
              <a:ext uri="{FF2B5EF4-FFF2-40B4-BE49-F238E27FC236}">
                <a16:creationId xmlns:a16="http://schemas.microsoft.com/office/drawing/2014/main" id="{BF26E3E7-4809-08D2-5A5F-D57290E977D7}"/>
              </a:ext>
            </a:extLst>
          </p:cNvPr>
          <p:cNvSpPr>
            <a:spLocks noGrp="1"/>
          </p:cNvSpPr>
          <p:nvPr>
            <p:ph type="sldNum" sz="quarter" idx="12"/>
          </p:nvPr>
        </p:nvSpPr>
        <p:spPr/>
        <p:txBody>
          <a:bodyPr/>
          <a:lstStyle/>
          <a:p>
            <a:fld id="{62DAFFAB-0D39-481D-9A4F-0528C3983CAD}" type="slidenum">
              <a:rPr lang="af-ZA" smtClean="0"/>
              <a:t>‹#›</a:t>
            </a:fld>
            <a:endParaRPr lang="af-ZA"/>
          </a:p>
        </p:txBody>
      </p:sp>
    </p:spTree>
    <p:extLst>
      <p:ext uri="{BB962C8B-B14F-4D97-AF65-F5344CB8AC3E}">
        <p14:creationId xmlns:p14="http://schemas.microsoft.com/office/powerpoint/2010/main" val="402182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08C1-2475-0096-D2CC-201A2B57281A}"/>
              </a:ext>
            </a:extLst>
          </p:cNvPr>
          <p:cNvSpPr>
            <a:spLocks noGrp="1"/>
          </p:cNvSpPr>
          <p:nvPr>
            <p:ph type="title"/>
          </p:nvPr>
        </p:nvSpPr>
        <p:spPr/>
        <p:txBody>
          <a:bodyPr/>
          <a:lstStyle/>
          <a:p>
            <a:r>
              <a:rPr lang="en-US"/>
              <a:t>Click to edit Master title style</a:t>
            </a:r>
            <a:endParaRPr lang="af-ZA"/>
          </a:p>
        </p:txBody>
      </p:sp>
      <p:sp>
        <p:nvSpPr>
          <p:cNvPr id="3" name="Date Placeholder 2">
            <a:extLst>
              <a:ext uri="{FF2B5EF4-FFF2-40B4-BE49-F238E27FC236}">
                <a16:creationId xmlns:a16="http://schemas.microsoft.com/office/drawing/2014/main" id="{BE543E0E-9AB3-1154-6340-607EA64C9D40}"/>
              </a:ext>
            </a:extLst>
          </p:cNvPr>
          <p:cNvSpPr>
            <a:spLocks noGrp="1"/>
          </p:cNvSpPr>
          <p:nvPr>
            <p:ph type="dt" sz="half" idx="10"/>
          </p:nvPr>
        </p:nvSpPr>
        <p:spPr/>
        <p:txBody>
          <a:bodyPr/>
          <a:lstStyle/>
          <a:p>
            <a:fld id="{BD939EEF-4845-4C67-80D8-5D8F4E42FBB2}" type="datetimeFigureOut">
              <a:rPr lang="af-ZA" smtClean="0"/>
              <a:t>2025-07-18</a:t>
            </a:fld>
            <a:endParaRPr lang="af-ZA"/>
          </a:p>
        </p:txBody>
      </p:sp>
      <p:sp>
        <p:nvSpPr>
          <p:cNvPr id="4" name="Footer Placeholder 3">
            <a:extLst>
              <a:ext uri="{FF2B5EF4-FFF2-40B4-BE49-F238E27FC236}">
                <a16:creationId xmlns:a16="http://schemas.microsoft.com/office/drawing/2014/main" id="{7B9EAE04-87B7-FA71-9E9B-143AEE15CB89}"/>
              </a:ext>
            </a:extLst>
          </p:cNvPr>
          <p:cNvSpPr>
            <a:spLocks noGrp="1"/>
          </p:cNvSpPr>
          <p:nvPr>
            <p:ph type="ftr" sz="quarter" idx="11"/>
          </p:nvPr>
        </p:nvSpPr>
        <p:spPr/>
        <p:txBody>
          <a:bodyPr/>
          <a:lstStyle/>
          <a:p>
            <a:endParaRPr lang="af-ZA"/>
          </a:p>
        </p:txBody>
      </p:sp>
      <p:sp>
        <p:nvSpPr>
          <p:cNvPr id="5" name="Slide Number Placeholder 4">
            <a:extLst>
              <a:ext uri="{FF2B5EF4-FFF2-40B4-BE49-F238E27FC236}">
                <a16:creationId xmlns:a16="http://schemas.microsoft.com/office/drawing/2014/main" id="{F6B52882-BAC3-D48B-C367-FDDA8119213B}"/>
              </a:ext>
            </a:extLst>
          </p:cNvPr>
          <p:cNvSpPr>
            <a:spLocks noGrp="1"/>
          </p:cNvSpPr>
          <p:nvPr>
            <p:ph type="sldNum" sz="quarter" idx="12"/>
          </p:nvPr>
        </p:nvSpPr>
        <p:spPr/>
        <p:txBody>
          <a:bodyPr/>
          <a:lstStyle/>
          <a:p>
            <a:fld id="{62DAFFAB-0D39-481D-9A4F-0528C3983CAD}" type="slidenum">
              <a:rPr lang="af-ZA" smtClean="0"/>
              <a:t>‹#›</a:t>
            </a:fld>
            <a:endParaRPr lang="af-ZA"/>
          </a:p>
        </p:txBody>
      </p:sp>
    </p:spTree>
    <p:extLst>
      <p:ext uri="{BB962C8B-B14F-4D97-AF65-F5344CB8AC3E}">
        <p14:creationId xmlns:p14="http://schemas.microsoft.com/office/powerpoint/2010/main" val="1018406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57D448-56FC-FC1C-C1F9-24E1F410275A}"/>
              </a:ext>
            </a:extLst>
          </p:cNvPr>
          <p:cNvSpPr>
            <a:spLocks noGrp="1"/>
          </p:cNvSpPr>
          <p:nvPr>
            <p:ph type="dt" sz="half" idx="10"/>
          </p:nvPr>
        </p:nvSpPr>
        <p:spPr/>
        <p:txBody>
          <a:bodyPr/>
          <a:lstStyle/>
          <a:p>
            <a:fld id="{BD939EEF-4845-4C67-80D8-5D8F4E42FBB2}" type="datetimeFigureOut">
              <a:rPr lang="af-ZA" smtClean="0"/>
              <a:t>2025-07-18</a:t>
            </a:fld>
            <a:endParaRPr lang="af-ZA"/>
          </a:p>
        </p:txBody>
      </p:sp>
      <p:sp>
        <p:nvSpPr>
          <p:cNvPr id="3" name="Footer Placeholder 2">
            <a:extLst>
              <a:ext uri="{FF2B5EF4-FFF2-40B4-BE49-F238E27FC236}">
                <a16:creationId xmlns:a16="http://schemas.microsoft.com/office/drawing/2014/main" id="{86945646-755E-8F4E-5C10-A66A42FDF338}"/>
              </a:ext>
            </a:extLst>
          </p:cNvPr>
          <p:cNvSpPr>
            <a:spLocks noGrp="1"/>
          </p:cNvSpPr>
          <p:nvPr>
            <p:ph type="ftr" sz="quarter" idx="11"/>
          </p:nvPr>
        </p:nvSpPr>
        <p:spPr/>
        <p:txBody>
          <a:bodyPr/>
          <a:lstStyle/>
          <a:p>
            <a:endParaRPr lang="af-ZA"/>
          </a:p>
        </p:txBody>
      </p:sp>
      <p:sp>
        <p:nvSpPr>
          <p:cNvPr id="4" name="Slide Number Placeholder 3">
            <a:extLst>
              <a:ext uri="{FF2B5EF4-FFF2-40B4-BE49-F238E27FC236}">
                <a16:creationId xmlns:a16="http://schemas.microsoft.com/office/drawing/2014/main" id="{865F4795-13B3-05D4-5C5B-EF7202A0093F}"/>
              </a:ext>
            </a:extLst>
          </p:cNvPr>
          <p:cNvSpPr>
            <a:spLocks noGrp="1"/>
          </p:cNvSpPr>
          <p:nvPr>
            <p:ph type="sldNum" sz="quarter" idx="12"/>
          </p:nvPr>
        </p:nvSpPr>
        <p:spPr/>
        <p:txBody>
          <a:bodyPr/>
          <a:lstStyle/>
          <a:p>
            <a:fld id="{62DAFFAB-0D39-481D-9A4F-0528C3983CAD}" type="slidenum">
              <a:rPr lang="af-ZA" smtClean="0"/>
              <a:t>‹#›</a:t>
            </a:fld>
            <a:endParaRPr lang="af-ZA"/>
          </a:p>
        </p:txBody>
      </p:sp>
    </p:spTree>
    <p:extLst>
      <p:ext uri="{BB962C8B-B14F-4D97-AF65-F5344CB8AC3E}">
        <p14:creationId xmlns:p14="http://schemas.microsoft.com/office/powerpoint/2010/main" val="1342718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ED25-D2E7-8D04-CD7F-CA33E84D9E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f-ZA"/>
          </a:p>
        </p:txBody>
      </p:sp>
      <p:sp>
        <p:nvSpPr>
          <p:cNvPr id="3" name="Content Placeholder 2">
            <a:extLst>
              <a:ext uri="{FF2B5EF4-FFF2-40B4-BE49-F238E27FC236}">
                <a16:creationId xmlns:a16="http://schemas.microsoft.com/office/drawing/2014/main" id="{B6D2600D-5E72-A8D1-1690-12ABF6EBEB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Text Placeholder 3">
            <a:extLst>
              <a:ext uri="{FF2B5EF4-FFF2-40B4-BE49-F238E27FC236}">
                <a16:creationId xmlns:a16="http://schemas.microsoft.com/office/drawing/2014/main" id="{4F816985-2358-9F8F-FC77-FF6DABF18E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FD23E7-C513-424E-0364-B1794E4072BC}"/>
              </a:ext>
            </a:extLst>
          </p:cNvPr>
          <p:cNvSpPr>
            <a:spLocks noGrp="1"/>
          </p:cNvSpPr>
          <p:nvPr>
            <p:ph type="dt" sz="half" idx="10"/>
          </p:nvPr>
        </p:nvSpPr>
        <p:spPr/>
        <p:txBody>
          <a:bodyPr/>
          <a:lstStyle/>
          <a:p>
            <a:fld id="{BD939EEF-4845-4C67-80D8-5D8F4E42FBB2}" type="datetimeFigureOut">
              <a:rPr lang="af-ZA" smtClean="0"/>
              <a:t>2025-07-18</a:t>
            </a:fld>
            <a:endParaRPr lang="af-ZA"/>
          </a:p>
        </p:txBody>
      </p:sp>
      <p:sp>
        <p:nvSpPr>
          <p:cNvPr id="6" name="Footer Placeholder 5">
            <a:extLst>
              <a:ext uri="{FF2B5EF4-FFF2-40B4-BE49-F238E27FC236}">
                <a16:creationId xmlns:a16="http://schemas.microsoft.com/office/drawing/2014/main" id="{FE7D7BFC-7F49-D41D-D4C7-F6F679313E79}"/>
              </a:ext>
            </a:extLst>
          </p:cNvPr>
          <p:cNvSpPr>
            <a:spLocks noGrp="1"/>
          </p:cNvSpPr>
          <p:nvPr>
            <p:ph type="ftr" sz="quarter" idx="11"/>
          </p:nvPr>
        </p:nvSpPr>
        <p:spPr/>
        <p:txBody>
          <a:bodyPr/>
          <a:lstStyle/>
          <a:p>
            <a:endParaRPr lang="af-ZA"/>
          </a:p>
        </p:txBody>
      </p:sp>
      <p:sp>
        <p:nvSpPr>
          <p:cNvPr id="7" name="Slide Number Placeholder 6">
            <a:extLst>
              <a:ext uri="{FF2B5EF4-FFF2-40B4-BE49-F238E27FC236}">
                <a16:creationId xmlns:a16="http://schemas.microsoft.com/office/drawing/2014/main" id="{1F80CAF5-DED3-4783-EEC5-904F5432EA43}"/>
              </a:ext>
            </a:extLst>
          </p:cNvPr>
          <p:cNvSpPr>
            <a:spLocks noGrp="1"/>
          </p:cNvSpPr>
          <p:nvPr>
            <p:ph type="sldNum" sz="quarter" idx="12"/>
          </p:nvPr>
        </p:nvSpPr>
        <p:spPr/>
        <p:txBody>
          <a:bodyPr/>
          <a:lstStyle/>
          <a:p>
            <a:fld id="{62DAFFAB-0D39-481D-9A4F-0528C3983CAD}" type="slidenum">
              <a:rPr lang="af-ZA" smtClean="0"/>
              <a:t>‹#›</a:t>
            </a:fld>
            <a:endParaRPr lang="af-ZA"/>
          </a:p>
        </p:txBody>
      </p:sp>
    </p:spTree>
    <p:extLst>
      <p:ext uri="{BB962C8B-B14F-4D97-AF65-F5344CB8AC3E}">
        <p14:creationId xmlns:p14="http://schemas.microsoft.com/office/powerpoint/2010/main" val="6131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6EB4-9213-FB5B-68E5-7FE2E9EC52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f-ZA"/>
          </a:p>
        </p:txBody>
      </p:sp>
      <p:sp>
        <p:nvSpPr>
          <p:cNvPr id="3" name="Picture Placeholder 2">
            <a:extLst>
              <a:ext uri="{FF2B5EF4-FFF2-40B4-BE49-F238E27FC236}">
                <a16:creationId xmlns:a16="http://schemas.microsoft.com/office/drawing/2014/main" id="{5BB5B059-01C5-9F13-DBAA-AEE666942A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f-ZA"/>
          </a:p>
        </p:txBody>
      </p:sp>
      <p:sp>
        <p:nvSpPr>
          <p:cNvPr id="4" name="Text Placeholder 3">
            <a:extLst>
              <a:ext uri="{FF2B5EF4-FFF2-40B4-BE49-F238E27FC236}">
                <a16:creationId xmlns:a16="http://schemas.microsoft.com/office/drawing/2014/main" id="{65A0E324-F02D-3370-9DED-A2006C0E7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D4600F-A7BA-96AC-795B-454979E9564A}"/>
              </a:ext>
            </a:extLst>
          </p:cNvPr>
          <p:cNvSpPr>
            <a:spLocks noGrp="1"/>
          </p:cNvSpPr>
          <p:nvPr>
            <p:ph type="dt" sz="half" idx="10"/>
          </p:nvPr>
        </p:nvSpPr>
        <p:spPr/>
        <p:txBody>
          <a:bodyPr/>
          <a:lstStyle/>
          <a:p>
            <a:fld id="{BD939EEF-4845-4C67-80D8-5D8F4E42FBB2}" type="datetimeFigureOut">
              <a:rPr lang="af-ZA" smtClean="0"/>
              <a:t>2025-07-18</a:t>
            </a:fld>
            <a:endParaRPr lang="af-ZA"/>
          </a:p>
        </p:txBody>
      </p:sp>
      <p:sp>
        <p:nvSpPr>
          <p:cNvPr id="6" name="Footer Placeholder 5">
            <a:extLst>
              <a:ext uri="{FF2B5EF4-FFF2-40B4-BE49-F238E27FC236}">
                <a16:creationId xmlns:a16="http://schemas.microsoft.com/office/drawing/2014/main" id="{16FFADBF-7FDF-6BDD-3F54-F2DF12606E8E}"/>
              </a:ext>
            </a:extLst>
          </p:cNvPr>
          <p:cNvSpPr>
            <a:spLocks noGrp="1"/>
          </p:cNvSpPr>
          <p:nvPr>
            <p:ph type="ftr" sz="quarter" idx="11"/>
          </p:nvPr>
        </p:nvSpPr>
        <p:spPr/>
        <p:txBody>
          <a:bodyPr/>
          <a:lstStyle/>
          <a:p>
            <a:endParaRPr lang="af-ZA"/>
          </a:p>
        </p:txBody>
      </p:sp>
      <p:sp>
        <p:nvSpPr>
          <p:cNvPr id="7" name="Slide Number Placeholder 6">
            <a:extLst>
              <a:ext uri="{FF2B5EF4-FFF2-40B4-BE49-F238E27FC236}">
                <a16:creationId xmlns:a16="http://schemas.microsoft.com/office/drawing/2014/main" id="{EEF850F1-86FD-A88B-2F55-098D5F48D7C1}"/>
              </a:ext>
            </a:extLst>
          </p:cNvPr>
          <p:cNvSpPr>
            <a:spLocks noGrp="1"/>
          </p:cNvSpPr>
          <p:nvPr>
            <p:ph type="sldNum" sz="quarter" idx="12"/>
          </p:nvPr>
        </p:nvSpPr>
        <p:spPr/>
        <p:txBody>
          <a:bodyPr/>
          <a:lstStyle/>
          <a:p>
            <a:fld id="{62DAFFAB-0D39-481D-9A4F-0528C3983CAD}" type="slidenum">
              <a:rPr lang="af-ZA" smtClean="0"/>
              <a:t>‹#›</a:t>
            </a:fld>
            <a:endParaRPr lang="af-ZA"/>
          </a:p>
        </p:txBody>
      </p:sp>
    </p:spTree>
    <p:extLst>
      <p:ext uri="{BB962C8B-B14F-4D97-AF65-F5344CB8AC3E}">
        <p14:creationId xmlns:p14="http://schemas.microsoft.com/office/powerpoint/2010/main" val="3470703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5CC5CE-1081-31C2-9E74-2319C86FD3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f-ZA"/>
          </a:p>
        </p:txBody>
      </p:sp>
      <p:sp>
        <p:nvSpPr>
          <p:cNvPr id="3" name="Text Placeholder 2">
            <a:extLst>
              <a:ext uri="{FF2B5EF4-FFF2-40B4-BE49-F238E27FC236}">
                <a16:creationId xmlns:a16="http://schemas.microsoft.com/office/drawing/2014/main" id="{EE307750-5CB9-5A1F-1980-89C2A55994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E08976ED-ACFA-59EC-5A04-373145F7C2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939EEF-4845-4C67-80D8-5D8F4E42FBB2}" type="datetimeFigureOut">
              <a:rPr lang="af-ZA" smtClean="0"/>
              <a:t>2025-07-18</a:t>
            </a:fld>
            <a:endParaRPr lang="af-ZA"/>
          </a:p>
        </p:txBody>
      </p:sp>
      <p:sp>
        <p:nvSpPr>
          <p:cNvPr id="5" name="Footer Placeholder 4">
            <a:extLst>
              <a:ext uri="{FF2B5EF4-FFF2-40B4-BE49-F238E27FC236}">
                <a16:creationId xmlns:a16="http://schemas.microsoft.com/office/drawing/2014/main" id="{7532E7E7-EF7B-902D-1508-C73F729D00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af-ZA"/>
          </a:p>
        </p:txBody>
      </p:sp>
      <p:sp>
        <p:nvSpPr>
          <p:cNvPr id="6" name="Slide Number Placeholder 5">
            <a:extLst>
              <a:ext uri="{FF2B5EF4-FFF2-40B4-BE49-F238E27FC236}">
                <a16:creationId xmlns:a16="http://schemas.microsoft.com/office/drawing/2014/main" id="{169D3595-D6DB-BE6D-8E86-A3C01222AC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DAFFAB-0D39-481D-9A4F-0528C3983CAD}" type="slidenum">
              <a:rPr lang="af-ZA" smtClean="0"/>
              <a:t>‹#›</a:t>
            </a:fld>
            <a:endParaRPr lang="af-ZA"/>
          </a:p>
        </p:txBody>
      </p:sp>
    </p:spTree>
    <p:extLst>
      <p:ext uri="{BB962C8B-B14F-4D97-AF65-F5344CB8AC3E}">
        <p14:creationId xmlns:p14="http://schemas.microsoft.com/office/powerpoint/2010/main" val="2349714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V2345VNkAy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youtube.com/watch?v=d-DoNgtfNcc"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ree School Learning photo and picture">
            <a:extLst>
              <a:ext uri="{FF2B5EF4-FFF2-40B4-BE49-F238E27FC236}">
                <a16:creationId xmlns:a16="http://schemas.microsoft.com/office/drawing/2014/main" id="{DFD5FDA5-4513-E91E-9FEA-75B63F25F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682" b="12732"/>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F8A9FC58-FC42-1DD8-8C2A-CA80716F234D}"/>
              </a:ext>
            </a:extLst>
          </p:cNvPr>
          <p:cNvSpPr>
            <a:spLocks noGrp="1"/>
          </p:cNvSpPr>
          <p:nvPr>
            <p:ph type="ctrTitle"/>
          </p:nvPr>
        </p:nvSpPr>
        <p:spPr>
          <a:xfrm>
            <a:off x="3325473" y="1924619"/>
            <a:ext cx="5541054" cy="1655378"/>
          </a:xfrm>
        </p:spPr>
        <p:txBody>
          <a:bodyPr>
            <a:normAutofit/>
          </a:bodyPr>
          <a:lstStyle/>
          <a:p>
            <a:r>
              <a:rPr lang="en-GB" sz="4400"/>
              <a:t>Career &amp; Subject Choices</a:t>
            </a:r>
            <a:endParaRPr lang="af-ZA" sz="4400"/>
          </a:p>
        </p:txBody>
      </p:sp>
      <p:sp>
        <p:nvSpPr>
          <p:cNvPr id="3" name="Subtitle 2">
            <a:extLst>
              <a:ext uri="{FF2B5EF4-FFF2-40B4-BE49-F238E27FC236}">
                <a16:creationId xmlns:a16="http://schemas.microsoft.com/office/drawing/2014/main" id="{6C7C8AF5-53B5-BA38-A704-E27834B1BE3C}"/>
              </a:ext>
            </a:extLst>
          </p:cNvPr>
          <p:cNvSpPr>
            <a:spLocks noGrp="1"/>
          </p:cNvSpPr>
          <p:nvPr>
            <p:ph type="subTitle" idx="1"/>
          </p:nvPr>
        </p:nvSpPr>
        <p:spPr>
          <a:xfrm>
            <a:off x="3880419" y="3668285"/>
            <a:ext cx="4431162" cy="1337967"/>
          </a:xfrm>
        </p:spPr>
        <p:txBody>
          <a:bodyPr>
            <a:normAutofit/>
          </a:bodyPr>
          <a:lstStyle/>
          <a:p>
            <a:r>
              <a:rPr lang="en">
                <a:latin typeface="+mn-lt"/>
              </a:rPr>
              <a:t>World of Work</a:t>
            </a:r>
          </a:p>
          <a:p>
            <a:r>
              <a:rPr lang="en">
                <a:latin typeface="+mn-lt"/>
              </a:rPr>
              <a:t>Term 3: Lesson 1</a:t>
            </a:r>
          </a:p>
          <a:p>
            <a:endParaRPr lang="af-ZA" dirty="0"/>
          </a:p>
        </p:txBody>
      </p:sp>
      <p:pic>
        <p:nvPicPr>
          <p:cNvPr id="4" name="Picture 3">
            <a:extLst>
              <a:ext uri="{FF2B5EF4-FFF2-40B4-BE49-F238E27FC236}">
                <a16:creationId xmlns:a16="http://schemas.microsoft.com/office/drawing/2014/main" id="{B0DF56CF-97CC-A738-325A-B6427D36B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354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942D5C-F2F4-A9FD-A77C-A7F073099886}"/>
              </a:ext>
            </a:extLst>
          </p:cNvPr>
          <p:cNvSpPr>
            <a:spLocks noGrp="1"/>
          </p:cNvSpPr>
          <p:nvPr>
            <p:ph type="title"/>
          </p:nvPr>
        </p:nvSpPr>
        <p:spPr>
          <a:xfrm>
            <a:off x="1115568" y="548640"/>
            <a:ext cx="10168128" cy="1179576"/>
          </a:xfrm>
        </p:spPr>
        <p:txBody>
          <a:bodyPr>
            <a:normAutofit/>
          </a:bodyPr>
          <a:lstStyle/>
          <a:p>
            <a:r>
              <a:rPr lang="en-US" sz="4000"/>
              <a:t>Let’s watch another video</a:t>
            </a:r>
            <a:endParaRPr lang="af-ZA" sz="4000"/>
          </a:p>
        </p:txBody>
      </p:sp>
      <p:sp>
        <p:nvSpPr>
          <p:cNvPr id="16" name="Rectangle 15">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icons of different kinds of objects&#10;&#10;AI-generated content may be incorrect.">
            <a:extLst>
              <a:ext uri="{FF2B5EF4-FFF2-40B4-BE49-F238E27FC236}">
                <a16:creationId xmlns:a16="http://schemas.microsoft.com/office/drawing/2014/main" id="{45784376-7808-E796-A960-B1F4D9D4597D}"/>
              </a:ext>
            </a:extLst>
          </p:cNvPr>
          <p:cNvPicPr>
            <a:picLocks noChangeAspect="1"/>
          </p:cNvPicPr>
          <p:nvPr/>
        </p:nvPicPr>
        <p:blipFill>
          <a:blip r:embed="rId3"/>
          <a:srcRect l="3848" r="5049" b="1"/>
          <a:stretch>
            <a:fillRect/>
          </a:stretch>
        </p:blipFill>
        <p:spPr>
          <a:xfrm>
            <a:off x="908304" y="2478024"/>
            <a:ext cx="6009855" cy="3694176"/>
          </a:xfrm>
          <a:prstGeom prst="rect">
            <a:avLst/>
          </a:prstGeom>
        </p:spPr>
      </p:pic>
      <p:sp>
        <p:nvSpPr>
          <p:cNvPr id="3" name="Content Placeholder 2">
            <a:extLst>
              <a:ext uri="{FF2B5EF4-FFF2-40B4-BE49-F238E27FC236}">
                <a16:creationId xmlns:a16="http://schemas.microsoft.com/office/drawing/2014/main" id="{3C9CCE3D-74A4-4A92-6981-C8DB0F6BC021}"/>
              </a:ext>
            </a:extLst>
          </p:cNvPr>
          <p:cNvSpPr>
            <a:spLocks noGrp="1"/>
          </p:cNvSpPr>
          <p:nvPr>
            <p:ph idx="1"/>
          </p:nvPr>
        </p:nvSpPr>
        <p:spPr>
          <a:xfrm>
            <a:off x="7411453" y="2478024"/>
            <a:ext cx="3872243" cy="3694176"/>
          </a:xfrm>
        </p:spPr>
        <p:txBody>
          <a:bodyPr anchor="ctr">
            <a:normAutofit/>
          </a:bodyPr>
          <a:lstStyle/>
          <a:p>
            <a:pPr marL="0" indent="0" algn="ctr">
              <a:buNone/>
            </a:pPr>
            <a:r>
              <a:rPr lang="en-GB" sz="1800" b="1" dirty="0"/>
              <a:t>#Futuready: Exploring Careers </a:t>
            </a:r>
            <a:br>
              <a:rPr lang="en-GB" sz="1800" dirty="0"/>
            </a:br>
            <a:r>
              <a:rPr lang="en-GB" sz="1800" dirty="0">
                <a:hlinkClick r:id="rId4"/>
              </a:rPr>
              <a:t>https://www.youtube.com/watch?v=V2345VNkAyY</a:t>
            </a:r>
            <a:r>
              <a:rPr lang="en-GB" sz="1800" dirty="0"/>
              <a:t> </a:t>
            </a:r>
          </a:p>
          <a:p>
            <a:pPr marL="0" indent="0" algn="ctr">
              <a:buNone/>
            </a:pPr>
            <a:r>
              <a:rPr lang="en-GB" sz="1800" dirty="0"/>
              <a:t>(3 min 40 sec)</a:t>
            </a:r>
            <a:br>
              <a:rPr lang="en-GB" sz="1800" dirty="0"/>
            </a:br>
            <a:endParaRPr lang="af-ZA" sz="1800" dirty="0"/>
          </a:p>
        </p:txBody>
      </p:sp>
      <p:pic>
        <p:nvPicPr>
          <p:cNvPr id="6" name="Picture 5">
            <a:extLst>
              <a:ext uri="{FF2B5EF4-FFF2-40B4-BE49-F238E27FC236}">
                <a16:creationId xmlns:a16="http://schemas.microsoft.com/office/drawing/2014/main" id="{89F74B2E-89D3-9A8B-A1DD-B1427D5C3A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180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8218D1-062C-FD7B-9F55-8A578FC5F8D9}"/>
              </a:ext>
            </a:extLst>
          </p:cNvPr>
          <p:cNvSpPr>
            <a:spLocks noGrp="1"/>
          </p:cNvSpPr>
          <p:nvPr>
            <p:ph type="title"/>
          </p:nvPr>
        </p:nvSpPr>
        <p:spPr>
          <a:xfrm>
            <a:off x="793662" y="386930"/>
            <a:ext cx="10066122" cy="1298448"/>
          </a:xfrm>
        </p:spPr>
        <p:txBody>
          <a:bodyPr anchor="b">
            <a:normAutofit/>
          </a:bodyPr>
          <a:lstStyle/>
          <a:p>
            <a:r>
              <a:rPr lang="af-ZA" sz="4800"/>
              <a:t>Learning fields and subjects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C17B62-CCD1-DF05-2138-705C9BDD8605}"/>
              </a:ext>
            </a:extLst>
          </p:cNvPr>
          <p:cNvSpPr>
            <a:spLocks noGrp="1"/>
          </p:cNvSpPr>
          <p:nvPr>
            <p:ph idx="1"/>
          </p:nvPr>
        </p:nvSpPr>
        <p:spPr>
          <a:xfrm>
            <a:off x="793661" y="2599509"/>
            <a:ext cx="4530898" cy="3639450"/>
          </a:xfrm>
        </p:spPr>
        <p:txBody>
          <a:bodyPr anchor="ctr">
            <a:normAutofit/>
          </a:bodyPr>
          <a:lstStyle/>
          <a:p>
            <a:r>
              <a:rPr lang="en-GB" sz="2000" dirty="0"/>
              <a:t>We can group subjects into different </a:t>
            </a:r>
            <a:r>
              <a:rPr lang="en-GB" sz="2000" b="1" dirty="0"/>
              <a:t>learning fields</a:t>
            </a:r>
            <a:r>
              <a:rPr lang="en-GB" sz="2000" dirty="0"/>
              <a:t>.</a:t>
            </a:r>
          </a:p>
          <a:p>
            <a:r>
              <a:rPr lang="en-GB" sz="2000" dirty="0"/>
              <a:t>Each field links to certain career paths.</a:t>
            </a:r>
          </a:p>
          <a:p>
            <a:r>
              <a:rPr lang="en-GB" sz="2000" dirty="0"/>
              <a:t>Why this matters:</a:t>
            </a:r>
          </a:p>
          <a:p>
            <a:pPr lvl="1"/>
            <a:r>
              <a:rPr lang="en-GB" sz="1600" dirty="0"/>
              <a:t>Choosing subjects from the same field can prepare you for </a:t>
            </a:r>
            <a:r>
              <a:rPr lang="en-GB" sz="1600" b="1" dirty="0"/>
              <a:t>related careers</a:t>
            </a:r>
            <a:r>
              <a:rPr lang="en-GB" sz="1600" dirty="0"/>
              <a:t>.</a:t>
            </a:r>
          </a:p>
          <a:p>
            <a:pPr lvl="1"/>
            <a:r>
              <a:rPr lang="en-GB" sz="1600" b="1" dirty="0"/>
              <a:t>Example: </a:t>
            </a:r>
            <a:r>
              <a:rPr lang="en-GB" sz="1600" dirty="0"/>
              <a:t>If you take Life Sciences, Physical Sciences, and CAT, you could work in health or science fields (e.g. doctor, physiotherapist, pharmacist).</a:t>
            </a:r>
            <a:endParaRPr lang="af-ZA" sz="1600" dirty="0"/>
          </a:p>
        </p:txBody>
      </p:sp>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BB8C7C25-0704-9F8E-E93C-F7CAE5F3EC75}"/>
              </a:ext>
            </a:extLst>
          </p:cNvPr>
          <p:cNvGraphicFramePr>
            <a:graphicFrameLocks noGrp="1"/>
          </p:cNvGraphicFramePr>
          <p:nvPr>
            <p:extLst>
              <p:ext uri="{D42A27DB-BD31-4B8C-83A1-F6EECF244321}">
                <p14:modId xmlns:p14="http://schemas.microsoft.com/office/powerpoint/2010/main" val="389080066"/>
              </p:ext>
            </p:extLst>
          </p:nvPr>
        </p:nvGraphicFramePr>
        <p:xfrm>
          <a:off x="5911532" y="2587835"/>
          <a:ext cx="5150278" cy="3507087"/>
        </p:xfrm>
        <a:graphic>
          <a:graphicData uri="http://schemas.openxmlformats.org/drawingml/2006/table">
            <a:tbl>
              <a:tblPr firstRow="1" firstCol="1" bandRow="1">
                <a:tableStyleId>{5C22544A-7EE6-4342-B048-85BDC9FD1C3A}</a:tableStyleId>
              </a:tblPr>
              <a:tblGrid>
                <a:gridCol w="1894048">
                  <a:extLst>
                    <a:ext uri="{9D8B030D-6E8A-4147-A177-3AD203B41FA5}">
                      <a16:colId xmlns:a16="http://schemas.microsoft.com/office/drawing/2014/main" val="3911220606"/>
                    </a:ext>
                  </a:extLst>
                </a:gridCol>
                <a:gridCol w="3256230">
                  <a:extLst>
                    <a:ext uri="{9D8B030D-6E8A-4147-A177-3AD203B41FA5}">
                      <a16:colId xmlns:a16="http://schemas.microsoft.com/office/drawing/2014/main" val="2698442194"/>
                    </a:ext>
                  </a:extLst>
                </a:gridCol>
              </a:tblGrid>
              <a:tr h="215686">
                <a:tc>
                  <a:txBody>
                    <a:bodyPr/>
                    <a:lstStyle/>
                    <a:p>
                      <a:pPr>
                        <a:lnSpc>
                          <a:spcPct val="107000"/>
                        </a:lnSpc>
                        <a:spcAft>
                          <a:spcPts val="800"/>
                        </a:spcAft>
                        <a:buNone/>
                      </a:pPr>
                      <a:r>
                        <a:rPr lang="en-ZA" sz="1200">
                          <a:ln>
                            <a:noFill/>
                          </a:ln>
                          <a:effectLst/>
                        </a:rPr>
                        <a:t>Learning Field:</a:t>
                      </a:r>
                      <a:endParaRPr lang="af-ZA" sz="1500">
                        <a:effectLst/>
                        <a:latin typeface="Calibri" panose="020F0502020204030204" pitchFamily="34" charset="0"/>
                        <a:ea typeface="Calibri" panose="020F0502020204030204" pitchFamily="34" charset="0"/>
                        <a:cs typeface="Times New Roman" panose="02020603050405020304" pitchFamily="18" charset="0"/>
                      </a:endParaRPr>
                    </a:p>
                  </a:txBody>
                  <a:tcPr marL="52030" marR="52030" marT="0" marB="0"/>
                </a:tc>
                <a:tc>
                  <a:txBody>
                    <a:bodyPr/>
                    <a:lstStyle/>
                    <a:p>
                      <a:pPr>
                        <a:lnSpc>
                          <a:spcPct val="107000"/>
                        </a:lnSpc>
                        <a:spcAft>
                          <a:spcPts val="800"/>
                        </a:spcAft>
                        <a:buNone/>
                      </a:pPr>
                      <a:r>
                        <a:rPr lang="en-ZA" sz="1200">
                          <a:ln>
                            <a:noFill/>
                          </a:ln>
                          <a:effectLst/>
                        </a:rPr>
                        <a:t>Subject:</a:t>
                      </a:r>
                      <a:endParaRPr lang="af-ZA" sz="1500">
                        <a:effectLst/>
                        <a:latin typeface="Calibri" panose="020F0502020204030204" pitchFamily="34" charset="0"/>
                        <a:ea typeface="Calibri" panose="020F0502020204030204" pitchFamily="34" charset="0"/>
                        <a:cs typeface="Times New Roman" panose="02020603050405020304" pitchFamily="18" charset="0"/>
                      </a:endParaRPr>
                    </a:p>
                  </a:txBody>
                  <a:tcPr marL="52030" marR="52030" marT="0" marB="0"/>
                </a:tc>
                <a:extLst>
                  <a:ext uri="{0D108BD9-81ED-4DB2-BD59-A6C34878D82A}">
                    <a16:rowId xmlns:a16="http://schemas.microsoft.com/office/drawing/2014/main" val="1496788307"/>
                  </a:ext>
                </a:extLst>
              </a:tr>
              <a:tr h="611598">
                <a:tc>
                  <a:txBody>
                    <a:bodyPr/>
                    <a:lstStyle/>
                    <a:p>
                      <a:pPr>
                        <a:lnSpc>
                          <a:spcPct val="107000"/>
                        </a:lnSpc>
                        <a:spcAft>
                          <a:spcPts val="800"/>
                        </a:spcAft>
                        <a:buNone/>
                      </a:pPr>
                      <a:r>
                        <a:rPr lang="en-ZA" sz="1200">
                          <a:ln>
                            <a:noFill/>
                          </a:ln>
                          <a:effectLst/>
                        </a:rPr>
                        <a:t>Sciences</a:t>
                      </a:r>
                      <a:endParaRPr lang="af-ZA" sz="1500">
                        <a:effectLst/>
                        <a:latin typeface="Calibri" panose="020F0502020204030204" pitchFamily="34" charset="0"/>
                        <a:ea typeface="Calibri" panose="020F0502020204030204" pitchFamily="34" charset="0"/>
                        <a:cs typeface="Times New Roman" panose="02020603050405020304" pitchFamily="18" charset="0"/>
                      </a:endParaRPr>
                    </a:p>
                  </a:txBody>
                  <a:tcPr marL="52030" marR="52030" marT="0" marB="0"/>
                </a:tc>
                <a:tc>
                  <a:txBody>
                    <a:bodyPr/>
                    <a:lstStyle/>
                    <a:p>
                      <a:pPr>
                        <a:lnSpc>
                          <a:spcPct val="107000"/>
                        </a:lnSpc>
                        <a:spcAft>
                          <a:spcPts val="800"/>
                        </a:spcAft>
                        <a:buNone/>
                      </a:pPr>
                      <a:r>
                        <a:rPr lang="en-ZA" sz="1200">
                          <a:ln>
                            <a:noFill/>
                          </a:ln>
                          <a:effectLst/>
                        </a:rPr>
                        <a:t>Computer Applications Technology (CAT), Information Technology (IT), Life Sciences, Physical Sciences, Mathematics</a:t>
                      </a:r>
                      <a:endParaRPr lang="af-ZA" sz="1500">
                        <a:effectLst/>
                        <a:latin typeface="Calibri" panose="020F0502020204030204" pitchFamily="34" charset="0"/>
                        <a:ea typeface="Calibri" panose="020F0502020204030204" pitchFamily="34" charset="0"/>
                        <a:cs typeface="Times New Roman" panose="02020603050405020304" pitchFamily="18" charset="0"/>
                      </a:endParaRPr>
                    </a:p>
                  </a:txBody>
                  <a:tcPr marL="52030" marR="52030" marT="0" marB="0"/>
                </a:tc>
                <a:extLst>
                  <a:ext uri="{0D108BD9-81ED-4DB2-BD59-A6C34878D82A}">
                    <a16:rowId xmlns:a16="http://schemas.microsoft.com/office/drawing/2014/main" val="202822995"/>
                  </a:ext>
                </a:extLst>
              </a:tr>
              <a:tr h="413641">
                <a:tc>
                  <a:txBody>
                    <a:bodyPr/>
                    <a:lstStyle/>
                    <a:p>
                      <a:pPr>
                        <a:lnSpc>
                          <a:spcPct val="107000"/>
                        </a:lnSpc>
                        <a:spcAft>
                          <a:spcPts val="800"/>
                        </a:spcAft>
                        <a:buNone/>
                      </a:pPr>
                      <a:r>
                        <a:rPr lang="en-ZA" sz="1200">
                          <a:ln>
                            <a:noFill/>
                          </a:ln>
                          <a:effectLst/>
                        </a:rPr>
                        <a:t>Human &amp; Social Studies </a:t>
                      </a:r>
                      <a:endParaRPr lang="af-ZA" sz="1500">
                        <a:effectLst/>
                        <a:latin typeface="Calibri" panose="020F0502020204030204" pitchFamily="34" charset="0"/>
                        <a:ea typeface="Calibri" panose="020F0502020204030204" pitchFamily="34" charset="0"/>
                        <a:cs typeface="Times New Roman" panose="02020603050405020304" pitchFamily="18" charset="0"/>
                      </a:endParaRPr>
                    </a:p>
                  </a:txBody>
                  <a:tcPr marL="52030" marR="52030" marT="0" marB="0"/>
                </a:tc>
                <a:tc>
                  <a:txBody>
                    <a:bodyPr/>
                    <a:lstStyle/>
                    <a:p>
                      <a:pPr>
                        <a:lnSpc>
                          <a:spcPct val="107000"/>
                        </a:lnSpc>
                        <a:spcAft>
                          <a:spcPts val="800"/>
                        </a:spcAft>
                        <a:buNone/>
                      </a:pPr>
                      <a:r>
                        <a:rPr lang="en-ZA" sz="1200">
                          <a:ln>
                            <a:noFill/>
                          </a:ln>
                          <a:effectLst/>
                        </a:rPr>
                        <a:t>Geography, History, Religion Studies, Life Orientation </a:t>
                      </a:r>
                      <a:endParaRPr lang="af-ZA" sz="1500">
                        <a:effectLst/>
                        <a:latin typeface="Calibri" panose="020F0502020204030204" pitchFamily="34" charset="0"/>
                        <a:ea typeface="Calibri" panose="020F0502020204030204" pitchFamily="34" charset="0"/>
                        <a:cs typeface="Times New Roman" panose="02020603050405020304" pitchFamily="18" charset="0"/>
                      </a:endParaRPr>
                    </a:p>
                  </a:txBody>
                  <a:tcPr marL="52030" marR="52030" marT="0" marB="0"/>
                </a:tc>
                <a:extLst>
                  <a:ext uri="{0D108BD9-81ED-4DB2-BD59-A6C34878D82A}">
                    <a16:rowId xmlns:a16="http://schemas.microsoft.com/office/drawing/2014/main" val="1429034891"/>
                  </a:ext>
                </a:extLst>
              </a:tr>
              <a:tr h="413641">
                <a:tc>
                  <a:txBody>
                    <a:bodyPr/>
                    <a:lstStyle/>
                    <a:p>
                      <a:pPr>
                        <a:lnSpc>
                          <a:spcPct val="107000"/>
                        </a:lnSpc>
                        <a:spcAft>
                          <a:spcPts val="800"/>
                        </a:spcAft>
                        <a:buNone/>
                      </a:pPr>
                      <a:r>
                        <a:rPr lang="en-ZA" sz="1200">
                          <a:ln>
                            <a:noFill/>
                          </a:ln>
                          <a:effectLst/>
                        </a:rPr>
                        <a:t>Services</a:t>
                      </a:r>
                      <a:endParaRPr lang="af-ZA" sz="1500">
                        <a:effectLst/>
                        <a:latin typeface="Calibri" panose="020F0502020204030204" pitchFamily="34" charset="0"/>
                        <a:ea typeface="Calibri" panose="020F0502020204030204" pitchFamily="34" charset="0"/>
                        <a:cs typeface="Times New Roman" panose="02020603050405020304" pitchFamily="18" charset="0"/>
                      </a:endParaRPr>
                    </a:p>
                  </a:txBody>
                  <a:tcPr marL="52030" marR="52030" marT="0" marB="0"/>
                </a:tc>
                <a:tc>
                  <a:txBody>
                    <a:bodyPr/>
                    <a:lstStyle/>
                    <a:p>
                      <a:pPr>
                        <a:lnSpc>
                          <a:spcPct val="107000"/>
                        </a:lnSpc>
                        <a:spcAft>
                          <a:spcPts val="800"/>
                        </a:spcAft>
                        <a:buNone/>
                      </a:pPr>
                      <a:r>
                        <a:rPr lang="en-ZA" sz="1200">
                          <a:ln>
                            <a:noFill/>
                          </a:ln>
                          <a:effectLst/>
                        </a:rPr>
                        <a:t>Consumer Studies, Hospitality Studies, Tourism</a:t>
                      </a:r>
                      <a:endParaRPr lang="af-ZA" sz="1500">
                        <a:effectLst/>
                        <a:latin typeface="Calibri" panose="020F0502020204030204" pitchFamily="34" charset="0"/>
                        <a:ea typeface="Calibri" panose="020F0502020204030204" pitchFamily="34" charset="0"/>
                        <a:cs typeface="Times New Roman" panose="02020603050405020304" pitchFamily="18" charset="0"/>
                      </a:endParaRPr>
                    </a:p>
                  </a:txBody>
                  <a:tcPr marL="52030" marR="52030" marT="0" marB="0"/>
                </a:tc>
                <a:extLst>
                  <a:ext uri="{0D108BD9-81ED-4DB2-BD59-A6C34878D82A}">
                    <a16:rowId xmlns:a16="http://schemas.microsoft.com/office/drawing/2014/main" val="1643789985"/>
                  </a:ext>
                </a:extLst>
              </a:tr>
              <a:tr h="413641">
                <a:tc>
                  <a:txBody>
                    <a:bodyPr/>
                    <a:lstStyle/>
                    <a:p>
                      <a:pPr>
                        <a:lnSpc>
                          <a:spcPct val="107000"/>
                        </a:lnSpc>
                        <a:spcAft>
                          <a:spcPts val="800"/>
                        </a:spcAft>
                        <a:buNone/>
                      </a:pPr>
                      <a:r>
                        <a:rPr lang="en-ZA" sz="1200">
                          <a:ln>
                            <a:noFill/>
                          </a:ln>
                          <a:effectLst/>
                        </a:rPr>
                        <a:t>Business Commerce &amp; Management Studies </a:t>
                      </a:r>
                      <a:endParaRPr lang="af-ZA" sz="1500">
                        <a:effectLst/>
                        <a:latin typeface="Calibri" panose="020F0502020204030204" pitchFamily="34" charset="0"/>
                        <a:ea typeface="Calibri" panose="020F0502020204030204" pitchFamily="34" charset="0"/>
                        <a:cs typeface="Times New Roman" panose="02020603050405020304" pitchFamily="18" charset="0"/>
                      </a:endParaRPr>
                    </a:p>
                  </a:txBody>
                  <a:tcPr marL="52030" marR="52030" marT="0" marB="0"/>
                </a:tc>
                <a:tc>
                  <a:txBody>
                    <a:bodyPr/>
                    <a:lstStyle/>
                    <a:p>
                      <a:pPr>
                        <a:lnSpc>
                          <a:spcPct val="107000"/>
                        </a:lnSpc>
                        <a:spcAft>
                          <a:spcPts val="800"/>
                        </a:spcAft>
                        <a:buNone/>
                      </a:pPr>
                      <a:r>
                        <a:rPr lang="en-ZA" sz="1200">
                          <a:ln>
                            <a:noFill/>
                          </a:ln>
                          <a:effectLst/>
                        </a:rPr>
                        <a:t>Accounting, Business Studies, Economics</a:t>
                      </a:r>
                      <a:endParaRPr lang="af-ZA" sz="1500">
                        <a:effectLst/>
                        <a:latin typeface="Calibri" panose="020F0502020204030204" pitchFamily="34" charset="0"/>
                        <a:ea typeface="Calibri" panose="020F0502020204030204" pitchFamily="34" charset="0"/>
                        <a:cs typeface="Times New Roman" panose="02020603050405020304" pitchFamily="18" charset="0"/>
                      </a:endParaRPr>
                    </a:p>
                  </a:txBody>
                  <a:tcPr marL="52030" marR="52030" marT="0" marB="0"/>
                </a:tc>
                <a:extLst>
                  <a:ext uri="{0D108BD9-81ED-4DB2-BD59-A6C34878D82A}">
                    <a16:rowId xmlns:a16="http://schemas.microsoft.com/office/drawing/2014/main" val="3885595898"/>
                  </a:ext>
                </a:extLst>
              </a:tr>
              <a:tr h="413641">
                <a:tc>
                  <a:txBody>
                    <a:bodyPr/>
                    <a:lstStyle/>
                    <a:p>
                      <a:pPr>
                        <a:lnSpc>
                          <a:spcPct val="107000"/>
                        </a:lnSpc>
                        <a:spcAft>
                          <a:spcPts val="800"/>
                        </a:spcAft>
                        <a:buNone/>
                      </a:pPr>
                      <a:r>
                        <a:rPr lang="en-ZA" sz="1200">
                          <a:ln>
                            <a:noFill/>
                          </a:ln>
                          <a:effectLst/>
                        </a:rPr>
                        <a:t>Agriculture </a:t>
                      </a:r>
                      <a:endParaRPr lang="af-ZA" sz="1500">
                        <a:effectLst/>
                        <a:latin typeface="Calibri" panose="020F0502020204030204" pitchFamily="34" charset="0"/>
                        <a:ea typeface="Calibri" panose="020F0502020204030204" pitchFamily="34" charset="0"/>
                        <a:cs typeface="Times New Roman" panose="02020603050405020304" pitchFamily="18" charset="0"/>
                      </a:endParaRPr>
                    </a:p>
                  </a:txBody>
                  <a:tcPr marL="52030" marR="52030" marT="0" marB="0"/>
                </a:tc>
                <a:tc>
                  <a:txBody>
                    <a:bodyPr/>
                    <a:lstStyle/>
                    <a:p>
                      <a:pPr>
                        <a:lnSpc>
                          <a:spcPct val="107000"/>
                        </a:lnSpc>
                        <a:spcAft>
                          <a:spcPts val="800"/>
                        </a:spcAft>
                        <a:buNone/>
                      </a:pPr>
                      <a:r>
                        <a:rPr lang="en-ZA" sz="1200">
                          <a:ln>
                            <a:noFill/>
                          </a:ln>
                          <a:effectLst/>
                        </a:rPr>
                        <a:t>Agricultural Management Practices/Sciences or Technology</a:t>
                      </a:r>
                      <a:endParaRPr lang="af-ZA" sz="1500">
                        <a:effectLst/>
                        <a:latin typeface="Calibri" panose="020F0502020204030204" pitchFamily="34" charset="0"/>
                        <a:ea typeface="Calibri" panose="020F0502020204030204" pitchFamily="34" charset="0"/>
                        <a:cs typeface="Times New Roman" panose="02020603050405020304" pitchFamily="18" charset="0"/>
                      </a:endParaRPr>
                    </a:p>
                  </a:txBody>
                  <a:tcPr marL="52030" marR="52030" marT="0" marB="0"/>
                </a:tc>
                <a:extLst>
                  <a:ext uri="{0D108BD9-81ED-4DB2-BD59-A6C34878D82A}">
                    <a16:rowId xmlns:a16="http://schemas.microsoft.com/office/drawing/2014/main" val="3375386269"/>
                  </a:ext>
                </a:extLst>
              </a:tr>
              <a:tr h="413641">
                <a:tc>
                  <a:txBody>
                    <a:bodyPr/>
                    <a:lstStyle/>
                    <a:p>
                      <a:pPr>
                        <a:lnSpc>
                          <a:spcPct val="107000"/>
                        </a:lnSpc>
                        <a:spcAft>
                          <a:spcPts val="800"/>
                        </a:spcAft>
                        <a:buNone/>
                      </a:pPr>
                      <a:r>
                        <a:rPr lang="en-ZA" sz="1200">
                          <a:ln>
                            <a:noFill/>
                          </a:ln>
                          <a:effectLst/>
                        </a:rPr>
                        <a:t>Culture &amp; Arts </a:t>
                      </a:r>
                      <a:endParaRPr lang="af-ZA" sz="1500">
                        <a:effectLst/>
                        <a:latin typeface="Calibri" panose="020F0502020204030204" pitchFamily="34" charset="0"/>
                        <a:ea typeface="Calibri" panose="020F0502020204030204" pitchFamily="34" charset="0"/>
                        <a:cs typeface="Times New Roman" panose="02020603050405020304" pitchFamily="18" charset="0"/>
                      </a:endParaRPr>
                    </a:p>
                  </a:txBody>
                  <a:tcPr marL="52030" marR="52030" marT="0" marB="0"/>
                </a:tc>
                <a:tc>
                  <a:txBody>
                    <a:bodyPr/>
                    <a:lstStyle/>
                    <a:p>
                      <a:pPr>
                        <a:lnSpc>
                          <a:spcPct val="107000"/>
                        </a:lnSpc>
                        <a:spcAft>
                          <a:spcPts val="800"/>
                        </a:spcAft>
                        <a:buNone/>
                      </a:pPr>
                      <a:r>
                        <a:rPr lang="en-ZA" sz="1200">
                          <a:ln>
                            <a:noFill/>
                          </a:ln>
                          <a:effectLst/>
                        </a:rPr>
                        <a:t>Dance Studies, Design, Dramatic Arts, Music, Visual Arts</a:t>
                      </a:r>
                      <a:endParaRPr lang="af-ZA" sz="1500">
                        <a:effectLst/>
                        <a:latin typeface="Calibri" panose="020F0502020204030204" pitchFamily="34" charset="0"/>
                        <a:ea typeface="Calibri" panose="020F0502020204030204" pitchFamily="34" charset="0"/>
                        <a:cs typeface="Times New Roman" panose="02020603050405020304" pitchFamily="18" charset="0"/>
                      </a:endParaRPr>
                    </a:p>
                  </a:txBody>
                  <a:tcPr marL="52030" marR="52030" marT="0" marB="0"/>
                </a:tc>
                <a:extLst>
                  <a:ext uri="{0D108BD9-81ED-4DB2-BD59-A6C34878D82A}">
                    <a16:rowId xmlns:a16="http://schemas.microsoft.com/office/drawing/2014/main" val="3936986191"/>
                  </a:ext>
                </a:extLst>
              </a:tr>
              <a:tr h="611598">
                <a:tc>
                  <a:txBody>
                    <a:bodyPr/>
                    <a:lstStyle/>
                    <a:p>
                      <a:pPr>
                        <a:lnSpc>
                          <a:spcPct val="107000"/>
                        </a:lnSpc>
                        <a:spcAft>
                          <a:spcPts val="800"/>
                        </a:spcAft>
                        <a:buNone/>
                      </a:pPr>
                      <a:r>
                        <a:rPr lang="en-ZA" sz="1200">
                          <a:ln>
                            <a:noFill/>
                          </a:ln>
                          <a:effectLst/>
                        </a:rPr>
                        <a:t>Manufacturing, Engineering &amp; Technology </a:t>
                      </a:r>
                      <a:endParaRPr lang="af-ZA" sz="1500">
                        <a:effectLst/>
                        <a:latin typeface="Calibri" panose="020F0502020204030204" pitchFamily="34" charset="0"/>
                        <a:ea typeface="Calibri" panose="020F0502020204030204" pitchFamily="34" charset="0"/>
                        <a:cs typeface="Times New Roman" panose="02020603050405020304" pitchFamily="18" charset="0"/>
                      </a:endParaRPr>
                    </a:p>
                  </a:txBody>
                  <a:tcPr marL="52030" marR="52030" marT="0" marB="0"/>
                </a:tc>
                <a:tc>
                  <a:txBody>
                    <a:bodyPr/>
                    <a:lstStyle/>
                    <a:p>
                      <a:pPr>
                        <a:lnSpc>
                          <a:spcPct val="107000"/>
                        </a:lnSpc>
                        <a:spcAft>
                          <a:spcPts val="800"/>
                        </a:spcAft>
                        <a:buNone/>
                      </a:pPr>
                      <a:r>
                        <a:rPr lang="en-ZA" sz="1200">
                          <a:ln>
                            <a:noFill/>
                          </a:ln>
                          <a:effectLst/>
                        </a:rPr>
                        <a:t>Civil Technology, Electrical Technology, Mechanical Technology, Engineering Graphics and Design</a:t>
                      </a:r>
                      <a:endParaRPr lang="af-ZA" sz="1500">
                        <a:effectLst/>
                        <a:latin typeface="Calibri" panose="020F0502020204030204" pitchFamily="34" charset="0"/>
                        <a:ea typeface="Calibri" panose="020F0502020204030204" pitchFamily="34" charset="0"/>
                        <a:cs typeface="Times New Roman" panose="02020603050405020304" pitchFamily="18" charset="0"/>
                      </a:endParaRPr>
                    </a:p>
                  </a:txBody>
                  <a:tcPr marL="52030" marR="52030" marT="0" marB="0"/>
                </a:tc>
                <a:extLst>
                  <a:ext uri="{0D108BD9-81ED-4DB2-BD59-A6C34878D82A}">
                    <a16:rowId xmlns:a16="http://schemas.microsoft.com/office/drawing/2014/main" val="1112816799"/>
                  </a:ext>
                </a:extLst>
              </a:tr>
            </a:tbl>
          </a:graphicData>
        </a:graphic>
      </p:graphicFrame>
      <p:pic>
        <p:nvPicPr>
          <p:cNvPr id="6" name="Picture 5">
            <a:extLst>
              <a:ext uri="{FF2B5EF4-FFF2-40B4-BE49-F238E27FC236}">
                <a16:creationId xmlns:a16="http://schemas.microsoft.com/office/drawing/2014/main" id="{851B5F32-9FE6-9896-47E8-597AEDB6B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222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818DEE-C0C9-40E8-83E1-937E7F39494A}"/>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It’s a big decision, but you don’t have to have it all figured out</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B3E5AF9-0410-E1BD-552E-C9F6AAC3C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88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4DEDCD-CBC0-C28E-646F-F83893FED953}"/>
              </a:ext>
            </a:extLst>
          </p:cNvPr>
          <p:cNvSpPr>
            <a:spLocks noGrp="1"/>
          </p:cNvSpPr>
          <p:nvPr>
            <p:ph type="title"/>
          </p:nvPr>
        </p:nvSpPr>
        <p:spPr>
          <a:xfrm>
            <a:off x="838200" y="557189"/>
            <a:ext cx="3374136" cy="5567891"/>
          </a:xfrm>
        </p:spPr>
        <p:txBody>
          <a:bodyPr>
            <a:normAutofit/>
          </a:bodyPr>
          <a:lstStyle/>
          <a:p>
            <a:r>
              <a:rPr lang="en-US" sz="5200" b="1" dirty="0"/>
              <a:t>Activity 1 – Self exploration</a:t>
            </a:r>
            <a:endParaRPr lang="af-ZA" sz="5200" b="1" dirty="0"/>
          </a:p>
        </p:txBody>
      </p:sp>
      <p:graphicFrame>
        <p:nvGraphicFramePr>
          <p:cNvPr id="5" name="Content Placeholder 2">
            <a:extLst>
              <a:ext uri="{FF2B5EF4-FFF2-40B4-BE49-F238E27FC236}">
                <a16:creationId xmlns:a16="http://schemas.microsoft.com/office/drawing/2014/main" id="{F9FA4ADB-38A0-8543-52BE-9DDC66186234}"/>
              </a:ext>
            </a:extLst>
          </p:cNvPr>
          <p:cNvGraphicFramePr>
            <a:graphicFrameLocks noGrp="1"/>
          </p:cNvGraphicFramePr>
          <p:nvPr>
            <p:ph idx="1"/>
            <p:extLst>
              <p:ext uri="{D42A27DB-BD31-4B8C-83A1-F6EECF244321}">
                <p14:modId xmlns:p14="http://schemas.microsoft.com/office/powerpoint/2010/main" val="412083804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38F5C75-D3ED-28B9-39CC-29D994D797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850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A60A8-CC4E-5AF6-D573-7EC1FDFA9EE1}"/>
              </a:ext>
            </a:extLst>
          </p:cNvPr>
          <p:cNvSpPr>
            <a:spLocks noGrp="1"/>
          </p:cNvSpPr>
          <p:nvPr>
            <p:ph type="title"/>
          </p:nvPr>
        </p:nvSpPr>
        <p:spPr>
          <a:xfrm>
            <a:off x="838200" y="557188"/>
            <a:ext cx="10515600" cy="1133499"/>
          </a:xfrm>
        </p:spPr>
        <p:txBody>
          <a:bodyPr>
            <a:normAutofit/>
          </a:bodyPr>
          <a:lstStyle/>
          <a:p>
            <a:pPr algn="ctr"/>
            <a:r>
              <a:rPr lang="en-US" sz="5200" b="1" dirty="0"/>
              <a:t>Activity 2 – My skills and abilities</a:t>
            </a:r>
            <a:endParaRPr lang="af-ZA" sz="5200" dirty="0"/>
          </a:p>
        </p:txBody>
      </p:sp>
      <p:graphicFrame>
        <p:nvGraphicFramePr>
          <p:cNvPr id="5" name="Content Placeholder 2">
            <a:extLst>
              <a:ext uri="{FF2B5EF4-FFF2-40B4-BE49-F238E27FC236}">
                <a16:creationId xmlns:a16="http://schemas.microsoft.com/office/drawing/2014/main" id="{2E7CB6B2-24C8-E684-CC8A-674978ED4091}"/>
              </a:ext>
            </a:extLst>
          </p:cNvPr>
          <p:cNvGraphicFramePr>
            <a:graphicFrameLocks noGrp="1"/>
          </p:cNvGraphicFramePr>
          <p:nvPr>
            <p:ph idx="1"/>
            <p:extLst>
              <p:ext uri="{D42A27DB-BD31-4B8C-83A1-F6EECF244321}">
                <p14:modId xmlns:p14="http://schemas.microsoft.com/office/powerpoint/2010/main" val="272214336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300CCD8-10D6-30F6-DA4F-AC5AE0E954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446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8FCBF-7C5C-7F99-69B7-2133B17B26C1}"/>
              </a:ext>
            </a:extLst>
          </p:cNvPr>
          <p:cNvSpPr>
            <a:spLocks noGrp="1"/>
          </p:cNvSpPr>
          <p:nvPr>
            <p:ph type="title"/>
          </p:nvPr>
        </p:nvSpPr>
        <p:spPr>
          <a:xfrm>
            <a:off x="7331384" y="679730"/>
            <a:ext cx="4171994" cy="3932729"/>
          </a:xfrm>
        </p:spPr>
        <p:txBody>
          <a:bodyPr vert="horz" lIns="91440" tIns="45720" rIns="91440" bIns="45720" rtlCol="0" anchor="b">
            <a:normAutofit/>
          </a:bodyPr>
          <a:lstStyle/>
          <a:p>
            <a:r>
              <a:rPr lang="en-US" sz="6000" kern="1200">
                <a:solidFill>
                  <a:schemeClr val="tx1"/>
                </a:solidFill>
                <a:latin typeface="+mj-lt"/>
                <a:ea typeface="+mj-ea"/>
                <a:cs typeface="+mj-cs"/>
              </a:rPr>
              <a:t>Wrap-up</a:t>
            </a:r>
          </a:p>
        </p:txBody>
      </p:sp>
      <p:grpSp>
        <p:nvGrpSpPr>
          <p:cNvPr id="11" name="Group 1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artoon of a person with a planet in his head&#10;&#10;Description automatically generated with low confidence">
            <a:extLst>
              <a:ext uri="{FF2B5EF4-FFF2-40B4-BE49-F238E27FC236}">
                <a16:creationId xmlns:a16="http://schemas.microsoft.com/office/drawing/2014/main" id="{2F14CD4A-C467-EB32-B424-2E6EE306E924}"/>
              </a:ext>
            </a:extLst>
          </p:cNvPr>
          <p:cNvPicPr>
            <a:picLocks noChangeAspect="1"/>
          </p:cNvPicPr>
          <p:nvPr/>
        </p:nvPicPr>
        <p:blipFill rotWithShape="1">
          <a:blip r:embed="rId3"/>
          <a:srcRect l="22492" t="23908" r="25350" b="15938"/>
          <a:stretch/>
        </p:blipFill>
        <p:spPr>
          <a:xfrm>
            <a:off x="1585781" y="612553"/>
            <a:ext cx="4322462" cy="5632894"/>
          </a:xfrm>
          <a:prstGeom prst="rect">
            <a:avLst/>
          </a:prstGeom>
        </p:spPr>
      </p:pic>
      <p:pic>
        <p:nvPicPr>
          <p:cNvPr id="5" name="Picture 4">
            <a:extLst>
              <a:ext uri="{FF2B5EF4-FFF2-40B4-BE49-F238E27FC236}">
                <a16:creationId xmlns:a16="http://schemas.microsoft.com/office/drawing/2014/main" id="{D79A63D4-69ED-6493-1E6E-A5CDE39AE4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046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60F3E-AC53-ABBD-6672-9A770824270A}"/>
              </a:ext>
            </a:extLst>
          </p:cNvPr>
          <p:cNvSpPr>
            <a:spLocks noGrp="1"/>
          </p:cNvSpPr>
          <p:nvPr>
            <p:ph type="title"/>
          </p:nvPr>
        </p:nvSpPr>
        <p:spPr>
          <a:xfrm>
            <a:off x="6411685" y="634946"/>
            <a:ext cx="5127171" cy="1450757"/>
          </a:xfrm>
        </p:spPr>
        <p:txBody>
          <a:bodyPr>
            <a:normAutofit/>
          </a:bodyPr>
          <a:lstStyle/>
          <a:p>
            <a:r>
              <a:rPr lang="en-US" b="1" dirty="0"/>
              <a:t>Why your choices matter</a:t>
            </a:r>
            <a:endParaRPr lang="af-ZA" dirty="0"/>
          </a:p>
        </p:txBody>
      </p:sp>
      <p:graphicFrame>
        <p:nvGraphicFramePr>
          <p:cNvPr id="1028" name="Content Placeholder 2">
            <a:extLst>
              <a:ext uri="{FF2B5EF4-FFF2-40B4-BE49-F238E27FC236}">
                <a16:creationId xmlns:a16="http://schemas.microsoft.com/office/drawing/2014/main" id="{2042157E-146E-3F24-2888-0F6E9E59B45E}"/>
              </a:ext>
            </a:extLst>
          </p:cNvPr>
          <p:cNvGraphicFramePr>
            <a:graphicFrameLocks noGrp="1"/>
          </p:cNvGraphicFramePr>
          <p:nvPr>
            <p:ph idx="1"/>
          </p:nvPr>
        </p:nvGraphicFramePr>
        <p:xfrm>
          <a:off x="6411684" y="2198914"/>
          <a:ext cx="5127172" cy="367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Free Choose The Right Direction photo and picture">
            <a:extLst>
              <a:ext uri="{FF2B5EF4-FFF2-40B4-BE49-F238E27FC236}">
                <a16:creationId xmlns:a16="http://schemas.microsoft.com/office/drawing/2014/main" id="{3649A655-E042-61DE-F6D7-143DABCC4DF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45132" y="645106"/>
            <a:ext cx="5247747" cy="52477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7EEA26A-7259-3B4C-8FDB-B71214BFE6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60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8" name="Rectangle 7">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69F37925-7207-8BD0-FD48-D1D9CC43F0A5}"/>
              </a:ext>
            </a:extLst>
          </p:cNvPr>
          <p:cNvSpPr>
            <a:spLocks noGrp="1"/>
          </p:cNvSpPr>
          <p:nvPr>
            <p:ph type="title"/>
          </p:nvPr>
        </p:nvSpPr>
        <p:spPr>
          <a:xfrm>
            <a:off x="6597016" y="905011"/>
            <a:ext cx="4589328" cy="1889135"/>
          </a:xfrm>
        </p:spPr>
        <p:txBody>
          <a:bodyPr anchor="b">
            <a:normAutofit/>
          </a:bodyPr>
          <a:lstStyle/>
          <a:p>
            <a:r>
              <a:rPr lang="en-US" sz="4800"/>
              <a:t>Let’s watch a video</a:t>
            </a:r>
            <a:endParaRPr lang="af-ZA" sz="4800"/>
          </a:p>
        </p:txBody>
      </p:sp>
      <p:pic>
        <p:nvPicPr>
          <p:cNvPr id="5" name="Picture 4" descr="A cartoon of a person holding a flask with purple liquid&#10;&#10;AI-generated content may be incorrect.">
            <a:extLst>
              <a:ext uri="{FF2B5EF4-FFF2-40B4-BE49-F238E27FC236}">
                <a16:creationId xmlns:a16="http://schemas.microsoft.com/office/drawing/2014/main" id="{B1F15E16-E356-60B9-1C9C-054641113310}"/>
              </a:ext>
            </a:extLst>
          </p:cNvPr>
          <p:cNvPicPr>
            <a:picLocks noChangeAspect="1"/>
          </p:cNvPicPr>
          <p:nvPr/>
        </p:nvPicPr>
        <p:blipFill>
          <a:blip r:embed="rId4"/>
          <a:stretch>
            <a:fillRect/>
          </a:stretch>
        </p:blipFill>
        <p:spPr>
          <a:xfrm>
            <a:off x="720807" y="1886648"/>
            <a:ext cx="5468347" cy="3075944"/>
          </a:xfrm>
          <a:prstGeom prst="rect">
            <a:avLst/>
          </a:prstGeom>
        </p:spPr>
      </p:pic>
      <p:sp>
        <p:nvSpPr>
          <p:cNvPr id="3" name="Content Placeholder 2">
            <a:extLst>
              <a:ext uri="{FF2B5EF4-FFF2-40B4-BE49-F238E27FC236}">
                <a16:creationId xmlns:a16="http://schemas.microsoft.com/office/drawing/2014/main" id="{875BBAB4-8AC2-A201-2E5C-09C6E6FFF07E}"/>
              </a:ext>
            </a:extLst>
          </p:cNvPr>
          <p:cNvSpPr>
            <a:spLocks noGrp="1"/>
          </p:cNvSpPr>
          <p:nvPr>
            <p:ph idx="1"/>
          </p:nvPr>
        </p:nvSpPr>
        <p:spPr>
          <a:xfrm>
            <a:off x="6597016" y="2965592"/>
            <a:ext cx="4589328" cy="2987397"/>
          </a:xfrm>
        </p:spPr>
        <p:txBody>
          <a:bodyPr>
            <a:normAutofit/>
          </a:bodyPr>
          <a:lstStyle/>
          <a:p>
            <a:pPr marL="0" indent="0" algn="ctr">
              <a:buNone/>
            </a:pPr>
            <a:r>
              <a:rPr lang="en-ZA" sz="1800" b="1" dirty="0"/>
              <a:t>The Fantasy, The Ideal, and The Reality of Career Exploration </a:t>
            </a:r>
          </a:p>
          <a:p>
            <a:pPr marL="0" indent="0" algn="ctr">
              <a:buNone/>
            </a:pPr>
            <a:r>
              <a:rPr lang="en-ZA" sz="1800" u="sng" dirty="0">
                <a:hlinkClick r:id="rId5"/>
              </a:rPr>
              <a:t>https://www.youtube.com/watch?v=d-DoNgtfNcc</a:t>
            </a:r>
            <a:r>
              <a:rPr lang="en-ZA" sz="1800" dirty="0"/>
              <a:t> </a:t>
            </a:r>
            <a:endParaRPr lang="af-ZA" sz="1800" dirty="0"/>
          </a:p>
          <a:p>
            <a:pPr marL="0" indent="0" algn="ctr">
              <a:buNone/>
            </a:pPr>
            <a:r>
              <a:rPr lang="en-ZA" sz="1800" dirty="0"/>
              <a:t>(3 min 38 sec)</a:t>
            </a:r>
            <a:endParaRPr lang="af-ZA" sz="1800" dirty="0"/>
          </a:p>
          <a:p>
            <a:pPr marL="0" indent="0">
              <a:buNone/>
            </a:pPr>
            <a:endParaRPr lang="af-ZA" sz="1800" dirty="0"/>
          </a:p>
        </p:txBody>
      </p:sp>
      <p:pic>
        <p:nvPicPr>
          <p:cNvPr id="11" name="Picture 10">
            <a:extLst>
              <a:ext uri="{FF2B5EF4-FFF2-40B4-BE49-F238E27FC236}">
                <a16:creationId xmlns:a16="http://schemas.microsoft.com/office/drawing/2014/main" id="{A5727486-75E1-6C5E-C547-8CDA39C096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09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7360C6-3C29-D078-8C72-48021F7EA692}"/>
              </a:ext>
            </a:extLst>
          </p:cNvPr>
          <p:cNvSpPr>
            <a:spLocks noGrp="1"/>
          </p:cNvSpPr>
          <p:nvPr>
            <p:ph type="title"/>
          </p:nvPr>
        </p:nvSpPr>
        <p:spPr>
          <a:xfrm>
            <a:off x="1043631" y="809898"/>
            <a:ext cx="10173010" cy="1554480"/>
          </a:xfrm>
        </p:spPr>
        <p:txBody>
          <a:bodyPr anchor="ctr">
            <a:normAutofit/>
          </a:bodyPr>
          <a:lstStyle/>
          <a:p>
            <a:r>
              <a:rPr lang="en-US" sz="4800"/>
              <a:t>Career vs Job: What’s the difference?</a:t>
            </a:r>
            <a:endParaRPr lang="af-ZA"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B0AAF4C-C115-C31E-ECE0-7F0EC6EDF39D}"/>
              </a:ext>
            </a:extLst>
          </p:cNvPr>
          <p:cNvGraphicFramePr>
            <a:graphicFrameLocks noGrp="1"/>
          </p:cNvGraphicFramePr>
          <p:nvPr>
            <p:ph idx="1"/>
            <p:extLst>
              <p:ext uri="{D42A27DB-BD31-4B8C-83A1-F6EECF244321}">
                <p14:modId xmlns:p14="http://schemas.microsoft.com/office/powerpoint/2010/main" val="1518665303"/>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12C7143B-C25D-7C87-A408-2EE8FC54BC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90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DB35C-7BF4-1299-D64A-1C6E3DCA5155}"/>
              </a:ext>
            </a:extLst>
          </p:cNvPr>
          <p:cNvSpPr>
            <a:spLocks noGrp="1"/>
          </p:cNvSpPr>
          <p:nvPr>
            <p:ph type="title"/>
          </p:nvPr>
        </p:nvSpPr>
        <p:spPr>
          <a:xfrm>
            <a:off x="8079978" y="741391"/>
            <a:ext cx="3369234" cy="1616203"/>
          </a:xfrm>
        </p:spPr>
        <p:txBody>
          <a:bodyPr anchor="b">
            <a:normAutofit/>
          </a:bodyPr>
          <a:lstStyle/>
          <a:p>
            <a:r>
              <a:rPr lang="en-US" sz="3200"/>
              <a:t>Why subject choice is important</a:t>
            </a:r>
            <a:endParaRPr lang="af-ZA" sz="3200"/>
          </a:p>
        </p:txBody>
      </p:sp>
      <p:pic>
        <p:nvPicPr>
          <p:cNvPr id="3074" name="Picture 2" descr="Free Doors Open photo and picture">
            <a:extLst>
              <a:ext uri="{FF2B5EF4-FFF2-40B4-BE49-F238E27FC236}">
                <a16:creationId xmlns:a16="http://schemas.microsoft.com/office/drawing/2014/main" id="{D042C9BA-CF5D-5F71-38F2-39FDF0D0C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32" r="24037" b="-1"/>
          <a:stretch>
            <a:fillRect/>
          </a:stretch>
        </p:blipFill>
        <p:spPr bwMode="auto">
          <a:xfrm>
            <a:off x="20" y="10"/>
            <a:ext cx="7390243"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307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083" name="Rectangle 308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a:extLst>
              <a:ext uri="{FF2B5EF4-FFF2-40B4-BE49-F238E27FC236}">
                <a16:creationId xmlns:a16="http://schemas.microsoft.com/office/drawing/2014/main" id="{2B9A0B79-516A-F2DB-4CC7-C94BCB4EAC7E}"/>
              </a:ext>
            </a:extLst>
          </p:cNvPr>
          <p:cNvSpPr>
            <a:spLocks noGrp="1"/>
          </p:cNvSpPr>
          <p:nvPr>
            <p:ph idx="1"/>
          </p:nvPr>
        </p:nvSpPr>
        <p:spPr>
          <a:xfrm>
            <a:off x="8079978" y="2533476"/>
            <a:ext cx="3369234" cy="3447832"/>
          </a:xfrm>
        </p:spPr>
        <p:txBody>
          <a:bodyPr anchor="t">
            <a:normAutofit/>
          </a:bodyPr>
          <a:lstStyle/>
          <a:p>
            <a:r>
              <a:rPr lang="en-US" sz="2000" dirty="0"/>
              <a:t>Your subjects lead to a career field, then to a specific job.</a:t>
            </a:r>
            <a:endParaRPr lang="af-ZA" sz="2000" dirty="0"/>
          </a:p>
          <a:p>
            <a:r>
              <a:rPr lang="en-US" sz="2000" dirty="0"/>
              <a:t>There are thousands of jobs out there – your subjects open the right doors.</a:t>
            </a:r>
            <a:endParaRPr lang="af-ZA" sz="2000" dirty="0"/>
          </a:p>
          <a:p>
            <a:r>
              <a:rPr lang="en-US" sz="2000" dirty="0"/>
              <a:t>The right subjects = exciting careers in fields that suit your interests and skills.</a:t>
            </a:r>
            <a:endParaRPr lang="af-ZA" sz="2000" dirty="0"/>
          </a:p>
          <a:p>
            <a:endParaRPr lang="af-ZA" sz="2000" dirty="0"/>
          </a:p>
        </p:txBody>
      </p:sp>
      <p:pic>
        <p:nvPicPr>
          <p:cNvPr id="6" name="Picture 5">
            <a:extLst>
              <a:ext uri="{FF2B5EF4-FFF2-40B4-BE49-F238E27FC236}">
                <a16:creationId xmlns:a16="http://schemas.microsoft.com/office/drawing/2014/main" id="{5447AEE6-8CB9-A813-5C0C-9119FD75C3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30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4DC92-E567-E454-12B1-1FC7518C0643}"/>
              </a:ext>
            </a:extLst>
          </p:cNvPr>
          <p:cNvSpPr>
            <a:spLocks noGrp="1"/>
          </p:cNvSpPr>
          <p:nvPr>
            <p:ph type="title"/>
          </p:nvPr>
        </p:nvSpPr>
        <p:spPr>
          <a:xfrm>
            <a:off x="6823878" y="741391"/>
            <a:ext cx="4491821" cy="1616203"/>
          </a:xfrm>
        </p:spPr>
        <p:txBody>
          <a:bodyPr anchor="b">
            <a:normAutofit/>
          </a:bodyPr>
          <a:lstStyle/>
          <a:p>
            <a:r>
              <a:rPr lang="en-US" sz="3200"/>
              <a:t>Grade 10 subject options</a:t>
            </a:r>
            <a:endParaRPr lang="af-ZA" sz="3200"/>
          </a:p>
        </p:txBody>
      </p:sp>
      <p:pic>
        <p:nvPicPr>
          <p:cNvPr id="4100" name="Picture 4" descr="Free Glasses Eyeglass Lenses photo and picture">
            <a:extLst>
              <a:ext uri="{FF2B5EF4-FFF2-40B4-BE49-F238E27FC236}">
                <a16:creationId xmlns:a16="http://schemas.microsoft.com/office/drawing/2014/main" id="{0C1AB260-C6ED-113A-15F8-DB7116237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707" r="18958" b="-1"/>
          <a:stretch>
            <a:fillRect/>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4105" name="Group 4104">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4106" name="Rectangle 4105">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A3145DB5-BD95-157D-F246-47CA64FB6A72}"/>
              </a:ext>
            </a:extLst>
          </p:cNvPr>
          <p:cNvGraphicFramePr>
            <a:graphicFrameLocks noGrp="1"/>
          </p:cNvGraphicFramePr>
          <p:nvPr>
            <p:ph idx="1"/>
            <p:extLst>
              <p:ext uri="{D42A27DB-BD31-4B8C-83A1-F6EECF244321}">
                <p14:modId xmlns:p14="http://schemas.microsoft.com/office/powerpoint/2010/main" val="1150321118"/>
              </p:ext>
            </p:extLst>
          </p:nvPr>
        </p:nvGraphicFramePr>
        <p:xfrm>
          <a:off x="6823878" y="2533476"/>
          <a:ext cx="4491820" cy="3447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60571865-BF79-7668-9DFB-28FEE5BB51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239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AF4EEB-226E-E473-60EA-62CA25F74480}"/>
              </a:ext>
            </a:extLst>
          </p:cNvPr>
          <p:cNvSpPr>
            <a:spLocks noGrp="1"/>
          </p:cNvSpPr>
          <p:nvPr>
            <p:ph type="title"/>
          </p:nvPr>
        </p:nvSpPr>
        <p:spPr>
          <a:xfrm>
            <a:off x="1043631" y="809898"/>
            <a:ext cx="10173010" cy="1554480"/>
          </a:xfrm>
        </p:spPr>
        <p:txBody>
          <a:bodyPr anchor="ctr">
            <a:normAutofit/>
          </a:bodyPr>
          <a:lstStyle/>
          <a:p>
            <a:r>
              <a:rPr lang="en-US" sz="4800"/>
              <a:t>Examples of Grade 10 subjects</a:t>
            </a:r>
            <a:endParaRPr lang="af-ZA"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E589AFF-3E7E-2914-1D23-B14612AEDE93}"/>
              </a:ext>
            </a:extLst>
          </p:cNvPr>
          <p:cNvGraphicFramePr>
            <a:graphicFrameLocks noGrp="1"/>
          </p:cNvGraphicFramePr>
          <p:nvPr>
            <p:ph idx="1"/>
            <p:extLst>
              <p:ext uri="{D42A27DB-BD31-4B8C-83A1-F6EECF244321}">
                <p14:modId xmlns:p14="http://schemas.microsoft.com/office/powerpoint/2010/main" val="349234078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3F43A438-AA24-FEA1-059F-9F4676210B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9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Free Books Literature photo and picture">
            <a:extLst>
              <a:ext uri="{FF2B5EF4-FFF2-40B4-BE49-F238E27FC236}">
                <a16:creationId xmlns:a16="http://schemas.microsoft.com/office/drawing/2014/main" id="{A6883F78-90B9-EFE0-1D4D-7F50736A9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882" b="-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4C63A9-F7FD-A044-F099-8EAD99951943}"/>
              </a:ext>
            </a:extLst>
          </p:cNvPr>
          <p:cNvSpPr>
            <a:spLocks noGrp="1"/>
          </p:cNvSpPr>
          <p:nvPr>
            <p:ph type="title"/>
          </p:nvPr>
        </p:nvSpPr>
        <p:spPr>
          <a:xfrm>
            <a:off x="7935402" y="743447"/>
            <a:ext cx="3445765" cy="3692028"/>
          </a:xfrm>
          <a:noFill/>
        </p:spPr>
        <p:txBody>
          <a:bodyPr vert="horz" lIns="91440" tIns="45720" rIns="91440" bIns="45720" rtlCol="0" anchor="b">
            <a:normAutofit/>
          </a:bodyPr>
          <a:lstStyle/>
          <a:p>
            <a:r>
              <a:rPr lang="en-US" sz="5200"/>
              <a:t>What are your school’s subject options?</a:t>
            </a:r>
          </a:p>
        </p:txBody>
      </p:sp>
      <p:pic>
        <p:nvPicPr>
          <p:cNvPr id="5" name="Picture 4">
            <a:extLst>
              <a:ext uri="{FF2B5EF4-FFF2-40B4-BE49-F238E27FC236}">
                <a16:creationId xmlns:a16="http://schemas.microsoft.com/office/drawing/2014/main" id="{5341F06B-8B00-5188-3F0D-BCF790FA8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75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8D73D7-0F56-7449-0646-3CEF5F561F67}"/>
              </a:ext>
            </a:extLst>
          </p:cNvPr>
          <p:cNvSpPr>
            <a:spLocks noGrp="1"/>
          </p:cNvSpPr>
          <p:nvPr>
            <p:ph type="title"/>
          </p:nvPr>
        </p:nvSpPr>
        <p:spPr>
          <a:xfrm>
            <a:off x="838200" y="557188"/>
            <a:ext cx="10515600" cy="1133499"/>
          </a:xfrm>
        </p:spPr>
        <p:txBody>
          <a:bodyPr>
            <a:normAutofit/>
          </a:bodyPr>
          <a:lstStyle/>
          <a:p>
            <a:pPr algn="ctr"/>
            <a:r>
              <a:rPr lang="en-US" sz="3600" b="1"/>
              <a:t>Extra subject options </a:t>
            </a:r>
            <a:br>
              <a:rPr lang="en-US" sz="3600" b="1"/>
            </a:br>
            <a:r>
              <a:rPr lang="en-US" sz="3600" b="1"/>
              <a:t>(external assessment bodies)</a:t>
            </a:r>
            <a:endParaRPr lang="af-ZA" sz="3600"/>
          </a:p>
        </p:txBody>
      </p:sp>
      <p:graphicFrame>
        <p:nvGraphicFramePr>
          <p:cNvPr id="5" name="Content Placeholder 2">
            <a:extLst>
              <a:ext uri="{FF2B5EF4-FFF2-40B4-BE49-F238E27FC236}">
                <a16:creationId xmlns:a16="http://schemas.microsoft.com/office/drawing/2014/main" id="{52B25114-1B21-4205-18F8-6E295DDA45ED}"/>
              </a:ext>
            </a:extLst>
          </p:cNvPr>
          <p:cNvGraphicFramePr>
            <a:graphicFrameLocks noGrp="1"/>
          </p:cNvGraphicFramePr>
          <p:nvPr>
            <p:ph idx="1"/>
            <p:extLst>
              <p:ext uri="{D42A27DB-BD31-4B8C-83A1-F6EECF244321}">
                <p14:modId xmlns:p14="http://schemas.microsoft.com/office/powerpoint/2010/main" val="144402978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F04B4E6E-8BA2-E193-9A25-57D2A8C5A4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944748"/>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E2C229-DEB4-4CA2-88DB-6CD1543842D2}">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C9A6D13D-EBC7-4B14-8332-64AE83E5A0FA}">
  <ds:schemaRefs>
    <ds:schemaRef ds:uri="http://schemas.microsoft.com/sharepoint/v3/contenttype/forms"/>
  </ds:schemaRefs>
</ds:datastoreItem>
</file>

<file path=customXml/itemProps3.xml><?xml version="1.0" encoding="utf-8"?>
<ds:datastoreItem xmlns:ds="http://schemas.openxmlformats.org/officeDocument/2006/customXml" ds:itemID="{C1D2DD55-8034-4DAE-B250-79CE95CEC2D8}"/>
</file>

<file path=docProps/app.xml><?xml version="1.0" encoding="utf-8"?>
<Properties xmlns="http://schemas.openxmlformats.org/officeDocument/2006/extended-properties" xmlns:vt="http://schemas.openxmlformats.org/officeDocument/2006/docPropsVTypes">
  <Template>TM04033923[[fn=Depth]]</Template>
  <TotalTime>52</TotalTime>
  <Words>1955</Words>
  <Application>Microsoft Office PowerPoint</Application>
  <PresentationFormat>Widescreen</PresentationFormat>
  <Paragraphs>195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Calibri</vt:lpstr>
      <vt:lpstr>Symbol</vt:lpstr>
      <vt:lpstr>Office Theme</vt:lpstr>
      <vt:lpstr>Career &amp; Subject Choices</vt:lpstr>
      <vt:lpstr>Why your choices matter</vt:lpstr>
      <vt:lpstr>Let’s watch a video</vt:lpstr>
      <vt:lpstr>Career vs Job: What’s the difference?</vt:lpstr>
      <vt:lpstr>Why subject choice is important</vt:lpstr>
      <vt:lpstr>Grade 10 subject options</vt:lpstr>
      <vt:lpstr>Examples of Grade 10 subjects</vt:lpstr>
      <vt:lpstr>What are your school’s subject options?</vt:lpstr>
      <vt:lpstr>Extra subject options  (external assessment bodies)</vt:lpstr>
      <vt:lpstr>Let’s watch another video</vt:lpstr>
      <vt:lpstr>Learning fields and subjects</vt:lpstr>
      <vt:lpstr>It’s a big decision, but you don’t have to have it all figured out</vt:lpstr>
      <vt:lpstr>Activity 1 – Self exploration</vt:lpstr>
      <vt:lpstr>Activity 2 – My skills and abilities</vt:lpstr>
      <vt:lpstr>Wrap-up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Botes</dc:creator>
  <cp:lastModifiedBy>Megan Botes</cp:lastModifiedBy>
  <cp:revision>1</cp:revision>
  <dcterms:created xsi:type="dcterms:W3CDTF">2025-07-18T06:13:28Z</dcterms:created>
  <dcterms:modified xsi:type="dcterms:W3CDTF">2025-07-18T14:12:22Z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