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15"/>
  </p:notesMasterIdLst>
  <p:sldIdLst>
    <p:sldId id="257" r:id="rId5"/>
    <p:sldId id="258" r:id="rId6"/>
    <p:sldId id="268" r:id="rId7"/>
    <p:sldId id="260" r:id="rId8"/>
    <p:sldId id="261" r:id="rId9"/>
    <p:sldId id="262" r:id="rId10"/>
    <p:sldId id="263" r:id="rId11"/>
    <p:sldId id="264" r:id="rId12"/>
    <p:sldId id="265"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BDDFFB-029F-43E0-8A0C-7797B828802F}" v="94" dt="2025-10-23T13:41:33.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026" autoAdjust="0"/>
  </p:normalViewPr>
  <p:slideViewPr>
    <p:cSldViewPr snapToGrid="0">
      <p:cViewPr varScale="1">
        <p:scale>
          <a:sx n="48" d="100"/>
          <a:sy n="48" d="100"/>
        </p:scale>
        <p:origin x="1075" y="2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E3DEF142-CC7A-44CA-B5B4-48BABF1A3E75}"/>
    <pc:docChg chg="undo custSel modSld">
      <pc:chgData name="Megan Botes" userId="70568131-745a-489b-b4fe-9e78c579dd6d" providerId="ADAL" clId="{E3DEF142-CC7A-44CA-B5B4-48BABF1A3E75}" dt="2025-10-23T13:41:33.122" v="201"/>
      <pc:docMkLst>
        <pc:docMk/>
      </pc:docMkLst>
      <pc:sldChg chg="addSp delSp modSp mod addAnim">
        <pc:chgData name="Megan Botes" userId="70568131-745a-489b-b4fe-9e78c579dd6d" providerId="ADAL" clId="{E3DEF142-CC7A-44CA-B5B4-48BABF1A3E75}" dt="2025-10-23T13:41:26.611" v="197"/>
        <pc:sldMkLst>
          <pc:docMk/>
          <pc:sldMk cId="3286279911" sldId="257"/>
        </pc:sldMkLst>
        <pc:spChg chg="mod ord">
          <ac:chgData name="Megan Botes" userId="70568131-745a-489b-b4fe-9e78c579dd6d" providerId="ADAL" clId="{E3DEF142-CC7A-44CA-B5B4-48BABF1A3E75}" dt="2025-10-23T12:43:11.783" v="51" actId="20577"/>
          <ac:spMkLst>
            <pc:docMk/>
            <pc:sldMk cId="3286279911" sldId="257"/>
            <ac:spMk id="2" creationId="{208AA5F7-7695-8E6C-87C2-B7B14735E9BA}"/>
          </ac:spMkLst>
        </pc:spChg>
        <pc:spChg chg="del">
          <ac:chgData name="Megan Botes" userId="70568131-745a-489b-b4fe-9e78c579dd6d" providerId="ADAL" clId="{E3DEF142-CC7A-44CA-B5B4-48BABF1A3E75}" dt="2025-10-23T12:41:56.201" v="3" actId="26606"/>
          <ac:spMkLst>
            <pc:docMk/>
            <pc:sldMk cId="3286279911" sldId="257"/>
            <ac:spMk id="22" creationId="{7FEAE179-C525-48F3-AD47-0E9E2B6F2E2E}"/>
          </ac:spMkLst>
        </pc:spChg>
        <pc:spChg chg="del">
          <ac:chgData name="Megan Botes" userId="70568131-745a-489b-b4fe-9e78c579dd6d" providerId="ADAL" clId="{E3DEF142-CC7A-44CA-B5B4-48BABF1A3E75}" dt="2025-10-23T12:41:56.201" v="3" actId="26606"/>
          <ac:spMkLst>
            <pc:docMk/>
            <pc:sldMk cId="3286279911" sldId="257"/>
            <ac:spMk id="29" creationId="{95C8260E-968F-44E8-A823-ABB431311926}"/>
          </ac:spMkLst>
        </pc:spChg>
        <pc:spChg chg="del">
          <ac:chgData name="Megan Botes" userId="70568131-745a-489b-b4fe-9e78c579dd6d" providerId="ADAL" clId="{E3DEF142-CC7A-44CA-B5B4-48BABF1A3E75}" dt="2025-10-23T12:41:56.201" v="3" actId="26606"/>
          <ac:spMkLst>
            <pc:docMk/>
            <pc:sldMk cId="3286279911" sldId="257"/>
            <ac:spMk id="31" creationId="{2C1BBA94-3F40-40AA-8BB9-E69E25E537C1}"/>
          </ac:spMkLst>
        </pc:spChg>
        <pc:spChg chg="del">
          <ac:chgData name="Megan Botes" userId="70568131-745a-489b-b4fe-9e78c579dd6d" providerId="ADAL" clId="{E3DEF142-CC7A-44CA-B5B4-48BABF1A3E75}" dt="2025-10-23T12:41:56.201" v="3" actId="26606"/>
          <ac:spMkLst>
            <pc:docMk/>
            <pc:sldMk cId="3286279911" sldId="257"/>
            <ac:spMk id="33" creationId="{FE43805F-24A6-46A4-B19B-54F28347355C}"/>
          </ac:spMkLst>
        </pc:spChg>
        <pc:spChg chg="add">
          <ac:chgData name="Megan Botes" userId="70568131-745a-489b-b4fe-9e78c579dd6d" providerId="ADAL" clId="{E3DEF142-CC7A-44CA-B5B4-48BABF1A3E75}" dt="2025-10-23T12:41:56.201" v="3" actId="26606"/>
          <ac:spMkLst>
            <pc:docMk/>
            <pc:sldMk cId="3286279911" sldId="257"/>
            <ac:spMk id="1031" creationId="{0671A8AE-40A1-4631-A6B8-581AFF065482}"/>
          </ac:spMkLst>
        </pc:spChg>
        <pc:spChg chg="add">
          <ac:chgData name="Megan Botes" userId="70568131-745a-489b-b4fe-9e78c579dd6d" providerId="ADAL" clId="{E3DEF142-CC7A-44CA-B5B4-48BABF1A3E75}" dt="2025-10-23T12:41:56.201" v="3" actId="26606"/>
          <ac:spMkLst>
            <pc:docMk/>
            <pc:sldMk cId="3286279911" sldId="257"/>
            <ac:spMk id="1033" creationId="{AB58EF07-17C2-48CF-ABB0-EEF1F17CB8F0}"/>
          </ac:spMkLst>
        </pc:spChg>
        <pc:spChg chg="add">
          <ac:chgData name="Megan Botes" userId="70568131-745a-489b-b4fe-9e78c579dd6d" providerId="ADAL" clId="{E3DEF142-CC7A-44CA-B5B4-48BABF1A3E75}" dt="2025-10-23T12:41:56.201" v="3" actId="26606"/>
          <ac:spMkLst>
            <pc:docMk/>
            <pc:sldMk cId="3286279911" sldId="257"/>
            <ac:spMk id="1035" creationId="{AF2F604E-43BE-4DC3-B983-E071523364F8}"/>
          </ac:spMkLst>
        </pc:spChg>
        <pc:spChg chg="add">
          <ac:chgData name="Megan Botes" userId="70568131-745a-489b-b4fe-9e78c579dd6d" providerId="ADAL" clId="{E3DEF142-CC7A-44CA-B5B4-48BABF1A3E75}" dt="2025-10-23T12:41:56.201" v="3" actId="26606"/>
          <ac:spMkLst>
            <pc:docMk/>
            <pc:sldMk cId="3286279911" sldId="257"/>
            <ac:spMk id="1037" creationId="{08C9B587-E65E-4B52-B37C-ABEBB6E87928}"/>
          </ac:spMkLst>
        </pc:spChg>
        <pc:picChg chg="del">
          <ac:chgData name="Megan Botes" userId="70568131-745a-489b-b4fe-9e78c579dd6d" providerId="ADAL" clId="{E3DEF142-CC7A-44CA-B5B4-48BABF1A3E75}" dt="2025-10-23T12:37:14.864" v="1" actId="478"/>
          <ac:picMkLst>
            <pc:docMk/>
            <pc:sldMk cId="3286279911" sldId="257"/>
            <ac:picMk id="3" creationId="{6253376D-88C8-142C-DA59-94AE1D589E0D}"/>
          </ac:picMkLst>
        </pc:picChg>
        <pc:picChg chg="add mod">
          <ac:chgData name="Megan Botes" userId="70568131-745a-489b-b4fe-9e78c579dd6d" providerId="ADAL" clId="{E3DEF142-CC7A-44CA-B5B4-48BABF1A3E75}" dt="2025-10-23T13:41:26.611" v="197"/>
          <ac:picMkLst>
            <pc:docMk/>
            <pc:sldMk cId="3286279911" sldId="257"/>
            <ac:picMk id="4" creationId="{BFF42431-360C-867F-FD0E-5E4792A29851}"/>
          </ac:picMkLst>
        </pc:picChg>
        <pc:picChg chg="del">
          <ac:chgData name="Megan Botes" userId="70568131-745a-489b-b4fe-9e78c579dd6d" providerId="ADAL" clId="{E3DEF142-CC7A-44CA-B5B4-48BABF1A3E75}" dt="2025-10-23T12:37:11.529" v="0" actId="478"/>
          <ac:picMkLst>
            <pc:docMk/>
            <pc:sldMk cId="3286279911" sldId="257"/>
            <ac:picMk id="20" creationId="{A65CE6EF-24E9-6EEE-E020-2F61EB0EB43A}"/>
          </ac:picMkLst>
        </pc:picChg>
        <pc:picChg chg="add mod">
          <ac:chgData name="Megan Botes" userId="70568131-745a-489b-b4fe-9e78c579dd6d" providerId="ADAL" clId="{E3DEF142-CC7A-44CA-B5B4-48BABF1A3E75}" dt="2025-10-23T12:42:43.836" v="29" actId="1076"/>
          <ac:picMkLst>
            <pc:docMk/>
            <pc:sldMk cId="3286279911" sldId="257"/>
            <ac:picMk id="1026" creationId="{CC634948-5D69-E317-A5DF-0A973011AB65}"/>
          </ac:picMkLst>
        </pc:picChg>
      </pc:sldChg>
      <pc:sldChg chg="addSp delSp modSp mod setBg">
        <pc:chgData name="Megan Botes" userId="70568131-745a-489b-b4fe-9e78c579dd6d" providerId="ADAL" clId="{E3DEF142-CC7A-44CA-B5B4-48BABF1A3E75}" dt="2025-10-23T13:41:27.287" v="198"/>
        <pc:sldMkLst>
          <pc:docMk/>
          <pc:sldMk cId="1479340933" sldId="258"/>
        </pc:sldMkLst>
        <pc:spChg chg="mod">
          <ac:chgData name="Megan Botes" userId="70568131-745a-489b-b4fe-9e78c579dd6d" providerId="ADAL" clId="{E3DEF142-CC7A-44CA-B5B4-48BABF1A3E75}" dt="2025-10-23T12:44:53.329" v="60" actId="26606"/>
          <ac:spMkLst>
            <pc:docMk/>
            <pc:sldMk cId="1479340933" sldId="258"/>
            <ac:spMk id="2" creationId="{3F10093C-8673-5138-3121-7CF70BBB8A64}"/>
          </ac:spMkLst>
        </pc:spChg>
        <pc:spChg chg="del">
          <ac:chgData name="Megan Botes" userId="70568131-745a-489b-b4fe-9e78c579dd6d" providerId="ADAL" clId="{E3DEF142-CC7A-44CA-B5B4-48BABF1A3E75}" dt="2025-10-23T12:44:53.329" v="60" actId="26606"/>
          <ac:spMkLst>
            <pc:docMk/>
            <pc:sldMk cId="1479340933" sldId="258"/>
            <ac:spMk id="10" creationId="{955A2079-FA98-4876-80F0-72364A7D2EA4}"/>
          </ac:spMkLst>
        </pc:spChg>
        <pc:spChg chg="add">
          <ac:chgData name="Megan Botes" userId="70568131-745a-489b-b4fe-9e78c579dd6d" providerId="ADAL" clId="{E3DEF142-CC7A-44CA-B5B4-48BABF1A3E75}" dt="2025-10-23T12:44:53.329" v="60" actId="26606"/>
          <ac:spMkLst>
            <pc:docMk/>
            <pc:sldMk cId="1479340933" sldId="258"/>
            <ac:spMk id="15" creationId="{BACC6370-2D7E-4714-9D71-7542949D7D5D}"/>
          </ac:spMkLst>
        </pc:spChg>
        <pc:spChg chg="add">
          <ac:chgData name="Megan Botes" userId="70568131-745a-489b-b4fe-9e78c579dd6d" providerId="ADAL" clId="{E3DEF142-CC7A-44CA-B5B4-48BABF1A3E75}" dt="2025-10-23T12:44:53.329" v="60" actId="26606"/>
          <ac:spMkLst>
            <pc:docMk/>
            <pc:sldMk cId="1479340933" sldId="258"/>
            <ac:spMk id="17" creationId="{F68B3F68-107C-434F-AA38-110D5EA91B85}"/>
          </ac:spMkLst>
        </pc:spChg>
        <pc:spChg chg="add">
          <ac:chgData name="Megan Botes" userId="70568131-745a-489b-b4fe-9e78c579dd6d" providerId="ADAL" clId="{E3DEF142-CC7A-44CA-B5B4-48BABF1A3E75}" dt="2025-10-23T12:44:53.329" v="60" actId="26606"/>
          <ac:spMkLst>
            <pc:docMk/>
            <pc:sldMk cId="1479340933" sldId="258"/>
            <ac:spMk id="19" creationId="{AAD0DBB9-1A4B-4391-81D4-CB19F9AB918A}"/>
          </ac:spMkLst>
        </pc:spChg>
        <pc:spChg chg="add">
          <ac:chgData name="Megan Botes" userId="70568131-745a-489b-b4fe-9e78c579dd6d" providerId="ADAL" clId="{E3DEF142-CC7A-44CA-B5B4-48BABF1A3E75}" dt="2025-10-23T12:44:53.329" v="60" actId="26606"/>
          <ac:spMkLst>
            <pc:docMk/>
            <pc:sldMk cId="1479340933" sldId="258"/>
            <ac:spMk id="21" creationId="{063BBA22-50EA-4C4D-BE05-F1CE4E63AA56}"/>
          </ac:spMkLst>
        </pc:spChg>
        <pc:graphicFrameChg chg="mod modGraphic">
          <ac:chgData name="Megan Botes" userId="70568131-745a-489b-b4fe-9e78c579dd6d" providerId="ADAL" clId="{E3DEF142-CC7A-44CA-B5B4-48BABF1A3E75}" dt="2025-10-23T12:45:02.459" v="63" actId="404"/>
          <ac:graphicFrameMkLst>
            <pc:docMk/>
            <pc:sldMk cId="1479340933" sldId="258"/>
            <ac:graphicFrameMk id="5" creationId="{B73EC80F-67D6-772B-74A1-4BB582AB623D}"/>
          </ac:graphicFrameMkLst>
        </pc:graphicFrameChg>
        <pc:picChg chg="del">
          <ac:chgData name="Megan Botes" userId="70568131-745a-489b-b4fe-9e78c579dd6d" providerId="ADAL" clId="{E3DEF142-CC7A-44CA-B5B4-48BABF1A3E75}" dt="2025-10-23T12:44:36.748" v="59" actId="478"/>
          <ac:picMkLst>
            <pc:docMk/>
            <pc:sldMk cId="1479340933" sldId="258"/>
            <ac:picMk id="3" creationId="{29F1AF6C-9726-419F-4DB8-B207DEE5D6F5}"/>
          </ac:picMkLst>
        </pc:picChg>
        <pc:picChg chg="add mod">
          <ac:chgData name="Megan Botes" userId="70568131-745a-489b-b4fe-9e78c579dd6d" providerId="ADAL" clId="{E3DEF142-CC7A-44CA-B5B4-48BABF1A3E75}" dt="2025-10-23T13:41:27.287" v="198"/>
          <ac:picMkLst>
            <pc:docMk/>
            <pc:sldMk cId="1479340933" sldId="258"/>
            <ac:picMk id="4" creationId="{7BF1676A-1762-6319-97CE-5609DBF1C282}"/>
          </ac:picMkLst>
        </pc:picChg>
      </pc:sldChg>
      <pc:sldChg chg="addSp modSp">
        <pc:chgData name="Megan Botes" userId="70568131-745a-489b-b4fe-9e78c579dd6d" providerId="ADAL" clId="{E3DEF142-CC7A-44CA-B5B4-48BABF1A3E75}" dt="2025-10-23T13:41:29.526" v="200"/>
        <pc:sldMkLst>
          <pc:docMk/>
          <pc:sldMk cId="1506918353" sldId="260"/>
        </pc:sldMkLst>
        <pc:picChg chg="add mod">
          <ac:chgData name="Megan Botes" userId="70568131-745a-489b-b4fe-9e78c579dd6d" providerId="ADAL" clId="{E3DEF142-CC7A-44CA-B5B4-48BABF1A3E75}" dt="2025-10-23T13:41:29.526" v="200"/>
          <ac:picMkLst>
            <pc:docMk/>
            <pc:sldMk cId="1506918353" sldId="260"/>
            <ac:picMk id="4" creationId="{CCE5F8DE-4B44-9B5D-CFF2-D3BA345AD513}"/>
          </ac:picMkLst>
        </pc:picChg>
      </pc:sldChg>
      <pc:sldChg chg="modSp mod">
        <pc:chgData name="Megan Botes" userId="70568131-745a-489b-b4fe-9e78c579dd6d" providerId="ADAL" clId="{E3DEF142-CC7A-44CA-B5B4-48BABF1A3E75}" dt="2025-10-23T13:09:46.716" v="94" actId="1076"/>
        <pc:sldMkLst>
          <pc:docMk/>
          <pc:sldMk cId="630625705" sldId="261"/>
        </pc:sldMkLst>
        <pc:spChg chg="mod">
          <ac:chgData name="Megan Botes" userId="70568131-745a-489b-b4fe-9e78c579dd6d" providerId="ADAL" clId="{E3DEF142-CC7A-44CA-B5B4-48BABF1A3E75}" dt="2025-10-23T13:09:46.716" v="94" actId="1076"/>
          <ac:spMkLst>
            <pc:docMk/>
            <pc:sldMk cId="630625705" sldId="261"/>
            <ac:spMk id="2" creationId="{DD6E9511-AED8-BD96-576B-F2BD928ED4D2}"/>
          </ac:spMkLst>
        </pc:spChg>
        <pc:graphicFrameChg chg="mod modGraphic">
          <ac:chgData name="Megan Botes" userId="70568131-745a-489b-b4fe-9e78c579dd6d" providerId="ADAL" clId="{E3DEF142-CC7A-44CA-B5B4-48BABF1A3E75}" dt="2025-10-23T13:08:46.437" v="84" actId="14100"/>
          <ac:graphicFrameMkLst>
            <pc:docMk/>
            <pc:sldMk cId="630625705" sldId="261"/>
            <ac:graphicFrameMk id="10" creationId="{72FE2423-12B4-AF5C-3E3F-6D7E126F1115}"/>
          </ac:graphicFrameMkLst>
        </pc:graphicFrameChg>
      </pc:sldChg>
      <pc:sldChg chg="addSp delSp modSp mod">
        <pc:chgData name="Megan Botes" userId="70568131-745a-489b-b4fe-9e78c579dd6d" providerId="ADAL" clId="{E3DEF142-CC7A-44CA-B5B4-48BABF1A3E75}" dt="2025-10-23T13:41:33.122" v="201"/>
        <pc:sldMkLst>
          <pc:docMk/>
          <pc:sldMk cId="4183506110" sldId="262"/>
        </pc:sldMkLst>
        <pc:spChg chg="mod">
          <ac:chgData name="Megan Botes" userId="70568131-745a-489b-b4fe-9e78c579dd6d" providerId="ADAL" clId="{E3DEF142-CC7A-44CA-B5B4-48BABF1A3E75}" dt="2025-10-23T13:11:19.808" v="98" actId="16037"/>
          <ac:spMkLst>
            <pc:docMk/>
            <pc:sldMk cId="4183506110" sldId="262"/>
            <ac:spMk id="2" creationId="{2FCE4CA7-5DA4-756F-9463-EA3166C2ED61}"/>
          </ac:spMkLst>
        </pc:spChg>
        <pc:spChg chg="del">
          <ac:chgData name="Megan Botes" userId="70568131-745a-489b-b4fe-9e78c579dd6d" providerId="ADAL" clId="{E3DEF142-CC7A-44CA-B5B4-48BABF1A3E75}" dt="2025-10-23T13:10:23.146" v="96" actId="26606"/>
          <ac:spMkLst>
            <pc:docMk/>
            <pc:sldMk cId="4183506110" sldId="262"/>
            <ac:spMk id="9" creationId="{09588DA8-065E-4F6F-8EFD-43104AB2E0CF}"/>
          </ac:spMkLst>
        </pc:spChg>
        <pc:spChg chg="del">
          <ac:chgData name="Megan Botes" userId="70568131-745a-489b-b4fe-9e78c579dd6d" providerId="ADAL" clId="{E3DEF142-CC7A-44CA-B5B4-48BABF1A3E75}" dt="2025-10-23T13:10:23.146" v="96" actId="26606"/>
          <ac:spMkLst>
            <pc:docMk/>
            <pc:sldMk cId="4183506110" sldId="262"/>
            <ac:spMk id="11" creationId="{C4285719-470E-454C-AF62-8323075F1F5B}"/>
          </ac:spMkLst>
        </pc:spChg>
        <pc:spChg chg="del">
          <ac:chgData name="Megan Botes" userId="70568131-745a-489b-b4fe-9e78c579dd6d" providerId="ADAL" clId="{E3DEF142-CC7A-44CA-B5B4-48BABF1A3E75}" dt="2025-10-23T13:10:23.146" v="96" actId="26606"/>
          <ac:spMkLst>
            <pc:docMk/>
            <pc:sldMk cId="4183506110" sldId="262"/>
            <ac:spMk id="13" creationId="{CD9FE4EF-C4D8-49A0-B2FF-81D8DB7D8A24}"/>
          </ac:spMkLst>
        </pc:spChg>
        <pc:spChg chg="del">
          <ac:chgData name="Megan Botes" userId="70568131-745a-489b-b4fe-9e78c579dd6d" providerId="ADAL" clId="{E3DEF142-CC7A-44CA-B5B4-48BABF1A3E75}" dt="2025-10-23T13:10:23.146" v="96" actId="26606"/>
          <ac:spMkLst>
            <pc:docMk/>
            <pc:sldMk cId="4183506110" sldId="262"/>
            <ac:spMk id="15" creationId="{4300840D-0A0B-4512-BACA-B439D5B9C57C}"/>
          </ac:spMkLst>
        </pc:spChg>
        <pc:spChg chg="del">
          <ac:chgData name="Megan Botes" userId="70568131-745a-489b-b4fe-9e78c579dd6d" providerId="ADAL" clId="{E3DEF142-CC7A-44CA-B5B4-48BABF1A3E75}" dt="2025-10-23T13:10:23.146" v="96" actId="26606"/>
          <ac:spMkLst>
            <pc:docMk/>
            <pc:sldMk cId="4183506110" sldId="262"/>
            <ac:spMk id="17" creationId="{D2B78728-A580-49A7-84F9-6EF6F583ADE0}"/>
          </ac:spMkLst>
        </pc:spChg>
        <pc:spChg chg="del">
          <ac:chgData name="Megan Botes" userId="70568131-745a-489b-b4fe-9e78c579dd6d" providerId="ADAL" clId="{E3DEF142-CC7A-44CA-B5B4-48BABF1A3E75}" dt="2025-10-23T13:10:23.146" v="96" actId="26606"/>
          <ac:spMkLst>
            <pc:docMk/>
            <pc:sldMk cId="4183506110" sldId="262"/>
            <ac:spMk id="19" creationId="{38FAA1A1-D861-433F-88FA-1E9D6FD31D11}"/>
          </ac:spMkLst>
        </pc:spChg>
        <pc:spChg chg="del">
          <ac:chgData name="Megan Botes" userId="70568131-745a-489b-b4fe-9e78c579dd6d" providerId="ADAL" clId="{E3DEF142-CC7A-44CA-B5B4-48BABF1A3E75}" dt="2025-10-23T13:10:23.146" v="96" actId="26606"/>
          <ac:spMkLst>
            <pc:docMk/>
            <pc:sldMk cId="4183506110" sldId="262"/>
            <ac:spMk id="21" creationId="{8D71EDA1-87BF-4D5D-AB79-F346FD19278A}"/>
          </ac:spMkLst>
        </pc:spChg>
        <pc:spChg chg="add">
          <ac:chgData name="Megan Botes" userId="70568131-745a-489b-b4fe-9e78c579dd6d" providerId="ADAL" clId="{E3DEF142-CC7A-44CA-B5B4-48BABF1A3E75}" dt="2025-10-23T13:10:23.146" v="96" actId="26606"/>
          <ac:spMkLst>
            <pc:docMk/>
            <pc:sldMk cId="4183506110" sldId="262"/>
            <ac:spMk id="28" creationId="{BACC6370-2D7E-4714-9D71-7542949D7D5D}"/>
          </ac:spMkLst>
        </pc:spChg>
        <pc:spChg chg="add">
          <ac:chgData name="Megan Botes" userId="70568131-745a-489b-b4fe-9e78c579dd6d" providerId="ADAL" clId="{E3DEF142-CC7A-44CA-B5B4-48BABF1A3E75}" dt="2025-10-23T13:10:23.146" v="96" actId="26606"/>
          <ac:spMkLst>
            <pc:docMk/>
            <pc:sldMk cId="4183506110" sldId="262"/>
            <ac:spMk id="30" creationId="{F68B3F68-107C-434F-AA38-110D5EA91B85}"/>
          </ac:spMkLst>
        </pc:spChg>
        <pc:graphicFrameChg chg="mod modGraphic">
          <ac:chgData name="Megan Botes" userId="70568131-745a-489b-b4fe-9e78c579dd6d" providerId="ADAL" clId="{E3DEF142-CC7A-44CA-B5B4-48BABF1A3E75}" dt="2025-10-23T13:11:46.212" v="103" actId="1076"/>
          <ac:graphicFrameMkLst>
            <pc:docMk/>
            <pc:sldMk cId="4183506110" sldId="262"/>
            <ac:graphicFrameMk id="23" creationId="{BA586DE3-8595-A507-6F55-6EBF840AB66F}"/>
          </ac:graphicFrameMkLst>
        </pc:graphicFrameChg>
        <pc:picChg chg="add mod">
          <ac:chgData name="Megan Botes" userId="70568131-745a-489b-b4fe-9e78c579dd6d" providerId="ADAL" clId="{E3DEF142-CC7A-44CA-B5B4-48BABF1A3E75}" dt="2025-10-23T13:41:33.122" v="201"/>
          <ac:picMkLst>
            <pc:docMk/>
            <pc:sldMk cId="4183506110" sldId="262"/>
            <ac:picMk id="3" creationId="{C043B540-2DC1-2C79-CF24-4D34F8592A0C}"/>
          </ac:picMkLst>
        </pc:picChg>
        <pc:picChg chg="del">
          <ac:chgData name="Megan Botes" userId="70568131-745a-489b-b4fe-9e78c579dd6d" providerId="ADAL" clId="{E3DEF142-CC7A-44CA-B5B4-48BABF1A3E75}" dt="2025-10-23T13:10:09.264" v="95" actId="478"/>
          <ac:picMkLst>
            <pc:docMk/>
            <pc:sldMk cId="4183506110" sldId="262"/>
            <ac:picMk id="4" creationId="{D0481B48-8932-231B-ECBD-E5B59156B93D}"/>
          </ac:picMkLst>
        </pc:picChg>
      </pc:sldChg>
      <pc:sldChg chg="addSp delSp modSp mod modAnim setClrOvrMap delDesignElem chgLayout">
        <pc:chgData name="Megan Botes" userId="70568131-745a-489b-b4fe-9e78c579dd6d" providerId="ADAL" clId="{E3DEF142-CC7A-44CA-B5B4-48BABF1A3E75}" dt="2025-10-23T13:41:15.550" v="196"/>
        <pc:sldMkLst>
          <pc:docMk/>
          <pc:sldMk cId="2755201212" sldId="263"/>
        </pc:sldMkLst>
        <pc:spChg chg="mod ord">
          <ac:chgData name="Megan Botes" userId="70568131-745a-489b-b4fe-9e78c579dd6d" providerId="ADAL" clId="{E3DEF142-CC7A-44CA-B5B4-48BABF1A3E75}" dt="2025-10-23T13:41:10.560" v="195" actId="26606"/>
          <ac:spMkLst>
            <pc:docMk/>
            <pc:sldMk cId="2755201212" sldId="263"/>
            <ac:spMk id="2" creationId="{1AAD2109-5772-83AA-D740-870EB5828BCF}"/>
          </ac:spMkLst>
        </pc:spChg>
        <pc:spChg chg="add mod ord">
          <ac:chgData name="Megan Botes" userId="70568131-745a-489b-b4fe-9e78c579dd6d" providerId="ADAL" clId="{E3DEF142-CC7A-44CA-B5B4-48BABF1A3E75}" dt="2025-10-23T13:41:10.560" v="195" actId="26606"/>
          <ac:spMkLst>
            <pc:docMk/>
            <pc:sldMk cId="2755201212" sldId="263"/>
            <ac:spMk id="4" creationId="{1A9A78AB-3BB2-432A-C24F-37C130794C18}"/>
          </ac:spMkLst>
        </pc:spChg>
        <pc:spChg chg="del">
          <ac:chgData name="Megan Botes" userId="70568131-745a-489b-b4fe-9e78c579dd6d" providerId="ADAL" clId="{E3DEF142-CC7A-44CA-B5B4-48BABF1A3E75}" dt="2025-10-23T13:12:25.272" v="104" actId="700"/>
          <ac:spMkLst>
            <pc:docMk/>
            <pc:sldMk cId="2755201212" sldId="263"/>
            <ac:spMk id="5" creationId="{D28B54C3-B57B-472A-B96E-1FCB67093DC2}"/>
          </ac:spMkLst>
        </pc:spChg>
        <pc:spChg chg="del">
          <ac:chgData name="Megan Botes" userId="70568131-745a-489b-b4fe-9e78c579dd6d" providerId="ADAL" clId="{E3DEF142-CC7A-44CA-B5B4-48BABF1A3E75}" dt="2025-10-23T13:12:25.272" v="104" actId="700"/>
          <ac:spMkLst>
            <pc:docMk/>
            <pc:sldMk cId="2755201212" sldId="263"/>
            <ac:spMk id="6" creationId="{7DB3C429-F8DA-49B9-AF84-21996FCF78B5}"/>
          </ac:spMkLst>
        </pc:spChg>
        <pc:spChg chg="del">
          <ac:chgData name="Megan Botes" userId="70568131-745a-489b-b4fe-9e78c579dd6d" providerId="ADAL" clId="{E3DEF142-CC7A-44CA-B5B4-48BABF1A3E75}" dt="2025-10-23T13:12:25.272" v="104" actId="700"/>
          <ac:spMkLst>
            <pc:docMk/>
            <pc:sldMk cId="2755201212" sldId="263"/>
            <ac:spMk id="7" creationId="{E12088DD-B1AD-40E0-8B86-1D87A2CCD9BE}"/>
          </ac:spMkLst>
        </pc:spChg>
        <pc:spChg chg="del">
          <ac:chgData name="Megan Botes" userId="70568131-745a-489b-b4fe-9e78c579dd6d" providerId="ADAL" clId="{E3DEF142-CC7A-44CA-B5B4-48BABF1A3E75}" dt="2025-10-23T13:12:25.272" v="104" actId="700"/>
          <ac:spMkLst>
            <pc:docMk/>
            <pc:sldMk cId="2755201212" sldId="263"/>
            <ac:spMk id="8" creationId="{8C790BE2-4E4F-4AAF-81A2-4A6F4885EBE6}"/>
          </ac:spMkLst>
        </pc:spChg>
        <pc:spChg chg="del">
          <ac:chgData name="Megan Botes" userId="70568131-745a-489b-b4fe-9e78c579dd6d" providerId="ADAL" clId="{E3DEF142-CC7A-44CA-B5B4-48BABF1A3E75}" dt="2025-10-23T13:12:25.272" v="104" actId="700"/>
          <ac:spMkLst>
            <pc:docMk/>
            <pc:sldMk cId="2755201212" sldId="263"/>
            <ac:spMk id="16" creationId="{C4C9F2B0-1044-46EB-8AEB-C3BFFDE6C2CC}"/>
          </ac:spMkLst>
        </pc:spChg>
        <pc:spChg chg="del">
          <ac:chgData name="Megan Botes" userId="70568131-745a-489b-b4fe-9e78c579dd6d" providerId="ADAL" clId="{E3DEF142-CC7A-44CA-B5B4-48BABF1A3E75}" dt="2025-10-23T13:12:25.272" v="104" actId="700"/>
          <ac:spMkLst>
            <pc:docMk/>
            <pc:sldMk cId="2755201212" sldId="263"/>
            <ac:spMk id="18" creationId="{0C395952-4E26-45A2-8756-2ADFD6E53C6E}"/>
          </ac:spMkLst>
        </pc:spChg>
        <pc:spChg chg="del">
          <ac:chgData name="Megan Botes" userId="70568131-745a-489b-b4fe-9e78c579dd6d" providerId="ADAL" clId="{E3DEF142-CC7A-44CA-B5B4-48BABF1A3E75}" dt="2025-10-23T13:12:25.272" v="104" actId="700"/>
          <ac:spMkLst>
            <pc:docMk/>
            <pc:sldMk cId="2755201212" sldId="263"/>
            <ac:spMk id="20" creationId="{4734BADF-9461-4621-B112-2D7BABEA7DD0}"/>
          </ac:spMkLst>
        </pc:spChg>
        <pc:spChg chg="add del">
          <ac:chgData name="Megan Botes" userId="70568131-745a-489b-b4fe-9e78c579dd6d" providerId="ADAL" clId="{E3DEF142-CC7A-44CA-B5B4-48BABF1A3E75}" dt="2025-10-23T13:40:46.151" v="191" actId="26606"/>
          <ac:spMkLst>
            <pc:docMk/>
            <pc:sldMk cId="2755201212" sldId="263"/>
            <ac:spMk id="3081" creationId="{9228552E-C8B1-4A80-8448-0787CE0FC704}"/>
          </ac:spMkLst>
        </pc:spChg>
        <pc:spChg chg="add del">
          <ac:chgData name="Megan Botes" userId="70568131-745a-489b-b4fe-9e78c579dd6d" providerId="ADAL" clId="{E3DEF142-CC7A-44CA-B5B4-48BABF1A3E75}" dt="2025-10-23T13:41:10.560" v="195" actId="26606"/>
          <ac:spMkLst>
            <pc:docMk/>
            <pc:sldMk cId="2755201212" sldId="263"/>
            <ac:spMk id="3083" creationId="{9F587EB1-1674-4B8B-88AD-2A81FFFB5F36}"/>
          </ac:spMkLst>
        </pc:spChg>
        <pc:spChg chg="add del">
          <ac:chgData name="Megan Botes" userId="70568131-745a-489b-b4fe-9e78c579dd6d" providerId="ADAL" clId="{E3DEF142-CC7A-44CA-B5B4-48BABF1A3E75}" dt="2025-10-23T13:41:10.560" v="195" actId="26606"/>
          <ac:spMkLst>
            <pc:docMk/>
            <pc:sldMk cId="2755201212" sldId="263"/>
            <ac:spMk id="3084" creationId="{09CFCDAF-46CE-4056-866C-5EE9122FDCAB}"/>
          </ac:spMkLst>
        </pc:spChg>
        <pc:spChg chg="add del">
          <ac:chgData name="Megan Botes" userId="70568131-745a-489b-b4fe-9e78c579dd6d" providerId="ADAL" clId="{E3DEF142-CC7A-44CA-B5B4-48BABF1A3E75}" dt="2025-10-23T13:41:10.560" v="195" actId="26606"/>
          <ac:spMkLst>
            <pc:docMk/>
            <pc:sldMk cId="2755201212" sldId="263"/>
            <ac:spMk id="3087" creationId="{6CB927A4-E432-4310-9CD5-E89FF5063179}"/>
          </ac:spMkLst>
        </pc:spChg>
        <pc:spChg chg="add del">
          <ac:chgData name="Megan Botes" userId="70568131-745a-489b-b4fe-9e78c579dd6d" providerId="ADAL" clId="{E3DEF142-CC7A-44CA-B5B4-48BABF1A3E75}" dt="2025-10-23T13:41:10.560" v="195" actId="26606"/>
          <ac:spMkLst>
            <pc:docMk/>
            <pc:sldMk cId="2755201212" sldId="263"/>
            <ac:spMk id="3089" creationId="{E3020543-B24B-4EC4-8FFC-8DD88EEA91A8}"/>
          </ac:spMkLst>
        </pc:spChg>
        <pc:spChg chg="add del">
          <ac:chgData name="Megan Botes" userId="70568131-745a-489b-b4fe-9e78c579dd6d" providerId="ADAL" clId="{E3DEF142-CC7A-44CA-B5B4-48BABF1A3E75}" dt="2025-10-23T13:41:10.560" v="195" actId="26606"/>
          <ac:spMkLst>
            <pc:docMk/>
            <pc:sldMk cId="2755201212" sldId="263"/>
            <ac:spMk id="3091" creationId="{1453BF6C-B012-48B7-B4E8-6D7AC7C27D02}"/>
          </ac:spMkLst>
        </pc:spChg>
        <pc:spChg chg="add del">
          <ac:chgData name="Megan Botes" userId="70568131-745a-489b-b4fe-9e78c579dd6d" providerId="ADAL" clId="{E3DEF142-CC7A-44CA-B5B4-48BABF1A3E75}" dt="2025-10-23T13:41:10.533" v="194" actId="26606"/>
          <ac:spMkLst>
            <pc:docMk/>
            <pc:sldMk cId="2755201212" sldId="263"/>
            <ac:spMk id="3096" creationId="{C0763A76-9F1C-4FC5-82B7-DD475DA461B2}"/>
          </ac:spMkLst>
        </pc:spChg>
        <pc:spChg chg="add del">
          <ac:chgData name="Megan Botes" userId="70568131-745a-489b-b4fe-9e78c579dd6d" providerId="ADAL" clId="{E3DEF142-CC7A-44CA-B5B4-48BABF1A3E75}" dt="2025-10-23T13:41:10.533" v="194" actId="26606"/>
          <ac:spMkLst>
            <pc:docMk/>
            <pc:sldMk cId="2755201212" sldId="263"/>
            <ac:spMk id="3098" creationId="{E81BF4F6-F2CF-4984-9D14-D6966D92F99F}"/>
          </ac:spMkLst>
        </pc:spChg>
        <pc:spChg chg="add">
          <ac:chgData name="Megan Botes" userId="70568131-745a-489b-b4fe-9e78c579dd6d" providerId="ADAL" clId="{E3DEF142-CC7A-44CA-B5B4-48BABF1A3E75}" dt="2025-10-23T13:41:10.560" v="195" actId="26606"/>
          <ac:spMkLst>
            <pc:docMk/>
            <pc:sldMk cId="2755201212" sldId="263"/>
            <ac:spMk id="3100" creationId="{9228552E-C8B1-4A80-8448-0787CE0FC704}"/>
          </ac:spMkLst>
        </pc:spChg>
        <pc:picChg chg="add">
          <ac:chgData name="Megan Botes" userId="70568131-745a-489b-b4fe-9e78c579dd6d" providerId="ADAL" clId="{E3DEF142-CC7A-44CA-B5B4-48BABF1A3E75}" dt="2025-10-23T13:14:52.295" v="108"/>
          <ac:picMkLst>
            <pc:docMk/>
            <pc:sldMk cId="2755201212" sldId="263"/>
            <ac:picMk id="3074" creationId="{B311189D-40BE-685F-EB12-2A886556E9BB}"/>
          </ac:picMkLst>
        </pc:picChg>
        <pc:picChg chg="add mod ord">
          <ac:chgData name="Megan Botes" userId="70568131-745a-489b-b4fe-9e78c579dd6d" providerId="ADAL" clId="{E3DEF142-CC7A-44CA-B5B4-48BABF1A3E75}" dt="2025-10-23T13:41:10.560" v="195" actId="26606"/>
          <ac:picMkLst>
            <pc:docMk/>
            <pc:sldMk cId="2755201212" sldId="263"/>
            <ac:picMk id="3076" creationId="{EC7921A8-2088-0B44-F7E5-A560428ADCA5}"/>
          </ac:picMkLst>
        </pc:picChg>
        <pc:cxnChg chg="add del">
          <ac:chgData name="Megan Botes" userId="70568131-745a-489b-b4fe-9e78c579dd6d" providerId="ADAL" clId="{E3DEF142-CC7A-44CA-B5B4-48BABF1A3E75}" dt="2025-10-23T13:41:10.560" v="195" actId="26606"/>
          <ac:cxnSpMkLst>
            <pc:docMk/>
            <pc:sldMk cId="2755201212" sldId="263"/>
            <ac:cxnSpMk id="3085" creationId="{C49DA8F6-BCC1-4447-B54C-57856834B94B}"/>
          </ac:cxnSpMkLst>
        </pc:cxnChg>
      </pc:sldChg>
      <pc:sldChg chg="addSp delSp modSp mod">
        <pc:chgData name="Megan Botes" userId="70568131-745a-489b-b4fe-9e78c579dd6d" providerId="ADAL" clId="{E3DEF142-CC7A-44CA-B5B4-48BABF1A3E75}" dt="2025-10-23T13:33:09.268" v="161" actId="21"/>
        <pc:sldMkLst>
          <pc:docMk/>
          <pc:sldMk cId="3253726215" sldId="264"/>
        </pc:sldMkLst>
        <pc:spChg chg="mod">
          <ac:chgData name="Megan Botes" userId="70568131-745a-489b-b4fe-9e78c579dd6d" providerId="ADAL" clId="{E3DEF142-CC7A-44CA-B5B4-48BABF1A3E75}" dt="2025-10-23T13:30:13.445" v="116" actId="20577"/>
          <ac:spMkLst>
            <pc:docMk/>
            <pc:sldMk cId="3253726215" sldId="264"/>
            <ac:spMk id="2" creationId="{6A22F19D-E99E-382D-3906-C97BD816DC94}"/>
          </ac:spMkLst>
        </pc:spChg>
        <pc:spChg chg="del mod">
          <ac:chgData name="Megan Botes" userId="70568131-745a-489b-b4fe-9e78c579dd6d" providerId="ADAL" clId="{E3DEF142-CC7A-44CA-B5B4-48BABF1A3E75}" dt="2025-10-23T13:29:49.102" v="113" actId="478"/>
          <ac:spMkLst>
            <pc:docMk/>
            <pc:sldMk cId="3253726215" sldId="264"/>
            <ac:spMk id="3" creationId="{73115BFE-A100-AF93-5774-6249749642DB}"/>
          </ac:spMkLst>
        </pc:spChg>
        <pc:picChg chg="add del mod">
          <ac:chgData name="Megan Botes" userId="70568131-745a-489b-b4fe-9e78c579dd6d" providerId="ADAL" clId="{E3DEF142-CC7A-44CA-B5B4-48BABF1A3E75}" dt="2025-10-23T13:33:09.268" v="161" actId="21"/>
          <ac:picMkLst>
            <pc:docMk/>
            <pc:sldMk cId="3253726215" sldId="264"/>
            <ac:picMk id="2050" creationId="{33AB035C-4383-225D-5E49-E78C104DB755}"/>
          </ac:picMkLst>
        </pc:picChg>
      </pc:sldChg>
      <pc:sldChg chg="addSp delSp modSp mod">
        <pc:chgData name="Megan Botes" userId="70568131-745a-489b-b4fe-9e78c579dd6d" providerId="ADAL" clId="{E3DEF142-CC7A-44CA-B5B4-48BABF1A3E75}" dt="2025-10-23T13:33:43.321" v="174" actId="5793"/>
        <pc:sldMkLst>
          <pc:docMk/>
          <pc:sldMk cId="1165649333" sldId="265"/>
        </pc:sldMkLst>
        <pc:spChg chg="mod">
          <ac:chgData name="Megan Botes" userId="70568131-745a-489b-b4fe-9e78c579dd6d" providerId="ADAL" clId="{E3DEF142-CC7A-44CA-B5B4-48BABF1A3E75}" dt="2025-10-23T13:33:14.654" v="163" actId="26606"/>
          <ac:spMkLst>
            <pc:docMk/>
            <pc:sldMk cId="1165649333" sldId="265"/>
            <ac:spMk id="2" creationId="{4B4E1AC4-B428-4633-E262-BB720259EA63}"/>
          </ac:spMkLst>
        </pc:spChg>
        <pc:spChg chg="add mod">
          <ac:chgData name="Megan Botes" userId="70568131-745a-489b-b4fe-9e78c579dd6d" providerId="ADAL" clId="{E3DEF142-CC7A-44CA-B5B4-48BABF1A3E75}" dt="2025-10-23T13:33:43.321" v="174" actId="5793"/>
          <ac:spMkLst>
            <pc:docMk/>
            <pc:sldMk cId="1165649333" sldId="265"/>
            <ac:spMk id="4" creationId="{3AA93426-51B1-3BCA-0E8A-819D8E24E35E}"/>
          </ac:spMkLst>
        </pc:spChg>
        <pc:spChg chg="del">
          <ac:chgData name="Megan Botes" userId="70568131-745a-489b-b4fe-9e78c579dd6d" providerId="ADAL" clId="{E3DEF142-CC7A-44CA-B5B4-48BABF1A3E75}" dt="2025-10-23T13:33:04.746" v="160" actId="26606"/>
          <ac:spMkLst>
            <pc:docMk/>
            <pc:sldMk cId="1165649333" sldId="265"/>
            <ac:spMk id="2061" creationId="{3873B707-463F-40B0-8227-E8CC6C67EB25}"/>
          </ac:spMkLst>
        </pc:spChg>
        <pc:spChg chg="del">
          <ac:chgData name="Megan Botes" userId="70568131-745a-489b-b4fe-9e78c579dd6d" providerId="ADAL" clId="{E3DEF142-CC7A-44CA-B5B4-48BABF1A3E75}" dt="2025-10-23T13:33:04.746" v="160" actId="26606"/>
          <ac:spMkLst>
            <pc:docMk/>
            <pc:sldMk cId="1165649333" sldId="265"/>
            <ac:spMk id="2063" creationId="{C13237C8-E62C-4F0D-A318-BD6FB6C2D138}"/>
          </ac:spMkLst>
        </pc:spChg>
        <pc:spChg chg="del">
          <ac:chgData name="Megan Botes" userId="70568131-745a-489b-b4fe-9e78c579dd6d" providerId="ADAL" clId="{E3DEF142-CC7A-44CA-B5B4-48BABF1A3E75}" dt="2025-10-23T13:33:04.746" v="160" actId="26606"/>
          <ac:spMkLst>
            <pc:docMk/>
            <pc:sldMk cId="1165649333" sldId="265"/>
            <ac:spMk id="2065" creationId="{19C9EAEA-39D0-4B0E-A0EB-51E7B26740B1}"/>
          </ac:spMkLst>
        </pc:spChg>
        <pc:spChg chg="add">
          <ac:chgData name="Megan Botes" userId="70568131-745a-489b-b4fe-9e78c579dd6d" providerId="ADAL" clId="{E3DEF142-CC7A-44CA-B5B4-48BABF1A3E75}" dt="2025-10-23T13:33:04.746" v="160" actId="26606"/>
          <ac:spMkLst>
            <pc:docMk/>
            <pc:sldMk cId="1165649333" sldId="265"/>
            <ac:spMk id="2070" creationId="{1B15ED52-F352-441B-82BF-E0EA34836D08}"/>
          </ac:spMkLst>
        </pc:spChg>
        <pc:spChg chg="add del">
          <ac:chgData name="Megan Botes" userId="70568131-745a-489b-b4fe-9e78c579dd6d" providerId="ADAL" clId="{E3DEF142-CC7A-44CA-B5B4-48BABF1A3E75}" dt="2025-10-23T13:33:14.654" v="163" actId="26606"/>
          <ac:spMkLst>
            <pc:docMk/>
            <pc:sldMk cId="1165649333" sldId="265"/>
            <ac:spMk id="2072" creationId="{3B2E3793-BFE6-45A2-9B7B-E18844431C99}"/>
          </ac:spMkLst>
        </pc:spChg>
        <pc:spChg chg="add del">
          <ac:chgData name="Megan Botes" userId="70568131-745a-489b-b4fe-9e78c579dd6d" providerId="ADAL" clId="{E3DEF142-CC7A-44CA-B5B4-48BABF1A3E75}" dt="2025-10-23T13:33:14.654" v="163" actId="26606"/>
          <ac:spMkLst>
            <pc:docMk/>
            <pc:sldMk cId="1165649333" sldId="265"/>
            <ac:spMk id="2074" creationId="{BC4C4868-CB8F-4AF9-9CDB-8108F2C19B67}"/>
          </ac:spMkLst>
        </pc:spChg>
        <pc:spChg chg="add del">
          <ac:chgData name="Megan Botes" userId="70568131-745a-489b-b4fe-9e78c579dd6d" providerId="ADAL" clId="{E3DEF142-CC7A-44CA-B5B4-48BABF1A3E75}" dt="2025-10-23T13:33:14.654" v="163" actId="26606"/>
          <ac:spMkLst>
            <pc:docMk/>
            <pc:sldMk cId="1165649333" sldId="265"/>
            <ac:spMk id="2076" creationId="{375E0459-6403-40CD-989D-56A4407CA12E}"/>
          </ac:spMkLst>
        </pc:spChg>
        <pc:spChg chg="add del">
          <ac:chgData name="Megan Botes" userId="70568131-745a-489b-b4fe-9e78c579dd6d" providerId="ADAL" clId="{E3DEF142-CC7A-44CA-B5B4-48BABF1A3E75}" dt="2025-10-23T13:33:14.654" v="163" actId="26606"/>
          <ac:spMkLst>
            <pc:docMk/>
            <pc:sldMk cId="1165649333" sldId="265"/>
            <ac:spMk id="2078" creationId="{53E5B1A8-3AC9-4BD1-9BBC-78CA94F2D1BA}"/>
          </ac:spMkLst>
        </pc:spChg>
        <pc:spChg chg="add">
          <ac:chgData name="Megan Botes" userId="70568131-745a-489b-b4fe-9e78c579dd6d" providerId="ADAL" clId="{E3DEF142-CC7A-44CA-B5B4-48BABF1A3E75}" dt="2025-10-23T13:33:14.654" v="163" actId="26606"/>
          <ac:spMkLst>
            <pc:docMk/>
            <pc:sldMk cId="1165649333" sldId="265"/>
            <ac:spMk id="2083" creationId="{201CC55D-ED54-4C5C-95E6-10947BD1103B}"/>
          </ac:spMkLst>
        </pc:spChg>
        <pc:spChg chg="add">
          <ac:chgData name="Megan Botes" userId="70568131-745a-489b-b4fe-9e78c579dd6d" providerId="ADAL" clId="{E3DEF142-CC7A-44CA-B5B4-48BABF1A3E75}" dt="2025-10-23T13:33:14.654" v="163" actId="26606"/>
          <ac:spMkLst>
            <pc:docMk/>
            <pc:sldMk cId="1165649333" sldId="265"/>
            <ac:spMk id="2089" creationId="{3873B707-463F-40B0-8227-E8CC6C67EB25}"/>
          </ac:spMkLst>
        </pc:spChg>
        <pc:spChg chg="add">
          <ac:chgData name="Megan Botes" userId="70568131-745a-489b-b4fe-9e78c579dd6d" providerId="ADAL" clId="{E3DEF142-CC7A-44CA-B5B4-48BABF1A3E75}" dt="2025-10-23T13:33:14.654" v="163" actId="26606"/>
          <ac:spMkLst>
            <pc:docMk/>
            <pc:sldMk cId="1165649333" sldId="265"/>
            <ac:spMk id="2091" creationId="{C13237C8-E62C-4F0D-A318-BD6FB6C2D138}"/>
          </ac:spMkLst>
        </pc:spChg>
        <pc:spChg chg="add">
          <ac:chgData name="Megan Botes" userId="70568131-745a-489b-b4fe-9e78c579dd6d" providerId="ADAL" clId="{E3DEF142-CC7A-44CA-B5B4-48BABF1A3E75}" dt="2025-10-23T13:33:14.654" v="163" actId="26606"/>
          <ac:spMkLst>
            <pc:docMk/>
            <pc:sldMk cId="1165649333" sldId="265"/>
            <ac:spMk id="2093" creationId="{19C9EAEA-39D0-4B0E-A0EB-51E7B26740B1}"/>
          </ac:spMkLst>
        </pc:spChg>
        <pc:graphicFrameChg chg="del mod modGraphic">
          <ac:chgData name="Megan Botes" userId="70568131-745a-489b-b4fe-9e78c579dd6d" providerId="ADAL" clId="{E3DEF142-CC7A-44CA-B5B4-48BABF1A3E75}" dt="2025-10-23T13:32:13.628" v="144" actId="11529"/>
          <ac:graphicFrameMkLst>
            <pc:docMk/>
            <pc:sldMk cId="1165649333" sldId="265"/>
            <ac:graphicFrameMk id="8" creationId="{EF4BFDCD-CB44-F790-2F54-AE8AEFB1351E}"/>
          </ac:graphicFrameMkLst>
        </pc:graphicFrameChg>
        <pc:picChg chg="add mod">
          <ac:chgData name="Megan Botes" userId="70568131-745a-489b-b4fe-9e78c579dd6d" providerId="ADAL" clId="{E3DEF142-CC7A-44CA-B5B4-48BABF1A3E75}" dt="2025-10-23T13:33:10.753" v="162"/>
          <ac:picMkLst>
            <pc:docMk/>
            <pc:sldMk cId="1165649333" sldId="265"/>
            <ac:picMk id="5" creationId="{33AB035C-4383-225D-5E49-E78C104DB755}"/>
          </ac:picMkLst>
        </pc:picChg>
        <pc:picChg chg="del">
          <ac:chgData name="Megan Botes" userId="70568131-745a-489b-b4fe-9e78c579dd6d" providerId="ADAL" clId="{E3DEF142-CC7A-44CA-B5B4-48BABF1A3E75}" dt="2025-10-23T13:31:54.170" v="142" actId="21"/>
          <ac:picMkLst>
            <pc:docMk/>
            <pc:sldMk cId="1165649333" sldId="265"/>
            <ac:picMk id="2050" creationId="{33AB035C-4383-225D-5E49-E78C104DB755}"/>
          </ac:picMkLst>
        </pc:picChg>
      </pc:sldChg>
      <pc:sldChg chg="addSp delSp modSp mod">
        <pc:chgData name="Megan Botes" userId="70568131-745a-489b-b4fe-9e78c579dd6d" providerId="ADAL" clId="{E3DEF142-CC7A-44CA-B5B4-48BABF1A3E75}" dt="2025-10-23T13:37:07.922" v="188" actId="1076"/>
        <pc:sldMkLst>
          <pc:docMk/>
          <pc:sldMk cId="2468292525" sldId="267"/>
        </pc:sldMkLst>
        <pc:spChg chg="mod">
          <ac:chgData name="Megan Botes" userId="70568131-745a-489b-b4fe-9e78c579dd6d" providerId="ADAL" clId="{E3DEF142-CC7A-44CA-B5B4-48BABF1A3E75}" dt="2025-10-23T13:36:46.859" v="176" actId="26606"/>
          <ac:spMkLst>
            <pc:docMk/>
            <pc:sldMk cId="2468292525" sldId="267"/>
            <ac:spMk id="2" creationId="{F927CE7E-8573-F86D-D2D5-016E6F026C4F}"/>
          </ac:spMkLst>
        </pc:spChg>
        <pc:spChg chg="mod">
          <ac:chgData name="Megan Botes" userId="70568131-745a-489b-b4fe-9e78c579dd6d" providerId="ADAL" clId="{E3DEF142-CC7A-44CA-B5B4-48BABF1A3E75}" dt="2025-10-23T13:37:07.922" v="188" actId="1076"/>
          <ac:spMkLst>
            <pc:docMk/>
            <pc:sldMk cId="2468292525" sldId="267"/>
            <ac:spMk id="4" creationId="{9769327A-39BE-F826-09DC-5635A3256AE5}"/>
          </ac:spMkLst>
        </pc:spChg>
        <pc:spChg chg="del">
          <ac:chgData name="Megan Botes" userId="70568131-745a-489b-b4fe-9e78c579dd6d" providerId="ADAL" clId="{E3DEF142-CC7A-44CA-B5B4-48BABF1A3E75}" dt="2025-10-23T13:36:46.859" v="176" actId="26606"/>
          <ac:spMkLst>
            <pc:docMk/>
            <pc:sldMk cId="2468292525" sldId="267"/>
            <ac:spMk id="9" creationId="{D278ADA9-6383-4BDD-80D2-8899A402687B}"/>
          </ac:spMkLst>
        </pc:spChg>
        <pc:spChg chg="del">
          <ac:chgData name="Megan Botes" userId="70568131-745a-489b-b4fe-9e78c579dd6d" providerId="ADAL" clId="{E3DEF142-CC7A-44CA-B5B4-48BABF1A3E75}" dt="2025-10-23T13:36:46.859" v="176" actId="26606"/>
          <ac:spMkLst>
            <pc:docMk/>
            <pc:sldMk cId="2468292525" sldId="267"/>
            <ac:spMk id="11" creationId="{484B7147-B0F6-40ED-B5A2-FF72BC8198B6}"/>
          </ac:spMkLst>
        </pc:spChg>
        <pc:spChg chg="del">
          <ac:chgData name="Megan Botes" userId="70568131-745a-489b-b4fe-9e78c579dd6d" providerId="ADAL" clId="{E3DEF142-CC7A-44CA-B5B4-48BABF1A3E75}" dt="2025-10-23T13:36:46.859" v="176" actId="26606"/>
          <ac:spMkLst>
            <pc:docMk/>
            <pc:sldMk cId="2468292525" sldId="267"/>
            <ac:spMk id="13" creationId="{B36D2DE0-0628-4A9A-A59D-7BA8B5EB3022}"/>
          </ac:spMkLst>
        </pc:spChg>
        <pc:spChg chg="del">
          <ac:chgData name="Megan Botes" userId="70568131-745a-489b-b4fe-9e78c579dd6d" providerId="ADAL" clId="{E3DEF142-CC7A-44CA-B5B4-48BABF1A3E75}" dt="2025-10-23T13:36:46.859" v="176" actId="26606"/>
          <ac:spMkLst>
            <pc:docMk/>
            <pc:sldMk cId="2468292525" sldId="267"/>
            <ac:spMk id="15" creationId="{48E405C9-94BE-41DA-928C-DEC9A8550E9F}"/>
          </ac:spMkLst>
        </pc:spChg>
        <pc:spChg chg="del">
          <ac:chgData name="Megan Botes" userId="70568131-745a-489b-b4fe-9e78c579dd6d" providerId="ADAL" clId="{E3DEF142-CC7A-44CA-B5B4-48BABF1A3E75}" dt="2025-10-23T13:36:46.859" v="176" actId="26606"/>
          <ac:spMkLst>
            <pc:docMk/>
            <pc:sldMk cId="2468292525" sldId="267"/>
            <ac:spMk id="17" creationId="{D2091A72-D5BB-42AC-8FD3-F7747D90861E}"/>
          </ac:spMkLst>
        </pc:spChg>
        <pc:spChg chg="del">
          <ac:chgData name="Megan Botes" userId="70568131-745a-489b-b4fe-9e78c579dd6d" providerId="ADAL" clId="{E3DEF142-CC7A-44CA-B5B4-48BABF1A3E75}" dt="2025-10-23T13:36:46.859" v="176" actId="26606"/>
          <ac:spMkLst>
            <pc:docMk/>
            <pc:sldMk cId="2468292525" sldId="267"/>
            <ac:spMk id="19" creationId="{6ED12BFC-A737-46AF-8411-481112D54B0C}"/>
          </ac:spMkLst>
        </pc:spChg>
        <pc:spChg chg="add">
          <ac:chgData name="Megan Botes" userId="70568131-745a-489b-b4fe-9e78c579dd6d" providerId="ADAL" clId="{E3DEF142-CC7A-44CA-B5B4-48BABF1A3E75}" dt="2025-10-23T13:36:46.859" v="176" actId="26606"/>
          <ac:spMkLst>
            <pc:docMk/>
            <pc:sldMk cId="2468292525" sldId="267"/>
            <ac:spMk id="4103" creationId="{C1DD1A8A-57D5-4A81-AD04-532B043C5611}"/>
          </ac:spMkLst>
        </pc:spChg>
        <pc:spChg chg="add">
          <ac:chgData name="Megan Botes" userId="70568131-745a-489b-b4fe-9e78c579dd6d" providerId="ADAL" clId="{E3DEF142-CC7A-44CA-B5B4-48BABF1A3E75}" dt="2025-10-23T13:36:46.859" v="176" actId="26606"/>
          <ac:spMkLst>
            <pc:docMk/>
            <pc:sldMk cId="2468292525" sldId="267"/>
            <ac:spMk id="4105" creationId="{007891EC-4501-44ED-A8C8-B11B6DB767AB}"/>
          </ac:spMkLst>
        </pc:spChg>
        <pc:picChg chg="add mod">
          <ac:chgData name="Megan Botes" userId="70568131-745a-489b-b4fe-9e78c579dd6d" providerId="ADAL" clId="{E3DEF142-CC7A-44CA-B5B4-48BABF1A3E75}" dt="2025-10-23T13:36:54.584" v="177" actId="1076"/>
          <ac:picMkLst>
            <pc:docMk/>
            <pc:sldMk cId="2468292525" sldId="267"/>
            <ac:picMk id="4098" creationId="{3108F53C-4DBA-AB6C-A0F0-800BB286571A}"/>
          </ac:picMkLst>
        </pc:picChg>
      </pc:sldChg>
      <pc:sldChg chg="addSp delSp modSp mod">
        <pc:chgData name="Megan Botes" userId="70568131-745a-489b-b4fe-9e78c579dd6d" providerId="ADAL" clId="{E3DEF142-CC7A-44CA-B5B4-48BABF1A3E75}" dt="2025-10-23T13:41:28.498" v="199"/>
        <pc:sldMkLst>
          <pc:docMk/>
          <pc:sldMk cId="1945185569" sldId="268"/>
        </pc:sldMkLst>
        <pc:spChg chg="mod ord">
          <ac:chgData name="Megan Botes" userId="70568131-745a-489b-b4fe-9e78c579dd6d" providerId="ADAL" clId="{E3DEF142-CC7A-44CA-B5B4-48BABF1A3E75}" dt="2025-10-23T13:07:03.963" v="68" actId="26606"/>
          <ac:spMkLst>
            <pc:docMk/>
            <pc:sldMk cId="1945185569" sldId="268"/>
            <ac:spMk id="2" creationId="{7406FFB1-3A00-AFEA-001E-107F91B728B8}"/>
          </ac:spMkLst>
        </pc:spChg>
        <pc:spChg chg="del">
          <ac:chgData name="Megan Botes" userId="70568131-745a-489b-b4fe-9e78c579dd6d" providerId="ADAL" clId="{E3DEF142-CC7A-44CA-B5B4-48BABF1A3E75}" dt="2025-10-23T13:07:03.963" v="68" actId="26606"/>
          <ac:spMkLst>
            <pc:docMk/>
            <pc:sldMk cId="1945185569" sldId="268"/>
            <ac:spMk id="10" creationId="{A3363022-C969-41E9-8EB2-E4C94908C1FA}"/>
          </ac:spMkLst>
        </pc:spChg>
        <pc:spChg chg="del">
          <ac:chgData name="Megan Botes" userId="70568131-745a-489b-b4fe-9e78c579dd6d" providerId="ADAL" clId="{E3DEF142-CC7A-44CA-B5B4-48BABF1A3E75}" dt="2025-10-23T13:07:03.963" v="68" actId="26606"/>
          <ac:spMkLst>
            <pc:docMk/>
            <pc:sldMk cId="1945185569" sldId="268"/>
            <ac:spMk id="12" creationId="{8D1AD6B3-BE88-4CEB-BA17-790657CC4729}"/>
          </ac:spMkLst>
        </pc:spChg>
        <pc:spChg chg="add">
          <ac:chgData name="Megan Botes" userId="70568131-745a-489b-b4fe-9e78c579dd6d" providerId="ADAL" clId="{E3DEF142-CC7A-44CA-B5B4-48BABF1A3E75}" dt="2025-10-23T13:07:03.963" v="68" actId="26606"/>
          <ac:spMkLst>
            <pc:docMk/>
            <pc:sldMk cId="1945185569" sldId="268"/>
            <ac:spMk id="2057" creationId="{0671A8AE-40A1-4631-A6B8-581AFF065482}"/>
          </ac:spMkLst>
        </pc:spChg>
        <pc:spChg chg="add">
          <ac:chgData name="Megan Botes" userId="70568131-745a-489b-b4fe-9e78c579dd6d" providerId="ADAL" clId="{E3DEF142-CC7A-44CA-B5B4-48BABF1A3E75}" dt="2025-10-23T13:07:03.963" v="68" actId="26606"/>
          <ac:spMkLst>
            <pc:docMk/>
            <pc:sldMk cId="1945185569" sldId="268"/>
            <ac:spMk id="2059" creationId="{AB58EF07-17C2-48CF-ABB0-EEF1F17CB8F0}"/>
          </ac:spMkLst>
        </pc:spChg>
        <pc:spChg chg="add">
          <ac:chgData name="Megan Botes" userId="70568131-745a-489b-b4fe-9e78c579dd6d" providerId="ADAL" clId="{E3DEF142-CC7A-44CA-B5B4-48BABF1A3E75}" dt="2025-10-23T13:07:03.963" v="68" actId="26606"/>
          <ac:spMkLst>
            <pc:docMk/>
            <pc:sldMk cId="1945185569" sldId="268"/>
            <ac:spMk id="2061" creationId="{AF2F604E-43BE-4DC3-B983-E071523364F8}"/>
          </ac:spMkLst>
        </pc:spChg>
        <pc:spChg chg="add">
          <ac:chgData name="Megan Botes" userId="70568131-745a-489b-b4fe-9e78c579dd6d" providerId="ADAL" clId="{E3DEF142-CC7A-44CA-B5B4-48BABF1A3E75}" dt="2025-10-23T13:07:03.963" v="68" actId="26606"/>
          <ac:spMkLst>
            <pc:docMk/>
            <pc:sldMk cId="1945185569" sldId="268"/>
            <ac:spMk id="2063" creationId="{08C9B587-E65E-4B52-B37C-ABEBB6E87928}"/>
          </ac:spMkLst>
        </pc:spChg>
        <pc:grpChg chg="del">
          <ac:chgData name="Megan Botes" userId="70568131-745a-489b-b4fe-9e78c579dd6d" providerId="ADAL" clId="{E3DEF142-CC7A-44CA-B5B4-48BABF1A3E75}" dt="2025-10-23T13:07:03.963" v="68" actId="26606"/>
          <ac:grpSpMkLst>
            <pc:docMk/>
            <pc:sldMk cId="1945185569" sldId="268"/>
            <ac:grpSpMk id="14" creationId="{89D1390B-7E13-4B4F-9CB2-391063412E54}"/>
          </ac:grpSpMkLst>
        </pc:grpChg>
        <pc:picChg chg="add mod">
          <ac:chgData name="Megan Botes" userId="70568131-745a-489b-b4fe-9e78c579dd6d" providerId="ADAL" clId="{E3DEF142-CC7A-44CA-B5B4-48BABF1A3E75}" dt="2025-10-23T13:41:28.498" v="199"/>
          <ac:picMkLst>
            <pc:docMk/>
            <pc:sldMk cId="1945185569" sldId="268"/>
            <ac:picMk id="3" creationId="{764BDE05-4C88-6BD2-FBD2-AFABFB7F0FC6}"/>
          </ac:picMkLst>
        </pc:picChg>
        <pc:picChg chg="del">
          <ac:chgData name="Megan Botes" userId="70568131-745a-489b-b4fe-9e78c579dd6d" providerId="ADAL" clId="{E3DEF142-CC7A-44CA-B5B4-48BABF1A3E75}" dt="2025-10-23T13:05:21.152" v="64" actId="478"/>
          <ac:picMkLst>
            <pc:docMk/>
            <pc:sldMk cId="1945185569" sldId="268"/>
            <ac:picMk id="7" creationId="{8DB0CAE3-8238-48DE-94D0-392871FA6A37}"/>
          </ac:picMkLst>
        </pc:picChg>
        <pc:picChg chg="add del">
          <ac:chgData name="Megan Botes" userId="70568131-745a-489b-b4fe-9e78c579dd6d" providerId="ADAL" clId="{E3DEF142-CC7A-44CA-B5B4-48BABF1A3E75}" dt="2025-10-23T13:06:48.091" v="66" actId="478"/>
          <ac:picMkLst>
            <pc:docMk/>
            <pc:sldMk cId="1945185569" sldId="268"/>
            <ac:picMk id="2050" creationId="{7BCB37A7-35BA-032B-9682-F1046EEF8707}"/>
          </ac:picMkLst>
        </pc:picChg>
        <pc:picChg chg="add mod">
          <ac:chgData name="Megan Botes" userId="70568131-745a-489b-b4fe-9e78c579dd6d" providerId="ADAL" clId="{E3DEF142-CC7A-44CA-B5B4-48BABF1A3E75}" dt="2025-10-23T13:07:03.963" v="68" actId="26606"/>
          <ac:picMkLst>
            <pc:docMk/>
            <pc:sldMk cId="1945185569" sldId="268"/>
            <ac:picMk id="2052" creationId="{FF74E756-5AA8-E75F-72E3-3BDF03C3843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BDDB07-57E5-4809-AC75-9981A5829AA8}" type="doc">
      <dgm:prSet loTypeId="urn:microsoft.com/office/officeart/2016/7/layout/BasicLinearProcessNumbered" loCatId="process" qsTypeId="urn:microsoft.com/office/officeart/2005/8/quickstyle/simple1" qsCatId="simple" csTypeId="urn:microsoft.com/office/officeart/2005/8/colors/colorful1" csCatId="colorful"/>
      <dgm:spPr/>
      <dgm:t>
        <a:bodyPr/>
        <a:lstStyle/>
        <a:p>
          <a:endParaRPr lang="en-US"/>
        </a:p>
      </dgm:t>
    </dgm:pt>
    <dgm:pt modelId="{389A5F24-6CEB-4545-BAE4-53B351946088}">
      <dgm:prSet custT="1"/>
      <dgm:spPr/>
      <dgm:t>
        <a:bodyPr/>
        <a:lstStyle/>
        <a:p>
          <a:r>
            <a:rPr lang="en-US" sz="1600"/>
            <a:t>Explain what human rights are, why they are essential, and how they promote dignity, equality, and freedom in society.</a:t>
          </a:r>
        </a:p>
      </dgm:t>
    </dgm:pt>
    <dgm:pt modelId="{E745DE3C-2A99-4675-8835-9A090811107A}" type="parTrans" cxnId="{0A0290E6-58B5-47AF-BD0E-2642ABEAF815}">
      <dgm:prSet/>
      <dgm:spPr/>
      <dgm:t>
        <a:bodyPr/>
        <a:lstStyle/>
        <a:p>
          <a:endParaRPr lang="en-US" sz="2400"/>
        </a:p>
      </dgm:t>
    </dgm:pt>
    <dgm:pt modelId="{63C33F8C-B171-4847-B0F6-21EADB67F0DF}" type="sibTrans" cxnId="{0A0290E6-58B5-47AF-BD0E-2642ABEAF815}">
      <dgm:prSet phldrT="1" phldr="0" custT="1"/>
      <dgm:spPr/>
      <dgm:t>
        <a:bodyPr/>
        <a:lstStyle/>
        <a:p>
          <a:r>
            <a:rPr lang="en-US" sz="5400"/>
            <a:t>1</a:t>
          </a:r>
        </a:p>
      </dgm:t>
    </dgm:pt>
    <dgm:pt modelId="{47D8CB6C-E4B0-420C-9E4B-DF830B1368FE}">
      <dgm:prSet custT="1"/>
      <dgm:spPr/>
      <dgm:t>
        <a:bodyPr/>
        <a:lstStyle/>
        <a:p>
          <a:r>
            <a:rPr lang="en-US" sz="1600"/>
            <a:t>Distinguish between rights and responsibilities.</a:t>
          </a:r>
        </a:p>
      </dgm:t>
    </dgm:pt>
    <dgm:pt modelId="{90B3D180-F6DC-43D5-B06A-2FE0D8D7E056}" type="parTrans" cxnId="{B76AB534-4560-4410-BDC1-093625F375EF}">
      <dgm:prSet/>
      <dgm:spPr/>
      <dgm:t>
        <a:bodyPr/>
        <a:lstStyle/>
        <a:p>
          <a:endParaRPr lang="en-US" sz="2400"/>
        </a:p>
      </dgm:t>
    </dgm:pt>
    <dgm:pt modelId="{57749086-4717-45D6-BDC6-5364AB077900}" type="sibTrans" cxnId="{B76AB534-4560-4410-BDC1-093625F375EF}">
      <dgm:prSet phldrT="2" phldr="0" custT="1"/>
      <dgm:spPr/>
      <dgm:t>
        <a:bodyPr/>
        <a:lstStyle/>
        <a:p>
          <a:r>
            <a:rPr lang="en-US" sz="5400"/>
            <a:t>2</a:t>
          </a:r>
        </a:p>
      </dgm:t>
    </dgm:pt>
    <dgm:pt modelId="{C85A1305-A0E3-4B58-BCAD-47DDDE9A5A75}">
      <dgm:prSet custT="1"/>
      <dgm:spPr/>
      <dgm:t>
        <a:bodyPr/>
        <a:lstStyle/>
        <a:p>
          <a:r>
            <a:rPr lang="en-US" sz="1600"/>
            <a:t>Identify instances where human rights are disrespected and discuss ways to challenge discrimination.</a:t>
          </a:r>
        </a:p>
      </dgm:t>
    </dgm:pt>
    <dgm:pt modelId="{C4981586-FA00-4244-A85C-FDA992DB0B91}" type="parTrans" cxnId="{755E6F8A-1A71-4A32-8C92-7B8CFD7ADED8}">
      <dgm:prSet/>
      <dgm:spPr/>
      <dgm:t>
        <a:bodyPr/>
        <a:lstStyle/>
        <a:p>
          <a:endParaRPr lang="en-US" sz="2400"/>
        </a:p>
      </dgm:t>
    </dgm:pt>
    <dgm:pt modelId="{BBE19A36-6231-44F0-A343-1278DFB99F1F}" type="sibTrans" cxnId="{755E6F8A-1A71-4A32-8C92-7B8CFD7ADED8}">
      <dgm:prSet phldrT="3" phldr="0" custT="1"/>
      <dgm:spPr/>
      <dgm:t>
        <a:bodyPr/>
        <a:lstStyle/>
        <a:p>
          <a:r>
            <a:rPr lang="en-US" sz="5400"/>
            <a:t>3</a:t>
          </a:r>
        </a:p>
      </dgm:t>
    </dgm:pt>
    <dgm:pt modelId="{7356818D-22EE-4853-B3A6-1BEEDD64D908}">
      <dgm:prSet custT="1"/>
      <dgm:spPr/>
      <dgm:t>
        <a:bodyPr/>
        <a:lstStyle/>
        <a:p>
          <a:r>
            <a:rPr lang="en-US" sz="1600"/>
            <a:t>Understand how the South African Constitution safeguards human rights and promotes democracy, respect, and tolerance in society.</a:t>
          </a:r>
        </a:p>
      </dgm:t>
    </dgm:pt>
    <dgm:pt modelId="{FA7C3BB4-F6C4-4D98-B3C0-F13802D3AFED}" type="parTrans" cxnId="{F377C334-33C7-4A4B-82CD-1BC0D5012173}">
      <dgm:prSet/>
      <dgm:spPr/>
      <dgm:t>
        <a:bodyPr/>
        <a:lstStyle/>
        <a:p>
          <a:endParaRPr lang="en-US" sz="2400"/>
        </a:p>
      </dgm:t>
    </dgm:pt>
    <dgm:pt modelId="{7DD5A7D3-9DE0-43A2-BAD6-13E8A635CAD2}" type="sibTrans" cxnId="{F377C334-33C7-4A4B-82CD-1BC0D5012173}">
      <dgm:prSet phldrT="4" phldr="0" custT="1"/>
      <dgm:spPr/>
      <dgm:t>
        <a:bodyPr/>
        <a:lstStyle/>
        <a:p>
          <a:r>
            <a:rPr lang="en-US" sz="5400"/>
            <a:t>4</a:t>
          </a:r>
        </a:p>
      </dgm:t>
    </dgm:pt>
    <dgm:pt modelId="{FF122F3C-E6EA-4072-B980-35B41897E297}" type="pres">
      <dgm:prSet presAssocID="{35BDDB07-57E5-4809-AC75-9981A5829AA8}" presName="Name0" presStyleCnt="0">
        <dgm:presLayoutVars>
          <dgm:animLvl val="lvl"/>
          <dgm:resizeHandles val="exact"/>
        </dgm:presLayoutVars>
      </dgm:prSet>
      <dgm:spPr/>
    </dgm:pt>
    <dgm:pt modelId="{CFD55EA6-AC49-4A83-8CC7-043CFE39871E}" type="pres">
      <dgm:prSet presAssocID="{389A5F24-6CEB-4545-BAE4-53B351946088}" presName="compositeNode" presStyleCnt="0">
        <dgm:presLayoutVars>
          <dgm:bulletEnabled val="1"/>
        </dgm:presLayoutVars>
      </dgm:prSet>
      <dgm:spPr/>
    </dgm:pt>
    <dgm:pt modelId="{2DBE457F-E20D-40DF-A322-2A8A0AF7D148}" type="pres">
      <dgm:prSet presAssocID="{389A5F24-6CEB-4545-BAE4-53B351946088}" presName="bgRect" presStyleLbl="bgAccFollowNode1" presStyleIdx="0" presStyleCnt="4"/>
      <dgm:spPr/>
    </dgm:pt>
    <dgm:pt modelId="{1AE7FA3A-F6B7-4B13-B007-DAC3D05B7F88}" type="pres">
      <dgm:prSet presAssocID="{63C33F8C-B171-4847-B0F6-21EADB67F0DF}" presName="sibTransNodeCircle" presStyleLbl="alignNode1" presStyleIdx="0" presStyleCnt="8">
        <dgm:presLayoutVars>
          <dgm:chMax val="0"/>
          <dgm:bulletEnabled/>
        </dgm:presLayoutVars>
      </dgm:prSet>
      <dgm:spPr/>
    </dgm:pt>
    <dgm:pt modelId="{A94EFB45-873C-4E2D-A742-849FB310F244}" type="pres">
      <dgm:prSet presAssocID="{389A5F24-6CEB-4545-BAE4-53B351946088}" presName="bottomLine" presStyleLbl="alignNode1" presStyleIdx="1" presStyleCnt="8">
        <dgm:presLayoutVars/>
      </dgm:prSet>
      <dgm:spPr/>
    </dgm:pt>
    <dgm:pt modelId="{C0679BD4-5070-45CC-B523-09C1307B9584}" type="pres">
      <dgm:prSet presAssocID="{389A5F24-6CEB-4545-BAE4-53B351946088}" presName="nodeText" presStyleLbl="bgAccFollowNode1" presStyleIdx="0" presStyleCnt="4">
        <dgm:presLayoutVars>
          <dgm:bulletEnabled val="1"/>
        </dgm:presLayoutVars>
      </dgm:prSet>
      <dgm:spPr/>
    </dgm:pt>
    <dgm:pt modelId="{F5AB8131-2292-4591-8556-562632106D93}" type="pres">
      <dgm:prSet presAssocID="{63C33F8C-B171-4847-B0F6-21EADB67F0DF}" presName="sibTrans" presStyleCnt="0"/>
      <dgm:spPr/>
    </dgm:pt>
    <dgm:pt modelId="{91689D12-5CB1-42D4-B6B5-57CDB3253FA1}" type="pres">
      <dgm:prSet presAssocID="{47D8CB6C-E4B0-420C-9E4B-DF830B1368FE}" presName="compositeNode" presStyleCnt="0">
        <dgm:presLayoutVars>
          <dgm:bulletEnabled val="1"/>
        </dgm:presLayoutVars>
      </dgm:prSet>
      <dgm:spPr/>
    </dgm:pt>
    <dgm:pt modelId="{66AEB2EB-3F05-49E4-86A7-6ED24F29ACD6}" type="pres">
      <dgm:prSet presAssocID="{47D8CB6C-E4B0-420C-9E4B-DF830B1368FE}" presName="bgRect" presStyleLbl="bgAccFollowNode1" presStyleIdx="1" presStyleCnt="4"/>
      <dgm:spPr/>
    </dgm:pt>
    <dgm:pt modelId="{C32EE837-DE79-490D-8AF7-6FEFC0AFBD00}" type="pres">
      <dgm:prSet presAssocID="{57749086-4717-45D6-BDC6-5364AB077900}" presName="sibTransNodeCircle" presStyleLbl="alignNode1" presStyleIdx="2" presStyleCnt="8">
        <dgm:presLayoutVars>
          <dgm:chMax val="0"/>
          <dgm:bulletEnabled/>
        </dgm:presLayoutVars>
      </dgm:prSet>
      <dgm:spPr/>
    </dgm:pt>
    <dgm:pt modelId="{DD74E2E9-12F1-49DD-9B9A-DE7E00B7A598}" type="pres">
      <dgm:prSet presAssocID="{47D8CB6C-E4B0-420C-9E4B-DF830B1368FE}" presName="bottomLine" presStyleLbl="alignNode1" presStyleIdx="3" presStyleCnt="8">
        <dgm:presLayoutVars/>
      </dgm:prSet>
      <dgm:spPr/>
    </dgm:pt>
    <dgm:pt modelId="{8190088A-97E6-4FE3-8565-1C6CC96D2410}" type="pres">
      <dgm:prSet presAssocID="{47D8CB6C-E4B0-420C-9E4B-DF830B1368FE}" presName="nodeText" presStyleLbl="bgAccFollowNode1" presStyleIdx="1" presStyleCnt="4">
        <dgm:presLayoutVars>
          <dgm:bulletEnabled val="1"/>
        </dgm:presLayoutVars>
      </dgm:prSet>
      <dgm:spPr/>
    </dgm:pt>
    <dgm:pt modelId="{B91AAF7F-6BB4-4163-80B1-8A6ED4062BA9}" type="pres">
      <dgm:prSet presAssocID="{57749086-4717-45D6-BDC6-5364AB077900}" presName="sibTrans" presStyleCnt="0"/>
      <dgm:spPr/>
    </dgm:pt>
    <dgm:pt modelId="{018D399C-BE75-4427-8929-4360CE45027F}" type="pres">
      <dgm:prSet presAssocID="{C85A1305-A0E3-4B58-BCAD-47DDDE9A5A75}" presName="compositeNode" presStyleCnt="0">
        <dgm:presLayoutVars>
          <dgm:bulletEnabled val="1"/>
        </dgm:presLayoutVars>
      </dgm:prSet>
      <dgm:spPr/>
    </dgm:pt>
    <dgm:pt modelId="{37964180-34A2-4B45-A503-912561E7F4DA}" type="pres">
      <dgm:prSet presAssocID="{C85A1305-A0E3-4B58-BCAD-47DDDE9A5A75}" presName="bgRect" presStyleLbl="bgAccFollowNode1" presStyleIdx="2" presStyleCnt="4"/>
      <dgm:spPr/>
    </dgm:pt>
    <dgm:pt modelId="{B7B51797-6105-4051-8D5D-BA2AA16D2256}" type="pres">
      <dgm:prSet presAssocID="{BBE19A36-6231-44F0-A343-1278DFB99F1F}" presName="sibTransNodeCircle" presStyleLbl="alignNode1" presStyleIdx="4" presStyleCnt="8">
        <dgm:presLayoutVars>
          <dgm:chMax val="0"/>
          <dgm:bulletEnabled/>
        </dgm:presLayoutVars>
      </dgm:prSet>
      <dgm:spPr/>
    </dgm:pt>
    <dgm:pt modelId="{D28AE117-3748-4655-8BB0-DAF7D190D38D}" type="pres">
      <dgm:prSet presAssocID="{C85A1305-A0E3-4B58-BCAD-47DDDE9A5A75}" presName="bottomLine" presStyleLbl="alignNode1" presStyleIdx="5" presStyleCnt="8">
        <dgm:presLayoutVars/>
      </dgm:prSet>
      <dgm:spPr/>
    </dgm:pt>
    <dgm:pt modelId="{D3393FE8-E34E-44DA-A4F6-9815F04DA706}" type="pres">
      <dgm:prSet presAssocID="{C85A1305-A0E3-4B58-BCAD-47DDDE9A5A75}" presName="nodeText" presStyleLbl="bgAccFollowNode1" presStyleIdx="2" presStyleCnt="4">
        <dgm:presLayoutVars>
          <dgm:bulletEnabled val="1"/>
        </dgm:presLayoutVars>
      </dgm:prSet>
      <dgm:spPr/>
    </dgm:pt>
    <dgm:pt modelId="{2E9174B9-1966-4423-B025-99569C341DD4}" type="pres">
      <dgm:prSet presAssocID="{BBE19A36-6231-44F0-A343-1278DFB99F1F}" presName="sibTrans" presStyleCnt="0"/>
      <dgm:spPr/>
    </dgm:pt>
    <dgm:pt modelId="{6459FF3C-E328-4EBB-AFB4-7330B41806E0}" type="pres">
      <dgm:prSet presAssocID="{7356818D-22EE-4853-B3A6-1BEEDD64D908}" presName="compositeNode" presStyleCnt="0">
        <dgm:presLayoutVars>
          <dgm:bulletEnabled val="1"/>
        </dgm:presLayoutVars>
      </dgm:prSet>
      <dgm:spPr/>
    </dgm:pt>
    <dgm:pt modelId="{3B566603-0B64-464E-A596-C209069A4491}" type="pres">
      <dgm:prSet presAssocID="{7356818D-22EE-4853-B3A6-1BEEDD64D908}" presName="bgRect" presStyleLbl="bgAccFollowNode1" presStyleIdx="3" presStyleCnt="4"/>
      <dgm:spPr/>
    </dgm:pt>
    <dgm:pt modelId="{ECD0B9E4-8BEA-4589-8D40-D2BECC6E7C09}" type="pres">
      <dgm:prSet presAssocID="{7DD5A7D3-9DE0-43A2-BAD6-13E8A635CAD2}" presName="sibTransNodeCircle" presStyleLbl="alignNode1" presStyleIdx="6" presStyleCnt="8">
        <dgm:presLayoutVars>
          <dgm:chMax val="0"/>
          <dgm:bulletEnabled/>
        </dgm:presLayoutVars>
      </dgm:prSet>
      <dgm:spPr/>
    </dgm:pt>
    <dgm:pt modelId="{3B0564B8-7F33-4451-AB12-81B11077667F}" type="pres">
      <dgm:prSet presAssocID="{7356818D-22EE-4853-B3A6-1BEEDD64D908}" presName="bottomLine" presStyleLbl="alignNode1" presStyleIdx="7" presStyleCnt="8">
        <dgm:presLayoutVars/>
      </dgm:prSet>
      <dgm:spPr/>
    </dgm:pt>
    <dgm:pt modelId="{8A6659DD-F93A-4B5B-B996-B018AC084453}" type="pres">
      <dgm:prSet presAssocID="{7356818D-22EE-4853-B3A6-1BEEDD64D908}" presName="nodeText" presStyleLbl="bgAccFollowNode1" presStyleIdx="3" presStyleCnt="4">
        <dgm:presLayoutVars>
          <dgm:bulletEnabled val="1"/>
        </dgm:presLayoutVars>
      </dgm:prSet>
      <dgm:spPr/>
    </dgm:pt>
  </dgm:ptLst>
  <dgm:cxnLst>
    <dgm:cxn modelId="{EA119305-192F-4C09-88E9-B8946373353E}" type="presOf" srcId="{47D8CB6C-E4B0-420C-9E4B-DF830B1368FE}" destId="{8190088A-97E6-4FE3-8565-1C6CC96D2410}" srcOrd="1" destOrd="0" presId="urn:microsoft.com/office/officeart/2016/7/layout/BasicLinearProcessNumbered"/>
    <dgm:cxn modelId="{F57B6C0D-408D-44DF-BB71-843FADF48303}" type="presOf" srcId="{47D8CB6C-E4B0-420C-9E4B-DF830B1368FE}" destId="{66AEB2EB-3F05-49E4-86A7-6ED24F29ACD6}" srcOrd="0" destOrd="0" presId="urn:microsoft.com/office/officeart/2016/7/layout/BasicLinearProcessNumbered"/>
    <dgm:cxn modelId="{A3DE5723-2A0B-494C-88C8-9F18C2F2AF9C}" type="presOf" srcId="{7356818D-22EE-4853-B3A6-1BEEDD64D908}" destId="{3B566603-0B64-464E-A596-C209069A4491}" srcOrd="0" destOrd="0" presId="urn:microsoft.com/office/officeart/2016/7/layout/BasicLinearProcessNumbered"/>
    <dgm:cxn modelId="{B76AB534-4560-4410-BDC1-093625F375EF}" srcId="{35BDDB07-57E5-4809-AC75-9981A5829AA8}" destId="{47D8CB6C-E4B0-420C-9E4B-DF830B1368FE}" srcOrd="1" destOrd="0" parTransId="{90B3D180-F6DC-43D5-B06A-2FE0D8D7E056}" sibTransId="{57749086-4717-45D6-BDC6-5364AB077900}"/>
    <dgm:cxn modelId="{F377C334-33C7-4A4B-82CD-1BC0D5012173}" srcId="{35BDDB07-57E5-4809-AC75-9981A5829AA8}" destId="{7356818D-22EE-4853-B3A6-1BEEDD64D908}" srcOrd="3" destOrd="0" parTransId="{FA7C3BB4-F6C4-4D98-B3C0-F13802D3AFED}" sibTransId="{7DD5A7D3-9DE0-43A2-BAD6-13E8A635CAD2}"/>
    <dgm:cxn modelId="{B5FE073C-E9C4-4FB4-AE9F-3E70269B5AEA}" type="presOf" srcId="{C85A1305-A0E3-4B58-BCAD-47DDDE9A5A75}" destId="{37964180-34A2-4B45-A503-912561E7F4DA}" srcOrd="0" destOrd="0" presId="urn:microsoft.com/office/officeart/2016/7/layout/BasicLinearProcessNumbered"/>
    <dgm:cxn modelId="{45B4583D-A07A-40B5-B629-A8AD49783ED5}" type="presOf" srcId="{63C33F8C-B171-4847-B0F6-21EADB67F0DF}" destId="{1AE7FA3A-F6B7-4B13-B007-DAC3D05B7F88}" srcOrd="0" destOrd="0" presId="urn:microsoft.com/office/officeart/2016/7/layout/BasicLinearProcessNumbered"/>
    <dgm:cxn modelId="{A3711D6F-1C73-43CD-BFDC-71C94384B580}" type="presOf" srcId="{BBE19A36-6231-44F0-A343-1278DFB99F1F}" destId="{B7B51797-6105-4051-8D5D-BA2AA16D2256}" srcOrd="0" destOrd="0" presId="urn:microsoft.com/office/officeart/2016/7/layout/BasicLinearProcessNumbered"/>
    <dgm:cxn modelId="{28DBF871-24D4-4EEB-8DA0-04CC4CF9E0C1}" type="presOf" srcId="{57749086-4717-45D6-BDC6-5364AB077900}" destId="{C32EE837-DE79-490D-8AF7-6FEFC0AFBD00}" srcOrd="0" destOrd="0" presId="urn:microsoft.com/office/officeart/2016/7/layout/BasicLinearProcessNumbered"/>
    <dgm:cxn modelId="{9DA64052-5562-4D73-98B6-0C62DC82C83C}" type="presOf" srcId="{389A5F24-6CEB-4545-BAE4-53B351946088}" destId="{C0679BD4-5070-45CC-B523-09C1307B9584}" srcOrd="1" destOrd="0" presId="urn:microsoft.com/office/officeart/2016/7/layout/BasicLinearProcessNumbered"/>
    <dgm:cxn modelId="{755E6F8A-1A71-4A32-8C92-7B8CFD7ADED8}" srcId="{35BDDB07-57E5-4809-AC75-9981A5829AA8}" destId="{C85A1305-A0E3-4B58-BCAD-47DDDE9A5A75}" srcOrd="2" destOrd="0" parTransId="{C4981586-FA00-4244-A85C-FDA992DB0B91}" sibTransId="{BBE19A36-6231-44F0-A343-1278DFB99F1F}"/>
    <dgm:cxn modelId="{AE866E91-8FB0-4CC4-B72A-9D0BE7ECAC1A}" type="presOf" srcId="{7356818D-22EE-4853-B3A6-1BEEDD64D908}" destId="{8A6659DD-F93A-4B5B-B996-B018AC084453}" srcOrd="1" destOrd="0" presId="urn:microsoft.com/office/officeart/2016/7/layout/BasicLinearProcessNumbered"/>
    <dgm:cxn modelId="{09A87DAA-EF88-4424-8CF6-4C2B7EC173B2}" type="presOf" srcId="{35BDDB07-57E5-4809-AC75-9981A5829AA8}" destId="{FF122F3C-E6EA-4072-B980-35B41897E297}" srcOrd="0" destOrd="0" presId="urn:microsoft.com/office/officeart/2016/7/layout/BasicLinearProcessNumbered"/>
    <dgm:cxn modelId="{62BF6FE3-FA23-474F-B887-EF33A49287AE}" type="presOf" srcId="{7DD5A7D3-9DE0-43A2-BAD6-13E8A635CAD2}" destId="{ECD0B9E4-8BEA-4589-8D40-D2BECC6E7C09}" srcOrd="0" destOrd="0" presId="urn:microsoft.com/office/officeart/2016/7/layout/BasicLinearProcessNumbered"/>
    <dgm:cxn modelId="{0A0290E6-58B5-47AF-BD0E-2642ABEAF815}" srcId="{35BDDB07-57E5-4809-AC75-9981A5829AA8}" destId="{389A5F24-6CEB-4545-BAE4-53B351946088}" srcOrd="0" destOrd="0" parTransId="{E745DE3C-2A99-4675-8835-9A090811107A}" sibTransId="{63C33F8C-B171-4847-B0F6-21EADB67F0DF}"/>
    <dgm:cxn modelId="{B236BBEF-3208-45DC-956F-D362D41B3028}" type="presOf" srcId="{389A5F24-6CEB-4545-BAE4-53B351946088}" destId="{2DBE457F-E20D-40DF-A322-2A8A0AF7D148}" srcOrd="0" destOrd="0" presId="urn:microsoft.com/office/officeart/2016/7/layout/BasicLinearProcessNumbered"/>
    <dgm:cxn modelId="{307F37F4-DFE2-438A-B3E1-0786FFAF16F8}" type="presOf" srcId="{C85A1305-A0E3-4B58-BCAD-47DDDE9A5A75}" destId="{D3393FE8-E34E-44DA-A4F6-9815F04DA706}" srcOrd="1" destOrd="0" presId="urn:microsoft.com/office/officeart/2016/7/layout/BasicLinearProcessNumbered"/>
    <dgm:cxn modelId="{E517D6D4-568F-46F3-B5BA-3C63888290C2}" type="presParOf" srcId="{FF122F3C-E6EA-4072-B980-35B41897E297}" destId="{CFD55EA6-AC49-4A83-8CC7-043CFE39871E}" srcOrd="0" destOrd="0" presId="urn:microsoft.com/office/officeart/2016/7/layout/BasicLinearProcessNumbered"/>
    <dgm:cxn modelId="{74F0E697-CFEF-4E0F-BC77-FCB21E270DD0}" type="presParOf" srcId="{CFD55EA6-AC49-4A83-8CC7-043CFE39871E}" destId="{2DBE457F-E20D-40DF-A322-2A8A0AF7D148}" srcOrd="0" destOrd="0" presId="urn:microsoft.com/office/officeart/2016/7/layout/BasicLinearProcessNumbered"/>
    <dgm:cxn modelId="{7EE890C8-D865-44CE-91E0-D3DA8116F309}" type="presParOf" srcId="{CFD55EA6-AC49-4A83-8CC7-043CFE39871E}" destId="{1AE7FA3A-F6B7-4B13-B007-DAC3D05B7F88}" srcOrd="1" destOrd="0" presId="urn:microsoft.com/office/officeart/2016/7/layout/BasicLinearProcessNumbered"/>
    <dgm:cxn modelId="{3E584DD8-0C27-408B-A805-ED305E892665}" type="presParOf" srcId="{CFD55EA6-AC49-4A83-8CC7-043CFE39871E}" destId="{A94EFB45-873C-4E2D-A742-849FB310F244}" srcOrd="2" destOrd="0" presId="urn:microsoft.com/office/officeart/2016/7/layout/BasicLinearProcessNumbered"/>
    <dgm:cxn modelId="{B61481B5-A464-411D-A617-932E48DB7E2D}" type="presParOf" srcId="{CFD55EA6-AC49-4A83-8CC7-043CFE39871E}" destId="{C0679BD4-5070-45CC-B523-09C1307B9584}" srcOrd="3" destOrd="0" presId="urn:microsoft.com/office/officeart/2016/7/layout/BasicLinearProcessNumbered"/>
    <dgm:cxn modelId="{C39ED01B-F5D0-4B59-AA04-552F3BD09768}" type="presParOf" srcId="{FF122F3C-E6EA-4072-B980-35B41897E297}" destId="{F5AB8131-2292-4591-8556-562632106D93}" srcOrd="1" destOrd="0" presId="urn:microsoft.com/office/officeart/2016/7/layout/BasicLinearProcessNumbered"/>
    <dgm:cxn modelId="{24462AE2-38AF-4C3F-BD1E-07AADB6D6304}" type="presParOf" srcId="{FF122F3C-E6EA-4072-B980-35B41897E297}" destId="{91689D12-5CB1-42D4-B6B5-57CDB3253FA1}" srcOrd="2" destOrd="0" presId="urn:microsoft.com/office/officeart/2016/7/layout/BasicLinearProcessNumbered"/>
    <dgm:cxn modelId="{7D25DA81-283A-40E3-BD33-3AF5DA31C77C}" type="presParOf" srcId="{91689D12-5CB1-42D4-B6B5-57CDB3253FA1}" destId="{66AEB2EB-3F05-49E4-86A7-6ED24F29ACD6}" srcOrd="0" destOrd="0" presId="urn:microsoft.com/office/officeart/2016/7/layout/BasicLinearProcessNumbered"/>
    <dgm:cxn modelId="{B3D3805B-B390-4DBF-AA51-13AF002AF2E7}" type="presParOf" srcId="{91689D12-5CB1-42D4-B6B5-57CDB3253FA1}" destId="{C32EE837-DE79-490D-8AF7-6FEFC0AFBD00}" srcOrd="1" destOrd="0" presId="urn:microsoft.com/office/officeart/2016/7/layout/BasicLinearProcessNumbered"/>
    <dgm:cxn modelId="{22642484-3A70-4AAE-8938-509A220038E4}" type="presParOf" srcId="{91689D12-5CB1-42D4-B6B5-57CDB3253FA1}" destId="{DD74E2E9-12F1-49DD-9B9A-DE7E00B7A598}" srcOrd="2" destOrd="0" presId="urn:microsoft.com/office/officeart/2016/7/layout/BasicLinearProcessNumbered"/>
    <dgm:cxn modelId="{45FAE1C0-5D86-49D9-BBA7-36CE0D1CBEA5}" type="presParOf" srcId="{91689D12-5CB1-42D4-B6B5-57CDB3253FA1}" destId="{8190088A-97E6-4FE3-8565-1C6CC96D2410}" srcOrd="3" destOrd="0" presId="urn:microsoft.com/office/officeart/2016/7/layout/BasicLinearProcessNumbered"/>
    <dgm:cxn modelId="{CC107023-AD96-4F5D-9CD4-9E2F7E66CC51}" type="presParOf" srcId="{FF122F3C-E6EA-4072-B980-35B41897E297}" destId="{B91AAF7F-6BB4-4163-80B1-8A6ED4062BA9}" srcOrd="3" destOrd="0" presId="urn:microsoft.com/office/officeart/2016/7/layout/BasicLinearProcessNumbered"/>
    <dgm:cxn modelId="{0181FB01-96D4-4C4D-BE5D-0E095B5D3239}" type="presParOf" srcId="{FF122F3C-E6EA-4072-B980-35B41897E297}" destId="{018D399C-BE75-4427-8929-4360CE45027F}" srcOrd="4" destOrd="0" presId="urn:microsoft.com/office/officeart/2016/7/layout/BasicLinearProcessNumbered"/>
    <dgm:cxn modelId="{4249E64B-364B-4075-87E1-2267DF453B05}" type="presParOf" srcId="{018D399C-BE75-4427-8929-4360CE45027F}" destId="{37964180-34A2-4B45-A503-912561E7F4DA}" srcOrd="0" destOrd="0" presId="urn:microsoft.com/office/officeart/2016/7/layout/BasicLinearProcessNumbered"/>
    <dgm:cxn modelId="{E5307570-EA36-4D59-AE3D-1EEE2240C190}" type="presParOf" srcId="{018D399C-BE75-4427-8929-4360CE45027F}" destId="{B7B51797-6105-4051-8D5D-BA2AA16D2256}" srcOrd="1" destOrd="0" presId="urn:microsoft.com/office/officeart/2016/7/layout/BasicLinearProcessNumbered"/>
    <dgm:cxn modelId="{E738779F-4886-4363-A5D7-ABA8702F891F}" type="presParOf" srcId="{018D399C-BE75-4427-8929-4360CE45027F}" destId="{D28AE117-3748-4655-8BB0-DAF7D190D38D}" srcOrd="2" destOrd="0" presId="urn:microsoft.com/office/officeart/2016/7/layout/BasicLinearProcessNumbered"/>
    <dgm:cxn modelId="{70084A74-3B29-448B-A030-E350929BB886}" type="presParOf" srcId="{018D399C-BE75-4427-8929-4360CE45027F}" destId="{D3393FE8-E34E-44DA-A4F6-9815F04DA706}" srcOrd="3" destOrd="0" presId="urn:microsoft.com/office/officeart/2016/7/layout/BasicLinearProcessNumbered"/>
    <dgm:cxn modelId="{E85F67BC-9F16-4EAA-99E7-FEDDDE52C9C9}" type="presParOf" srcId="{FF122F3C-E6EA-4072-B980-35B41897E297}" destId="{2E9174B9-1966-4423-B025-99569C341DD4}" srcOrd="5" destOrd="0" presId="urn:microsoft.com/office/officeart/2016/7/layout/BasicLinearProcessNumbered"/>
    <dgm:cxn modelId="{900315F9-59DF-45E8-BCBC-0EFBFFFDF4B8}" type="presParOf" srcId="{FF122F3C-E6EA-4072-B980-35B41897E297}" destId="{6459FF3C-E328-4EBB-AFB4-7330B41806E0}" srcOrd="6" destOrd="0" presId="urn:microsoft.com/office/officeart/2016/7/layout/BasicLinearProcessNumbered"/>
    <dgm:cxn modelId="{530815F7-B0F1-4E93-8461-64539CD66B1C}" type="presParOf" srcId="{6459FF3C-E328-4EBB-AFB4-7330B41806E0}" destId="{3B566603-0B64-464E-A596-C209069A4491}" srcOrd="0" destOrd="0" presId="urn:microsoft.com/office/officeart/2016/7/layout/BasicLinearProcessNumbered"/>
    <dgm:cxn modelId="{3C43729F-7B59-4296-B156-9929FDD1B997}" type="presParOf" srcId="{6459FF3C-E328-4EBB-AFB4-7330B41806E0}" destId="{ECD0B9E4-8BEA-4589-8D40-D2BECC6E7C09}" srcOrd="1" destOrd="0" presId="urn:microsoft.com/office/officeart/2016/7/layout/BasicLinearProcessNumbered"/>
    <dgm:cxn modelId="{423EF17D-8749-436D-92A3-C1516859BF86}" type="presParOf" srcId="{6459FF3C-E328-4EBB-AFB4-7330B41806E0}" destId="{3B0564B8-7F33-4451-AB12-81B11077667F}" srcOrd="2" destOrd="0" presId="urn:microsoft.com/office/officeart/2016/7/layout/BasicLinearProcessNumbered"/>
    <dgm:cxn modelId="{B53EFCD5-08A6-451D-B613-3335B02E9734}" type="presParOf" srcId="{6459FF3C-E328-4EBB-AFB4-7330B41806E0}" destId="{8A6659DD-F93A-4B5B-B996-B018AC084453}"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A1E408-D6B0-4657-8673-9E9A0A932ACE}" type="doc">
      <dgm:prSet loTypeId="urn:microsoft.com/office/officeart/2005/8/layout/list1" loCatId="list" qsTypeId="urn:microsoft.com/office/officeart/2005/8/quickstyle/simple2" qsCatId="simple" csTypeId="urn:microsoft.com/office/officeart/2005/8/colors/colorful2" csCatId="colorful"/>
      <dgm:spPr/>
      <dgm:t>
        <a:bodyPr/>
        <a:lstStyle/>
        <a:p>
          <a:endParaRPr lang="en-US"/>
        </a:p>
      </dgm:t>
    </dgm:pt>
    <dgm:pt modelId="{053B7850-AF90-4C08-9265-8D6D766F0064}">
      <dgm:prSet custT="1"/>
      <dgm:spPr/>
      <dgm:t>
        <a:bodyPr/>
        <a:lstStyle/>
        <a:p>
          <a:r>
            <a:rPr lang="en-US" sz="1600"/>
            <a:t>Human rights promote dignity, equality, and freedom</a:t>
          </a:r>
        </a:p>
      </dgm:t>
    </dgm:pt>
    <dgm:pt modelId="{9573E244-2BDC-44E9-A68B-97449F551716}" type="parTrans" cxnId="{17F38CFB-BDFE-4A19-B6BF-90B6BC8A42C4}">
      <dgm:prSet/>
      <dgm:spPr/>
      <dgm:t>
        <a:bodyPr/>
        <a:lstStyle/>
        <a:p>
          <a:endParaRPr lang="en-US" sz="2000"/>
        </a:p>
      </dgm:t>
    </dgm:pt>
    <dgm:pt modelId="{0E1B40C3-B2A5-460B-A193-5EB193A6959B}" type="sibTrans" cxnId="{17F38CFB-BDFE-4A19-B6BF-90B6BC8A42C4}">
      <dgm:prSet/>
      <dgm:spPr/>
      <dgm:t>
        <a:bodyPr/>
        <a:lstStyle/>
        <a:p>
          <a:endParaRPr lang="en-US" sz="2000"/>
        </a:p>
      </dgm:t>
    </dgm:pt>
    <dgm:pt modelId="{BC8A17C5-AE42-44FB-A877-7631A746C6BB}">
      <dgm:prSet custT="1"/>
      <dgm:spPr/>
      <dgm:t>
        <a:bodyPr/>
        <a:lstStyle/>
        <a:p>
          <a:r>
            <a:rPr lang="en-US" sz="1600"/>
            <a:t>They hold governments accountable and prevent abuse</a:t>
          </a:r>
        </a:p>
      </dgm:t>
    </dgm:pt>
    <dgm:pt modelId="{364AC1A8-B6EE-4F0D-9649-CA8235D2A2BC}" type="parTrans" cxnId="{F7C6CEE2-69B8-407F-BFC9-71053118BC0C}">
      <dgm:prSet/>
      <dgm:spPr/>
      <dgm:t>
        <a:bodyPr/>
        <a:lstStyle/>
        <a:p>
          <a:endParaRPr lang="en-US" sz="2000"/>
        </a:p>
      </dgm:t>
    </dgm:pt>
    <dgm:pt modelId="{CC9A561F-F2C5-4BBC-A7DA-7FC01EED23F5}" type="sibTrans" cxnId="{F7C6CEE2-69B8-407F-BFC9-71053118BC0C}">
      <dgm:prSet/>
      <dgm:spPr/>
      <dgm:t>
        <a:bodyPr/>
        <a:lstStyle/>
        <a:p>
          <a:endParaRPr lang="en-US" sz="2000"/>
        </a:p>
      </dgm:t>
    </dgm:pt>
    <dgm:pt modelId="{0FB93699-0DFD-453A-BEDF-3919D1DAD8EF}">
      <dgm:prSet custT="1"/>
      <dgm:spPr/>
      <dgm:t>
        <a:bodyPr/>
        <a:lstStyle/>
        <a:p>
          <a:r>
            <a:rPr lang="en-US" sz="1600"/>
            <a:t>Guarantee access to education, healthcare, and shelter</a:t>
          </a:r>
        </a:p>
      </dgm:t>
    </dgm:pt>
    <dgm:pt modelId="{20149BD5-D2F5-49DB-8A1A-0ADDA989AABA}" type="parTrans" cxnId="{F6227C77-51D9-4242-95BE-73607575C9EC}">
      <dgm:prSet/>
      <dgm:spPr/>
      <dgm:t>
        <a:bodyPr/>
        <a:lstStyle/>
        <a:p>
          <a:endParaRPr lang="en-US" sz="2000"/>
        </a:p>
      </dgm:t>
    </dgm:pt>
    <dgm:pt modelId="{21208EDE-78EC-4DFD-8FCD-6DA37BF8C55F}" type="sibTrans" cxnId="{F6227C77-51D9-4242-95BE-73607575C9EC}">
      <dgm:prSet/>
      <dgm:spPr/>
      <dgm:t>
        <a:bodyPr/>
        <a:lstStyle/>
        <a:p>
          <a:endParaRPr lang="en-US" sz="2000"/>
        </a:p>
      </dgm:t>
    </dgm:pt>
    <dgm:pt modelId="{F13EE850-6A8E-42FF-935A-EDB74F68AB62}">
      <dgm:prSet custT="1"/>
      <dgm:spPr/>
      <dgm:t>
        <a:bodyPr/>
        <a:lstStyle/>
        <a:p>
          <a:r>
            <a:rPr lang="en-US" sz="1600"/>
            <a:t>Help societies become fairer, safer, and more peaceful</a:t>
          </a:r>
        </a:p>
      </dgm:t>
    </dgm:pt>
    <dgm:pt modelId="{65F9F1F1-5CBB-4680-99E1-333A8C549F0E}" type="parTrans" cxnId="{C32C83C9-307A-40F6-8C48-0402D42AF17E}">
      <dgm:prSet/>
      <dgm:spPr/>
      <dgm:t>
        <a:bodyPr/>
        <a:lstStyle/>
        <a:p>
          <a:endParaRPr lang="en-US" sz="2000"/>
        </a:p>
      </dgm:t>
    </dgm:pt>
    <dgm:pt modelId="{BDE209E8-CC88-437C-ACA1-5397B8ACB176}" type="sibTrans" cxnId="{C32C83C9-307A-40F6-8C48-0402D42AF17E}">
      <dgm:prSet/>
      <dgm:spPr/>
      <dgm:t>
        <a:bodyPr/>
        <a:lstStyle/>
        <a:p>
          <a:endParaRPr lang="en-US" sz="2000"/>
        </a:p>
      </dgm:t>
    </dgm:pt>
    <dgm:pt modelId="{16AAE49A-9796-4512-B845-0AF1D7E78410}">
      <dgm:prSet custT="1"/>
      <dgm:spPr/>
      <dgm:t>
        <a:bodyPr/>
        <a:lstStyle/>
        <a:p>
          <a:r>
            <a:rPr lang="en-US" sz="1600" b="1"/>
            <a:t>In simple terms, human rights:</a:t>
          </a:r>
          <a:endParaRPr lang="en-US" sz="1600"/>
        </a:p>
      </dgm:t>
    </dgm:pt>
    <dgm:pt modelId="{783ED97B-554B-4219-9FAD-5BE9D06EE832}" type="parTrans" cxnId="{7A9946A3-2A7E-4214-AD11-EE3FBAB78605}">
      <dgm:prSet/>
      <dgm:spPr/>
      <dgm:t>
        <a:bodyPr/>
        <a:lstStyle/>
        <a:p>
          <a:endParaRPr lang="en-US" sz="2000"/>
        </a:p>
      </dgm:t>
    </dgm:pt>
    <dgm:pt modelId="{85D038A3-8606-4284-AE6B-2CBAD3385263}" type="sibTrans" cxnId="{7A9946A3-2A7E-4214-AD11-EE3FBAB78605}">
      <dgm:prSet/>
      <dgm:spPr/>
      <dgm:t>
        <a:bodyPr/>
        <a:lstStyle/>
        <a:p>
          <a:endParaRPr lang="en-US" sz="2000"/>
        </a:p>
      </dgm:t>
    </dgm:pt>
    <dgm:pt modelId="{A465D9B5-C71E-49CB-B947-6BC3FE838FFE}">
      <dgm:prSet custT="1"/>
      <dgm:spPr/>
      <dgm:t>
        <a:bodyPr/>
        <a:lstStyle/>
        <a:p>
          <a:r>
            <a:rPr lang="en-US" sz="1600"/>
            <a:t>Ensure basic needs are met</a:t>
          </a:r>
        </a:p>
      </dgm:t>
    </dgm:pt>
    <dgm:pt modelId="{007A9904-17C6-4DA4-8567-6251153BDF90}" type="parTrans" cxnId="{466D0DA9-A5D9-45BE-8BBA-59356C2BE4E4}">
      <dgm:prSet/>
      <dgm:spPr/>
      <dgm:t>
        <a:bodyPr/>
        <a:lstStyle/>
        <a:p>
          <a:endParaRPr lang="en-US" sz="2000"/>
        </a:p>
      </dgm:t>
    </dgm:pt>
    <dgm:pt modelId="{92898152-C2F1-4DA8-AAFD-F497C574F058}" type="sibTrans" cxnId="{466D0DA9-A5D9-45BE-8BBA-59356C2BE4E4}">
      <dgm:prSet/>
      <dgm:spPr/>
      <dgm:t>
        <a:bodyPr/>
        <a:lstStyle/>
        <a:p>
          <a:endParaRPr lang="en-US" sz="2000"/>
        </a:p>
      </dgm:t>
    </dgm:pt>
    <dgm:pt modelId="{581CBE24-E3E6-462F-AD24-FA1E56420015}">
      <dgm:prSet custT="1"/>
      <dgm:spPr/>
      <dgm:t>
        <a:bodyPr/>
        <a:lstStyle/>
        <a:p>
          <a:r>
            <a:rPr lang="en-US" sz="1600"/>
            <a:t>Protect vulnerable groups</a:t>
          </a:r>
        </a:p>
      </dgm:t>
    </dgm:pt>
    <dgm:pt modelId="{A4D1A8D5-04D8-4A6F-9A43-89AFBC27752E}" type="parTrans" cxnId="{70F7A4CB-889D-4971-B78D-6C49C921BF2C}">
      <dgm:prSet/>
      <dgm:spPr/>
      <dgm:t>
        <a:bodyPr/>
        <a:lstStyle/>
        <a:p>
          <a:endParaRPr lang="en-US" sz="2000"/>
        </a:p>
      </dgm:t>
    </dgm:pt>
    <dgm:pt modelId="{A5D03049-DEA4-49AE-93AD-19C3A3417360}" type="sibTrans" cxnId="{70F7A4CB-889D-4971-B78D-6C49C921BF2C}">
      <dgm:prSet/>
      <dgm:spPr/>
      <dgm:t>
        <a:bodyPr/>
        <a:lstStyle/>
        <a:p>
          <a:endParaRPr lang="en-US" sz="2000"/>
        </a:p>
      </dgm:t>
    </dgm:pt>
    <dgm:pt modelId="{5152F2ED-84E5-45DD-9286-B1837FD2CE7C}">
      <dgm:prSet custT="1"/>
      <dgm:spPr/>
      <dgm:t>
        <a:bodyPr/>
        <a:lstStyle/>
        <a:p>
          <a:r>
            <a:rPr lang="en-US" sz="1600"/>
            <a:t>Support freedom of speech and expression</a:t>
          </a:r>
        </a:p>
      </dgm:t>
    </dgm:pt>
    <dgm:pt modelId="{D740AE78-957B-4AC1-8C83-C71553E0C6DC}" type="parTrans" cxnId="{E4B847B3-0836-4C43-B875-F58035B2D1E5}">
      <dgm:prSet/>
      <dgm:spPr/>
      <dgm:t>
        <a:bodyPr/>
        <a:lstStyle/>
        <a:p>
          <a:endParaRPr lang="en-US" sz="2000"/>
        </a:p>
      </dgm:t>
    </dgm:pt>
    <dgm:pt modelId="{7AC93B90-3B93-43D5-AEA9-5A51577B814A}" type="sibTrans" cxnId="{E4B847B3-0836-4C43-B875-F58035B2D1E5}">
      <dgm:prSet/>
      <dgm:spPr/>
      <dgm:t>
        <a:bodyPr/>
        <a:lstStyle/>
        <a:p>
          <a:endParaRPr lang="en-US" sz="2000"/>
        </a:p>
      </dgm:t>
    </dgm:pt>
    <dgm:pt modelId="{7C83D70F-825D-439B-905B-AA7C298539EA}">
      <dgm:prSet custT="1"/>
      <dgm:spPr/>
      <dgm:t>
        <a:bodyPr/>
        <a:lstStyle/>
        <a:p>
          <a:r>
            <a:rPr lang="en-US" sz="1600"/>
            <a:t>Allow freedom of religion (or no religion)</a:t>
          </a:r>
        </a:p>
      </dgm:t>
    </dgm:pt>
    <dgm:pt modelId="{1680C847-BBED-4BAE-879E-1E53D96576C1}" type="parTrans" cxnId="{E6B967F7-DA81-4C5E-BEFD-0E2CC2D96AC3}">
      <dgm:prSet/>
      <dgm:spPr/>
      <dgm:t>
        <a:bodyPr/>
        <a:lstStyle/>
        <a:p>
          <a:endParaRPr lang="en-US" sz="2000"/>
        </a:p>
      </dgm:t>
    </dgm:pt>
    <dgm:pt modelId="{51E31134-B559-4471-AEAA-1E0E26D37F2E}" type="sibTrans" cxnId="{E6B967F7-DA81-4C5E-BEFD-0E2CC2D96AC3}">
      <dgm:prSet/>
      <dgm:spPr/>
      <dgm:t>
        <a:bodyPr/>
        <a:lstStyle/>
        <a:p>
          <a:endParaRPr lang="en-US" sz="2000"/>
        </a:p>
      </dgm:t>
    </dgm:pt>
    <dgm:pt modelId="{4F8EC7A1-3210-4FFC-8961-4177A6D99A65}">
      <dgm:prSet custT="1"/>
      <dgm:spPr/>
      <dgm:t>
        <a:bodyPr/>
        <a:lstStyle/>
        <a:p>
          <a:r>
            <a:rPr lang="en-US" sz="1600"/>
            <a:t>Give people the right to love who they choose</a:t>
          </a:r>
        </a:p>
      </dgm:t>
    </dgm:pt>
    <dgm:pt modelId="{67C5D995-468C-4E29-8317-01711408AB5F}" type="parTrans" cxnId="{66E9555A-C272-4CDC-B364-7A778A8B4DD6}">
      <dgm:prSet/>
      <dgm:spPr/>
      <dgm:t>
        <a:bodyPr/>
        <a:lstStyle/>
        <a:p>
          <a:endParaRPr lang="en-US" sz="2000"/>
        </a:p>
      </dgm:t>
    </dgm:pt>
    <dgm:pt modelId="{F091637C-CC36-4315-9767-C4FD152A7A75}" type="sibTrans" cxnId="{66E9555A-C272-4CDC-B364-7A778A8B4DD6}">
      <dgm:prSet/>
      <dgm:spPr/>
      <dgm:t>
        <a:bodyPr/>
        <a:lstStyle/>
        <a:p>
          <a:endParaRPr lang="en-US" sz="2000"/>
        </a:p>
      </dgm:t>
    </dgm:pt>
    <dgm:pt modelId="{F2944912-F902-4ED5-BD4C-DEB7E34EF0F5}">
      <dgm:prSet custT="1"/>
      <dgm:spPr/>
      <dgm:t>
        <a:bodyPr/>
        <a:lstStyle/>
        <a:p>
          <a:r>
            <a:rPr lang="en-US" sz="1600"/>
            <a:t>Provide access to education</a:t>
          </a:r>
        </a:p>
      </dgm:t>
    </dgm:pt>
    <dgm:pt modelId="{67EFD851-2EE5-4C96-96B9-4BF6C489701B}" type="parTrans" cxnId="{2D6EC088-31CB-40B8-A676-27160BE2DC4A}">
      <dgm:prSet/>
      <dgm:spPr/>
      <dgm:t>
        <a:bodyPr/>
        <a:lstStyle/>
        <a:p>
          <a:endParaRPr lang="en-US" sz="2000"/>
        </a:p>
      </dgm:t>
    </dgm:pt>
    <dgm:pt modelId="{105C4113-AD83-49C1-9C81-F1846E446396}" type="sibTrans" cxnId="{2D6EC088-31CB-40B8-A676-27160BE2DC4A}">
      <dgm:prSet/>
      <dgm:spPr/>
      <dgm:t>
        <a:bodyPr/>
        <a:lstStyle/>
        <a:p>
          <a:endParaRPr lang="en-US" sz="2000"/>
        </a:p>
      </dgm:t>
    </dgm:pt>
    <dgm:pt modelId="{73BA834F-CFCD-4FA7-B688-8983A741E872}">
      <dgm:prSet custT="1"/>
      <dgm:spPr/>
      <dgm:t>
        <a:bodyPr/>
        <a:lstStyle/>
        <a:p>
          <a:r>
            <a:rPr lang="en-US" sz="1600"/>
            <a:t>Encourage care for the environment</a:t>
          </a:r>
        </a:p>
      </dgm:t>
    </dgm:pt>
    <dgm:pt modelId="{F2E464D0-13B9-4CD6-A319-97AAB8886EFC}" type="parTrans" cxnId="{3F8129D7-994D-4DB5-B5A9-0721247AD4ED}">
      <dgm:prSet/>
      <dgm:spPr/>
      <dgm:t>
        <a:bodyPr/>
        <a:lstStyle/>
        <a:p>
          <a:endParaRPr lang="en-US" sz="2000"/>
        </a:p>
      </dgm:t>
    </dgm:pt>
    <dgm:pt modelId="{1DF32AD8-41EA-49E2-8669-F7932AEE4CBA}" type="sibTrans" cxnId="{3F8129D7-994D-4DB5-B5A9-0721247AD4ED}">
      <dgm:prSet/>
      <dgm:spPr/>
      <dgm:t>
        <a:bodyPr/>
        <a:lstStyle/>
        <a:p>
          <a:endParaRPr lang="en-US" sz="2000"/>
        </a:p>
      </dgm:t>
    </dgm:pt>
    <dgm:pt modelId="{1B289313-7A04-4D79-8796-B7083F76328A}" type="pres">
      <dgm:prSet presAssocID="{3AA1E408-D6B0-4657-8673-9E9A0A932ACE}" presName="linear" presStyleCnt="0">
        <dgm:presLayoutVars>
          <dgm:dir/>
          <dgm:animLvl val="lvl"/>
          <dgm:resizeHandles val="exact"/>
        </dgm:presLayoutVars>
      </dgm:prSet>
      <dgm:spPr/>
    </dgm:pt>
    <dgm:pt modelId="{7DDED63D-E40A-4811-A54B-636C37A03EBC}" type="pres">
      <dgm:prSet presAssocID="{053B7850-AF90-4C08-9265-8D6D766F0064}" presName="parentLin" presStyleCnt="0"/>
      <dgm:spPr/>
    </dgm:pt>
    <dgm:pt modelId="{FC2E29E2-0D35-45DE-975B-54B12C123132}" type="pres">
      <dgm:prSet presAssocID="{053B7850-AF90-4C08-9265-8D6D766F0064}" presName="parentLeftMargin" presStyleLbl="node1" presStyleIdx="0" presStyleCnt="5"/>
      <dgm:spPr/>
    </dgm:pt>
    <dgm:pt modelId="{9575C29A-05AC-4A39-8D74-F1B33B889CC7}" type="pres">
      <dgm:prSet presAssocID="{053B7850-AF90-4C08-9265-8D6D766F0064}" presName="parentText" presStyleLbl="node1" presStyleIdx="0" presStyleCnt="5">
        <dgm:presLayoutVars>
          <dgm:chMax val="0"/>
          <dgm:bulletEnabled val="1"/>
        </dgm:presLayoutVars>
      </dgm:prSet>
      <dgm:spPr/>
    </dgm:pt>
    <dgm:pt modelId="{9299018B-74E1-46C5-8471-D190EAB4E00B}" type="pres">
      <dgm:prSet presAssocID="{053B7850-AF90-4C08-9265-8D6D766F0064}" presName="negativeSpace" presStyleCnt="0"/>
      <dgm:spPr/>
    </dgm:pt>
    <dgm:pt modelId="{35773CB1-2749-43A0-BB42-5E1F32CC43EB}" type="pres">
      <dgm:prSet presAssocID="{053B7850-AF90-4C08-9265-8D6D766F0064}" presName="childText" presStyleLbl="conFgAcc1" presStyleIdx="0" presStyleCnt="5">
        <dgm:presLayoutVars>
          <dgm:bulletEnabled val="1"/>
        </dgm:presLayoutVars>
      </dgm:prSet>
      <dgm:spPr/>
    </dgm:pt>
    <dgm:pt modelId="{8EB909BA-76C5-4744-8DDF-B54EC73A16A2}" type="pres">
      <dgm:prSet presAssocID="{0E1B40C3-B2A5-460B-A193-5EB193A6959B}" presName="spaceBetweenRectangles" presStyleCnt="0"/>
      <dgm:spPr/>
    </dgm:pt>
    <dgm:pt modelId="{1F53CD35-362B-4D60-AF7A-52818E62D5FC}" type="pres">
      <dgm:prSet presAssocID="{BC8A17C5-AE42-44FB-A877-7631A746C6BB}" presName="parentLin" presStyleCnt="0"/>
      <dgm:spPr/>
    </dgm:pt>
    <dgm:pt modelId="{9B0BF826-92D9-4AA9-9B25-2593A8B2E216}" type="pres">
      <dgm:prSet presAssocID="{BC8A17C5-AE42-44FB-A877-7631A746C6BB}" presName="parentLeftMargin" presStyleLbl="node1" presStyleIdx="0" presStyleCnt="5"/>
      <dgm:spPr/>
    </dgm:pt>
    <dgm:pt modelId="{655B93F4-3348-4FFB-BF53-E28B0EA0D9BB}" type="pres">
      <dgm:prSet presAssocID="{BC8A17C5-AE42-44FB-A877-7631A746C6BB}" presName="parentText" presStyleLbl="node1" presStyleIdx="1" presStyleCnt="5">
        <dgm:presLayoutVars>
          <dgm:chMax val="0"/>
          <dgm:bulletEnabled val="1"/>
        </dgm:presLayoutVars>
      </dgm:prSet>
      <dgm:spPr/>
    </dgm:pt>
    <dgm:pt modelId="{3BE0AE16-9164-40E3-8B56-3FA0959E5867}" type="pres">
      <dgm:prSet presAssocID="{BC8A17C5-AE42-44FB-A877-7631A746C6BB}" presName="negativeSpace" presStyleCnt="0"/>
      <dgm:spPr/>
    </dgm:pt>
    <dgm:pt modelId="{33D3B8CD-D001-4812-84C9-8A0D9F885D74}" type="pres">
      <dgm:prSet presAssocID="{BC8A17C5-AE42-44FB-A877-7631A746C6BB}" presName="childText" presStyleLbl="conFgAcc1" presStyleIdx="1" presStyleCnt="5">
        <dgm:presLayoutVars>
          <dgm:bulletEnabled val="1"/>
        </dgm:presLayoutVars>
      </dgm:prSet>
      <dgm:spPr/>
    </dgm:pt>
    <dgm:pt modelId="{CD1FA5C6-E14F-423A-9AFF-ECB3183972E9}" type="pres">
      <dgm:prSet presAssocID="{CC9A561F-F2C5-4BBC-A7DA-7FC01EED23F5}" presName="spaceBetweenRectangles" presStyleCnt="0"/>
      <dgm:spPr/>
    </dgm:pt>
    <dgm:pt modelId="{D10FA67F-653F-4ADB-8CCF-17860D551ED9}" type="pres">
      <dgm:prSet presAssocID="{0FB93699-0DFD-453A-BEDF-3919D1DAD8EF}" presName="parentLin" presStyleCnt="0"/>
      <dgm:spPr/>
    </dgm:pt>
    <dgm:pt modelId="{5187110C-F85F-4372-81FC-74F36A6C34D6}" type="pres">
      <dgm:prSet presAssocID="{0FB93699-0DFD-453A-BEDF-3919D1DAD8EF}" presName="parentLeftMargin" presStyleLbl="node1" presStyleIdx="1" presStyleCnt="5"/>
      <dgm:spPr/>
    </dgm:pt>
    <dgm:pt modelId="{618592D0-9F26-455E-A05F-87463879A45A}" type="pres">
      <dgm:prSet presAssocID="{0FB93699-0DFD-453A-BEDF-3919D1DAD8EF}" presName="parentText" presStyleLbl="node1" presStyleIdx="2" presStyleCnt="5">
        <dgm:presLayoutVars>
          <dgm:chMax val="0"/>
          <dgm:bulletEnabled val="1"/>
        </dgm:presLayoutVars>
      </dgm:prSet>
      <dgm:spPr/>
    </dgm:pt>
    <dgm:pt modelId="{0642EA75-1867-4139-BAF1-F994CC84945B}" type="pres">
      <dgm:prSet presAssocID="{0FB93699-0DFD-453A-BEDF-3919D1DAD8EF}" presName="negativeSpace" presStyleCnt="0"/>
      <dgm:spPr/>
    </dgm:pt>
    <dgm:pt modelId="{B8412B04-EF5B-4609-BA3C-928705E517F7}" type="pres">
      <dgm:prSet presAssocID="{0FB93699-0DFD-453A-BEDF-3919D1DAD8EF}" presName="childText" presStyleLbl="conFgAcc1" presStyleIdx="2" presStyleCnt="5">
        <dgm:presLayoutVars>
          <dgm:bulletEnabled val="1"/>
        </dgm:presLayoutVars>
      </dgm:prSet>
      <dgm:spPr/>
    </dgm:pt>
    <dgm:pt modelId="{1D5F40F4-4B7F-43C4-B852-7E33490C74E8}" type="pres">
      <dgm:prSet presAssocID="{21208EDE-78EC-4DFD-8FCD-6DA37BF8C55F}" presName="spaceBetweenRectangles" presStyleCnt="0"/>
      <dgm:spPr/>
    </dgm:pt>
    <dgm:pt modelId="{8668FB46-D953-4E97-892B-F1B8BF28A760}" type="pres">
      <dgm:prSet presAssocID="{F13EE850-6A8E-42FF-935A-EDB74F68AB62}" presName="parentLin" presStyleCnt="0"/>
      <dgm:spPr/>
    </dgm:pt>
    <dgm:pt modelId="{AB25C683-1482-4C1A-B608-BCF72C17A7C3}" type="pres">
      <dgm:prSet presAssocID="{F13EE850-6A8E-42FF-935A-EDB74F68AB62}" presName="parentLeftMargin" presStyleLbl="node1" presStyleIdx="2" presStyleCnt="5"/>
      <dgm:spPr/>
    </dgm:pt>
    <dgm:pt modelId="{0D6FB092-9809-492D-92B7-A31E0C6E65D4}" type="pres">
      <dgm:prSet presAssocID="{F13EE850-6A8E-42FF-935A-EDB74F68AB62}" presName="parentText" presStyleLbl="node1" presStyleIdx="3" presStyleCnt="5">
        <dgm:presLayoutVars>
          <dgm:chMax val="0"/>
          <dgm:bulletEnabled val="1"/>
        </dgm:presLayoutVars>
      </dgm:prSet>
      <dgm:spPr/>
    </dgm:pt>
    <dgm:pt modelId="{7C368871-92AD-4CE9-9A27-B98BB9A38AAF}" type="pres">
      <dgm:prSet presAssocID="{F13EE850-6A8E-42FF-935A-EDB74F68AB62}" presName="negativeSpace" presStyleCnt="0"/>
      <dgm:spPr/>
    </dgm:pt>
    <dgm:pt modelId="{A62A23FA-8E39-45C2-B2B7-3AEC9996AD16}" type="pres">
      <dgm:prSet presAssocID="{F13EE850-6A8E-42FF-935A-EDB74F68AB62}" presName="childText" presStyleLbl="conFgAcc1" presStyleIdx="3" presStyleCnt="5">
        <dgm:presLayoutVars>
          <dgm:bulletEnabled val="1"/>
        </dgm:presLayoutVars>
      </dgm:prSet>
      <dgm:spPr/>
    </dgm:pt>
    <dgm:pt modelId="{7FB06FDA-C104-4F98-9ABD-E0A96D8ED03B}" type="pres">
      <dgm:prSet presAssocID="{BDE209E8-CC88-437C-ACA1-5397B8ACB176}" presName="spaceBetweenRectangles" presStyleCnt="0"/>
      <dgm:spPr/>
    </dgm:pt>
    <dgm:pt modelId="{9675D793-DA2B-41BB-8A40-BE8516ACDBE0}" type="pres">
      <dgm:prSet presAssocID="{16AAE49A-9796-4512-B845-0AF1D7E78410}" presName="parentLin" presStyleCnt="0"/>
      <dgm:spPr/>
    </dgm:pt>
    <dgm:pt modelId="{D2CDB4BF-0D0E-47F9-B3EC-4F6F83F52422}" type="pres">
      <dgm:prSet presAssocID="{16AAE49A-9796-4512-B845-0AF1D7E78410}" presName="parentLeftMargin" presStyleLbl="node1" presStyleIdx="3" presStyleCnt="5"/>
      <dgm:spPr/>
    </dgm:pt>
    <dgm:pt modelId="{E31406EE-43C1-41DE-B00D-16D8EB3AEA12}" type="pres">
      <dgm:prSet presAssocID="{16AAE49A-9796-4512-B845-0AF1D7E78410}" presName="parentText" presStyleLbl="node1" presStyleIdx="4" presStyleCnt="5">
        <dgm:presLayoutVars>
          <dgm:chMax val="0"/>
          <dgm:bulletEnabled val="1"/>
        </dgm:presLayoutVars>
      </dgm:prSet>
      <dgm:spPr/>
    </dgm:pt>
    <dgm:pt modelId="{803395F1-FE5B-4F06-9E68-FCCE42804876}" type="pres">
      <dgm:prSet presAssocID="{16AAE49A-9796-4512-B845-0AF1D7E78410}" presName="negativeSpace" presStyleCnt="0"/>
      <dgm:spPr/>
    </dgm:pt>
    <dgm:pt modelId="{80DF0625-A165-4557-B5B8-16AAED37811B}" type="pres">
      <dgm:prSet presAssocID="{16AAE49A-9796-4512-B845-0AF1D7E78410}" presName="childText" presStyleLbl="conFgAcc1" presStyleIdx="4" presStyleCnt="5">
        <dgm:presLayoutVars>
          <dgm:bulletEnabled val="1"/>
        </dgm:presLayoutVars>
      </dgm:prSet>
      <dgm:spPr/>
    </dgm:pt>
  </dgm:ptLst>
  <dgm:cxnLst>
    <dgm:cxn modelId="{83DEBB00-BBD7-43D8-9B5E-283533173D31}" type="presOf" srcId="{16AAE49A-9796-4512-B845-0AF1D7E78410}" destId="{E31406EE-43C1-41DE-B00D-16D8EB3AEA12}" srcOrd="1" destOrd="0" presId="urn:microsoft.com/office/officeart/2005/8/layout/list1"/>
    <dgm:cxn modelId="{60DF2008-669D-4BAC-AAA4-8151C7246DAB}" type="presOf" srcId="{4F8EC7A1-3210-4FFC-8961-4177A6D99A65}" destId="{80DF0625-A165-4557-B5B8-16AAED37811B}" srcOrd="0" destOrd="4" presId="urn:microsoft.com/office/officeart/2005/8/layout/list1"/>
    <dgm:cxn modelId="{A9370326-C309-4053-A849-537A57170648}" type="presOf" srcId="{BC8A17C5-AE42-44FB-A877-7631A746C6BB}" destId="{655B93F4-3348-4FFB-BF53-E28B0EA0D9BB}" srcOrd="1" destOrd="0" presId="urn:microsoft.com/office/officeart/2005/8/layout/list1"/>
    <dgm:cxn modelId="{D388EC60-E655-4AE4-848E-01F121121AFC}" type="presOf" srcId="{053B7850-AF90-4C08-9265-8D6D766F0064}" destId="{FC2E29E2-0D35-45DE-975B-54B12C123132}" srcOrd="0" destOrd="0" presId="urn:microsoft.com/office/officeart/2005/8/layout/list1"/>
    <dgm:cxn modelId="{E0EE9667-83B2-474F-A499-A76D27C3FCFF}" type="presOf" srcId="{16AAE49A-9796-4512-B845-0AF1D7E78410}" destId="{D2CDB4BF-0D0E-47F9-B3EC-4F6F83F52422}" srcOrd="0" destOrd="0" presId="urn:microsoft.com/office/officeart/2005/8/layout/list1"/>
    <dgm:cxn modelId="{D3BC304B-35D0-4AB6-9921-8C86113F94DE}" type="presOf" srcId="{F13EE850-6A8E-42FF-935A-EDB74F68AB62}" destId="{0D6FB092-9809-492D-92B7-A31E0C6E65D4}" srcOrd="1" destOrd="0" presId="urn:microsoft.com/office/officeart/2005/8/layout/list1"/>
    <dgm:cxn modelId="{E7EF076F-B316-431B-99BA-BF5A2FA0E9E7}" type="presOf" srcId="{F13EE850-6A8E-42FF-935A-EDB74F68AB62}" destId="{AB25C683-1482-4C1A-B608-BCF72C17A7C3}" srcOrd="0" destOrd="0" presId="urn:microsoft.com/office/officeart/2005/8/layout/list1"/>
    <dgm:cxn modelId="{561B9650-5AEC-4775-B888-2A6E4E26595F}" type="presOf" srcId="{053B7850-AF90-4C08-9265-8D6D766F0064}" destId="{9575C29A-05AC-4A39-8D74-F1B33B889CC7}" srcOrd="1" destOrd="0" presId="urn:microsoft.com/office/officeart/2005/8/layout/list1"/>
    <dgm:cxn modelId="{F6227C77-51D9-4242-95BE-73607575C9EC}" srcId="{3AA1E408-D6B0-4657-8673-9E9A0A932ACE}" destId="{0FB93699-0DFD-453A-BEDF-3919D1DAD8EF}" srcOrd="2" destOrd="0" parTransId="{20149BD5-D2F5-49DB-8A1A-0ADDA989AABA}" sibTransId="{21208EDE-78EC-4DFD-8FCD-6DA37BF8C55F}"/>
    <dgm:cxn modelId="{66E9555A-C272-4CDC-B364-7A778A8B4DD6}" srcId="{16AAE49A-9796-4512-B845-0AF1D7E78410}" destId="{4F8EC7A1-3210-4FFC-8961-4177A6D99A65}" srcOrd="4" destOrd="0" parTransId="{67C5D995-468C-4E29-8317-01711408AB5F}" sibTransId="{F091637C-CC36-4315-9767-C4FD152A7A75}"/>
    <dgm:cxn modelId="{B1F1845A-DD17-45F1-9A38-7BC80FE622BB}" type="presOf" srcId="{0FB93699-0DFD-453A-BEDF-3919D1DAD8EF}" destId="{5187110C-F85F-4372-81FC-74F36A6C34D6}" srcOrd="0" destOrd="0" presId="urn:microsoft.com/office/officeart/2005/8/layout/list1"/>
    <dgm:cxn modelId="{7696367C-AF5F-4409-9BF5-0CB2DCCAF993}" type="presOf" srcId="{F2944912-F902-4ED5-BD4C-DEB7E34EF0F5}" destId="{80DF0625-A165-4557-B5B8-16AAED37811B}" srcOrd="0" destOrd="5" presId="urn:microsoft.com/office/officeart/2005/8/layout/list1"/>
    <dgm:cxn modelId="{B4A20B81-3D51-40F6-80E6-1B299D5F1E3F}" type="presOf" srcId="{0FB93699-0DFD-453A-BEDF-3919D1DAD8EF}" destId="{618592D0-9F26-455E-A05F-87463879A45A}" srcOrd="1" destOrd="0" presId="urn:microsoft.com/office/officeart/2005/8/layout/list1"/>
    <dgm:cxn modelId="{2D6EC088-31CB-40B8-A676-27160BE2DC4A}" srcId="{16AAE49A-9796-4512-B845-0AF1D7E78410}" destId="{F2944912-F902-4ED5-BD4C-DEB7E34EF0F5}" srcOrd="5" destOrd="0" parTransId="{67EFD851-2EE5-4C96-96B9-4BF6C489701B}" sibTransId="{105C4113-AD83-49C1-9C81-F1846E446396}"/>
    <dgm:cxn modelId="{8CD5218A-A6FA-4B4F-86B2-D75280C990EF}" type="presOf" srcId="{73BA834F-CFCD-4FA7-B688-8983A741E872}" destId="{80DF0625-A165-4557-B5B8-16AAED37811B}" srcOrd="0" destOrd="6" presId="urn:microsoft.com/office/officeart/2005/8/layout/list1"/>
    <dgm:cxn modelId="{4391FE8A-1A63-472B-B519-70ED4CAF1391}" type="presOf" srcId="{3AA1E408-D6B0-4657-8673-9E9A0A932ACE}" destId="{1B289313-7A04-4D79-8796-B7083F76328A}" srcOrd="0" destOrd="0" presId="urn:microsoft.com/office/officeart/2005/8/layout/list1"/>
    <dgm:cxn modelId="{7A9946A3-2A7E-4214-AD11-EE3FBAB78605}" srcId="{3AA1E408-D6B0-4657-8673-9E9A0A932ACE}" destId="{16AAE49A-9796-4512-B845-0AF1D7E78410}" srcOrd="4" destOrd="0" parTransId="{783ED97B-554B-4219-9FAD-5BE9D06EE832}" sibTransId="{85D038A3-8606-4284-AE6B-2CBAD3385263}"/>
    <dgm:cxn modelId="{466D0DA9-A5D9-45BE-8BBA-59356C2BE4E4}" srcId="{16AAE49A-9796-4512-B845-0AF1D7E78410}" destId="{A465D9B5-C71E-49CB-B947-6BC3FE838FFE}" srcOrd="0" destOrd="0" parTransId="{007A9904-17C6-4DA4-8567-6251153BDF90}" sibTransId="{92898152-C2F1-4DA8-AAFD-F497C574F058}"/>
    <dgm:cxn modelId="{E4B847B3-0836-4C43-B875-F58035B2D1E5}" srcId="{16AAE49A-9796-4512-B845-0AF1D7E78410}" destId="{5152F2ED-84E5-45DD-9286-B1837FD2CE7C}" srcOrd="2" destOrd="0" parTransId="{D740AE78-957B-4AC1-8C83-C71553E0C6DC}" sibTransId="{7AC93B90-3B93-43D5-AEA9-5A51577B814A}"/>
    <dgm:cxn modelId="{0F1FF5BE-A31E-4326-A5D7-741E39DA7755}" type="presOf" srcId="{A465D9B5-C71E-49CB-B947-6BC3FE838FFE}" destId="{80DF0625-A165-4557-B5B8-16AAED37811B}" srcOrd="0" destOrd="0" presId="urn:microsoft.com/office/officeart/2005/8/layout/list1"/>
    <dgm:cxn modelId="{C32C83C9-307A-40F6-8C48-0402D42AF17E}" srcId="{3AA1E408-D6B0-4657-8673-9E9A0A932ACE}" destId="{F13EE850-6A8E-42FF-935A-EDB74F68AB62}" srcOrd="3" destOrd="0" parTransId="{65F9F1F1-5CBB-4680-99E1-333A8C549F0E}" sibTransId="{BDE209E8-CC88-437C-ACA1-5397B8ACB176}"/>
    <dgm:cxn modelId="{70F7A4CB-889D-4971-B78D-6C49C921BF2C}" srcId="{16AAE49A-9796-4512-B845-0AF1D7E78410}" destId="{581CBE24-E3E6-462F-AD24-FA1E56420015}" srcOrd="1" destOrd="0" parTransId="{A4D1A8D5-04D8-4A6F-9A43-89AFBC27752E}" sibTransId="{A5D03049-DEA4-49AE-93AD-19C3A3417360}"/>
    <dgm:cxn modelId="{3F8129D7-994D-4DB5-B5A9-0721247AD4ED}" srcId="{16AAE49A-9796-4512-B845-0AF1D7E78410}" destId="{73BA834F-CFCD-4FA7-B688-8983A741E872}" srcOrd="6" destOrd="0" parTransId="{F2E464D0-13B9-4CD6-A319-97AAB8886EFC}" sibTransId="{1DF32AD8-41EA-49E2-8669-F7932AEE4CBA}"/>
    <dgm:cxn modelId="{72AD01DE-7956-4C9B-9603-AEE9011F088D}" type="presOf" srcId="{5152F2ED-84E5-45DD-9286-B1837FD2CE7C}" destId="{80DF0625-A165-4557-B5B8-16AAED37811B}" srcOrd="0" destOrd="2" presId="urn:microsoft.com/office/officeart/2005/8/layout/list1"/>
    <dgm:cxn modelId="{61625BDF-6B82-4E9C-954A-56CE9F162084}" type="presOf" srcId="{BC8A17C5-AE42-44FB-A877-7631A746C6BB}" destId="{9B0BF826-92D9-4AA9-9B25-2593A8B2E216}" srcOrd="0" destOrd="0" presId="urn:microsoft.com/office/officeart/2005/8/layout/list1"/>
    <dgm:cxn modelId="{F7C6CEE2-69B8-407F-BFC9-71053118BC0C}" srcId="{3AA1E408-D6B0-4657-8673-9E9A0A932ACE}" destId="{BC8A17C5-AE42-44FB-A877-7631A746C6BB}" srcOrd="1" destOrd="0" parTransId="{364AC1A8-B6EE-4F0D-9649-CA8235D2A2BC}" sibTransId="{CC9A561F-F2C5-4BBC-A7DA-7FC01EED23F5}"/>
    <dgm:cxn modelId="{88F168E3-2245-4904-A43C-D6F42E62AF72}" type="presOf" srcId="{581CBE24-E3E6-462F-AD24-FA1E56420015}" destId="{80DF0625-A165-4557-B5B8-16AAED37811B}" srcOrd="0" destOrd="1" presId="urn:microsoft.com/office/officeart/2005/8/layout/list1"/>
    <dgm:cxn modelId="{E6B967F7-DA81-4C5E-BEFD-0E2CC2D96AC3}" srcId="{16AAE49A-9796-4512-B845-0AF1D7E78410}" destId="{7C83D70F-825D-439B-905B-AA7C298539EA}" srcOrd="3" destOrd="0" parTransId="{1680C847-BBED-4BAE-879E-1E53D96576C1}" sibTransId="{51E31134-B559-4471-AEAA-1E0E26D37F2E}"/>
    <dgm:cxn modelId="{17F38CFB-BDFE-4A19-B6BF-90B6BC8A42C4}" srcId="{3AA1E408-D6B0-4657-8673-9E9A0A932ACE}" destId="{053B7850-AF90-4C08-9265-8D6D766F0064}" srcOrd="0" destOrd="0" parTransId="{9573E244-2BDC-44E9-A68B-97449F551716}" sibTransId="{0E1B40C3-B2A5-460B-A193-5EB193A6959B}"/>
    <dgm:cxn modelId="{8C07DDFD-FA39-4893-AECE-A6FE0390A88C}" type="presOf" srcId="{7C83D70F-825D-439B-905B-AA7C298539EA}" destId="{80DF0625-A165-4557-B5B8-16AAED37811B}" srcOrd="0" destOrd="3" presId="urn:microsoft.com/office/officeart/2005/8/layout/list1"/>
    <dgm:cxn modelId="{7B7E3052-0C43-4A8C-8D33-F6BB7FE65B38}" type="presParOf" srcId="{1B289313-7A04-4D79-8796-B7083F76328A}" destId="{7DDED63D-E40A-4811-A54B-636C37A03EBC}" srcOrd="0" destOrd="0" presId="urn:microsoft.com/office/officeart/2005/8/layout/list1"/>
    <dgm:cxn modelId="{E76B96A8-27C4-4C38-A8F9-0CA064FAA0A8}" type="presParOf" srcId="{7DDED63D-E40A-4811-A54B-636C37A03EBC}" destId="{FC2E29E2-0D35-45DE-975B-54B12C123132}" srcOrd="0" destOrd="0" presId="urn:microsoft.com/office/officeart/2005/8/layout/list1"/>
    <dgm:cxn modelId="{D80A7478-509E-4219-A6B2-6269E2204D0A}" type="presParOf" srcId="{7DDED63D-E40A-4811-A54B-636C37A03EBC}" destId="{9575C29A-05AC-4A39-8D74-F1B33B889CC7}" srcOrd="1" destOrd="0" presId="urn:microsoft.com/office/officeart/2005/8/layout/list1"/>
    <dgm:cxn modelId="{06262779-7B7F-47CF-B351-9C57374DBA2C}" type="presParOf" srcId="{1B289313-7A04-4D79-8796-B7083F76328A}" destId="{9299018B-74E1-46C5-8471-D190EAB4E00B}" srcOrd="1" destOrd="0" presId="urn:microsoft.com/office/officeart/2005/8/layout/list1"/>
    <dgm:cxn modelId="{E622A21F-4AD1-4BC1-9717-C54694601F1B}" type="presParOf" srcId="{1B289313-7A04-4D79-8796-B7083F76328A}" destId="{35773CB1-2749-43A0-BB42-5E1F32CC43EB}" srcOrd="2" destOrd="0" presId="urn:microsoft.com/office/officeart/2005/8/layout/list1"/>
    <dgm:cxn modelId="{A407E495-5AC8-4576-BC9B-07970224AFD8}" type="presParOf" srcId="{1B289313-7A04-4D79-8796-B7083F76328A}" destId="{8EB909BA-76C5-4744-8DDF-B54EC73A16A2}" srcOrd="3" destOrd="0" presId="urn:microsoft.com/office/officeart/2005/8/layout/list1"/>
    <dgm:cxn modelId="{8C6E04DD-4D82-4D1C-96B2-03828A44C345}" type="presParOf" srcId="{1B289313-7A04-4D79-8796-B7083F76328A}" destId="{1F53CD35-362B-4D60-AF7A-52818E62D5FC}" srcOrd="4" destOrd="0" presId="urn:microsoft.com/office/officeart/2005/8/layout/list1"/>
    <dgm:cxn modelId="{2C1AB2A6-59D1-4146-ACA0-A8372675DACF}" type="presParOf" srcId="{1F53CD35-362B-4D60-AF7A-52818E62D5FC}" destId="{9B0BF826-92D9-4AA9-9B25-2593A8B2E216}" srcOrd="0" destOrd="0" presId="urn:microsoft.com/office/officeart/2005/8/layout/list1"/>
    <dgm:cxn modelId="{BF917E0C-6062-49B2-84D3-F2B9728D0BEB}" type="presParOf" srcId="{1F53CD35-362B-4D60-AF7A-52818E62D5FC}" destId="{655B93F4-3348-4FFB-BF53-E28B0EA0D9BB}" srcOrd="1" destOrd="0" presId="urn:microsoft.com/office/officeart/2005/8/layout/list1"/>
    <dgm:cxn modelId="{08E94B36-5E05-4F19-A350-E581935D8124}" type="presParOf" srcId="{1B289313-7A04-4D79-8796-B7083F76328A}" destId="{3BE0AE16-9164-40E3-8B56-3FA0959E5867}" srcOrd="5" destOrd="0" presId="urn:microsoft.com/office/officeart/2005/8/layout/list1"/>
    <dgm:cxn modelId="{A7B9CD3D-EE4D-445B-BA5D-08264AFC31DB}" type="presParOf" srcId="{1B289313-7A04-4D79-8796-B7083F76328A}" destId="{33D3B8CD-D001-4812-84C9-8A0D9F885D74}" srcOrd="6" destOrd="0" presId="urn:microsoft.com/office/officeart/2005/8/layout/list1"/>
    <dgm:cxn modelId="{01A7183A-5A6E-4D2A-A800-5E752E1838AE}" type="presParOf" srcId="{1B289313-7A04-4D79-8796-B7083F76328A}" destId="{CD1FA5C6-E14F-423A-9AFF-ECB3183972E9}" srcOrd="7" destOrd="0" presId="urn:microsoft.com/office/officeart/2005/8/layout/list1"/>
    <dgm:cxn modelId="{5229F0D4-B053-4CED-A39C-FAA123A381FD}" type="presParOf" srcId="{1B289313-7A04-4D79-8796-B7083F76328A}" destId="{D10FA67F-653F-4ADB-8CCF-17860D551ED9}" srcOrd="8" destOrd="0" presId="urn:microsoft.com/office/officeart/2005/8/layout/list1"/>
    <dgm:cxn modelId="{E0051EA8-B363-499B-8ABD-C119FC22333E}" type="presParOf" srcId="{D10FA67F-653F-4ADB-8CCF-17860D551ED9}" destId="{5187110C-F85F-4372-81FC-74F36A6C34D6}" srcOrd="0" destOrd="0" presId="urn:microsoft.com/office/officeart/2005/8/layout/list1"/>
    <dgm:cxn modelId="{E75FD32D-C673-449C-AFE6-CA1319F63175}" type="presParOf" srcId="{D10FA67F-653F-4ADB-8CCF-17860D551ED9}" destId="{618592D0-9F26-455E-A05F-87463879A45A}" srcOrd="1" destOrd="0" presId="urn:microsoft.com/office/officeart/2005/8/layout/list1"/>
    <dgm:cxn modelId="{CD181539-7860-43D3-A53B-793AA870A5DD}" type="presParOf" srcId="{1B289313-7A04-4D79-8796-B7083F76328A}" destId="{0642EA75-1867-4139-BAF1-F994CC84945B}" srcOrd="9" destOrd="0" presId="urn:microsoft.com/office/officeart/2005/8/layout/list1"/>
    <dgm:cxn modelId="{748E1DE5-912A-4CF8-A673-F6A1142DA66A}" type="presParOf" srcId="{1B289313-7A04-4D79-8796-B7083F76328A}" destId="{B8412B04-EF5B-4609-BA3C-928705E517F7}" srcOrd="10" destOrd="0" presId="urn:microsoft.com/office/officeart/2005/8/layout/list1"/>
    <dgm:cxn modelId="{AC9E3F6E-571C-4089-A4F6-7E20F6192952}" type="presParOf" srcId="{1B289313-7A04-4D79-8796-B7083F76328A}" destId="{1D5F40F4-4B7F-43C4-B852-7E33490C74E8}" srcOrd="11" destOrd="0" presId="urn:microsoft.com/office/officeart/2005/8/layout/list1"/>
    <dgm:cxn modelId="{C34F5627-E438-49A0-AE79-7396ADA08180}" type="presParOf" srcId="{1B289313-7A04-4D79-8796-B7083F76328A}" destId="{8668FB46-D953-4E97-892B-F1B8BF28A760}" srcOrd="12" destOrd="0" presId="urn:microsoft.com/office/officeart/2005/8/layout/list1"/>
    <dgm:cxn modelId="{E7D88FD2-E609-4E47-BC48-92F1B01B7DAA}" type="presParOf" srcId="{8668FB46-D953-4E97-892B-F1B8BF28A760}" destId="{AB25C683-1482-4C1A-B608-BCF72C17A7C3}" srcOrd="0" destOrd="0" presId="urn:microsoft.com/office/officeart/2005/8/layout/list1"/>
    <dgm:cxn modelId="{E9415A65-CC20-4E44-A08A-94AEACAE738D}" type="presParOf" srcId="{8668FB46-D953-4E97-892B-F1B8BF28A760}" destId="{0D6FB092-9809-492D-92B7-A31E0C6E65D4}" srcOrd="1" destOrd="0" presId="urn:microsoft.com/office/officeart/2005/8/layout/list1"/>
    <dgm:cxn modelId="{D24C5703-242F-4A97-8DC0-5F74865FB58A}" type="presParOf" srcId="{1B289313-7A04-4D79-8796-B7083F76328A}" destId="{7C368871-92AD-4CE9-9A27-B98BB9A38AAF}" srcOrd="13" destOrd="0" presId="urn:microsoft.com/office/officeart/2005/8/layout/list1"/>
    <dgm:cxn modelId="{6949E8F3-BD69-4B22-9339-ECBFDE9AA543}" type="presParOf" srcId="{1B289313-7A04-4D79-8796-B7083F76328A}" destId="{A62A23FA-8E39-45C2-B2B7-3AEC9996AD16}" srcOrd="14" destOrd="0" presId="urn:microsoft.com/office/officeart/2005/8/layout/list1"/>
    <dgm:cxn modelId="{E3546640-CA48-4F43-AF08-C0AEF7FB4476}" type="presParOf" srcId="{1B289313-7A04-4D79-8796-B7083F76328A}" destId="{7FB06FDA-C104-4F98-9ABD-E0A96D8ED03B}" srcOrd="15" destOrd="0" presId="urn:microsoft.com/office/officeart/2005/8/layout/list1"/>
    <dgm:cxn modelId="{95C9AD46-57E4-4F04-97F7-1ED6F09118FF}" type="presParOf" srcId="{1B289313-7A04-4D79-8796-B7083F76328A}" destId="{9675D793-DA2B-41BB-8A40-BE8516ACDBE0}" srcOrd="16" destOrd="0" presId="urn:microsoft.com/office/officeart/2005/8/layout/list1"/>
    <dgm:cxn modelId="{787EE779-192F-4B90-80D9-AB160099410C}" type="presParOf" srcId="{9675D793-DA2B-41BB-8A40-BE8516ACDBE0}" destId="{D2CDB4BF-0D0E-47F9-B3EC-4F6F83F52422}" srcOrd="0" destOrd="0" presId="urn:microsoft.com/office/officeart/2005/8/layout/list1"/>
    <dgm:cxn modelId="{9B4DEAC0-CE55-4239-BCD6-21DCFE733A03}" type="presParOf" srcId="{9675D793-DA2B-41BB-8A40-BE8516ACDBE0}" destId="{E31406EE-43C1-41DE-B00D-16D8EB3AEA12}" srcOrd="1" destOrd="0" presId="urn:microsoft.com/office/officeart/2005/8/layout/list1"/>
    <dgm:cxn modelId="{1E2A26B4-238C-4E4D-9743-DCEC78717FF3}" type="presParOf" srcId="{1B289313-7A04-4D79-8796-B7083F76328A}" destId="{803395F1-FE5B-4F06-9E68-FCCE42804876}" srcOrd="17" destOrd="0" presId="urn:microsoft.com/office/officeart/2005/8/layout/list1"/>
    <dgm:cxn modelId="{FAB1474F-79BA-4F7E-9D0C-1228FF2D4740}" type="presParOf" srcId="{1B289313-7A04-4D79-8796-B7083F76328A}" destId="{80DF0625-A165-4557-B5B8-16AAED37811B}" srcOrd="18"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C6EE88-E467-4594-9621-93FC7F0B904A}" type="doc">
      <dgm:prSet loTypeId="urn:microsoft.com/office/officeart/2005/8/layout/hChevron3" loCatId="process" qsTypeId="urn:microsoft.com/office/officeart/2005/8/quickstyle/simple1" qsCatId="simple" csTypeId="urn:microsoft.com/office/officeart/2005/8/colors/colorful2" csCatId="colorful" phldr="1"/>
      <dgm:spPr/>
      <dgm:t>
        <a:bodyPr/>
        <a:lstStyle/>
        <a:p>
          <a:endParaRPr lang="en-US"/>
        </a:p>
      </dgm:t>
    </dgm:pt>
    <dgm:pt modelId="{1AE8BB16-AF02-499E-A3D0-E5D7DE822F3B}">
      <dgm:prSet/>
      <dgm:spPr/>
      <dgm:t>
        <a:bodyPr/>
        <a:lstStyle/>
        <a:p>
          <a:r>
            <a:rPr lang="en-US" b="1" dirty="0"/>
            <a:t>Rights</a:t>
          </a:r>
          <a:r>
            <a:rPr lang="en-US" dirty="0"/>
            <a:t>: </a:t>
          </a:r>
        </a:p>
        <a:p>
          <a:r>
            <a:rPr lang="en-US" dirty="0"/>
            <a:t>making your own choices, forming opinions, access to education, religion, and freedom of speech</a:t>
          </a:r>
        </a:p>
      </dgm:t>
    </dgm:pt>
    <dgm:pt modelId="{8C29F58C-7DE7-46D0-8712-530B246F2820}" type="parTrans" cxnId="{C986CD93-7C96-4B3D-BBD8-84AA79D5FE65}">
      <dgm:prSet/>
      <dgm:spPr/>
      <dgm:t>
        <a:bodyPr/>
        <a:lstStyle/>
        <a:p>
          <a:endParaRPr lang="en-US"/>
        </a:p>
      </dgm:t>
    </dgm:pt>
    <dgm:pt modelId="{E6A9A721-CF6D-487E-A795-13A3F0CE3E88}" type="sibTrans" cxnId="{C986CD93-7C96-4B3D-BBD8-84AA79D5FE65}">
      <dgm:prSet/>
      <dgm:spPr/>
      <dgm:t>
        <a:bodyPr/>
        <a:lstStyle/>
        <a:p>
          <a:endParaRPr lang="en-US"/>
        </a:p>
      </dgm:t>
    </dgm:pt>
    <dgm:pt modelId="{B5AD2D62-6378-4B71-BE4A-DF71DAD2B82D}">
      <dgm:prSet/>
      <dgm:spPr/>
      <dgm:t>
        <a:bodyPr/>
        <a:lstStyle/>
        <a:p>
          <a:r>
            <a:rPr lang="en-US" b="1" dirty="0"/>
            <a:t>Responsibilities</a:t>
          </a:r>
          <a:r>
            <a:rPr lang="en-US" dirty="0"/>
            <a:t>: duties we must follow, such as obeying rules and laws</a:t>
          </a:r>
        </a:p>
      </dgm:t>
    </dgm:pt>
    <dgm:pt modelId="{45F4FA99-C2B5-424E-BD3C-E58D86FC7141}" type="parTrans" cxnId="{F7836A8F-9D1E-4B31-88E9-0677AF07C036}">
      <dgm:prSet/>
      <dgm:spPr/>
      <dgm:t>
        <a:bodyPr/>
        <a:lstStyle/>
        <a:p>
          <a:endParaRPr lang="en-US"/>
        </a:p>
      </dgm:t>
    </dgm:pt>
    <dgm:pt modelId="{3DD8A8EF-4437-4D2E-B461-612B30B5565C}" type="sibTrans" cxnId="{F7836A8F-9D1E-4B31-88E9-0677AF07C036}">
      <dgm:prSet/>
      <dgm:spPr/>
      <dgm:t>
        <a:bodyPr/>
        <a:lstStyle/>
        <a:p>
          <a:endParaRPr lang="en-US"/>
        </a:p>
      </dgm:t>
    </dgm:pt>
    <dgm:pt modelId="{84BCCE00-B25A-4CAE-AB0D-DE6F6CD23F19}">
      <dgm:prSet/>
      <dgm:spPr/>
      <dgm:t>
        <a:bodyPr/>
        <a:lstStyle/>
        <a:p>
          <a:r>
            <a:rPr lang="en-US" b="1"/>
            <a:t>Important to remember:</a:t>
          </a:r>
          <a:endParaRPr lang="en-US"/>
        </a:p>
      </dgm:t>
    </dgm:pt>
    <dgm:pt modelId="{5983BF20-6ABC-495C-B036-813932D077CE}" type="parTrans" cxnId="{3C30321B-14DC-4DA0-B461-C2A23A6BCFB2}">
      <dgm:prSet/>
      <dgm:spPr/>
      <dgm:t>
        <a:bodyPr/>
        <a:lstStyle/>
        <a:p>
          <a:endParaRPr lang="en-US"/>
        </a:p>
      </dgm:t>
    </dgm:pt>
    <dgm:pt modelId="{BF4BC3EA-6BE0-45F3-80E8-CD73DB4FA3F4}" type="sibTrans" cxnId="{3C30321B-14DC-4DA0-B461-C2A23A6BCFB2}">
      <dgm:prSet/>
      <dgm:spPr/>
      <dgm:t>
        <a:bodyPr/>
        <a:lstStyle/>
        <a:p>
          <a:endParaRPr lang="en-US"/>
        </a:p>
      </dgm:t>
    </dgm:pt>
    <dgm:pt modelId="{5D916B8F-C34B-4100-9066-9B1373237D31}">
      <dgm:prSet/>
      <dgm:spPr/>
      <dgm:t>
        <a:bodyPr/>
        <a:lstStyle/>
        <a:p>
          <a:r>
            <a:rPr lang="en-US"/>
            <a:t>Rights and responsibilities go hand in hand</a:t>
          </a:r>
        </a:p>
      </dgm:t>
    </dgm:pt>
    <dgm:pt modelId="{0CEFBBC0-2FD6-49E5-A26D-E22297B739CC}" type="parTrans" cxnId="{DF573F38-D149-4D62-8B21-DFD55499400D}">
      <dgm:prSet/>
      <dgm:spPr/>
      <dgm:t>
        <a:bodyPr/>
        <a:lstStyle/>
        <a:p>
          <a:endParaRPr lang="en-US"/>
        </a:p>
      </dgm:t>
    </dgm:pt>
    <dgm:pt modelId="{E5DA36CE-5F27-4C6E-83F9-D92852E4E23F}" type="sibTrans" cxnId="{DF573F38-D149-4D62-8B21-DFD55499400D}">
      <dgm:prSet/>
      <dgm:spPr/>
      <dgm:t>
        <a:bodyPr/>
        <a:lstStyle/>
        <a:p>
          <a:endParaRPr lang="en-US"/>
        </a:p>
      </dgm:t>
    </dgm:pt>
    <dgm:pt modelId="{6E8B85B5-E2B7-4934-9458-42FB61F8747F}">
      <dgm:prSet/>
      <dgm:spPr/>
      <dgm:t>
        <a:bodyPr/>
        <a:lstStyle/>
        <a:p>
          <a:r>
            <a:rPr lang="en-US"/>
            <a:t>Example: You have a right to a neat classroom → Your responsibility is not to litter</a:t>
          </a:r>
        </a:p>
      </dgm:t>
    </dgm:pt>
    <dgm:pt modelId="{6F194EFF-637D-45EF-BEA0-C34DD87D4BFA}" type="parTrans" cxnId="{E2E51233-5966-4032-899F-8A4D40F00711}">
      <dgm:prSet/>
      <dgm:spPr/>
      <dgm:t>
        <a:bodyPr/>
        <a:lstStyle/>
        <a:p>
          <a:endParaRPr lang="en-US"/>
        </a:p>
      </dgm:t>
    </dgm:pt>
    <dgm:pt modelId="{AF081347-F312-4483-B060-799C686DB1EB}" type="sibTrans" cxnId="{E2E51233-5966-4032-899F-8A4D40F00711}">
      <dgm:prSet/>
      <dgm:spPr/>
      <dgm:t>
        <a:bodyPr/>
        <a:lstStyle/>
        <a:p>
          <a:endParaRPr lang="en-US"/>
        </a:p>
      </dgm:t>
    </dgm:pt>
    <dgm:pt modelId="{ABF7DD28-3C6A-40A0-9C28-7B55145FFC8D}" type="pres">
      <dgm:prSet presAssocID="{48C6EE88-E467-4594-9621-93FC7F0B904A}" presName="Name0" presStyleCnt="0">
        <dgm:presLayoutVars>
          <dgm:dir/>
          <dgm:resizeHandles val="exact"/>
        </dgm:presLayoutVars>
      </dgm:prSet>
      <dgm:spPr/>
    </dgm:pt>
    <dgm:pt modelId="{408C8295-B7FC-4D51-9090-3C445A30F53E}" type="pres">
      <dgm:prSet presAssocID="{1AE8BB16-AF02-499E-A3D0-E5D7DE822F3B}" presName="parAndChTx" presStyleLbl="node1" presStyleIdx="0" presStyleCnt="3">
        <dgm:presLayoutVars>
          <dgm:bulletEnabled val="1"/>
        </dgm:presLayoutVars>
      </dgm:prSet>
      <dgm:spPr/>
    </dgm:pt>
    <dgm:pt modelId="{C0A62B72-4147-404F-AB5A-7AB6D0E391EC}" type="pres">
      <dgm:prSet presAssocID="{E6A9A721-CF6D-487E-A795-13A3F0CE3E88}" presName="parAndChSpace" presStyleCnt="0"/>
      <dgm:spPr/>
    </dgm:pt>
    <dgm:pt modelId="{C56054E3-C0FB-4FA5-ADDF-91024E79BF77}" type="pres">
      <dgm:prSet presAssocID="{B5AD2D62-6378-4B71-BE4A-DF71DAD2B82D}" presName="parAndChTx" presStyleLbl="node1" presStyleIdx="1" presStyleCnt="3">
        <dgm:presLayoutVars>
          <dgm:bulletEnabled val="1"/>
        </dgm:presLayoutVars>
      </dgm:prSet>
      <dgm:spPr/>
    </dgm:pt>
    <dgm:pt modelId="{07445BB9-D037-4242-910C-A38E3CEA5E12}" type="pres">
      <dgm:prSet presAssocID="{3DD8A8EF-4437-4D2E-B461-612B30B5565C}" presName="parAndChSpace" presStyleCnt="0"/>
      <dgm:spPr/>
    </dgm:pt>
    <dgm:pt modelId="{CFD5490A-BE2A-4CD3-AEC5-5ACFBDDD5F2A}" type="pres">
      <dgm:prSet presAssocID="{84BCCE00-B25A-4CAE-AB0D-DE6F6CD23F19}" presName="parAndChTx" presStyleLbl="node1" presStyleIdx="2" presStyleCnt="3">
        <dgm:presLayoutVars>
          <dgm:bulletEnabled val="1"/>
        </dgm:presLayoutVars>
      </dgm:prSet>
      <dgm:spPr/>
    </dgm:pt>
  </dgm:ptLst>
  <dgm:cxnLst>
    <dgm:cxn modelId="{3C30321B-14DC-4DA0-B461-C2A23A6BCFB2}" srcId="{48C6EE88-E467-4594-9621-93FC7F0B904A}" destId="{84BCCE00-B25A-4CAE-AB0D-DE6F6CD23F19}" srcOrd="2" destOrd="0" parTransId="{5983BF20-6ABC-495C-B036-813932D077CE}" sibTransId="{BF4BC3EA-6BE0-45F3-80E8-CD73DB4FA3F4}"/>
    <dgm:cxn modelId="{1F330723-4808-4897-BC2B-4DB66BA4770D}" type="presOf" srcId="{6E8B85B5-E2B7-4934-9458-42FB61F8747F}" destId="{CFD5490A-BE2A-4CD3-AEC5-5ACFBDDD5F2A}" srcOrd="0" destOrd="2" presId="urn:microsoft.com/office/officeart/2005/8/layout/hChevron3"/>
    <dgm:cxn modelId="{E2E51233-5966-4032-899F-8A4D40F00711}" srcId="{84BCCE00-B25A-4CAE-AB0D-DE6F6CD23F19}" destId="{6E8B85B5-E2B7-4934-9458-42FB61F8747F}" srcOrd="1" destOrd="0" parTransId="{6F194EFF-637D-45EF-BEA0-C34DD87D4BFA}" sibTransId="{AF081347-F312-4483-B060-799C686DB1EB}"/>
    <dgm:cxn modelId="{DF573F38-D149-4D62-8B21-DFD55499400D}" srcId="{84BCCE00-B25A-4CAE-AB0D-DE6F6CD23F19}" destId="{5D916B8F-C34B-4100-9066-9B1373237D31}" srcOrd="0" destOrd="0" parTransId="{0CEFBBC0-2FD6-49E5-A26D-E22297B739CC}" sibTransId="{E5DA36CE-5F27-4C6E-83F9-D92852E4E23F}"/>
    <dgm:cxn modelId="{34CCA17F-C5BA-47D0-8FCD-9DF661B58EB8}" type="presOf" srcId="{48C6EE88-E467-4594-9621-93FC7F0B904A}" destId="{ABF7DD28-3C6A-40A0-9C28-7B55145FFC8D}" srcOrd="0" destOrd="0" presId="urn:microsoft.com/office/officeart/2005/8/layout/hChevron3"/>
    <dgm:cxn modelId="{9D7B888A-9265-4F72-86F2-2F01AA723693}" type="presOf" srcId="{B5AD2D62-6378-4B71-BE4A-DF71DAD2B82D}" destId="{C56054E3-C0FB-4FA5-ADDF-91024E79BF77}" srcOrd="0" destOrd="0" presId="urn:microsoft.com/office/officeart/2005/8/layout/hChevron3"/>
    <dgm:cxn modelId="{F7836A8F-9D1E-4B31-88E9-0677AF07C036}" srcId="{48C6EE88-E467-4594-9621-93FC7F0B904A}" destId="{B5AD2D62-6378-4B71-BE4A-DF71DAD2B82D}" srcOrd="1" destOrd="0" parTransId="{45F4FA99-C2B5-424E-BD3C-E58D86FC7141}" sibTransId="{3DD8A8EF-4437-4D2E-B461-612B30B5565C}"/>
    <dgm:cxn modelId="{C986CD93-7C96-4B3D-BBD8-84AA79D5FE65}" srcId="{48C6EE88-E467-4594-9621-93FC7F0B904A}" destId="{1AE8BB16-AF02-499E-A3D0-E5D7DE822F3B}" srcOrd="0" destOrd="0" parTransId="{8C29F58C-7DE7-46D0-8712-530B246F2820}" sibTransId="{E6A9A721-CF6D-487E-A795-13A3F0CE3E88}"/>
    <dgm:cxn modelId="{DE0B7CB9-BB9E-4DD3-A9DE-92B5059653C7}" type="presOf" srcId="{84BCCE00-B25A-4CAE-AB0D-DE6F6CD23F19}" destId="{CFD5490A-BE2A-4CD3-AEC5-5ACFBDDD5F2A}" srcOrd="0" destOrd="0" presId="urn:microsoft.com/office/officeart/2005/8/layout/hChevron3"/>
    <dgm:cxn modelId="{23A142CC-76F3-4E7F-BC77-9C06121B179D}" type="presOf" srcId="{5D916B8F-C34B-4100-9066-9B1373237D31}" destId="{CFD5490A-BE2A-4CD3-AEC5-5ACFBDDD5F2A}" srcOrd="0" destOrd="1" presId="urn:microsoft.com/office/officeart/2005/8/layout/hChevron3"/>
    <dgm:cxn modelId="{AF2719D8-CA05-441F-A5A2-E4C0B9D136BE}" type="presOf" srcId="{1AE8BB16-AF02-499E-A3D0-E5D7DE822F3B}" destId="{408C8295-B7FC-4D51-9090-3C445A30F53E}" srcOrd="0" destOrd="0" presId="urn:microsoft.com/office/officeart/2005/8/layout/hChevron3"/>
    <dgm:cxn modelId="{5E032AB2-766A-450A-AFA5-C8DF54FA36DE}" type="presParOf" srcId="{ABF7DD28-3C6A-40A0-9C28-7B55145FFC8D}" destId="{408C8295-B7FC-4D51-9090-3C445A30F53E}" srcOrd="0" destOrd="0" presId="urn:microsoft.com/office/officeart/2005/8/layout/hChevron3"/>
    <dgm:cxn modelId="{AA06890D-56AD-4E22-B1C1-2823FF023E19}" type="presParOf" srcId="{ABF7DD28-3C6A-40A0-9C28-7B55145FFC8D}" destId="{C0A62B72-4147-404F-AB5A-7AB6D0E391EC}" srcOrd="1" destOrd="0" presId="urn:microsoft.com/office/officeart/2005/8/layout/hChevron3"/>
    <dgm:cxn modelId="{EC87C393-9B7C-40C0-8478-9D583A680368}" type="presParOf" srcId="{ABF7DD28-3C6A-40A0-9C28-7B55145FFC8D}" destId="{C56054E3-C0FB-4FA5-ADDF-91024E79BF77}" srcOrd="2" destOrd="0" presId="urn:microsoft.com/office/officeart/2005/8/layout/hChevron3"/>
    <dgm:cxn modelId="{6A874014-7AF0-4469-AC59-5A174BBFBA66}" type="presParOf" srcId="{ABF7DD28-3C6A-40A0-9C28-7B55145FFC8D}" destId="{07445BB9-D037-4242-910C-A38E3CEA5E12}" srcOrd="3" destOrd="0" presId="urn:microsoft.com/office/officeart/2005/8/layout/hChevron3"/>
    <dgm:cxn modelId="{EB223AAB-1196-4E95-828A-055E11DFBA8C}" type="presParOf" srcId="{ABF7DD28-3C6A-40A0-9C28-7B55145FFC8D}" destId="{CFD5490A-BE2A-4CD3-AEC5-5ACFBDDD5F2A}"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E457F-E20D-40DF-A322-2A8A0AF7D148}">
      <dsp:nvSpPr>
        <dsp:cNvPr id="0" name=""/>
        <dsp:cNvSpPr/>
      </dsp:nvSpPr>
      <dsp:spPr>
        <a:xfrm>
          <a:off x="3201" y="318495"/>
          <a:ext cx="2539866" cy="355581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018" tIns="330200" rIns="198018" bIns="330200" numCol="1" spcCol="1270" anchor="t" anchorCtr="0">
          <a:noAutofit/>
        </a:bodyPr>
        <a:lstStyle/>
        <a:p>
          <a:pPr marL="0" lvl="0" indent="0" algn="l" defTabSz="711200">
            <a:lnSpc>
              <a:spcPct val="90000"/>
            </a:lnSpc>
            <a:spcBef>
              <a:spcPct val="0"/>
            </a:spcBef>
            <a:spcAft>
              <a:spcPct val="35000"/>
            </a:spcAft>
            <a:buNone/>
          </a:pPr>
          <a:r>
            <a:rPr lang="en-US" sz="1600" kern="1200"/>
            <a:t>Explain what human rights are, why they are essential, and how they promote dignity, equality, and freedom in society.</a:t>
          </a:r>
        </a:p>
      </dsp:txBody>
      <dsp:txXfrm>
        <a:off x="3201" y="1669704"/>
        <a:ext cx="2539866" cy="2133487"/>
      </dsp:txXfrm>
    </dsp:sp>
    <dsp:sp modelId="{1AE7FA3A-F6B7-4B13-B007-DAC3D05B7F88}">
      <dsp:nvSpPr>
        <dsp:cNvPr id="0" name=""/>
        <dsp:cNvSpPr/>
      </dsp:nvSpPr>
      <dsp:spPr>
        <a:xfrm>
          <a:off x="739762" y="674077"/>
          <a:ext cx="1066743" cy="1066743"/>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168" tIns="12700" rIns="83168" bIns="12700" numCol="1" spcCol="1270" anchor="ctr" anchorCtr="0">
          <a:noAutofit/>
        </a:bodyPr>
        <a:lstStyle/>
        <a:p>
          <a:pPr marL="0" lvl="0" indent="0" algn="ctr" defTabSz="2400300">
            <a:lnSpc>
              <a:spcPct val="90000"/>
            </a:lnSpc>
            <a:spcBef>
              <a:spcPct val="0"/>
            </a:spcBef>
            <a:spcAft>
              <a:spcPct val="35000"/>
            </a:spcAft>
            <a:buNone/>
          </a:pPr>
          <a:r>
            <a:rPr lang="en-US" sz="5400" kern="1200"/>
            <a:t>1</a:t>
          </a:r>
        </a:p>
      </dsp:txBody>
      <dsp:txXfrm>
        <a:off x="895983" y="830298"/>
        <a:ext cx="754301" cy="754301"/>
      </dsp:txXfrm>
    </dsp:sp>
    <dsp:sp modelId="{A94EFB45-873C-4E2D-A742-849FB310F244}">
      <dsp:nvSpPr>
        <dsp:cNvPr id="0" name=""/>
        <dsp:cNvSpPr/>
      </dsp:nvSpPr>
      <dsp:spPr>
        <a:xfrm>
          <a:off x="3201" y="3874237"/>
          <a:ext cx="2539866"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AEB2EB-3F05-49E4-86A7-6ED24F29ACD6}">
      <dsp:nvSpPr>
        <dsp:cNvPr id="0" name=""/>
        <dsp:cNvSpPr/>
      </dsp:nvSpPr>
      <dsp:spPr>
        <a:xfrm>
          <a:off x="2797054" y="318495"/>
          <a:ext cx="2539866" cy="355581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018" tIns="330200" rIns="198018" bIns="330200" numCol="1" spcCol="1270" anchor="t" anchorCtr="0">
          <a:noAutofit/>
        </a:bodyPr>
        <a:lstStyle/>
        <a:p>
          <a:pPr marL="0" lvl="0" indent="0" algn="l" defTabSz="711200">
            <a:lnSpc>
              <a:spcPct val="90000"/>
            </a:lnSpc>
            <a:spcBef>
              <a:spcPct val="0"/>
            </a:spcBef>
            <a:spcAft>
              <a:spcPct val="35000"/>
            </a:spcAft>
            <a:buNone/>
          </a:pPr>
          <a:r>
            <a:rPr lang="en-US" sz="1600" kern="1200"/>
            <a:t>Distinguish between rights and responsibilities.</a:t>
          </a:r>
        </a:p>
      </dsp:txBody>
      <dsp:txXfrm>
        <a:off x="2797054" y="1669704"/>
        <a:ext cx="2539866" cy="2133487"/>
      </dsp:txXfrm>
    </dsp:sp>
    <dsp:sp modelId="{C32EE837-DE79-490D-8AF7-6FEFC0AFBD00}">
      <dsp:nvSpPr>
        <dsp:cNvPr id="0" name=""/>
        <dsp:cNvSpPr/>
      </dsp:nvSpPr>
      <dsp:spPr>
        <a:xfrm>
          <a:off x="3533615" y="674077"/>
          <a:ext cx="1066743" cy="1066743"/>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168" tIns="12700" rIns="83168" bIns="12700" numCol="1" spcCol="1270" anchor="ctr" anchorCtr="0">
          <a:noAutofit/>
        </a:bodyPr>
        <a:lstStyle/>
        <a:p>
          <a:pPr marL="0" lvl="0" indent="0" algn="ctr" defTabSz="2400300">
            <a:lnSpc>
              <a:spcPct val="90000"/>
            </a:lnSpc>
            <a:spcBef>
              <a:spcPct val="0"/>
            </a:spcBef>
            <a:spcAft>
              <a:spcPct val="35000"/>
            </a:spcAft>
            <a:buNone/>
          </a:pPr>
          <a:r>
            <a:rPr lang="en-US" sz="5400" kern="1200"/>
            <a:t>2</a:t>
          </a:r>
        </a:p>
      </dsp:txBody>
      <dsp:txXfrm>
        <a:off x="3689836" y="830298"/>
        <a:ext cx="754301" cy="754301"/>
      </dsp:txXfrm>
    </dsp:sp>
    <dsp:sp modelId="{DD74E2E9-12F1-49DD-9B9A-DE7E00B7A598}">
      <dsp:nvSpPr>
        <dsp:cNvPr id="0" name=""/>
        <dsp:cNvSpPr/>
      </dsp:nvSpPr>
      <dsp:spPr>
        <a:xfrm>
          <a:off x="2797054" y="3874237"/>
          <a:ext cx="2539866"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964180-34A2-4B45-A503-912561E7F4DA}">
      <dsp:nvSpPr>
        <dsp:cNvPr id="0" name=""/>
        <dsp:cNvSpPr/>
      </dsp:nvSpPr>
      <dsp:spPr>
        <a:xfrm>
          <a:off x="5590907" y="318495"/>
          <a:ext cx="2539866" cy="355581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018" tIns="330200" rIns="198018" bIns="330200" numCol="1" spcCol="1270" anchor="t" anchorCtr="0">
          <a:noAutofit/>
        </a:bodyPr>
        <a:lstStyle/>
        <a:p>
          <a:pPr marL="0" lvl="0" indent="0" algn="l" defTabSz="711200">
            <a:lnSpc>
              <a:spcPct val="90000"/>
            </a:lnSpc>
            <a:spcBef>
              <a:spcPct val="0"/>
            </a:spcBef>
            <a:spcAft>
              <a:spcPct val="35000"/>
            </a:spcAft>
            <a:buNone/>
          </a:pPr>
          <a:r>
            <a:rPr lang="en-US" sz="1600" kern="1200"/>
            <a:t>Identify instances where human rights are disrespected and discuss ways to challenge discrimination.</a:t>
          </a:r>
        </a:p>
      </dsp:txBody>
      <dsp:txXfrm>
        <a:off x="5590907" y="1669704"/>
        <a:ext cx="2539866" cy="2133487"/>
      </dsp:txXfrm>
    </dsp:sp>
    <dsp:sp modelId="{B7B51797-6105-4051-8D5D-BA2AA16D2256}">
      <dsp:nvSpPr>
        <dsp:cNvPr id="0" name=""/>
        <dsp:cNvSpPr/>
      </dsp:nvSpPr>
      <dsp:spPr>
        <a:xfrm>
          <a:off x="6327469" y="674077"/>
          <a:ext cx="1066743" cy="1066743"/>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168" tIns="12700" rIns="83168" bIns="12700" numCol="1" spcCol="1270" anchor="ctr" anchorCtr="0">
          <a:noAutofit/>
        </a:bodyPr>
        <a:lstStyle/>
        <a:p>
          <a:pPr marL="0" lvl="0" indent="0" algn="ctr" defTabSz="2400300">
            <a:lnSpc>
              <a:spcPct val="90000"/>
            </a:lnSpc>
            <a:spcBef>
              <a:spcPct val="0"/>
            </a:spcBef>
            <a:spcAft>
              <a:spcPct val="35000"/>
            </a:spcAft>
            <a:buNone/>
          </a:pPr>
          <a:r>
            <a:rPr lang="en-US" sz="5400" kern="1200"/>
            <a:t>3</a:t>
          </a:r>
        </a:p>
      </dsp:txBody>
      <dsp:txXfrm>
        <a:off x="6483690" y="830298"/>
        <a:ext cx="754301" cy="754301"/>
      </dsp:txXfrm>
    </dsp:sp>
    <dsp:sp modelId="{D28AE117-3748-4655-8BB0-DAF7D190D38D}">
      <dsp:nvSpPr>
        <dsp:cNvPr id="0" name=""/>
        <dsp:cNvSpPr/>
      </dsp:nvSpPr>
      <dsp:spPr>
        <a:xfrm>
          <a:off x="5590907" y="3874237"/>
          <a:ext cx="2539866"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566603-0B64-464E-A596-C209069A4491}">
      <dsp:nvSpPr>
        <dsp:cNvPr id="0" name=""/>
        <dsp:cNvSpPr/>
      </dsp:nvSpPr>
      <dsp:spPr>
        <a:xfrm>
          <a:off x="8384760" y="318495"/>
          <a:ext cx="2539866" cy="355581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018" tIns="330200" rIns="198018" bIns="330200" numCol="1" spcCol="1270" anchor="t" anchorCtr="0">
          <a:noAutofit/>
        </a:bodyPr>
        <a:lstStyle/>
        <a:p>
          <a:pPr marL="0" lvl="0" indent="0" algn="l" defTabSz="711200">
            <a:lnSpc>
              <a:spcPct val="90000"/>
            </a:lnSpc>
            <a:spcBef>
              <a:spcPct val="0"/>
            </a:spcBef>
            <a:spcAft>
              <a:spcPct val="35000"/>
            </a:spcAft>
            <a:buNone/>
          </a:pPr>
          <a:r>
            <a:rPr lang="en-US" sz="1600" kern="1200"/>
            <a:t>Understand how the South African Constitution safeguards human rights and promotes democracy, respect, and tolerance in society.</a:t>
          </a:r>
        </a:p>
      </dsp:txBody>
      <dsp:txXfrm>
        <a:off x="8384760" y="1669704"/>
        <a:ext cx="2539866" cy="2133487"/>
      </dsp:txXfrm>
    </dsp:sp>
    <dsp:sp modelId="{ECD0B9E4-8BEA-4589-8D40-D2BECC6E7C09}">
      <dsp:nvSpPr>
        <dsp:cNvPr id="0" name=""/>
        <dsp:cNvSpPr/>
      </dsp:nvSpPr>
      <dsp:spPr>
        <a:xfrm>
          <a:off x="9121322" y="674077"/>
          <a:ext cx="1066743" cy="1066743"/>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168" tIns="12700" rIns="83168" bIns="12700" numCol="1" spcCol="1270" anchor="ctr" anchorCtr="0">
          <a:noAutofit/>
        </a:bodyPr>
        <a:lstStyle/>
        <a:p>
          <a:pPr marL="0" lvl="0" indent="0" algn="ctr" defTabSz="2400300">
            <a:lnSpc>
              <a:spcPct val="90000"/>
            </a:lnSpc>
            <a:spcBef>
              <a:spcPct val="0"/>
            </a:spcBef>
            <a:spcAft>
              <a:spcPct val="35000"/>
            </a:spcAft>
            <a:buNone/>
          </a:pPr>
          <a:r>
            <a:rPr lang="en-US" sz="5400" kern="1200"/>
            <a:t>4</a:t>
          </a:r>
        </a:p>
      </dsp:txBody>
      <dsp:txXfrm>
        <a:off x="9277543" y="830298"/>
        <a:ext cx="754301" cy="754301"/>
      </dsp:txXfrm>
    </dsp:sp>
    <dsp:sp modelId="{3B0564B8-7F33-4451-AB12-81B11077667F}">
      <dsp:nvSpPr>
        <dsp:cNvPr id="0" name=""/>
        <dsp:cNvSpPr/>
      </dsp:nvSpPr>
      <dsp:spPr>
        <a:xfrm>
          <a:off x="8384760" y="3874237"/>
          <a:ext cx="2539866" cy="7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73CB1-2749-43A0-BB42-5E1F32CC43EB}">
      <dsp:nvSpPr>
        <dsp:cNvPr id="0" name=""/>
        <dsp:cNvSpPr/>
      </dsp:nvSpPr>
      <dsp:spPr>
        <a:xfrm>
          <a:off x="0" y="239204"/>
          <a:ext cx="7646322" cy="37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75C29A-05AC-4A39-8D74-F1B33B889CC7}">
      <dsp:nvSpPr>
        <dsp:cNvPr id="0" name=""/>
        <dsp:cNvSpPr/>
      </dsp:nvSpPr>
      <dsp:spPr>
        <a:xfrm>
          <a:off x="382316" y="17804"/>
          <a:ext cx="5352425" cy="4428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2309" tIns="0" rIns="202309" bIns="0" numCol="1" spcCol="1270" anchor="ctr" anchorCtr="0">
          <a:noAutofit/>
        </a:bodyPr>
        <a:lstStyle/>
        <a:p>
          <a:pPr marL="0" lvl="0" indent="0" algn="l" defTabSz="711200">
            <a:lnSpc>
              <a:spcPct val="90000"/>
            </a:lnSpc>
            <a:spcBef>
              <a:spcPct val="0"/>
            </a:spcBef>
            <a:spcAft>
              <a:spcPct val="35000"/>
            </a:spcAft>
            <a:buNone/>
          </a:pPr>
          <a:r>
            <a:rPr lang="en-US" sz="1600" kern="1200"/>
            <a:t>Human rights promote dignity, equality, and freedom</a:t>
          </a:r>
        </a:p>
      </dsp:txBody>
      <dsp:txXfrm>
        <a:off x="403932" y="39420"/>
        <a:ext cx="5309193" cy="399568"/>
      </dsp:txXfrm>
    </dsp:sp>
    <dsp:sp modelId="{33D3B8CD-D001-4812-84C9-8A0D9F885D74}">
      <dsp:nvSpPr>
        <dsp:cNvPr id="0" name=""/>
        <dsp:cNvSpPr/>
      </dsp:nvSpPr>
      <dsp:spPr>
        <a:xfrm>
          <a:off x="0" y="919604"/>
          <a:ext cx="7646322" cy="378000"/>
        </a:xfrm>
        <a:prstGeom prst="rect">
          <a:avLst/>
        </a:prstGeom>
        <a:solidFill>
          <a:schemeClr val="lt1">
            <a:alpha val="90000"/>
            <a:hueOff val="0"/>
            <a:satOff val="0"/>
            <a:lumOff val="0"/>
            <a:alphaOff val="0"/>
          </a:schemeClr>
        </a:solidFill>
        <a:ln w="12700" cap="flat" cmpd="sng" algn="ctr">
          <a:solidFill>
            <a:schemeClr val="accent2">
              <a:hueOff val="239517"/>
              <a:satOff val="-1369"/>
              <a:lumOff val="13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5B93F4-3348-4FFB-BF53-E28B0EA0D9BB}">
      <dsp:nvSpPr>
        <dsp:cNvPr id="0" name=""/>
        <dsp:cNvSpPr/>
      </dsp:nvSpPr>
      <dsp:spPr>
        <a:xfrm>
          <a:off x="382316" y="698204"/>
          <a:ext cx="5352425" cy="442800"/>
        </a:xfrm>
        <a:prstGeom prst="roundRect">
          <a:avLst/>
        </a:prstGeom>
        <a:solidFill>
          <a:schemeClr val="accent2">
            <a:hueOff val="239517"/>
            <a:satOff val="-1369"/>
            <a:lumOff val="132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2309" tIns="0" rIns="202309" bIns="0" numCol="1" spcCol="1270" anchor="ctr" anchorCtr="0">
          <a:noAutofit/>
        </a:bodyPr>
        <a:lstStyle/>
        <a:p>
          <a:pPr marL="0" lvl="0" indent="0" algn="l" defTabSz="711200">
            <a:lnSpc>
              <a:spcPct val="90000"/>
            </a:lnSpc>
            <a:spcBef>
              <a:spcPct val="0"/>
            </a:spcBef>
            <a:spcAft>
              <a:spcPct val="35000"/>
            </a:spcAft>
            <a:buNone/>
          </a:pPr>
          <a:r>
            <a:rPr lang="en-US" sz="1600" kern="1200"/>
            <a:t>They hold governments accountable and prevent abuse</a:t>
          </a:r>
        </a:p>
      </dsp:txBody>
      <dsp:txXfrm>
        <a:off x="403932" y="719820"/>
        <a:ext cx="5309193" cy="399568"/>
      </dsp:txXfrm>
    </dsp:sp>
    <dsp:sp modelId="{B8412B04-EF5B-4609-BA3C-928705E517F7}">
      <dsp:nvSpPr>
        <dsp:cNvPr id="0" name=""/>
        <dsp:cNvSpPr/>
      </dsp:nvSpPr>
      <dsp:spPr>
        <a:xfrm>
          <a:off x="0" y="1600004"/>
          <a:ext cx="7646322" cy="378000"/>
        </a:xfrm>
        <a:prstGeom prst="rect">
          <a:avLst/>
        </a:prstGeom>
        <a:solidFill>
          <a:schemeClr val="lt1">
            <a:alpha val="90000"/>
            <a:hueOff val="0"/>
            <a:satOff val="0"/>
            <a:lumOff val="0"/>
            <a:alphaOff val="0"/>
          </a:schemeClr>
        </a:solidFill>
        <a:ln w="12700" cap="flat" cmpd="sng" algn="ctr">
          <a:solidFill>
            <a:schemeClr val="accent2">
              <a:hueOff val="479033"/>
              <a:satOff val="-2738"/>
              <a:lumOff val="2647"/>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8592D0-9F26-455E-A05F-87463879A45A}">
      <dsp:nvSpPr>
        <dsp:cNvPr id="0" name=""/>
        <dsp:cNvSpPr/>
      </dsp:nvSpPr>
      <dsp:spPr>
        <a:xfrm>
          <a:off x="382316" y="1378604"/>
          <a:ext cx="5352425" cy="442800"/>
        </a:xfrm>
        <a:prstGeom prst="roundRect">
          <a:avLst/>
        </a:prstGeom>
        <a:solidFill>
          <a:schemeClr val="accent2">
            <a:hueOff val="479033"/>
            <a:satOff val="-2738"/>
            <a:lumOff val="264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2309" tIns="0" rIns="202309" bIns="0" numCol="1" spcCol="1270" anchor="ctr" anchorCtr="0">
          <a:noAutofit/>
        </a:bodyPr>
        <a:lstStyle/>
        <a:p>
          <a:pPr marL="0" lvl="0" indent="0" algn="l" defTabSz="711200">
            <a:lnSpc>
              <a:spcPct val="90000"/>
            </a:lnSpc>
            <a:spcBef>
              <a:spcPct val="0"/>
            </a:spcBef>
            <a:spcAft>
              <a:spcPct val="35000"/>
            </a:spcAft>
            <a:buNone/>
          </a:pPr>
          <a:r>
            <a:rPr lang="en-US" sz="1600" kern="1200"/>
            <a:t>Guarantee access to education, healthcare, and shelter</a:t>
          </a:r>
        </a:p>
      </dsp:txBody>
      <dsp:txXfrm>
        <a:off x="403932" y="1400220"/>
        <a:ext cx="5309193" cy="399568"/>
      </dsp:txXfrm>
    </dsp:sp>
    <dsp:sp modelId="{A62A23FA-8E39-45C2-B2B7-3AEC9996AD16}">
      <dsp:nvSpPr>
        <dsp:cNvPr id="0" name=""/>
        <dsp:cNvSpPr/>
      </dsp:nvSpPr>
      <dsp:spPr>
        <a:xfrm>
          <a:off x="0" y="2280404"/>
          <a:ext cx="7646322" cy="378000"/>
        </a:xfrm>
        <a:prstGeom prst="rect">
          <a:avLst/>
        </a:prstGeom>
        <a:solidFill>
          <a:schemeClr val="lt1">
            <a:alpha val="90000"/>
            <a:hueOff val="0"/>
            <a:satOff val="0"/>
            <a:lumOff val="0"/>
            <a:alphaOff val="0"/>
          </a:schemeClr>
        </a:solidFill>
        <a:ln w="12700" cap="flat" cmpd="sng" algn="ctr">
          <a:solidFill>
            <a:schemeClr val="accent2">
              <a:hueOff val="718550"/>
              <a:satOff val="-4106"/>
              <a:lumOff val="3971"/>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6FB092-9809-492D-92B7-A31E0C6E65D4}">
      <dsp:nvSpPr>
        <dsp:cNvPr id="0" name=""/>
        <dsp:cNvSpPr/>
      </dsp:nvSpPr>
      <dsp:spPr>
        <a:xfrm>
          <a:off x="382316" y="2059004"/>
          <a:ext cx="5352425" cy="442800"/>
        </a:xfrm>
        <a:prstGeom prst="roundRect">
          <a:avLst/>
        </a:prstGeom>
        <a:solidFill>
          <a:schemeClr val="accent2">
            <a:hueOff val="718550"/>
            <a:satOff val="-4106"/>
            <a:lumOff val="397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2309" tIns="0" rIns="202309" bIns="0" numCol="1" spcCol="1270" anchor="ctr" anchorCtr="0">
          <a:noAutofit/>
        </a:bodyPr>
        <a:lstStyle/>
        <a:p>
          <a:pPr marL="0" lvl="0" indent="0" algn="l" defTabSz="711200">
            <a:lnSpc>
              <a:spcPct val="90000"/>
            </a:lnSpc>
            <a:spcBef>
              <a:spcPct val="0"/>
            </a:spcBef>
            <a:spcAft>
              <a:spcPct val="35000"/>
            </a:spcAft>
            <a:buNone/>
          </a:pPr>
          <a:r>
            <a:rPr lang="en-US" sz="1600" kern="1200"/>
            <a:t>Help societies become fairer, safer, and more peaceful</a:t>
          </a:r>
        </a:p>
      </dsp:txBody>
      <dsp:txXfrm>
        <a:off x="403932" y="2080620"/>
        <a:ext cx="5309193" cy="399568"/>
      </dsp:txXfrm>
    </dsp:sp>
    <dsp:sp modelId="{80DF0625-A165-4557-B5B8-16AAED37811B}">
      <dsp:nvSpPr>
        <dsp:cNvPr id="0" name=""/>
        <dsp:cNvSpPr/>
      </dsp:nvSpPr>
      <dsp:spPr>
        <a:xfrm>
          <a:off x="0" y="2960804"/>
          <a:ext cx="7646322" cy="2220750"/>
        </a:xfrm>
        <a:prstGeom prst="rect">
          <a:avLst/>
        </a:prstGeom>
        <a:solidFill>
          <a:schemeClr val="lt1">
            <a:alpha val="90000"/>
            <a:hueOff val="0"/>
            <a:satOff val="0"/>
            <a:lumOff val="0"/>
            <a:alphaOff val="0"/>
          </a:schemeClr>
        </a:solidFill>
        <a:ln w="12700" cap="flat" cmpd="sng" algn="ctr">
          <a:solidFill>
            <a:schemeClr val="accent2">
              <a:hueOff val="958067"/>
              <a:satOff val="-5475"/>
              <a:lumOff val="52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3440" tIns="312420" rIns="59344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Ensure basic needs are met</a:t>
          </a:r>
        </a:p>
        <a:p>
          <a:pPr marL="171450" lvl="1" indent="-171450" algn="l" defTabSz="711200">
            <a:lnSpc>
              <a:spcPct val="90000"/>
            </a:lnSpc>
            <a:spcBef>
              <a:spcPct val="0"/>
            </a:spcBef>
            <a:spcAft>
              <a:spcPct val="15000"/>
            </a:spcAft>
            <a:buChar char="•"/>
          </a:pPr>
          <a:r>
            <a:rPr lang="en-US" sz="1600" kern="1200"/>
            <a:t>Protect vulnerable groups</a:t>
          </a:r>
        </a:p>
        <a:p>
          <a:pPr marL="171450" lvl="1" indent="-171450" algn="l" defTabSz="711200">
            <a:lnSpc>
              <a:spcPct val="90000"/>
            </a:lnSpc>
            <a:spcBef>
              <a:spcPct val="0"/>
            </a:spcBef>
            <a:spcAft>
              <a:spcPct val="15000"/>
            </a:spcAft>
            <a:buChar char="•"/>
          </a:pPr>
          <a:r>
            <a:rPr lang="en-US" sz="1600" kern="1200"/>
            <a:t>Support freedom of speech and expression</a:t>
          </a:r>
        </a:p>
        <a:p>
          <a:pPr marL="171450" lvl="1" indent="-171450" algn="l" defTabSz="711200">
            <a:lnSpc>
              <a:spcPct val="90000"/>
            </a:lnSpc>
            <a:spcBef>
              <a:spcPct val="0"/>
            </a:spcBef>
            <a:spcAft>
              <a:spcPct val="15000"/>
            </a:spcAft>
            <a:buChar char="•"/>
          </a:pPr>
          <a:r>
            <a:rPr lang="en-US" sz="1600" kern="1200"/>
            <a:t>Allow freedom of religion (or no religion)</a:t>
          </a:r>
        </a:p>
        <a:p>
          <a:pPr marL="171450" lvl="1" indent="-171450" algn="l" defTabSz="711200">
            <a:lnSpc>
              <a:spcPct val="90000"/>
            </a:lnSpc>
            <a:spcBef>
              <a:spcPct val="0"/>
            </a:spcBef>
            <a:spcAft>
              <a:spcPct val="15000"/>
            </a:spcAft>
            <a:buChar char="•"/>
          </a:pPr>
          <a:r>
            <a:rPr lang="en-US" sz="1600" kern="1200"/>
            <a:t>Give people the right to love who they choose</a:t>
          </a:r>
        </a:p>
        <a:p>
          <a:pPr marL="171450" lvl="1" indent="-171450" algn="l" defTabSz="711200">
            <a:lnSpc>
              <a:spcPct val="90000"/>
            </a:lnSpc>
            <a:spcBef>
              <a:spcPct val="0"/>
            </a:spcBef>
            <a:spcAft>
              <a:spcPct val="15000"/>
            </a:spcAft>
            <a:buChar char="•"/>
          </a:pPr>
          <a:r>
            <a:rPr lang="en-US" sz="1600" kern="1200"/>
            <a:t>Provide access to education</a:t>
          </a:r>
        </a:p>
        <a:p>
          <a:pPr marL="171450" lvl="1" indent="-171450" algn="l" defTabSz="711200">
            <a:lnSpc>
              <a:spcPct val="90000"/>
            </a:lnSpc>
            <a:spcBef>
              <a:spcPct val="0"/>
            </a:spcBef>
            <a:spcAft>
              <a:spcPct val="15000"/>
            </a:spcAft>
            <a:buChar char="•"/>
          </a:pPr>
          <a:r>
            <a:rPr lang="en-US" sz="1600" kern="1200"/>
            <a:t>Encourage care for the environment</a:t>
          </a:r>
        </a:p>
      </dsp:txBody>
      <dsp:txXfrm>
        <a:off x="0" y="2960804"/>
        <a:ext cx="7646322" cy="2220750"/>
      </dsp:txXfrm>
    </dsp:sp>
    <dsp:sp modelId="{E31406EE-43C1-41DE-B00D-16D8EB3AEA12}">
      <dsp:nvSpPr>
        <dsp:cNvPr id="0" name=""/>
        <dsp:cNvSpPr/>
      </dsp:nvSpPr>
      <dsp:spPr>
        <a:xfrm>
          <a:off x="382316" y="2739404"/>
          <a:ext cx="5352425" cy="442800"/>
        </a:xfrm>
        <a:prstGeom prst="roundRect">
          <a:avLst/>
        </a:prstGeom>
        <a:solidFill>
          <a:schemeClr val="accent2">
            <a:hueOff val="958067"/>
            <a:satOff val="-5475"/>
            <a:lumOff val="529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2309" tIns="0" rIns="202309" bIns="0" numCol="1" spcCol="1270" anchor="ctr" anchorCtr="0">
          <a:noAutofit/>
        </a:bodyPr>
        <a:lstStyle/>
        <a:p>
          <a:pPr marL="0" lvl="0" indent="0" algn="l" defTabSz="711200">
            <a:lnSpc>
              <a:spcPct val="90000"/>
            </a:lnSpc>
            <a:spcBef>
              <a:spcPct val="0"/>
            </a:spcBef>
            <a:spcAft>
              <a:spcPct val="35000"/>
            </a:spcAft>
            <a:buNone/>
          </a:pPr>
          <a:r>
            <a:rPr lang="en-US" sz="1600" b="1" kern="1200"/>
            <a:t>In simple terms, human rights:</a:t>
          </a:r>
          <a:endParaRPr lang="en-US" sz="1600" kern="1200"/>
        </a:p>
      </dsp:txBody>
      <dsp:txXfrm>
        <a:off x="403932" y="2761020"/>
        <a:ext cx="5309193"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C8295-B7FC-4D51-9090-3C445A30F53E}">
      <dsp:nvSpPr>
        <dsp:cNvPr id="0" name=""/>
        <dsp:cNvSpPr/>
      </dsp:nvSpPr>
      <dsp:spPr>
        <a:xfrm>
          <a:off x="4990" y="795552"/>
          <a:ext cx="4363637" cy="3490910"/>
        </a:xfrm>
        <a:prstGeom prst="homePlate">
          <a:avLst>
            <a:gd name="adj" fmla="val 2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939" tIns="66040" rIns="615758" bIns="66040" numCol="1" spcCol="1270" anchor="ctr" anchorCtr="0">
          <a:noAutofit/>
        </a:bodyPr>
        <a:lstStyle/>
        <a:p>
          <a:pPr marL="0" lvl="0" indent="0" algn="ctr" defTabSz="1155700">
            <a:lnSpc>
              <a:spcPct val="90000"/>
            </a:lnSpc>
            <a:spcBef>
              <a:spcPct val="0"/>
            </a:spcBef>
            <a:spcAft>
              <a:spcPct val="35000"/>
            </a:spcAft>
            <a:buNone/>
          </a:pPr>
          <a:r>
            <a:rPr lang="en-US" sz="2600" b="1" kern="1200" dirty="0"/>
            <a:t>Rights</a:t>
          </a:r>
          <a:r>
            <a:rPr lang="en-US" sz="2600" kern="1200" dirty="0"/>
            <a:t>: </a:t>
          </a:r>
        </a:p>
        <a:p>
          <a:pPr marL="0" lvl="0" indent="0" algn="ctr" defTabSz="1155700">
            <a:lnSpc>
              <a:spcPct val="90000"/>
            </a:lnSpc>
            <a:spcBef>
              <a:spcPct val="0"/>
            </a:spcBef>
            <a:spcAft>
              <a:spcPct val="35000"/>
            </a:spcAft>
            <a:buNone/>
          </a:pPr>
          <a:r>
            <a:rPr lang="en-US" sz="2600" kern="1200" dirty="0"/>
            <a:t>making your own choices, forming opinions, access to education, religion, and freedom of speech</a:t>
          </a:r>
        </a:p>
      </dsp:txBody>
      <dsp:txXfrm>
        <a:off x="4990" y="795552"/>
        <a:ext cx="3927273" cy="3490910"/>
      </dsp:txXfrm>
    </dsp:sp>
    <dsp:sp modelId="{C56054E3-C0FB-4FA5-ADDF-91024E79BF77}">
      <dsp:nvSpPr>
        <dsp:cNvPr id="0" name=""/>
        <dsp:cNvSpPr/>
      </dsp:nvSpPr>
      <dsp:spPr>
        <a:xfrm>
          <a:off x="3495900" y="795552"/>
          <a:ext cx="4363637" cy="3490910"/>
        </a:xfrm>
        <a:prstGeom prst="chevron">
          <a:avLst>
            <a:gd name="adj" fmla="val 25000"/>
          </a:avLst>
        </a:prstGeom>
        <a:solidFill>
          <a:schemeClr val="accent2">
            <a:hueOff val="479033"/>
            <a:satOff val="-2738"/>
            <a:lumOff val="2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939" tIns="66040" rIns="153939" bIns="66040" numCol="1" spcCol="1270" anchor="ctr" anchorCtr="0">
          <a:noAutofit/>
        </a:bodyPr>
        <a:lstStyle/>
        <a:p>
          <a:pPr marL="0" lvl="0" indent="0" algn="ctr" defTabSz="1155700">
            <a:lnSpc>
              <a:spcPct val="90000"/>
            </a:lnSpc>
            <a:spcBef>
              <a:spcPct val="0"/>
            </a:spcBef>
            <a:spcAft>
              <a:spcPct val="35000"/>
            </a:spcAft>
            <a:buNone/>
          </a:pPr>
          <a:r>
            <a:rPr lang="en-US" sz="2600" b="1" kern="1200" dirty="0"/>
            <a:t>Responsibilities</a:t>
          </a:r>
          <a:r>
            <a:rPr lang="en-US" sz="2600" kern="1200" dirty="0"/>
            <a:t>: duties we must follow, such as obeying rules and laws</a:t>
          </a:r>
        </a:p>
      </dsp:txBody>
      <dsp:txXfrm>
        <a:off x="4368628" y="795552"/>
        <a:ext cx="2618182" cy="3490910"/>
      </dsp:txXfrm>
    </dsp:sp>
    <dsp:sp modelId="{CFD5490A-BE2A-4CD3-AEC5-5ACFBDDD5F2A}">
      <dsp:nvSpPr>
        <dsp:cNvPr id="0" name=""/>
        <dsp:cNvSpPr/>
      </dsp:nvSpPr>
      <dsp:spPr>
        <a:xfrm>
          <a:off x="6986810" y="795552"/>
          <a:ext cx="4363637" cy="3490910"/>
        </a:xfrm>
        <a:prstGeom prst="chevron">
          <a:avLst>
            <a:gd name="adj" fmla="val 25000"/>
          </a:avLst>
        </a:prstGeom>
        <a:solidFill>
          <a:schemeClr val="accent2">
            <a:hueOff val="958067"/>
            <a:satOff val="-5475"/>
            <a:lumOff val="52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939" tIns="66040" rIns="153939" bIns="66040" numCol="1" spcCol="1270" anchor="t" anchorCtr="0">
          <a:noAutofit/>
        </a:bodyPr>
        <a:lstStyle/>
        <a:p>
          <a:pPr marL="0" lvl="0" indent="0" algn="l" defTabSz="1155700">
            <a:lnSpc>
              <a:spcPct val="90000"/>
            </a:lnSpc>
            <a:spcBef>
              <a:spcPct val="0"/>
            </a:spcBef>
            <a:spcAft>
              <a:spcPct val="35000"/>
            </a:spcAft>
            <a:buNone/>
          </a:pPr>
          <a:r>
            <a:rPr lang="en-US" sz="2600" b="1" kern="1200"/>
            <a:t>Important to remember:</a:t>
          </a:r>
          <a:endParaRPr lang="en-US" sz="2600" kern="1200"/>
        </a:p>
        <a:p>
          <a:pPr marL="228600" lvl="1" indent="-228600" algn="l" defTabSz="889000">
            <a:lnSpc>
              <a:spcPct val="90000"/>
            </a:lnSpc>
            <a:spcBef>
              <a:spcPct val="0"/>
            </a:spcBef>
            <a:spcAft>
              <a:spcPct val="15000"/>
            </a:spcAft>
            <a:buChar char="•"/>
          </a:pPr>
          <a:r>
            <a:rPr lang="en-US" sz="2000" kern="1200"/>
            <a:t>Rights and responsibilities go hand in hand</a:t>
          </a:r>
        </a:p>
        <a:p>
          <a:pPr marL="228600" lvl="1" indent="-228600" algn="l" defTabSz="889000">
            <a:lnSpc>
              <a:spcPct val="90000"/>
            </a:lnSpc>
            <a:spcBef>
              <a:spcPct val="0"/>
            </a:spcBef>
            <a:spcAft>
              <a:spcPct val="15000"/>
            </a:spcAft>
            <a:buChar char="•"/>
          </a:pPr>
          <a:r>
            <a:rPr lang="en-US" sz="2000" kern="1200"/>
            <a:t>Example: You have a right to a neat classroom → Your responsibility is not to litter</a:t>
          </a:r>
        </a:p>
      </dsp:txBody>
      <dsp:txXfrm>
        <a:off x="7859538" y="795552"/>
        <a:ext cx="2618182" cy="3490910"/>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301F89-3DE7-4012-925C-D1EFC88B9A7C}" type="datetimeFigureOut">
              <a:rPr lang="en-US" smtClean="0"/>
              <a:t>10/23/2025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2F952E-ED7B-453A-B12B-2EA8A93F2157}" type="slidenum">
              <a:rPr lang="en-US" smtClean="0"/>
              <a:t>‹#›</a:t>
            </a:fld>
            <a:endParaRPr lang="en-US"/>
          </a:p>
        </p:txBody>
      </p:sp>
    </p:spTree>
    <p:extLst>
      <p:ext uri="{BB962C8B-B14F-4D97-AF65-F5344CB8AC3E}">
        <p14:creationId xmlns:p14="http://schemas.microsoft.com/office/powerpoint/2010/main" val="1264707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nline-stopwatch.com/countdown-clock/full-scre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6e8m8L9BFa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q7LKSns5TiU"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Introduction &amp; Activity (1 + 5 min)</a:t>
            </a:r>
          </a:p>
          <a:p>
            <a:pPr marL="0" lvl="0" indent="0" algn="l" rtl="0">
              <a:spcBef>
                <a:spcPts val="0"/>
              </a:spcBef>
              <a:spcAft>
                <a:spcPts val="0"/>
              </a:spcAft>
              <a:buNone/>
            </a:pPr>
            <a:endParaRPr lang="en-GB" dirty="0"/>
          </a:p>
          <a:p>
            <a:pPr marL="0" lvl="0" indent="0" algn="l" rtl="0">
              <a:spcBef>
                <a:spcPts val="0"/>
              </a:spcBef>
              <a:spcAft>
                <a:spcPts val="0"/>
              </a:spcAft>
              <a:buNone/>
            </a:pPr>
            <a:r>
              <a:rPr lang="en-GB" sz="1200" b="0" i="0" u="none" strike="noStrike" baseline="0" dirty="0">
                <a:solidFill>
                  <a:srgbClr val="000000"/>
                </a:solidFill>
                <a:latin typeface="Calibri" panose="020F0502020204030204" pitchFamily="34" charset="0"/>
              </a:rPr>
              <a:t>Good day, Grade 9s. Today we are starting a new topic, and we will be exploring issues surrounding our rights and responsibilities.</a:t>
            </a:r>
            <a:endParaRPr lang="en-GB" dirty="0"/>
          </a:p>
          <a:p>
            <a:endParaRPr lang="en-US" dirty="0"/>
          </a:p>
        </p:txBody>
      </p:sp>
      <p:sp>
        <p:nvSpPr>
          <p:cNvPr id="4" name="Slide Number Placeholder 3"/>
          <p:cNvSpPr>
            <a:spLocks noGrp="1"/>
          </p:cNvSpPr>
          <p:nvPr>
            <p:ph type="sldNum" sz="quarter" idx="5"/>
          </p:nvPr>
        </p:nvSpPr>
        <p:spPr/>
        <p:txBody>
          <a:bodyPr/>
          <a:lstStyle/>
          <a:p>
            <a:fld id="{BB2F952E-ED7B-453A-B12B-2EA8A93F2157}" type="slidenum">
              <a:rPr lang="en-US" smtClean="0"/>
              <a:t>1</a:t>
            </a:fld>
            <a:endParaRPr lang="en-US"/>
          </a:p>
        </p:txBody>
      </p:sp>
    </p:spTree>
    <p:extLst>
      <p:ext uri="{BB962C8B-B14F-4D97-AF65-F5344CB8AC3E}">
        <p14:creationId xmlns:p14="http://schemas.microsoft.com/office/powerpoint/2010/main" val="361688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5F3D7-651D-FBEB-3F85-33AC483049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071549-D9AA-8251-95ED-612AB44DE1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AB2CD8-79C0-CED1-3816-F0BCA1610D4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Conclusion Activity &amp; Reflection (10 min)</a:t>
            </a:r>
          </a:p>
          <a:p>
            <a:pPr lvl="0"/>
            <a:endParaRPr lang="en-ZA" sz="1200" b="1" i="0" u="none" kern="1200" dirty="0">
              <a:solidFill>
                <a:schemeClr val="tx1"/>
              </a:solidFill>
              <a:effectLst/>
              <a:latin typeface="+mn-lt"/>
              <a:ea typeface="+mn-ea"/>
              <a:cs typeface="+mn-cs"/>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lang="en-ZA" sz="1200" b="1" kern="1200" dirty="0">
                <a:solidFill>
                  <a:schemeClr val="tx1"/>
                </a:solidFill>
                <a:effectLst/>
                <a:latin typeface="+mn-lt"/>
                <a:ea typeface="+mn-ea"/>
                <a:cs typeface="+mn-cs"/>
              </a:rPr>
              <a:t>Slide 10: </a:t>
            </a:r>
            <a:r>
              <a:rPr lang="en-ZA" sz="1200" kern="1200" dirty="0">
                <a:solidFill>
                  <a:schemeClr val="tx1"/>
                </a:solidFill>
                <a:effectLst/>
                <a:latin typeface="+mn-lt"/>
                <a:ea typeface="+mn-ea"/>
                <a:cs typeface="+mn-cs"/>
              </a:rPr>
              <a:t>You will now complete </a:t>
            </a:r>
            <a:r>
              <a:rPr lang="en-ZA" sz="1200" b="1" i="1" kern="1200" dirty="0">
                <a:solidFill>
                  <a:schemeClr val="tx1"/>
                </a:solidFill>
                <a:effectLst/>
                <a:latin typeface="+mn-lt"/>
                <a:ea typeface="+mn-ea"/>
                <a:cs typeface="+mn-cs"/>
              </a:rPr>
              <a:t>Activity 2</a:t>
            </a:r>
            <a:r>
              <a:rPr lang="en-ZA" sz="1200" kern="1200" dirty="0">
                <a:solidFill>
                  <a:schemeClr val="tx1"/>
                </a:solidFill>
                <a:effectLst/>
                <a:latin typeface="+mn-lt"/>
                <a:ea typeface="+mn-ea"/>
                <a:cs typeface="+mn-cs"/>
              </a:rPr>
              <a:t> and </a:t>
            </a:r>
            <a:r>
              <a:rPr lang="en-ZA" sz="1200" b="1" i="1" kern="1200" dirty="0">
                <a:solidFill>
                  <a:schemeClr val="tx1"/>
                </a:solidFill>
                <a:effectLst/>
                <a:latin typeface="+mn-lt"/>
                <a:ea typeface="+mn-ea"/>
                <a:cs typeface="+mn-cs"/>
              </a:rPr>
              <a:t>Activity 3</a:t>
            </a:r>
            <a:r>
              <a:rPr lang="en-ZA" sz="1200" kern="1200" dirty="0">
                <a:solidFill>
                  <a:schemeClr val="tx1"/>
                </a:solidFill>
                <a:effectLst/>
                <a:latin typeface="+mn-lt"/>
                <a:ea typeface="+mn-ea"/>
                <a:cs typeface="+mn-cs"/>
              </a:rPr>
              <a:t> on the </a:t>
            </a:r>
            <a:r>
              <a:rPr lang="en-ZA" sz="1200" b="1" i="1" u="sng" kern="1200" dirty="0">
                <a:solidFill>
                  <a:schemeClr val="tx1"/>
                </a:solidFill>
                <a:effectLst/>
                <a:latin typeface="+mn-lt"/>
                <a:ea typeface="+mn-ea"/>
                <a:cs typeface="+mn-cs"/>
              </a:rPr>
              <a:t>Lesson 1 – Worksheet</a:t>
            </a:r>
            <a:r>
              <a:rPr lang="en-ZA" sz="1200" kern="1200" dirty="0">
                <a:solidFill>
                  <a:schemeClr val="tx1"/>
                </a:solidFill>
                <a:effectLst/>
                <a:latin typeface="+mn-lt"/>
                <a:ea typeface="+mn-ea"/>
                <a:cs typeface="+mn-cs"/>
              </a:rPr>
              <a:t>. These activities are fairly short – you can start them now and continue for </a:t>
            </a:r>
            <a:r>
              <a:rPr lang="en-ZA" sz="1200" b="1" kern="1200" dirty="0">
                <a:solidFill>
                  <a:schemeClr val="tx1"/>
                </a:solidFill>
                <a:effectLst/>
                <a:latin typeface="+mn-lt"/>
                <a:ea typeface="+mn-ea"/>
                <a:cs typeface="+mn-cs"/>
              </a:rPr>
              <a:t>homework</a:t>
            </a:r>
            <a:r>
              <a:rPr lang="en-ZA" sz="1200" kern="1200" dirty="0">
                <a:solidFill>
                  <a:schemeClr val="tx1"/>
                </a:solidFill>
                <a:effectLst/>
                <a:latin typeface="+mn-lt"/>
                <a:ea typeface="+mn-ea"/>
                <a:cs typeface="+mn-cs"/>
              </a:rPr>
              <a:t>.</a:t>
            </a:r>
            <a:endParaRPr lang="en-ZA" sz="1200" b="1" i="1" u="sng" kern="1200" dirty="0">
              <a:solidFill>
                <a:schemeClr val="tx1"/>
              </a:solidFill>
              <a:effectLst/>
              <a:latin typeface="+mn-lt"/>
              <a:ea typeface="+mn-ea"/>
              <a:cs typeface="+mn-cs"/>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lang="en-ZA" sz="1200" b="1" i="1" u="sng" kern="1200" dirty="0">
                <a:solidFill>
                  <a:schemeClr val="tx1"/>
                </a:solidFill>
                <a:effectLst/>
                <a:latin typeface="+mn-lt"/>
                <a:ea typeface="+mn-ea"/>
                <a:cs typeface="+mn-cs"/>
              </a:rPr>
              <a:t>Lesson 1 – Worksheet MEMO</a:t>
            </a:r>
            <a:r>
              <a:rPr lang="en-ZA" sz="1200" kern="1200" dirty="0">
                <a:solidFill>
                  <a:schemeClr val="tx1"/>
                </a:solidFill>
                <a:effectLst/>
                <a:latin typeface="+mn-lt"/>
                <a:ea typeface="+mn-ea"/>
                <a:cs typeface="+mn-cs"/>
              </a:rPr>
              <a:t> provides suggested answers to activities. </a:t>
            </a:r>
            <a:endParaRPr lang="en-US" sz="1200" kern="1200" dirty="0">
              <a:solidFill>
                <a:schemeClr val="tx1"/>
              </a:solidFill>
              <a:effectLst/>
              <a:latin typeface="+mn-lt"/>
              <a:ea typeface="+mn-ea"/>
              <a:cs typeface="+mn-cs"/>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endParaRPr kumimoji="0" lang="en-GB" sz="1100" b="1" i="0" u="none" strike="noStrike" kern="0" cap="none" spc="0" normalizeH="0" baseline="0" noProof="0" dirty="0">
              <a:ln>
                <a:noFill/>
              </a:ln>
              <a:solidFill>
                <a:srgbClr val="FF0000"/>
              </a:solidFill>
              <a:effectLst/>
              <a:uLnTx/>
              <a:uFillTx/>
              <a:latin typeface="Calibri" panose="020F0502020204030204" pitchFamily="34" charset="0"/>
              <a:cs typeface="Arial"/>
              <a:sym typeface="Arial"/>
            </a:endParaRPr>
          </a:p>
        </p:txBody>
      </p:sp>
      <p:sp>
        <p:nvSpPr>
          <p:cNvPr id="4" name="Slide Number Placeholder 3">
            <a:extLst>
              <a:ext uri="{FF2B5EF4-FFF2-40B4-BE49-F238E27FC236}">
                <a16:creationId xmlns:a16="http://schemas.microsoft.com/office/drawing/2014/main" id="{3C752A60-CFD5-8DEC-0022-2A693D2017F7}"/>
              </a:ext>
            </a:extLst>
          </p:cNvPr>
          <p:cNvSpPr>
            <a:spLocks noGrp="1"/>
          </p:cNvSpPr>
          <p:nvPr>
            <p:ph type="sldNum" sz="quarter" idx="5"/>
          </p:nvPr>
        </p:nvSpPr>
        <p:spPr/>
        <p:txBody>
          <a:bodyPr/>
          <a:lstStyle/>
          <a:p>
            <a:fld id="{BB2F952E-ED7B-453A-B12B-2EA8A93F2157}" type="slidenum">
              <a:rPr lang="en-US" smtClean="0"/>
              <a:t>10</a:t>
            </a:fld>
            <a:endParaRPr lang="en-US"/>
          </a:p>
        </p:txBody>
      </p:sp>
    </p:spTree>
    <p:extLst>
      <p:ext uri="{BB962C8B-B14F-4D97-AF65-F5344CB8AC3E}">
        <p14:creationId xmlns:p14="http://schemas.microsoft.com/office/powerpoint/2010/main" val="1798921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kern="1200" dirty="0">
                <a:solidFill>
                  <a:schemeClr val="tx1"/>
                </a:solidFill>
                <a:effectLst/>
                <a:latin typeface="+mn-lt"/>
                <a:ea typeface="+mn-ea"/>
                <a:cs typeface="+mn-cs"/>
              </a:rPr>
              <a:t>By the end of this lesson, you should be able to: </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Explain what human rights are, why they are essential, and how they promote dignity, equality, and freedom in society.</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Distinguish between rights and responsibilities.</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Identify instances where human rights are disrespected and discuss ways to challenge discrimination.</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Understand how the South African Constitution safeguards human rights and promotes democracy, respect, and tolerance in society.</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B2F952E-ED7B-453A-B12B-2EA8A93F2157}" type="slidenum">
              <a:rPr lang="en-US" smtClean="0"/>
              <a:t>2</a:t>
            </a:fld>
            <a:endParaRPr lang="en-US"/>
          </a:p>
        </p:txBody>
      </p:sp>
    </p:spTree>
    <p:extLst>
      <p:ext uri="{BB962C8B-B14F-4D97-AF65-F5344CB8AC3E}">
        <p14:creationId xmlns:p14="http://schemas.microsoft.com/office/powerpoint/2010/main" val="728449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Before we begin – let’s start with </a:t>
            </a:r>
            <a:r>
              <a:rPr kumimoji="0" lang="en-GB" sz="1200" b="1" i="1"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Activity 1</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on </a:t>
            </a:r>
            <a:r>
              <a:rPr kumimoji="0" lang="en-GB" sz="1200" b="1" i="1" u="sng" strike="noStrike" kern="0" cap="none" spc="0" normalizeH="0" baseline="0" noProof="0" dirty="0">
                <a:ln>
                  <a:noFill/>
                </a:ln>
                <a:solidFill>
                  <a:srgbClr val="000000"/>
                </a:solidFill>
                <a:effectLst/>
                <a:uLnTx/>
                <a:uFillTx/>
                <a:latin typeface="Calibri" panose="020F0502020204030204" pitchFamily="34" charset="0"/>
                <a:cs typeface="Arial"/>
                <a:sym typeface="Arial"/>
              </a:rPr>
              <a:t>Lesson 1 – Worksheet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You have </a:t>
            </a:r>
            <a:r>
              <a:rPr kumimoji="0" lang="en-GB" sz="1200" b="0" i="0" u="sng" strike="noStrike" kern="0" cap="none" spc="0" normalizeH="0" baseline="0" noProof="0" dirty="0">
                <a:ln>
                  <a:noFill/>
                </a:ln>
                <a:solidFill>
                  <a:srgbClr val="000000"/>
                </a:solidFill>
                <a:effectLst/>
                <a:uLnTx/>
                <a:uFillTx/>
                <a:latin typeface="Calibri" panose="020F0502020204030204" pitchFamily="34" charset="0"/>
                <a:cs typeface="Arial"/>
                <a:sym typeface="Arial"/>
              </a:rPr>
              <a:t>THREE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questions about Human Rights – you have just a few minutes to jot down your thoughts before we unpack these questions. (Give learners 3 to 4 minutes to answer these questions.)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200" b="1" i="0" u="none" strike="noStrike" kern="0" cap="none" spc="0" normalizeH="0" baseline="0" noProof="0" dirty="0">
                <a:ln>
                  <a:noFill/>
                </a:ln>
                <a:solidFill>
                  <a:srgbClr val="FF0000"/>
                </a:solidFill>
                <a:effectLst/>
                <a:uLnTx/>
                <a:uFillTx/>
                <a:latin typeface="Calibri" panose="020F0502020204030204" pitchFamily="34" charset="0"/>
                <a:cs typeface="Arial"/>
                <a:sym typeface="Arial"/>
              </a:rPr>
              <a:t>Note to teacher:</a:t>
            </a:r>
            <a:r>
              <a:rPr kumimoji="0" lang="en-GB" sz="1200" b="0" i="0" u="none" strike="noStrike" kern="0" cap="none" spc="0" normalizeH="0" baseline="0" noProof="0" dirty="0">
                <a:ln>
                  <a:noFill/>
                </a:ln>
                <a:solidFill>
                  <a:srgbClr val="FF0000"/>
                </a:solidFill>
                <a:effectLst/>
                <a:uLnTx/>
                <a:uFillTx/>
                <a:latin typeface="Calibri" panose="020F0502020204030204" pitchFamily="34" charset="0"/>
                <a:cs typeface="Arial"/>
                <a:sym typeface="Arial"/>
              </a:rPr>
              <a:t> Try using the recommended Stopwatch Timer link to help learners complete the activities in time: </a:t>
            </a:r>
            <a:r>
              <a:rPr kumimoji="0" lang="en-GB" sz="1200" b="0" i="0" u="sng" strike="noStrike" kern="0" cap="none" spc="0" normalizeH="0" baseline="0" noProof="0" dirty="0">
                <a:ln>
                  <a:noFill/>
                </a:ln>
                <a:solidFill>
                  <a:srgbClr val="467886"/>
                </a:solidFill>
                <a:effectLst/>
                <a:uLnTx/>
                <a:uFillTx/>
                <a:latin typeface="Calibri" panose="020F0502020204030204" pitchFamily="34" charset="0"/>
                <a:cs typeface="Arial"/>
                <a:sym typeface="Arial"/>
                <a:hlinkClick r:id="rId3"/>
              </a:rPr>
              <a:t>https://www.online-stopwatch.com/countdown-clock/full-screen/</a:t>
            </a:r>
            <a:r>
              <a:rPr kumimoji="0" lang="en-GB" sz="12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hlinkClick r:id="rId3"/>
              </a:rPr>
              <a:t> </a:t>
            </a:r>
            <a:endParaRPr kumimoji="0" lang="en-GB" sz="1200" b="0" i="0" u="none" strike="noStrike" kern="0" cap="none" spc="0" normalizeH="0" baseline="0" noProof="0" dirty="0">
              <a:ln>
                <a:noFill/>
              </a:ln>
              <a:solidFill>
                <a:srgbClr val="FF0000"/>
              </a:solidFill>
              <a:effectLst/>
              <a:uLnTx/>
              <a:uFillTx/>
              <a:latin typeface="Calibri" panose="020F0502020204030204" pitchFamily="34" charset="0"/>
              <a:cs typeface="Arial"/>
              <a:sym typeface="Arial"/>
              <a:hlinkClick r:id="rId3"/>
            </a:endParaRPr>
          </a:p>
          <a:p>
            <a:endParaRPr lang="en-US" dirty="0"/>
          </a:p>
        </p:txBody>
      </p:sp>
      <p:sp>
        <p:nvSpPr>
          <p:cNvPr id="4" name="Slide Number Placeholder 3"/>
          <p:cNvSpPr>
            <a:spLocks noGrp="1"/>
          </p:cNvSpPr>
          <p:nvPr>
            <p:ph type="sldNum" sz="quarter" idx="5"/>
          </p:nvPr>
        </p:nvSpPr>
        <p:spPr/>
        <p:txBody>
          <a:bodyPr/>
          <a:lstStyle/>
          <a:p>
            <a:fld id="{BB2F952E-ED7B-453A-B12B-2EA8A93F2157}" type="slidenum">
              <a:rPr lang="en-US" smtClean="0"/>
              <a:t>3</a:t>
            </a:fld>
            <a:endParaRPr lang="en-US"/>
          </a:p>
        </p:txBody>
      </p:sp>
    </p:spTree>
    <p:extLst>
      <p:ext uri="{BB962C8B-B14F-4D97-AF65-F5344CB8AC3E}">
        <p14:creationId xmlns:p14="http://schemas.microsoft.com/office/powerpoint/2010/main" val="3756888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Watch Video &amp; Teaching (3 + 3 min)</a:t>
            </a:r>
          </a:p>
          <a:p>
            <a:pPr marL="158750" marR="0" lvl="0" indent="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None/>
              <a:tabLst/>
              <a:defRPr/>
            </a:pP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lang="en-ZA" sz="1200" kern="1200" dirty="0">
                <a:solidFill>
                  <a:schemeClr val="tx1"/>
                </a:solidFill>
                <a:effectLst/>
                <a:latin typeface="+mn-lt"/>
                <a:ea typeface="+mn-ea"/>
                <a:cs typeface="+mn-cs"/>
              </a:rPr>
              <a:t>In this video, we will learn what human rights are and why they are important.</a:t>
            </a:r>
            <a:endParaRPr lang="en-US" sz="1200" kern="1200" dirty="0">
              <a:solidFill>
                <a:schemeClr val="tx1"/>
              </a:solidFill>
              <a:effectLst/>
              <a:latin typeface="+mn-lt"/>
              <a:ea typeface="+mn-ea"/>
              <a:cs typeface="+mn-cs"/>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lang="en-ZA" sz="1200" kern="1200" dirty="0">
                <a:solidFill>
                  <a:schemeClr val="tx1"/>
                </a:solidFill>
                <a:effectLst/>
                <a:latin typeface="+mn-lt"/>
                <a:ea typeface="+mn-ea"/>
                <a:cs typeface="+mn-cs"/>
              </a:rPr>
              <a:t>Watch: </a:t>
            </a:r>
            <a:r>
              <a:rPr lang="en-ZA" sz="1200" b="1" kern="1200" dirty="0">
                <a:solidFill>
                  <a:schemeClr val="tx1"/>
                </a:solidFill>
                <a:effectLst/>
                <a:latin typeface="+mn-lt"/>
                <a:ea typeface="+mn-ea"/>
                <a:cs typeface="+mn-cs"/>
              </a:rPr>
              <a:t>What are human rights?</a:t>
            </a:r>
            <a:endParaRPr lang="en-US" sz="1200" kern="1200" dirty="0">
              <a:solidFill>
                <a:schemeClr val="tx1"/>
              </a:solidFill>
              <a:effectLst/>
              <a:latin typeface="+mn-lt"/>
              <a:ea typeface="+mn-ea"/>
              <a:cs typeface="+mn-cs"/>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lang="en-ZA" sz="1200" u="sng" kern="1200" dirty="0">
                <a:solidFill>
                  <a:schemeClr val="tx1"/>
                </a:solidFill>
                <a:effectLst/>
                <a:latin typeface="+mn-lt"/>
                <a:ea typeface="+mn-ea"/>
                <a:cs typeface="+mn-cs"/>
                <a:hlinkClick r:id="rId3"/>
              </a:rPr>
              <a:t>https://www.youtube.com/watch?v=6e8m8L9BFa4</a:t>
            </a:r>
            <a:r>
              <a:rPr lang="en-ZA" sz="1200" kern="1200" dirty="0">
                <a:solidFill>
                  <a:schemeClr val="tx1"/>
                </a:solidFill>
                <a:effectLst/>
                <a:latin typeface="+mn-lt"/>
                <a:ea typeface="+mn-ea"/>
                <a:cs typeface="+mn-cs"/>
              </a:rPr>
              <a:t>   (2 min 38 sec)</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indent="0" algn="l" rtl="0">
              <a:buClr>
                <a:srgbClr val="000000"/>
              </a:buClr>
              <a:buFont typeface="Arial" panose="020B0604020202020204" pitchFamily="34" charset="0"/>
              <a:buNone/>
            </a:pPr>
            <a:endParaRPr lang="sv-SE" sz="1200" b="0" i="0" u="none" strike="noStrike" baseline="0" dirty="0">
              <a:solidFill>
                <a:srgbClr val="000000"/>
              </a:solidFill>
              <a:latin typeface="Calibri" panose="020F0502020204030204" pitchFamily="34" charset="0"/>
              <a:hlinkClick r:id="rId3"/>
            </a:endParaRPr>
          </a:p>
          <a:p>
            <a:endParaRPr lang="en-US" dirty="0"/>
          </a:p>
        </p:txBody>
      </p:sp>
      <p:sp>
        <p:nvSpPr>
          <p:cNvPr id="4" name="Slide Number Placeholder 3"/>
          <p:cNvSpPr>
            <a:spLocks noGrp="1"/>
          </p:cNvSpPr>
          <p:nvPr>
            <p:ph type="sldNum" sz="quarter" idx="5"/>
          </p:nvPr>
        </p:nvSpPr>
        <p:spPr/>
        <p:txBody>
          <a:bodyPr/>
          <a:lstStyle/>
          <a:p>
            <a:fld id="{BB2F952E-ED7B-453A-B12B-2EA8A93F2157}" type="slidenum">
              <a:rPr lang="en-US" smtClean="0"/>
              <a:t>4</a:t>
            </a:fld>
            <a:endParaRPr lang="en-US"/>
          </a:p>
        </p:txBody>
      </p:sp>
    </p:spTree>
    <p:extLst>
      <p:ext uri="{BB962C8B-B14F-4D97-AF65-F5344CB8AC3E}">
        <p14:creationId xmlns:p14="http://schemas.microsoft.com/office/powerpoint/2010/main" val="2130569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As we learnt from the video, human rights promote dignity, equality, and freedom by holding governments accountable and preventing abuse. They also guarantee access to basic needs like education, healthcare, and shelter, helping people live better lives. When human rights are respected, societies become fairer, safer, and more peaceful.</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To put it in simple terms, human rights:</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914400" marR="0" lvl="1" indent="-298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ensure people have their basic needs met.</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protect vulnerable groups from abuse.</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encourage freedom of speech and expression.</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give people the freedom to practice their religion (or not practice any).</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allow people to love who they choose.</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give people access to education.</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ensure we all work towards protecting the environment.</a:t>
            </a:r>
            <a:endPar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endParaRPr lang="en-US" dirty="0"/>
          </a:p>
        </p:txBody>
      </p:sp>
      <p:sp>
        <p:nvSpPr>
          <p:cNvPr id="4" name="Slide Number Placeholder 3"/>
          <p:cNvSpPr>
            <a:spLocks noGrp="1"/>
          </p:cNvSpPr>
          <p:nvPr>
            <p:ph type="sldNum" sz="quarter" idx="5"/>
          </p:nvPr>
        </p:nvSpPr>
        <p:spPr/>
        <p:txBody>
          <a:bodyPr/>
          <a:lstStyle/>
          <a:p>
            <a:fld id="{BB2F952E-ED7B-453A-B12B-2EA8A93F2157}" type="slidenum">
              <a:rPr lang="en-US" smtClean="0"/>
              <a:t>5</a:t>
            </a:fld>
            <a:endParaRPr lang="en-US"/>
          </a:p>
        </p:txBody>
      </p:sp>
    </p:spTree>
    <p:extLst>
      <p:ext uri="{BB962C8B-B14F-4D97-AF65-F5344CB8AC3E}">
        <p14:creationId xmlns:p14="http://schemas.microsoft.com/office/powerpoint/2010/main" val="3979795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Teaching &amp; Discussion (3 + 6 min)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Let's take a moment to differentiate between rights and responsibilities.</a:t>
            </a:r>
            <a:r>
              <a:rPr kumimoji="0" lang="en-GB" sz="11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a:t>
            </a: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A </a:t>
            </a:r>
            <a:r>
              <a:rPr kumimoji="0" lang="en-GB" sz="11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right</a:t>
            </a: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is the ability to make your own choices, form your own opinions, and be entitled to fundamental aspects such as education, religion, and freedom of speech, while </a:t>
            </a:r>
            <a:r>
              <a:rPr kumimoji="0" lang="en-GB" sz="11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responsibilities</a:t>
            </a: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are duties or something an individual should do, such as following the law and rules.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There is a common misconception about the interpretation of rights and responsibilities. At first glance, it may look like the two terms are interchangeable. However, they are not. </a:t>
            </a:r>
            <a:r>
              <a:rPr kumimoji="0" lang="en-GB" sz="1100" b="0" i="0" u="sng" strike="noStrike" kern="0" cap="none" spc="0" normalizeH="0" baseline="0" noProof="0" dirty="0">
                <a:ln>
                  <a:noFill/>
                </a:ln>
                <a:solidFill>
                  <a:srgbClr val="000000"/>
                </a:solidFill>
                <a:effectLst/>
                <a:uLnTx/>
                <a:uFillTx/>
                <a:latin typeface="Calibri" panose="020F0502020204030204" pitchFamily="34" charset="0"/>
                <a:cs typeface="Arial"/>
                <a:sym typeface="Arial"/>
              </a:rPr>
              <a:t>For example</a:t>
            </a: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You have a right to a neat classroom or school, BUT your responsibility would be not to litter in the classroom or leave papers and litter around your school. </a:t>
            </a:r>
            <a:r>
              <a:rPr kumimoji="0" lang="en-GB" sz="1100" b="0" i="1"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(Learners need to understand that the TWO go hand in hand.)</a:t>
            </a:r>
            <a:endPar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ZA"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ZA" sz="11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Possible discussion points:</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Can you think of times when a human's rights have been disrespected and why do people behave in this way?</a:t>
            </a:r>
            <a:endParaRPr kumimoji="0" lang="en-GB" sz="11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914400" marR="0" lvl="1" indent="-298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Can people avoid behaving unfairly and disrespecting people's rights?</a:t>
            </a:r>
            <a:endParaRPr kumimoji="0" lang="en-GB" sz="11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914400" marR="0" lvl="1" indent="-298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What do you think are important rights for learners in the classroom? (The class could then collectively decide what their responsibilities should be within the classroom.) </a:t>
            </a:r>
            <a:endParaRPr kumimoji="0" lang="en-GB" sz="11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endParaRPr lang="en-US" dirty="0"/>
          </a:p>
        </p:txBody>
      </p:sp>
      <p:sp>
        <p:nvSpPr>
          <p:cNvPr id="4" name="Slide Number Placeholder 3"/>
          <p:cNvSpPr>
            <a:spLocks noGrp="1"/>
          </p:cNvSpPr>
          <p:nvPr>
            <p:ph type="sldNum" sz="quarter" idx="5"/>
          </p:nvPr>
        </p:nvSpPr>
        <p:spPr/>
        <p:txBody>
          <a:bodyPr/>
          <a:lstStyle/>
          <a:p>
            <a:fld id="{BB2F952E-ED7B-453A-B12B-2EA8A93F2157}" type="slidenum">
              <a:rPr lang="en-US" smtClean="0"/>
              <a:t>6</a:t>
            </a:fld>
            <a:endParaRPr lang="en-US"/>
          </a:p>
        </p:txBody>
      </p:sp>
    </p:spTree>
    <p:extLst>
      <p:ext uri="{BB962C8B-B14F-4D97-AF65-F5344CB8AC3E}">
        <p14:creationId xmlns:p14="http://schemas.microsoft.com/office/powerpoint/2010/main" val="1183288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b="0" i="0" u="none" strike="noStrike" baseline="0" dirty="0">
                <a:solidFill>
                  <a:srgbClr val="000000"/>
                </a:solidFill>
                <a:latin typeface="Calibri" panose="020F0502020204030204" pitchFamily="34" charset="0"/>
              </a:rPr>
              <a:t>When people fulfil their responsibilities, they help safeguard the rights of others, creating a balanced and just society.</a:t>
            </a:r>
            <a:endParaRPr lang="en-GB" dirty="0"/>
          </a:p>
          <a:p>
            <a:endParaRPr lang="en-US" dirty="0"/>
          </a:p>
        </p:txBody>
      </p:sp>
      <p:sp>
        <p:nvSpPr>
          <p:cNvPr id="4" name="Slide Number Placeholder 3"/>
          <p:cNvSpPr>
            <a:spLocks noGrp="1"/>
          </p:cNvSpPr>
          <p:nvPr>
            <p:ph type="sldNum" sz="quarter" idx="5"/>
          </p:nvPr>
        </p:nvSpPr>
        <p:spPr/>
        <p:txBody>
          <a:bodyPr/>
          <a:lstStyle/>
          <a:p>
            <a:fld id="{BB2F952E-ED7B-453A-B12B-2EA8A93F2157}" type="slidenum">
              <a:rPr lang="en-US" smtClean="0"/>
              <a:t>7</a:t>
            </a:fld>
            <a:endParaRPr lang="en-US"/>
          </a:p>
        </p:txBody>
      </p:sp>
    </p:spTree>
    <p:extLst>
      <p:ext uri="{BB962C8B-B14F-4D97-AF65-F5344CB8AC3E}">
        <p14:creationId xmlns:p14="http://schemas.microsoft.com/office/powerpoint/2010/main" val="2571814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Watch Video &amp; Discussion (4 + 5 min)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Everything we’ve discussed (our rights and responsibilities) comes from our </a:t>
            </a:r>
            <a:r>
              <a:rPr kumimoji="0" lang="en-GB" sz="11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Constitution</a:t>
            </a: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This next clip will explain what the Constitution is and where our rights come from.</a:t>
            </a:r>
            <a:endPar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Watch: </a:t>
            </a:r>
            <a:r>
              <a:rPr kumimoji="0" lang="en-GB" sz="11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Episode 1: South Africa’s Constitution</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sv-SE" sz="1100" b="0" i="0" u="sng" strike="noStrike" kern="0" cap="none" spc="0" normalizeH="0" baseline="0" noProof="0" dirty="0">
                <a:ln>
                  <a:noFill/>
                </a:ln>
                <a:solidFill>
                  <a:srgbClr val="467886"/>
                </a:solidFill>
                <a:effectLst/>
                <a:uLnTx/>
                <a:uFillTx/>
                <a:latin typeface="Calibri" panose="020F0502020204030204" pitchFamily="34" charset="0"/>
                <a:cs typeface="Arial"/>
                <a:sym typeface="Arial"/>
                <a:hlinkClick r:id="rId3"/>
              </a:rPr>
              <a:t>https://www.youtube.com/watch?v=q7LKSns5TiU</a:t>
            </a:r>
            <a:r>
              <a:rPr kumimoji="0" lang="sv-SE"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hlinkClick r:id="rId3"/>
              </a:rPr>
              <a:t> (3 min 29 sec)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Our constitution is highly regarded because it is one of the most progressive and inclusive in the world. It was crafted through extensive public participation and reflects a strong commitment to democracy, human rights, and social justice. </a:t>
            </a:r>
            <a:endPar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endParaRPr lang="en-US" dirty="0"/>
          </a:p>
        </p:txBody>
      </p:sp>
      <p:sp>
        <p:nvSpPr>
          <p:cNvPr id="4" name="Slide Number Placeholder 3"/>
          <p:cNvSpPr>
            <a:spLocks noGrp="1"/>
          </p:cNvSpPr>
          <p:nvPr>
            <p:ph type="sldNum" sz="quarter" idx="5"/>
          </p:nvPr>
        </p:nvSpPr>
        <p:spPr/>
        <p:txBody>
          <a:bodyPr/>
          <a:lstStyle/>
          <a:p>
            <a:fld id="{BB2F952E-ED7B-453A-B12B-2EA8A93F2157}" type="slidenum">
              <a:rPr lang="en-US" smtClean="0"/>
              <a:t>8</a:t>
            </a:fld>
            <a:endParaRPr lang="en-US"/>
          </a:p>
        </p:txBody>
      </p:sp>
    </p:spTree>
    <p:extLst>
      <p:ext uri="{BB962C8B-B14F-4D97-AF65-F5344CB8AC3E}">
        <p14:creationId xmlns:p14="http://schemas.microsoft.com/office/powerpoint/2010/main" val="1668135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To ensure that we uphold the Constitution, it is of the utmost importance that we have respect for one another and for the rights of others and not only ourselves. </a:t>
            </a:r>
            <a:r>
              <a:rPr kumimoji="0" lang="en-GB" sz="11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Respect</a:t>
            </a: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is one of the most important elements in society. If people simply had a little more respect for themselves and each other, the world would be a better place to live in. Something that goes hand in hand with respect is </a:t>
            </a:r>
            <a:r>
              <a:rPr kumimoji="0" lang="en-GB" sz="11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tolerance. </a:t>
            </a:r>
            <a:endPar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Ask the learners to explain their understanding of tolerance before sharing the following:</a:t>
            </a:r>
            <a:r>
              <a:rPr kumimoji="0" lang="en-GB" sz="11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Tolerance</a:t>
            </a: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means respecting other people, being accommodating, recognising all people as equal citizens and human beings, and valuing different viewpoints. Disagreements about values and beliefs are inevitable – and acceptable – as long as we maintain mutual respect for one another as equals.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Many South Africans have dedicated their lives to the fight for human rights. It is important to honour their work and foster a culture of human rights in South Africa.</a:t>
            </a:r>
          </a:p>
          <a:p>
            <a:endParaRPr lang="en-US" dirty="0"/>
          </a:p>
        </p:txBody>
      </p:sp>
      <p:sp>
        <p:nvSpPr>
          <p:cNvPr id="4" name="Slide Number Placeholder 3"/>
          <p:cNvSpPr>
            <a:spLocks noGrp="1"/>
          </p:cNvSpPr>
          <p:nvPr>
            <p:ph type="sldNum" sz="quarter" idx="5"/>
          </p:nvPr>
        </p:nvSpPr>
        <p:spPr/>
        <p:txBody>
          <a:bodyPr/>
          <a:lstStyle/>
          <a:p>
            <a:fld id="{BB2F952E-ED7B-453A-B12B-2EA8A93F2157}" type="slidenum">
              <a:rPr lang="en-US" smtClean="0"/>
              <a:t>9</a:t>
            </a:fld>
            <a:endParaRPr lang="en-US"/>
          </a:p>
        </p:txBody>
      </p:sp>
    </p:spTree>
    <p:extLst>
      <p:ext uri="{BB962C8B-B14F-4D97-AF65-F5344CB8AC3E}">
        <p14:creationId xmlns:p14="http://schemas.microsoft.com/office/powerpoint/2010/main" val="2571512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63B94B-C714-4D71-987A-2937FC4BD4AB}" type="datetimeFigureOut">
              <a:rPr lang="en-US" smtClean="0"/>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E4EBE-4022-4C04-905D-2D3FD71E9A03}" type="slidenum">
              <a:rPr lang="en-US" smtClean="0"/>
              <a:t>‹#›</a:t>
            </a:fld>
            <a:endParaRPr lang="en-US"/>
          </a:p>
        </p:txBody>
      </p:sp>
    </p:spTree>
    <p:extLst>
      <p:ext uri="{BB962C8B-B14F-4D97-AF65-F5344CB8AC3E}">
        <p14:creationId xmlns:p14="http://schemas.microsoft.com/office/powerpoint/2010/main" val="2496313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63B94B-C714-4D71-987A-2937FC4BD4AB}" type="datetimeFigureOut">
              <a:rPr lang="en-US" smtClean="0"/>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E4EBE-4022-4C04-905D-2D3FD71E9A03}" type="slidenum">
              <a:rPr lang="en-US" smtClean="0"/>
              <a:t>‹#›</a:t>
            </a:fld>
            <a:endParaRPr lang="en-US"/>
          </a:p>
        </p:txBody>
      </p:sp>
    </p:spTree>
    <p:extLst>
      <p:ext uri="{BB962C8B-B14F-4D97-AF65-F5344CB8AC3E}">
        <p14:creationId xmlns:p14="http://schemas.microsoft.com/office/powerpoint/2010/main" val="528238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63B94B-C714-4D71-987A-2937FC4BD4AB}" type="datetimeFigureOut">
              <a:rPr lang="en-US" smtClean="0"/>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E4EBE-4022-4C04-905D-2D3FD71E9A03}" type="slidenum">
              <a:rPr lang="en-US" smtClean="0"/>
              <a:t>‹#›</a:t>
            </a:fld>
            <a:endParaRPr lang="en-US"/>
          </a:p>
        </p:txBody>
      </p:sp>
    </p:spTree>
    <p:extLst>
      <p:ext uri="{BB962C8B-B14F-4D97-AF65-F5344CB8AC3E}">
        <p14:creationId xmlns:p14="http://schemas.microsoft.com/office/powerpoint/2010/main" val="3992334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63B94B-C714-4D71-987A-2937FC4BD4AB}" type="datetimeFigureOut">
              <a:rPr lang="en-US" smtClean="0"/>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E4EBE-4022-4C04-905D-2D3FD71E9A03}" type="slidenum">
              <a:rPr lang="en-US" smtClean="0"/>
              <a:t>‹#›</a:t>
            </a:fld>
            <a:endParaRPr lang="en-US"/>
          </a:p>
        </p:txBody>
      </p:sp>
    </p:spTree>
    <p:extLst>
      <p:ext uri="{BB962C8B-B14F-4D97-AF65-F5344CB8AC3E}">
        <p14:creationId xmlns:p14="http://schemas.microsoft.com/office/powerpoint/2010/main" val="4502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63B94B-C714-4D71-987A-2937FC4BD4AB}" type="datetimeFigureOut">
              <a:rPr lang="en-US" smtClean="0"/>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E4EBE-4022-4C04-905D-2D3FD71E9A03}" type="slidenum">
              <a:rPr lang="en-US" smtClean="0"/>
              <a:t>‹#›</a:t>
            </a:fld>
            <a:endParaRPr lang="en-US"/>
          </a:p>
        </p:txBody>
      </p:sp>
    </p:spTree>
    <p:extLst>
      <p:ext uri="{BB962C8B-B14F-4D97-AF65-F5344CB8AC3E}">
        <p14:creationId xmlns:p14="http://schemas.microsoft.com/office/powerpoint/2010/main" val="2733759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63B94B-C714-4D71-987A-2937FC4BD4AB}" type="datetimeFigureOut">
              <a:rPr lang="en-US" smtClean="0"/>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E4EBE-4022-4C04-905D-2D3FD71E9A03}" type="slidenum">
              <a:rPr lang="en-US" smtClean="0"/>
              <a:t>‹#›</a:t>
            </a:fld>
            <a:endParaRPr lang="en-US"/>
          </a:p>
        </p:txBody>
      </p:sp>
    </p:spTree>
    <p:extLst>
      <p:ext uri="{BB962C8B-B14F-4D97-AF65-F5344CB8AC3E}">
        <p14:creationId xmlns:p14="http://schemas.microsoft.com/office/powerpoint/2010/main" val="1000241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63B94B-C714-4D71-987A-2937FC4BD4AB}" type="datetimeFigureOut">
              <a:rPr lang="en-US" smtClean="0"/>
              <a:t>10/23/2025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6E4EBE-4022-4C04-905D-2D3FD71E9A03}" type="slidenum">
              <a:rPr lang="en-US" smtClean="0"/>
              <a:t>‹#›</a:t>
            </a:fld>
            <a:endParaRPr lang="en-US"/>
          </a:p>
        </p:txBody>
      </p:sp>
    </p:spTree>
    <p:extLst>
      <p:ext uri="{BB962C8B-B14F-4D97-AF65-F5344CB8AC3E}">
        <p14:creationId xmlns:p14="http://schemas.microsoft.com/office/powerpoint/2010/main" val="325418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63B94B-C714-4D71-987A-2937FC4BD4AB}" type="datetimeFigureOut">
              <a:rPr lang="en-US" smtClean="0"/>
              <a:t>10/23/2025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6E4EBE-4022-4C04-905D-2D3FD71E9A03}" type="slidenum">
              <a:rPr lang="en-US" smtClean="0"/>
              <a:t>‹#›</a:t>
            </a:fld>
            <a:endParaRPr lang="en-US"/>
          </a:p>
        </p:txBody>
      </p:sp>
    </p:spTree>
    <p:extLst>
      <p:ext uri="{BB962C8B-B14F-4D97-AF65-F5344CB8AC3E}">
        <p14:creationId xmlns:p14="http://schemas.microsoft.com/office/powerpoint/2010/main" val="322566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63B94B-C714-4D71-987A-2937FC4BD4AB}" type="datetimeFigureOut">
              <a:rPr lang="en-US" smtClean="0"/>
              <a:t>10/23/2025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6E4EBE-4022-4C04-905D-2D3FD71E9A03}" type="slidenum">
              <a:rPr lang="en-US" smtClean="0"/>
              <a:t>‹#›</a:t>
            </a:fld>
            <a:endParaRPr lang="en-US"/>
          </a:p>
        </p:txBody>
      </p:sp>
    </p:spTree>
    <p:extLst>
      <p:ext uri="{BB962C8B-B14F-4D97-AF65-F5344CB8AC3E}">
        <p14:creationId xmlns:p14="http://schemas.microsoft.com/office/powerpoint/2010/main" val="3804934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63B94B-C714-4D71-987A-2937FC4BD4AB}" type="datetimeFigureOut">
              <a:rPr lang="en-US" smtClean="0"/>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E4EBE-4022-4C04-905D-2D3FD71E9A03}" type="slidenum">
              <a:rPr lang="en-US" smtClean="0"/>
              <a:t>‹#›</a:t>
            </a:fld>
            <a:endParaRPr lang="en-US"/>
          </a:p>
        </p:txBody>
      </p:sp>
    </p:spTree>
    <p:extLst>
      <p:ext uri="{BB962C8B-B14F-4D97-AF65-F5344CB8AC3E}">
        <p14:creationId xmlns:p14="http://schemas.microsoft.com/office/powerpoint/2010/main" val="3082606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63B94B-C714-4D71-987A-2937FC4BD4AB}" type="datetimeFigureOut">
              <a:rPr lang="en-US" smtClean="0"/>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E4EBE-4022-4C04-905D-2D3FD71E9A03}" type="slidenum">
              <a:rPr lang="en-US" smtClean="0"/>
              <a:t>‹#›</a:t>
            </a:fld>
            <a:endParaRPr lang="en-US"/>
          </a:p>
        </p:txBody>
      </p:sp>
    </p:spTree>
    <p:extLst>
      <p:ext uri="{BB962C8B-B14F-4D97-AF65-F5344CB8AC3E}">
        <p14:creationId xmlns:p14="http://schemas.microsoft.com/office/powerpoint/2010/main" val="96304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63B94B-C714-4D71-987A-2937FC4BD4AB}" type="datetimeFigureOut">
              <a:rPr lang="en-US" smtClean="0"/>
              <a:t>10/23/2025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E4EBE-4022-4C04-905D-2D3FD71E9A03}" type="slidenum">
              <a:rPr lang="en-US" smtClean="0"/>
              <a:t>‹#›</a:t>
            </a:fld>
            <a:endParaRPr lang="en-US"/>
          </a:p>
        </p:txBody>
      </p:sp>
    </p:spTree>
    <p:extLst>
      <p:ext uri="{BB962C8B-B14F-4D97-AF65-F5344CB8AC3E}">
        <p14:creationId xmlns:p14="http://schemas.microsoft.com/office/powerpoint/2010/main" val="173222757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6e8m8L9BFa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jpe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jpe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q7LKSns5Ti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ree Hands Team photo and picture">
            <a:extLst>
              <a:ext uri="{FF2B5EF4-FFF2-40B4-BE49-F238E27FC236}">
                <a16:creationId xmlns:a16="http://schemas.microsoft.com/office/drawing/2014/main" id="{CC634948-5D69-E317-A5DF-0A973011AB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239" r="13818" b="5852"/>
          <a:stretch>
            <a:fillRect/>
          </a:stretch>
        </p:blipFill>
        <p:spPr bwMode="auto">
          <a:xfrm>
            <a:off x="3523488" y="-18278"/>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8AA5F7-7695-8E6C-87C2-B7B14735E9BA}"/>
              </a:ext>
            </a:extLst>
          </p:cNvPr>
          <p:cNvSpPr>
            <a:spLocks noGrp="1"/>
          </p:cNvSpPr>
          <p:nvPr>
            <p:ph type="title"/>
          </p:nvPr>
        </p:nvSpPr>
        <p:spPr>
          <a:xfrm>
            <a:off x="477980" y="1122363"/>
            <a:ext cx="4703620" cy="3204134"/>
          </a:xfrm>
          <a:prstGeom prst="ellipse">
            <a:avLst/>
          </a:prstGeom>
        </p:spPr>
        <p:txBody>
          <a:bodyPr vert="horz" lIns="91440" tIns="45720" rIns="91440" bIns="45720" rtlCol="0" anchor="b">
            <a:normAutofit fontScale="90000"/>
          </a:bodyPr>
          <a:lstStyle/>
          <a:p>
            <a:r>
              <a:rPr lang="en-US" sz="3400" b="1" dirty="0">
                <a:solidFill>
                  <a:schemeClr val="bg1"/>
                </a:solidFill>
              </a:rPr>
              <a:t>Term 2: CRR</a:t>
            </a:r>
            <a:br>
              <a:rPr lang="en-US" sz="3400" b="1" dirty="0">
                <a:solidFill>
                  <a:schemeClr val="bg1"/>
                </a:solidFill>
              </a:rPr>
            </a:br>
            <a:br>
              <a:rPr lang="en-US" sz="3400" b="1" dirty="0">
                <a:solidFill>
                  <a:schemeClr val="bg1"/>
                </a:solidFill>
              </a:rPr>
            </a:br>
            <a:r>
              <a:rPr lang="en-US" sz="3400" b="1" dirty="0">
                <a:solidFill>
                  <a:schemeClr val="bg1"/>
                </a:solidFill>
              </a:rPr>
              <a:t>Lesson 1: </a:t>
            </a:r>
            <a:r>
              <a:rPr lang="en-ZA" sz="3200" dirty="0">
                <a:solidFill>
                  <a:schemeClr val="accent4"/>
                </a:solidFill>
                <a:effectLst>
                  <a:outerShdw blurRad="38100" dist="19050" dir="2700000" algn="tl">
                    <a:schemeClr val="dk1">
                      <a:alpha val="40000"/>
                    </a:schemeClr>
                  </a:outerShdw>
                </a:effectLst>
                <a:latin typeface="Franklin Gothic Demi" panose="020B0703020102020204" pitchFamily="34" charset="0"/>
                <a:ea typeface="Calibri" panose="020F0502020204030204" pitchFamily="34" charset="0"/>
                <a:cs typeface="Times New Roman" panose="02020603050405020304" pitchFamily="18" charset="0"/>
              </a:rPr>
              <a:t>Issues </a:t>
            </a:r>
            <a:r>
              <a:rPr lang="en-ZA" sz="3600" dirty="0">
                <a:solidFill>
                  <a:schemeClr val="accent4"/>
                </a:solidFill>
                <a:effectLst>
                  <a:outerShdw blurRad="38100" dist="19050" dir="2700000" algn="tl">
                    <a:schemeClr val="dk1">
                      <a:alpha val="40000"/>
                    </a:schemeClr>
                  </a:outerShdw>
                </a:effectLst>
                <a:latin typeface="Franklin Gothic Demi" panose="020B0703020102020204" pitchFamily="34" charset="0"/>
                <a:ea typeface="Calibri" panose="020F0502020204030204" pitchFamily="34" charset="0"/>
                <a:cs typeface="Times New Roman" panose="02020603050405020304" pitchFamily="18" charset="0"/>
              </a:rPr>
              <a:t>relating to </a:t>
            </a:r>
            <a:br>
              <a:rPr lang="en-ZA" sz="3600" dirty="0">
                <a:solidFill>
                  <a:schemeClr val="accent4"/>
                </a:solidFill>
                <a:effectLst>
                  <a:outerShdw blurRad="38100" dist="19050" dir="2700000" algn="tl">
                    <a:schemeClr val="dk1">
                      <a:alpha val="40000"/>
                    </a:schemeClr>
                  </a:outerShdw>
                </a:effectLst>
                <a:latin typeface="Franklin Gothic Demi" panose="020B0703020102020204" pitchFamily="34" charset="0"/>
                <a:ea typeface="Calibri" panose="020F0502020204030204" pitchFamily="34" charset="0"/>
                <a:cs typeface="Times New Roman" panose="02020603050405020304" pitchFamily="18" charset="0"/>
              </a:rPr>
            </a:br>
            <a:r>
              <a:rPr lang="en-ZA" sz="3600" dirty="0">
                <a:solidFill>
                  <a:schemeClr val="accent4"/>
                </a:solidFill>
                <a:effectLst>
                  <a:outerShdw blurRad="38100" dist="19050" dir="2700000" algn="tl">
                    <a:schemeClr val="dk1">
                      <a:alpha val="40000"/>
                    </a:schemeClr>
                  </a:outerShdw>
                </a:effectLst>
                <a:latin typeface="Franklin Gothic Demi" panose="020B0703020102020204" pitchFamily="34" charset="0"/>
                <a:ea typeface="Calibri" panose="020F0502020204030204" pitchFamily="34" charset="0"/>
                <a:cs typeface="Times New Roman" panose="02020603050405020304" pitchFamily="18" charset="0"/>
              </a:rPr>
              <a:t>citizens’ rights &amp; </a:t>
            </a:r>
            <a:br>
              <a:rPr lang="en-ZA" sz="3600" dirty="0">
                <a:solidFill>
                  <a:schemeClr val="accent4"/>
                </a:solidFill>
                <a:effectLst>
                  <a:outerShdw blurRad="38100" dist="19050" dir="2700000" algn="tl">
                    <a:schemeClr val="dk1">
                      <a:alpha val="40000"/>
                    </a:schemeClr>
                  </a:outerShdw>
                </a:effectLst>
                <a:latin typeface="Franklin Gothic Demi" panose="020B0703020102020204" pitchFamily="34" charset="0"/>
                <a:ea typeface="Calibri" panose="020F0502020204030204" pitchFamily="34" charset="0"/>
                <a:cs typeface="Times New Roman" panose="02020603050405020304" pitchFamily="18" charset="0"/>
              </a:rPr>
            </a:br>
            <a:r>
              <a:rPr lang="en-ZA" sz="3600" dirty="0">
                <a:solidFill>
                  <a:schemeClr val="accent4"/>
                </a:solidFill>
                <a:effectLst>
                  <a:outerShdw blurRad="38100" dist="19050" dir="2700000" algn="tl">
                    <a:schemeClr val="dk1">
                      <a:alpha val="40000"/>
                    </a:schemeClr>
                  </a:outerShdw>
                </a:effectLst>
                <a:latin typeface="Franklin Gothic Demi" panose="020B0703020102020204" pitchFamily="34" charset="0"/>
                <a:ea typeface="Calibri" panose="020F0502020204030204" pitchFamily="34" charset="0"/>
                <a:cs typeface="Times New Roman" panose="02020603050405020304" pitchFamily="18" charset="0"/>
              </a:rPr>
              <a:t>responsibilities</a:t>
            </a:r>
            <a:endParaRPr lang="en-US" sz="3400" b="1" dirty="0">
              <a:solidFill>
                <a:schemeClr val="bg1"/>
              </a:solidFill>
            </a:endParaRP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logo with a person in the middle&#10;&#10;Description automatically generated">
            <a:extLst>
              <a:ext uri="{FF2B5EF4-FFF2-40B4-BE49-F238E27FC236}">
                <a16:creationId xmlns:a16="http://schemas.microsoft.com/office/drawing/2014/main" id="{BFF42431-360C-867F-FD0E-5E4792A298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627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DCD2E7-BCC3-227F-0CF3-B11EAED27C5B}"/>
            </a:ext>
          </a:extLst>
        </p:cNvPr>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Free Idea Solution photo and picture">
            <a:extLst>
              <a:ext uri="{FF2B5EF4-FFF2-40B4-BE49-F238E27FC236}">
                <a16:creationId xmlns:a16="http://schemas.microsoft.com/office/drawing/2014/main" id="{3108F53C-4DBA-AB6C-A0F0-800BB2865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051" b="8680"/>
          <a:stretch>
            <a:fillRect/>
          </a:stretch>
        </p:blipFill>
        <p:spPr bwMode="auto">
          <a:xfrm>
            <a:off x="-3048" y="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410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27CE7E-8573-F86D-D2D5-016E6F026C4F}"/>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br>
              <a:rPr lang="en-US" sz="5200">
                <a:solidFill>
                  <a:srgbClr val="FFFFFF"/>
                </a:solidFill>
                <a:sym typeface="Abril Fatface"/>
              </a:rPr>
            </a:br>
            <a:endParaRPr lang="en-US" sz="5200">
              <a:solidFill>
                <a:srgbClr val="FFFFFF"/>
              </a:solidFill>
            </a:endParaRPr>
          </a:p>
        </p:txBody>
      </p:sp>
      <p:sp>
        <p:nvSpPr>
          <p:cNvPr id="4" name="Title 1">
            <a:extLst>
              <a:ext uri="{FF2B5EF4-FFF2-40B4-BE49-F238E27FC236}">
                <a16:creationId xmlns:a16="http://schemas.microsoft.com/office/drawing/2014/main" id="{9769327A-39BE-F826-09DC-5635A3256AE5}"/>
              </a:ext>
            </a:extLst>
          </p:cNvPr>
          <p:cNvSpPr txBox="1">
            <a:spLocks/>
          </p:cNvSpPr>
          <p:nvPr/>
        </p:nvSpPr>
        <p:spPr>
          <a:xfrm>
            <a:off x="843378" y="625223"/>
            <a:ext cx="10058400" cy="1282707"/>
          </a:xfrm>
          <a:prstGeom prst="rect">
            <a:avLst/>
          </a:prstGeom>
          <a:effectLst>
            <a:outerShdw blurRad="50800" dist="38100" dir="2700000" algn="tl" rotWithShape="0">
              <a:prstClr val="black">
                <a:alpha val="40000"/>
              </a:prstClr>
            </a:outerShdw>
          </a:effectLst>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spcAft>
                <a:spcPts val="600"/>
              </a:spcAft>
              <a:buClr>
                <a:schemeClr val="accent1">
                  <a:lumMod val="75000"/>
                </a:schemeClr>
              </a:buClr>
              <a:buSzPct val="145000"/>
            </a:pPr>
            <a:r>
              <a:rPr lang="en-US" sz="6600" dirty="0">
                <a:solidFill>
                  <a:srgbClr val="FFFFFF"/>
                </a:solidFill>
                <a:latin typeface="+mn-lt"/>
                <a:ea typeface="+mn-ea"/>
                <a:cs typeface="+mn-cs"/>
              </a:rPr>
              <a:t>Activity</a:t>
            </a:r>
          </a:p>
        </p:txBody>
      </p:sp>
      <p:pic>
        <p:nvPicPr>
          <p:cNvPr id="3" name="Picture 2" descr="A logo with a person in the middle&#10;&#10;Description automatically generated">
            <a:extLst>
              <a:ext uri="{FF2B5EF4-FFF2-40B4-BE49-F238E27FC236}">
                <a16:creationId xmlns:a16="http://schemas.microsoft.com/office/drawing/2014/main" id="{6DF7BA27-979F-275C-C0CD-426C94074D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29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10093C-8673-5138-3121-7CF70BBB8A64}"/>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By the end of this lesson, you should be able to: </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B73EC80F-67D6-772B-74A1-4BB582AB623D}"/>
              </a:ext>
            </a:extLst>
          </p:cNvPr>
          <p:cNvGraphicFramePr>
            <a:graphicFrameLocks noGrp="1"/>
          </p:cNvGraphicFramePr>
          <p:nvPr>
            <p:ph idx="1"/>
            <p:extLst>
              <p:ext uri="{D42A27DB-BD31-4B8C-83A1-F6EECF244321}">
                <p14:modId xmlns:p14="http://schemas.microsoft.com/office/powerpoint/2010/main" val="93530565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logo with a person in the middle&#10;&#10;Description automatically generated">
            <a:extLst>
              <a:ext uri="{FF2B5EF4-FFF2-40B4-BE49-F238E27FC236}">
                <a16:creationId xmlns:a16="http://schemas.microsoft.com/office/drawing/2014/main" id="{7BF1676A-1762-6319-97CE-5609DBF1C2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9340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Free Question Questions photo and picture">
            <a:extLst>
              <a:ext uri="{FF2B5EF4-FFF2-40B4-BE49-F238E27FC236}">
                <a16:creationId xmlns:a16="http://schemas.microsoft.com/office/drawing/2014/main" id="{FF74E756-5AA8-E75F-72E3-3BDF03C384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638" r="35364" b="6453"/>
          <a:stretch>
            <a:fillRect/>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9" name="Rectangle 2058">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06FFB1-3A00-AFEA-001E-107F91B728B8}"/>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solidFill>
                  <a:schemeClr val="bg1"/>
                </a:solidFill>
              </a:rPr>
              <a:t>Activity</a:t>
            </a:r>
          </a:p>
        </p:txBody>
      </p:sp>
      <p:sp>
        <p:nvSpPr>
          <p:cNvPr id="2061" name="Rectangle 206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3" name="Rectangle 206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logo with a person in the middle&#10;&#10;Description automatically generated">
            <a:extLst>
              <a:ext uri="{FF2B5EF4-FFF2-40B4-BE49-F238E27FC236}">
                <a16:creationId xmlns:a16="http://schemas.microsoft.com/office/drawing/2014/main" id="{764BDE05-4C88-6BD2-FBD2-AFABFB7F0F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5185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9EABAF2-D624-17E1-9440-63773139AA82}"/>
              </a:ext>
            </a:extLst>
          </p:cNvPr>
          <p:cNvSpPr>
            <a:spLocks noGrp="1"/>
          </p:cNvSpPr>
          <p:nvPr>
            <p:ph type="title"/>
          </p:nvPr>
        </p:nvSpPr>
        <p:spPr>
          <a:xfrm>
            <a:off x="640080" y="325369"/>
            <a:ext cx="4368602" cy="1956841"/>
          </a:xfrm>
        </p:spPr>
        <p:txBody>
          <a:bodyPr anchor="b">
            <a:normAutofit/>
          </a:bodyPr>
          <a:lstStyle/>
          <a:p>
            <a:r>
              <a:rPr lang="en-US" sz="5400"/>
              <a:t>Human Rights</a:t>
            </a:r>
          </a:p>
        </p:txBody>
      </p:sp>
      <p:sp>
        <p:nvSpPr>
          <p:cNvPr id="308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3ED60B7-26EF-815E-4B36-3F5DFD2680A4}"/>
              </a:ext>
            </a:extLst>
          </p:cNvPr>
          <p:cNvSpPr>
            <a:spLocks noGrp="1"/>
          </p:cNvSpPr>
          <p:nvPr>
            <p:ph idx="1"/>
          </p:nvPr>
        </p:nvSpPr>
        <p:spPr>
          <a:xfrm>
            <a:off x="640080" y="2872899"/>
            <a:ext cx="4243589" cy="3320668"/>
          </a:xfrm>
        </p:spPr>
        <p:txBody>
          <a:bodyPr>
            <a:normAutofit/>
          </a:bodyPr>
          <a:lstStyle/>
          <a:p>
            <a:pPr marL="0" indent="0">
              <a:buClr>
                <a:srgbClr val="000000"/>
              </a:buClr>
              <a:buNone/>
            </a:pPr>
            <a:r>
              <a:rPr lang="en-GB" sz="2200" dirty="0">
                <a:latin typeface="Calibri" panose="020F0502020204030204" pitchFamily="34" charset="0"/>
              </a:rPr>
              <a:t>Watch: </a:t>
            </a:r>
            <a:r>
              <a:rPr lang="en-GB" sz="2200" b="1" dirty="0">
                <a:latin typeface="Calibri" panose="020F0502020204030204" pitchFamily="34" charset="0"/>
              </a:rPr>
              <a:t>What are human rights?</a:t>
            </a:r>
          </a:p>
          <a:p>
            <a:pPr marL="0" indent="0">
              <a:buClr>
                <a:srgbClr val="000000"/>
              </a:buClr>
              <a:buNone/>
            </a:pPr>
            <a:r>
              <a:rPr lang="sv-SE" sz="2200" u="sng" dirty="0">
                <a:latin typeface="Calibri" panose="020F0502020204030204" pitchFamily="34" charset="0"/>
                <a:hlinkClick r:id="rId3"/>
              </a:rPr>
              <a:t>https://www.youtube.com/watch?v=6e8m8L9BFa4</a:t>
            </a:r>
            <a:r>
              <a:rPr lang="sv-SE" sz="2200" b="0" i="0" u="none" strike="noStrike" baseline="0" dirty="0">
                <a:latin typeface="Times New Roman" panose="02020603050405020304" pitchFamily="18" charset="0"/>
              </a:rPr>
              <a:t> </a:t>
            </a:r>
            <a:r>
              <a:rPr lang="sv-SE" sz="2200" dirty="0">
                <a:latin typeface="Calibri" panose="020F0502020204030204" pitchFamily="34" charset="0"/>
              </a:rPr>
              <a:t>  </a:t>
            </a:r>
          </a:p>
          <a:p>
            <a:pPr marL="0" indent="0">
              <a:buClr>
                <a:srgbClr val="000000"/>
              </a:buClr>
              <a:buNone/>
            </a:pPr>
            <a:r>
              <a:rPr lang="sv-SE" sz="2200" dirty="0">
                <a:latin typeface="Calibri" panose="020F0502020204030204" pitchFamily="34" charset="0"/>
              </a:rPr>
              <a:t>(2 min 38 sec)</a:t>
            </a:r>
          </a:p>
          <a:p>
            <a:endParaRPr lang="en-US" sz="2200" dirty="0"/>
          </a:p>
        </p:txBody>
      </p:sp>
      <p:pic>
        <p:nvPicPr>
          <p:cNvPr id="3076" name="Picture 4" descr="Large group of pretty young multi-ethnic girls smiling posing hugging for photograph outdoor.">
            <a:extLst>
              <a:ext uri="{FF2B5EF4-FFF2-40B4-BE49-F238E27FC236}">
                <a16:creationId xmlns:a16="http://schemas.microsoft.com/office/drawing/2014/main" id="{A811D31B-FDD7-36C7-C656-980129524A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677" r="29370" b="-1"/>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2" name="Picture 1" descr="A logo with a person in the middle&#10;&#10;Description automatically generated">
            <a:extLst>
              <a:ext uri="{FF2B5EF4-FFF2-40B4-BE49-F238E27FC236}">
                <a16:creationId xmlns:a16="http://schemas.microsoft.com/office/drawing/2014/main" id="{32DCAB32-489A-89F0-A066-C3A5E27D82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6918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6E9511-AED8-BD96-576B-F2BD928ED4D2}"/>
              </a:ext>
            </a:extLst>
          </p:cNvPr>
          <p:cNvSpPr>
            <a:spLocks noGrp="1"/>
          </p:cNvSpPr>
          <p:nvPr>
            <p:ph type="title"/>
          </p:nvPr>
        </p:nvSpPr>
        <p:spPr>
          <a:xfrm>
            <a:off x="5464087" y="41794"/>
            <a:ext cx="6184046" cy="1807305"/>
          </a:xfrm>
        </p:spPr>
        <p:txBody>
          <a:bodyPr>
            <a:normAutofit/>
          </a:bodyPr>
          <a:lstStyle/>
          <a:p>
            <a:r>
              <a:rPr lang="en-US" sz="3600" b="1" dirty="0"/>
              <a:t>The importance of human rights</a:t>
            </a:r>
          </a:p>
        </p:txBody>
      </p:sp>
      <p:pic>
        <p:nvPicPr>
          <p:cNvPr id="1026" name="Picture 2" descr="Free Game Characters Figure photo and picture">
            <a:extLst>
              <a:ext uri="{FF2B5EF4-FFF2-40B4-BE49-F238E27FC236}">
                <a16:creationId xmlns:a16="http://schemas.microsoft.com/office/drawing/2014/main" id="{90676E30-1A6F-29E0-F625-C1EDA3BD19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743" r="30723" b="-1"/>
          <a:stretch>
            <a:fillRect/>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pic>
        <p:nvPicPr>
          <p:cNvPr id="3" name="Picture 2" descr="A logo with a person in the middle&#10;&#10;Description automatically generated">
            <a:extLst>
              <a:ext uri="{FF2B5EF4-FFF2-40B4-BE49-F238E27FC236}">
                <a16:creationId xmlns:a16="http://schemas.microsoft.com/office/drawing/2014/main" id="{5CCBB33C-772D-D9BB-14F4-438769C8B1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Rectangle 1">
            <a:extLst>
              <a:ext uri="{FF2B5EF4-FFF2-40B4-BE49-F238E27FC236}">
                <a16:creationId xmlns:a16="http://schemas.microsoft.com/office/drawing/2014/main" id="{72FE2423-12B4-AF5C-3E3F-6D7E126F1115}"/>
              </a:ext>
            </a:extLst>
          </p:cNvPr>
          <p:cNvGraphicFramePr>
            <a:graphicFrameLocks noGrp="1"/>
          </p:cNvGraphicFramePr>
          <p:nvPr>
            <p:ph idx="1"/>
            <p:extLst>
              <p:ext uri="{D42A27DB-BD31-4B8C-83A1-F6EECF244321}">
                <p14:modId xmlns:p14="http://schemas.microsoft.com/office/powerpoint/2010/main" val="1684543729"/>
              </p:ext>
            </p:extLst>
          </p:nvPr>
        </p:nvGraphicFramePr>
        <p:xfrm>
          <a:off x="4216054" y="1525637"/>
          <a:ext cx="7646322" cy="51993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30625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CE4CA7-5DA4-756F-9463-EA3166C2ED61}"/>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Rights and responsibilities</a:t>
            </a:r>
          </a:p>
        </p:txBody>
      </p:sp>
      <p:graphicFrame>
        <p:nvGraphicFramePr>
          <p:cNvPr id="23" name="Content Placeholder 2">
            <a:extLst>
              <a:ext uri="{FF2B5EF4-FFF2-40B4-BE49-F238E27FC236}">
                <a16:creationId xmlns:a16="http://schemas.microsoft.com/office/drawing/2014/main" id="{BA586DE3-8595-A507-6F55-6EBF840AB66F}"/>
              </a:ext>
            </a:extLst>
          </p:cNvPr>
          <p:cNvGraphicFramePr>
            <a:graphicFrameLocks noGrp="1"/>
          </p:cNvGraphicFramePr>
          <p:nvPr>
            <p:ph idx="1"/>
            <p:extLst>
              <p:ext uri="{D42A27DB-BD31-4B8C-83A1-F6EECF244321}">
                <p14:modId xmlns:p14="http://schemas.microsoft.com/office/powerpoint/2010/main" val="2553736696"/>
              </p:ext>
            </p:extLst>
          </p:nvPr>
        </p:nvGraphicFramePr>
        <p:xfrm>
          <a:off x="531761" y="1575459"/>
          <a:ext cx="11355439" cy="5082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logo with a person in the middle&#10;&#10;Description automatically generated">
            <a:extLst>
              <a:ext uri="{FF2B5EF4-FFF2-40B4-BE49-F238E27FC236}">
                <a16:creationId xmlns:a16="http://schemas.microsoft.com/office/drawing/2014/main" id="{C043B540-2DC1-2C79-CF24-4D34F8592A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3506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0" name="Rectangle 309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Free Seesaw Forest Playground photo and picture">
            <a:extLst>
              <a:ext uri="{FF2B5EF4-FFF2-40B4-BE49-F238E27FC236}">
                <a16:creationId xmlns:a16="http://schemas.microsoft.com/office/drawing/2014/main" id="{EC7921A8-2088-0B44-F7E5-A560428ADCA5}"/>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b="15414"/>
          <a:stretch>
            <a:fillRect/>
          </a:stretch>
        </p:blipFill>
        <p:spPr bwMode="auto">
          <a:xfrm>
            <a:off x="20" y="10"/>
            <a:ext cx="12191981" cy="68579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AAD2109-5772-83AA-D740-870EB5828BCF}"/>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kern="1200" dirty="0">
                <a:solidFill>
                  <a:srgbClr val="FFFFFF"/>
                </a:solidFill>
                <a:latin typeface="+mj-lt"/>
                <a:ea typeface="+mj-ea"/>
                <a:cs typeface="+mj-cs"/>
              </a:rPr>
              <a:t>How does it all fit together?</a:t>
            </a:r>
          </a:p>
        </p:txBody>
      </p:sp>
      <p:sp>
        <p:nvSpPr>
          <p:cNvPr id="4" name="Content Placeholder 3">
            <a:extLst>
              <a:ext uri="{FF2B5EF4-FFF2-40B4-BE49-F238E27FC236}">
                <a16:creationId xmlns:a16="http://schemas.microsoft.com/office/drawing/2014/main" id="{1A9A78AB-3BB2-432A-C24F-37C130794C18}"/>
              </a:ext>
            </a:extLst>
          </p:cNvPr>
          <p:cNvSpPr>
            <a:spLocks noGrp="1"/>
          </p:cNvSpPr>
          <p:nvPr>
            <p:ph idx="1"/>
          </p:nvPr>
        </p:nvSpPr>
        <p:spPr>
          <a:xfrm>
            <a:off x="838200" y="1825625"/>
            <a:ext cx="10515600" cy="4351338"/>
          </a:xfrm>
        </p:spPr>
        <p:txBody>
          <a:bodyPr>
            <a:normAutofit/>
          </a:bodyPr>
          <a:lstStyle/>
          <a:p>
            <a:pPr marL="0" indent="0">
              <a:buNone/>
            </a:pPr>
            <a:r>
              <a:rPr lang="en-GB">
                <a:solidFill>
                  <a:srgbClr val="FFFFFF"/>
                </a:solidFill>
                <a:latin typeface="Calibri" panose="020F0502020204030204" pitchFamily="34" charset="0"/>
              </a:rPr>
              <a:t>When people fulfil their responsibilities, they help safeguard the rights of others, creating a balanced and just society.</a:t>
            </a:r>
            <a:endParaRPr lang="en-GB">
              <a:solidFill>
                <a:srgbClr val="FFFFFF"/>
              </a:solidFill>
            </a:endParaRPr>
          </a:p>
          <a:p>
            <a:pPr marL="0" indent="0">
              <a:buNone/>
            </a:pPr>
            <a:endParaRPr lang="af-ZA">
              <a:solidFill>
                <a:srgbClr val="FFFFFF"/>
              </a:solidFill>
            </a:endParaRPr>
          </a:p>
        </p:txBody>
      </p:sp>
      <p:pic>
        <p:nvPicPr>
          <p:cNvPr id="3" name="Picture 2" descr="A logo with a person in the middle&#10;&#10;Description automatically generated">
            <a:extLst>
              <a:ext uri="{FF2B5EF4-FFF2-40B4-BE49-F238E27FC236}">
                <a16:creationId xmlns:a16="http://schemas.microsoft.com/office/drawing/2014/main" id="{BD229D8E-7B44-8495-B9AC-58DB84344F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20121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2F19D-E99E-382D-3906-C97BD816DC94}"/>
              </a:ext>
            </a:extLst>
          </p:cNvPr>
          <p:cNvSpPr>
            <a:spLocks noGrp="1"/>
          </p:cNvSpPr>
          <p:nvPr>
            <p:ph type="title"/>
          </p:nvPr>
        </p:nvSpPr>
        <p:spPr>
          <a:xfrm>
            <a:off x="481013" y="3752849"/>
            <a:ext cx="10989092" cy="2452687"/>
          </a:xfrm>
        </p:spPr>
        <p:txBody>
          <a:bodyPr anchor="ctr">
            <a:normAutofit fontScale="90000"/>
          </a:bodyPr>
          <a:lstStyle/>
          <a:p>
            <a:pPr marL="0" indent="0" algn="ctr">
              <a:lnSpc>
                <a:spcPct val="150000"/>
              </a:lnSpc>
            </a:pPr>
            <a:r>
              <a:rPr lang="en-GB" sz="3600" dirty="0">
                <a:latin typeface="Calibri" panose="020F0502020204030204" pitchFamily="34" charset="0"/>
                <a:ea typeface="Calibri" panose="020F0502020204030204" pitchFamily="34" charset="0"/>
                <a:cs typeface="Calibri" panose="020F0502020204030204" pitchFamily="34" charset="0"/>
              </a:rPr>
              <a:t>Watch: </a:t>
            </a:r>
            <a:r>
              <a:rPr lang="en-GB" sz="3600" b="1" dirty="0">
                <a:latin typeface="Calibri" panose="020F0502020204030204" pitchFamily="34" charset="0"/>
                <a:ea typeface="Calibri" panose="020F0502020204030204" pitchFamily="34" charset="0"/>
                <a:cs typeface="Calibri" panose="020F0502020204030204" pitchFamily="34" charset="0"/>
              </a:rPr>
              <a:t>Episode 1: South Africa’s Constitution </a:t>
            </a:r>
            <a:r>
              <a:rPr lang="en-ZA" sz="3600" u="sng"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hlinkClick r:id="rId3"/>
              </a:rPr>
              <a:t>https://www.youtube.com/watch?v=q7LKSns5TiU</a:t>
            </a:r>
            <a:r>
              <a:rPr lang="en-ZA" sz="3600"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 </a:t>
            </a:r>
            <a:br>
              <a:rPr lang="en-ZA" sz="3600"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br>
            <a:r>
              <a:rPr lang="en-ZA" sz="3600" dirty="0">
                <a:latin typeface="Calibri" panose="020F0502020204030204" pitchFamily="34" charset="0"/>
                <a:ea typeface="Calibri" panose="020F0502020204030204" pitchFamily="34" charset="0"/>
                <a:cs typeface="Calibri" panose="020F0502020204030204" pitchFamily="34" charset="0"/>
              </a:rPr>
              <a:t>(3 min 29 sec)</a:t>
            </a:r>
            <a:endParaRPr lang="en-US" sz="3600" dirty="0"/>
          </a:p>
        </p:txBody>
      </p:sp>
      <p:pic>
        <p:nvPicPr>
          <p:cNvPr id="22" name="Picture 21" descr="A group of icons and symbols&#10;&#10;AI-generated content may be incorrect.">
            <a:extLst>
              <a:ext uri="{FF2B5EF4-FFF2-40B4-BE49-F238E27FC236}">
                <a16:creationId xmlns:a16="http://schemas.microsoft.com/office/drawing/2014/main" id="{64E34B46-D3AC-4172-AF18-AC97284AA2B6}"/>
              </a:ext>
            </a:extLst>
          </p:cNvPr>
          <p:cNvPicPr>
            <a:picLocks noChangeAspect="1"/>
          </p:cNvPicPr>
          <p:nvPr/>
        </p:nvPicPr>
        <p:blipFill>
          <a:blip r:embed="rId4"/>
          <a:srcRect t="24505" b="21628"/>
          <a:stretch>
            <a:fill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pic>
        <p:nvPicPr>
          <p:cNvPr id="4" name="Picture 3" descr="A logo with a person in the middle&#10;&#10;Description automatically generated">
            <a:extLst>
              <a:ext uri="{FF2B5EF4-FFF2-40B4-BE49-F238E27FC236}">
                <a16:creationId xmlns:a16="http://schemas.microsoft.com/office/drawing/2014/main" id="{027196B0-9930-2797-3C1F-F0ECD2F1A5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3726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3" name="Rectangle 208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4E1AC4-B428-4633-E262-BB720259EA63}"/>
              </a:ext>
            </a:extLst>
          </p:cNvPr>
          <p:cNvSpPr>
            <a:spLocks noGrp="1"/>
          </p:cNvSpPr>
          <p:nvPr>
            <p:ph type="title"/>
          </p:nvPr>
        </p:nvSpPr>
        <p:spPr>
          <a:xfrm>
            <a:off x="589560" y="856180"/>
            <a:ext cx="4560584" cy="1128068"/>
          </a:xfrm>
        </p:spPr>
        <p:txBody>
          <a:bodyPr anchor="ctr">
            <a:normAutofit/>
          </a:bodyPr>
          <a:lstStyle/>
          <a:p>
            <a:r>
              <a:rPr lang="en-US" sz="3700"/>
              <a:t>Respect and tolerance</a:t>
            </a:r>
          </a:p>
        </p:txBody>
      </p:sp>
      <p:grpSp>
        <p:nvGrpSpPr>
          <p:cNvPr id="2085" name="Group 208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086" name="Rectangle 208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7" name="Rectangle 208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89" name="Rectangle 208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3AA93426-51B1-3BCA-0E8A-819D8E24E35E}"/>
              </a:ext>
            </a:extLst>
          </p:cNvPr>
          <p:cNvSpPr>
            <a:spLocks noGrp="1"/>
          </p:cNvSpPr>
          <p:nvPr>
            <p:ph idx="1"/>
          </p:nvPr>
        </p:nvSpPr>
        <p:spPr>
          <a:xfrm>
            <a:off x="590719" y="2330505"/>
            <a:ext cx="4559425" cy="3979585"/>
          </a:xfrm>
        </p:spPr>
        <p:txBody>
          <a:bodyPr anchor="ctr">
            <a:normAutofit/>
          </a:bodyPr>
          <a:lstStyle/>
          <a:p>
            <a:pPr lvl="0"/>
            <a:r>
              <a:rPr lang="en-US" sz="1700" b="0" i="0" baseline="0" dirty="0"/>
              <a:t>Respecting one another’s rights is vital to uphold the Constitution. Respect is key to building a better society.</a:t>
            </a:r>
            <a:endParaRPr lang="en-US" sz="1700" dirty="0"/>
          </a:p>
          <a:p>
            <a:pPr lvl="0"/>
            <a:r>
              <a:rPr lang="en-US" sz="1700" b="1" i="0" baseline="0" dirty="0"/>
              <a:t>Tolerance</a:t>
            </a:r>
            <a:r>
              <a:rPr lang="en-US" sz="1700" b="0" i="0" baseline="0" dirty="0"/>
              <a:t> means:</a:t>
            </a:r>
            <a:endParaRPr lang="en-US" sz="1700" dirty="0"/>
          </a:p>
          <a:p>
            <a:pPr lvl="1"/>
            <a:r>
              <a:rPr lang="en-US" sz="1700" b="0" i="0" baseline="0" dirty="0"/>
              <a:t>Respecting others and treating all as equal citizens</a:t>
            </a:r>
            <a:endParaRPr lang="en-US" sz="1700" dirty="0"/>
          </a:p>
          <a:p>
            <a:pPr lvl="1"/>
            <a:r>
              <a:rPr lang="en-US" sz="1700" b="0" i="0" baseline="0" dirty="0"/>
              <a:t>Accepting different viewpoints and beliefs</a:t>
            </a:r>
            <a:endParaRPr lang="en-US" sz="1700" dirty="0"/>
          </a:p>
          <a:p>
            <a:pPr lvl="1"/>
            <a:r>
              <a:rPr lang="en-US" sz="1700" b="0" i="0" baseline="0" dirty="0"/>
              <a:t>Understanding disagreements are normal, but respect must remain</a:t>
            </a:r>
            <a:endParaRPr lang="en-US" sz="1700" dirty="0"/>
          </a:p>
          <a:p>
            <a:pPr lvl="0"/>
            <a:r>
              <a:rPr lang="en-US" sz="1700" dirty="0"/>
              <a:t>M</a:t>
            </a:r>
            <a:r>
              <a:rPr lang="en-US" sz="1700" b="0" i="0" baseline="0" dirty="0"/>
              <a:t>any South Africans dedicated their lives to fighting for human rights. We must </a:t>
            </a:r>
            <a:r>
              <a:rPr lang="en-US" sz="1700" b="0" i="0" baseline="0" dirty="0" err="1"/>
              <a:t>honour</a:t>
            </a:r>
            <a:r>
              <a:rPr lang="en-US" sz="1700" b="0" i="0" baseline="0" dirty="0"/>
              <a:t> their work and continue building a culture of human rights.</a:t>
            </a:r>
            <a:endParaRPr lang="en-US" sz="1700" dirty="0"/>
          </a:p>
        </p:txBody>
      </p:sp>
      <p:sp>
        <p:nvSpPr>
          <p:cNvPr id="2091" name="Rectangle 209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3" name="Rectangle 209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Large group of people standing in circle and stacking hands">
            <a:extLst>
              <a:ext uri="{FF2B5EF4-FFF2-40B4-BE49-F238E27FC236}">
                <a16:creationId xmlns:a16="http://schemas.microsoft.com/office/drawing/2014/main" id="{33AB035C-4383-225D-5E49-E78C104DB7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208" r="20935" b="1"/>
          <a:stretch>
            <a:fillRect/>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with a person in the middle&#10;&#10;Description automatically generated">
            <a:extLst>
              <a:ext uri="{FF2B5EF4-FFF2-40B4-BE49-F238E27FC236}">
                <a16:creationId xmlns:a16="http://schemas.microsoft.com/office/drawing/2014/main" id="{A3C22332-7F05-805A-68E3-06488D5B6E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649333"/>
      </p:ext>
    </p:extLst>
  </p:cSld>
  <p:clrMapOvr>
    <a:masterClrMapping/>
  </p:clrMapOvr>
</p:sld>
</file>

<file path=ppt/theme/theme1.xml><?xml version="1.0" encoding="utf-8"?>
<a:theme xmlns:a="http://schemas.openxmlformats.org/drawingml/2006/main" name="Office 2013 - 2022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4d1c3f4d4a84b35ae0289c82f8c7bb22">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4dde253b2cf5b676b8c81b6ed6901eb9"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B3316C-C81D-413A-A420-D11814D7E96F}">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2.xml><?xml version="1.0" encoding="utf-8"?>
<ds:datastoreItem xmlns:ds="http://schemas.openxmlformats.org/officeDocument/2006/customXml" ds:itemID="{D08A9B47-F52B-4B02-AF56-2CF20F33FF5D}">
  <ds:schemaRefs>
    <ds:schemaRef ds:uri="http://schemas.microsoft.com/sharepoint/v3/contenttype/forms"/>
  </ds:schemaRefs>
</ds:datastoreItem>
</file>

<file path=customXml/itemProps3.xml><?xml version="1.0" encoding="utf-8"?>
<ds:datastoreItem xmlns:ds="http://schemas.openxmlformats.org/officeDocument/2006/customXml" ds:itemID="{DC5FC7CE-FE00-4574-8FB3-5A1E04FC7D4B}"/>
</file>

<file path=docProps/app.xml><?xml version="1.0" encoding="utf-8"?>
<Properties xmlns="http://schemas.openxmlformats.org/officeDocument/2006/extended-properties" xmlns:vt="http://schemas.openxmlformats.org/officeDocument/2006/docPropsVTypes">
  <Template>Office 2013 - 2022 Theme</Template>
  <TotalTime>185</TotalTime>
  <Words>1369</Words>
  <Application>Microsoft Office PowerPoint</Application>
  <PresentationFormat>Widescreen</PresentationFormat>
  <Paragraphs>100</Paragraphs>
  <Slides>10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Abril Fatface</vt:lpstr>
      <vt:lpstr>Aptos</vt:lpstr>
      <vt:lpstr>Arial</vt:lpstr>
      <vt:lpstr>Calibri</vt:lpstr>
      <vt:lpstr>Calibri Light</vt:lpstr>
      <vt:lpstr>Courier New</vt:lpstr>
      <vt:lpstr>Franklin Gothic Demi</vt:lpstr>
      <vt:lpstr>Symbol</vt:lpstr>
      <vt:lpstr>Times New Roman</vt:lpstr>
      <vt:lpstr>Office 2013 - 2022 Theme</vt:lpstr>
      <vt:lpstr>Term 2: CRR  Lesson 1: Issues relating to  citizens’ rights &amp;  responsibilities</vt:lpstr>
      <vt:lpstr>By the end of this lesson, you should be able to: </vt:lpstr>
      <vt:lpstr>Activity</vt:lpstr>
      <vt:lpstr>Human Rights</vt:lpstr>
      <vt:lpstr>The importance of human rights</vt:lpstr>
      <vt:lpstr>Rights and responsibilities</vt:lpstr>
      <vt:lpstr>How does it all fit together?</vt:lpstr>
      <vt:lpstr>Watch: Episode 1: South Africa’s Constitution https://www.youtube.com/watch?v=q7LKSns5TiU  (3 min 29 sec)</vt:lpstr>
      <vt:lpstr>Respect and tolerance</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Mimi Coetzee</dc:creator>
  <cp:lastModifiedBy>Megan Botes</cp:lastModifiedBy>
  <cp:revision>6</cp:revision>
  <dcterms:created xsi:type="dcterms:W3CDTF">2025-08-19T10:18:47Z</dcterms:created>
  <dcterms:modified xsi:type="dcterms:W3CDTF">2025-10-23T13:41:35Z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