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7" r:id="rId5"/>
    <p:sldId id="258" r:id="rId6"/>
    <p:sldId id="259" r:id="rId7"/>
    <p:sldId id="260" r:id="rId8"/>
    <p:sldId id="261" r:id="rId9"/>
    <p:sldId id="28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81" r:id="rId23"/>
    <p:sldId id="275" r:id="rId24"/>
    <p:sldId id="276"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60FFC0-154B-4B3F-AA17-9698421C8432}" v="86" dt="2025-10-14T13:05:58.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843" autoAdjust="0"/>
  </p:normalViewPr>
  <p:slideViewPr>
    <p:cSldViewPr snapToGrid="0">
      <p:cViewPr>
        <p:scale>
          <a:sx n="44" d="100"/>
          <a:sy n="44" d="100"/>
        </p:scale>
        <p:origin x="123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redo custSel addSld delSld modSld">
      <pc:chgData name="Megan Botes" userId="70568131-745a-489b-b4fe-9e78c579dd6d" providerId="ADAL" clId="{E3DEF142-CC7A-44CA-B5B4-48BABF1A3E75}" dt="2025-10-14T13:05:58.601" v="434"/>
      <pc:docMkLst>
        <pc:docMk/>
      </pc:docMkLst>
      <pc:sldChg chg="addSp delSp modSp mod">
        <pc:chgData name="Megan Botes" userId="70568131-745a-489b-b4fe-9e78c579dd6d" providerId="ADAL" clId="{E3DEF142-CC7A-44CA-B5B4-48BABF1A3E75}" dt="2025-10-14T11:24:53.944" v="5"/>
        <pc:sldMkLst>
          <pc:docMk/>
          <pc:sldMk cId="2710888435" sldId="258"/>
        </pc:sldMkLst>
        <pc:spChg chg="mod">
          <ac:chgData name="Megan Botes" userId="70568131-745a-489b-b4fe-9e78c579dd6d" providerId="ADAL" clId="{E3DEF142-CC7A-44CA-B5B4-48BABF1A3E75}" dt="2025-10-14T11:24:49.508" v="4" actId="26606"/>
          <ac:spMkLst>
            <pc:docMk/>
            <pc:sldMk cId="2710888435" sldId="258"/>
            <ac:spMk id="2" creationId="{76E19A13-91E5-401D-F45C-BF8F02FF71C4}"/>
          </ac:spMkLst>
        </pc:spChg>
        <pc:spChg chg="mod ord">
          <ac:chgData name="Megan Botes" userId="70568131-745a-489b-b4fe-9e78c579dd6d" providerId="ADAL" clId="{E3DEF142-CC7A-44CA-B5B4-48BABF1A3E75}" dt="2025-10-14T11:24:49.508" v="4" actId="26606"/>
          <ac:spMkLst>
            <pc:docMk/>
            <pc:sldMk cId="2710888435" sldId="258"/>
            <ac:spMk id="3" creationId="{78E48FC1-7B75-DD7A-90B7-6CA7B3695F8F}"/>
          </ac:spMkLst>
        </pc:spChg>
        <pc:spChg chg="del">
          <ac:chgData name="Megan Botes" userId="70568131-745a-489b-b4fe-9e78c579dd6d" providerId="ADAL" clId="{E3DEF142-CC7A-44CA-B5B4-48BABF1A3E75}" dt="2025-10-14T11:24:49.508" v="4" actId="26606"/>
          <ac:spMkLst>
            <pc:docMk/>
            <pc:sldMk cId="2710888435" sldId="258"/>
            <ac:spMk id="8" creationId="{907EF6B7-1338-4443-8C46-6A318D952DFD}"/>
          </ac:spMkLst>
        </pc:spChg>
        <pc:spChg chg="del">
          <ac:chgData name="Megan Botes" userId="70568131-745a-489b-b4fe-9e78c579dd6d" providerId="ADAL" clId="{E3DEF142-CC7A-44CA-B5B4-48BABF1A3E75}" dt="2025-10-14T11:24:49.508" v="4" actId="26606"/>
          <ac:spMkLst>
            <pc:docMk/>
            <pc:sldMk cId="2710888435" sldId="258"/>
            <ac:spMk id="10" creationId="{DAAE4CDD-124C-4DCF-9584-B6033B545DD5}"/>
          </ac:spMkLst>
        </pc:spChg>
        <pc:spChg chg="del">
          <ac:chgData name="Megan Botes" userId="70568131-745a-489b-b4fe-9e78c579dd6d" providerId="ADAL" clId="{E3DEF142-CC7A-44CA-B5B4-48BABF1A3E75}" dt="2025-10-14T11:24:49.508" v="4" actId="26606"/>
          <ac:spMkLst>
            <pc:docMk/>
            <pc:sldMk cId="2710888435" sldId="258"/>
            <ac:spMk id="12" creationId="{081E4A58-353D-44AE-B2FC-2A74E2E400F7}"/>
          </ac:spMkLst>
        </pc:spChg>
        <pc:grpChg chg="add">
          <ac:chgData name="Megan Botes" userId="70568131-745a-489b-b4fe-9e78c579dd6d" providerId="ADAL" clId="{E3DEF142-CC7A-44CA-B5B4-48BABF1A3E75}" dt="2025-10-14T11:24:49.508" v="4" actId="26606"/>
          <ac:grpSpMkLst>
            <pc:docMk/>
            <pc:sldMk cId="2710888435" sldId="258"/>
            <ac:grpSpMk id="17" creationId="{5EFBDE31-BB3E-6CFC-23CD-B5976DA38438}"/>
          </ac:grpSpMkLst>
        </pc:grpChg>
        <pc:picChg chg="del">
          <ac:chgData name="Megan Botes" userId="70568131-745a-489b-b4fe-9e78c579dd6d" providerId="ADAL" clId="{E3DEF142-CC7A-44CA-B5B4-48BABF1A3E75}" dt="2025-10-14T11:24:32.793" v="3" actId="21"/>
          <ac:picMkLst>
            <pc:docMk/>
            <pc:sldMk cId="2710888435" sldId="258"/>
            <ac:picMk id="4" creationId="{BFEA28F9-1F7E-A27D-FA7E-F6343EAACB48}"/>
          </ac:picMkLst>
        </pc:picChg>
        <pc:picChg chg="add mod">
          <ac:chgData name="Megan Botes" userId="70568131-745a-489b-b4fe-9e78c579dd6d" providerId="ADAL" clId="{E3DEF142-CC7A-44CA-B5B4-48BABF1A3E75}" dt="2025-10-14T11:24:49.508" v="4" actId="26606"/>
          <ac:picMkLst>
            <pc:docMk/>
            <pc:sldMk cId="2710888435" sldId="258"/>
            <ac:picMk id="6" creationId="{BAB646DF-09F8-114B-6E12-CA846043AFC9}"/>
          </ac:picMkLst>
        </pc:picChg>
        <pc:picChg chg="add mod">
          <ac:chgData name="Megan Botes" userId="70568131-745a-489b-b4fe-9e78c579dd6d" providerId="ADAL" clId="{E3DEF142-CC7A-44CA-B5B4-48BABF1A3E75}" dt="2025-10-14T11:24:53.944" v="5"/>
          <ac:picMkLst>
            <pc:docMk/>
            <pc:sldMk cId="2710888435" sldId="258"/>
            <ac:picMk id="7" creationId="{BFEA28F9-1F7E-A27D-FA7E-F6343EAACB48}"/>
          </ac:picMkLst>
        </pc:picChg>
      </pc:sldChg>
      <pc:sldChg chg="addSp delSp modSp mod">
        <pc:chgData name="Megan Botes" userId="70568131-745a-489b-b4fe-9e78c579dd6d" providerId="ADAL" clId="{E3DEF142-CC7A-44CA-B5B4-48BABF1A3E75}" dt="2025-10-14T11:45:27.935" v="105"/>
        <pc:sldMkLst>
          <pc:docMk/>
          <pc:sldMk cId="3720096245" sldId="259"/>
        </pc:sldMkLst>
        <pc:spChg chg="mod">
          <ac:chgData name="Megan Botes" userId="70568131-745a-489b-b4fe-9e78c579dd6d" providerId="ADAL" clId="{E3DEF142-CC7A-44CA-B5B4-48BABF1A3E75}" dt="2025-10-14T11:27:18.539" v="12" actId="26606"/>
          <ac:spMkLst>
            <pc:docMk/>
            <pc:sldMk cId="3720096245" sldId="259"/>
            <ac:spMk id="2" creationId="{FD059142-9D50-23A0-9948-05282CE2A5EB}"/>
          </ac:spMkLst>
        </pc:spChg>
        <pc:spChg chg="add del">
          <ac:chgData name="Megan Botes" userId="70568131-745a-489b-b4fe-9e78c579dd6d" providerId="ADAL" clId="{E3DEF142-CC7A-44CA-B5B4-48BABF1A3E75}" dt="2025-10-14T11:27:18.539" v="12" actId="26606"/>
          <ac:spMkLst>
            <pc:docMk/>
            <pc:sldMk cId="3720096245" sldId="259"/>
            <ac:spMk id="9" creationId="{AE2B703B-46F9-481A-A605-82E2A828C4FA}"/>
          </ac:spMkLst>
        </pc:spChg>
        <pc:spChg chg="add del">
          <ac:chgData name="Megan Botes" userId="70568131-745a-489b-b4fe-9e78c579dd6d" providerId="ADAL" clId="{E3DEF142-CC7A-44CA-B5B4-48BABF1A3E75}" dt="2025-10-14T11:27:18.539" v="12" actId="26606"/>
          <ac:spMkLst>
            <pc:docMk/>
            <pc:sldMk cId="3720096245" sldId="259"/>
            <ac:spMk id="11" creationId="{F13BE4D7-0C3D-4906-B230-A1C5B4665CCF}"/>
          </ac:spMkLst>
        </pc:spChg>
        <pc:spChg chg="add del">
          <ac:chgData name="Megan Botes" userId="70568131-745a-489b-b4fe-9e78c579dd6d" providerId="ADAL" clId="{E3DEF142-CC7A-44CA-B5B4-48BABF1A3E75}" dt="2025-10-14T11:26:14.217" v="8" actId="26606"/>
          <ac:spMkLst>
            <pc:docMk/>
            <pc:sldMk cId="3720096245" sldId="259"/>
            <ac:spMk id="16" creationId="{AE2B703B-46F9-481A-A605-82E2A828C4FA}"/>
          </ac:spMkLst>
        </pc:spChg>
        <pc:spChg chg="add del">
          <ac:chgData name="Megan Botes" userId="70568131-745a-489b-b4fe-9e78c579dd6d" providerId="ADAL" clId="{E3DEF142-CC7A-44CA-B5B4-48BABF1A3E75}" dt="2025-10-14T11:27:18.539" v="12" actId="26606"/>
          <ac:spMkLst>
            <pc:docMk/>
            <pc:sldMk cId="3720096245" sldId="259"/>
            <ac:spMk id="17" creationId="{E51BA4DF-2BD4-4EC2-B1DB-B27C8AC71864}"/>
          </ac:spMkLst>
        </pc:spChg>
        <pc:spChg chg="add del">
          <ac:chgData name="Megan Botes" userId="70568131-745a-489b-b4fe-9e78c579dd6d" providerId="ADAL" clId="{E3DEF142-CC7A-44CA-B5B4-48BABF1A3E75}" dt="2025-10-14T11:26:14.217" v="8" actId="26606"/>
          <ac:spMkLst>
            <pc:docMk/>
            <pc:sldMk cId="3720096245" sldId="259"/>
            <ac:spMk id="18" creationId="{F13BE4D7-0C3D-4906-B230-A1C5B4665CCF}"/>
          </ac:spMkLst>
        </pc:spChg>
        <pc:graphicFrameChg chg="mod modGraphic">
          <ac:chgData name="Megan Botes" userId="70568131-745a-489b-b4fe-9e78c579dd6d" providerId="ADAL" clId="{E3DEF142-CC7A-44CA-B5B4-48BABF1A3E75}" dt="2025-10-14T11:27:27.113" v="13" actId="12100"/>
          <ac:graphicFrameMkLst>
            <pc:docMk/>
            <pc:sldMk cId="3720096245" sldId="259"/>
            <ac:graphicFrameMk id="5" creationId="{199EC128-F3B2-29A7-9694-525126C65EDC}"/>
          </ac:graphicFrameMkLst>
        </pc:graphicFrameChg>
        <pc:picChg chg="add mod">
          <ac:chgData name="Megan Botes" userId="70568131-745a-489b-b4fe-9e78c579dd6d" providerId="ADAL" clId="{E3DEF142-CC7A-44CA-B5B4-48BABF1A3E75}" dt="2025-10-14T11:26:19.453" v="11"/>
          <ac:picMkLst>
            <pc:docMk/>
            <pc:sldMk cId="3720096245" sldId="259"/>
            <ac:picMk id="3" creationId="{9EA93353-CF2A-36DD-9593-6AD416E011EA}"/>
          </ac:picMkLst>
        </pc:picChg>
        <pc:picChg chg="del">
          <ac:chgData name="Megan Botes" userId="70568131-745a-489b-b4fe-9e78c579dd6d" providerId="ADAL" clId="{E3DEF142-CC7A-44CA-B5B4-48BABF1A3E75}" dt="2025-10-14T11:26:00.924" v="6" actId="21"/>
          <ac:picMkLst>
            <pc:docMk/>
            <pc:sldMk cId="3720096245" sldId="259"/>
            <ac:picMk id="4" creationId="{9EA93353-CF2A-36DD-9593-6AD416E011EA}"/>
          </ac:picMkLst>
        </pc:picChg>
        <pc:picChg chg="add mod">
          <ac:chgData name="Megan Botes" userId="70568131-745a-489b-b4fe-9e78c579dd6d" providerId="ADAL" clId="{E3DEF142-CC7A-44CA-B5B4-48BABF1A3E75}" dt="2025-10-14T11:45:27.935" v="105"/>
          <ac:picMkLst>
            <pc:docMk/>
            <pc:sldMk cId="3720096245" sldId="259"/>
            <ac:picMk id="6" creationId="{9378D9C2-8A05-80C2-4576-B465A91C0BD1}"/>
          </ac:picMkLst>
        </pc:picChg>
        <pc:picChg chg="add del mod">
          <ac:chgData name="Megan Botes" userId="70568131-745a-489b-b4fe-9e78c579dd6d" providerId="ADAL" clId="{E3DEF142-CC7A-44CA-B5B4-48BABF1A3E75}" dt="2025-10-14T11:27:18.539" v="12" actId="26606"/>
          <ac:picMkLst>
            <pc:docMk/>
            <pc:sldMk cId="3720096245" sldId="259"/>
            <ac:picMk id="13" creationId="{1145171A-3AC6-A017-F9F0-55913CDB6C74}"/>
          </ac:picMkLst>
        </pc:picChg>
      </pc:sldChg>
      <pc:sldChg chg="addSp delSp modSp mod delDesignElem chgLayout">
        <pc:chgData name="Megan Botes" userId="70568131-745a-489b-b4fe-9e78c579dd6d" providerId="ADAL" clId="{E3DEF142-CC7A-44CA-B5B4-48BABF1A3E75}" dt="2025-10-14T11:45:24.618" v="104"/>
        <pc:sldMkLst>
          <pc:docMk/>
          <pc:sldMk cId="144386575" sldId="260"/>
        </pc:sldMkLst>
        <pc:spChg chg="mod ord">
          <ac:chgData name="Megan Botes" userId="70568131-745a-489b-b4fe-9e78c579dd6d" providerId="ADAL" clId="{E3DEF142-CC7A-44CA-B5B4-48BABF1A3E75}" dt="2025-10-14T11:35:30.176" v="37" actId="26606"/>
          <ac:spMkLst>
            <pc:docMk/>
            <pc:sldMk cId="144386575" sldId="260"/>
            <ac:spMk id="2" creationId="{771763BE-3536-C02E-C328-A94BD6E88BD9}"/>
          </ac:spMkLst>
        </pc:spChg>
        <pc:spChg chg="add del mod ord">
          <ac:chgData name="Megan Botes" userId="70568131-745a-489b-b4fe-9e78c579dd6d" providerId="ADAL" clId="{E3DEF142-CC7A-44CA-B5B4-48BABF1A3E75}" dt="2025-10-14T11:29:10.505" v="28" actId="26606"/>
          <ac:spMkLst>
            <pc:docMk/>
            <pc:sldMk cId="144386575" sldId="260"/>
            <ac:spMk id="3" creationId="{95553614-4791-E58B-960F-10E8EB7F20FF}"/>
          </ac:spMkLst>
        </pc:spChg>
        <pc:spChg chg="add del">
          <ac:chgData name="Megan Botes" userId="70568131-745a-489b-b4fe-9e78c579dd6d" providerId="ADAL" clId="{E3DEF142-CC7A-44CA-B5B4-48BABF1A3E75}" dt="2025-10-14T11:35:30.176" v="37" actId="26606"/>
          <ac:spMkLst>
            <pc:docMk/>
            <pc:sldMk cId="144386575" sldId="260"/>
            <ac:spMk id="10" creationId="{E51BA4DF-2BD4-4EC2-B1DB-B27C8AC71864}"/>
          </ac:spMkLst>
        </pc:spChg>
        <pc:spChg chg="add">
          <ac:chgData name="Megan Botes" userId="70568131-745a-489b-b4fe-9e78c579dd6d" providerId="ADAL" clId="{E3DEF142-CC7A-44CA-B5B4-48BABF1A3E75}" dt="2025-10-14T11:35:30.176" v="37" actId="26606"/>
          <ac:spMkLst>
            <pc:docMk/>
            <pc:sldMk cId="144386575" sldId="260"/>
            <ac:spMk id="1033" creationId="{C0763A76-9F1C-4FC5-82B7-DD475DA461B2}"/>
          </ac:spMkLst>
        </pc:spChg>
        <pc:spChg chg="add">
          <ac:chgData name="Megan Botes" userId="70568131-745a-489b-b4fe-9e78c579dd6d" providerId="ADAL" clId="{E3DEF142-CC7A-44CA-B5B4-48BABF1A3E75}" dt="2025-10-14T11:35:30.176" v="37" actId="26606"/>
          <ac:spMkLst>
            <pc:docMk/>
            <pc:sldMk cId="144386575" sldId="260"/>
            <ac:spMk id="1035" creationId="{E81BF4F6-F2CF-4984-9D14-D6966D92F99F}"/>
          </ac:spMkLst>
        </pc:spChg>
        <pc:spChg chg="del">
          <ac:chgData name="Megan Botes" userId="70568131-745a-489b-b4fe-9e78c579dd6d" providerId="ADAL" clId="{E3DEF142-CC7A-44CA-B5B4-48BABF1A3E75}" dt="2025-10-14T11:28:34.994" v="16" actId="700"/>
          <ac:spMkLst>
            <pc:docMk/>
            <pc:sldMk cId="144386575" sldId="260"/>
            <ac:spMk id="2064" creationId="{D278ADA9-6383-4BDD-80D2-8899A402687B}"/>
          </ac:spMkLst>
        </pc:spChg>
        <pc:spChg chg="del">
          <ac:chgData name="Megan Botes" userId="70568131-745a-489b-b4fe-9e78c579dd6d" providerId="ADAL" clId="{E3DEF142-CC7A-44CA-B5B4-48BABF1A3E75}" dt="2025-10-14T11:28:34.994" v="16" actId="700"/>
          <ac:spMkLst>
            <pc:docMk/>
            <pc:sldMk cId="144386575" sldId="260"/>
            <ac:spMk id="2066" creationId="{484B7147-B0F6-40ED-B5A2-FF72BC8198B6}"/>
          </ac:spMkLst>
        </pc:spChg>
        <pc:spChg chg="del">
          <ac:chgData name="Megan Botes" userId="70568131-745a-489b-b4fe-9e78c579dd6d" providerId="ADAL" clId="{E3DEF142-CC7A-44CA-B5B4-48BABF1A3E75}" dt="2025-10-14T11:28:34.994" v="16" actId="700"/>
          <ac:spMkLst>
            <pc:docMk/>
            <pc:sldMk cId="144386575" sldId="260"/>
            <ac:spMk id="2068" creationId="{B36D2DE0-0628-4A9A-A59D-7BA8B5EB3022}"/>
          </ac:spMkLst>
        </pc:spChg>
        <pc:spChg chg="del">
          <ac:chgData name="Megan Botes" userId="70568131-745a-489b-b4fe-9e78c579dd6d" providerId="ADAL" clId="{E3DEF142-CC7A-44CA-B5B4-48BABF1A3E75}" dt="2025-10-14T11:28:34.994" v="16" actId="700"/>
          <ac:spMkLst>
            <pc:docMk/>
            <pc:sldMk cId="144386575" sldId="260"/>
            <ac:spMk id="2070" creationId="{48E405C9-94BE-41DA-928C-DEC9A8550E9F}"/>
          </ac:spMkLst>
        </pc:spChg>
        <pc:spChg chg="del">
          <ac:chgData name="Megan Botes" userId="70568131-745a-489b-b4fe-9e78c579dd6d" providerId="ADAL" clId="{E3DEF142-CC7A-44CA-B5B4-48BABF1A3E75}" dt="2025-10-14T11:28:34.994" v="16" actId="700"/>
          <ac:spMkLst>
            <pc:docMk/>
            <pc:sldMk cId="144386575" sldId="260"/>
            <ac:spMk id="2072" creationId="{D2091A72-D5BB-42AC-8FD3-F7747D90861E}"/>
          </ac:spMkLst>
        </pc:spChg>
        <pc:spChg chg="del">
          <ac:chgData name="Megan Botes" userId="70568131-745a-489b-b4fe-9e78c579dd6d" providerId="ADAL" clId="{E3DEF142-CC7A-44CA-B5B4-48BABF1A3E75}" dt="2025-10-14T11:28:34.994" v="16" actId="700"/>
          <ac:spMkLst>
            <pc:docMk/>
            <pc:sldMk cId="144386575" sldId="260"/>
            <ac:spMk id="2074" creationId="{6ED12BFC-A737-46AF-8411-481112D54B0C}"/>
          </ac:spMkLst>
        </pc:spChg>
        <pc:graphicFrameChg chg="add mod ord modGraphic">
          <ac:chgData name="Megan Botes" userId="70568131-745a-489b-b4fe-9e78c579dd6d" providerId="ADAL" clId="{E3DEF142-CC7A-44CA-B5B4-48BABF1A3E75}" dt="2025-10-14T11:36:00.344" v="50" actId="14100"/>
          <ac:graphicFrameMkLst>
            <pc:docMk/>
            <pc:sldMk cId="144386575" sldId="260"/>
            <ac:graphicFrameMk id="5" creationId="{F83AED37-21A0-89DE-2D99-9990ECAF6214}"/>
          </ac:graphicFrameMkLst>
        </pc:graphicFrameChg>
        <pc:picChg chg="add mod">
          <ac:chgData name="Megan Botes" userId="70568131-745a-489b-b4fe-9e78c579dd6d" providerId="ADAL" clId="{E3DEF142-CC7A-44CA-B5B4-48BABF1A3E75}" dt="2025-10-14T11:45:22.977" v="103"/>
          <ac:picMkLst>
            <pc:docMk/>
            <pc:sldMk cId="144386575" sldId="260"/>
            <ac:picMk id="4" creationId="{4741F2EC-5466-6BFE-A357-2E1540F0E4AD}"/>
          </ac:picMkLst>
        </pc:picChg>
        <pc:picChg chg="del">
          <ac:chgData name="Megan Botes" userId="70568131-745a-489b-b4fe-9e78c579dd6d" providerId="ADAL" clId="{E3DEF142-CC7A-44CA-B5B4-48BABF1A3E75}" dt="2025-10-14T11:29:04.769" v="27" actId="478"/>
          <ac:picMkLst>
            <pc:docMk/>
            <pc:sldMk cId="144386575" sldId="260"/>
            <ac:picMk id="6" creationId="{937A64FE-D1D1-B15C-30F5-022156A733A9}"/>
          </ac:picMkLst>
        </pc:picChg>
        <pc:picChg chg="add del">
          <ac:chgData name="Megan Botes" userId="70568131-745a-489b-b4fe-9e78c579dd6d" providerId="ADAL" clId="{E3DEF142-CC7A-44CA-B5B4-48BABF1A3E75}" dt="2025-10-14T11:29:44.299" v="31" actId="478"/>
          <ac:picMkLst>
            <pc:docMk/>
            <pc:sldMk cId="144386575" sldId="260"/>
            <ac:picMk id="7" creationId="{7279D4D1-92E9-C1F3-DA45-13EB34E876C3}"/>
          </ac:picMkLst>
        </pc:picChg>
        <pc:picChg chg="add mod">
          <ac:chgData name="Megan Botes" userId="70568131-745a-489b-b4fe-9e78c579dd6d" providerId="ADAL" clId="{E3DEF142-CC7A-44CA-B5B4-48BABF1A3E75}" dt="2025-10-14T11:45:24.618" v="104"/>
          <ac:picMkLst>
            <pc:docMk/>
            <pc:sldMk cId="144386575" sldId="260"/>
            <ac:picMk id="8" creationId="{5EC5799D-8DAB-BEAB-5D1B-E7DAEB86F1FE}"/>
          </ac:picMkLst>
        </pc:picChg>
        <pc:picChg chg="add del mod">
          <ac:chgData name="Megan Botes" userId="70568131-745a-489b-b4fe-9e78c579dd6d" providerId="ADAL" clId="{E3DEF142-CC7A-44CA-B5B4-48BABF1A3E75}" dt="2025-10-14T11:34:53.156" v="35" actId="478"/>
          <ac:picMkLst>
            <pc:docMk/>
            <pc:sldMk cId="144386575" sldId="260"/>
            <ac:picMk id="1026" creationId="{9519BC4A-CAE0-9188-3ADA-0F25646CBC6E}"/>
          </ac:picMkLst>
        </pc:picChg>
        <pc:picChg chg="add mod">
          <ac:chgData name="Megan Botes" userId="70568131-745a-489b-b4fe-9e78c579dd6d" providerId="ADAL" clId="{E3DEF142-CC7A-44CA-B5B4-48BABF1A3E75}" dt="2025-10-14T11:35:30.176" v="37" actId="26606"/>
          <ac:picMkLst>
            <pc:docMk/>
            <pc:sldMk cId="144386575" sldId="260"/>
            <ac:picMk id="1028" creationId="{8C86A76C-9B2D-CB11-4E39-F4BDC65E6860}"/>
          </ac:picMkLst>
        </pc:picChg>
      </pc:sldChg>
      <pc:sldChg chg="addSp delSp modSp mod addAnim">
        <pc:chgData name="Megan Botes" userId="70568131-745a-489b-b4fe-9e78c579dd6d" providerId="ADAL" clId="{E3DEF142-CC7A-44CA-B5B4-48BABF1A3E75}" dt="2025-10-14T11:45:21.376" v="102"/>
        <pc:sldMkLst>
          <pc:docMk/>
          <pc:sldMk cId="2978415622" sldId="261"/>
        </pc:sldMkLst>
        <pc:spChg chg="mod ord">
          <ac:chgData name="Megan Botes" userId="70568131-745a-489b-b4fe-9e78c579dd6d" providerId="ADAL" clId="{E3DEF142-CC7A-44CA-B5B4-48BABF1A3E75}" dt="2025-10-14T11:40:01.545" v="53" actId="26606"/>
          <ac:spMkLst>
            <pc:docMk/>
            <pc:sldMk cId="2978415622" sldId="261"/>
            <ac:spMk id="2" creationId="{6AC5A965-D4FC-290B-2C02-605EF2FDD132}"/>
          </ac:spMkLst>
        </pc:spChg>
        <pc:spChg chg="del">
          <ac:chgData name="Megan Botes" userId="70568131-745a-489b-b4fe-9e78c579dd6d" providerId="ADAL" clId="{E3DEF142-CC7A-44CA-B5B4-48BABF1A3E75}" dt="2025-10-14T11:40:01.545" v="53" actId="26606"/>
          <ac:spMkLst>
            <pc:docMk/>
            <pc:sldMk cId="2978415622" sldId="261"/>
            <ac:spMk id="8" creationId="{4E1BEB12-92AF-4445-98AD-4C7756E7C93B}"/>
          </ac:spMkLst>
        </pc:spChg>
        <pc:spChg chg="del">
          <ac:chgData name="Megan Botes" userId="70568131-745a-489b-b4fe-9e78c579dd6d" providerId="ADAL" clId="{E3DEF142-CC7A-44CA-B5B4-48BABF1A3E75}" dt="2025-10-14T11:40:01.545" v="53" actId="26606"/>
          <ac:spMkLst>
            <pc:docMk/>
            <pc:sldMk cId="2978415622" sldId="261"/>
            <ac:spMk id="10" creationId="{D0522C2C-7B5C-48A7-A969-03941E5D2E76}"/>
          </ac:spMkLst>
        </pc:spChg>
        <pc:spChg chg="del">
          <ac:chgData name="Megan Botes" userId="70568131-745a-489b-b4fe-9e78c579dd6d" providerId="ADAL" clId="{E3DEF142-CC7A-44CA-B5B4-48BABF1A3E75}" dt="2025-10-14T11:40:01.545" v="53" actId="26606"/>
          <ac:spMkLst>
            <pc:docMk/>
            <pc:sldMk cId="2978415622" sldId="261"/>
            <ac:spMk id="12" creationId="{9C682A1A-5B2D-4111-BBD6-620165633E5B}"/>
          </ac:spMkLst>
        </pc:spChg>
        <pc:spChg chg="del">
          <ac:chgData name="Megan Botes" userId="70568131-745a-489b-b4fe-9e78c579dd6d" providerId="ADAL" clId="{E3DEF142-CC7A-44CA-B5B4-48BABF1A3E75}" dt="2025-10-14T11:40:01.545" v="53" actId="26606"/>
          <ac:spMkLst>
            <pc:docMk/>
            <pc:sldMk cId="2978415622" sldId="261"/>
            <ac:spMk id="14" creationId="{D6EE29F2-D77F-4BD0-A20B-334D316A1C9D}"/>
          </ac:spMkLst>
        </pc:spChg>
        <pc:spChg chg="del">
          <ac:chgData name="Megan Botes" userId="70568131-745a-489b-b4fe-9e78c579dd6d" providerId="ADAL" clId="{E3DEF142-CC7A-44CA-B5B4-48BABF1A3E75}" dt="2025-10-14T11:40:01.545" v="53" actId="26606"/>
          <ac:spMkLst>
            <pc:docMk/>
            <pc:sldMk cId="2978415622" sldId="261"/>
            <ac:spMk id="16" creationId="{22D09ED2-868F-42C6-866E-F92E0CEF314F}"/>
          </ac:spMkLst>
        </pc:spChg>
        <pc:spChg chg="add">
          <ac:chgData name="Megan Botes" userId="70568131-745a-489b-b4fe-9e78c579dd6d" providerId="ADAL" clId="{E3DEF142-CC7A-44CA-B5B4-48BABF1A3E75}" dt="2025-10-14T11:40:01.545" v="53" actId="26606"/>
          <ac:spMkLst>
            <pc:docMk/>
            <pc:sldMk cId="2978415622" sldId="261"/>
            <ac:spMk id="2055" creationId="{37C89E4B-3C9F-44B9-8B86-D9E3D112D8EC}"/>
          </ac:spMkLst>
        </pc:spChg>
        <pc:picChg chg="add mod">
          <ac:chgData name="Megan Botes" userId="70568131-745a-489b-b4fe-9e78c579dd6d" providerId="ADAL" clId="{E3DEF142-CC7A-44CA-B5B4-48BABF1A3E75}" dt="2025-10-14T11:45:21.376" v="102"/>
          <ac:picMkLst>
            <pc:docMk/>
            <pc:sldMk cId="2978415622" sldId="261"/>
            <ac:picMk id="3" creationId="{EAFF59AD-8E2B-E4A6-C3D4-9958DFA1184D}"/>
          </ac:picMkLst>
        </pc:picChg>
        <pc:picChg chg="del">
          <ac:chgData name="Megan Botes" userId="70568131-745a-489b-b4fe-9e78c579dd6d" providerId="ADAL" clId="{E3DEF142-CC7A-44CA-B5B4-48BABF1A3E75}" dt="2025-10-14T11:39:54.202" v="52" actId="478"/>
          <ac:picMkLst>
            <pc:docMk/>
            <pc:sldMk cId="2978415622" sldId="261"/>
            <ac:picMk id="4" creationId="{55A01A0C-F53F-1153-545D-2C81BDDBC68F}"/>
          </ac:picMkLst>
        </pc:picChg>
        <pc:picChg chg="add mod">
          <ac:chgData name="Megan Botes" userId="70568131-745a-489b-b4fe-9e78c579dd6d" providerId="ADAL" clId="{E3DEF142-CC7A-44CA-B5B4-48BABF1A3E75}" dt="2025-10-14T11:40:01.545" v="53" actId="26606"/>
          <ac:picMkLst>
            <pc:docMk/>
            <pc:sldMk cId="2978415622" sldId="261"/>
            <ac:picMk id="2050" creationId="{D8D686D7-9DF7-74E2-A025-A3B19F2F9DB6}"/>
          </ac:picMkLst>
        </pc:picChg>
        <pc:cxnChg chg="add">
          <ac:chgData name="Megan Botes" userId="70568131-745a-489b-b4fe-9e78c579dd6d" providerId="ADAL" clId="{E3DEF142-CC7A-44CA-B5B4-48BABF1A3E75}" dt="2025-10-14T11:40:01.545" v="53" actId="26606"/>
          <ac:cxnSpMkLst>
            <pc:docMk/>
            <pc:sldMk cId="2978415622" sldId="261"/>
            <ac:cxnSpMk id="2057" creationId="{AA2EAA10-076F-46BD-8F0F-B9A2FB77A85C}"/>
          </ac:cxnSpMkLst>
        </pc:cxnChg>
        <pc:cxnChg chg="add">
          <ac:chgData name="Megan Botes" userId="70568131-745a-489b-b4fe-9e78c579dd6d" providerId="ADAL" clId="{E3DEF142-CC7A-44CA-B5B4-48BABF1A3E75}" dt="2025-10-14T11:40:01.545" v="53" actId="26606"/>
          <ac:cxnSpMkLst>
            <pc:docMk/>
            <pc:sldMk cId="2978415622" sldId="261"/>
            <ac:cxnSpMk id="2059" creationId="{D891E407-403B-4764-86C9-33A56D3BCAA3}"/>
          </ac:cxnSpMkLst>
        </pc:cxnChg>
      </pc:sldChg>
      <pc:sldChg chg="addSp delSp modSp mod delDesignElem chgLayout">
        <pc:chgData name="Megan Botes" userId="70568131-745a-489b-b4fe-9e78c579dd6d" providerId="ADAL" clId="{E3DEF142-CC7A-44CA-B5B4-48BABF1A3E75}" dt="2025-10-14T11:45:37.152" v="106"/>
        <pc:sldMkLst>
          <pc:docMk/>
          <pc:sldMk cId="3143855264" sldId="262"/>
        </pc:sldMkLst>
        <pc:spChg chg="del mod ord">
          <ac:chgData name="Megan Botes" userId="70568131-745a-489b-b4fe-9e78c579dd6d" providerId="ADAL" clId="{E3DEF142-CC7A-44CA-B5B4-48BABF1A3E75}" dt="2025-10-14T11:43:30.706" v="71" actId="478"/>
          <ac:spMkLst>
            <pc:docMk/>
            <pc:sldMk cId="3143855264" sldId="262"/>
            <ac:spMk id="2" creationId="{817908ED-3998-883B-89BC-E231B83A0BBF}"/>
          </ac:spMkLst>
        </pc:spChg>
        <pc:spChg chg="add del mod">
          <ac:chgData name="Megan Botes" userId="70568131-745a-489b-b4fe-9e78c579dd6d" providerId="ADAL" clId="{E3DEF142-CC7A-44CA-B5B4-48BABF1A3E75}" dt="2025-10-14T11:44:15.789" v="95" actId="26606"/>
          <ac:spMkLst>
            <pc:docMk/>
            <pc:sldMk cId="3143855264" sldId="262"/>
            <ac:spMk id="4" creationId="{560DBC1C-30F7-3332-4D0B-AF501D92835F}"/>
          </ac:spMkLst>
        </pc:spChg>
        <pc:spChg chg="add">
          <ac:chgData name="Megan Botes" userId="70568131-745a-489b-b4fe-9e78c579dd6d" providerId="ADAL" clId="{E3DEF142-CC7A-44CA-B5B4-48BABF1A3E75}" dt="2025-10-14T11:44:15.789" v="95" actId="26606"/>
          <ac:spMkLst>
            <pc:docMk/>
            <pc:sldMk cId="3143855264" sldId="262"/>
            <ac:spMk id="8" creationId="{3150CB11-0C61-439E-910F-5787759E72A0}"/>
          </ac:spMkLst>
        </pc:spChg>
        <pc:spChg chg="add">
          <ac:chgData name="Megan Botes" userId="70568131-745a-489b-b4fe-9e78c579dd6d" providerId="ADAL" clId="{E3DEF142-CC7A-44CA-B5B4-48BABF1A3E75}" dt="2025-10-14T11:44:15.789" v="95" actId="26606"/>
          <ac:spMkLst>
            <pc:docMk/>
            <pc:sldMk cId="3143855264" sldId="262"/>
            <ac:spMk id="10" creationId="{BACC6370-2D7E-4714-9D71-7542949D7D5D}"/>
          </ac:spMkLst>
        </pc:spChg>
        <pc:spChg chg="add">
          <ac:chgData name="Megan Botes" userId="70568131-745a-489b-b4fe-9e78c579dd6d" providerId="ADAL" clId="{E3DEF142-CC7A-44CA-B5B4-48BABF1A3E75}" dt="2025-10-14T11:44:15.789" v="95" actId="26606"/>
          <ac:spMkLst>
            <pc:docMk/>
            <pc:sldMk cId="3143855264" sldId="262"/>
            <ac:spMk id="12" creationId="{256B2C21-A230-48C0-8DF1-C46611373C44}"/>
          </ac:spMkLst>
        </pc:spChg>
        <pc:spChg chg="add">
          <ac:chgData name="Megan Botes" userId="70568131-745a-489b-b4fe-9e78c579dd6d" providerId="ADAL" clId="{E3DEF142-CC7A-44CA-B5B4-48BABF1A3E75}" dt="2025-10-14T11:44:15.789" v="95" actId="26606"/>
          <ac:spMkLst>
            <pc:docMk/>
            <pc:sldMk cId="3143855264" sldId="262"/>
            <ac:spMk id="14" creationId="{3847E18C-932D-4C95-AABA-FEC7C9499AD7}"/>
          </ac:spMkLst>
        </pc:spChg>
        <pc:spChg chg="add">
          <ac:chgData name="Megan Botes" userId="70568131-745a-489b-b4fe-9e78c579dd6d" providerId="ADAL" clId="{E3DEF142-CC7A-44CA-B5B4-48BABF1A3E75}" dt="2025-10-14T11:44:15.789" v="95" actId="26606"/>
          <ac:spMkLst>
            <pc:docMk/>
            <pc:sldMk cId="3143855264" sldId="262"/>
            <ac:spMk id="18" creationId="{43F8A58B-5155-44CE-A5FF-7647B47D0A7A}"/>
          </ac:spMkLst>
        </pc:spChg>
        <pc:spChg chg="add">
          <ac:chgData name="Megan Botes" userId="70568131-745a-489b-b4fe-9e78c579dd6d" providerId="ADAL" clId="{E3DEF142-CC7A-44CA-B5B4-48BABF1A3E75}" dt="2025-10-14T11:44:15.789" v="95" actId="26606"/>
          <ac:spMkLst>
            <pc:docMk/>
            <pc:sldMk cId="3143855264" sldId="262"/>
            <ac:spMk id="20" creationId="{443F2ACA-E6D6-4028-82DD-F03C262D5DE6}"/>
          </ac:spMkLst>
        </pc:spChg>
        <pc:spChg chg="del">
          <ac:chgData name="Megan Botes" userId="70568131-745a-489b-b4fe-9e78c579dd6d" providerId="ADAL" clId="{E3DEF142-CC7A-44CA-B5B4-48BABF1A3E75}" dt="2025-10-14T11:43:09.462" v="59" actId="700"/>
          <ac:spMkLst>
            <pc:docMk/>
            <pc:sldMk cId="3143855264" sldId="262"/>
            <ac:spMk id="29" creationId="{04812C46-200A-4DEB-A05E-3ED6C68C2387}"/>
          </ac:spMkLst>
        </pc:spChg>
        <pc:graphicFrameChg chg="del mod ord">
          <ac:chgData name="Megan Botes" userId="70568131-745a-489b-b4fe-9e78c579dd6d" providerId="ADAL" clId="{E3DEF142-CC7A-44CA-B5B4-48BABF1A3E75}" dt="2025-10-14T11:43:13.968" v="60" actId="478"/>
          <ac:graphicFrameMkLst>
            <pc:docMk/>
            <pc:sldMk cId="3143855264" sldId="262"/>
            <ac:graphicFrameMk id="5" creationId="{3606E5C7-EBD4-0C37-F5B7-AC436CA51F8F}"/>
          </ac:graphicFrameMkLst>
        </pc:graphicFrameChg>
        <pc:graphicFrameChg chg="add">
          <ac:chgData name="Megan Botes" userId="70568131-745a-489b-b4fe-9e78c579dd6d" providerId="ADAL" clId="{E3DEF142-CC7A-44CA-B5B4-48BABF1A3E75}" dt="2025-10-14T11:44:15.789" v="95" actId="26606"/>
          <ac:graphicFrameMkLst>
            <pc:docMk/>
            <pc:sldMk cId="3143855264" sldId="262"/>
            <ac:graphicFrameMk id="6" creationId="{E9021032-932D-81D7-5989-ACDED82865A4}"/>
          </ac:graphicFrameMkLst>
        </pc:graphicFrameChg>
        <pc:picChg chg="del">
          <ac:chgData name="Megan Botes" userId="70568131-745a-489b-b4fe-9e78c579dd6d" providerId="ADAL" clId="{E3DEF142-CC7A-44CA-B5B4-48BABF1A3E75}" dt="2025-10-14T11:42:59.664" v="57" actId="478"/>
          <ac:picMkLst>
            <pc:docMk/>
            <pc:sldMk cId="3143855264" sldId="262"/>
            <ac:picMk id="7" creationId="{CD64710D-A507-83EB-EBB4-11C56A656FED}"/>
          </ac:picMkLst>
        </pc:picChg>
        <pc:picChg chg="add mod modCrop">
          <ac:chgData name="Megan Botes" userId="70568131-745a-489b-b4fe-9e78c579dd6d" providerId="ADAL" clId="{E3DEF142-CC7A-44CA-B5B4-48BABF1A3E75}" dt="2025-10-14T11:45:08.359" v="101" actId="732"/>
          <ac:picMkLst>
            <pc:docMk/>
            <pc:sldMk cId="3143855264" sldId="262"/>
            <ac:picMk id="9" creationId="{BAFCEE49-B3BE-66EC-0A88-9905C3DB6150}"/>
          </ac:picMkLst>
        </pc:picChg>
        <pc:picChg chg="add mod">
          <ac:chgData name="Megan Botes" userId="70568131-745a-489b-b4fe-9e78c579dd6d" providerId="ADAL" clId="{E3DEF142-CC7A-44CA-B5B4-48BABF1A3E75}" dt="2025-10-14T11:45:37.152" v="106"/>
          <ac:picMkLst>
            <pc:docMk/>
            <pc:sldMk cId="3143855264" sldId="262"/>
            <ac:picMk id="11" creationId="{DA03BA41-8A8C-2448-95F1-3FE35682B91A}"/>
          </ac:picMkLst>
        </pc:picChg>
        <pc:picChg chg="del">
          <ac:chgData name="Megan Botes" userId="70568131-745a-489b-b4fe-9e78c579dd6d" providerId="ADAL" clId="{E3DEF142-CC7A-44CA-B5B4-48BABF1A3E75}" dt="2025-10-14T11:43:02.673" v="58" actId="478"/>
          <ac:picMkLst>
            <pc:docMk/>
            <pc:sldMk cId="3143855264" sldId="262"/>
            <ac:picMk id="16" creationId="{80883E2F-6AD4-1BA7-3CC9-11C2B6109C85}"/>
          </ac:picMkLst>
        </pc:picChg>
      </pc:sldChg>
      <pc:sldChg chg="modSp mod">
        <pc:chgData name="Megan Botes" userId="70568131-745a-489b-b4fe-9e78c579dd6d" providerId="ADAL" clId="{E3DEF142-CC7A-44CA-B5B4-48BABF1A3E75}" dt="2025-10-14T11:52:46.909" v="112"/>
        <pc:sldMkLst>
          <pc:docMk/>
          <pc:sldMk cId="4035011745" sldId="264"/>
        </pc:sldMkLst>
        <pc:graphicFrameChg chg="mod modGraphic">
          <ac:chgData name="Megan Botes" userId="70568131-745a-489b-b4fe-9e78c579dd6d" providerId="ADAL" clId="{E3DEF142-CC7A-44CA-B5B4-48BABF1A3E75}" dt="2025-10-14T11:52:46.909" v="112"/>
          <ac:graphicFrameMkLst>
            <pc:docMk/>
            <pc:sldMk cId="4035011745" sldId="264"/>
            <ac:graphicFrameMk id="25" creationId="{D45D7D27-AA55-F91E-1FDE-60600A4C24D7}"/>
          </ac:graphicFrameMkLst>
        </pc:graphicFrameChg>
      </pc:sldChg>
      <pc:sldChg chg="addSp delSp modSp mod delDesignElem chgLayout">
        <pc:chgData name="Megan Botes" userId="70568131-745a-489b-b4fe-9e78c579dd6d" providerId="ADAL" clId="{E3DEF142-CC7A-44CA-B5B4-48BABF1A3E75}" dt="2025-10-14T12:01:15.041" v="189"/>
        <pc:sldMkLst>
          <pc:docMk/>
          <pc:sldMk cId="3346870775" sldId="266"/>
        </pc:sldMkLst>
        <pc:spChg chg="mod ord">
          <ac:chgData name="Megan Botes" userId="70568131-745a-489b-b4fe-9e78c579dd6d" providerId="ADAL" clId="{E3DEF142-CC7A-44CA-B5B4-48BABF1A3E75}" dt="2025-10-14T12:00:11.142" v="179" actId="1076"/>
          <ac:spMkLst>
            <pc:docMk/>
            <pc:sldMk cId="3346870775" sldId="266"/>
            <ac:spMk id="2" creationId="{8C526AFB-4034-09F8-DC7D-F7087EB5725C}"/>
          </ac:spMkLst>
        </pc:spChg>
        <pc:spChg chg="add del mod">
          <ac:chgData name="Megan Botes" userId="70568131-745a-489b-b4fe-9e78c579dd6d" providerId="ADAL" clId="{E3DEF142-CC7A-44CA-B5B4-48BABF1A3E75}" dt="2025-10-14T11:59:34.089" v="168" actId="26606"/>
          <ac:spMkLst>
            <pc:docMk/>
            <pc:sldMk cId="3346870775" sldId="266"/>
            <ac:spMk id="6" creationId="{6B429D27-6256-C1D6-C958-B9D3F69AE6AB}"/>
          </ac:spMkLst>
        </pc:spChg>
        <pc:spChg chg="add del">
          <ac:chgData name="Megan Botes" userId="70568131-745a-489b-b4fe-9e78c579dd6d" providerId="ADAL" clId="{E3DEF142-CC7A-44CA-B5B4-48BABF1A3E75}" dt="2025-10-14T11:59:29.788" v="165" actId="26606"/>
          <ac:spMkLst>
            <pc:docMk/>
            <pc:sldMk cId="3346870775" sldId="266"/>
            <ac:spMk id="13" creationId="{E51BA4DF-2BD4-4EC2-B1DB-B27C8AC71864}"/>
          </ac:spMkLst>
        </pc:spChg>
        <pc:spChg chg="del">
          <ac:chgData name="Megan Botes" userId="70568131-745a-489b-b4fe-9e78c579dd6d" providerId="ADAL" clId="{E3DEF142-CC7A-44CA-B5B4-48BABF1A3E75}" dt="2025-10-14T11:55:44.566" v="116" actId="700"/>
          <ac:spMkLst>
            <pc:docMk/>
            <pc:sldMk cId="3346870775" sldId="266"/>
            <ac:spMk id="29" creationId="{E51BA4DF-2BD4-4EC2-B1DB-B27C8AC71864}"/>
          </ac:spMkLst>
        </pc:spChg>
        <pc:graphicFrameChg chg="del mod ord">
          <ac:chgData name="Megan Botes" userId="70568131-745a-489b-b4fe-9e78c579dd6d" providerId="ADAL" clId="{E3DEF142-CC7A-44CA-B5B4-48BABF1A3E75}" dt="2025-10-14T11:55:53.823" v="118" actId="478"/>
          <ac:graphicFrameMkLst>
            <pc:docMk/>
            <pc:sldMk cId="3346870775" sldId="266"/>
            <ac:graphicFrameMk id="5" creationId="{536C81D8-CD22-FF94-741C-8E153248170F}"/>
          </ac:graphicFrameMkLst>
        </pc:graphicFrameChg>
        <pc:graphicFrameChg chg="add del mod modGraphic">
          <ac:chgData name="Megan Botes" userId="70568131-745a-489b-b4fe-9e78c579dd6d" providerId="ADAL" clId="{E3DEF142-CC7A-44CA-B5B4-48BABF1A3E75}" dt="2025-10-14T12:00:26.671" v="184" actId="20577"/>
          <ac:graphicFrameMkLst>
            <pc:docMk/>
            <pc:sldMk cId="3346870775" sldId="266"/>
            <ac:graphicFrameMk id="8" creationId="{317673EC-DC40-ADDE-A1CF-0BEF202E3593}"/>
          </ac:graphicFrameMkLst>
        </pc:graphicFrameChg>
        <pc:picChg chg="add mod ord">
          <ac:chgData name="Megan Botes" userId="70568131-745a-489b-b4fe-9e78c579dd6d" providerId="ADAL" clId="{E3DEF142-CC7A-44CA-B5B4-48BABF1A3E75}" dt="2025-10-14T11:59:29.788" v="165" actId="26606"/>
          <ac:picMkLst>
            <pc:docMk/>
            <pc:sldMk cId="3346870775" sldId="266"/>
            <ac:picMk id="7" creationId="{437CC7D6-43E4-99C3-62F3-D80C7E11E64A}"/>
          </ac:picMkLst>
        </pc:picChg>
        <pc:picChg chg="add del">
          <ac:chgData name="Megan Botes" userId="70568131-745a-489b-b4fe-9e78c579dd6d" providerId="ADAL" clId="{E3DEF142-CC7A-44CA-B5B4-48BABF1A3E75}" dt="2025-10-14T12:00:05.525" v="178" actId="478"/>
          <ac:picMkLst>
            <pc:docMk/>
            <pc:sldMk cId="3346870775" sldId="266"/>
            <ac:picMk id="9" creationId="{BEAE0848-DB57-E15A-E771-D0EDB2BDE682}"/>
          </ac:picMkLst>
        </pc:picChg>
        <pc:picChg chg="del">
          <ac:chgData name="Megan Botes" userId="70568131-745a-489b-b4fe-9e78c579dd6d" providerId="ADAL" clId="{E3DEF142-CC7A-44CA-B5B4-48BABF1A3E75}" dt="2025-10-14T11:55:26.977" v="113" actId="21"/>
          <ac:picMkLst>
            <pc:docMk/>
            <pc:sldMk cId="3346870775" sldId="266"/>
            <ac:picMk id="10" creationId="{168AA951-35D8-54E3-F6F8-D57592660513}"/>
          </ac:picMkLst>
        </pc:picChg>
        <pc:picChg chg="add mod modCrop">
          <ac:chgData name="Megan Botes" userId="70568131-745a-489b-b4fe-9e78c579dd6d" providerId="ADAL" clId="{E3DEF142-CC7A-44CA-B5B4-48BABF1A3E75}" dt="2025-10-14T12:01:04.406" v="188" actId="732"/>
          <ac:picMkLst>
            <pc:docMk/>
            <pc:sldMk cId="3346870775" sldId="266"/>
            <ac:picMk id="11" creationId="{F093503A-FE86-3EBB-BC71-E7E0E6D60CA1}"/>
          </ac:picMkLst>
        </pc:picChg>
        <pc:picChg chg="del">
          <ac:chgData name="Megan Botes" userId="70568131-745a-489b-b4fe-9e78c579dd6d" providerId="ADAL" clId="{E3DEF142-CC7A-44CA-B5B4-48BABF1A3E75}" dt="2025-10-14T11:55:50.704" v="117" actId="478"/>
          <ac:picMkLst>
            <pc:docMk/>
            <pc:sldMk cId="3346870775" sldId="266"/>
            <ac:picMk id="12" creationId="{0E4C41A5-37AC-F9CB-3315-B69E13421657}"/>
          </ac:picMkLst>
        </pc:picChg>
        <pc:picChg chg="add mod">
          <ac:chgData name="Megan Botes" userId="70568131-745a-489b-b4fe-9e78c579dd6d" providerId="ADAL" clId="{E3DEF142-CC7A-44CA-B5B4-48BABF1A3E75}" dt="2025-10-14T12:01:15.041" v="189"/>
          <ac:picMkLst>
            <pc:docMk/>
            <pc:sldMk cId="3346870775" sldId="266"/>
            <ac:picMk id="14" creationId="{16CFF7AB-832E-23CE-078F-359ED6240C75}"/>
          </ac:picMkLst>
        </pc:picChg>
        <pc:cxnChg chg="add del">
          <ac:chgData name="Megan Botes" userId="70568131-745a-489b-b4fe-9e78c579dd6d" providerId="ADAL" clId="{E3DEF142-CC7A-44CA-B5B4-48BABF1A3E75}" dt="2025-10-14T11:59:23.200" v="154" actId="26606"/>
          <ac:cxnSpMkLst>
            <pc:docMk/>
            <pc:sldMk cId="3346870775" sldId="266"/>
            <ac:cxnSpMk id="18" creationId="{1503BFE4-729B-D9D0-C17B-501E6AF1127A}"/>
          </ac:cxnSpMkLst>
        </pc:cxnChg>
      </pc:sldChg>
      <pc:sldChg chg="addSp delSp modSp mod">
        <pc:chgData name="Megan Botes" userId="70568131-745a-489b-b4fe-9e78c579dd6d" providerId="ADAL" clId="{E3DEF142-CC7A-44CA-B5B4-48BABF1A3E75}" dt="2025-10-14T12:26:09.290" v="196"/>
        <pc:sldMkLst>
          <pc:docMk/>
          <pc:sldMk cId="1830609188" sldId="268"/>
        </pc:sldMkLst>
        <pc:spChg chg="mod">
          <ac:chgData name="Megan Botes" userId="70568131-745a-489b-b4fe-9e78c579dd6d" providerId="ADAL" clId="{E3DEF142-CC7A-44CA-B5B4-48BABF1A3E75}" dt="2025-10-14T12:05:45.709" v="191" actId="26606"/>
          <ac:spMkLst>
            <pc:docMk/>
            <pc:sldMk cId="1830609188" sldId="268"/>
            <ac:spMk id="2" creationId="{70F2D9AA-2117-27F9-E713-0425DAF6549D}"/>
          </ac:spMkLst>
        </pc:spChg>
        <pc:spChg chg="mod ord">
          <ac:chgData name="Megan Botes" userId="70568131-745a-489b-b4fe-9e78c579dd6d" providerId="ADAL" clId="{E3DEF142-CC7A-44CA-B5B4-48BABF1A3E75}" dt="2025-10-14T12:25:36.387" v="195" actId="26606"/>
          <ac:spMkLst>
            <pc:docMk/>
            <pc:sldMk cId="1830609188" sldId="268"/>
            <ac:spMk id="3" creationId="{8CD5B410-EE51-8DDF-D58D-FFDAACDC3BE2}"/>
          </ac:spMkLst>
        </pc:spChg>
        <pc:spChg chg="del">
          <ac:chgData name="Megan Botes" userId="70568131-745a-489b-b4fe-9e78c579dd6d" providerId="ADAL" clId="{E3DEF142-CC7A-44CA-B5B4-48BABF1A3E75}" dt="2025-10-14T12:05:45.709" v="191" actId="26606"/>
          <ac:spMkLst>
            <pc:docMk/>
            <pc:sldMk cId="1830609188" sldId="268"/>
            <ac:spMk id="8" creationId="{C05CBC3C-2E5A-4839-8B9B-2E5A6ADF0F58}"/>
          </ac:spMkLst>
        </pc:spChg>
        <pc:spChg chg="del">
          <ac:chgData name="Megan Botes" userId="70568131-745a-489b-b4fe-9e78c579dd6d" providerId="ADAL" clId="{E3DEF142-CC7A-44CA-B5B4-48BABF1A3E75}" dt="2025-10-14T12:05:45.709" v="191" actId="26606"/>
          <ac:spMkLst>
            <pc:docMk/>
            <pc:sldMk cId="1830609188" sldId="268"/>
            <ac:spMk id="10" creationId="{827FF362-FC97-4BF5-949B-D4ADFA26E457}"/>
          </ac:spMkLst>
        </pc:spChg>
        <pc:spChg chg="add del">
          <ac:chgData name="Megan Botes" userId="70568131-745a-489b-b4fe-9e78c579dd6d" providerId="ADAL" clId="{E3DEF142-CC7A-44CA-B5B4-48BABF1A3E75}" dt="2025-10-14T12:25:36.387" v="195" actId="26606"/>
          <ac:spMkLst>
            <pc:docMk/>
            <pc:sldMk cId="1830609188" sldId="268"/>
            <ac:spMk id="16" creationId="{E51BA4DF-2BD4-4EC2-B1DB-B27C8AC71864}"/>
          </ac:spMkLst>
        </pc:spChg>
        <pc:spChg chg="add">
          <ac:chgData name="Megan Botes" userId="70568131-745a-489b-b4fe-9e78c579dd6d" providerId="ADAL" clId="{E3DEF142-CC7A-44CA-B5B4-48BABF1A3E75}" dt="2025-10-14T12:25:36.387" v="195" actId="26606"/>
          <ac:spMkLst>
            <pc:docMk/>
            <pc:sldMk cId="1830609188" sldId="268"/>
            <ac:spMk id="3079" creationId="{E51BA4DF-2BD4-4EC2-B1DB-B27C8AC71864}"/>
          </ac:spMkLst>
        </pc:spChg>
        <pc:picChg chg="del">
          <ac:chgData name="Megan Botes" userId="70568131-745a-489b-b4fe-9e78c579dd6d" providerId="ADAL" clId="{E3DEF142-CC7A-44CA-B5B4-48BABF1A3E75}" dt="2025-10-14T12:05:39.630" v="190" actId="21"/>
          <ac:picMkLst>
            <pc:docMk/>
            <pc:sldMk cId="1830609188" sldId="268"/>
            <ac:picMk id="4" creationId="{67A7A5DA-0E01-ACF5-2D0D-76678E3B6AAD}"/>
          </ac:picMkLst>
        </pc:picChg>
        <pc:picChg chg="add mod">
          <ac:chgData name="Megan Botes" userId="70568131-745a-489b-b4fe-9e78c579dd6d" providerId="ADAL" clId="{E3DEF142-CC7A-44CA-B5B4-48BABF1A3E75}" dt="2025-10-14T12:26:09.290" v="196"/>
          <ac:picMkLst>
            <pc:docMk/>
            <pc:sldMk cId="1830609188" sldId="268"/>
            <ac:picMk id="5" creationId="{7990CBD5-237D-BC5F-B72A-1DC530BC2044}"/>
          </ac:picMkLst>
        </pc:picChg>
        <pc:picChg chg="add del">
          <ac:chgData name="Megan Botes" userId="70568131-745a-489b-b4fe-9e78c579dd6d" providerId="ADAL" clId="{E3DEF142-CC7A-44CA-B5B4-48BABF1A3E75}" dt="2025-10-14T12:25:28.155" v="192" actId="478"/>
          <ac:picMkLst>
            <pc:docMk/>
            <pc:sldMk cId="1830609188" sldId="268"/>
            <ac:picMk id="12" creationId="{C9C62358-E863-1C24-245E-AA85B33F314E}"/>
          </ac:picMkLst>
        </pc:picChg>
        <pc:picChg chg="add mod">
          <ac:chgData name="Megan Botes" userId="70568131-745a-489b-b4fe-9e78c579dd6d" providerId="ADAL" clId="{E3DEF142-CC7A-44CA-B5B4-48BABF1A3E75}" dt="2025-10-14T12:25:36.387" v="195" actId="26606"/>
          <ac:picMkLst>
            <pc:docMk/>
            <pc:sldMk cId="1830609188" sldId="268"/>
            <ac:picMk id="3074" creationId="{88B2FC13-1D40-A3C4-4492-2EC95E0B0370}"/>
          </ac:picMkLst>
        </pc:picChg>
      </pc:sldChg>
      <pc:sldChg chg="addSp delSp modSp mod">
        <pc:chgData name="Megan Botes" userId="70568131-745a-489b-b4fe-9e78c579dd6d" providerId="ADAL" clId="{E3DEF142-CC7A-44CA-B5B4-48BABF1A3E75}" dt="2025-10-14T12:27:22.159" v="214"/>
        <pc:sldMkLst>
          <pc:docMk/>
          <pc:sldMk cId="245779909" sldId="269"/>
        </pc:sldMkLst>
        <pc:spChg chg="mod">
          <ac:chgData name="Megan Botes" userId="70568131-745a-489b-b4fe-9e78c579dd6d" providerId="ADAL" clId="{E3DEF142-CC7A-44CA-B5B4-48BABF1A3E75}" dt="2025-10-14T12:27:06.448" v="210" actId="26606"/>
          <ac:spMkLst>
            <pc:docMk/>
            <pc:sldMk cId="245779909" sldId="269"/>
            <ac:spMk id="2" creationId="{95078E5B-F20D-1972-F351-E71E92A2EAB0}"/>
          </ac:spMkLst>
        </pc:spChg>
        <pc:spChg chg="mod">
          <ac:chgData name="Megan Botes" userId="70568131-745a-489b-b4fe-9e78c579dd6d" providerId="ADAL" clId="{E3DEF142-CC7A-44CA-B5B4-48BABF1A3E75}" dt="2025-10-14T12:27:14.800" v="213" actId="20577"/>
          <ac:spMkLst>
            <pc:docMk/>
            <pc:sldMk cId="245779909" sldId="269"/>
            <ac:spMk id="3" creationId="{E5644510-A7B5-0417-E9DB-C511307AEABB}"/>
          </ac:spMkLst>
        </pc:spChg>
        <pc:spChg chg="del">
          <ac:chgData name="Megan Botes" userId="70568131-745a-489b-b4fe-9e78c579dd6d" providerId="ADAL" clId="{E3DEF142-CC7A-44CA-B5B4-48BABF1A3E75}" dt="2025-10-14T12:27:06.448" v="210" actId="26606"/>
          <ac:spMkLst>
            <pc:docMk/>
            <pc:sldMk cId="245779909" sldId="269"/>
            <ac:spMk id="20" creationId="{9E9F2A28-69A3-4945-B6B6-C2E4A6C55373}"/>
          </ac:spMkLst>
        </pc:spChg>
        <pc:spChg chg="del">
          <ac:chgData name="Megan Botes" userId="70568131-745a-489b-b4fe-9e78c579dd6d" providerId="ADAL" clId="{E3DEF142-CC7A-44CA-B5B4-48BABF1A3E75}" dt="2025-10-14T12:27:06.448" v="210" actId="26606"/>
          <ac:spMkLst>
            <pc:docMk/>
            <pc:sldMk cId="245779909" sldId="269"/>
            <ac:spMk id="22" creationId="{CB147A70-DC29-4DDF-A34C-2B82C6E2295E}"/>
          </ac:spMkLst>
        </pc:spChg>
        <pc:spChg chg="del">
          <ac:chgData name="Megan Botes" userId="70568131-745a-489b-b4fe-9e78c579dd6d" providerId="ADAL" clId="{E3DEF142-CC7A-44CA-B5B4-48BABF1A3E75}" dt="2025-10-14T12:27:06.448" v="210" actId="26606"/>
          <ac:spMkLst>
            <pc:docMk/>
            <pc:sldMk cId="245779909" sldId="269"/>
            <ac:spMk id="24" creationId="{3B438362-1E1E-4C62-A99E-4134CB16366C}"/>
          </ac:spMkLst>
        </pc:spChg>
        <pc:spChg chg="del">
          <ac:chgData name="Megan Botes" userId="70568131-745a-489b-b4fe-9e78c579dd6d" providerId="ADAL" clId="{E3DEF142-CC7A-44CA-B5B4-48BABF1A3E75}" dt="2025-10-14T12:27:06.448" v="210" actId="26606"/>
          <ac:spMkLst>
            <pc:docMk/>
            <pc:sldMk cId="245779909" sldId="269"/>
            <ac:spMk id="26" creationId="{6C077334-5571-4B83-A83E-4CCCFA7B5E8A}"/>
          </ac:spMkLst>
        </pc:spChg>
        <pc:spChg chg="del">
          <ac:chgData name="Megan Botes" userId="70568131-745a-489b-b4fe-9e78c579dd6d" providerId="ADAL" clId="{E3DEF142-CC7A-44CA-B5B4-48BABF1A3E75}" dt="2025-10-14T12:27:06.448" v="210" actId="26606"/>
          <ac:spMkLst>
            <pc:docMk/>
            <pc:sldMk cId="245779909" sldId="269"/>
            <ac:spMk id="28" creationId="{4D3DC50D-CA0F-48F9-B17E-20D8669AA4E0}"/>
          </ac:spMkLst>
        </pc:spChg>
        <pc:spChg chg="del">
          <ac:chgData name="Megan Botes" userId="70568131-745a-489b-b4fe-9e78c579dd6d" providerId="ADAL" clId="{E3DEF142-CC7A-44CA-B5B4-48BABF1A3E75}" dt="2025-10-14T12:27:06.448" v="210" actId="26606"/>
          <ac:spMkLst>
            <pc:docMk/>
            <pc:sldMk cId="245779909" sldId="269"/>
            <ac:spMk id="30" creationId="{D1B80E9C-CF8A-440B-B8F5-54BF121BF458}"/>
          </ac:spMkLst>
        </pc:spChg>
        <pc:spChg chg="add">
          <ac:chgData name="Megan Botes" userId="70568131-745a-489b-b4fe-9e78c579dd6d" providerId="ADAL" clId="{E3DEF142-CC7A-44CA-B5B4-48BABF1A3E75}" dt="2025-10-14T12:27:06.448" v="210" actId="26606"/>
          <ac:spMkLst>
            <pc:docMk/>
            <pc:sldMk cId="245779909" sldId="269"/>
            <ac:spMk id="35" creationId="{09C509D2-0C1A-47B8-89C1-D3AB17D45256}"/>
          </ac:spMkLst>
        </pc:spChg>
        <pc:picChg chg="mod">
          <ac:chgData name="Megan Botes" userId="70568131-745a-489b-b4fe-9e78c579dd6d" providerId="ADAL" clId="{E3DEF142-CC7A-44CA-B5B4-48BABF1A3E75}" dt="2025-10-14T12:27:06.448" v="210" actId="26606"/>
          <ac:picMkLst>
            <pc:docMk/>
            <pc:sldMk cId="245779909" sldId="269"/>
            <ac:picMk id="6" creationId="{4F0DEC86-AF64-8FF7-3979-ADA26FF6259B}"/>
          </ac:picMkLst>
        </pc:picChg>
        <pc:picChg chg="del">
          <ac:chgData name="Megan Botes" userId="70568131-745a-489b-b4fe-9e78c579dd6d" providerId="ADAL" clId="{E3DEF142-CC7A-44CA-B5B4-48BABF1A3E75}" dt="2025-10-14T12:26:26.106" v="197" actId="21"/>
          <ac:picMkLst>
            <pc:docMk/>
            <pc:sldMk cId="245779909" sldId="269"/>
            <ac:picMk id="7" creationId="{95EFF117-44DF-6A26-4F29-323B771C19F6}"/>
          </ac:picMkLst>
        </pc:picChg>
        <pc:picChg chg="add mod">
          <ac:chgData name="Megan Botes" userId="70568131-745a-489b-b4fe-9e78c579dd6d" providerId="ADAL" clId="{E3DEF142-CC7A-44CA-B5B4-48BABF1A3E75}" dt="2025-10-14T12:27:22.159" v="214"/>
          <ac:picMkLst>
            <pc:docMk/>
            <pc:sldMk cId="245779909" sldId="269"/>
            <ac:picMk id="8" creationId="{6F8DD052-3B6D-740D-A68B-CEF46622C9B5}"/>
          </ac:picMkLst>
        </pc:picChg>
      </pc:sldChg>
      <pc:sldChg chg="addSp delSp modSp mod setClrOvrMap delDesignElem chgLayout">
        <pc:chgData name="Megan Botes" userId="70568131-745a-489b-b4fe-9e78c579dd6d" providerId="ADAL" clId="{E3DEF142-CC7A-44CA-B5B4-48BABF1A3E75}" dt="2025-10-14T12:34:05.281" v="275"/>
        <pc:sldMkLst>
          <pc:docMk/>
          <pc:sldMk cId="2815450129" sldId="270"/>
        </pc:sldMkLst>
        <pc:spChg chg="mod ord">
          <ac:chgData name="Megan Botes" userId="70568131-745a-489b-b4fe-9e78c579dd6d" providerId="ADAL" clId="{E3DEF142-CC7A-44CA-B5B4-48BABF1A3E75}" dt="2025-10-14T12:33:57.696" v="274" actId="26606"/>
          <ac:spMkLst>
            <pc:docMk/>
            <pc:sldMk cId="2815450129" sldId="270"/>
            <ac:spMk id="2" creationId="{B98CEC5C-2AB3-A8FD-7F43-E5DAC5A5159D}"/>
          </ac:spMkLst>
        </pc:spChg>
        <pc:spChg chg="add del mod">
          <ac:chgData name="Megan Botes" userId="70568131-745a-489b-b4fe-9e78c579dd6d" providerId="ADAL" clId="{E3DEF142-CC7A-44CA-B5B4-48BABF1A3E75}" dt="2025-10-14T12:31:29.062" v="252" actId="26606"/>
          <ac:spMkLst>
            <pc:docMk/>
            <pc:sldMk cId="2815450129" sldId="270"/>
            <ac:spMk id="6" creationId="{8DB9E645-20A0-9135-0033-A2B85914D5F5}"/>
          </ac:spMkLst>
        </pc:spChg>
        <pc:spChg chg="del">
          <ac:chgData name="Megan Botes" userId="70568131-745a-489b-b4fe-9e78c579dd6d" providerId="ADAL" clId="{E3DEF142-CC7A-44CA-B5B4-48BABF1A3E75}" dt="2025-10-14T12:30:20.853" v="216" actId="700"/>
          <ac:spMkLst>
            <pc:docMk/>
            <pc:sldMk cId="2815450129" sldId="270"/>
            <ac:spMk id="9" creationId="{9DBC8166-481C-4473-95F5-9A5B9073B7F1}"/>
          </ac:spMkLst>
        </pc:spChg>
        <pc:spChg chg="del">
          <ac:chgData name="Megan Botes" userId="70568131-745a-489b-b4fe-9e78c579dd6d" providerId="ADAL" clId="{E3DEF142-CC7A-44CA-B5B4-48BABF1A3E75}" dt="2025-10-14T12:30:20.853" v="216" actId="700"/>
          <ac:spMkLst>
            <pc:docMk/>
            <pc:sldMk cId="2815450129" sldId="270"/>
            <ac:spMk id="11" creationId="{A5A5CE6E-90AF-4D43-A014-1F9EC83EB93D}"/>
          </ac:spMkLst>
        </pc:spChg>
        <pc:spChg chg="add">
          <ac:chgData name="Megan Botes" userId="70568131-745a-489b-b4fe-9e78c579dd6d" providerId="ADAL" clId="{E3DEF142-CC7A-44CA-B5B4-48BABF1A3E75}" dt="2025-10-14T12:33:57.696" v="274" actId="26606"/>
          <ac:spMkLst>
            <pc:docMk/>
            <pc:sldMk cId="2815450129" sldId="270"/>
            <ac:spMk id="14" creationId="{9228552E-C8B1-4A80-8448-0787CE0FC704}"/>
          </ac:spMkLst>
        </pc:spChg>
        <pc:graphicFrameChg chg="del mod ord">
          <ac:chgData name="Megan Botes" userId="70568131-745a-489b-b4fe-9e78c579dd6d" providerId="ADAL" clId="{E3DEF142-CC7A-44CA-B5B4-48BABF1A3E75}" dt="2025-10-14T12:30:29.368" v="219" actId="478"/>
          <ac:graphicFrameMkLst>
            <pc:docMk/>
            <pc:sldMk cId="2815450129" sldId="270"/>
            <ac:graphicFrameMk id="5" creationId="{F7C86BBE-5C47-66CD-E3B6-ED15C9ADA07D}"/>
          </ac:graphicFrameMkLst>
        </pc:graphicFrameChg>
        <pc:graphicFrameChg chg="add mod modGraphic">
          <ac:chgData name="Megan Botes" userId="70568131-745a-489b-b4fe-9e78c579dd6d" providerId="ADAL" clId="{E3DEF142-CC7A-44CA-B5B4-48BABF1A3E75}" dt="2025-10-14T12:33:57.696" v="274" actId="26606"/>
          <ac:graphicFrameMkLst>
            <pc:docMk/>
            <pc:sldMk cId="2815450129" sldId="270"/>
            <ac:graphicFrameMk id="8" creationId="{D8F55DD6-5D5D-9987-328A-9DECBBA2607A}"/>
          </ac:graphicFrameMkLst>
        </pc:graphicFrameChg>
        <pc:picChg chg="del">
          <ac:chgData name="Megan Botes" userId="70568131-745a-489b-b4fe-9e78c579dd6d" providerId="ADAL" clId="{E3DEF142-CC7A-44CA-B5B4-48BABF1A3E75}" dt="2025-10-14T12:30:16.004" v="215" actId="478"/>
          <ac:picMkLst>
            <pc:docMk/>
            <pc:sldMk cId="2815450129" sldId="270"/>
            <ac:picMk id="4" creationId="{C5CBE66E-AD8A-CCC4-8B31-797F5EB3B78A}"/>
          </ac:picMkLst>
        </pc:picChg>
        <pc:picChg chg="add mod">
          <ac:chgData name="Megan Botes" userId="70568131-745a-489b-b4fe-9e78c579dd6d" providerId="ADAL" clId="{E3DEF142-CC7A-44CA-B5B4-48BABF1A3E75}" dt="2025-10-14T12:34:05.281" v="275"/>
          <ac:picMkLst>
            <pc:docMk/>
            <pc:sldMk cId="2815450129" sldId="270"/>
            <ac:picMk id="7" creationId="{F37A5021-9803-EC58-C66F-B3EFA7F3A956}"/>
          </ac:picMkLst>
        </pc:picChg>
        <pc:picChg chg="add">
          <ac:chgData name="Megan Botes" userId="70568131-745a-489b-b4fe-9e78c579dd6d" providerId="ADAL" clId="{E3DEF142-CC7A-44CA-B5B4-48BABF1A3E75}" dt="2025-10-14T12:33:57.696" v="274" actId="26606"/>
          <ac:picMkLst>
            <pc:docMk/>
            <pc:sldMk cId="2815450129" sldId="270"/>
            <ac:picMk id="10" creationId="{3CD9339C-6712-E876-9B00-8735F023F136}"/>
          </ac:picMkLst>
        </pc:picChg>
      </pc:sldChg>
      <pc:sldChg chg="addSp delSp modSp mod">
        <pc:chgData name="Megan Botes" userId="70568131-745a-489b-b4fe-9e78c579dd6d" providerId="ADAL" clId="{E3DEF142-CC7A-44CA-B5B4-48BABF1A3E75}" dt="2025-10-14T12:46:10.876" v="324"/>
        <pc:sldMkLst>
          <pc:docMk/>
          <pc:sldMk cId="1837086154" sldId="271"/>
        </pc:sldMkLst>
        <pc:spChg chg="mod">
          <ac:chgData name="Megan Botes" userId="70568131-745a-489b-b4fe-9e78c579dd6d" providerId="ADAL" clId="{E3DEF142-CC7A-44CA-B5B4-48BABF1A3E75}" dt="2025-10-14T12:40:44.547" v="279" actId="26606"/>
          <ac:spMkLst>
            <pc:docMk/>
            <pc:sldMk cId="1837086154" sldId="271"/>
            <ac:spMk id="2" creationId="{0A3E3BA7-CA4B-FADD-B04D-52FF3777A465}"/>
          </ac:spMkLst>
        </pc:spChg>
        <pc:spChg chg="del">
          <ac:chgData name="Megan Botes" userId="70568131-745a-489b-b4fe-9e78c579dd6d" providerId="ADAL" clId="{E3DEF142-CC7A-44CA-B5B4-48BABF1A3E75}" dt="2025-10-14T12:40:44.547" v="279" actId="26606"/>
          <ac:spMkLst>
            <pc:docMk/>
            <pc:sldMk cId="1837086154" sldId="271"/>
            <ac:spMk id="16" creationId="{955A2079-FA98-4876-80F0-72364A7D2EA4}"/>
          </ac:spMkLst>
        </pc:spChg>
        <pc:spChg chg="add">
          <ac:chgData name="Megan Botes" userId="70568131-745a-489b-b4fe-9e78c579dd6d" providerId="ADAL" clId="{E3DEF142-CC7A-44CA-B5B4-48BABF1A3E75}" dt="2025-10-14T12:40:44.547" v="279" actId="26606"/>
          <ac:spMkLst>
            <pc:docMk/>
            <pc:sldMk cId="1837086154" sldId="271"/>
            <ac:spMk id="21" creationId="{EAE48C4B-3A90-42C3-BA00-6092B477179E}"/>
          </ac:spMkLst>
        </pc:spChg>
        <pc:spChg chg="add">
          <ac:chgData name="Megan Botes" userId="70568131-745a-489b-b4fe-9e78c579dd6d" providerId="ADAL" clId="{E3DEF142-CC7A-44CA-B5B4-48BABF1A3E75}" dt="2025-10-14T12:40:44.547" v="279" actId="26606"/>
          <ac:spMkLst>
            <pc:docMk/>
            <pc:sldMk cId="1837086154" sldId="271"/>
            <ac:spMk id="23" creationId="{F919E280-CA27-4214-97E6-294E0C3BC4B3}"/>
          </ac:spMkLst>
        </pc:spChg>
        <pc:graphicFrameChg chg="mod ord modGraphic">
          <ac:chgData name="Megan Botes" userId="70568131-745a-489b-b4fe-9e78c579dd6d" providerId="ADAL" clId="{E3DEF142-CC7A-44CA-B5B4-48BABF1A3E75}" dt="2025-10-14T12:42:40.301" v="323" actId="403"/>
          <ac:graphicFrameMkLst>
            <pc:docMk/>
            <pc:sldMk cId="1837086154" sldId="271"/>
            <ac:graphicFrameMk id="5" creationId="{D2144AF8-6967-008B-074D-58C6227F77BA}"/>
          </ac:graphicFrameMkLst>
        </pc:graphicFrameChg>
        <pc:picChg chg="add mod modCrop">
          <ac:chgData name="Megan Botes" userId="70568131-745a-489b-b4fe-9e78c579dd6d" providerId="ADAL" clId="{E3DEF142-CC7A-44CA-B5B4-48BABF1A3E75}" dt="2025-10-14T12:41:19.357" v="285" actId="732"/>
          <ac:picMkLst>
            <pc:docMk/>
            <pc:sldMk cId="1837086154" sldId="271"/>
            <ac:picMk id="3" creationId="{47F6C16F-F8D9-84DE-BCE4-DC0B7B07E495}"/>
          </ac:picMkLst>
        </pc:picChg>
        <pc:picChg chg="del">
          <ac:chgData name="Megan Botes" userId="70568131-745a-489b-b4fe-9e78c579dd6d" providerId="ADAL" clId="{E3DEF142-CC7A-44CA-B5B4-48BABF1A3E75}" dt="2025-10-14T12:40:18.923" v="278" actId="21"/>
          <ac:picMkLst>
            <pc:docMk/>
            <pc:sldMk cId="1837086154" sldId="271"/>
            <ac:picMk id="4" creationId="{D8808602-EC70-8D36-1A8A-5BA1862F8456}"/>
          </ac:picMkLst>
        </pc:picChg>
        <pc:picChg chg="add mod modCrop">
          <ac:chgData name="Megan Botes" userId="70568131-745a-489b-b4fe-9e78c579dd6d" providerId="ADAL" clId="{E3DEF142-CC7A-44CA-B5B4-48BABF1A3E75}" dt="2025-10-14T12:41:01.638" v="282" actId="732"/>
          <ac:picMkLst>
            <pc:docMk/>
            <pc:sldMk cId="1837086154" sldId="271"/>
            <ac:picMk id="6" creationId="{316F582F-1F0C-3C21-8305-E55D11BE2EA2}"/>
          </ac:picMkLst>
        </pc:picChg>
        <pc:picChg chg="add mod">
          <ac:chgData name="Megan Botes" userId="70568131-745a-489b-b4fe-9e78c579dd6d" providerId="ADAL" clId="{E3DEF142-CC7A-44CA-B5B4-48BABF1A3E75}" dt="2025-10-14T12:46:10.876" v="324"/>
          <ac:picMkLst>
            <pc:docMk/>
            <pc:sldMk cId="1837086154" sldId="271"/>
            <ac:picMk id="7" creationId="{9992FB78-BC6F-5A61-0720-28EE1A1E116E}"/>
          </ac:picMkLst>
        </pc:picChg>
      </pc:sldChg>
      <pc:sldChg chg="addSp delSp modSp mod">
        <pc:chgData name="Megan Botes" userId="70568131-745a-489b-b4fe-9e78c579dd6d" providerId="ADAL" clId="{E3DEF142-CC7A-44CA-B5B4-48BABF1A3E75}" dt="2025-10-14T12:50:33.277" v="376"/>
        <pc:sldMkLst>
          <pc:docMk/>
          <pc:sldMk cId="189254177" sldId="272"/>
        </pc:sldMkLst>
        <pc:spChg chg="mod">
          <ac:chgData name="Megan Botes" userId="70568131-745a-489b-b4fe-9e78c579dd6d" providerId="ADAL" clId="{E3DEF142-CC7A-44CA-B5B4-48BABF1A3E75}" dt="2025-10-14T12:49:20.668" v="360" actId="26606"/>
          <ac:spMkLst>
            <pc:docMk/>
            <pc:sldMk cId="189254177" sldId="272"/>
            <ac:spMk id="2" creationId="{53337DF6-D940-081E-44EB-50F2B13B6E56}"/>
          </ac:spMkLst>
        </pc:spChg>
        <pc:spChg chg="del">
          <ac:chgData name="Megan Botes" userId="70568131-745a-489b-b4fe-9e78c579dd6d" providerId="ADAL" clId="{E3DEF142-CC7A-44CA-B5B4-48BABF1A3E75}" dt="2025-10-14T12:47:08.867" v="329" actId="26606"/>
          <ac:spMkLst>
            <pc:docMk/>
            <pc:sldMk cId="189254177" sldId="272"/>
            <ac:spMk id="9225" creationId="{4F7EBAE4-9945-4473-9E34-B2C66EA0F03D}"/>
          </ac:spMkLst>
        </pc:spChg>
        <pc:spChg chg="del">
          <ac:chgData name="Megan Botes" userId="70568131-745a-489b-b4fe-9e78c579dd6d" providerId="ADAL" clId="{E3DEF142-CC7A-44CA-B5B4-48BABF1A3E75}" dt="2025-10-14T12:47:08.867" v="329" actId="26606"/>
          <ac:spMkLst>
            <pc:docMk/>
            <pc:sldMk cId="189254177" sldId="272"/>
            <ac:spMk id="9227" creationId="{70BEB1E7-2F88-40BC-B73D-42E5B6F80BFC}"/>
          </ac:spMkLst>
        </pc:spChg>
        <pc:spChg chg="del">
          <ac:chgData name="Megan Botes" userId="70568131-745a-489b-b4fe-9e78c579dd6d" providerId="ADAL" clId="{E3DEF142-CC7A-44CA-B5B4-48BABF1A3E75}" dt="2025-10-14T12:47:08.867" v="329" actId="26606"/>
          <ac:spMkLst>
            <pc:docMk/>
            <pc:sldMk cId="189254177" sldId="272"/>
            <ac:spMk id="9229" creationId="{A7B99495-F43F-4D80-A44F-2CB4764EB90B}"/>
          </ac:spMkLst>
        </pc:spChg>
        <pc:spChg chg="add del">
          <ac:chgData name="Megan Botes" userId="70568131-745a-489b-b4fe-9e78c579dd6d" providerId="ADAL" clId="{E3DEF142-CC7A-44CA-B5B4-48BABF1A3E75}" dt="2025-10-14T12:49:20.691" v="361" actId="26606"/>
          <ac:spMkLst>
            <pc:docMk/>
            <pc:sldMk cId="189254177" sldId="272"/>
            <ac:spMk id="9236" creationId="{EAE48C4B-3A90-42C3-BA00-6092B477179E}"/>
          </ac:spMkLst>
        </pc:spChg>
        <pc:spChg chg="add del">
          <ac:chgData name="Megan Botes" userId="70568131-745a-489b-b4fe-9e78c579dd6d" providerId="ADAL" clId="{E3DEF142-CC7A-44CA-B5B4-48BABF1A3E75}" dt="2025-10-14T12:49:20.691" v="361" actId="26606"/>
          <ac:spMkLst>
            <pc:docMk/>
            <pc:sldMk cId="189254177" sldId="272"/>
            <ac:spMk id="9238" creationId="{F919E280-CA27-4214-97E6-294E0C3BC4B3}"/>
          </ac:spMkLst>
        </pc:spChg>
        <pc:spChg chg="add">
          <ac:chgData name="Megan Botes" userId="70568131-745a-489b-b4fe-9e78c579dd6d" providerId="ADAL" clId="{E3DEF142-CC7A-44CA-B5B4-48BABF1A3E75}" dt="2025-10-14T12:49:20.691" v="361" actId="26606"/>
          <ac:spMkLst>
            <pc:docMk/>
            <pc:sldMk cId="189254177" sldId="272"/>
            <ac:spMk id="9247" creationId="{EAE48C4B-3A90-42C3-BA00-6092B477179E}"/>
          </ac:spMkLst>
        </pc:spChg>
        <pc:spChg chg="add">
          <ac:chgData name="Megan Botes" userId="70568131-745a-489b-b4fe-9e78c579dd6d" providerId="ADAL" clId="{E3DEF142-CC7A-44CA-B5B4-48BABF1A3E75}" dt="2025-10-14T12:49:20.691" v="361" actId="26606"/>
          <ac:spMkLst>
            <pc:docMk/>
            <pc:sldMk cId="189254177" sldId="272"/>
            <ac:spMk id="9248" creationId="{F919E280-CA27-4214-97E6-294E0C3BC4B3}"/>
          </ac:spMkLst>
        </pc:spChg>
        <pc:grpChg chg="add del">
          <ac:chgData name="Megan Botes" userId="70568131-745a-489b-b4fe-9e78c579dd6d" providerId="ADAL" clId="{E3DEF142-CC7A-44CA-B5B4-48BABF1A3E75}" dt="2025-10-14T12:49:20.668" v="360" actId="26606"/>
          <ac:grpSpMkLst>
            <pc:docMk/>
            <pc:sldMk cId="189254177" sldId="272"/>
            <ac:grpSpMk id="9243" creationId="{923615DC-F5A3-677C-DB79-DA387F11FC43}"/>
          </ac:grpSpMkLst>
        </pc:grpChg>
        <pc:graphicFrameChg chg="mod ord modGraphic">
          <ac:chgData name="Megan Botes" userId="70568131-745a-489b-b4fe-9e78c579dd6d" providerId="ADAL" clId="{E3DEF142-CC7A-44CA-B5B4-48BABF1A3E75}" dt="2025-10-14T12:49:20.691" v="361" actId="26606"/>
          <ac:graphicFrameMkLst>
            <pc:docMk/>
            <pc:sldMk cId="189254177" sldId="272"/>
            <ac:graphicFrameMk id="9231" creationId="{B8BE8347-EC0D-1EC9-57C1-1558F64F655A}"/>
          </ac:graphicFrameMkLst>
        </pc:graphicFrameChg>
        <pc:picChg chg="add mod ord modCrop">
          <ac:chgData name="Megan Botes" userId="70568131-745a-489b-b4fe-9e78c579dd6d" providerId="ADAL" clId="{E3DEF142-CC7A-44CA-B5B4-48BABF1A3E75}" dt="2025-10-14T12:50:20.109" v="375" actId="732"/>
          <ac:picMkLst>
            <pc:docMk/>
            <pc:sldMk cId="189254177" sldId="272"/>
            <ac:picMk id="3" creationId="{1FC3CC2E-3232-394A-8A61-1018306C92F7}"/>
          </ac:picMkLst>
        </pc:picChg>
        <pc:picChg chg="del">
          <ac:chgData name="Megan Botes" userId="70568131-745a-489b-b4fe-9e78c579dd6d" providerId="ADAL" clId="{E3DEF142-CC7A-44CA-B5B4-48BABF1A3E75}" dt="2025-10-14T12:46:57.783" v="328" actId="478"/>
          <ac:picMkLst>
            <pc:docMk/>
            <pc:sldMk cId="189254177" sldId="272"/>
            <ac:picMk id="4" creationId="{3F3CF63A-8AA9-F763-913B-8ECD17D54FC7}"/>
          </ac:picMkLst>
        </pc:picChg>
        <pc:picChg chg="add mod modCrop">
          <ac:chgData name="Megan Botes" userId="70568131-745a-489b-b4fe-9e78c579dd6d" providerId="ADAL" clId="{E3DEF142-CC7A-44CA-B5B4-48BABF1A3E75}" dt="2025-10-14T12:50:11.341" v="374" actId="732"/>
          <ac:picMkLst>
            <pc:docMk/>
            <pc:sldMk cId="189254177" sldId="272"/>
            <ac:picMk id="5" creationId="{A5A402B4-C4AF-B53E-6F47-4D6069E0F109}"/>
          </ac:picMkLst>
        </pc:picChg>
        <pc:picChg chg="add mod">
          <ac:chgData name="Megan Botes" userId="70568131-745a-489b-b4fe-9e78c579dd6d" providerId="ADAL" clId="{E3DEF142-CC7A-44CA-B5B4-48BABF1A3E75}" dt="2025-10-14T12:50:33.277" v="376"/>
          <ac:picMkLst>
            <pc:docMk/>
            <pc:sldMk cId="189254177" sldId="272"/>
            <ac:picMk id="6" creationId="{685DD158-6884-94E6-1DE3-36A2E19A4D2C}"/>
          </ac:picMkLst>
        </pc:picChg>
        <pc:picChg chg="del">
          <ac:chgData name="Megan Botes" userId="70568131-745a-489b-b4fe-9e78c579dd6d" providerId="ADAL" clId="{E3DEF142-CC7A-44CA-B5B4-48BABF1A3E75}" dt="2025-10-14T12:46:52.764" v="326" actId="478"/>
          <ac:picMkLst>
            <pc:docMk/>
            <pc:sldMk cId="189254177" sldId="272"/>
            <ac:picMk id="9220" creationId="{0E6E11E0-2FE8-E09A-3E51-DDC8E1A351DB}"/>
          </ac:picMkLst>
        </pc:picChg>
      </pc:sldChg>
      <pc:sldChg chg="addSp delSp modSp mod setBg setClrOvrMap">
        <pc:chgData name="Megan Botes" userId="70568131-745a-489b-b4fe-9e78c579dd6d" providerId="ADAL" clId="{E3DEF142-CC7A-44CA-B5B4-48BABF1A3E75}" dt="2025-10-14T12:56:40.135" v="386"/>
        <pc:sldMkLst>
          <pc:docMk/>
          <pc:sldMk cId="4167835581" sldId="273"/>
        </pc:sldMkLst>
        <pc:spChg chg="mod">
          <ac:chgData name="Megan Botes" userId="70568131-745a-489b-b4fe-9e78c579dd6d" providerId="ADAL" clId="{E3DEF142-CC7A-44CA-B5B4-48BABF1A3E75}" dt="2025-10-14T12:55:45.756" v="383" actId="26606"/>
          <ac:spMkLst>
            <pc:docMk/>
            <pc:sldMk cId="4167835581" sldId="273"/>
            <ac:spMk id="2" creationId="{E8A62AC5-356A-B38F-2145-77BFB8E0FA4C}"/>
          </ac:spMkLst>
        </pc:spChg>
        <pc:spChg chg="del">
          <ac:chgData name="Megan Botes" userId="70568131-745a-489b-b4fe-9e78c579dd6d" providerId="ADAL" clId="{E3DEF142-CC7A-44CA-B5B4-48BABF1A3E75}" dt="2025-10-14T12:55:45.756" v="383" actId="26606"/>
          <ac:spMkLst>
            <pc:docMk/>
            <pc:sldMk cId="4167835581" sldId="273"/>
            <ac:spMk id="18" creationId="{AE5A632B-B15A-489E-8337-BC0F40DBC21F}"/>
          </ac:spMkLst>
        </pc:spChg>
        <pc:spChg chg="del">
          <ac:chgData name="Megan Botes" userId="70568131-745a-489b-b4fe-9e78c579dd6d" providerId="ADAL" clId="{E3DEF142-CC7A-44CA-B5B4-48BABF1A3E75}" dt="2025-10-14T12:55:45.756" v="383" actId="26606"/>
          <ac:spMkLst>
            <pc:docMk/>
            <pc:sldMk cId="4167835581" sldId="273"/>
            <ac:spMk id="20" creationId="{6E895C8D-1379-40B8-8B1B-B6F5AEAF0A6C}"/>
          </ac:spMkLst>
        </pc:spChg>
        <pc:graphicFrameChg chg="mod modGraphic">
          <ac:chgData name="Megan Botes" userId="70568131-745a-489b-b4fe-9e78c579dd6d" providerId="ADAL" clId="{E3DEF142-CC7A-44CA-B5B4-48BABF1A3E75}" dt="2025-10-14T12:55:45.756" v="383" actId="26606"/>
          <ac:graphicFrameMkLst>
            <pc:docMk/>
            <pc:sldMk cId="4167835581" sldId="273"/>
            <ac:graphicFrameMk id="5" creationId="{658DE733-3F1C-540D-EC4B-848E119B3532}"/>
          </ac:graphicFrameMkLst>
        </pc:graphicFrameChg>
        <pc:picChg chg="add mod">
          <ac:chgData name="Megan Botes" userId="70568131-745a-489b-b4fe-9e78c579dd6d" providerId="ADAL" clId="{E3DEF142-CC7A-44CA-B5B4-48BABF1A3E75}" dt="2025-10-14T12:54:43.582" v="377"/>
          <ac:picMkLst>
            <pc:docMk/>
            <pc:sldMk cId="4167835581" sldId="273"/>
            <ac:picMk id="3" creationId="{2FDA754E-3A16-23B5-0A03-9D3B3829280E}"/>
          </ac:picMkLst>
        </pc:picChg>
        <pc:picChg chg="add mod ord">
          <ac:chgData name="Megan Botes" userId="70568131-745a-489b-b4fe-9e78c579dd6d" providerId="ADAL" clId="{E3DEF142-CC7A-44CA-B5B4-48BABF1A3E75}" dt="2025-10-14T12:56:04.734" v="385" actId="962"/>
          <ac:picMkLst>
            <pc:docMk/>
            <pc:sldMk cId="4167835581" sldId="273"/>
            <ac:picMk id="4" creationId="{717B9F5D-0057-AF64-005E-F27DE9A176A1}"/>
          </ac:picMkLst>
        </pc:picChg>
        <pc:picChg chg="add mod">
          <ac:chgData name="Megan Botes" userId="70568131-745a-489b-b4fe-9e78c579dd6d" providerId="ADAL" clId="{E3DEF142-CC7A-44CA-B5B4-48BABF1A3E75}" dt="2025-10-14T12:56:40.135" v="386"/>
          <ac:picMkLst>
            <pc:docMk/>
            <pc:sldMk cId="4167835581" sldId="273"/>
            <ac:picMk id="6" creationId="{C1AA4ECF-4814-9818-031A-32ACEA0CE728}"/>
          </ac:picMkLst>
        </pc:picChg>
        <pc:picChg chg="add del">
          <ac:chgData name="Megan Botes" userId="70568131-745a-489b-b4fe-9e78c579dd6d" providerId="ADAL" clId="{E3DEF142-CC7A-44CA-B5B4-48BABF1A3E75}" dt="2025-10-14T12:55:29.393" v="382" actId="21"/>
          <ac:picMkLst>
            <pc:docMk/>
            <pc:sldMk cId="4167835581" sldId="273"/>
            <ac:picMk id="7" creationId="{8DEEB4BD-E09F-738F-FDDD-7C06C150531F}"/>
          </ac:picMkLst>
        </pc:picChg>
      </pc:sldChg>
      <pc:sldChg chg="addSp delSp modSp mod setClrOvrMap delDesignElem chgLayout">
        <pc:chgData name="Megan Botes" userId="70568131-745a-489b-b4fe-9e78c579dd6d" providerId="ADAL" clId="{E3DEF142-CC7A-44CA-B5B4-48BABF1A3E75}" dt="2025-10-14T13:01:38.355" v="430"/>
        <pc:sldMkLst>
          <pc:docMk/>
          <pc:sldMk cId="3260760226" sldId="275"/>
        </pc:sldMkLst>
        <pc:spChg chg="mod ord">
          <ac:chgData name="Megan Botes" userId="70568131-745a-489b-b4fe-9e78c579dd6d" providerId="ADAL" clId="{E3DEF142-CC7A-44CA-B5B4-48BABF1A3E75}" dt="2025-10-14T13:01:04.978" v="429" actId="26606"/>
          <ac:spMkLst>
            <pc:docMk/>
            <pc:sldMk cId="3260760226" sldId="275"/>
            <ac:spMk id="2" creationId="{E21080F6-37DA-52A4-43B5-60CAC1FBA949}"/>
          </ac:spMkLst>
        </pc:spChg>
        <pc:spChg chg="add del mod">
          <ac:chgData name="Megan Botes" userId="70568131-745a-489b-b4fe-9e78c579dd6d" providerId="ADAL" clId="{E3DEF142-CC7A-44CA-B5B4-48BABF1A3E75}" dt="2025-10-14T13:01:04.978" v="429" actId="26606"/>
          <ac:spMkLst>
            <pc:docMk/>
            <pc:sldMk cId="3260760226" sldId="275"/>
            <ac:spMk id="6" creationId="{D3A2E3ED-DCB9-6ECF-2F03-9A666EEBC672}"/>
          </ac:spMkLst>
        </pc:spChg>
        <pc:spChg chg="add">
          <ac:chgData name="Megan Botes" userId="70568131-745a-489b-b4fe-9e78c579dd6d" providerId="ADAL" clId="{E3DEF142-CC7A-44CA-B5B4-48BABF1A3E75}" dt="2025-10-14T13:01:04.978" v="429" actId="26606"/>
          <ac:spMkLst>
            <pc:docMk/>
            <pc:sldMk cId="3260760226" sldId="275"/>
            <ac:spMk id="13" creationId="{9228552E-C8B1-4A80-8448-0787CE0FC704}"/>
          </ac:spMkLst>
        </pc:spChg>
        <pc:spChg chg="del">
          <ac:chgData name="Megan Botes" userId="70568131-745a-489b-b4fe-9e78c579dd6d" providerId="ADAL" clId="{E3DEF142-CC7A-44CA-B5B4-48BABF1A3E75}" dt="2025-10-14T13:00:10.642" v="404" actId="700"/>
          <ac:spMkLst>
            <pc:docMk/>
            <pc:sldMk cId="3260760226" sldId="275"/>
            <ac:spMk id="23" creationId="{2EB492CD-616E-47F8-933B-5E2D952A0593}"/>
          </ac:spMkLst>
        </pc:spChg>
        <pc:spChg chg="del">
          <ac:chgData name="Megan Botes" userId="70568131-745a-489b-b4fe-9e78c579dd6d" providerId="ADAL" clId="{E3DEF142-CC7A-44CA-B5B4-48BABF1A3E75}" dt="2025-10-14T13:00:10.642" v="404" actId="700"/>
          <ac:spMkLst>
            <pc:docMk/>
            <pc:sldMk cId="3260760226" sldId="275"/>
            <ac:spMk id="25" creationId="{59383CF9-23B5-4335-9B21-1791C4CF1C75}"/>
          </ac:spMkLst>
        </pc:spChg>
        <pc:spChg chg="del">
          <ac:chgData name="Megan Botes" userId="70568131-745a-489b-b4fe-9e78c579dd6d" providerId="ADAL" clId="{E3DEF142-CC7A-44CA-B5B4-48BABF1A3E75}" dt="2025-10-14T13:00:10.642" v="404" actId="700"/>
          <ac:spMkLst>
            <pc:docMk/>
            <pc:sldMk cId="3260760226" sldId="275"/>
            <ac:spMk id="27" creationId="{0007FE00-9498-4706-B255-6437B0252C02}"/>
          </ac:spMkLst>
        </pc:spChg>
        <pc:graphicFrameChg chg="del mod ord">
          <ac:chgData name="Megan Botes" userId="70568131-745a-489b-b4fe-9e78c579dd6d" providerId="ADAL" clId="{E3DEF142-CC7A-44CA-B5B4-48BABF1A3E75}" dt="2025-10-14T13:00:12.966" v="405" actId="478"/>
          <ac:graphicFrameMkLst>
            <pc:docMk/>
            <pc:sldMk cId="3260760226" sldId="275"/>
            <ac:graphicFrameMk id="5" creationId="{C5B78C18-90BE-DFA0-E7E3-241E5953A17B}"/>
          </ac:graphicFrameMkLst>
        </pc:graphicFrameChg>
        <pc:graphicFrameChg chg="add">
          <ac:chgData name="Megan Botes" userId="70568131-745a-489b-b4fe-9e78c579dd6d" providerId="ADAL" clId="{E3DEF142-CC7A-44CA-B5B4-48BABF1A3E75}" dt="2025-10-14T13:01:04.978" v="429" actId="26606"/>
          <ac:graphicFrameMkLst>
            <pc:docMk/>
            <pc:sldMk cId="3260760226" sldId="275"/>
            <ac:graphicFrameMk id="8" creationId="{14D699A8-CB63-33BD-B4EC-79ADF8A18464}"/>
          </ac:graphicFrameMkLst>
        </pc:graphicFrameChg>
        <pc:picChg chg="del">
          <ac:chgData name="Megan Botes" userId="70568131-745a-489b-b4fe-9e78c579dd6d" providerId="ADAL" clId="{E3DEF142-CC7A-44CA-B5B4-48BABF1A3E75}" dt="2025-10-14T13:00:06.591" v="403" actId="478"/>
          <ac:picMkLst>
            <pc:docMk/>
            <pc:sldMk cId="3260760226" sldId="275"/>
            <ac:picMk id="4" creationId="{A3DBCB4C-DE81-87D6-C73A-2856BB00F2F4}"/>
          </ac:picMkLst>
        </pc:picChg>
        <pc:picChg chg="add mod">
          <ac:chgData name="Megan Botes" userId="70568131-745a-489b-b4fe-9e78c579dd6d" providerId="ADAL" clId="{E3DEF142-CC7A-44CA-B5B4-48BABF1A3E75}" dt="2025-10-14T13:01:38.355" v="430"/>
          <ac:picMkLst>
            <pc:docMk/>
            <pc:sldMk cId="3260760226" sldId="275"/>
            <ac:picMk id="7" creationId="{205C0726-3F15-73D0-9110-B3D2D81E3060}"/>
          </ac:picMkLst>
        </pc:picChg>
        <pc:picChg chg="add">
          <ac:chgData name="Megan Botes" userId="70568131-745a-489b-b4fe-9e78c579dd6d" providerId="ADAL" clId="{E3DEF142-CC7A-44CA-B5B4-48BABF1A3E75}" dt="2025-10-14T13:01:04.978" v="429" actId="26606"/>
          <ac:picMkLst>
            <pc:docMk/>
            <pc:sldMk cId="3260760226" sldId="275"/>
            <ac:picMk id="9" creationId="{DF57F74A-4B00-048E-69BE-DAC800D6DCD8}"/>
          </ac:picMkLst>
        </pc:picChg>
      </pc:sldChg>
      <pc:sldChg chg="addSp delSp modSp mod">
        <pc:chgData name="Megan Botes" userId="70568131-745a-489b-b4fe-9e78c579dd6d" providerId="ADAL" clId="{E3DEF142-CC7A-44CA-B5B4-48BABF1A3E75}" dt="2025-10-14T13:05:43.122" v="433"/>
        <pc:sldMkLst>
          <pc:docMk/>
          <pc:sldMk cId="3704351702" sldId="276"/>
        </pc:sldMkLst>
        <pc:spChg chg="mod">
          <ac:chgData name="Megan Botes" userId="70568131-745a-489b-b4fe-9e78c579dd6d" providerId="ADAL" clId="{E3DEF142-CC7A-44CA-B5B4-48BABF1A3E75}" dt="2025-10-14T13:05:39.751" v="432" actId="26606"/>
          <ac:spMkLst>
            <pc:docMk/>
            <pc:sldMk cId="3704351702" sldId="276"/>
            <ac:spMk id="2" creationId="{5A8261AD-6047-5488-0B4A-3E563600EC52}"/>
          </ac:spMkLst>
        </pc:spChg>
        <pc:spChg chg="del">
          <ac:chgData name="Megan Botes" userId="70568131-745a-489b-b4fe-9e78c579dd6d" providerId="ADAL" clId="{E3DEF142-CC7A-44CA-B5B4-48BABF1A3E75}" dt="2025-10-14T13:05:39.751" v="432" actId="26606"/>
          <ac:spMkLst>
            <pc:docMk/>
            <pc:sldMk cId="3704351702" sldId="276"/>
            <ac:spMk id="43" creationId="{955A2079-FA98-4876-80F0-72364A7D2EA4}"/>
          </ac:spMkLst>
        </pc:spChg>
        <pc:spChg chg="add">
          <ac:chgData name="Megan Botes" userId="70568131-745a-489b-b4fe-9e78c579dd6d" providerId="ADAL" clId="{E3DEF142-CC7A-44CA-B5B4-48BABF1A3E75}" dt="2025-10-14T13:05:39.751" v="432" actId="26606"/>
          <ac:spMkLst>
            <pc:docMk/>
            <pc:sldMk cId="3704351702" sldId="276"/>
            <ac:spMk id="48" creationId="{BACC6370-2D7E-4714-9D71-7542949D7D5D}"/>
          </ac:spMkLst>
        </pc:spChg>
        <pc:spChg chg="add">
          <ac:chgData name="Megan Botes" userId="70568131-745a-489b-b4fe-9e78c579dd6d" providerId="ADAL" clId="{E3DEF142-CC7A-44CA-B5B4-48BABF1A3E75}" dt="2025-10-14T13:05:39.751" v="432" actId="26606"/>
          <ac:spMkLst>
            <pc:docMk/>
            <pc:sldMk cId="3704351702" sldId="276"/>
            <ac:spMk id="50" creationId="{F68B3F68-107C-434F-AA38-110D5EA91B85}"/>
          </ac:spMkLst>
        </pc:spChg>
        <pc:spChg chg="add">
          <ac:chgData name="Megan Botes" userId="70568131-745a-489b-b4fe-9e78c579dd6d" providerId="ADAL" clId="{E3DEF142-CC7A-44CA-B5B4-48BABF1A3E75}" dt="2025-10-14T13:05:39.751" v="432" actId="26606"/>
          <ac:spMkLst>
            <pc:docMk/>
            <pc:sldMk cId="3704351702" sldId="276"/>
            <ac:spMk id="52" creationId="{AAD0DBB9-1A4B-4391-81D4-CB19F9AB918A}"/>
          </ac:spMkLst>
        </pc:spChg>
        <pc:spChg chg="add">
          <ac:chgData name="Megan Botes" userId="70568131-745a-489b-b4fe-9e78c579dd6d" providerId="ADAL" clId="{E3DEF142-CC7A-44CA-B5B4-48BABF1A3E75}" dt="2025-10-14T13:05:39.751" v="432" actId="26606"/>
          <ac:spMkLst>
            <pc:docMk/>
            <pc:sldMk cId="3704351702" sldId="276"/>
            <ac:spMk id="54" creationId="{063BBA22-50EA-4C4D-BE05-F1CE4E63AA56}"/>
          </ac:spMkLst>
        </pc:spChg>
        <pc:graphicFrameChg chg="mod modGraphic">
          <ac:chgData name="Megan Botes" userId="70568131-745a-489b-b4fe-9e78c579dd6d" providerId="ADAL" clId="{E3DEF142-CC7A-44CA-B5B4-48BABF1A3E75}" dt="2025-10-14T13:05:39.751" v="432" actId="26606"/>
          <ac:graphicFrameMkLst>
            <pc:docMk/>
            <pc:sldMk cId="3704351702" sldId="276"/>
            <ac:graphicFrameMk id="25" creationId="{CBFCEA1F-7E9F-BE5F-B880-3356B1E18232}"/>
          </ac:graphicFrameMkLst>
        </pc:graphicFrameChg>
        <pc:picChg chg="add mod">
          <ac:chgData name="Megan Botes" userId="70568131-745a-489b-b4fe-9e78c579dd6d" providerId="ADAL" clId="{E3DEF142-CC7A-44CA-B5B4-48BABF1A3E75}" dt="2025-10-14T13:05:43.122" v="433"/>
          <ac:picMkLst>
            <pc:docMk/>
            <pc:sldMk cId="3704351702" sldId="276"/>
            <ac:picMk id="3" creationId="{72FFFA31-222A-B215-2672-335CE696A614}"/>
          </ac:picMkLst>
        </pc:picChg>
        <pc:picChg chg="del">
          <ac:chgData name="Megan Botes" userId="70568131-745a-489b-b4fe-9e78c579dd6d" providerId="ADAL" clId="{E3DEF142-CC7A-44CA-B5B4-48BABF1A3E75}" dt="2025-10-14T13:05:34.231" v="431" actId="21"/>
          <ac:picMkLst>
            <pc:docMk/>
            <pc:sldMk cId="3704351702" sldId="276"/>
            <ac:picMk id="5" creationId="{72FFFA31-222A-B215-2672-335CE696A614}"/>
          </ac:picMkLst>
        </pc:picChg>
      </pc:sldChg>
      <pc:sldChg chg="addSp modSp">
        <pc:chgData name="Megan Botes" userId="70568131-745a-489b-b4fe-9e78c579dd6d" providerId="ADAL" clId="{E3DEF142-CC7A-44CA-B5B4-48BABF1A3E75}" dt="2025-10-14T13:05:58.601" v="434"/>
        <pc:sldMkLst>
          <pc:docMk/>
          <pc:sldMk cId="3043901079" sldId="277"/>
        </pc:sldMkLst>
        <pc:picChg chg="add mod">
          <ac:chgData name="Megan Botes" userId="70568131-745a-489b-b4fe-9e78c579dd6d" providerId="ADAL" clId="{E3DEF142-CC7A-44CA-B5B4-48BABF1A3E75}" dt="2025-10-14T13:05:58.601" v="434"/>
          <ac:picMkLst>
            <pc:docMk/>
            <pc:sldMk cId="3043901079" sldId="277"/>
            <ac:picMk id="4" creationId="{D0E7F524-779F-1283-041B-A1C08B20A906}"/>
          </ac:picMkLst>
        </pc:picChg>
      </pc:sldChg>
      <pc:sldChg chg="addSp delSp">
        <pc:chgData name="Megan Botes" userId="70568131-745a-489b-b4fe-9e78c579dd6d" providerId="ADAL" clId="{E3DEF142-CC7A-44CA-B5B4-48BABF1A3E75}" dt="2025-10-14T11:41:19.894" v="56" actId="21"/>
        <pc:sldMkLst>
          <pc:docMk/>
          <pc:sldMk cId="4221107291" sldId="280"/>
        </pc:sldMkLst>
        <pc:picChg chg="add del">
          <ac:chgData name="Megan Botes" userId="70568131-745a-489b-b4fe-9e78c579dd6d" providerId="ADAL" clId="{E3DEF142-CC7A-44CA-B5B4-48BABF1A3E75}" dt="2025-10-14T11:41:19.894" v="56" actId="21"/>
          <ac:picMkLst>
            <pc:docMk/>
            <pc:sldMk cId="4221107291" sldId="280"/>
            <ac:picMk id="4" creationId="{6CC4D515-A645-3910-DCBA-65ACB7DD7E35}"/>
          </ac:picMkLst>
        </pc:picChg>
      </pc:sldChg>
      <pc:sldChg chg="addSp delSp modSp mod setClrOvrMap">
        <pc:chgData name="Megan Botes" userId="70568131-745a-489b-b4fe-9e78c579dd6d" providerId="ADAL" clId="{E3DEF142-CC7A-44CA-B5B4-48BABF1A3E75}" dt="2025-10-14T12:58:42.727" v="402"/>
        <pc:sldMkLst>
          <pc:docMk/>
          <pc:sldMk cId="343185442" sldId="281"/>
        </pc:sldMkLst>
        <pc:spChg chg="mod">
          <ac:chgData name="Megan Botes" userId="70568131-745a-489b-b4fe-9e78c579dd6d" providerId="ADAL" clId="{E3DEF142-CC7A-44CA-B5B4-48BABF1A3E75}" dt="2025-10-14T12:58:35.790" v="401" actId="26606"/>
          <ac:spMkLst>
            <pc:docMk/>
            <pc:sldMk cId="343185442" sldId="281"/>
            <ac:spMk id="2" creationId="{9845B7B1-AF40-5750-9F9E-30396C632F7B}"/>
          </ac:spMkLst>
        </pc:spChg>
        <pc:spChg chg="mod ord">
          <ac:chgData name="Megan Botes" userId="70568131-745a-489b-b4fe-9e78c579dd6d" providerId="ADAL" clId="{E3DEF142-CC7A-44CA-B5B4-48BABF1A3E75}" dt="2025-10-14T12:58:35.790" v="401" actId="26606"/>
          <ac:spMkLst>
            <pc:docMk/>
            <pc:sldMk cId="343185442" sldId="281"/>
            <ac:spMk id="3" creationId="{A93CFE44-BEB7-4088-9B93-04433F6AF665}"/>
          </ac:spMkLst>
        </pc:spChg>
        <pc:spChg chg="add del">
          <ac:chgData name="Megan Botes" userId="70568131-745a-489b-b4fe-9e78c579dd6d" providerId="ADAL" clId="{E3DEF142-CC7A-44CA-B5B4-48BABF1A3E75}" dt="2025-10-14T12:58:35.790" v="401" actId="26606"/>
          <ac:spMkLst>
            <pc:docMk/>
            <pc:sldMk cId="343185442" sldId="281"/>
            <ac:spMk id="8" creationId="{CB035C91-9AAD-C20A-FD74-84362C34315E}"/>
          </ac:spMkLst>
        </pc:spChg>
        <pc:spChg chg="add del">
          <ac:chgData name="Megan Botes" userId="70568131-745a-489b-b4fe-9e78c579dd6d" providerId="ADAL" clId="{E3DEF142-CC7A-44CA-B5B4-48BABF1A3E75}" dt="2025-10-14T12:58:35.790" v="401" actId="26606"/>
          <ac:spMkLst>
            <pc:docMk/>
            <pc:sldMk cId="343185442" sldId="281"/>
            <ac:spMk id="10" creationId="{E616D125-FEFE-AE6E-7C59-E861D3DF39AE}"/>
          </ac:spMkLst>
        </pc:spChg>
        <pc:spChg chg="add del">
          <ac:chgData name="Megan Botes" userId="70568131-745a-489b-b4fe-9e78c579dd6d" providerId="ADAL" clId="{E3DEF142-CC7A-44CA-B5B4-48BABF1A3E75}" dt="2025-10-14T12:58:35.790" v="401" actId="26606"/>
          <ac:spMkLst>
            <pc:docMk/>
            <pc:sldMk cId="343185442" sldId="281"/>
            <ac:spMk id="12" creationId="{CA928069-E885-05A9-0E4C-B5C678EA346E}"/>
          </ac:spMkLst>
        </pc:spChg>
        <pc:spChg chg="add">
          <ac:chgData name="Megan Botes" userId="70568131-745a-489b-b4fe-9e78c579dd6d" providerId="ADAL" clId="{E3DEF142-CC7A-44CA-B5B4-48BABF1A3E75}" dt="2025-10-14T12:58:35.790" v="401" actId="26606"/>
          <ac:spMkLst>
            <pc:docMk/>
            <pc:sldMk cId="343185442" sldId="281"/>
            <ac:spMk id="14" creationId="{9228552E-C8B1-4A80-8448-0787CE0FC704}"/>
          </ac:spMkLst>
        </pc:spChg>
        <pc:spChg chg="add del">
          <ac:chgData name="Megan Botes" userId="70568131-745a-489b-b4fe-9e78c579dd6d" providerId="ADAL" clId="{E3DEF142-CC7A-44CA-B5B4-48BABF1A3E75}" dt="2025-10-14T12:58:03.931" v="391" actId="26606"/>
          <ac:spMkLst>
            <pc:docMk/>
            <pc:sldMk cId="343185442" sldId="281"/>
            <ac:spMk id="17" creationId="{56688E73-49B9-4052-A836-D248C825D70D}"/>
          </ac:spMkLst>
        </pc:spChg>
        <pc:spChg chg="add del">
          <ac:chgData name="Megan Botes" userId="70568131-745a-489b-b4fe-9e78c579dd6d" providerId="ADAL" clId="{E3DEF142-CC7A-44CA-B5B4-48BABF1A3E75}" dt="2025-10-14T12:58:03.931" v="391" actId="26606"/>
          <ac:spMkLst>
            <pc:docMk/>
            <pc:sldMk cId="343185442" sldId="281"/>
            <ac:spMk id="19" creationId="{5B6AEE0C-07FE-4154-BC7C-2F20530BC556}"/>
          </ac:spMkLst>
        </pc:spChg>
        <pc:spChg chg="add del">
          <ac:chgData name="Megan Botes" userId="70568131-745a-489b-b4fe-9e78c579dd6d" providerId="ADAL" clId="{E3DEF142-CC7A-44CA-B5B4-48BABF1A3E75}" dt="2025-10-14T12:58:06.797" v="393" actId="26606"/>
          <ac:spMkLst>
            <pc:docMk/>
            <pc:sldMk cId="343185442" sldId="281"/>
            <ac:spMk id="22" creationId="{09CFCDAF-46CE-4056-866C-5EE9122FDCAB}"/>
          </ac:spMkLst>
        </pc:spChg>
        <pc:spChg chg="add del">
          <ac:chgData name="Megan Botes" userId="70568131-745a-489b-b4fe-9e78c579dd6d" providerId="ADAL" clId="{E3DEF142-CC7A-44CA-B5B4-48BABF1A3E75}" dt="2025-10-14T12:58:06.797" v="393" actId="26606"/>
          <ac:spMkLst>
            <pc:docMk/>
            <pc:sldMk cId="343185442" sldId="281"/>
            <ac:spMk id="23" creationId="{6CB927A4-E432-4310-9CD5-E89FF5063179}"/>
          </ac:spMkLst>
        </pc:spChg>
        <pc:spChg chg="add del">
          <ac:chgData name="Megan Botes" userId="70568131-745a-489b-b4fe-9e78c579dd6d" providerId="ADAL" clId="{E3DEF142-CC7A-44CA-B5B4-48BABF1A3E75}" dt="2025-10-14T12:58:06.797" v="393" actId="26606"/>
          <ac:spMkLst>
            <pc:docMk/>
            <pc:sldMk cId="343185442" sldId="281"/>
            <ac:spMk id="24" creationId="{9F587EB1-1674-4B8B-88AD-2A81FFFB5F36}"/>
          </ac:spMkLst>
        </pc:spChg>
        <pc:spChg chg="add del">
          <ac:chgData name="Megan Botes" userId="70568131-745a-489b-b4fe-9e78c579dd6d" providerId="ADAL" clId="{E3DEF142-CC7A-44CA-B5B4-48BABF1A3E75}" dt="2025-10-14T12:58:06.797" v="393" actId="26606"/>
          <ac:spMkLst>
            <pc:docMk/>
            <pc:sldMk cId="343185442" sldId="281"/>
            <ac:spMk id="25" creationId="{E3020543-B24B-4EC4-8FFC-8DD88EEA91A8}"/>
          </ac:spMkLst>
        </pc:spChg>
        <pc:spChg chg="add del">
          <ac:chgData name="Megan Botes" userId="70568131-745a-489b-b4fe-9e78c579dd6d" providerId="ADAL" clId="{E3DEF142-CC7A-44CA-B5B4-48BABF1A3E75}" dt="2025-10-14T12:58:06.797" v="393" actId="26606"/>
          <ac:spMkLst>
            <pc:docMk/>
            <pc:sldMk cId="343185442" sldId="281"/>
            <ac:spMk id="27" creationId="{1453BF6C-B012-48B7-B4E8-6D7AC7C27D02}"/>
          </ac:spMkLst>
        </pc:spChg>
        <pc:spChg chg="add del">
          <ac:chgData name="Megan Botes" userId="70568131-745a-489b-b4fe-9e78c579dd6d" providerId="ADAL" clId="{E3DEF142-CC7A-44CA-B5B4-48BABF1A3E75}" dt="2025-10-14T12:58:11.560" v="395" actId="26606"/>
          <ac:spMkLst>
            <pc:docMk/>
            <pc:sldMk cId="343185442" sldId="281"/>
            <ac:spMk id="29" creationId="{56688E73-49B9-4052-A836-D248C825D70D}"/>
          </ac:spMkLst>
        </pc:spChg>
        <pc:spChg chg="add del">
          <ac:chgData name="Megan Botes" userId="70568131-745a-489b-b4fe-9e78c579dd6d" providerId="ADAL" clId="{E3DEF142-CC7A-44CA-B5B4-48BABF1A3E75}" dt="2025-10-14T12:58:11.560" v="395" actId="26606"/>
          <ac:spMkLst>
            <pc:docMk/>
            <pc:sldMk cId="343185442" sldId="281"/>
            <ac:spMk id="30" creationId="{5B6AEE0C-07FE-4154-BC7C-2F20530BC556}"/>
          </ac:spMkLst>
        </pc:spChg>
        <pc:grpChg chg="add del">
          <ac:chgData name="Megan Botes" userId="70568131-745a-489b-b4fe-9e78c579dd6d" providerId="ADAL" clId="{E3DEF142-CC7A-44CA-B5B4-48BABF1A3E75}" dt="2025-10-14T12:58:31.068" v="400" actId="26606"/>
          <ac:grpSpMkLst>
            <pc:docMk/>
            <pc:sldMk cId="343185442" sldId="281"/>
            <ac:grpSpMk id="32" creationId="{6258F736-B256-8039-9DC6-F4E49A5C5AD5}"/>
          </ac:grpSpMkLst>
        </pc:grpChg>
        <pc:grpChg chg="add del">
          <ac:chgData name="Megan Botes" userId="70568131-745a-489b-b4fe-9e78c579dd6d" providerId="ADAL" clId="{E3DEF142-CC7A-44CA-B5B4-48BABF1A3E75}" dt="2025-10-14T12:58:29.991" v="399" actId="26606"/>
          <ac:grpSpMkLst>
            <pc:docMk/>
            <pc:sldMk cId="343185442" sldId="281"/>
            <ac:grpSpMk id="38" creationId="{BE589684-54CA-64D8-C963-5F19FF75BF72}"/>
          </ac:grpSpMkLst>
        </pc:grpChg>
        <pc:picChg chg="add mod ord">
          <ac:chgData name="Megan Botes" userId="70568131-745a-489b-b4fe-9e78c579dd6d" providerId="ADAL" clId="{E3DEF142-CC7A-44CA-B5B4-48BABF1A3E75}" dt="2025-10-14T12:58:35.790" v="401" actId="26606"/>
          <ac:picMkLst>
            <pc:docMk/>
            <pc:sldMk cId="343185442" sldId="281"/>
            <ac:picMk id="5" creationId="{09A2337D-ADCE-30FD-06ED-A9238B87AC83}"/>
          </ac:picMkLst>
        </pc:picChg>
        <pc:picChg chg="del">
          <ac:chgData name="Megan Botes" userId="70568131-745a-489b-b4fe-9e78c579dd6d" providerId="ADAL" clId="{E3DEF142-CC7A-44CA-B5B4-48BABF1A3E75}" dt="2025-10-14T12:57:42.947" v="389" actId="21"/>
          <ac:picMkLst>
            <pc:docMk/>
            <pc:sldMk cId="343185442" sldId="281"/>
            <ac:picMk id="6" creationId="{E7F52E43-1E6F-E67A-C0AF-5B667765CF0B}"/>
          </ac:picMkLst>
        </pc:picChg>
        <pc:picChg chg="add mod">
          <ac:chgData name="Megan Botes" userId="70568131-745a-489b-b4fe-9e78c579dd6d" providerId="ADAL" clId="{E3DEF142-CC7A-44CA-B5B4-48BABF1A3E75}" dt="2025-10-14T12:58:42.727" v="402"/>
          <ac:picMkLst>
            <pc:docMk/>
            <pc:sldMk cId="343185442" sldId="281"/>
            <ac:picMk id="7" creationId="{388206EC-0BA4-7D10-50CA-01C6F72782C2}"/>
          </ac:picMkLst>
        </pc:picChg>
      </pc:sldChg>
      <pc:sldChg chg="new del">
        <pc:chgData name="Megan Botes" userId="70568131-745a-489b-b4fe-9e78c579dd6d" providerId="ADAL" clId="{E3DEF142-CC7A-44CA-B5B4-48BABF1A3E75}" dt="2025-10-14T11:55:39.932" v="115" actId="680"/>
        <pc:sldMkLst>
          <pc:docMk/>
          <pc:sldMk cId="548998968" sldId="282"/>
        </pc:sldMkLst>
      </pc:sldChg>
      <pc:sldChg chg="new del">
        <pc:chgData name="Megan Botes" userId="70568131-745a-489b-b4fe-9e78c579dd6d" providerId="ADAL" clId="{E3DEF142-CC7A-44CA-B5B4-48BABF1A3E75}" dt="2025-10-14T11:28:32.110" v="15" actId="680"/>
        <pc:sldMkLst>
          <pc:docMk/>
          <pc:sldMk cId="4254972861" sldId="282"/>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9DFD27-E5CE-4BA8-87EF-B881A26D7851}" type="doc">
      <dgm:prSet loTypeId="urn:microsoft.com/office/officeart/2018/5/layout/IconLeafLabelList" loCatId="icon" qsTypeId="urn:microsoft.com/office/officeart/2005/8/quickstyle/simple1" qsCatId="simple" csTypeId="urn:microsoft.com/office/officeart/2005/8/colors/colorful2" csCatId="colorful" phldr="1"/>
      <dgm:spPr/>
      <dgm:t>
        <a:bodyPr/>
        <a:lstStyle/>
        <a:p>
          <a:endParaRPr lang="en-US"/>
        </a:p>
      </dgm:t>
    </dgm:pt>
    <dgm:pt modelId="{1197AC5D-95D4-4CDB-B4FD-B00B984CC806}">
      <dgm:prSet/>
      <dgm:spPr/>
      <dgm:t>
        <a:bodyPr/>
        <a:lstStyle/>
        <a:p>
          <a:pPr>
            <a:lnSpc>
              <a:spcPct val="100000"/>
            </a:lnSpc>
            <a:defRPr cap="all"/>
          </a:pPr>
          <a:r>
            <a:rPr lang="en-US" b="1"/>
            <a:t>Were you prepared for your exams? </a:t>
          </a:r>
          <a:endParaRPr lang="en-US" b="1" dirty="0"/>
        </a:p>
      </dgm:t>
    </dgm:pt>
    <dgm:pt modelId="{79EB91CF-001A-4E89-A7BD-0748DF480DE4}" type="parTrans" cxnId="{17ADC8D7-2E75-49FA-9BC7-6DE6E5D2BBBE}">
      <dgm:prSet/>
      <dgm:spPr/>
      <dgm:t>
        <a:bodyPr/>
        <a:lstStyle/>
        <a:p>
          <a:endParaRPr lang="en-US"/>
        </a:p>
      </dgm:t>
    </dgm:pt>
    <dgm:pt modelId="{7142F123-E951-4985-9939-226FE487D3F0}" type="sibTrans" cxnId="{17ADC8D7-2E75-49FA-9BC7-6DE6E5D2BBBE}">
      <dgm:prSet/>
      <dgm:spPr/>
      <dgm:t>
        <a:bodyPr/>
        <a:lstStyle/>
        <a:p>
          <a:pPr>
            <a:lnSpc>
              <a:spcPct val="100000"/>
            </a:lnSpc>
          </a:pPr>
          <a:endParaRPr lang="en-US"/>
        </a:p>
      </dgm:t>
    </dgm:pt>
    <dgm:pt modelId="{5F0530D4-9F3D-4C88-8E58-AE8673B4C7D4}">
      <dgm:prSet/>
      <dgm:spPr/>
      <dgm:t>
        <a:bodyPr/>
        <a:lstStyle/>
        <a:p>
          <a:pPr>
            <a:lnSpc>
              <a:spcPct val="100000"/>
            </a:lnSpc>
            <a:defRPr cap="all"/>
          </a:pPr>
          <a:r>
            <a:rPr lang="en-US" b="1"/>
            <a:t>Did you do as well as you hoped?</a:t>
          </a:r>
          <a:endParaRPr lang="en-US" b="1" dirty="0"/>
        </a:p>
      </dgm:t>
    </dgm:pt>
    <dgm:pt modelId="{9256E917-540F-46B1-85BD-7FF04798CF6E}" type="parTrans" cxnId="{B750E658-5E8A-41F1-B2FA-2B47D5E65C9B}">
      <dgm:prSet/>
      <dgm:spPr/>
      <dgm:t>
        <a:bodyPr/>
        <a:lstStyle/>
        <a:p>
          <a:endParaRPr lang="en-US"/>
        </a:p>
      </dgm:t>
    </dgm:pt>
    <dgm:pt modelId="{DC465EC1-C337-42DC-9E2B-42EA452795D5}" type="sibTrans" cxnId="{B750E658-5E8A-41F1-B2FA-2B47D5E65C9B}">
      <dgm:prSet/>
      <dgm:spPr/>
      <dgm:t>
        <a:bodyPr/>
        <a:lstStyle/>
        <a:p>
          <a:endParaRPr lang="en-US"/>
        </a:p>
      </dgm:t>
    </dgm:pt>
    <dgm:pt modelId="{7186ABAB-CF3F-43C7-828D-0D2E4BFCAA80}" type="pres">
      <dgm:prSet presAssocID="{C49DFD27-E5CE-4BA8-87EF-B881A26D7851}" presName="root" presStyleCnt="0">
        <dgm:presLayoutVars>
          <dgm:dir/>
          <dgm:resizeHandles val="exact"/>
        </dgm:presLayoutVars>
      </dgm:prSet>
      <dgm:spPr/>
    </dgm:pt>
    <dgm:pt modelId="{F7D989B4-1157-4C40-85D0-9671F49DF718}" type="pres">
      <dgm:prSet presAssocID="{1197AC5D-95D4-4CDB-B4FD-B00B984CC806}" presName="compNode" presStyleCnt="0"/>
      <dgm:spPr/>
    </dgm:pt>
    <dgm:pt modelId="{E3E842E2-427B-46C1-8355-0084405C685F}" type="pres">
      <dgm:prSet presAssocID="{1197AC5D-95D4-4CDB-B4FD-B00B984CC806}" presName="iconBgRect" presStyleLbl="bgShp" presStyleIdx="0" presStyleCnt="2"/>
      <dgm:spPr>
        <a:prstGeom prst="round2DiagRect">
          <a:avLst>
            <a:gd name="adj1" fmla="val 29727"/>
            <a:gd name="adj2" fmla="val 0"/>
          </a:avLst>
        </a:prstGeom>
      </dgm:spPr>
    </dgm:pt>
    <dgm:pt modelId="{535E2F37-AF77-454A-8E81-AFC610FA126B}" type="pres">
      <dgm:prSet presAssocID="{1197AC5D-95D4-4CDB-B4FD-B00B984CC80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63E0FEFB-3E19-4C15-AC45-58B17CD93527}" type="pres">
      <dgm:prSet presAssocID="{1197AC5D-95D4-4CDB-B4FD-B00B984CC806}" presName="spaceRect" presStyleCnt="0"/>
      <dgm:spPr/>
    </dgm:pt>
    <dgm:pt modelId="{A4BBB0C6-9A0C-4F90-BBD3-F4A0CDFCB80A}" type="pres">
      <dgm:prSet presAssocID="{1197AC5D-95D4-4CDB-B4FD-B00B984CC806}" presName="textRect" presStyleLbl="revTx" presStyleIdx="0" presStyleCnt="2">
        <dgm:presLayoutVars>
          <dgm:chMax val="1"/>
          <dgm:chPref val="1"/>
        </dgm:presLayoutVars>
      </dgm:prSet>
      <dgm:spPr/>
    </dgm:pt>
    <dgm:pt modelId="{54775A82-CEEF-49DB-AF95-542FC01760EB}" type="pres">
      <dgm:prSet presAssocID="{7142F123-E951-4985-9939-226FE487D3F0}" presName="sibTrans" presStyleCnt="0"/>
      <dgm:spPr/>
    </dgm:pt>
    <dgm:pt modelId="{3399206F-5515-4B0F-952E-ADD09CC75E56}" type="pres">
      <dgm:prSet presAssocID="{5F0530D4-9F3D-4C88-8E58-AE8673B4C7D4}" presName="compNode" presStyleCnt="0"/>
      <dgm:spPr/>
    </dgm:pt>
    <dgm:pt modelId="{F7F9E24A-761C-4380-A254-0428531B4858}" type="pres">
      <dgm:prSet presAssocID="{5F0530D4-9F3D-4C88-8E58-AE8673B4C7D4}" presName="iconBgRect" presStyleLbl="bgShp" presStyleIdx="1" presStyleCnt="2"/>
      <dgm:spPr>
        <a:prstGeom prst="round2DiagRect">
          <a:avLst>
            <a:gd name="adj1" fmla="val 29727"/>
            <a:gd name="adj2" fmla="val 0"/>
          </a:avLst>
        </a:prstGeom>
      </dgm:spPr>
    </dgm:pt>
    <dgm:pt modelId="{3F3547F2-4A40-448E-87B0-71752D890BF8}" type="pres">
      <dgm:prSet presAssocID="{5F0530D4-9F3D-4C88-8E58-AE8673B4C7D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75DDB9B7-66CC-4BC2-9B7B-33313CC1E4C8}" type="pres">
      <dgm:prSet presAssocID="{5F0530D4-9F3D-4C88-8E58-AE8673B4C7D4}" presName="spaceRect" presStyleCnt="0"/>
      <dgm:spPr/>
    </dgm:pt>
    <dgm:pt modelId="{E4A2A0E4-EDBC-43FC-BD88-EDC362949284}" type="pres">
      <dgm:prSet presAssocID="{5F0530D4-9F3D-4C88-8E58-AE8673B4C7D4}" presName="textRect" presStyleLbl="revTx" presStyleIdx="1" presStyleCnt="2">
        <dgm:presLayoutVars>
          <dgm:chMax val="1"/>
          <dgm:chPref val="1"/>
        </dgm:presLayoutVars>
      </dgm:prSet>
      <dgm:spPr/>
    </dgm:pt>
  </dgm:ptLst>
  <dgm:cxnLst>
    <dgm:cxn modelId="{30A7C71C-6F27-4120-A032-47951AAE27F8}" type="presOf" srcId="{C49DFD27-E5CE-4BA8-87EF-B881A26D7851}" destId="{7186ABAB-CF3F-43C7-828D-0D2E4BFCAA80}" srcOrd="0" destOrd="0" presId="urn:microsoft.com/office/officeart/2018/5/layout/IconLeafLabelList"/>
    <dgm:cxn modelId="{403AB654-7C94-4451-A7C8-EE1F20AD018A}" type="presOf" srcId="{1197AC5D-95D4-4CDB-B4FD-B00B984CC806}" destId="{A4BBB0C6-9A0C-4F90-BBD3-F4A0CDFCB80A}" srcOrd="0" destOrd="0" presId="urn:microsoft.com/office/officeart/2018/5/layout/IconLeafLabelList"/>
    <dgm:cxn modelId="{B750E658-5E8A-41F1-B2FA-2B47D5E65C9B}" srcId="{C49DFD27-E5CE-4BA8-87EF-B881A26D7851}" destId="{5F0530D4-9F3D-4C88-8E58-AE8673B4C7D4}" srcOrd="1" destOrd="0" parTransId="{9256E917-540F-46B1-85BD-7FF04798CF6E}" sibTransId="{DC465EC1-C337-42DC-9E2B-42EA452795D5}"/>
    <dgm:cxn modelId="{23EBA05A-AA68-4F5A-8DB0-C034D3BE7E23}" type="presOf" srcId="{5F0530D4-9F3D-4C88-8E58-AE8673B4C7D4}" destId="{E4A2A0E4-EDBC-43FC-BD88-EDC362949284}" srcOrd="0" destOrd="0" presId="urn:microsoft.com/office/officeart/2018/5/layout/IconLeafLabelList"/>
    <dgm:cxn modelId="{17ADC8D7-2E75-49FA-9BC7-6DE6E5D2BBBE}" srcId="{C49DFD27-E5CE-4BA8-87EF-B881A26D7851}" destId="{1197AC5D-95D4-4CDB-B4FD-B00B984CC806}" srcOrd="0" destOrd="0" parTransId="{79EB91CF-001A-4E89-A7BD-0748DF480DE4}" sibTransId="{7142F123-E951-4985-9939-226FE487D3F0}"/>
    <dgm:cxn modelId="{A1434819-E587-4E49-B8AA-3F368CD4416B}" type="presParOf" srcId="{7186ABAB-CF3F-43C7-828D-0D2E4BFCAA80}" destId="{F7D989B4-1157-4C40-85D0-9671F49DF718}" srcOrd="0" destOrd="0" presId="urn:microsoft.com/office/officeart/2018/5/layout/IconLeafLabelList"/>
    <dgm:cxn modelId="{E9852CCE-5023-4507-99BF-969CABBC10EB}" type="presParOf" srcId="{F7D989B4-1157-4C40-85D0-9671F49DF718}" destId="{E3E842E2-427B-46C1-8355-0084405C685F}" srcOrd="0" destOrd="0" presId="urn:microsoft.com/office/officeart/2018/5/layout/IconLeafLabelList"/>
    <dgm:cxn modelId="{6E1FE545-62A8-4400-8664-AAC36925FED0}" type="presParOf" srcId="{F7D989B4-1157-4C40-85D0-9671F49DF718}" destId="{535E2F37-AF77-454A-8E81-AFC610FA126B}" srcOrd="1" destOrd="0" presId="urn:microsoft.com/office/officeart/2018/5/layout/IconLeafLabelList"/>
    <dgm:cxn modelId="{5C6827AC-3C7B-47A9-9584-44BF9CB7A206}" type="presParOf" srcId="{F7D989B4-1157-4C40-85D0-9671F49DF718}" destId="{63E0FEFB-3E19-4C15-AC45-58B17CD93527}" srcOrd="2" destOrd="0" presId="urn:microsoft.com/office/officeart/2018/5/layout/IconLeafLabelList"/>
    <dgm:cxn modelId="{801E41A7-DAAA-48F8-9E61-CC2B14385E0C}" type="presParOf" srcId="{F7D989B4-1157-4C40-85D0-9671F49DF718}" destId="{A4BBB0C6-9A0C-4F90-BBD3-F4A0CDFCB80A}" srcOrd="3" destOrd="0" presId="urn:microsoft.com/office/officeart/2018/5/layout/IconLeafLabelList"/>
    <dgm:cxn modelId="{4DAC3B3C-FB94-474A-8B23-B0878B25927D}" type="presParOf" srcId="{7186ABAB-CF3F-43C7-828D-0D2E4BFCAA80}" destId="{54775A82-CEEF-49DB-AF95-542FC01760EB}" srcOrd="1" destOrd="0" presId="urn:microsoft.com/office/officeart/2018/5/layout/IconLeafLabelList"/>
    <dgm:cxn modelId="{F0078562-CF8B-41B5-B029-291C8F26AD92}" type="presParOf" srcId="{7186ABAB-CF3F-43C7-828D-0D2E4BFCAA80}" destId="{3399206F-5515-4B0F-952E-ADD09CC75E56}" srcOrd="2" destOrd="0" presId="urn:microsoft.com/office/officeart/2018/5/layout/IconLeafLabelList"/>
    <dgm:cxn modelId="{46547374-9655-49EE-9470-CD2471194206}" type="presParOf" srcId="{3399206F-5515-4B0F-952E-ADD09CC75E56}" destId="{F7F9E24A-761C-4380-A254-0428531B4858}" srcOrd="0" destOrd="0" presId="urn:microsoft.com/office/officeart/2018/5/layout/IconLeafLabelList"/>
    <dgm:cxn modelId="{AF031DDB-A9D6-4C7A-8A56-0498957B2698}" type="presParOf" srcId="{3399206F-5515-4B0F-952E-ADD09CC75E56}" destId="{3F3547F2-4A40-448E-87B0-71752D890BF8}" srcOrd="1" destOrd="0" presId="urn:microsoft.com/office/officeart/2018/5/layout/IconLeafLabelList"/>
    <dgm:cxn modelId="{D0D1F3E0-0260-4F79-9CD3-AC1234BA9B32}" type="presParOf" srcId="{3399206F-5515-4B0F-952E-ADD09CC75E56}" destId="{75DDB9B7-66CC-4BC2-9B7B-33313CC1E4C8}" srcOrd="2" destOrd="0" presId="urn:microsoft.com/office/officeart/2018/5/layout/IconLeafLabelList"/>
    <dgm:cxn modelId="{9CDC6927-BE0F-47BD-B5FA-C36D58033699}" type="presParOf" srcId="{3399206F-5515-4B0F-952E-ADD09CC75E56}" destId="{E4A2A0E4-EDBC-43FC-BD88-EDC362949284}"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B85AE1-4263-4BBB-824A-19D427011513}"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n-US"/>
        </a:p>
      </dgm:t>
    </dgm:pt>
    <dgm:pt modelId="{1096F821-CF21-4A7F-8DC9-84395F9E7B05}">
      <dgm:prSet/>
      <dgm:spPr/>
      <dgm:t>
        <a:bodyPr/>
        <a:lstStyle/>
        <a:p>
          <a:r>
            <a:rPr lang="en-US" dirty="0"/>
            <a:t>Use a whiteboard and markers</a:t>
          </a:r>
        </a:p>
      </dgm:t>
    </dgm:pt>
    <dgm:pt modelId="{DF3981A5-F404-44BB-9700-9B4668202EE7}" type="parTrans" cxnId="{92435BEE-7DBF-4271-833E-F41801EDB84C}">
      <dgm:prSet/>
      <dgm:spPr/>
      <dgm:t>
        <a:bodyPr/>
        <a:lstStyle/>
        <a:p>
          <a:endParaRPr lang="en-US"/>
        </a:p>
      </dgm:t>
    </dgm:pt>
    <dgm:pt modelId="{F10BC070-3815-4358-A430-D31ACB499BA0}" type="sibTrans" cxnId="{92435BEE-7DBF-4271-833E-F41801EDB84C}">
      <dgm:prSet/>
      <dgm:spPr/>
      <dgm:t>
        <a:bodyPr/>
        <a:lstStyle/>
        <a:p>
          <a:endParaRPr lang="en-US"/>
        </a:p>
      </dgm:t>
    </dgm:pt>
    <dgm:pt modelId="{68E6BDBC-6566-4CCF-9044-DA52B96A7104}">
      <dgm:prSet/>
      <dgm:spPr/>
      <dgm:t>
        <a:bodyPr/>
        <a:lstStyle/>
        <a:p>
          <a:pPr indent="0">
            <a:buNone/>
          </a:pPr>
          <a:r>
            <a:rPr lang="en-US" dirty="0"/>
            <a:t>Helpful to practice exercises in subjects that require working out or drawings.</a:t>
          </a:r>
        </a:p>
      </dgm:t>
    </dgm:pt>
    <dgm:pt modelId="{11668F5C-6ED2-4D33-B404-6CD8A098B9ED}" type="parTrans" cxnId="{73C204FA-97DB-4AA2-BC77-010CF52C6F3A}">
      <dgm:prSet/>
      <dgm:spPr/>
      <dgm:t>
        <a:bodyPr/>
        <a:lstStyle/>
        <a:p>
          <a:endParaRPr lang="en-US"/>
        </a:p>
      </dgm:t>
    </dgm:pt>
    <dgm:pt modelId="{22CB02FF-5AB1-43A0-8874-422B73C59D49}" type="sibTrans" cxnId="{73C204FA-97DB-4AA2-BC77-010CF52C6F3A}">
      <dgm:prSet/>
      <dgm:spPr/>
      <dgm:t>
        <a:bodyPr/>
        <a:lstStyle/>
        <a:p>
          <a:endParaRPr lang="en-US"/>
        </a:p>
      </dgm:t>
    </dgm:pt>
    <dgm:pt modelId="{9CFE71AF-052E-4ECA-A1EA-07883DB011DE}">
      <dgm:prSet/>
      <dgm:spPr/>
      <dgm:t>
        <a:bodyPr/>
        <a:lstStyle/>
        <a:p>
          <a:r>
            <a:rPr lang="en-US"/>
            <a:t>Use tracing paper</a:t>
          </a:r>
        </a:p>
      </dgm:t>
    </dgm:pt>
    <dgm:pt modelId="{F0BBBFE3-F365-4CE1-964E-8F69AF8A6BD8}" type="parTrans" cxnId="{7562B055-B421-41D6-8186-959EB9A7B177}">
      <dgm:prSet/>
      <dgm:spPr/>
      <dgm:t>
        <a:bodyPr/>
        <a:lstStyle/>
        <a:p>
          <a:endParaRPr lang="en-US"/>
        </a:p>
      </dgm:t>
    </dgm:pt>
    <dgm:pt modelId="{5B3D30A8-91D8-4410-A48A-609B851481FD}" type="sibTrans" cxnId="{7562B055-B421-41D6-8186-959EB9A7B177}">
      <dgm:prSet/>
      <dgm:spPr/>
      <dgm:t>
        <a:bodyPr/>
        <a:lstStyle/>
        <a:p>
          <a:endParaRPr lang="en-US"/>
        </a:p>
      </dgm:t>
    </dgm:pt>
    <dgm:pt modelId="{EB210B54-352C-476A-AEC1-07B3CB564EDE}">
      <dgm:prSet/>
      <dgm:spPr/>
      <dgm:t>
        <a:bodyPr/>
        <a:lstStyle/>
        <a:p>
          <a:pPr indent="0">
            <a:buNone/>
          </a:pPr>
          <a:r>
            <a:rPr lang="en-US" dirty="0"/>
            <a:t>Really helpful when you want to record certain diagrams and put them into your notes. </a:t>
          </a:r>
        </a:p>
      </dgm:t>
    </dgm:pt>
    <dgm:pt modelId="{9913BBB5-06D9-4804-8CC9-655A34032180}" type="parTrans" cxnId="{38D9913F-5817-4B19-AA15-5896B0FF50E1}">
      <dgm:prSet/>
      <dgm:spPr/>
      <dgm:t>
        <a:bodyPr/>
        <a:lstStyle/>
        <a:p>
          <a:endParaRPr lang="en-US"/>
        </a:p>
      </dgm:t>
    </dgm:pt>
    <dgm:pt modelId="{D9A425FD-1E01-4362-A074-46B3611EFCDF}" type="sibTrans" cxnId="{38D9913F-5817-4B19-AA15-5896B0FF50E1}">
      <dgm:prSet/>
      <dgm:spPr/>
      <dgm:t>
        <a:bodyPr/>
        <a:lstStyle/>
        <a:p>
          <a:endParaRPr lang="en-US"/>
        </a:p>
      </dgm:t>
    </dgm:pt>
    <dgm:pt modelId="{9B8145AD-E07A-4505-8142-B97C9859AF73}">
      <dgm:prSet/>
      <dgm:spPr/>
      <dgm:t>
        <a:bodyPr/>
        <a:lstStyle/>
        <a:p>
          <a:pPr indent="0">
            <a:buNone/>
          </a:pPr>
          <a:r>
            <a:rPr lang="en-US" dirty="0"/>
            <a:t>You could then practice labelling on the tracing paper.</a:t>
          </a:r>
        </a:p>
      </dgm:t>
    </dgm:pt>
    <dgm:pt modelId="{09455E99-E2A6-4D80-BB03-D0BC54D5A843}" type="parTrans" cxnId="{BDAFDF8D-352E-4926-81DD-2D29C9DEDFB6}">
      <dgm:prSet/>
      <dgm:spPr/>
      <dgm:t>
        <a:bodyPr/>
        <a:lstStyle/>
        <a:p>
          <a:endParaRPr lang="en-US"/>
        </a:p>
      </dgm:t>
    </dgm:pt>
    <dgm:pt modelId="{06104B33-F58F-4FAA-B6F2-3C8E64EC96C3}" type="sibTrans" cxnId="{BDAFDF8D-352E-4926-81DD-2D29C9DEDFB6}">
      <dgm:prSet/>
      <dgm:spPr/>
      <dgm:t>
        <a:bodyPr/>
        <a:lstStyle/>
        <a:p>
          <a:endParaRPr lang="en-US"/>
        </a:p>
      </dgm:t>
    </dgm:pt>
    <dgm:pt modelId="{0436765E-BA2B-4D02-931F-DD0DE341B3C2}" type="pres">
      <dgm:prSet presAssocID="{ADB85AE1-4263-4BBB-824A-19D427011513}" presName="Name0" presStyleCnt="0">
        <dgm:presLayoutVars>
          <dgm:dir/>
          <dgm:animLvl val="lvl"/>
          <dgm:resizeHandles val="exact"/>
        </dgm:presLayoutVars>
      </dgm:prSet>
      <dgm:spPr/>
    </dgm:pt>
    <dgm:pt modelId="{98051774-3EB0-41BA-862E-0C3DF985C5B4}" type="pres">
      <dgm:prSet presAssocID="{1096F821-CF21-4A7F-8DC9-84395F9E7B05}" presName="linNode" presStyleCnt="0"/>
      <dgm:spPr/>
    </dgm:pt>
    <dgm:pt modelId="{19E2FE4E-9DB3-4A01-ACB9-CB597322D785}" type="pres">
      <dgm:prSet presAssocID="{1096F821-CF21-4A7F-8DC9-84395F9E7B05}" presName="parentText" presStyleLbl="node1" presStyleIdx="0" presStyleCnt="2">
        <dgm:presLayoutVars>
          <dgm:chMax val="1"/>
          <dgm:bulletEnabled val="1"/>
        </dgm:presLayoutVars>
      </dgm:prSet>
      <dgm:spPr/>
    </dgm:pt>
    <dgm:pt modelId="{9B2D0370-CB65-4D85-B086-380BDC3F8494}" type="pres">
      <dgm:prSet presAssocID="{1096F821-CF21-4A7F-8DC9-84395F9E7B05}" presName="descendantText" presStyleLbl="alignAccFollowNode1" presStyleIdx="0" presStyleCnt="2">
        <dgm:presLayoutVars>
          <dgm:bulletEnabled val="1"/>
        </dgm:presLayoutVars>
      </dgm:prSet>
      <dgm:spPr/>
    </dgm:pt>
    <dgm:pt modelId="{18878395-F814-457F-A70A-4DD83E5953A2}" type="pres">
      <dgm:prSet presAssocID="{F10BC070-3815-4358-A430-D31ACB499BA0}" presName="sp" presStyleCnt="0"/>
      <dgm:spPr/>
    </dgm:pt>
    <dgm:pt modelId="{CB4C5A1A-A789-4436-9774-38D9E1C3AE87}" type="pres">
      <dgm:prSet presAssocID="{9CFE71AF-052E-4ECA-A1EA-07883DB011DE}" presName="linNode" presStyleCnt="0"/>
      <dgm:spPr/>
    </dgm:pt>
    <dgm:pt modelId="{C2C45D6A-A8C2-47B1-B972-9F7A821277C1}" type="pres">
      <dgm:prSet presAssocID="{9CFE71AF-052E-4ECA-A1EA-07883DB011DE}" presName="parentText" presStyleLbl="node1" presStyleIdx="1" presStyleCnt="2">
        <dgm:presLayoutVars>
          <dgm:chMax val="1"/>
          <dgm:bulletEnabled val="1"/>
        </dgm:presLayoutVars>
      </dgm:prSet>
      <dgm:spPr/>
    </dgm:pt>
    <dgm:pt modelId="{DF6DDA14-B741-434B-A854-0E05ACE5E91A}" type="pres">
      <dgm:prSet presAssocID="{9CFE71AF-052E-4ECA-A1EA-07883DB011DE}" presName="descendantText" presStyleLbl="alignAccFollowNode1" presStyleIdx="1" presStyleCnt="2">
        <dgm:presLayoutVars>
          <dgm:bulletEnabled val="1"/>
        </dgm:presLayoutVars>
      </dgm:prSet>
      <dgm:spPr/>
    </dgm:pt>
  </dgm:ptLst>
  <dgm:cxnLst>
    <dgm:cxn modelId="{38D9913F-5817-4B19-AA15-5896B0FF50E1}" srcId="{9CFE71AF-052E-4ECA-A1EA-07883DB011DE}" destId="{EB210B54-352C-476A-AEC1-07B3CB564EDE}" srcOrd="0" destOrd="0" parTransId="{9913BBB5-06D9-4804-8CC9-655A34032180}" sibTransId="{D9A425FD-1E01-4362-A074-46B3611EFCDF}"/>
    <dgm:cxn modelId="{91994B6D-6213-4E9E-A12A-E27C9F52A5E6}" type="presOf" srcId="{68E6BDBC-6566-4CCF-9044-DA52B96A7104}" destId="{9B2D0370-CB65-4D85-B086-380BDC3F8494}" srcOrd="0" destOrd="0" presId="urn:microsoft.com/office/officeart/2005/8/layout/vList5"/>
    <dgm:cxn modelId="{7562B055-B421-41D6-8186-959EB9A7B177}" srcId="{ADB85AE1-4263-4BBB-824A-19D427011513}" destId="{9CFE71AF-052E-4ECA-A1EA-07883DB011DE}" srcOrd="1" destOrd="0" parTransId="{F0BBBFE3-F365-4CE1-964E-8F69AF8A6BD8}" sibTransId="{5B3D30A8-91D8-4410-A48A-609B851481FD}"/>
    <dgm:cxn modelId="{4C063D59-5CC8-48C0-B297-827DB3CAF9CA}" type="presOf" srcId="{ADB85AE1-4263-4BBB-824A-19D427011513}" destId="{0436765E-BA2B-4D02-931F-DD0DE341B3C2}" srcOrd="0" destOrd="0" presId="urn:microsoft.com/office/officeart/2005/8/layout/vList5"/>
    <dgm:cxn modelId="{3CAE0A8B-AE10-40C1-BDCB-6A3D187DB2EA}" type="presOf" srcId="{9CFE71AF-052E-4ECA-A1EA-07883DB011DE}" destId="{C2C45D6A-A8C2-47B1-B972-9F7A821277C1}" srcOrd="0" destOrd="0" presId="urn:microsoft.com/office/officeart/2005/8/layout/vList5"/>
    <dgm:cxn modelId="{BDAFDF8D-352E-4926-81DD-2D29C9DEDFB6}" srcId="{9CFE71AF-052E-4ECA-A1EA-07883DB011DE}" destId="{9B8145AD-E07A-4505-8142-B97C9859AF73}" srcOrd="1" destOrd="0" parTransId="{09455E99-E2A6-4D80-BB03-D0BC54D5A843}" sibTransId="{06104B33-F58F-4FAA-B6F2-3C8E64EC96C3}"/>
    <dgm:cxn modelId="{A3E3F5B0-94EE-4276-BED0-E768896D3418}" type="presOf" srcId="{1096F821-CF21-4A7F-8DC9-84395F9E7B05}" destId="{19E2FE4E-9DB3-4A01-ACB9-CB597322D785}" srcOrd="0" destOrd="0" presId="urn:microsoft.com/office/officeart/2005/8/layout/vList5"/>
    <dgm:cxn modelId="{674867C9-C17D-4336-8316-8CE085BDA637}" type="presOf" srcId="{9B8145AD-E07A-4505-8142-B97C9859AF73}" destId="{DF6DDA14-B741-434B-A854-0E05ACE5E91A}" srcOrd="0" destOrd="1" presId="urn:microsoft.com/office/officeart/2005/8/layout/vList5"/>
    <dgm:cxn modelId="{CBADBDC9-C8DC-4EF2-9601-A5FEDAF43E59}" type="presOf" srcId="{EB210B54-352C-476A-AEC1-07B3CB564EDE}" destId="{DF6DDA14-B741-434B-A854-0E05ACE5E91A}" srcOrd="0" destOrd="0" presId="urn:microsoft.com/office/officeart/2005/8/layout/vList5"/>
    <dgm:cxn modelId="{92435BEE-7DBF-4271-833E-F41801EDB84C}" srcId="{ADB85AE1-4263-4BBB-824A-19D427011513}" destId="{1096F821-CF21-4A7F-8DC9-84395F9E7B05}" srcOrd="0" destOrd="0" parTransId="{DF3981A5-F404-44BB-9700-9B4668202EE7}" sibTransId="{F10BC070-3815-4358-A430-D31ACB499BA0}"/>
    <dgm:cxn modelId="{73C204FA-97DB-4AA2-BC77-010CF52C6F3A}" srcId="{1096F821-CF21-4A7F-8DC9-84395F9E7B05}" destId="{68E6BDBC-6566-4CCF-9044-DA52B96A7104}" srcOrd="0" destOrd="0" parTransId="{11668F5C-6ED2-4D33-B404-6CD8A098B9ED}" sibTransId="{22CB02FF-5AB1-43A0-8874-422B73C59D49}"/>
    <dgm:cxn modelId="{F59B6F77-363F-48D5-8E0E-711D0504F03C}" type="presParOf" srcId="{0436765E-BA2B-4D02-931F-DD0DE341B3C2}" destId="{98051774-3EB0-41BA-862E-0C3DF985C5B4}" srcOrd="0" destOrd="0" presId="urn:microsoft.com/office/officeart/2005/8/layout/vList5"/>
    <dgm:cxn modelId="{433E3D55-AC29-4467-806E-A2F66BDD545F}" type="presParOf" srcId="{98051774-3EB0-41BA-862E-0C3DF985C5B4}" destId="{19E2FE4E-9DB3-4A01-ACB9-CB597322D785}" srcOrd="0" destOrd="0" presId="urn:microsoft.com/office/officeart/2005/8/layout/vList5"/>
    <dgm:cxn modelId="{15AE7A3A-B788-4153-B687-EF0FC48B1135}" type="presParOf" srcId="{98051774-3EB0-41BA-862E-0C3DF985C5B4}" destId="{9B2D0370-CB65-4D85-B086-380BDC3F8494}" srcOrd="1" destOrd="0" presId="urn:microsoft.com/office/officeart/2005/8/layout/vList5"/>
    <dgm:cxn modelId="{F705CFEB-FE3F-4457-90BA-03A45485FDBE}" type="presParOf" srcId="{0436765E-BA2B-4D02-931F-DD0DE341B3C2}" destId="{18878395-F814-457F-A70A-4DD83E5953A2}" srcOrd="1" destOrd="0" presId="urn:microsoft.com/office/officeart/2005/8/layout/vList5"/>
    <dgm:cxn modelId="{FCACA177-582A-4B08-B5B7-3A9EA3025A71}" type="presParOf" srcId="{0436765E-BA2B-4D02-931F-DD0DE341B3C2}" destId="{CB4C5A1A-A789-4436-9774-38D9E1C3AE87}" srcOrd="2" destOrd="0" presId="urn:microsoft.com/office/officeart/2005/8/layout/vList5"/>
    <dgm:cxn modelId="{8E86D1A6-92CD-4AF0-A0D1-F89EA8EA8322}" type="presParOf" srcId="{CB4C5A1A-A789-4436-9774-38D9E1C3AE87}" destId="{C2C45D6A-A8C2-47B1-B972-9F7A821277C1}" srcOrd="0" destOrd="0" presId="urn:microsoft.com/office/officeart/2005/8/layout/vList5"/>
    <dgm:cxn modelId="{7B0AD104-1BC9-48FC-9473-F210CDD5432C}" type="presParOf" srcId="{CB4C5A1A-A789-4436-9774-38D9E1C3AE87}" destId="{DF6DDA14-B741-434B-A854-0E05ACE5E91A}"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419013-90F2-4419-8E5A-F8498D838347}"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E23E2DC1-6680-4FF1-9384-A44DB4D63DC5}">
      <dgm:prSet phldrT="[Text]"/>
      <dgm:spPr/>
      <dgm:t>
        <a:bodyPr/>
        <a:lstStyle/>
        <a:p>
          <a:r>
            <a:rPr lang="en-US"/>
            <a:t>Helps learning, recording info, linking ideas, and creative problem-solving</a:t>
          </a:r>
        </a:p>
      </dgm:t>
    </dgm:pt>
    <dgm:pt modelId="{52BF22A1-8E18-47D8-8D04-6BB5DB76E41B}" type="parTrans" cxnId="{55B9083B-B496-493E-9631-A847274C7141}">
      <dgm:prSet/>
      <dgm:spPr/>
      <dgm:t>
        <a:bodyPr/>
        <a:lstStyle/>
        <a:p>
          <a:endParaRPr lang="en-US" sz="1500"/>
        </a:p>
      </dgm:t>
    </dgm:pt>
    <dgm:pt modelId="{B030C5B2-2A40-4F4D-90D2-A59BD9DCD626}" type="sibTrans" cxnId="{55B9083B-B496-493E-9631-A847274C7141}">
      <dgm:prSet/>
      <dgm:spPr/>
      <dgm:t>
        <a:bodyPr/>
        <a:lstStyle/>
        <a:p>
          <a:endParaRPr lang="en-US"/>
        </a:p>
      </dgm:t>
    </dgm:pt>
    <dgm:pt modelId="{5A24BDE0-A473-4466-B246-474D2309201A}">
      <dgm:prSet/>
      <dgm:spPr/>
      <dgm:t>
        <a:bodyPr/>
        <a:lstStyle/>
        <a:p>
          <a:r>
            <a:rPr lang="en-US"/>
            <a:t>Shows structure of a subject and connections between facts</a:t>
          </a:r>
        </a:p>
      </dgm:t>
    </dgm:pt>
    <dgm:pt modelId="{6A8B1065-AFA1-4D5D-9C4D-E4C76CFC229D}" type="parTrans" cxnId="{5AA8DB57-098C-416F-AAFB-A0327327D33D}">
      <dgm:prSet/>
      <dgm:spPr/>
      <dgm:t>
        <a:bodyPr/>
        <a:lstStyle/>
        <a:p>
          <a:endParaRPr lang="en-US" sz="1500"/>
        </a:p>
      </dgm:t>
    </dgm:pt>
    <dgm:pt modelId="{83BE43ED-8E74-4254-AD20-18AF0561C100}" type="sibTrans" cxnId="{5AA8DB57-098C-416F-AAFB-A0327327D33D}">
      <dgm:prSet/>
      <dgm:spPr/>
      <dgm:t>
        <a:bodyPr/>
        <a:lstStyle/>
        <a:p>
          <a:endParaRPr lang="en-US"/>
        </a:p>
      </dgm:t>
    </dgm:pt>
    <dgm:pt modelId="{C940F4C2-A738-4146-8337-31046733261D}">
      <dgm:prSet/>
      <dgm:spPr/>
      <dgm:t>
        <a:bodyPr/>
        <a:lstStyle/>
        <a:p>
          <a:r>
            <a:rPr lang="en-US"/>
            <a:t>Combines words and images for strong memory links</a:t>
          </a:r>
        </a:p>
      </dgm:t>
    </dgm:pt>
    <dgm:pt modelId="{5EB9B07E-EBE1-4FEB-A247-B61705265CFF}" type="parTrans" cxnId="{47AC4659-637A-4A2E-99BF-4237CCAC7326}">
      <dgm:prSet/>
      <dgm:spPr/>
      <dgm:t>
        <a:bodyPr/>
        <a:lstStyle/>
        <a:p>
          <a:endParaRPr lang="en-US" sz="1500"/>
        </a:p>
      </dgm:t>
    </dgm:pt>
    <dgm:pt modelId="{427B6519-E5E1-4E36-B012-23DDC804E91C}" type="sibTrans" cxnId="{47AC4659-637A-4A2E-99BF-4237CCAC7326}">
      <dgm:prSet/>
      <dgm:spPr/>
      <dgm:t>
        <a:bodyPr/>
        <a:lstStyle/>
        <a:p>
          <a:endParaRPr lang="en-US"/>
        </a:p>
      </dgm:t>
    </dgm:pt>
    <dgm:pt modelId="{8D6E4740-C876-44AB-8F16-D547C9DFC17F}">
      <dgm:prSet/>
      <dgm:spPr/>
      <dgm:t>
        <a:bodyPr/>
        <a:lstStyle/>
        <a:p>
          <a:r>
            <a:rPr lang="en-US"/>
            <a:t>Useful for brainstorming, planning, revising, and essay writing</a:t>
          </a:r>
        </a:p>
      </dgm:t>
    </dgm:pt>
    <dgm:pt modelId="{838593E5-E382-48B1-A689-50D8BCE88845}" type="parTrans" cxnId="{567BE627-480A-4C39-BAC4-6C94385F7DD5}">
      <dgm:prSet/>
      <dgm:spPr/>
      <dgm:t>
        <a:bodyPr/>
        <a:lstStyle/>
        <a:p>
          <a:endParaRPr lang="en-US" sz="1500"/>
        </a:p>
      </dgm:t>
    </dgm:pt>
    <dgm:pt modelId="{AD282CA1-56C9-4725-8672-8B5B5F93AFB7}" type="sibTrans" cxnId="{567BE627-480A-4C39-BAC4-6C94385F7DD5}">
      <dgm:prSet/>
      <dgm:spPr/>
      <dgm:t>
        <a:bodyPr/>
        <a:lstStyle/>
        <a:p>
          <a:endParaRPr lang="en-US"/>
        </a:p>
      </dgm:t>
    </dgm:pt>
    <dgm:pt modelId="{6187758B-4CC9-47BB-83A9-3E06D047AEEF}">
      <dgm:prSet/>
      <dgm:spPr/>
      <dgm:t>
        <a:bodyPr/>
        <a:lstStyle/>
        <a:p>
          <a:r>
            <a:rPr lang="en-US"/>
            <a:t>Mirrors how the brain organises information</a:t>
          </a:r>
        </a:p>
      </dgm:t>
    </dgm:pt>
    <dgm:pt modelId="{DCBF13E3-FAD1-44C2-AD0F-A6C4ACB4323D}" type="parTrans" cxnId="{38158812-3A41-42B5-8E8D-BD4963EE7150}">
      <dgm:prSet/>
      <dgm:spPr/>
      <dgm:t>
        <a:bodyPr/>
        <a:lstStyle/>
        <a:p>
          <a:endParaRPr lang="en-US" sz="1500"/>
        </a:p>
      </dgm:t>
    </dgm:pt>
    <dgm:pt modelId="{9AE45CA9-F10B-4228-AC12-61F2FDB256C5}" type="sibTrans" cxnId="{38158812-3A41-42B5-8E8D-BD4963EE7150}">
      <dgm:prSet/>
      <dgm:spPr/>
      <dgm:t>
        <a:bodyPr/>
        <a:lstStyle/>
        <a:p>
          <a:endParaRPr lang="en-US"/>
        </a:p>
      </dgm:t>
    </dgm:pt>
    <dgm:pt modelId="{86A2FF43-7810-4ABF-BCC9-A31471533C80}" type="pres">
      <dgm:prSet presAssocID="{1E419013-90F2-4419-8E5A-F8498D838347}" presName="diagram" presStyleCnt="0">
        <dgm:presLayoutVars>
          <dgm:dir/>
          <dgm:resizeHandles val="exact"/>
        </dgm:presLayoutVars>
      </dgm:prSet>
      <dgm:spPr/>
    </dgm:pt>
    <dgm:pt modelId="{9BE61A11-F8AA-4A8F-8828-3CD7BCF029D8}" type="pres">
      <dgm:prSet presAssocID="{E23E2DC1-6680-4FF1-9384-A44DB4D63DC5}" presName="node" presStyleLbl="node1" presStyleIdx="0" presStyleCnt="5">
        <dgm:presLayoutVars>
          <dgm:bulletEnabled val="1"/>
        </dgm:presLayoutVars>
      </dgm:prSet>
      <dgm:spPr/>
    </dgm:pt>
    <dgm:pt modelId="{670DEA80-6292-4B8E-85A2-651E859C16D1}" type="pres">
      <dgm:prSet presAssocID="{B030C5B2-2A40-4F4D-90D2-A59BD9DCD626}" presName="sibTrans" presStyleCnt="0"/>
      <dgm:spPr/>
    </dgm:pt>
    <dgm:pt modelId="{D42FBF29-15E4-4F5B-BA37-1346829C35D2}" type="pres">
      <dgm:prSet presAssocID="{C940F4C2-A738-4146-8337-31046733261D}" presName="node" presStyleLbl="node1" presStyleIdx="1" presStyleCnt="5">
        <dgm:presLayoutVars>
          <dgm:bulletEnabled val="1"/>
        </dgm:presLayoutVars>
      </dgm:prSet>
      <dgm:spPr/>
    </dgm:pt>
    <dgm:pt modelId="{10FAC1C6-3EA7-410E-A66F-0D2790A0EDCB}" type="pres">
      <dgm:prSet presAssocID="{427B6519-E5E1-4E36-B012-23DDC804E91C}" presName="sibTrans" presStyleCnt="0"/>
      <dgm:spPr/>
    </dgm:pt>
    <dgm:pt modelId="{3455BEF1-C9B0-41E5-80C3-EE4D3A81A921}" type="pres">
      <dgm:prSet presAssocID="{5A24BDE0-A473-4466-B246-474D2309201A}" presName="node" presStyleLbl="node1" presStyleIdx="2" presStyleCnt="5">
        <dgm:presLayoutVars>
          <dgm:bulletEnabled val="1"/>
        </dgm:presLayoutVars>
      </dgm:prSet>
      <dgm:spPr/>
    </dgm:pt>
    <dgm:pt modelId="{08BD4359-B023-4381-9D30-4F067468ECAD}" type="pres">
      <dgm:prSet presAssocID="{83BE43ED-8E74-4254-AD20-18AF0561C100}" presName="sibTrans" presStyleCnt="0"/>
      <dgm:spPr/>
    </dgm:pt>
    <dgm:pt modelId="{D17FD1BB-7F2B-4FC1-A6B1-5B19D6BD601E}" type="pres">
      <dgm:prSet presAssocID="{8D6E4740-C876-44AB-8F16-D547C9DFC17F}" presName="node" presStyleLbl="node1" presStyleIdx="3" presStyleCnt="5">
        <dgm:presLayoutVars>
          <dgm:bulletEnabled val="1"/>
        </dgm:presLayoutVars>
      </dgm:prSet>
      <dgm:spPr/>
    </dgm:pt>
    <dgm:pt modelId="{FE74DCD9-765A-416F-B8C0-5783A1995405}" type="pres">
      <dgm:prSet presAssocID="{AD282CA1-56C9-4725-8672-8B5B5F93AFB7}" presName="sibTrans" presStyleCnt="0"/>
      <dgm:spPr/>
    </dgm:pt>
    <dgm:pt modelId="{738F3B05-E9FD-49A4-8C92-D7429CB69746}" type="pres">
      <dgm:prSet presAssocID="{6187758B-4CC9-47BB-83A9-3E06D047AEEF}" presName="node" presStyleLbl="node1" presStyleIdx="4" presStyleCnt="5">
        <dgm:presLayoutVars>
          <dgm:bulletEnabled val="1"/>
        </dgm:presLayoutVars>
      </dgm:prSet>
      <dgm:spPr/>
    </dgm:pt>
  </dgm:ptLst>
  <dgm:cxnLst>
    <dgm:cxn modelId="{38158812-3A41-42B5-8E8D-BD4963EE7150}" srcId="{1E419013-90F2-4419-8E5A-F8498D838347}" destId="{6187758B-4CC9-47BB-83A9-3E06D047AEEF}" srcOrd="4" destOrd="0" parTransId="{DCBF13E3-FAD1-44C2-AD0F-A6C4ACB4323D}" sibTransId="{9AE45CA9-F10B-4228-AC12-61F2FDB256C5}"/>
    <dgm:cxn modelId="{567BE627-480A-4C39-BAC4-6C94385F7DD5}" srcId="{1E419013-90F2-4419-8E5A-F8498D838347}" destId="{8D6E4740-C876-44AB-8F16-D547C9DFC17F}" srcOrd="3" destOrd="0" parTransId="{838593E5-E382-48B1-A689-50D8BCE88845}" sibTransId="{AD282CA1-56C9-4725-8672-8B5B5F93AFB7}"/>
    <dgm:cxn modelId="{EAB2A036-BE04-470D-8B08-E37363B9BF1A}" type="presOf" srcId="{E23E2DC1-6680-4FF1-9384-A44DB4D63DC5}" destId="{9BE61A11-F8AA-4A8F-8828-3CD7BCF029D8}" srcOrd="0" destOrd="0" presId="urn:microsoft.com/office/officeart/2005/8/layout/default"/>
    <dgm:cxn modelId="{D275C83A-05BF-48EA-B5B5-070CC8FF442B}" type="presOf" srcId="{C940F4C2-A738-4146-8337-31046733261D}" destId="{D42FBF29-15E4-4F5B-BA37-1346829C35D2}" srcOrd="0" destOrd="0" presId="urn:microsoft.com/office/officeart/2005/8/layout/default"/>
    <dgm:cxn modelId="{55B9083B-B496-493E-9631-A847274C7141}" srcId="{1E419013-90F2-4419-8E5A-F8498D838347}" destId="{E23E2DC1-6680-4FF1-9384-A44DB4D63DC5}" srcOrd="0" destOrd="0" parTransId="{52BF22A1-8E18-47D8-8D04-6BB5DB76E41B}" sibTransId="{B030C5B2-2A40-4F4D-90D2-A59BD9DCD626}"/>
    <dgm:cxn modelId="{247D994C-2D73-499E-8B9C-DE17D175AFB3}" type="presOf" srcId="{8D6E4740-C876-44AB-8F16-D547C9DFC17F}" destId="{D17FD1BB-7F2B-4FC1-A6B1-5B19D6BD601E}" srcOrd="0" destOrd="0" presId="urn:microsoft.com/office/officeart/2005/8/layout/default"/>
    <dgm:cxn modelId="{5AA8DB57-098C-416F-AAFB-A0327327D33D}" srcId="{1E419013-90F2-4419-8E5A-F8498D838347}" destId="{5A24BDE0-A473-4466-B246-474D2309201A}" srcOrd="2" destOrd="0" parTransId="{6A8B1065-AFA1-4D5D-9C4D-E4C76CFC229D}" sibTransId="{83BE43ED-8E74-4254-AD20-18AF0561C100}"/>
    <dgm:cxn modelId="{47AC4659-637A-4A2E-99BF-4237CCAC7326}" srcId="{1E419013-90F2-4419-8E5A-F8498D838347}" destId="{C940F4C2-A738-4146-8337-31046733261D}" srcOrd="1" destOrd="0" parTransId="{5EB9B07E-EBE1-4FEB-A247-B61705265CFF}" sibTransId="{427B6519-E5E1-4E36-B012-23DDC804E91C}"/>
    <dgm:cxn modelId="{5A264A8A-9DA3-4FA8-B04D-27B6A9319D12}" type="presOf" srcId="{5A24BDE0-A473-4466-B246-474D2309201A}" destId="{3455BEF1-C9B0-41E5-80C3-EE4D3A81A921}" srcOrd="0" destOrd="0" presId="urn:microsoft.com/office/officeart/2005/8/layout/default"/>
    <dgm:cxn modelId="{09690FE0-4154-4921-B612-3559A5C7FF0E}" type="presOf" srcId="{1E419013-90F2-4419-8E5A-F8498D838347}" destId="{86A2FF43-7810-4ABF-BCC9-A31471533C80}" srcOrd="0" destOrd="0" presId="urn:microsoft.com/office/officeart/2005/8/layout/default"/>
    <dgm:cxn modelId="{700ED1E5-802A-4CE4-B231-F8CF79A546AC}" type="presOf" srcId="{6187758B-4CC9-47BB-83A9-3E06D047AEEF}" destId="{738F3B05-E9FD-49A4-8C92-D7429CB69746}" srcOrd="0" destOrd="0" presId="urn:microsoft.com/office/officeart/2005/8/layout/default"/>
    <dgm:cxn modelId="{EB821AE3-13ED-4352-8397-ABF2839EB33D}" type="presParOf" srcId="{86A2FF43-7810-4ABF-BCC9-A31471533C80}" destId="{9BE61A11-F8AA-4A8F-8828-3CD7BCF029D8}" srcOrd="0" destOrd="0" presId="urn:microsoft.com/office/officeart/2005/8/layout/default"/>
    <dgm:cxn modelId="{09D3A578-A8CF-46A5-B80B-9617E08D1B91}" type="presParOf" srcId="{86A2FF43-7810-4ABF-BCC9-A31471533C80}" destId="{670DEA80-6292-4B8E-85A2-651E859C16D1}" srcOrd="1" destOrd="0" presId="urn:microsoft.com/office/officeart/2005/8/layout/default"/>
    <dgm:cxn modelId="{5A5AD359-EF26-42FF-B450-1E41BBBBA62F}" type="presParOf" srcId="{86A2FF43-7810-4ABF-BCC9-A31471533C80}" destId="{D42FBF29-15E4-4F5B-BA37-1346829C35D2}" srcOrd="2" destOrd="0" presId="urn:microsoft.com/office/officeart/2005/8/layout/default"/>
    <dgm:cxn modelId="{40F44804-8A01-4FF2-872F-181C3731B928}" type="presParOf" srcId="{86A2FF43-7810-4ABF-BCC9-A31471533C80}" destId="{10FAC1C6-3EA7-410E-A66F-0D2790A0EDCB}" srcOrd="3" destOrd="0" presId="urn:microsoft.com/office/officeart/2005/8/layout/default"/>
    <dgm:cxn modelId="{696CA803-B11A-4AAD-AEA2-149827D1FC58}" type="presParOf" srcId="{86A2FF43-7810-4ABF-BCC9-A31471533C80}" destId="{3455BEF1-C9B0-41E5-80C3-EE4D3A81A921}" srcOrd="4" destOrd="0" presId="urn:microsoft.com/office/officeart/2005/8/layout/default"/>
    <dgm:cxn modelId="{D8863C7C-801D-4B4D-B0D3-4AA4652574A1}" type="presParOf" srcId="{86A2FF43-7810-4ABF-BCC9-A31471533C80}" destId="{08BD4359-B023-4381-9D30-4F067468ECAD}" srcOrd="5" destOrd="0" presId="urn:microsoft.com/office/officeart/2005/8/layout/default"/>
    <dgm:cxn modelId="{65E2FBE8-45E6-46A8-BF67-BC2C5B9D0ADC}" type="presParOf" srcId="{86A2FF43-7810-4ABF-BCC9-A31471533C80}" destId="{D17FD1BB-7F2B-4FC1-A6B1-5B19D6BD601E}" srcOrd="6" destOrd="0" presId="urn:microsoft.com/office/officeart/2005/8/layout/default"/>
    <dgm:cxn modelId="{706609DA-3309-48D2-BDF2-5ABFCDB961FD}" type="presParOf" srcId="{86A2FF43-7810-4ABF-BCC9-A31471533C80}" destId="{FE74DCD9-765A-416F-B8C0-5783A1995405}" srcOrd="7" destOrd="0" presId="urn:microsoft.com/office/officeart/2005/8/layout/default"/>
    <dgm:cxn modelId="{D5E47F86-2ABB-43AA-A310-19776D67D68A}" type="presParOf" srcId="{86A2FF43-7810-4ABF-BCC9-A31471533C80}" destId="{738F3B05-E9FD-49A4-8C92-D7429CB69746}" srcOrd="8"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413256-CF10-4C6D-8886-688DA976B6E6}"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22C84A2F-C4BC-451B-A26A-262C583493E6}">
      <dgm:prSet/>
      <dgm:spPr/>
      <dgm:t>
        <a:bodyPr/>
        <a:lstStyle/>
        <a:p>
          <a:r>
            <a:rPr lang="en-GB"/>
            <a:t>Summarising</a:t>
          </a:r>
          <a:endParaRPr lang="en-US"/>
        </a:p>
      </dgm:t>
    </dgm:pt>
    <dgm:pt modelId="{5CE340E2-EE11-46C8-95AF-E0AAB612D648}" type="parTrans" cxnId="{BA309B44-4453-42AC-834F-6FD1E963A07E}">
      <dgm:prSet/>
      <dgm:spPr/>
      <dgm:t>
        <a:bodyPr/>
        <a:lstStyle/>
        <a:p>
          <a:endParaRPr lang="en-US"/>
        </a:p>
      </dgm:t>
    </dgm:pt>
    <dgm:pt modelId="{1E184CCE-2A44-449D-A7E3-037529A353DB}" type="sibTrans" cxnId="{BA309B44-4453-42AC-834F-6FD1E963A07E}">
      <dgm:prSet/>
      <dgm:spPr/>
      <dgm:t>
        <a:bodyPr/>
        <a:lstStyle/>
        <a:p>
          <a:endParaRPr lang="en-US"/>
        </a:p>
      </dgm:t>
    </dgm:pt>
    <dgm:pt modelId="{83248ADE-B197-45D1-8A43-23169B30C4CE}">
      <dgm:prSet/>
      <dgm:spPr/>
      <dgm:t>
        <a:bodyPr/>
        <a:lstStyle/>
        <a:p>
          <a:r>
            <a:rPr lang="en-GB"/>
            <a:t>Condenses learning material to make studying quicker and easier.</a:t>
          </a:r>
          <a:endParaRPr lang="en-US"/>
        </a:p>
      </dgm:t>
    </dgm:pt>
    <dgm:pt modelId="{446BBEB7-E742-4B77-BF67-024C83AA1CC3}" type="parTrans" cxnId="{E53BD683-F743-4692-B97F-D7147834AA55}">
      <dgm:prSet/>
      <dgm:spPr/>
      <dgm:t>
        <a:bodyPr/>
        <a:lstStyle/>
        <a:p>
          <a:endParaRPr lang="en-US"/>
        </a:p>
      </dgm:t>
    </dgm:pt>
    <dgm:pt modelId="{BA85B752-FBF9-40A7-B1CB-CDDEE38E7B8B}" type="sibTrans" cxnId="{E53BD683-F743-4692-B97F-D7147834AA55}">
      <dgm:prSet/>
      <dgm:spPr/>
      <dgm:t>
        <a:bodyPr/>
        <a:lstStyle/>
        <a:p>
          <a:endParaRPr lang="en-US"/>
        </a:p>
      </dgm:t>
    </dgm:pt>
    <dgm:pt modelId="{58B5A368-7662-465F-9BCA-A0D4258B3127}">
      <dgm:prSet/>
      <dgm:spPr/>
      <dgm:t>
        <a:bodyPr/>
        <a:lstStyle/>
        <a:p>
          <a:r>
            <a:rPr lang="en-GB"/>
            <a:t>Helps you focus on the most important ideas and leave out what’s not necessary.</a:t>
          </a:r>
          <a:endParaRPr lang="en-US"/>
        </a:p>
      </dgm:t>
    </dgm:pt>
    <dgm:pt modelId="{CF34D5A8-2ED7-4F34-BB2B-B7F7C8818402}" type="parTrans" cxnId="{9EFCE5E1-BEB3-4A44-A1B5-5E3078D0E6D4}">
      <dgm:prSet/>
      <dgm:spPr/>
      <dgm:t>
        <a:bodyPr/>
        <a:lstStyle/>
        <a:p>
          <a:endParaRPr lang="en-US"/>
        </a:p>
      </dgm:t>
    </dgm:pt>
    <dgm:pt modelId="{A42FE1B3-8B88-41ED-9D74-0498393F6088}" type="sibTrans" cxnId="{9EFCE5E1-BEB3-4A44-A1B5-5E3078D0E6D4}">
      <dgm:prSet/>
      <dgm:spPr/>
      <dgm:t>
        <a:bodyPr/>
        <a:lstStyle/>
        <a:p>
          <a:endParaRPr lang="en-US"/>
        </a:p>
      </dgm:t>
    </dgm:pt>
    <dgm:pt modelId="{A1269584-10B0-4EFB-9408-4159EACCEAAA}">
      <dgm:prSet/>
      <dgm:spPr/>
      <dgm:t>
        <a:bodyPr/>
        <a:lstStyle/>
        <a:p>
          <a:r>
            <a:rPr lang="en-GB"/>
            <a:t>Can be used in any subject area.</a:t>
          </a:r>
          <a:endParaRPr lang="en-US"/>
        </a:p>
      </dgm:t>
    </dgm:pt>
    <dgm:pt modelId="{53F0F720-DEBB-44A9-9B13-4B438A0AD1BD}" type="parTrans" cxnId="{A35A6612-76FA-49C2-A61A-95C1174F4B36}">
      <dgm:prSet/>
      <dgm:spPr/>
      <dgm:t>
        <a:bodyPr/>
        <a:lstStyle/>
        <a:p>
          <a:endParaRPr lang="en-US"/>
        </a:p>
      </dgm:t>
    </dgm:pt>
    <dgm:pt modelId="{449138C9-0EB9-4E2E-B039-2746F140A9CF}" type="sibTrans" cxnId="{A35A6612-76FA-49C2-A61A-95C1174F4B36}">
      <dgm:prSet/>
      <dgm:spPr/>
      <dgm:t>
        <a:bodyPr/>
        <a:lstStyle/>
        <a:p>
          <a:endParaRPr lang="en-US"/>
        </a:p>
      </dgm:t>
    </dgm:pt>
    <dgm:pt modelId="{DE20B312-FA4B-45DD-9742-CFCC0C780C08}">
      <dgm:prSet/>
      <dgm:spPr/>
      <dgm:t>
        <a:bodyPr/>
        <a:lstStyle/>
        <a:p>
          <a:r>
            <a:rPr lang="en-GB"/>
            <a:t>Why Summarising Matters</a:t>
          </a:r>
          <a:endParaRPr lang="en-US"/>
        </a:p>
      </dgm:t>
    </dgm:pt>
    <dgm:pt modelId="{771FD946-F40F-4BA1-816E-192FE85F643F}" type="parTrans" cxnId="{AF3E2736-7249-406E-B61C-48FBFBD23D8B}">
      <dgm:prSet/>
      <dgm:spPr/>
      <dgm:t>
        <a:bodyPr/>
        <a:lstStyle/>
        <a:p>
          <a:endParaRPr lang="en-US"/>
        </a:p>
      </dgm:t>
    </dgm:pt>
    <dgm:pt modelId="{76C38C57-2C62-40EA-8F96-CACFBF8E21E3}" type="sibTrans" cxnId="{AF3E2736-7249-406E-B61C-48FBFBD23D8B}">
      <dgm:prSet/>
      <dgm:spPr/>
      <dgm:t>
        <a:bodyPr/>
        <a:lstStyle/>
        <a:p>
          <a:endParaRPr lang="en-US"/>
        </a:p>
      </dgm:t>
    </dgm:pt>
    <dgm:pt modelId="{0EF2EFDC-4B81-4580-9B2F-0E87F004464A}">
      <dgm:prSet/>
      <dgm:spPr/>
      <dgm:t>
        <a:bodyPr/>
        <a:lstStyle/>
        <a:p>
          <a:r>
            <a:rPr lang="en-GB"/>
            <a:t>Improves understanding and memory of what you read.</a:t>
          </a:r>
          <a:endParaRPr lang="en-US"/>
        </a:p>
      </dgm:t>
    </dgm:pt>
    <dgm:pt modelId="{9564E0F4-B198-445A-A897-1260857E6DE2}" type="parTrans" cxnId="{90062283-FCE1-4E39-A0F3-C0116984F577}">
      <dgm:prSet/>
      <dgm:spPr/>
      <dgm:t>
        <a:bodyPr/>
        <a:lstStyle/>
        <a:p>
          <a:endParaRPr lang="en-US"/>
        </a:p>
      </dgm:t>
    </dgm:pt>
    <dgm:pt modelId="{524E4283-37BC-4DA2-AC12-A1C409E8DC4F}" type="sibTrans" cxnId="{90062283-FCE1-4E39-A0F3-C0116984F577}">
      <dgm:prSet/>
      <dgm:spPr/>
      <dgm:t>
        <a:bodyPr/>
        <a:lstStyle/>
        <a:p>
          <a:endParaRPr lang="en-US"/>
        </a:p>
      </dgm:t>
    </dgm:pt>
    <dgm:pt modelId="{43B43911-F439-4357-9488-295A7406FA5B}">
      <dgm:prSet/>
      <dgm:spPr/>
      <dgm:t>
        <a:bodyPr/>
        <a:lstStyle/>
        <a:p>
          <a:r>
            <a:rPr lang="en-GB"/>
            <a:t>Shows you how to identify key points and ignore irrelevant details.</a:t>
          </a:r>
          <a:endParaRPr lang="en-US"/>
        </a:p>
      </dgm:t>
    </dgm:pt>
    <dgm:pt modelId="{761BE81A-CF60-4C30-B3A1-243539715A66}" type="parTrans" cxnId="{5FDEABEA-A545-41C9-B10E-4E2B734BD3B6}">
      <dgm:prSet/>
      <dgm:spPr/>
      <dgm:t>
        <a:bodyPr/>
        <a:lstStyle/>
        <a:p>
          <a:endParaRPr lang="en-US"/>
        </a:p>
      </dgm:t>
    </dgm:pt>
    <dgm:pt modelId="{8F1A39F4-1ECC-473C-A669-84CAF6C7C506}" type="sibTrans" cxnId="{5FDEABEA-A545-41C9-B10E-4E2B734BD3B6}">
      <dgm:prSet/>
      <dgm:spPr/>
      <dgm:t>
        <a:bodyPr/>
        <a:lstStyle/>
        <a:p>
          <a:endParaRPr lang="en-US"/>
        </a:p>
      </dgm:t>
    </dgm:pt>
    <dgm:pt modelId="{F34D7C98-5048-4548-9F75-6FA5CD1C01C1}">
      <dgm:prSet/>
      <dgm:spPr/>
      <dgm:t>
        <a:bodyPr/>
        <a:lstStyle/>
        <a:p>
          <a:r>
            <a:rPr lang="en-GB"/>
            <a:t>Helps check if you’ve really understood the content.</a:t>
          </a:r>
          <a:endParaRPr lang="en-US"/>
        </a:p>
      </dgm:t>
    </dgm:pt>
    <dgm:pt modelId="{568B2735-F401-4C2A-A68B-818B625AC893}" type="parTrans" cxnId="{969E53AE-0909-448C-BBE0-766E03DB7087}">
      <dgm:prSet/>
      <dgm:spPr/>
      <dgm:t>
        <a:bodyPr/>
        <a:lstStyle/>
        <a:p>
          <a:endParaRPr lang="en-US"/>
        </a:p>
      </dgm:t>
    </dgm:pt>
    <dgm:pt modelId="{C696DC45-A58F-4968-8FAE-92325F55374F}" type="sibTrans" cxnId="{969E53AE-0909-448C-BBE0-766E03DB7087}">
      <dgm:prSet/>
      <dgm:spPr/>
      <dgm:t>
        <a:bodyPr/>
        <a:lstStyle/>
        <a:p>
          <a:endParaRPr lang="en-US"/>
        </a:p>
      </dgm:t>
    </dgm:pt>
    <dgm:pt modelId="{A20F405B-1359-4B8F-B86E-B3FBC2F40360}">
      <dgm:prSet/>
      <dgm:spPr/>
      <dgm:t>
        <a:bodyPr/>
        <a:lstStyle/>
        <a:p>
          <a:r>
            <a:rPr lang="en-GB"/>
            <a:t>In Simple Terms</a:t>
          </a:r>
          <a:endParaRPr lang="en-US"/>
        </a:p>
      </dgm:t>
    </dgm:pt>
    <dgm:pt modelId="{3507C864-BC63-4C2E-81D1-F468E893F800}" type="parTrans" cxnId="{1E8DD711-C20E-4233-92C3-0848B89824DD}">
      <dgm:prSet/>
      <dgm:spPr/>
      <dgm:t>
        <a:bodyPr/>
        <a:lstStyle/>
        <a:p>
          <a:endParaRPr lang="en-US"/>
        </a:p>
      </dgm:t>
    </dgm:pt>
    <dgm:pt modelId="{84F3D927-2A31-4859-97A8-4BB67D2F4416}" type="sibTrans" cxnId="{1E8DD711-C20E-4233-92C3-0848B89824DD}">
      <dgm:prSet/>
      <dgm:spPr/>
      <dgm:t>
        <a:bodyPr/>
        <a:lstStyle/>
        <a:p>
          <a:endParaRPr lang="en-US"/>
        </a:p>
      </dgm:t>
    </dgm:pt>
    <dgm:pt modelId="{821D2E03-B97C-4372-A291-672757F6F0E0}">
      <dgm:prSet/>
      <dgm:spPr/>
      <dgm:t>
        <a:bodyPr/>
        <a:lstStyle/>
        <a:p>
          <a:r>
            <a:rPr lang="en-GB"/>
            <a:t>Summarising = telling the main ideas in your own words, briefly.</a:t>
          </a:r>
          <a:endParaRPr lang="en-US"/>
        </a:p>
      </dgm:t>
    </dgm:pt>
    <dgm:pt modelId="{B72A0BC2-75AC-49EB-8FFA-58329E06D0C5}" type="parTrans" cxnId="{EFA0C501-733F-4773-B3CE-F33780AC4991}">
      <dgm:prSet/>
      <dgm:spPr/>
      <dgm:t>
        <a:bodyPr/>
        <a:lstStyle/>
        <a:p>
          <a:endParaRPr lang="en-US"/>
        </a:p>
      </dgm:t>
    </dgm:pt>
    <dgm:pt modelId="{A7AC973A-BE92-4228-A21E-06ADD3593D71}" type="sibTrans" cxnId="{EFA0C501-733F-4773-B3CE-F33780AC4991}">
      <dgm:prSet/>
      <dgm:spPr/>
      <dgm:t>
        <a:bodyPr/>
        <a:lstStyle/>
        <a:p>
          <a:endParaRPr lang="en-US"/>
        </a:p>
      </dgm:t>
    </dgm:pt>
    <dgm:pt modelId="{DDABD70E-5812-4543-AC88-B0A15D19CB10}">
      <dgm:prSet/>
      <dgm:spPr/>
      <dgm:t>
        <a:bodyPr/>
        <a:lstStyle/>
        <a:p>
          <a:r>
            <a:rPr lang="en-GB"/>
            <a:t>It’s a skill that develops over time as you read more complex texts.</a:t>
          </a:r>
          <a:endParaRPr lang="en-US"/>
        </a:p>
      </dgm:t>
    </dgm:pt>
    <dgm:pt modelId="{6483495E-0547-4ACD-962E-972FE717C4A1}" type="parTrans" cxnId="{D4DD1119-4CDA-46EE-9667-2022EC3F61C1}">
      <dgm:prSet/>
      <dgm:spPr/>
      <dgm:t>
        <a:bodyPr/>
        <a:lstStyle/>
        <a:p>
          <a:endParaRPr lang="en-US"/>
        </a:p>
      </dgm:t>
    </dgm:pt>
    <dgm:pt modelId="{5A7A46F9-EA55-4983-9D50-85E5D3A5CE3E}" type="sibTrans" cxnId="{D4DD1119-4CDA-46EE-9667-2022EC3F61C1}">
      <dgm:prSet/>
      <dgm:spPr/>
      <dgm:t>
        <a:bodyPr/>
        <a:lstStyle/>
        <a:p>
          <a:endParaRPr lang="en-US"/>
        </a:p>
      </dgm:t>
    </dgm:pt>
    <dgm:pt modelId="{4FF6034A-8971-4662-B167-9AFF09A1212A}" type="pres">
      <dgm:prSet presAssocID="{8A413256-CF10-4C6D-8886-688DA976B6E6}" presName="linear" presStyleCnt="0">
        <dgm:presLayoutVars>
          <dgm:dir/>
          <dgm:animLvl val="lvl"/>
          <dgm:resizeHandles val="exact"/>
        </dgm:presLayoutVars>
      </dgm:prSet>
      <dgm:spPr/>
    </dgm:pt>
    <dgm:pt modelId="{805106F8-D389-4468-95D0-111035F2FBB4}" type="pres">
      <dgm:prSet presAssocID="{22C84A2F-C4BC-451B-A26A-262C583493E6}" presName="parentLin" presStyleCnt="0"/>
      <dgm:spPr/>
    </dgm:pt>
    <dgm:pt modelId="{86FB411B-3B8A-4370-884E-BF0A5FD07E3C}" type="pres">
      <dgm:prSet presAssocID="{22C84A2F-C4BC-451B-A26A-262C583493E6}" presName="parentLeftMargin" presStyleLbl="node1" presStyleIdx="0" presStyleCnt="3"/>
      <dgm:spPr/>
    </dgm:pt>
    <dgm:pt modelId="{F771FE06-958F-4010-85EA-892BEDBDDCEB}" type="pres">
      <dgm:prSet presAssocID="{22C84A2F-C4BC-451B-A26A-262C583493E6}" presName="parentText" presStyleLbl="node1" presStyleIdx="0" presStyleCnt="3">
        <dgm:presLayoutVars>
          <dgm:chMax val="0"/>
          <dgm:bulletEnabled val="1"/>
        </dgm:presLayoutVars>
      </dgm:prSet>
      <dgm:spPr/>
    </dgm:pt>
    <dgm:pt modelId="{D2D31525-A0D0-4449-A533-6577F980E1D9}" type="pres">
      <dgm:prSet presAssocID="{22C84A2F-C4BC-451B-A26A-262C583493E6}" presName="negativeSpace" presStyleCnt="0"/>
      <dgm:spPr/>
    </dgm:pt>
    <dgm:pt modelId="{AA389A54-0620-4E42-8BA8-3BDECFE14292}" type="pres">
      <dgm:prSet presAssocID="{22C84A2F-C4BC-451B-A26A-262C583493E6}" presName="childText" presStyleLbl="conFgAcc1" presStyleIdx="0" presStyleCnt="3">
        <dgm:presLayoutVars>
          <dgm:bulletEnabled val="1"/>
        </dgm:presLayoutVars>
      </dgm:prSet>
      <dgm:spPr/>
    </dgm:pt>
    <dgm:pt modelId="{726958A1-EA0D-41A7-AED8-3BDC8B337C10}" type="pres">
      <dgm:prSet presAssocID="{1E184CCE-2A44-449D-A7E3-037529A353DB}" presName="spaceBetweenRectangles" presStyleCnt="0"/>
      <dgm:spPr/>
    </dgm:pt>
    <dgm:pt modelId="{6F9B73A9-7BDF-42F5-85FC-DB15D5259D2F}" type="pres">
      <dgm:prSet presAssocID="{DE20B312-FA4B-45DD-9742-CFCC0C780C08}" presName="parentLin" presStyleCnt="0"/>
      <dgm:spPr/>
    </dgm:pt>
    <dgm:pt modelId="{9CD1C138-6B99-405A-AC2E-FC1EE1669BBD}" type="pres">
      <dgm:prSet presAssocID="{DE20B312-FA4B-45DD-9742-CFCC0C780C08}" presName="parentLeftMargin" presStyleLbl="node1" presStyleIdx="0" presStyleCnt="3"/>
      <dgm:spPr/>
    </dgm:pt>
    <dgm:pt modelId="{7ECC2D43-EB05-47C5-B140-EF240DCCCB7E}" type="pres">
      <dgm:prSet presAssocID="{DE20B312-FA4B-45DD-9742-CFCC0C780C08}" presName="parentText" presStyleLbl="node1" presStyleIdx="1" presStyleCnt="3">
        <dgm:presLayoutVars>
          <dgm:chMax val="0"/>
          <dgm:bulletEnabled val="1"/>
        </dgm:presLayoutVars>
      </dgm:prSet>
      <dgm:spPr/>
    </dgm:pt>
    <dgm:pt modelId="{710A7AF1-DF47-4406-8FC1-04034B18683B}" type="pres">
      <dgm:prSet presAssocID="{DE20B312-FA4B-45DD-9742-CFCC0C780C08}" presName="negativeSpace" presStyleCnt="0"/>
      <dgm:spPr/>
    </dgm:pt>
    <dgm:pt modelId="{BD28F464-609E-4EA0-A2CF-7D1E53A768BB}" type="pres">
      <dgm:prSet presAssocID="{DE20B312-FA4B-45DD-9742-CFCC0C780C08}" presName="childText" presStyleLbl="conFgAcc1" presStyleIdx="1" presStyleCnt="3">
        <dgm:presLayoutVars>
          <dgm:bulletEnabled val="1"/>
        </dgm:presLayoutVars>
      </dgm:prSet>
      <dgm:spPr/>
    </dgm:pt>
    <dgm:pt modelId="{A5E5457B-E842-42D3-B204-0E26282C57FB}" type="pres">
      <dgm:prSet presAssocID="{76C38C57-2C62-40EA-8F96-CACFBF8E21E3}" presName="spaceBetweenRectangles" presStyleCnt="0"/>
      <dgm:spPr/>
    </dgm:pt>
    <dgm:pt modelId="{D08CA548-AE90-40D5-BD00-FBB825E92616}" type="pres">
      <dgm:prSet presAssocID="{A20F405B-1359-4B8F-B86E-B3FBC2F40360}" presName="parentLin" presStyleCnt="0"/>
      <dgm:spPr/>
    </dgm:pt>
    <dgm:pt modelId="{56573D5E-F495-4D76-856C-1A31088DA476}" type="pres">
      <dgm:prSet presAssocID="{A20F405B-1359-4B8F-B86E-B3FBC2F40360}" presName="parentLeftMargin" presStyleLbl="node1" presStyleIdx="1" presStyleCnt="3"/>
      <dgm:spPr/>
    </dgm:pt>
    <dgm:pt modelId="{55077096-57CB-485B-8F5C-3D8936914EAA}" type="pres">
      <dgm:prSet presAssocID="{A20F405B-1359-4B8F-B86E-B3FBC2F40360}" presName="parentText" presStyleLbl="node1" presStyleIdx="2" presStyleCnt="3">
        <dgm:presLayoutVars>
          <dgm:chMax val="0"/>
          <dgm:bulletEnabled val="1"/>
        </dgm:presLayoutVars>
      </dgm:prSet>
      <dgm:spPr/>
    </dgm:pt>
    <dgm:pt modelId="{65A48AF8-CB53-46B8-AA65-C1C6CE737E19}" type="pres">
      <dgm:prSet presAssocID="{A20F405B-1359-4B8F-B86E-B3FBC2F40360}" presName="negativeSpace" presStyleCnt="0"/>
      <dgm:spPr/>
    </dgm:pt>
    <dgm:pt modelId="{1EF82157-F7D2-406C-B20C-D129E3852862}" type="pres">
      <dgm:prSet presAssocID="{A20F405B-1359-4B8F-B86E-B3FBC2F40360}" presName="childText" presStyleLbl="conFgAcc1" presStyleIdx="2" presStyleCnt="3">
        <dgm:presLayoutVars>
          <dgm:bulletEnabled val="1"/>
        </dgm:presLayoutVars>
      </dgm:prSet>
      <dgm:spPr/>
    </dgm:pt>
  </dgm:ptLst>
  <dgm:cxnLst>
    <dgm:cxn modelId="{EFA0C501-733F-4773-B3CE-F33780AC4991}" srcId="{A20F405B-1359-4B8F-B86E-B3FBC2F40360}" destId="{821D2E03-B97C-4372-A291-672757F6F0E0}" srcOrd="0" destOrd="0" parTransId="{B72A0BC2-75AC-49EB-8FFA-58329E06D0C5}" sibTransId="{A7AC973A-BE92-4228-A21E-06ADD3593D71}"/>
    <dgm:cxn modelId="{1E8DD711-C20E-4233-92C3-0848B89824DD}" srcId="{8A413256-CF10-4C6D-8886-688DA976B6E6}" destId="{A20F405B-1359-4B8F-B86E-B3FBC2F40360}" srcOrd="2" destOrd="0" parTransId="{3507C864-BC63-4C2E-81D1-F468E893F800}" sibTransId="{84F3D927-2A31-4859-97A8-4BB67D2F4416}"/>
    <dgm:cxn modelId="{A35A6612-76FA-49C2-A61A-95C1174F4B36}" srcId="{22C84A2F-C4BC-451B-A26A-262C583493E6}" destId="{A1269584-10B0-4EFB-9408-4159EACCEAAA}" srcOrd="2" destOrd="0" parTransId="{53F0F720-DEBB-44A9-9B13-4B438A0AD1BD}" sibTransId="{449138C9-0EB9-4E2E-B039-2746F140A9CF}"/>
    <dgm:cxn modelId="{D4DD1119-4CDA-46EE-9667-2022EC3F61C1}" srcId="{A20F405B-1359-4B8F-B86E-B3FBC2F40360}" destId="{DDABD70E-5812-4543-AC88-B0A15D19CB10}" srcOrd="1" destOrd="0" parTransId="{6483495E-0547-4ACD-962E-972FE717C4A1}" sibTransId="{5A7A46F9-EA55-4983-9D50-85E5D3A5CE3E}"/>
    <dgm:cxn modelId="{348CFC28-10BE-4C46-AE3E-F0FC441B531E}" type="presOf" srcId="{22C84A2F-C4BC-451B-A26A-262C583493E6}" destId="{F771FE06-958F-4010-85EA-892BEDBDDCEB}" srcOrd="1" destOrd="0" presId="urn:microsoft.com/office/officeart/2005/8/layout/list1"/>
    <dgm:cxn modelId="{E7A26129-D49F-494F-B535-A8E485B50294}" type="presOf" srcId="{A1269584-10B0-4EFB-9408-4159EACCEAAA}" destId="{AA389A54-0620-4E42-8BA8-3BDECFE14292}" srcOrd="0" destOrd="2" presId="urn:microsoft.com/office/officeart/2005/8/layout/list1"/>
    <dgm:cxn modelId="{2BE2A635-FD9F-4835-9900-5DB494FA5624}" type="presOf" srcId="{58B5A368-7662-465F-9BCA-A0D4258B3127}" destId="{AA389A54-0620-4E42-8BA8-3BDECFE14292}" srcOrd="0" destOrd="1" presId="urn:microsoft.com/office/officeart/2005/8/layout/list1"/>
    <dgm:cxn modelId="{AF3E2736-7249-406E-B61C-48FBFBD23D8B}" srcId="{8A413256-CF10-4C6D-8886-688DA976B6E6}" destId="{DE20B312-FA4B-45DD-9742-CFCC0C780C08}" srcOrd="1" destOrd="0" parTransId="{771FD946-F40F-4BA1-816E-192FE85F643F}" sibTransId="{76C38C57-2C62-40EA-8F96-CACFBF8E21E3}"/>
    <dgm:cxn modelId="{ADD70A3D-451A-4E6E-8328-303D3BF4862C}" type="presOf" srcId="{A20F405B-1359-4B8F-B86E-B3FBC2F40360}" destId="{55077096-57CB-485B-8F5C-3D8936914EAA}" srcOrd="1" destOrd="0" presId="urn:microsoft.com/office/officeart/2005/8/layout/list1"/>
    <dgm:cxn modelId="{BA309B44-4453-42AC-834F-6FD1E963A07E}" srcId="{8A413256-CF10-4C6D-8886-688DA976B6E6}" destId="{22C84A2F-C4BC-451B-A26A-262C583493E6}" srcOrd="0" destOrd="0" parTransId="{5CE340E2-EE11-46C8-95AF-E0AAB612D648}" sibTransId="{1E184CCE-2A44-449D-A7E3-037529A353DB}"/>
    <dgm:cxn modelId="{B7C90E55-BEE0-4719-B78C-BD63092F4591}" type="presOf" srcId="{A20F405B-1359-4B8F-B86E-B3FBC2F40360}" destId="{56573D5E-F495-4D76-856C-1A31088DA476}" srcOrd="0" destOrd="0" presId="urn:microsoft.com/office/officeart/2005/8/layout/list1"/>
    <dgm:cxn modelId="{C54A2255-208A-4E18-B751-4F163E7D2074}" type="presOf" srcId="{821D2E03-B97C-4372-A291-672757F6F0E0}" destId="{1EF82157-F7D2-406C-B20C-D129E3852862}" srcOrd="0" destOrd="0" presId="urn:microsoft.com/office/officeart/2005/8/layout/list1"/>
    <dgm:cxn modelId="{159A9A55-C556-4BBF-85B4-D800FC9998F2}" type="presOf" srcId="{83248ADE-B197-45D1-8A43-23169B30C4CE}" destId="{AA389A54-0620-4E42-8BA8-3BDECFE14292}" srcOrd="0" destOrd="0" presId="urn:microsoft.com/office/officeart/2005/8/layout/list1"/>
    <dgm:cxn modelId="{90062283-FCE1-4E39-A0F3-C0116984F577}" srcId="{DE20B312-FA4B-45DD-9742-CFCC0C780C08}" destId="{0EF2EFDC-4B81-4580-9B2F-0E87F004464A}" srcOrd="0" destOrd="0" parTransId="{9564E0F4-B198-445A-A897-1260857E6DE2}" sibTransId="{524E4283-37BC-4DA2-AC12-A1C409E8DC4F}"/>
    <dgm:cxn modelId="{E53BD683-F743-4692-B97F-D7147834AA55}" srcId="{22C84A2F-C4BC-451B-A26A-262C583493E6}" destId="{83248ADE-B197-45D1-8A43-23169B30C4CE}" srcOrd="0" destOrd="0" parTransId="{446BBEB7-E742-4B77-BF67-024C83AA1CC3}" sibTransId="{BA85B752-FBF9-40A7-B1CB-CDDEE38E7B8B}"/>
    <dgm:cxn modelId="{745A048F-2FE7-45EA-A859-27BEF54A0A30}" type="presOf" srcId="{43B43911-F439-4357-9488-295A7406FA5B}" destId="{BD28F464-609E-4EA0-A2CF-7D1E53A768BB}" srcOrd="0" destOrd="1" presId="urn:microsoft.com/office/officeart/2005/8/layout/list1"/>
    <dgm:cxn modelId="{A86F829E-C182-4B19-9D71-B69B5BC3EC77}" type="presOf" srcId="{0EF2EFDC-4B81-4580-9B2F-0E87F004464A}" destId="{BD28F464-609E-4EA0-A2CF-7D1E53A768BB}" srcOrd="0" destOrd="0" presId="urn:microsoft.com/office/officeart/2005/8/layout/list1"/>
    <dgm:cxn modelId="{969E53AE-0909-448C-BBE0-766E03DB7087}" srcId="{DE20B312-FA4B-45DD-9742-CFCC0C780C08}" destId="{F34D7C98-5048-4548-9F75-6FA5CD1C01C1}" srcOrd="2" destOrd="0" parTransId="{568B2735-F401-4C2A-A68B-818B625AC893}" sibTransId="{C696DC45-A58F-4968-8FAE-92325F55374F}"/>
    <dgm:cxn modelId="{9593C6B5-705B-4CD0-A40B-6A1677CD7CBE}" type="presOf" srcId="{8A413256-CF10-4C6D-8886-688DA976B6E6}" destId="{4FF6034A-8971-4662-B167-9AFF09A1212A}" srcOrd="0" destOrd="0" presId="urn:microsoft.com/office/officeart/2005/8/layout/list1"/>
    <dgm:cxn modelId="{97CC61B6-DB78-439B-B856-8510FF938AE7}" type="presOf" srcId="{DE20B312-FA4B-45DD-9742-CFCC0C780C08}" destId="{9CD1C138-6B99-405A-AC2E-FC1EE1669BBD}" srcOrd="0" destOrd="0" presId="urn:microsoft.com/office/officeart/2005/8/layout/list1"/>
    <dgm:cxn modelId="{5BE8A1D2-D1DC-4BDE-827C-2280AA165925}" type="presOf" srcId="{22C84A2F-C4BC-451B-A26A-262C583493E6}" destId="{86FB411B-3B8A-4370-884E-BF0A5FD07E3C}" srcOrd="0" destOrd="0" presId="urn:microsoft.com/office/officeart/2005/8/layout/list1"/>
    <dgm:cxn modelId="{9EFCE5E1-BEB3-4A44-A1B5-5E3078D0E6D4}" srcId="{22C84A2F-C4BC-451B-A26A-262C583493E6}" destId="{58B5A368-7662-465F-9BCA-A0D4258B3127}" srcOrd="1" destOrd="0" parTransId="{CF34D5A8-2ED7-4F34-BB2B-B7F7C8818402}" sibTransId="{A42FE1B3-8B88-41ED-9D74-0498393F6088}"/>
    <dgm:cxn modelId="{57DB99E2-D2B4-454F-9988-2AE6B7673420}" type="presOf" srcId="{DE20B312-FA4B-45DD-9742-CFCC0C780C08}" destId="{7ECC2D43-EB05-47C5-B140-EF240DCCCB7E}" srcOrd="1" destOrd="0" presId="urn:microsoft.com/office/officeart/2005/8/layout/list1"/>
    <dgm:cxn modelId="{5FDEABEA-A545-41C9-B10E-4E2B734BD3B6}" srcId="{DE20B312-FA4B-45DD-9742-CFCC0C780C08}" destId="{43B43911-F439-4357-9488-295A7406FA5B}" srcOrd="1" destOrd="0" parTransId="{761BE81A-CF60-4C30-B3A1-243539715A66}" sibTransId="{8F1A39F4-1ECC-473C-A669-84CAF6C7C506}"/>
    <dgm:cxn modelId="{DC8805EE-4C97-4D28-9814-482AA790FB81}" type="presOf" srcId="{F34D7C98-5048-4548-9F75-6FA5CD1C01C1}" destId="{BD28F464-609E-4EA0-A2CF-7D1E53A768BB}" srcOrd="0" destOrd="2" presId="urn:microsoft.com/office/officeart/2005/8/layout/list1"/>
    <dgm:cxn modelId="{0DCDD6F5-5E5C-4DA5-B7C9-ECDDD5A5E2E1}" type="presOf" srcId="{DDABD70E-5812-4543-AC88-B0A15D19CB10}" destId="{1EF82157-F7D2-406C-B20C-D129E3852862}" srcOrd="0" destOrd="1" presId="urn:microsoft.com/office/officeart/2005/8/layout/list1"/>
    <dgm:cxn modelId="{0025FA56-4581-4B93-818B-821873D946F4}" type="presParOf" srcId="{4FF6034A-8971-4662-B167-9AFF09A1212A}" destId="{805106F8-D389-4468-95D0-111035F2FBB4}" srcOrd="0" destOrd="0" presId="urn:microsoft.com/office/officeart/2005/8/layout/list1"/>
    <dgm:cxn modelId="{B8D020D6-3247-4FA9-8BEB-2DFE04A5FB34}" type="presParOf" srcId="{805106F8-D389-4468-95D0-111035F2FBB4}" destId="{86FB411B-3B8A-4370-884E-BF0A5FD07E3C}" srcOrd="0" destOrd="0" presId="urn:microsoft.com/office/officeart/2005/8/layout/list1"/>
    <dgm:cxn modelId="{E732DCBC-6F92-41CD-B978-F13C8AE291B0}" type="presParOf" srcId="{805106F8-D389-4468-95D0-111035F2FBB4}" destId="{F771FE06-958F-4010-85EA-892BEDBDDCEB}" srcOrd="1" destOrd="0" presId="urn:microsoft.com/office/officeart/2005/8/layout/list1"/>
    <dgm:cxn modelId="{E36F3990-4EF1-4EA7-8F4D-2F472712FE9C}" type="presParOf" srcId="{4FF6034A-8971-4662-B167-9AFF09A1212A}" destId="{D2D31525-A0D0-4449-A533-6577F980E1D9}" srcOrd="1" destOrd="0" presId="urn:microsoft.com/office/officeart/2005/8/layout/list1"/>
    <dgm:cxn modelId="{35481503-5E17-42ED-AB3B-869DACED4F5F}" type="presParOf" srcId="{4FF6034A-8971-4662-B167-9AFF09A1212A}" destId="{AA389A54-0620-4E42-8BA8-3BDECFE14292}" srcOrd="2" destOrd="0" presId="urn:microsoft.com/office/officeart/2005/8/layout/list1"/>
    <dgm:cxn modelId="{544C0C62-1B8C-4FD1-AE13-9D12D0C8152E}" type="presParOf" srcId="{4FF6034A-8971-4662-B167-9AFF09A1212A}" destId="{726958A1-EA0D-41A7-AED8-3BDC8B337C10}" srcOrd="3" destOrd="0" presId="urn:microsoft.com/office/officeart/2005/8/layout/list1"/>
    <dgm:cxn modelId="{3815A35E-2A4D-4042-BDE5-D5D422A1E41F}" type="presParOf" srcId="{4FF6034A-8971-4662-B167-9AFF09A1212A}" destId="{6F9B73A9-7BDF-42F5-85FC-DB15D5259D2F}" srcOrd="4" destOrd="0" presId="urn:microsoft.com/office/officeart/2005/8/layout/list1"/>
    <dgm:cxn modelId="{50474AD5-4E71-4AA2-92D9-EE0187403B0B}" type="presParOf" srcId="{6F9B73A9-7BDF-42F5-85FC-DB15D5259D2F}" destId="{9CD1C138-6B99-405A-AC2E-FC1EE1669BBD}" srcOrd="0" destOrd="0" presId="urn:microsoft.com/office/officeart/2005/8/layout/list1"/>
    <dgm:cxn modelId="{A13CAE0C-C4FF-4F9B-9F58-7969A02DDEF3}" type="presParOf" srcId="{6F9B73A9-7BDF-42F5-85FC-DB15D5259D2F}" destId="{7ECC2D43-EB05-47C5-B140-EF240DCCCB7E}" srcOrd="1" destOrd="0" presId="urn:microsoft.com/office/officeart/2005/8/layout/list1"/>
    <dgm:cxn modelId="{8DE3BB85-A09D-44BF-9D2D-A357E25FAA7D}" type="presParOf" srcId="{4FF6034A-8971-4662-B167-9AFF09A1212A}" destId="{710A7AF1-DF47-4406-8FC1-04034B18683B}" srcOrd="5" destOrd="0" presId="urn:microsoft.com/office/officeart/2005/8/layout/list1"/>
    <dgm:cxn modelId="{04A18F96-3844-4EBC-90A2-E0CDB225C006}" type="presParOf" srcId="{4FF6034A-8971-4662-B167-9AFF09A1212A}" destId="{BD28F464-609E-4EA0-A2CF-7D1E53A768BB}" srcOrd="6" destOrd="0" presId="urn:microsoft.com/office/officeart/2005/8/layout/list1"/>
    <dgm:cxn modelId="{DCC8AD1F-27B1-47EF-9ED8-E4F5137FE5F6}" type="presParOf" srcId="{4FF6034A-8971-4662-B167-9AFF09A1212A}" destId="{A5E5457B-E842-42D3-B204-0E26282C57FB}" srcOrd="7" destOrd="0" presId="urn:microsoft.com/office/officeart/2005/8/layout/list1"/>
    <dgm:cxn modelId="{76507CBC-C69D-4B45-95E2-8B153807BA4F}" type="presParOf" srcId="{4FF6034A-8971-4662-B167-9AFF09A1212A}" destId="{D08CA548-AE90-40D5-BD00-FBB825E92616}" srcOrd="8" destOrd="0" presId="urn:microsoft.com/office/officeart/2005/8/layout/list1"/>
    <dgm:cxn modelId="{64B8D730-F26E-4300-8687-75D19736B4B0}" type="presParOf" srcId="{D08CA548-AE90-40D5-BD00-FBB825E92616}" destId="{56573D5E-F495-4D76-856C-1A31088DA476}" srcOrd="0" destOrd="0" presId="urn:microsoft.com/office/officeart/2005/8/layout/list1"/>
    <dgm:cxn modelId="{ADA3A6A9-AB1D-40DA-B3C3-55DCD4CE9FFF}" type="presParOf" srcId="{D08CA548-AE90-40D5-BD00-FBB825E92616}" destId="{55077096-57CB-485B-8F5C-3D8936914EAA}" srcOrd="1" destOrd="0" presId="urn:microsoft.com/office/officeart/2005/8/layout/list1"/>
    <dgm:cxn modelId="{75799387-29AC-430C-8D07-DAFA83575DC8}" type="presParOf" srcId="{4FF6034A-8971-4662-B167-9AFF09A1212A}" destId="{65A48AF8-CB53-46B8-AA65-C1C6CE737E19}" srcOrd="9" destOrd="0" presId="urn:microsoft.com/office/officeart/2005/8/layout/list1"/>
    <dgm:cxn modelId="{D0642884-D1AA-4DF4-B5D5-0B2A32B42F5F}" type="presParOf" srcId="{4FF6034A-8971-4662-B167-9AFF09A1212A}" destId="{1EF82157-F7D2-406C-B20C-D129E385286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DE32815-B9E1-4B60-A61E-E001E0A68788}" type="doc">
      <dgm:prSet loTypeId="urn:microsoft.com/office/officeart/2016/7/layout/LinearBlockProcessNumbered" loCatId="process" qsTypeId="urn:microsoft.com/office/officeart/2005/8/quickstyle/simple1" qsCatId="simple" csTypeId="urn:microsoft.com/office/officeart/2005/8/colors/colorful5" csCatId="colorful"/>
      <dgm:spPr/>
      <dgm:t>
        <a:bodyPr/>
        <a:lstStyle/>
        <a:p>
          <a:endParaRPr lang="en-US"/>
        </a:p>
      </dgm:t>
    </dgm:pt>
    <dgm:pt modelId="{A94C1196-F87F-4757-8804-B9464EB81BCE}">
      <dgm:prSet/>
      <dgm:spPr/>
      <dgm:t>
        <a:bodyPr/>
        <a:lstStyle/>
        <a:p>
          <a:r>
            <a:rPr lang="en-US" b="0" i="0" baseline="0"/>
            <a:t>Ask: Who, What, Where, When, Why, How? → write a summary sentence</a:t>
          </a:r>
          <a:endParaRPr lang="en-US"/>
        </a:p>
      </dgm:t>
    </dgm:pt>
    <dgm:pt modelId="{D6599F6D-00B8-449C-A0AE-46F4D38A74E9}" type="parTrans" cxnId="{337AA2A1-447B-472E-B093-C1EA244A6799}">
      <dgm:prSet/>
      <dgm:spPr/>
      <dgm:t>
        <a:bodyPr/>
        <a:lstStyle/>
        <a:p>
          <a:endParaRPr lang="en-US"/>
        </a:p>
      </dgm:t>
    </dgm:pt>
    <dgm:pt modelId="{EA60EB05-222E-4569-AE5D-0C3CA75DE6FB}" type="sibTrans" cxnId="{337AA2A1-447B-472E-B093-C1EA244A6799}">
      <dgm:prSet phldrT="01"/>
      <dgm:spPr/>
      <dgm:t>
        <a:bodyPr/>
        <a:lstStyle/>
        <a:p>
          <a:r>
            <a:rPr lang="en-US"/>
            <a:t>01</a:t>
          </a:r>
        </a:p>
      </dgm:t>
    </dgm:pt>
    <dgm:pt modelId="{124B320B-9F6A-45D3-9E8E-B6152C9A6E10}">
      <dgm:prSet/>
      <dgm:spPr/>
      <dgm:t>
        <a:bodyPr/>
        <a:lstStyle/>
        <a:p>
          <a:r>
            <a:rPr lang="en-US" b="0" i="0" baseline="0"/>
            <a:t>Form a question that the paragraph answers → the main idea</a:t>
          </a:r>
          <a:endParaRPr lang="en-US"/>
        </a:p>
      </dgm:t>
    </dgm:pt>
    <dgm:pt modelId="{22C7178D-3021-4681-A6E0-E1F396054D0A}" type="parTrans" cxnId="{AEFB2A12-C9EF-4E3B-AD18-16A2D6D00950}">
      <dgm:prSet/>
      <dgm:spPr/>
      <dgm:t>
        <a:bodyPr/>
        <a:lstStyle/>
        <a:p>
          <a:endParaRPr lang="en-US"/>
        </a:p>
      </dgm:t>
    </dgm:pt>
    <dgm:pt modelId="{62DD3809-D052-4CCE-9ABB-8FB3DD6EF8C6}" type="sibTrans" cxnId="{AEFB2A12-C9EF-4E3B-AD18-16A2D6D00950}">
      <dgm:prSet phldrT="02"/>
      <dgm:spPr/>
      <dgm:t>
        <a:bodyPr/>
        <a:lstStyle/>
        <a:p>
          <a:r>
            <a:rPr lang="en-US"/>
            <a:t>02</a:t>
          </a:r>
        </a:p>
      </dgm:t>
    </dgm:pt>
    <dgm:pt modelId="{F21D56FA-33F8-4C16-83D4-BEA562E30B37}">
      <dgm:prSet/>
      <dgm:spPr/>
      <dgm:t>
        <a:bodyPr/>
        <a:lstStyle/>
        <a:p>
          <a:r>
            <a:rPr lang="en-US" b="0" i="0" baseline="0"/>
            <a:t>Focus on key nouns (concepts), leave out extra words</a:t>
          </a:r>
          <a:endParaRPr lang="en-US"/>
        </a:p>
      </dgm:t>
    </dgm:pt>
    <dgm:pt modelId="{6AE35D83-8C9B-4002-83D9-FFC62C935114}" type="parTrans" cxnId="{89D23D00-2C1A-4D17-8102-C49FF4B3F631}">
      <dgm:prSet/>
      <dgm:spPr/>
      <dgm:t>
        <a:bodyPr/>
        <a:lstStyle/>
        <a:p>
          <a:endParaRPr lang="en-US"/>
        </a:p>
      </dgm:t>
    </dgm:pt>
    <dgm:pt modelId="{C1867D0E-283E-4A09-B8D0-035D862E3B91}" type="sibTrans" cxnId="{89D23D00-2C1A-4D17-8102-C49FF4B3F631}">
      <dgm:prSet phldrT="03"/>
      <dgm:spPr/>
      <dgm:t>
        <a:bodyPr/>
        <a:lstStyle/>
        <a:p>
          <a:r>
            <a:rPr lang="en-US"/>
            <a:t>03</a:t>
          </a:r>
        </a:p>
      </dgm:t>
    </dgm:pt>
    <dgm:pt modelId="{0B6CDC91-A71B-41D2-B85E-37939483E889}">
      <dgm:prSet/>
      <dgm:spPr/>
      <dgm:t>
        <a:bodyPr/>
        <a:lstStyle/>
        <a:p>
          <a:r>
            <a:rPr lang="en-US" b="0" i="0" baseline="0"/>
            <a:t>Textbooks may not always highlight concepts – look for terms central to the theme</a:t>
          </a:r>
          <a:endParaRPr lang="en-US"/>
        </a:p>
      </dgm:t>
    </dgm:pt>
    <dgm:pt modelId="{2B9D0F09-69B2-4B96-A0F2-250F6F2D0553}" type="parTrans" cxnId="{BBEF63A2-4B65-4B9E-B8CC-6F2128E35BD7}">
      <dgm:prSet/>
      <dgm:spPr/>
      <dgm:t>
        <a:bodyPr/>
        <a:lstStyle/>
        <a:p>
          <a:endParaRPr lang="en-US"/>
        </a:p>
      </dgm:t>
    </dgm:pt>
    <dgm:pt modelId="{15569708-32FB-40F5-A0E1-E48608DB42E2}" type="sibTrans" cxnId="{BBEF63A2-4B65-4B9E-B8CC-6F2128E35BD7}">
      <dgm:prSet phldrT="04"/>
      <dgm:spPr/>
      <dgm:t>
        <a:bodyPr/>
        <a:lstStyle/>
        <a:p>
          <a:r>
            <a:rPr lang="en-US"/>
            <a:t>04</a:t>
          </a:r>
        </a:p>
      </dgm:t>
    </dgm:pt>
    <dgm:pt modelId="{5F3F36F3-572D-4BC6-BE01-7B3C1EAB8920}" type="pres">
      <dgm:prSet presAssocID="{5DE32815-B9E1-4B60-A61E-E001E0A68788}" presName="Name0" presStyleCnt="0">
        <dgm:presLayoutVars>
          <dgm:animLvl val="lvl"/>
          <dgm:resizeHandles val="exact"/>
        </dgm:presLayoutVars>
      </dgm:prSet>
      <dgm:spPr/>
    </dgm:pt>
    <dgm:pt modelId="{08AC0FA1-41C6-4D9B-829A-6CC7E7217AFB}" type="pres">
      <dgm:prSet presAssocID="{A94C1196-F87F-4757-8804-B9464EB81BCE}" presName="compositeNode" presStyleCnt="0">
        <dgm:presLayoutVars>
          <dgm:bulletEnabled val="1"/>
        </dgm:presLayoutVars>
      </dgm:prSet>
      <dgm:spPr/>
    </dgm:pt>
    <dgm:pt modelId="{355A3013-FBA9-43A2-9FC0-8987A74DABFE}" type="pres">
      <dgm:prSet presAssocID="{A94C1196-F87F-4757-8804-B9464EB81BCE}" presName="bgRect" presStyleLbl="alignNode1" presStyleIdx="0" presStyleCnt="4"/>
      <dgm:spPr/>
    </dgm:pt>
    <dgm:pt modelId="{F7D8F96B-8868-4D57-AE78-21BA35E13F49}" type="pres">
      <dgm:prSet presAssocID="{EA60EB05-222E-4569-AE5D-0C3CA75DE6FB}" presName="sibTransNodeRect" presStyleLbl="alignNode1" presStyleIdx="0" presStyleCnt="4">
        <dgm:presLayoutVars>
          <dgm:chMax val="0"/>
          <dgm:bulletEnabled val="1"/>
        </dgm:presLayoutVars>
      </dgm:prSet>
      <dgm:spPr/>
    </dgm:pt>
    <dgm:pt modelId="{F594908B-92BB-4D85-ABC6-2E9006C7E327}" type="pres">
      <dgm:prSet presAssocID="{A94C1196-F87F-4757-8804-B9464EB81BCE}" presName="nodeRect" presStyleLbl="alignNode1" presStyleIdx="0" presStyleCnt="4">
        <dgm:presLayoutVars>
          <dgm:bulletEnabled val="1"/>
        </dgm:presLayoutVars>
      </dgm:prSet>
      <dgm:spPr/>
    </dgm:pt>
    <dgm:pt modelId="{FF40C6E2-2A90-41EB-BE96-1F13BB2CE932}" type="pres">
      <dgm:prSet presAssocID="{EA60EB05-222E-4569-AE5D-0C3CA75DE6FB}" presName="sibTrans" presStyleCnt="0"/>
      <dgm:spPr/>
    </dgm:pt>
    <dgm:pt modelId="{CACE2F8B-67C6-406A-918F-8AD2C349A342}" type="pres">
      <dgm:prSet presAssocID="{124B320B-9F6A-45D3-9E8E-B6152C9A6E10}" presName="compositeNode" presStyleCnt="0">
        <dgm:presLayoutVars>
          <dgm:bulletEnabled val="1"/>
        </dgm:presLayoutVars>
      </dgm:prSet>
      <dgm:spPr/>
    </dgm:pt>
    <dgm:pt modelId="{4600B814-FA20-4D16-96F5-825DFE059665}" type="pres">
      <dgm:prSet presAssocID="{124B320B-9F6A-45D3-9E8E-B6152C9A6E10}" presName="bgRect" presStyleLbl="alignNode1" presStyleIdx="1" presStyleCnt="4"/>
      <dgm:spPr/>
    </dgm:pt>
    <dgm:pt modelId="{D8323BF2-1BE8-4E9D-8A3C-20A961AB020B}" type="pres">
      <dgm:prSet presAssocID="{62DD3809-D052-4CCE-9ABB-8FB3DD6EF8C6}" presName="sibTransNodeRect" presStyleLbl="alignNode1" presStyleIdx="1" presStyleCnt="4">
        <dgm:presLayoutVars>
          <dgm:chMax val="0"/>
          <dgm:bulletEnabled val="1"/>
        </dgm:presLayoutVars>
      </dgm:prSet>
      <dgm:spPr/>
    </dgm:pt>
    <dgm:pt modelId="{CA833F29-52A0-4645-8751-63369C6BDFA2}" type="pres">
      <dgm:prSet presAssocID="{124B320B-9F6A-45D3-9E8E-B6152C9A6E10}" presName="nodeRect" presStyleLbl="alignNode1" presStyleIdx="1" presStyleCnt="4">
        <dgm:presLayoutVars>
          <dgm:bulletEnabled val="1"/>
        </dgm:presLayoutVars>
      </dgm:prSet>
      <dgm:spPr/>
    </dgm:pt>
    <dgm:pt modelId="{E5382B37-C2E2-4743-9A80-95A977E652CF}" type="pres">
      <dgm:prSet presAssocID="{62DD3809-D052-4CCE-9ABB-8FB3DD6EF8C6}" presName="sibTrans" presStyleCnt="0"/>
      <dgm:spPr/>
    </dgm:pt>
    <dgm:pt modelId="{5D17B3A8-646E-42A4-BB76-CF4BB31D3C6B}" type="pres">
      <dgm:prSet presAssocID="{F21D56FA-33F8-4C16-83D4-BEA562E30B37}" presName="compositeNode" presStyleCnt="0">
        <dgm:presLayoutVars>
          <dgm:bulletEnabled val="1"/>
        </dgm:presLayoutVars>
      </dgm:prSet>
      <dgm:spPr/>
    </dgm:pt>
    <dgm:pt modelId="{759E0A6A-5F5A-4EFE-8CCD-EF894C87B7DE}" type="pres">
      <dgm:prSet presAssocID="{F21D56FA-33F8-4C16-83D4-BEA562E30B37}" presName="bgRect" presStyleLbl="alignNode1" presStyleIdx="2" presStyleCnt="4"/>
      <dgm:spPr/>
    </dgm:pt>
    <dgm:pt modelId="{45873963-AAF6-4A88-9E64-CC372C11DC3B}" type="pres">
      <dgm:prSet presAssocID="{C1867D0E-283E-4A09-B8D0-035D862E3B91}" presName="sibTransNodeRect" presStyleLbl="alignNode1" presStyleIdx="2" presStyleCnt="4">
        <dgm:presLayoutVars>
          <dgm:chMax val="0"/>
          <dgm:bulletEnabled val="1"/>
        </dgm:presLayoutVars>
      </dgm:prSet>
      <dgm:spPr/>
    </dgm:pt>
    <dgm:pt modelId="{8879F478-DF52-4C17-8907-98E8E6E2D40D}" type="pres">
      <dgm:prSet presAssocID="{F21D56FA-33F8-4C16-83D4-BEA562E30B37}" presName="nodeRect" presStyleLbl="alignNode1" presStyleIdx="2" presStyleCnt="4">
        <dgm:presLayoutVars>
          <dgm:bulletEnabled val="1"/>
        </dgm:presLayoutVars>
      </dgm:prSet>
      <dgm:spPr/>
    </dgm:pt>
    <dgm:pt modelId="{2108B004-BF16-4BC2-8855-C6D49B6AF7E9}" type="pres">
      <dgm:prSet presAssocID="{C1867D0E-283E-4A09-B8D0-035D862E3B91}" presName="sibTrans" presStyleCnt="0"/>
      <dgm:spPr/>
    </dgm:pt>
    <dgm:pt modelId="{2D303C18-C016-4224-9B35-ABB5008DD175}" type="pres">
      <dgm:prSet presAssocID="{0B6CDC91-A71B-41D2-B85E-37939483E889}" presName="compositeNode" presStyleCnt="0">
        <dgm:presLayoutVars>
          <dgm:bulletEnabled val="1"/>
        </dgm:presLayoutVars>
      </dgm:prSet>
      <dgm:spPr/>
    </dgm:pt>
    <dgm:pt modelId="{72FEAE9E-8373-4824-9D31-60914FE07138}" type="pres">
      <dgm:prSet presAssocID="{0B6CDC91-A71B-41D2-B85E-37939483E889}" presName="bgRect" presStyleLbl="alignNode1" presStyleIdx="3" presStyleCnt="4"/>
      <dgm:spPr/>
    </dgm:pt>
    <dgm:pt modelId="{6FCE724C-5CE3-4883-BBCB-64B683C194EC}" type="pres">
      <dgm:prSet presAssocID="{15569708-32FB-40F5-A0E1-E48608DB42E2}" presName="sibTransNodeRect" presStyleLbl="alignNode1" presStyleIdx="3" presStyleCnt="4">
        <dgm:presLayoutVars>
          <dgm:chMax val="0"/>
          <dgm:bulletEnabled val="1"/>
        </dgm:presLayoutVars>
      </dgm:prSet>
      <dgm:spPr/>
    </dgm:pt>
    <dgm:pt modelId="{7354F78B-2800-40D0-9341-E432CF64D62B}" type="pres">
      <dgm:prSet presAssocID="{0B6CDC91-A71B-41D2-B85E-37939483E889}" presName="nodeRect" presStyleLbl="alignNode1" presStyleIdx="3" presStyleCnt="4">
        <dgm:presLayoutVars>
          <dgm:bulletEnabled val="1"/>
        </dgm:presLayoutVars>
      </dgm:prSet>
      <dgm:spPr/>
    </dgm:pt>
  </dgm:ptLst>
  <dgm:cxnLst>
    <dgm:cxn modelId="{89D23D00-2C1A-4D17-8102-C49FF4B3F631}" srcId="{5DE32815-B9E1-4B60-A61E-E001E0A68788}" destId="{F21D56FA-33F8-4C16-83D4-BEA562E30B37}" srcOrd="2" destOrd="0" parTransId="{6AE35D83-8C9B-4002-83D9-FFC62C935114}" sibTransId="{C1867D0E-283E-4A09-B8D0-035D862E3B91}"/>
    <dgm:cxn modelId="{AEFB2A12-C9EF-4E3B-AD18-16A2D6D00950}" srcId="{5DE32815-B9E1-4B60-A61E-E001E0A68788}" destId="{124B320B-9F6A-45D3-9E8E-B6152C9A6E10}" srcOrd="1" destOrd="0" parTransId="{22C7178D-3021-4681-A6E0-E1F396054D0A}" sibTransId="{62DD3809-D052-4CCE-9ABB-8FB3DD6EF8C6}"/>
    <dgm:cxn modelId="{6F3B741E-0481-4076-A233-9E468E10890A}" type="presOf" srcId="{15569708-32FB-40F5-A0E1-E48608DB42E2}" destId="{6FCE724C-5CE3-4883-BBCB-64B683C194EC}" srcOrd="0" destOrd="0" presId="urn:microsoft.com/office/officeart/2016/7/layout/LinearBlockProcessNumbered"/>
    <dgm:cxn modelId="{B126E927-32CF-43D4-B417-9CF0C8BC3BD8}" type="presOf" srcId="{F21D56FA-33F8-4C16-83D4-BEA562E30B37}" destId="{759E0A6A-5F5A-4EFE-8CCD-EF894C87B7DE}" srcOrd="0" destOrd="0" presId="urn:microsoft.com/office/officeart/2016/7/layout/LinearBlockProcessNumbered"/>
    <dgm:cxn modelId="{BD34223E-EFAC-42DC-B9AC-480B09E0A166}" type="presOf" srcId="{A94C1196-F87F-4757-8804-B9464EB81BCE}" destId="{355A3013-FBA9-43A2-9FC0-8987A74DABFE}" srcOrd="0" destOrd="0" presId="urn:microsoft.com/office/officeart/2016/7/layout/LinearBlockProcessNumbered"/>
    <dgm:cxn modelId="{6028E061-B6B2-40E6-B590-91C2A850D716}" type="presOf" srcId="{124B320B-9F6A-45D3-9E8E-B6152C9A6E10}" destId="{4600B814-FA20-4D16-96F5-825DFE059665}" srcOrd="0" destOrd="0" presId="urn:microsoft.com/office/officeart/2016/7/layout/LinearBlockProcessNumbered"/>
    <dgm:cxn modelId="{55897045-1B56-4836-B172-BB40F6629BC5}" type="presOf" srcId="{0B6CDC91-A71B-41D2-B85E-37939483E889}" destId="{72FEAE9E-8373-4824-9D31-60914FE07138}" srcOrd="0" destOrd="0" presId="urn:microsoft.com/office/officeart/2016/7/layout/LinearBlockProcessNumbered"/>
    <dgm:cxn modelId="{DAA4E066-33BE-4B63-8D36-FFADF350DD93}" type="presOf" srcId="{0B6CDC91-A71B-41D2-B85E-37939483E889}" destId="{7354F78B-2800-40D0-9341-E432CF64D62B}" srcOrd="1" destOrd="0" presId="urn:microsoft.com/office/officeart/2016/7/layout/LinearBlockProcessNumbered"/>
    <dgm:cxn modelId="{1CDC7674-95D6-4A8F-A2AB-0A26AEB4DA1D}" type="presOf" srcId="{124B320B-9F6A-45D3-9E8E-B6152C9A6E10}" destId="{CA833F29-52A0-4645-8751-63369C6BDFA2}" srcOrd="1" destOrd="0" presId="urn:microsoft.com/office/officeart/2016/7/layout/LinearBlockProcessNumbered"/>
    <dgm:cxn modelId="{337AA2A1-447B-472E-B093-C1EA244A6799}" srcId="{5DE32815-B9E1-4B60-A61E-E001E0A68788}" destId="{A94C1196-F87F-4757-8804-B9464EB81BCE}" srcOrd="0" destOrd="0" parTransId="{D6599F6D-00B8-449C-A0AE-46F4D38A74E9}" sibTransId="{EA60EB05-222E-4569-AE5D-0C3CA75DE6FB}"/>
    <dgm:cxn modelId="{BBEF63A2-4B65-4B9E-B8CC-6F2128E35BD7}" srcId="{5DE32815-B9E1-4B60-A61E-E001E0A68788}" destId="{0B6CDC91-A71B-41D2-B85E-37939483E889}" srcOrd="3" destOrd="0" parTransId="{2B9D0F09-69B2-4B96-A0F2-250F6F2D0553}" sibTransId="{15569708-32FB-40F5-A0E1-E48608DB42E2}"/>
    <dgm:cxn modelId="{1844F3A2-E915-4111-AB47-AFD704C3B402}" type="presOf" srcId="{F21D56FA-33F8-4C16-83D4-BEA562E30B37}" destId="{8879F478-DF52-4C17-8907-98E8E6E2D40D}" srcOrd="1" destOrd="0" presId="urn:microsoft.com/office/officeart/2016/7/layout/LinearBlockProcessNumbered"/>
    <dgm:cxn modelId="{5462A7A9-60B8-44F8-8451-0EF698117403}" type="presOf" srcId="{EA60EB05-222E-4569-AE5D-0C3CA75DE6FB}" destId="{F7D8F96B-8868-4D57-AE78-21BA35E13F49}" srcOrd="0" destOrd="0" presId="urn:microsoft.com/office/officeart/2016/7/layout/LinearBlockProcessNumbered"/>
    <dgm:cxn modelId="{33E998BA-ADD3-4A94-9D25-5F26993421A1}" type="presOf" srcId="{A94C1196-F87F-4757-8804-B9464EB81BCE}" destId="{F594908B-92BB-4D85-ABC6-2E9006C7E327}" srcOrd="1" destOrd="0" presId="urn:microsoft.com/office/officeart/2016/7/layout/LinearBlockProcessNumbered"/>
    <dgm:cxn modelId="{CD2B4BCE-81E6-481B-8E79-7C7A45CB0685}" type="presOf" srcId="{62DD3809-D052-4CCE-9ABB-8FB3DD6EF8C6}" destId="{D8323BF2-1BE8-4E9D-8A3C-20A961AB020B}" srcOrd="0" destOrd="0" presId="urn:microsoft.com/office/officeart/2016/7/layout/LinearBlockProcessNumbered"/>
    <dgm:cxn modelId="{B8B134CF-37EC-4B7D-860E-3DFF97DA9E68}" type="presOf" srcId="{C1867D0E-283E-4A09-B8D0-035D862E3B91}" destId="{45873963-AAF6-4A88-9E64-CC372C11DC3B}" srcOrd="0" destOrd="0" presId="urn:microsoft.com/office/officeart/2016/7/layout/LinearBlockProcessNumbered"/>
    <dgm:cxn modelId="{4E11EEEE-0FA2-4064-B295-E63DA0CB9997}" type="presOf" srcId="{5DE32815-B9E1-4B60-A61E-E001E0A68788}" destId="{5F3F36F3-572D-4BC6-BE01-7B3C1EAB8920}" srcOrd="0" destOrd="0" presId="urn:microsoft.com/office/officeart/2016/7/layout/LinearBlockProcessNumbered"/>
    <dgm:cxn modelId="{0A526E90-C6B0-4F6F-98C5-0E3598489C82}" type="presParOf" srcId="{5F3F36F3-572D-4BC6-BE01-7B3C1EAB8920}" destId="{08AC0FA1-41C6-4D9B-829A-6CC7E7217AFB}" srcOrd="0" destOrd="0" presId="urn:microsoft.com/office/officeart/2016/7/layout/LinearBlockProcessNumbered"/>
    <dgm:cxn modelId="{00E89697-2DC7-42EA-9830-6F639E365A60}" type="presParOf" srcId="{08AC0FA1-41C6-4D9B-829A-6CC7E7217AFB}" destId="{355A3013-FBA9-43A2-9FC0-8987A74DABFE}" srcOrd="0" destOrd="0" presId="urn:microsoft.com/office/officeart/2016/7/layout/LinearBlockProcessNumbered"/>
    <dgm:cxn modelId="{481AFCAC-6858-49F2-B8B8-65C449DAD860}" type="presParOf" srcId="{08AC0FA1-41C6-4D9B-829A-6CC7E7217AFB}" destId="{F7D8F96B-8868-4D57-AE78-21BA35E13F49}" srcOrd="1" destOrd="0" presId="urn:microsoft.com/office/officeart/2016/7/layout/LinearBlockProcessNumbered"/>
    <dgm:cxn modelId="{5A0B4E20-193B-4EC8-AC9D-1DA70440E6DF}" type="presParOf" srcId="{08AC0FA1-41C6-4D9B-829A-6CC7E7217AFB}" destId="{F594908B-92BB-4D85-ABC6-2E9006C7E327}" srcOrd="2" destOrd="0" presId="urn:microsoft.com/office/officeart/2016/7/layout/LinearBlockProcessNumbered"/>
    <dgm:cxn modelId="{01F4E5C3-7555-4A31-8554-B92683210719}" type="presParOf" srcId="{5F3F36F3-572D-4BC6-BE01-7B3C1EAB8920}" destId="{FF40C6E2-2A90-41EB-BE96-1F13BB2CE932}" srcOrd="1" destOrd="0" presId="urn:microsoft.com/office/officeart/2016/7/layout/LinearBlockProcessNumbered"/>
    <dgm:cxn modelId="{CF665F8E-533D-463F-8098-D6896564A944}" type="presParOf" srcId="{5F3F36F3-572D-4BC6-BE01-7B3C1EAB8920}" destId="{CACE2F8B-67C6-406A-918F-8AD2C349A342}" srcOrd="2" destOrd="0" presId="urn:microsoft.com/office/officeart/2016/7/layout/LinearBlockProcessNumbered"/>
    <dgm:cxn modelId="{72E6AC43-74C5-4A22-9F8C-9FA4F1C2F8CF}" type="presParOf" srcId="{CACE2F8B-67C6-406A-918F-8AD2C349A342}" destId="{4600B814-FA20-4D16-96F5-825DFE059665}" srcOrd="0" destOrd="0" presId="urn:microsoft.com/office/officeart/2016/7/layout/LinearBlockProcessNumbered"/>
    <dgm:cxn modelId="{D57492BD-8576-4D1B-B51E-4662687F513C}" type="presParOf" srcId="{CACE2F8B-67C6-406A-918F-8AD2C349A342}" destId="{D8323BF2-1BE8-4E9D-8A3C-20A961AB020B}" srcOrd="1" destOrd="0" presId="urn:microsoft.com/office/officeart/2016/7/layout/LinearBlockProcessNumbered"/>
    <dgm:cxn modelId="{D6A7C6B6-ACE3-4374-A0BD-970BEEC00979}" type="presParOf" srcId="{CACE2F8B-67C6-406A-918F-8AD2C349A342}" destId="{CA833F29-52A0-4645-8751-63369C6BDFA2}" srcOrd="2" destOrd="0" presId="urn:microsoft.com/office/officeart/2016/7/layout/LinearBlockProcessNumbered"/>
    <dgm:cxn modelId="{48D37DFA-56CF-47E6-9A35-1D08D9A0E3AA}" type="presParOf" srcId="{5F3F36F3-572D-4BC6-BE01-7B3C1EAB8920}" destId="{E5382B37-C2E2-4743-9A80-95A977E652CF}" srcOrd="3" destOrd="0" presId="urn:microsoft.com/office/officeart/2016/7/layout/LinearBlockProcessNumbered"/>
    <dgm:cxn modelId="{20D1C67B-6AAC-4C4C-9533-A6B63C8CACDB}" type="presParOf" srcId="{5F3F36F3-572D-4BC6-BE01-7B3C1EAB8920}" destId="{5D17B3A8-646E-42A4-BB76-CF4BB31D3C6B}" srcOrd="4" destOrd="0" presId="urn:microsoft.com/office/officeart/2016/7/layout/LinearBlockProcessNumbered"/>
    <dgm:cxn modelId="{5E63AA94-8846-4CB8-8E16-D57531180065}" type="presParOf" srcId="{5D17B3A8-646E-42A4-BB76-CF4BB31D3C6B}" destId="{759E0A6A-5F5A-4EFE-8CCD-EF894C87B7DE}" srcOrd="0" destOrd="0" presId="urn:microsoft.com/office/officeart/2016/7/layout/LinearBlockProcessNumbered"/>
    <dgm:cxn modelId="{7FE8A1F1-AF43-4CC0-AC02-AA40E684B776}" type="presParOf" srcId="{5D17B3A8-646E-42A4-BB76-CF4BB31D3C6B}" destId="{45873963-AAF6-4A88-9E64-CC372C11DC3B}" srcOrd="1" destOrd="0" presId="urn:microsoft.com/office/officeart/2016/7/layout/LinearBlockProcessNumbered"/>
    <dgm:cxn modelId="{76BE1256-6A0D-4E27-BC41-1D7FEF6E6438}" type="presParOf" srcId="{5D17B3A8-646E-42A4-BB76-CF4BB31D3C6B}" destId="{8879F478-DF52-4C17-8907-98E8E6E2D40D}" srcOrd="2" destOrd="0" presId="urn:microsoft.com/office/officeart/2016/7/layout/LinearBlockProcessNumbered"/>
    <dgm:cxn modelId="{E2CEB785-2641-400F-8A21-6651CD6DDC75}" type="presParOf" srcId="{5F3F36F3-572D-4BC6-BE01-7B3C1EAB8920}" destId="{2108B004-BF16-4BC2-8855-C6D49B6AF7E9}" srcOrd="5" destOrd="0" presId="urn:microsoft.com/office/officeart/2016/7/layout/LinearBlockProcessNumbered"/>
    <dgm:cxn modelId="{BF81D745-2983-4029-A1F0-DB4E67045CEC}" type="presParOf" srcId="{5F3F36F3-572D-4BC6-BE01-7B3C1EAB8920}" destId="{2D303C18-C016-4224-9B35-ABB5008DD175}" srcOrd="6" destOrd="0" presId="urn:microsoft.com/office/officeart/2016/7/layout/LinearBlockProcessNumbered"/>
    <dgm:cxn modelId="{85A1A23C-CD16-48DF-8694-A470B8EBAE2B}" type="presParOf" srcId="{2D303C18-C016-4224-9B35-ABB5008DD175}" destId="{72FEAE9E-8373-4824-9D31-60914FE07138}" srcOrd="0" destOrd="0" presId="urn:microsoft.com/office/officeart/2016/7/layout/LinearBlockProcessNumbered"/>
    <dgm:cxn modelId="{D459696C-04FC-4E83-8B8B-5735DAD4B8DE}" type="presParOf" srcId="{2D303C18-C016-4224-9B35-ABB5008DD175}" destId="{6FCE724C-5CE3-4883-BBCB-64B683C194EC}" srcOrd="1" destOrd="0" presId="urn:microsoft.com/office/officeart/2016/7/layout/LinearBlockProcessNumbered"/>
    <dgm:cxn modelId="{60F3868B-8235-4D1F-9249-03A408ECC077}" type="presParOf" srcId="{2D303C18-C016-4224-9B35-ABB5008DD175}" destId="{7354F78B-2800-40D0-9341-E432CF64D62B}"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DB9AC0-E7B0-4B13-B42D-8C7F4079CB27}" type="doc">
      <dgm:prSet loTypeId="urn:microsoft.com/office/officeart/2005/8/layout/list1" loCatId="list" qsTypeId="urn:microsoft.com/office/officeart/2005/8/quickstyle/simple5" qsCatId="simple" csTypeId="urn:microsoft.com/office/officeart/2005/8/colors/colorful1" csCatId="colorful"/>
      <dgm:spPr/>
      <dgm:t>
        <a:bodyPr/>
        <a:lstStyle/>
        <a:p>
          <a:endParaRPr lang="en-US"/>
        </a:p>
      </dgm:t>
    </dgm:pt>
    <dgm:pt modelId="{C14DF885-5771-40CE-AF6D-43CEE1433727}">
      <dgm:prSet custT="1"/>
      <dgm:spPr/>
      <dgm:t>
        <a:bodyPr/>
        <a:lstStyle/>
        <a:p>
          <a:r>
            <a:rPr lang="en-GB" sz="1600"/>
            <a:t>Key Difference</a:t>
          </a:r>
          <a:endParaRPr lang="en-US" sz="1600"/>
        </a:p>
      </dgm:t>
    </dgm:pt>
    <dgm:pt modelId="{90F98046-87A5-418C-971B-171B9C841357}" type="parTrans" cxnId="{CCB978A3-4739-44D4-9C09-8D0BA9F39836}">
      <dgm:prSet/>
      <dgm:spPr/>
      <dgm:t>
        <a:bodyPr/>
        <a:lstStyle/>
        <a:p>
          <a:endParaRPr lang="en-US" sz="2400"/>
        </a:p>
      </dgm:t>
    </dgm:pt>
    <dgm:pt modelId="{C292E1D4-ECFE-464F-81C8-D20F9D6EF89D}" type="sibTrans" cxnId="{CCB978A3-4739-44D4-9C09-8D0BA9F39836}">
      <dgm:prSet/>
      <dgm:spPr/>
      <dgm:t>
        <a:bodyPr/>
        <a:lstStyle/>
        <a:p>
          <a:endParaRPr lang="en-US" sz="2400"/>
        </a:p>
      </dgm:t>
    </dgm:pt>
    <dgm:pt modelId="{BCEE5052-18B2-4980-A8D1-AC32E994CC59}">
      <dgm:prSet custT="1"/>
      <dgm:spPr/>
      <dgm:t>
        <a:bodyPr/>
        <a:lstStyle/>
        <a:p>
          <a:r>
            <a:rPr lang="en-GB" sz="1600" b="1" dirty="0"/>
            <a:t>Study skills </a:t>
          </a:r>
          <a:r>
            <a:rPr lang="en-GB" sz="1600" dirty="0"/>
            <a:t>= the approaches or techniques you use when studying.</a:t>
          </a:r>
          <a:endParaRPr lang="en-US" sz="1600" dirty="0"/>
        </a:p>
      </dgm:t>
    </dgm:pt>
    <dgm:pt modelId="{F8C8FA8E-BB1F-4ABC-95B7-BC3A76911E3F}" type="parTrans" cxnId="{82B8EB09-692A-4591-A7EA-21EBA1ABC736}">
      <dgm:prSet/>
      <dgm:spPr/>
      <dgm:t>
        <a:bodyPr/>
        <a:lstStyle/>
        <a:p>
          <a:endParaRPr lang="en-US" sz="2400"/>
        </a:p>
      </dgm:t>
    </dgm:pt>
    <dgm:pt modelId="{07624571-F579-40EC-A9A6-27AB01817B32}" type="sibTrans" cxnId="{82B8EB09-692A-4591-A7EA-21EBA1ABC736}">
      <dgm:prSet/>
      <dgm:spPr/>
      <dgm:t>
        <a:bodyPr/>
        <a:lstStyle/>
        <a:p>
          <a:endParaRPr lang="en-US" sz="2400"/>
        </a:p>
      </dgm:t>
    </dgm:pt>
    <dgm:pt modelId="{7E5A52CB-9CA8-473F-BB59-5E8489FCF1FC}">
      <dgm:prSet custT="1"/>
      <dgm:spPr/>
      <dgm:t>
        <a:bodyPr/>
        <a:lstStyle/>
        <a:p>
          <a:r>
            <a:rPr lang="en-GB" sz="1600" b="1" dirty="0"/>
            <a:t>Study methods </a:t>
          </a:r>
          <a:r>
            <a:rPr lang="en-GB" sz="1600" dirty="0"/>
            <a:t>= the ways or means of studying.</a:t>
          </a:r>
          <a:endParaRPr lang="en-US" sz="1600" dirty="0"/>
        </a:p>
      </dgm:t>
    </dgm:pt>
    <dgm:pt modelId="{B458CAEA-F1FB-4BB9-97DF-0DB9EE1A5B12}" type="parTrans" cxnId="{2B3A1C0F-8E29-4020-9445-A283D9807902}">
      <dgm:prSet/>
      <dgm:spPr/>
      <dgm:t>
        <a:bodyPr/>
        <a:lstStyle/>
        <a:p>
          <a:endParaRPr lang="en-US" sz="2400"/>
        </a:p>
      </dgm:t>
    </dgm:pt>
    <dgm:pt modelId="{6596AF77-405F-482C-BCF0-C37276B3F7F2}" type="sibTrans" cxnId="{2B3A1C0F-8E29-4020-9445-A283D9807902}">
      <dgm:prSet/>
      <dgm:spPr/>
      <dgm:t>
        <a:bodyPr/>
        <a:lstStyle/>
        <a:p>
          <a:endParaRPr lang="en-US" sz="2400"/>
        </a:p>
      </dgm:t>
    </dgm:pt>
    <dgm:pt modelId="{67E60E1B-2ADA-4A92-B8E8-D9D49110AA2E}">
      <dgm:prSet custT="1"/>
      <dgm:spPr/>
      <dgm:t>
        <a:bodyPr/>
        <a:lstStyle/>
        <a:p>
          <a:r>
            <a:rPr lang="en-GB" sz="1600"/>
            <a:t>Both work together for effective learning.</a:t>
          </a:r>
          <a:endParaRPr lang="en-US" sz="1600"/>
        </a:p>
      </dgm:t>
    </dgm:pt>
    <dgm:pt modelId="{652E8228-BFEE-486C-8D8D-02094266A0B6}" type="parTrans" cxnId="{1CDFA81E-7952-41AA-B701-3AA2D3CD7503}">
      <dgm:prSet/>
      <dgm:spPr/>
      <dgm:t>
        <a:bodyPr/>
        <a:lstStyle/>
        <a:p>
          <a:endParaRPr lang="en-US" sz="2400"/>
        </a:p>
      </dgm:t>
    </dgm:pt>
    <dgm:pt modelId="{EA08FB6C-2FC5-4B08-B52E-B402EC355803}" type="sibTrans" cxnId="{1CDFA81E-7952-41AA-B701-3AA2D3CD7503}">
      <dgm:prSet/>
      <dgm:spPr/>
      <dgm:t>
        <a:bodyPr/>
        <a:lstStyle/>
        <a:p>
          <a:endParaRPr lang="en-US" sz="2400"/>
        </a:p>
      </dgm:t>
    </dgm:pt>
    <dgm:pt modelId="{15F7DD75-69CB-40A0-9B74-BC467A1E5BB2}">
      <dgm:prSet custT="1"/>
      <dgm:spPr/>
      <dgm:t>
        <a:bodyPr/>
        <a:lstStyle/>
        <a:p>
          <a:r>
            <a:rPr lang="en-GB" sz="1600"/>
            <a:t>Important to Remember</a:t>
          </a:r>
          <a:endParaRPr lang="en-US" sz="1600"/>
        </a:p>
      </dgm:t>
    </dgm:pt>
    <dgm:pt modelId="{A776E7F0-516D-403E-892A-B0829F7B995A}" type="parTrans" cxnId="{27DA8F93-30FA-4CE8-8AD0-3FB31D80C981}">
      <dgm:prSet/>
      <dgm:spPr/>
      <dgm:t>
        <a:bodyPr/>
        <a:lstStyle/>
        <a:p>
          <a:endParaRPr lang="en-US" sz="2400"/>
        </a:p>
      </dgm:t>
    </dgm:pt>
    <dgm:pt modelId="{FE94780C-39AB-45A8-B1FB-8D1DD9B5B14A}" type="sibTrans" cxnId="{27DA8F93-30FA-4CE8-8AD0-3FB31D80C981}">
      <dgm:prSet/>
      <dgm:spPr/>
      <dgm:t>
        <a:bodyPr/>
        <a:lstStyle/>
        <a:p>
          <a:endParaRPr lang="en-US" sz="2400"/>
        </a:p>
      </dgm:t>
    </dgm:pt>
    <dgm:pt modelId="{964F1A52-0E4B-411A-B022-C85ECD746F37}">
      <dgm:prSet custT="1"/>
      <dgm:spPr/>
      <dgm:t>
        <a:bodyPr/>
        <a:lstStyle/>
        <a:p>
          <a:r>
            <a:rPr lang="en-GB" sz="1600"/>
            <a:t>Everyone has different methods – find what works best for you.</a:t>
          </a:r>
          <a:endParaRPr lang="en-US" sz="1600"/>
        </a:p>
      </dgm:t>
    </dgm:pt>
    <dgm:pt modelId="{210D729E-828E-401D-ACDC-6B459C7C1DD4}" type="parTrans" cxnId="{93EE55BB-2621-4302-AC7C-09851575C556}">
      <dgm:prSet/>
      <dgm:spPr/>
      <dgm:t>
        <a:bodyPr/>
        <a:lstStyle/>
        <a:p>
          <a:endParaRPr lang="en-US" sz="2400"/>
        </a:p>
      </dgm:t>
    </dgm:pt>
    <dgm:pt modelId="{C2B0BF7C-F268-4636-B206-38B360DB7B9A}" type="sibTrans" cxnId="{93EE55BB-2621-4302-AC7C-09851575C556}">
      <dgm:prSet/>
      <dgm:spPr/>
      <dgm:t>
        <a:bodyPr/>
        <a:lstStyle/>
        <a:p>
          <a:endParaRPr lang="en-US" sz="2400"/>
        </a:p>
      </dgm:t>
    </dgm:pt>
    <dgm:pt modelId="{49C2B1A1-911F-4701-9BEB-F9C5DB79EBF7}">
      <dgm:prSet custT="1"/>
      <dgm:spPr/>
      <dgm:t>
        <a:bodyPr/>
        <a:lstStyle/>
        <a:p>
          <a:r>
            <a:rPr lang="en-GB" sz="1600"/>
            <a:t>These skills are valuable for life, not just for school.</a:t>
          </a:r>
          <a:endParaRPr lang="en-US" sz="1600"/>
        </a:p>
      </dgm:t>
    </dgm:pt>
    <dgm:pt modelId="{AF87AE43-FD5C-4F41-90AC-245329AD2CF8}" type="parTrans" cxnId="{6166A90E-5E91-4495-B043-80C4EC099947}">
      <dgm:prSet/>
      <dgm:spPr/>
      <dgm:t>
        <a:bodyPr/>
        <a:lstStyle/>
        <a:p>
          <a:endParaRPr lang="en-US" sz="2400"/>
        </a:p>
      </dgm:t>
    </dgm:pt>
    <dgm:pt modelId="{4D1B9750-9310-45C5-9386-2025881386C4}" type="sibTrans" cxnId="{6166A90E-5E91-4495-B043-80C4EC099947}">
      <dgm:prSet/>
      <dgm:spPr/>
      <dgm:t>
        <a:bodyPr/>
        <a:lstStyle/>
        <a:p>
          <a:endParaRPr lang="en-US" sz="2400"/>
        </a:p>
      </dgm:t>
    </dgm:pt>
    <dgm:pt modelId="{1698DAEF-B23D-49E9-A59A-BBB173AAD041}" type="pres">
      <dgm:prSet presAssocID="{5BDB9AC0-E7B0-4B13-B42D-8C7F4079CB27}" presName="linear" presStyleCnt="0">
        <dgm:presLayoutVars>
          <dgm:dir/>
          <dgm:animLvl val="lvl"/>
          <dgm:resizeHandles val="exact"/>
        </dgm:presLayoutVars>
      </dgm:prSet>
      <dgm:spPr/>
    </dgm:pt>
    <dgm:pt modelId="{4C724A87-B355-429F-98B6-790DC20534F6}" type="pres">
      <dgm:prSet presAssocID="{C14DF885-5771-40CE-AF6D-43CEE1433727}" presName="parentLin" presStyleCnt="0"/>
      <dgm:spPr/>
    </dgm:pt>
    <dgm:pt modelId="{49F28D4E-1396-452F-8218-39E20A3AF315}" type="pres">
      <dgm:prSet presAssocID="{C14DF885-5771-40CE-AF6D-43CEE1433727}" presName="parentLeftMargin" presStyleLbl="node1" presStyleIdx="0" presStyleCnt="3"/>
      <dgm:spPr/>
    </dgm:pt>
    <dgm:pt modelId="{E846539D-DCDB-4704-B0A8-5047B083C3B5}" type="pres">
      <dgm:prSet presAssocID="{C14DF885-5771-40CE-AF6D-43CEE1433727}" presName="parentText" presStyleLbl="node1" presStyleIdx="0" presStyleCnt="3">
        <dgm:presLayoutVars>
          <dgm:chMax val="0"/>
          <dgm:bulletEnabled val="1"/>
        </dgm:presLayoutVars>
      </dgm:prSet>
      <dgm:spPr/>
    </dgm:pt>
    <dgm:pt modelId="{6C6DC846-7366-4E96-A629-F02FF31422AB}" type="pres">
      <dgm:prSet presAssocID="{C14DF885-5771-40CE-AF6D-43CEE1433727}" presName="negativeSpace" presStyleCnt="0"/>
      <dgm:spPr/>
    </dgm:pt>
    <dgm:pt modelId="{EC5C3ED4-2F23-46F4-AAC9-89C45E3629CE}" type="pres">
      <dgm:prSet presAssocID="{C14DF885-5771-40CE-AF6D-43CEE1433727}" presName="childText" presStyleLbl="conFgAcc1" presStyleIdx="0" presStyleCnt="3">
        <dgm:presLayoutVars>
          <dgm:bulletEnabled val="1"/>
        </dgm:presLayoutVars>
      </dgm:prSet>
      <dgm:spPr/>
    </dgm:pt>
    <dgm:pt modelId="{4E8E93B4-CE03-4A80-8DE9-D9F20CE64CC9}" type="pres">
      <dgm:prSet presAssocID="{C292E1D4-ECFE-464F-81C8-D20F9D6EF89D}" presName="spaceBetweenRectangles" presStyleCnt="0"/>
      <dgm:spPr/>
    </dgm:pt>
    <dgm:pt modelId="{CD95845C-031F-4BE4-A89C-2080509CE0CE}" type="pres">
      <dgm:prSet presAssocID="{67E60E1B-2ADA-4A92-B8E8-D9D49110AA2E}" presName="parentLin" presStyleCnt="0"/>
      <dgm:spPr/>
    </dgm:pt>
    <dgm:pt modelId="{B0C1C5FA-8DFB-4374-A776-8052C70ED343}" type="pres">
      <dgm:prSet presAssocID="{67E60E1B-2ADA-4A92-B8E8-D9D49110AA2E}" presName="parentLeftMargin" presStyleLbl="node1" presStyleIdx="0" presStyleCnt="3"/>
      <dgm:spPr/>
    </dgm:pt>
    <dgm:pt modelId="{AE1E4261-C74F-49FF-87A1-09B79CC7AA21}" type="pres">
      <dgm:prSet presAssocID="{67E60E1B-2ADA-4A92-B8E8-D9D49110AA2E}" presName="parentText" presStyleLbl="node1" presStyleIdx="1" presStyleCnt="3">
        <dgm:presLayoutVars>
          <dgm:chMax val="0"/>
          <dgm:bulletEnabled val="1"/>
        </dgm:presLayoutVars>
      </dgm:prSet>
      <dgm:spPr/>
    </dgm:pt>
    <dgm:pt modelId="{AFF1D2C8-489C-438F-93C5-A02675BCA5C0}" type="pres">
      <dgm:prSet presAssocID="{67E60E1B-2ADA-4A92-B8E8-D9D49110AA2E}" presName="negativeSpace" presStyleCnt="0"/>
      <dgm:spPr/>
    </dgm:pt>
    <dgm:pt modelId="{187B0341-A180-4A3B-8A2C-3E610A47E1C4}" type="pres">
      <dgm:prSet presAssocID="{67E60E1B-2ADA-4A92-B8E8-D9D49110AA2E}" presName="childText" presStyleLbl="conFgAcc1" presStyleIdx="1" presStyleCnt="3">
        <dgm:presLayoutVars>
          <dgm:bulletEnabled val="1"/>
        </dgm:presLayoutVars>
      </dgm:prSet>
      <dgm:spPr/>
    </dgm:pt>
    <dgm:pt modelId="{CA69C5FE-1FA5-4947-8040-D06ADA7ECCEA}" type="pres">
      <dgm:prSet presAssocID="{EA08FB6C-2FC5-4B08-B52E-B402EC355803}" presName="spaceBetweenRectangles" presStyleCnt="0"/>
      <dgm:spPr/>
    </dgm:pt>
    <dgm:pt modelId="{62DCC1B4-74BD-4E88-9BCA-AE21E7A5E4E2}" type="pres">
      <dgm:prSet presAssocID="{15F7DD75-69CB-40A0-9B74-BC467A1E5BB2}" presName="parentLin" presStyleCnt="0"/>
      <dgm:spPr/>
    </dgm:pt>
    <dgm:pt modelId="{7126649F-6C8B-4F29-BAFD-A9B16A8966CF}" type="pres">
      <dgm:prSet presAssocID="{15F7DD75-69CB-40A0-9B74-BC467A1E5BB2}" presName="parentLeftMargin" presStyleLbl="node1" presStyleIdx="1" presStyleCnt="3"/>
      <dgm:spPr/>
    </dgm:pt>
    <dgm:pt modelId="{1D210E25-DF1F-4626-BAA0-A688EF01B6C8}" type="pres">
      <dgm:prSet presAssocID="{15F7DD75-69CB-40A0-9B74-BC467A1E5BB2}" presName="parentText" presStyleLbl="node1" presStyleIdx="2" presStyleCnt="3">
        <dgm:presLayoutVars>
          <dgm:chMax val="0"/>
          <dgm:bulletEnabled val="1"/>
        </dgm:presLayoutVars>
      </dgm:prSet>
      <dgm:spPr/>
    </dgm:pt>
    <dgm:pt modelId="{61F925CE-2AF8-41AE-A73A-7CDE7C6DA5BE}" type="pres">
      <dgm:prSet presAssocID="{15F7DD75-69CB-40A0-9B74-BC467A1E5BB2}" presName="negativeSpace" presStyleCnt="0"/>
      <dgm:spPr/>
    </dgm:pt>
    <dgm:pt modelId="{42370DAB-5132-42BD-8E55-A0C2D8E54310}" type="pres">
      <dgm:prSet presAssocID="{15F7DD75-69CB-40A0-9B74-BC467A1E5BB2}" presName="childText" presStyleLbl="conFgAcc1" presStyleIdx="2" presStyleCnt="3">
        <dgm:presLayoutVars>
          <dgm:bulletEnabled val="1"/>
        </dgm:presLayoutVars>
      </dgm:prSet>
      <dgm:spPr/>
    </dgm:pt>
  </dgm:ptLst>
  <dgm:cxnLst>
    <dgm:cxn modelId="{82B8EB09-692A-4591-A7EA-21EBA1ABC736}" srcId="{C14DF885-5771-40CE-AF6D-43CEE1433727}" destId="{BCEE5052-18B2-4980-A8D1-AC32E994CC59}" srcOrd="0" destOrd="0" parTransId="{F8C8FA8E-BB1F-4ABC-95B7-BC3A76911E3F}" sibTransId="{07624571-F579-40EC-A9A6-27AB01817B32}"/>
    <dgm:cxn modelId="{6166A90E-5E91-4495-B043-80C4EC099947}" srcId="{15F7DD75-69CB-40A0-9B74-BC467A1E5BB2}" destId="{49C2B1A1-911F-4701-9BEB-F9C5DB79EBF7}" srcOrd="1" destOrd="0" parTransId="{AF87AE43-FD5C-4F41-90AC-245329AD2CF8}" sibTransId="{4D1B9750-9310-45C5-9386-2025881386C4}"/>
    <dgm:cxn modelId="{2B3A1C0F-8E29-4020-9445-A283D9807902}" srcId="{C14DF885-5771-40CE-AF6D-43CEE1433727}" destId="{7E5A52CB-9CA8-473F-BB59-5E8489FCF1FC}" srcOrd="1" destOrd="0" parTransId="{B458CAEA-F1FB-4BB9-97DF-0DB9EE1A5B12}" sibTransId="{6596AF77-405F-482C-BCF0-C37276B3F7F2}"/>
    <dgm:cxn modelId="{E37C1F10-65DC-40FF-B001-FE87DCEEE257}" type="presOf" srcId="{15F7DD75-69CB-40A0-9B74-BC467A1E5BB2}" destId="{7126649F-6C8B-4F29-BAFD-A9B16A8966CF}" srcOrd="0" destOrd="0" presId="urn:microsoft.com/office/officeart/2005/8/layout/list1"/>
    <dgm:cxn modelId="{1CDFA81E-7952-41AA-B701-3AA2D3CD7503}" srcId="{5BDB9AC0-E7B0-4B13-B42D-8C7F4079CB27}" destId="{67E60E1B-2ADA-4A92-B8E8-D9D49110AA2E}" srcOrd="1" destOrd="0" parTransId="{652E8228-BFEE-486C-8D8D-02094266A0B6}" sibTransId="{EA08FB6C-2FC5-4B08-B52E-B402EC355803}"/>
    <dgm:cxn modelId="{E0E6A72E-B73F-4149-9AB4-71B209AFA491}" type="presOf" srcId="{5BDB9AC0-E7B0-4B13-B42D-8C7F4079CB27}" destId="{1698DAEF-B23D-49E9-A59A-BBB173AAD041}" srcOrd="0" destOrd="0" presId="urn:microsoft.com/office/officeart/2005/8/layout/list1"/>
    <dgm:cxn modelId="{B6C77F3E-AF1B-4376-96D4-E89441DF1CA0}" type="presOf" srcId="{67E60E1B-2ADA-4A92-B8E8-D9D49110AA2E}" destId="{AE1E4261-C74F-49FF-87A1-09B79CC7AA21}" srcOrd="1" destOrd="0" presId="urn:microsoft.com/office/officeart/2005/8/layout/list1"/>
    <dgm:cxn modelId="{098B7E68-764F-4725-B9BE-690F3C6A0C20}" type="presOf" srcId="{C14DF885-5771-40CE-AF6D-43CEE1433727}" destId="{E846539D-DCDB-4704-B0A8-5047B083C3B5}" srcOrd="1" destOrd="0" presId="urn:microsoft.com/office/officeart/2005/8/layout/list1"/>
    <dgm:cxn modelId="{C9A8CB77-52AB-4F78-B31B-86E60C9C3E84}" type="presOf" srcId="{15F7DD75-69CB-40A0-9B74-BC467A1E5BB2}" destId="{1D210E25-DF1F-4626-BAA0-A688EF01B6C8}" srcOrd="1" destOrd="0" presId="urn:microsoft.com/office/officeart/2005/8/layout/list1"/>
    <dgm:cxn modelId="{1FD5E258-5A3A-442A-824A-8B5690A87DD4}" type="presOf" srcId="{BCEE5052-18B2-4980-A8D1-AC32E994CC59}" destId="{EC5C3ED4-2F23-46F4-AAC9-89C45E3629CE}" srcOrd="0" destOrd="0" presId="urn:microsoft.com/office/officeart/2005/8/layout/list1"/>
    <dgm:cxn modelId="{18E0BA7F-B5F4-4E7B-846A-924F60182B83}" type="presOf" srcId="{7E5A52CB-9CA8-473F-BB59-5E8489FCF1FC}" destId="{EC5C3ED4-2F23-46F4-AAC9-89C45E3629CE}" srcOrd="0" destOrd="1" presId="urn:microsoft.com/office/officeart/2005/8/layout/list1"/>
    <dgm:cxn modelId="{27DA8F93-30FA-4CE8-8AD0-3FB31D80C981}" srcId="{5BDB9AC0-E7B0-4B13-B42D-8C7F4079CB27}" destId="{15F7DD75-69CB-40A0-9B74-BC467A1E5BB2}" srcOrd="2" destOrd="0" parTransId="{A776E7F0-516D-403E-892A-B0829F7B995A}" sibTransId="{FE94780C-39AB-45A8-B1FB-8D1DD9B5B14A}"/>
    <dgm:cxn modelId="{F98A289C-35FB-44F8-8E17-B83226CD1E56}" type="presOf" srcId="{67E60E1B-2ADA-4A92-B8E8-D9D49110AA2E}" destId="{B0C1C5FA-8DFB-4374-A776-8052C70ED343}" srcOrd="0" destOrd="0" presId="urn:microsoft.com/office/officeart/2005/8/layout/list1"/>
    <dgm:cxn modelId="{CCB978A3-4739-44D4-9C09-8D0BA9F39836}" srcId="{5BDB9AC0-E7B0-4B13-B42D-8C7F4079CB27}" destId="{C14DF885-5771-40CE-AF6D-43CEE1433727}" srcOrd="0" destOrd="0" parTransId="{90F98046-87A5-418C-971B-171B9C841357}" sibTransId="{C292E1D4-ECFE-464F-81C8-D20F9D6EF89D}"/>
    <dgm:cxn modelId="{93EE55BB-2621-4302-AC7C-09851575C556}" srcId="{15F7DD75-69CB-40A0-9B74-BC467A1E5BB2}" destId="{964F1A52-0E4B-411A-B022-C85ECD746F37}" srcOrd="0" destOrd="0" parTransId="{210D729E-828E-401D-ACDC-6B459C7C1DD4}" sibTransId="{C2B0BF7C-F268-4636-B206-38B360DB7B9A}"/>
    <dgm:cxn modelId="{4AE2EBC7-F105-4F04-B103-0C70EB37BFDC}" type="presOf" srcId="{49C2B1A1-911F-4701-9BEB-F9C5DB79EBF7}" destId="{42370DAB-5132-42BD-8E55-A0C2D8E54310}" srcOrd="0" destOrd="1" presId="urn:microsoft.com/office/officeart/2005/8/layout/list1"/>
    <dgm:cxn modelId="{79A773D4-E6C9-4BB2-93C5-16F5B2E15A54}" type="presOf" srcId="{C14DF885-5771-40CE-AF6D-43CEE1433727}" destId="{49F28D4E-1396-452F-8218-39E20A3AF315}" srcOrd="0" destOrd="0" presId="urn:microsoft.com/office/officeart/2005/8/layout/list1"/>
    <dgm:cxn modelId="{D60397E2-F631-415A-A54F-92208AAD1001}" type="presOf" srcId="{964F1A52-0E4B-411A-B022-C85ECD746F37}" destId="{42370DAB-5132-42BD-8E55-A0C2D8E54310}" srcOrd="0" destOrd="0" presId="urn:microsoft.com/office/officeart/2005/8/layout/list1"/>
    <dgm:cxn modelId="{AB8E39CE-A5FF-474C-BD50-02710ADB2EF6}" type="presParOf" srcId="{1698DAEF-B23D-49E9-A59A-BBB173AAD041}" destId="{4C724A87-B355-429F-98B6-790DC20534F6}" srcOrd="0" destOrd="0" presId="urn:microsoft.com/office/officeart/2005/8/layout/list1"/>
    <dgm:cxn modelId="{F6AF1890-5590-425F-9BDC-E4DDA534EB30}" type="presParOf" srcId="{4C724A87-B355-429F-98B6-790DC20534F6}" destId="{49F28D4E-1396-452F-8218-39E20A3AF315}" srcOrd="0" destOrd="0" presId="urn:microsoft.com/office/officeart/2005/8/layout/list1"/>
    <dgm:cxn modelId="{DA4CC262-7A32-4147-B4DB-468BE8A65D89}" type="presParOf" srcId="{4C724A87-B355-429F-98B6-790DC20534F6}" destId="{E846539D-DCDB-4704-B0A8-5047B083C3B5}" srcOrd="1" destOrd="0" presId="urn:microsoft.com/office/officeart/2005/8/layout/list1"/>
    <dgm:cxn modelId="{0CBA4B26-C8D8-4AB5-8775-A1F8CD16C52C}" type="presParOf" srcId="{1698DAEF-B23D-49E9-A59A-BBB173AAD041}" destId="{6C6DC846-7366-4E96-A629-F02FF31422AB}" srcOrd="1" destOrd="0" presId="urn:microsoft.com/office/officeart/2005/8/layout/list1"/>
    <dgm:cxn modelId="{7C4D34C7-B070-498D-ABB5-28027ADD0482}" type="presParOf" srcId="{1698DAEF-B23D-49E9-A59A-BBB173AAD041}" destId="{EC5C3ED4-2F23-46F4-AAC9-89C45E3629CE}" srcOrd="2" destOrd="0" presId="urn:microsoft.com/office/officeart/2005/8/layout/list1"/>
    <dgm:cxn modelId="{94CFAB3B-BC4A-4687-8E6C-AB6933924BFA}" type="presParOf" srcId="{1698DAEF-B23D-49E9-A59A-BBB173AAD041}" destId="{4E8E93B4-CE03-4A80-8DE9-D9F20CE64CC9}" srcOrd="3" destOrd="0" presId="urn:microsoft.com/office/officeart/2005/8/layout/list1"/>
    <dgm:cxn modelId="{C0AF9ABE-C4DC-4F14-97DD-D50B9F322427}" type="presParOf" srcId="{1698DAEF-B23D-49E9-A59A-BBB173AAD041}" destId="{CD95845C-031F-4BE4-A89C-2080509CE0CE}" srcOrd="4" destOrd="0" presId="urn:microsoft.com/office/officeart/2005/8/layout/list1"/>
    <dgm:cxn modelId="{A95CA6C7-097F-4E33-BB18-A5D170CB37FC}" type="presParOf" srcId="{CD95845C-031F-4BE4-A89C-2080509CE0CE}" destId="{B0C1C5FA-8DFB-4374-A776-8052C70ED343}" srcOrd="0" destOrd="0" presId="urn:microsoft.com/office/officeart/2005/8/layout/list1"/>
    <dgm:cxn modelId="{E0D87399-D10E-452F-A772-83C7A525DA3A}" type="presParOf" srcId="{CD95845C-031F-4BE4-A89C-2080509CE0CE}" destId="{AE1E4261-C74F-49FF-87A1-09B79CC7AA21}" srcOrd="1" destOrd="0" presId="urn:microsoft.com/office/officeart/2005/8/layout/list1"/>
    <dgm:cxn modelId="{2407AED0-E311-49A1-A655-24A4C59B1012}" type="presParOf" srcId="{1698DAEF-B23D-49E9-A59A-BBB173AAD041}" destId="{AFF1D2C8-489C-438F-93C5-A02675BCA5C0}" srcOrd="5" destOrd="0" presId="urn:microsoft.com/office/officeart/2005/8/layout/list1"/>
    <dgm:cxn modelId="{09183486-351D-49E2-A596-DEF6377D7CD5}" type="presParOf" srcId="{1698DAEF-B23D-49E9-A59A-BBB173AAD041}" destId="{187B0341-A180-4A3B-8A2C-3E610A47E1C4}" srcOrd="6" destOrd="0" presId="urn:microsoft.com/office/officeart/2005/8/layout/list1"/>
    <dgm:cxn modelId="{283C2B35-F449-4BCF-8189-A6564CF33F24}" type="presParOf" srcId="{1698DAEF-B23D-49E9-A59A-BBB173AAD041}" destId="{CA69C5FE-1FA5-4947-8040-D06ADA7ECCEA}" srcOrd="7" destOrd="0" presId="urn:microsoft.com/office/officeart/2005/8/layout/list1"/>
    <dgm:cxn modelId="{8077D3C1-5B8E-4775-9B9A-CC1CFC367973}" type="presParOf" srcId="{1698DAEF-B23D-49E9-A59A-BBB173AAD041}" destId="{62DCC1B4-74BD-4E88-9BCA-AE21E7A5E4E2}" srcOrd="8" destOrd="0" presId="urn:microsoft.com/office/officeart/2005/8/layout/list1"/>
    <dgm:cxn modelId="{9861B41D-9A0E-4D96-8207-0E1979AF3682}" type="presParOf" srcId="{62DCC1B4-74BD-4E88-9BCA-AE21E7A5E4E2}" destId="{7126649F-6C8B-4F29-BAFD-A9B16A8966CF}" srcOrd="0" destOrd="0" presId="urn:microsoft.com/office/officeart/2005/8/layout/list1"/>
    <dgm:cxn modelId="{A3831616-AD35-44F1-BAB5-CA2C5FEC04E4}" type="presParOf" srcId="{62DCC1B4-74BD-4E88-9BCA-AE21E7A5E4E2}" destId="{1D210E25-DF1F-4626-BAA0-A688EF01B6C8}" srcOrd="1" destOrd="0" presId="urn:microsoft.com/office/officeart/2005/8/layout/list1"/>
    <dgm:cxn modelId="{AA69F19B-D71D-4716-800D-B0A7EFB09462}" type="presParOf" srcId="{1698DAEF-B23D-49E9-A59A-BBB173AAD041}" destId="{61F925CE-2AF8-41AE-A73A-7CDE7C6DA5BE}" srcOrd="9" destOrd="0" presId="urn:microsoft.com/office/officeart/2005/8/layout/list1"/>
    <dgm:cxn modelId="{0448D3BA-6013-4C00-BDF4-3363B840D8DB}" type="presParOf" srcId="{1698DAEF-B23D-49E9-A59A-BBB173AAD041}" destId="{42370DAB-5132-42BD-8E55-A0C2D8E54310}"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91E4AB-7320-4F7F-AECD-5964C20E1B48}"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8E909E10-F18A-4FDD-944D-EE1604BE46F3}">
      <dgm:prSet/>
      <dgm:spPr/>
      <dgm:t>
        <a:bodyPr/>
        <a:lstStyle/>
        <a:p>
          <a:r>
            <a:rPr lang="en-US" b="1" dirty="0"/>
            <a:t>What are study skills?</a:t>
          </a:r>
          <a:endParaRPr lang="en-US" dirty="0"/>
        </a:p>
      </dgm:t>
    </dgm:pt>
    <dgm:pt modelId="{EA74E416-AE48-4836-A7CF-BF354BF69DB2}" type="parTrans" cxnId="{3D6C4905-8944-46C3-8CBC-20A2BD462074}">
      <dgm:prSet/>
      <dgm:spPr/>
      <dgm:t>
        <a:bodyPr/>
        <a:lstStyle/>
        <a:p>
          <a:endParaRPr lang="en-US"/>
        </a:p>
      </dgm:t>
    </dgm:pt>
    <dgm:pt modelId="{4961505B-FE29-4606-B185-94172B19B839}" type="sibTrans" cxnId="{3D6C4905-8944-46C3-8CBC-20A2BD462074}">
      <dgm:prSet/>
      <dgm:spPr/>
      <dgm:t>
        <a:bodyPr/>
        <a:lstStyle/>
        <a:p>
          <a:endParaRPr lang="en-US"/>
        </a:p>
      </dgm:t>
    </dgm:pt>
    <dgm:pt modelId="{A56E360C-9494-4414-BC3A-D53A88605696}">
      <dgm:prSet/>
      <dgm:spPr/>
      <dgm:t>
        <a:bodyPr/>
        <a:lstStyle/>
        <a:p>
          <a:r>
            <a:rPr lang="en-US"/>
            <a:t>Skills that help you study and learn efficiently</a:t>
          </a:r>
        </a:p>
      </dgm:t>
    </dgm:pt>
    <dgm:pt modelId="{5AC38E8A-4DD1-48F6-A31D-7BD53751975D}" type="parTrans" cxnId="{825E21D1-2D78-4FA8-958A-952951553255}">
      <dgm:prSet/>
      <dgm:spPr/>
      <dgm:t>
        <a:bodyPr/>
        <a:lstStyle/>
        <a:p>
          <a:endParaRPr lang="en-US"/>
        </a:p>
      </dgm:t>
    </dgm:pt>
    <dgm:pt modelId="{62312128-9642-488F-9BB4-5F33FC4D0DB0}" type="sibTrans" cxnId="{825E21D1-2D78-4FA8-958A-952951553255}">
      <dgm:prSet/>
      <dgm:spPr/>
      <dgm:t>
        <a:bodyPr/>
        <a:lstStyle/>
        <a:p>
          <a:endParaRPr lang="en-US"/>
        </a:p>
      </dgm:t>
    </dgm:pt>
    <dgm:pt modelId="{1C371365-3682-4DE8-BE42-9F5BEECB5FF4}">
      <dgm:prSet/>
      <dgm:spPr/>
      <dgm:t>
        <a:bodyPr/>
        <a:lstStyle/>
        <a:p>
          <a:r>
            <a:rPr lang="en-US"/>
            <a:t>Involve listening, reading, understanding, concentrating, and organising content</a:t>
          </a:r>
        </a:p>
      </dgm:t>
    </dgm:pt>
    <dgm:pt modelId="{ABFF85FB-B7FC-4912-B84B-D764221F27FB}" type="parTrans" cxnId="{270213BD-8308-43DD-9CF3-79E5F39D5CD1}">
      <dgm:prSet/>
      <dgm:spPr/>
      <dgm:t>
        <a:bodyPr/>
        <a:lstStyle/>
        <a:p>
          <a:endParaRPr lang="en-US"/>
        </a:p>
      </dgm:t>
    </dgm:pt>
    <dgm:pt modelId="{969FDF81-43E0-4E88-A9F3-B0487C141AF6}" type="sibTrans" cxnId="{270213BD-8308-43DD-9CF3-79E5F39D5CD1}">
      <dgm:prSet/>
      <dgm:spPr/>
      <dgm:t>
        <a:bodyPr/>
        <a:lstStyle/>
        <a:p>
          <a:endParaRPr lang="en-US"/>
        </a:p>
      </dgm:t>
    </dgm:pt>
    <dgm:pt modelId="{4B7FEE6C-B792-411B-86CB-3764EA0F2A7C}">
      <dgm:prSet/>
      <dgm:spPr/>
      <dgm:t>
        <a:bodyPr/>
        <a:lstStyle/>
        <a:p>
          <a:r>
            <a:rPr lang="en-US"/>
            <a:t>Techniques for processing, retaining, and applying information</a:t>
          </a:r>
        </a:p>
      </dgm:t>
    </dgm:pt>
    <dgm:pt modelId="{9E5983D2-CCED-476F-8F24-31D4D19DE6EC}" type="parTrans" cxnId="{5B01534F-DEBC-4448-8205-25C387987BFC}">
      <dgm:prSet/>
      <dgm:spPr/>
      <dgm:t>
        <a:bodyPr/>
        <a:lstStyle/>
        <a:p>
          <a:endParaRPr lang="en-US"/>
        </a:p>
      </dgm:t>
    </dgm:pt>
    <dgm:pt modelId="{EDC4183C-1AD0-4174-BAF1-5C3F77E82ADB}" type="sibTrans" cxnId="{5B01534F-DEBC-4448-8205-25C387987BFC}">
      <dgm:prSet/>
      <dgm:spPr/>
      <dgm:t>
        <a:bodyPr/>
        <a:lstStyle/>
        <a:p>
          <a:endParaRPr lang="en-US"/>
        </a:p>
      </dgm:t>
    </dgm:pt>
    <dgm:pt modelId="{33F2431D-4CA1-4BBA-A810-BCD76C6CD2F3}">
      <dgm:prSet/>
      <dgm:spPr/>
      <dgm:t>
        <a:bodyPr/>
        <a:lstStyle/>
        <a:p>
          <a:r>
            <a:rPr lang="en-US" b="1"/>
            <a:t>Why are study skills important?</a:t>
          </a:r>
          <a:endParaRPr lang="en-US"/>
        </a:p>
      </dgm:t>
    </dgm:pt>
    <dgm:pt modelId="{D5E17A07-1592-4092-8243-C60AA546DB50}" type="parTrans" cxnId="{B1A2A2CA-1333-461E-B725-06F5A6485040}">
      <dgm:prSet/>
      <dgm:spPr/>
      <dgm:t>
        <a:bodyPr/>
        <a:lstStyle/>
        <a:p>
          <a:endParaRPr lang="en-US"/>
        </a:p>
      </dgm:t>
    </dgm:pt>
    <dgm:pt modelId="{1BBB33AF-1FA5-4CC0-916F-B60A4F21E171}" type="sibTrans" cxnId="{B1A2A2CA-1333-461E-B725-06F5A6485040}">
      <dgm:prSet/>
      <dgm:spPr/>
      <dgm:t>
        <a:bodyPr/>
        <a:lstStyle/>
        <a:p>
          <a:endParaRPr lang="en-US"/>
        </a:p>
      </dgm:t>
    </dgm:pt>
    <dgm:pt modelId="{C95B68B2-0455-4F41-B40B-275D82009C0F}">
      <dgm:prSet/>
      <dgm:spPr/>
      <dgm:t>
        <a:bodyPr/>
        <a:lstStyle/>
        <a:p>
          <a:r>
            <a:rPr lang="en-US"/>
            <a:t>Help you develop your personal approach to learning</a:t>
          </a:r>
        </a:p>
      </dgm:t>
    </dgm:pt>
    <dgm:pt modelId="{DA8122D9-761B-4C82-BF7A-6010B2AE65A8}" type="parTrans" cxnId="{179C6075-4F2B-4589-9B98-5A9A1EB32CA5}">
      <dgm:prSet/>
      <dgm:spPr/>
      <dgm:t>
        <a:bodyPr/>
        <a:lstStyle/>
        <a:p>
          <a:endParaRPr lang="en-US"/>
        </a:p>
      </dgm:t>
    </dgm:pt>
    <dgm:pt modelId="{957515FA-280E-44CA-9E33-7D15333095FE}" type="sibTrans" cxnId="{179C6075-4F2B-4589-9B98-5A9A1EB32CA5}">
      <dgm:prSet/>
      <dgm:spPr/>
      <dgm:t>
        <a:bodyPr/>
        <a:lstStyle/>
        <a:p>
          <a:endParaRPr lang="en-US"/>
        </a:p>
      </dgm:t>
    </dgm:pt>
    <dgm:pt modelId="{D564A8A6-8696-4B7B-85B0-22A63A66B46C}">
      <dgm:prSet/>
      <dgm:spPr/>
      <dgm:t>
        <a:bodyPr/>
        <a:lstStyle/>
        <a:p>
          <a:r>
            <a:rPr lang="en-US"/>
            <a:t>Work across all subjects (not subject-specific)</a:t>
          </a:r>
        </a:p>
      </dgm:t>
    </dgm:pt>
    <dgm:pt modelId="{398A12AC-C7E4-4167-BB04-A971C2906A87}" type="parTrans" cxnId="{759B7C9D-D53D-4E7E-802D-7BA63BBD3C50}">
      <dgm:prSet/>
      <dgm:spPr/>
      <dgm:t>
        <a:bodyPr/>
        <a:lstStyle/>
        <a:p>
          <a:endParaRPr lang="en-US"/>
        </a:p>
      </dgm:t>
    </dgm:pt>
    <dgm:pt modelId="{18D3B6F2-F6EC-49D3-B173-BD07D3BF898B}" type="sibTrans" cxnId="{759B7C9D-D53D-4E7E-802D-7BA63BBD3C50}">
      <dgm:prSet/>
      <dgm:spPr/>
      <dgm:t>
        <a:bodyPr/>
        <a:lstStyle/>
        <a:p>
          <a:endParaRPr lang="en-US"/>
        </a:p>
      </dgm:t>
    </dgm:pt>
    <dgm:pt modelId="{7AD272FE-360C-4349-9C79-D42F8B041233}">
      <dgm:prSet/>
      <dgm:spPr/>
      <dgm:t>
        <a:bodyPr/>
        <a:lstStyle/>
        <a:p>
          <a:r>
            <a:rPr lang="en-US"/>
            <a:t>Need practice to improve confidence and awareness</a:t>
          </a:r>
        </a:p>
      </dgm:t>
    </dgm:pt>
    <dgm:pt modelId="{6739B1E1-7247-40D7-A654-53C5EE7E4EEB}" type="parTrans" cxnId="{E2B6E9A7-C4AC-4A4A-B27B-D2A73E922041}">
      <dgm:prSet/>
      <dgm:spPr/>
      <dgm:t>
        <a:bodyPr/>
        <a:lstStyle/>
        <a:p>
          <a:endParaRPr lang="en-US"/>
        </a:p>
      </dgm:t>
    </dgm:pt>
    <dgm:pt modelId="{F339B068-A5D2-4DDE-A490-3C748B3C4DEF}" type="sibTrans" cxnId="{E2B6E9A7-C4AC-4A4A-B27B-D2A73E922041}">
      <dgm:prSet/>
      <dgm:spPr/>
      <dgm:t>
        <a:bodyPr/>
        <a:lstStyle/>
        <a:p>
          <a:endParaRPr lang="en-US"/>
        </a:p>
      </dgm:t>
    </dgm:pt>
    <dgm:pt modelId="{8CB6549E-2018-4997-803B-F3443161DD47}">
      <dgm:prSet/>
      <dgm:spPr/>
      <dgm:t>
        <a:bodyPr/>
        <a:lstStyle/>
        <a:p>
          <a:r>
            <a:rPr lang="en-US" dirty="0" err="1"/>
            <a:t>Organisation</a:t>
          </a:r>
          <a:r>
            <a:rPr lang="en-US" dirty="0"/>
            <a:t>, time management, analysis, problem-solving, self-discipline – transferrable skills for life after school</a:t>
          </a:r>
        </a:p>
      </dgm:t>
    </dgm:pt>
    <dgm:pt modelId="{DC4C08DF-B806-483B-8413-38B8E5F8465D}" type="parTrans" cxnId="{30696CB5-3E3C-4C95-9A46-E08EA5B51282}">
      <dgm:prSet/>
      <dgm:spPr/>
      <dgm:t>
        <a:bodyPr/>
        <a:lstStyle/>
        <a:p>
          <a:endParaRPr lang="en-US"/>
        </a:p>
      </dgm:t>
    </dgm:pt>
    <dgm:pt modelId="{8493CC94-C2A3-456D-A73A-2EB5FB95994E}" type="sibTrans" cxnId="{30696CB5-3E3C-4C95-9A46-E08EA5B51282}">
      <dgm:prSet/>
      <dgm:spPr/>
      <dgm:t>
        <a:bodyPr/>
        <a:lstStyle/>
        <a:p>
          <a:endParaRPr lang="en-US"/>
        </a:p>
      </dgm:t>
    </dgm:pt>
    <dgm:pt modelId="{6F160F6E-6395-4547-A526-21447767E9F9}" type="pres">
      <dgm:prSet presAssocID="{7A91E4AB-7320-4F7F-AECD-5964C20E1B48}" presName="Name0" presStyleCnt="0">
        <dgm:presLayoutVars>
          <dgm:dir/>
          <dgm:animLvl val="lvl"/>
          <dgm:resizeHandles val="exact"/>
        </dgm:presLayoutVars>
      </dgm:prSet>
      <dgm:spPr/>
    </dgm:pt>
    <dgm:pt modelId="{515FFC26-2ED4-48CD-9AE0-4C151691E5CA}" type="pres">
      <dgm:prSet presAssocID="{8E909E10-F18A-4FDD-944D-EE1604BE46F3}" presName="linNode" presStyleCnt="0"/>
      <dgm:spPr/>
    </dgm:pt>
    <dgm:pt modelId="{ED4A02DA-745D-4A22-915F-50878DF06F0B}" type="pres">
      <dgm:prSet presAssocID="{8E909E10-F18A-4FDD-944D-EE1604BE46F3}" presName="parentText" presStyleLbl="node1" presStyleIdx="0" presStyleCnt="2">
        <dgm:presLayoutVars>
          <dgm:chMax val="1"/>
          <dgm:bulletEnabled val="1"/>
        </dgm:presLayoutVars>
      </dgm:prSet>
      <dgm:spPr/>
    </dgm:pt>
    <dgm:pt modelId="{C83ACBD4-B420-41C4-9F24-FFEE0D71E29E}" type="pres">
      <dgm:prSet presAssocID="{8E909E10-F18A-4FDD-944D-EE1604BE46F3}" presName="descendantText" presStyleLbl="alignAccFollowNode1" presStyleIdx="0" presStyleCnt="2">
        <dgm:presLayoutVars>
          <dgm:bulletEnabled val="1"/>
        </dgm:presLayoutVars>
      </dgm:prSet>
      <dgm:spPr/>
    </dgm:pt>
    <dgm:pt modelId="{0C3582B2-0B5A-444C-987A-6FCEAB6DFD6F}" type="pres">
      <dgm:prSet presAssocID="{4961505B-FE29-4606-B185-94172B19B839}" presName="sp" presStyleCnt="0"/>
      <dgm:spPr/>
    </dgm:pt>
    <dgm:pt modelId="{54044479-DA9D-4D79-838C-BCD7E3311EAB}" type="pres">
      <dgm:prSet presAssocID="{33F2431D-4CA1-4BBA-A810-BCD76C6CD2F3}" presName="linNode" presStyleCnt="0"/>
      <dgm:spPr/>
    </dgm:pt>
    <dgm:pt modelId="{932B244B-C2A2-4AFA-8CB9-6F3408B7425C}" type="pres">
      <dgm:prSet presAssocID="{33F2431D-4CA1-4BBA-A810-BCD76C6CD2F3}" presName="parentText" presStyleLbl="node1" presStyleIdx="1" presStyleCnt="2">
        <dgm:presLayoutVars>
          <dgm:chMax val="1"/>
          <dgm:bulletEnabled val="1"/>
        </dgm:presLayoutVars>
      </dgm:prSet>
      <dgm:spPr/>
    </dgm:pt>
    <dgm:pt modelId="{D018CD56-8091-4D08-880C-51BAEC6A01C8}" type="pres">
      <dgm:prSet presAssocID="{33F2431D-4CA1-4BBA-A810-BCD76C6CD2F3}" presName="descendantText" presStyleLbl="alignAccFollowNode1" presStyleIdx="1" presStyleCnt="2">
        <dgm:presLayoutVars>
          <dgm:bulletEnabled val="1"/>
        </dgm:presLayoutVars>
      </dgm:prSet>
      <dgm:spPr/>
    </dgm:pt>
  </dgm:ptLst>
  <dgm:cxnLst>
    <dgm:cxn modelId="{3D6C4905-8944-46C3-8CBC-20A2BD462074}" srcId="{7A91E4AB-7320-4F7F-AECD-5964C20E1B48}" destId="{8E909E10-F18A-4FDD-944D-EE1604BE46F3}" srcOrd="0" destOrd="0" parTransId="{EA74E416-AE48-4836-A7CF-BF354BF69DB2}" sibTransId="{4961505B-FE29-4606-B185-94172B19B839}"/>
    <dgm:cxn modelId="{B7DB361D-8E70-4919-B08A-2EDE4D29AF88}" type="presOf" srcId="{8E909E10-F18A-4FDD-944D-EE1604BE46F3}" destId="{ED4A02DA-745D-4A22-915F-50878DF06F0B}" srcOrd="0" destOrd="0" presId="urn:microsoft.com/office/officeart/2005/8/layout/vList5"/>
    <dgm:cxn modelId="{0E2CC633-5E0C-4E49-A4BF-B2BDDB428235}" type="presOf" srcId="{7AD272FE-360C-4349-9C79-D42F8B041233}" destId="{D018CD56-8091-4D08-880C-51BAEC6A01C8}" srcOrd="0" destOrd="2" presId="urn:microsoft.com/office/officeart/2005/8/layout/vList5"/>
    <dgm:cxn modelId="{2F6BA165-02B2-4F23-B10E-FEE9F4D4F84B}" type="presOf" srcId="{8CB6549E-2018-4997-803B-F3443161DD47}" destId="{D018CD56-8091-4D08-880C-51BAEC6A01C8}" srcOrd="0" destOrd="3" presId="urn:microsoft.com/office/officeart/2005/8/layout/vList5"/>
    <dgm:cxn modelId="{6921586B-D413-44A5-BF4E-84AE9FAACCBA}" type="presOf" srcId="{D564A8A6-8696-4B7B-85B0-22A63A66B46C}" destId="{D018CD56-8091-4D08-880C-51BAEC6A01C8}" srcOrd="0" destOrd="1" presId="urn:microsoft.com/office/officeart/2005/8/layout/vList5"/>
    <dgm:cxn modelId="{5B01534F-DEBC-4448-8205-25C387987BFC}" srcId="{8E909E10-F18A-4FDD-944D-EE1604BE46F3}" destId="{4B7FEE6C-B792-411B-86CB-3764EA0F2A7C}" srcOrd="2" destOrd="0" parTransId="{9E5983D2-CCED-476F-8F24-31D4D19DE6EC}" sibTransId="{EDC4183C-1AD0-4174-BAF1-5C3F77E82ADB}"/>
    <dgm:cxn modelId="{467DFB6F-C4A8-4FA1-9FB0-1C467AAFAE31}" type="presOf" srcId="{33F2431D-4CA1-4BBA-A810-BCD76C6CD2F3}" destId="{932B244B-C2A2-4AFA-8CB9-6F3408B7425C}" srcOrd="0" destOrd="0" presId="urn:microsoft.com/office/officeart/2005/8/layout/vList5"/>
    <dgm:cxn modelId="{B67A8C73-A874-49E3-B962-24313A5FA542}" type="presOf" srcId="{A56E360C-9494-4414-BC3A-D53A88605696}" destId="{C83ACBD4-B420-41C4-9F24-FFEE0D71E29E}" srcOrd="0" destOrd="0" presId="urn:microsoft.com/office/officeart/2005/8/layout/vList5"/>
    <dgm:cxn modelId="{179C6075-4F2B-4589-9B98-5A9A1EB32CA5}" srcId="{33F2431D-4CA1-4BBA-A810-BCD76C6CD2F3}" destId="{C95B68B2-0455-4F41-B40B-275D82009C0F}" srcOrd="0" destOrd="0" parTransId="{DA8122D9-761B-4C82-BF7A-6010B2AE65A8}" sibTransId="{957515FA-280E-44CA-9E33-7D15333095FE}"/>
    <dgm:cxn modelId="{759B7C9D-D53D-4E7E-802D-7BA63BBD3C50}" srcId="{33F2431D-4CA1-4BBA-A810-BCD76C6CD2F3}" destId="{D564A8A6-8696-4B7B-85B0-22A63A66B46C}" srcOrd="1" destOrd="0" parTransId="{398A12AC-C7E4-4167-BB04-A971C2906A87}" sibTransId="{18D3B6F2-F6EC-49D3-B173-BD07D3BF898B}"/>
    <dgm:cxn modelId="{9781C19D-D787-40A1-BDA7-61882E86DF77}" type="presOf" srcId="{1C371365-3682-4DE8-BE42-9F5BEECB5FF4}" destId="{C83ACBD4-B420-41C4-9F24-FFEE0D71E29E}" srcOrd="0" destOrd="1" presId="urn:microsoft.com/office/officeart/2005/8/layout/vList5"/>
    <dgm:cxn modelId="{E2B6E9A7-C4AC-4A4A-B27B-D2A73E922041}" srcId="{33F2431D-4CA1-4BBA-A810-BCD76C6CD2F3}" destId="{7AD272FE-360C-4349-9C79-D42F8B041233}" srcOrd="2" destOrd="0" parTransId="{6739B1E1-7247-40D7-A654-53C5EE7E4EEB}" sibTransId="{F339B068-A5D2-4DDE-A490-3C748B3C4DEF}"/>
    <dgm:cxn modelId="{30696CB5-3E3C-4C95-9A46-E08EA5B51282}" srcId="{33F2431D-4CA1-4BBA-A810-BCD76C6CD2F3}" destId="{8CB6549E-2018-4997-803B-F3443161DD47}" srcOrd="3" destOrd="0" parTransId="{DC4C08DF-B806-483B-8413-38B8E5F8465D}" sibTransId="{8493CC94-C2A3-456D-A73A-2EB5FB95994E}"/>
    <dgm:cxn modelId="{270213BD-8308-43DD-9CF3-79E5F39D5CD1}" srcId="{8E909E10-F18A-4FDD-944D-EE1604BE46F3}" destId="{1C371365-3682-4DE8-BE42-9F5BEECB5FF4}" srcOrd="1" destOrd="0" parTransId="{ABFF85FB-B7FC-4912-B84B-D764221F27FB}" sibTransId="{969FDF81-43E0-4E88-A9F3-B0487C141AF6}"/>
    <dgm:cxn modelId="{EDD60DC8-3B4F-49AC-9F09-D3FA53101255}" type="presOf" srcId="{C95B68B2-0455-4F41-B40B-275D82009C0F}" destId="{D018CD56-8091-4D08-880C-51BAEC6A01C8}" srcOrd="0" destOrd="0" presId="urn:microsoft.com/office/officeart/2005/8/layout/vList5"/>
    <dgm:cxn modelId="{B1A2A2CA-1333-461E-B725-06F5A6485040}" srcId="{7A91E4AB-7320-4F7F-AECD-5964C20E1B48}" destId="{33F2431D-4CA1-4BBA-A810-BCD76C6CD2F3}" srcOrd="1" destOrd="0" parTransId="{D5E17A07-1592-4092-8243-C60AA546DB50}" sibTransId="{1BBB33AF-1FA5-4CC0-916F-B60A4F21E171}"/>
    <dgm:cxn modelId="{825E21D1-2D78-4FA8-958A-952951553255}" srcId="{8E909E10-F18A-4FDD-944D-EE1604BE46F3}" destId="{A56E360C-9494-4414-BC3A-D53A88605696}" srcOrd="0" destOrd="0" parTransId="{5AC38E8A-4DD1-48F6-A31D-7BD53751975D}" sibTransId="{62312128-9642-488F-9BB4-5F33FC4D0DB0}"/>
    <dgm:cxn modelId="{ED5BCFDB-F7F7-420F-AC4D-1793355EB26E}" type="presOf" srcId="{7A91E4AB-7320-4F7F-AECD-5964C20E1B48}" destId="{6F160F6E-6395-4547-A526-21447767E9F9}" srcOrd="0" destOrd="0" presId="urn:microsoft.com/office/officeart/2005/8/layout/vList5"/>
    <dgm:cxn modelId="{CBB88EF2-325B-4393-B107-F65AD140FF1C}" type="presOf" srcId="{4B7FEE6C-B792-411B-86CB-3764EA0F2A7C}" destId="{C83ACBD4-B420-41C4-9F24-FFEE0D71E29E}" srcOrd="0" destOrd="2" presId="urn:microsoft.com/office/officeart/2005/8/layout/vList5"/>
    <dgm:cxn modelId="{0F4A5159-D074-4D53-A41F-93F99F413F5F}" type="presParOf" srcId="{6F160F6E-6395-4547-A526-21447767E9F9}" destId="{515FFC26-2ED4-48CD-9AE0-4C151691E5CA}" srcOrd="0" destOrd="0" presId="urn:microsoft.com/office/officeart/2005/8/layout/vList5"/>
    <dgm:cxn modelId="{7AFC478A-611D-48BF-84D1-2F4DAB525ABF}" type="presParOf" srcId="{515FFC26-2ED4-48CD-9AE0-4C151691E5CA}" destId="{ED4A02DA-745D-4A22-915F-50878DF06F0B}" srcOrd="0" destOrd="0" presId="urn:microsoft.com/office/officeart/2005/8/layout/vList5"/>
    <dgm:cxn modelId="{AA60DD81-261F-4E8F-8F00-2A44129A8857}" type="presParOf" srcId="{515FFC26-2ED4-48CD-9AE0-4C151691E5CA}" destId="{C83ACBD4-B420-41C4-9F24-FFEE0D71E29E}" srcOrd="1" destOrd="0" presId="urn:microsoft.com/office/officeart/2005/8/layout/vList5"/>
    <dgm:cxn modelId="{D67DE24D-5B60-47B3-9265-24E526CF7C65}" type="presParOf" srcId="{6F160F6E-6395-4547-A526-21447767E9F9}" destId="{0C3582B2-0B5A-444C-987A-6FCEAB6DFD6F}" srcOrd="1" destOrd="0" presId="urn:microsoft.com/office/officeart/2005/8/layout/vList5"/>
    <dgm:cxn modelId="{814204EA-8407-4E35-ACB8-7742B19C699F}" type="presParOf" srcId="{6F160F6E-6395-4547-A526-21447767E9F9}" destId="{54044479-DA9D-4D79-838C-BCD7E3311EAB}" srcOrd="2" destOrd="0" presId="urn:microsoft.com/office/officeart/2005/8/layout/vList5"/>
    <dgm:cxn modelId="{C7795307-BBFA-45A2-9087-82B8AC5F4FCE}" type="presParOf" srcId="{54044479-DA9D-4D79-838C-BCD7E3311EAB}" destId="{932B244B-C2A2-4AFA-8CB9-6F3408B7425C}" srcOrd="0" destOrd="0" presId="urn:microsoft.com/office/officeart/2005/8/layout/vList5"/>
    <dgm:cxn modelId="{0CDE2628-6203-4B11-AF90-E983FAF74896}" type="presParOf" srcId="{54044479-DA9D-4D79-838C-BCD7E3311EAB}" destId="{D018CD56-8091-4D08-880C-51BAEC6A01C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392CDF-F905-4221-B9C2-214217A87F66}"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70CB9925-3613-48B9-8EA8-02C88DF0E0EA}">
      <dgm:prSet/>
      <dgm:spPr/>
      <dgm:t>
        <a:bodyPr/>
        <a:lstStyle/>
        <a:p>
          <a:r>
            <a:rPr lang="en-GB" b="1"/>
            <a:t>Listening</a:t>
          </a:r>
          <a:endParaRPr lang="en-US"/>
        </a:p>
      </dgm:t>
    </dgm:pt>
    <dgm:pt modelId="{9CBE953D-ABFA-476B-AB61-2C7E2B8A969A}" type="parTrans" cxnId="{677F4B95-63AE-42DC-89BD-B9F7C0ACE98B}">
      <dgm:prSet/>
      <dgm:spPr/>
      <dgm:t>
        <a:bodyPr/>
        <a:lstStyle/>
        <a:p>
          <a:endParaRPr lang="en-US"/>
        </a:p>
      </dgm:t>
    </dgm:pt>
    <dgm:pt modelId="{3F5B633F-0BCE-4F23-8CFA-1535047AC019}" type="sibTrans" cxnId="{677F4B95-63AE-42DC-89BD-B9F7C0ACE98B}">
      <dgm:prSet/>
      <dgm:spPr/>
      <dgm:t>
        <a:bodyPr/>
        <a:lstStyle/>
        <a:p>
          <a:endParaRPr lang="en-US"/>
        </a:p>
      </dgm:t>
    </dgm:pt>
    <dgm:pt modelId="{3365385F-9C61-440E-A452-6DB592788FA3}">
      <dgm:prSet/>
      <dgm:spPr/>
      <dgm:t>
        <a:bodyPr/>
        <a:lstStyle/>
        <a:p>
          <a:r>
            <a:rPr lang="en-GB"/>
            <a:t>The ability to receive and interpret messages accurately.</a:t>
          </a:r>
          <a:endParaRPr lang="en-US"/>
        </a:p>
      </dgm:t>
    </dgm:pt>
    <dgm:pt modelId="{E15ED884-0939-4FA3-BBDE-BEFD69A4A715}" type="parTrans" cxnId="{177605FE-9725-433C-A850-F4006FBA15CF}">
      <dgm:prSet/>
      <dgm:spPr/>
      <dgm:t>
        <a:bodyPr/>
        <a:lstStyle/>
        <a:p>
          <a:endParaRPr lang="en-US"/>
        </a:p>
      </dgm:t>
    </dgm:pt>
    <dgm:pt modelId="{1801C804-E5CA-4F17-B25B-2A969E7CDCAD}" type="sibTrans" cxnId="{177605FE-9725-433C-A850-F4006FBA15CF}">
      <dgm:prSet/>
      <dgm:spPr/>
      <dgm:t>
        <a:bodyPr/>
        <a:lstStyle/>
        <a:p>
          <a:endParaRPr lang="en-US"/>
        </a:p>
      </dgm:t>
    </dgm:pt>
    <dgm:pt modelId="{55A42044-EB26-4DFF-8736-8DA146DE46C3}">
      <dgm:prSet/>
      <dgm:spPr/>
      <dgm:t>
        <a:bodyPr/>
        <a:lstStyle/>
        <a:p>
          <a:r>
            <a:rPr lang="en-GB"/>
            <a:t>Essential for effective communication – without it, messages are misunderstood and communication breaks down.</a:t>
          </a:r>
          <a:endParaRPr lang="en-US"/>
        </a:p>
      </dgm:t>
    </dgm:pt>
    <dgm:pt modelId="{A8FB2B85-34A7-4AD7-AAC8-22806F3F8E35}" type="parTrans" cxnId="{67F19ABA-294B-404A-8E19-07CC15B73E58}">
      <dgm:prSet/>
      <dgm:spPr/>
      <dgm:t>
        <a:bodyPr/>
        <a:lstStyle/>
        <a:p>
          <a:endParaRPr lang="en-US"/>
        </a:p>
      </dgm:t>
    </dgm:pt>
    <dgm:pt modelId="{30D4E860-151C-4D01-81E2-3B7A31B09708}" type="sibTrans" cxnId="{67F19ABA-294B-404A-8E19-07CC15B73E58}">
      <dgm:prSet/>
      <dgm:spPr/>
      <dgm:t>
        <a:bodyPr/>
        <a:lstStyle/>
        <a:p>
          <a:endParaRPr lang="en-US"/>
        </a:p>
      </dgm:t>
    </dgm:pt>
    <dgm:pt modelId="{2829DD8F-9B61-4E13-9651-33625DFB7964}">
      <dgm:prSet/>
      <dgm:spPr/>
      <dgm:t>
        <a:bodyPr/>
        <a:lstStyle/>
        <a:p>
          <a:r>
            <a:rPr lang="en-GB" b="1"/>
            <a:t>Benefits of good listening:</a:t>
          </a:r>
          <a:endParaRPr lang="en-US"/>
        </a:p>
      </dgm:t>
    </dgm:pt>
    <dgm:pt modelId="{9F4F1E3F-3A96-4278-91F3-14247DA7A019}" type="parTrans" cxnId="{92562A20-7343-47C8-A433-5B871214FDC9}">
      <dgm:prSet/>
      <dgm:spPr/>
      <dgm:t>
        <a:bodyPr/>
        <a:lstStyle/>
        <a:p>
          <a:endParaRPr lang="en-US"/>
        </a:p>
      </dgm:t>
    </dgm:pt>
    <dgm:pt modelId="{FD558B8B-CCD6-4821-AB8B-FE7D8055E674}" type="sibTrans" cxnId="{92562A20-7343-47C8-A433-5B871214FDC9}">
      <dgm:prSet/>
      <dgm:spPr/>
      <dgm:t>
        <a:bodyPr/>
        <a:lstStyle/>
        <a:p>
          <a:endParaRPr lang="en-US"/>
        </a:p>
      </dgm:t>
    </dgm:pt>
    <dgm:pt modelId="{927F9A19-DA0E-457F-8ED5-71C30FBBF5CA}">
      <dgm:prSet/>
      <dgm:spPr/>
      <dgm:t>
        <a:bodyPr/>
        <a:lstStyle/>
        <a:p>
          <a:r>
            <a:rPr lang="en-GB"/>
            <a:t>More friends and stronger social networks</a:t>
          </a:r>
          <a:endParaRPr lang="en-US"/>
        </a:p>
      </dgm:t>
    </dgm:pt>
    <dgm:pt modelId="{FD19D51B-2B7F-416E-928C-9D39BD563AC7}" type="parTrans" cxnId="{B71ADD95-9D44-4A3F-A935-09941F183BD1}">
      <dgm:prSet/>
      <dgm:spPr/>
      <dgm:t>
        <a:bodyPr/>
        <a:lstStyle/>
        <a:p>
          <a:endParaRPr lang="en-US"/>
        </a:p>
      </dgm:t>
    </dgm:pt>
    <dgm:pt modelId="{F4606AE5-25A6-49B9-99F9-AEFDDE35C396}" type="sibTrans" cxnId="{B71ADD95-9D44-4A3F-A935-09941F183BD1}">
      <dgm:prSet/>
      <dgm:spPr/>
      <dgm:t>
        <a:bodyPr/>
        <a:lstStyle/>
        <a:p>
          <a:endParaRPr lang="en-US"/>
        </a:p>
      </dgm:t>
    </dgm:pt>
    <dgm:pt modelId="{D4C0013A-34E5-45C4-B8E0-5FED352D7F19}">
      <dgm:prSet/>
      <dgm:spPr/>
      <dgm:t>
        <a:bodyPr/>
        <a:lstStyle/>
        <a:p>
          <a:r>
            <a:rPr lang="en-GB"/>
            <a:t>Better self-esteem and confidence</a:t>
          </a:r>
          <a:endParaRPr lang="en-US"/>
        </a:p>
      </dgm:t>
    </dgm:pt>
    <dgm:pt modelId="{018B68AB-8629-43A1-A54C-A34ADF5BB68C}" type="parTrans" cxnId="{CE96FD3A-710E-4AC9-96C5-42A4CED98F50}">
      <dgm:prSet/>
      <dgm:spPr/>
      <dgm:t>
        <a:bodyPr/>
        <a:lstStyle/>
        <a:p>
          <a:endParaRPr lang="en-US"/>
        </a:p>
      </dgm:t>
    </dgm:pt>
    <dgm:pt modelId="{DBC6F1B3-9406-4F3E-8469-811551FC5E3B}" type="sibTrans" cxnId="{CE96FD3A-710E-4AC9-96C5-42A4CED98F50}">
      <dgm:prSet/>
      <dgm:spPr/>
      <dgm:t>
        <a:bodyPr/>
        <a:lstStyle/>
        <a:p>
          <a:endParaRPr lang="en-US"/>
        </a:p>
      </dgm:t>
    </dgm:pt>
    <dgm:pt modelId="{46A1DAB5-C790-49B1-814D-452D5BE27010}">
      <dgm:prSet/>
      <dgm:spPr/>
      <dgm:t>
        <a:bodyPr/>
        <a:lstStyle/>
        <a:p>
          <a:r>
            <a:rPr lang="en-GB"/>
            <a:t>Higher academic performance</a:t>
          </a:r>
          <a:endParaRPr lang="en-US"/>
        </a:p>
      </dgm:t>
    </dgm:pt>
    <dgm:pt modelId="{4998F900-944F-4401-9E29-795BE2B14372}" type="parTrans" cxnId="{B8A28534-D021-48FE-BE9E-724519F4CBD0}">
      <dgm:prSet/>
      <dgm:spPr/>
      <dgm:t>
        <a:bodyPr/>
        <a:lstStyle/>
        <a:p>
          <a:endParaRPr lang="en-US"/>
        </a:p>
      </dgm:t>
    </dgm:pt>
    <dgm:pt modelId="{B4EE7CBE-82A5-4110-9571-1E179E4ADC8B}" type="sibTrans" cxnId="{B8A28534-D021-48FE-BE9E-724519F4CBD0}">
      <dgm:prSet/>
      <dgm:spPr/>
      <dgm:t>
        <a:bodyPr/>
        <a:lstStyle/>
        <a:p>
          <a:endParaRPr lang="en-US"/>
        </a:p>
      </dgm:t>
    </dgm:pt>
    <dgm:pt modelId="{CFF78E37-F3F2-40EB-9A3F-0D7B5BF29031}">
      <dgm:prSet/>
      <dgm:spPr/>
      <dgm:t>
        <a:bodyPr/>
        <a:lstStyle/>
        <a:p>
          <a:r>
            <a:rPr lang="en-GB"/>
            <a:t>Improved health and well-being</a:t>
          </a:r>
          <a:endParaRPr lang="en-US"/>
        </a:p>
      </dgm:t>
    </dgm:pt>
    <dgm:pt modelId="{2970D0D0-4692-4518-AC97-B3EF61B9577B}" type="parTrans" cxnId="{4273F349-E0D6-4C81-972E-0825A167FE8B}">
      <dgm:prSet/>
      <dgm:spPr/>
      <dgm:t>
        <a:bodyPr/>
        <a:lstStyle/>
        <a:p>
          <a:endParaRPr lang="en-US"/>
        </a:p>
      </dgm:t>
    </dgm:pt>
    <dgm:pt modelId="{F166FB15-9274-4B2F-9A4B-6B001E997BD0}" type="sibTrans" cxnId="{4273F349-E0D6-4C81-972E-0825A167FE8B}">
      <dgm:prSet/>
      <dgm:spPr/>
      <dgm:t>
        <a:bodyPr/>
        <a:lstStyle/>
        <a:p>
          <a:endParaRPr lang="en-US"/>
        </a:p>
      </dgm:t>
    </dgm:pt>
    <dgm:pt modelId="{BF8E0793-D58E-4B10-882C-CF686006CC62}">
      <dgm:prSet/>
      <dgm:spPr/>
      <dgm:t>
        <a:bodyPr/>
        <a:lstStyle/>
        <a:p>
          <a:r>
            <a:rPr lang="en-GB" b="1"/>
            <a:t>Listening ≠ Hearing</a:t>
          </a:r>
          <a:endParaRPr lang="en-US"/>
        </a:p>
      </dgm:t>
    </dgm:pt>
    <dgm:pt modelId="{A8729032-93BF-4086-B139-1ECA67C7BECC}" type="parTrans" cxnId="{65D83200-89C9-49FF-A438-A2334A50F3F8}">
      <dgm:prSet/>
      <dgm:spPr/>
      <dgm:t>
        <a:bodyPr/>
        <a:lstStyle/>
        <a:p>
          <a:endParaRPr lang="en-US"/>
        </a:p>
      </dgm:t>
    </dgm:pt>
    <dgm:pt modelId="{6D72928C-48D0-4937-A76E-7763A0141B51}" type="sibTrans" cxnId="{65D83200-89C9-49FF-A438-A2334A50F3F8}">
      <dgm:prSet/>
      <dgm:spPr/>
      <dgm:t>
        <a:bodyPr/>
        <a:lstStyle/>
        <a:p>
          <a:endParaRPr lang="en-US"/>
        </a:p>
      </dgm:t>
    </dgm:pt>
    <dgm:pt modelId="{1331D1BE-15FA-4DBC-9123-B9D7A4DB196B}">
      <dgm:prSet/>
      <dgm:spPr/>
      <dgm:t>
        <a:bodyPr/>
        <a:lstStyle/>
        <a:p>
          <a:r>
            <a:rPr lang="en-GB"/>
            <a:t>Hearing: physical process – sounds enter your ears automatically.</a:t>
          </a:r>
          <a:endParaRPr lang="en-US"/>
        </a:p>
      </dgm:t>
    </dgm:pt>
    <dgm:pt modelId="{6BD95B49-9F79-48AF-B09D-87123426388F}" type="parTrans" cxnId="{0603D970-63D2-4DE0-B239-BE972F4B343C}">
      <dgm:prSet/>
      <dgm:spPr/>
      <dgm:t>
        <a:bodyPr/>
        <a:lstStyle/>
        <a:p>
          <a:endParaRPr lang="en-US"/>
        </a:p>
      </dgm:t>
    </dgm:pt>
    <dgm:pt modelId="{6C71244D-5ABE-4A1E-B0CE-ACFF18FC3835}" type="sibTrans" cxnId="{0603D970-63D2-4DE0-B239-BE972F4B343C}">
      <dgm:prSet/>
      <dgm:spPr/>
      <dgm:t>
        <a:bodyPr/>
        <a:lstStyle/>
        <a:p>
          <a:endParaRPr lang="en-US"/>
        </a:p>
      </dgm:t>
    </dgm:pt>
    <dgm:pt modelId="{2766CDC4-7E29-4282-ACB0-D1596BBE9FA1}">
      <dgm:prSet/>
      <dgm:spPr/>
      <dgm:t>
        <a:bodyPr/>
        <a:lstStyle/>
        <a:p>
          <a:r>
            <a:rPr lang="en-GB"/>
            <a:t>Listening: requires focus, attention, and effort.</a:t>
          </a:r>
          <a:endParaRPr lang="en-US"/>
        </a:p>
      </dgm:t>
    </dgm:pt>
    <dgm:pt modelId="{F311E9C2-292A-4F55-A5F6-0D7ED6ED7867}" type="parTrans" cxnId="{8E7CF373-DE88-476A-8947-B18AE50CE06A}">
      <dgm:prSet/>
      <dgm:spPr/>
      <dgm:t>
        <a:bodyPr/>
        <a:lstStyle/>
        <a:p>
          <a:endParaRPr lang="en-US"/>
        </a:p>
      </dgm:t>
    </dgm:pt>
    <dgm:pt modelId="{C1EA1365-D3EC-4F77-BED3-367BEBD661EC}" type="sibTrans" cxnId="{8E7CF373-DE88-476A-8947-B18AE50CE06A}">
      <dgm:prSet/>
      <dgm:spPr/>
      <dgm:t>
        <a:bodyPr/>
        <a:lstStyle/>
        <a:p>
          <a:endParaRPr lang="en-US"/>
        </a:p>
      </dgm:t>
    </dgm:pt>
    <dgm:pt modelId="{CC8B01B0-8F82-4895-9147-BA706FB1DE0B}">
      <dgm:prSet/>
      <dgm:spPr/>
      <dgm:t>
        <a:bodyPr/>
        <a:lstStyle/>
        <a:p>
          <a:r>
            <a:rPr lang="en-GB" b="1"/>
            <a:t>To listen effectively, pay attention to:</a:t>
          </a:r>
          <a:endParaRPr lang="en-US"/>
        </a:p>
      </dgm:t>
    </dgm:pt>
    <dgm:pt modelId="{A3D35A5C-2F75-432C-A113-B96AAA539BD5}" type="parTrans" cxnId="{D766F9EF-1FBA-4539-BE41-BEBD363CE98D}">
      <dgm:prSet/>
      <dgm:spPr/>
      <dgm:t>
        <a:bodyPr/>
        <a:lstStyle/>
        <a:p>
          <a:endParaRPr lang="en-US"/>
        </a:p>
      </dgm:t>
    </dgm:pt>
    <dgm:pt modelId="{AB0DA1FF-EAA7-4FD2-A62E-1009944D2E26}" type="sibTrans" cxnId="{D766F9EF-1FBA-4539-BE41-BEBD363CE98D}">
      <dgm:prSet/>
      <dgm:spPr/>
      <dgm:t>
        <a:bodyPr/>
        <a:lstStyle/>
        <a:p>
          <a:endParaRPr lang="en-US"/>
        </a:p>
      </dgm:t>
    </dgm:pt>
    <dgm:pt modelId="{766974E6-EBF8-4E24-80ED-A27543272380}">
      <dgm:prSet/>
      <dgm:spPr/>
      <dgm:t>
        <a:bodyPr/>
        <a:lstStyle/>
        <a:p>
          <a:r>
            <a:rPr lang="en-GB"/>
            <a:t>What is said</a:t>
          </a:r>
          <a:endParaRPr lang="en-US"/>
        </a:p>
      </dgm:t>
    </dgm:pt>
    <dgm:pt modelId="{47BA14B0-A859-488A-AACE-272363829D4E}" type="parTrans" cxnId="{6C5610E0-D839-49BD-8FC6-AA82A703194B}">
      <dgm:prSet/>
      <dgm:spPr/>
      <dgm:t>
        <a:bodyPr/>
        <a:lstStyle/>
        <a:p>
          <a:endParaRPr lang="en-US"/>
        </a:p>
      </dgm:t>
    </dgm:pt>
    <dgm:pt modelId="{1F58E467-78C7-40B8-B492-C50093CA1EA9}" type="sibTrans" cxnId="{6C5610E0-D839-49BD-8FC6-AA82A703194B}">
      <dgm:prSet/>
      <dgm:spPr/>
      <dgm:t>
        <a:bodyPr/>
        <a:lstStyle/>
        <a:p>
          <a:endParaRPr lang="en-US"/>
        </a:p>
      </dgm:t>
    </dgm:pt>
    <dgm:pt modelId="{CB508DA8-1BD3-44C9-B39F-AE0D564692BD}">
      <dgm:prSet/>
      <dgm:spPr/>
      <dgm:t>
        <a:bodyPr/>
        <a:lstStyle/>
        <a:p>
          <a:r>
            <a:rPr lang="en-GB"/>
            <a:t>How it is said (voice, tone, language)</a:t>
          </a:r>
          <a:endParaRPr lang="en-US"/>
        </a:p>
      </dgm:t>
    </dgm:pt>
    <dgm:pt modelId="{1D792CCB-A87D-4290-9445-20AE39A1CAD0}" type="parTrans" cxnId="{896D9829-2524-436C-A009-0E8788BB49FB}">
      <dgm:prSet/>
      <dgm:spPr/>
      <dgm:t>
        <a:bodyPr/>
        <a:lstStyle/>
        <a:p>
          <a:endParaRPr lang="en-US"/>
        </a:p>
      </dgm:t>
    </dgm:pt>
    <dgm:pt modelId="{551EE4B6-944A-49D4-8670-E9016A871C9C}" type="sibTrans" cxnId="{896D9829-2524-436C-A009-0E8788BB49FB}">
      <dgm:prSet/>
      <dgm:spPr/>
      <dgm:t>
        <a:bodyPr/>
        <a:lstStyle/>
        <a:p>
          <a:endParaRPr lang="en-US"/>
        </a:p>
      </dgm:t>
    </dgm:pt>
    <dgm:pt modelId="{5518E289-DD03-4EB3-8E45-6D456DEB8EA1}">
      <dgm:prSet/>
      <dgm:spPr/>
      <dgm:t>
        <a:bodyPr/>
        <a:lstStyle/>
        <a:p>
          <a:r>
            <a:rPr lang="en-GB"/>
            <a:t>Non-verbal cues (body language, facial expressions)</a:t>
          </a:r>
          <a:endParaRPr lang="en-US"/>
        </a:p>
      </dgm:t>
    </dgm:pt>
    <dgm:pt modelId="{4FCE5B9F-81B7-49F4-89C0-6FED4178C871}" type="parTrans" cxnId="{1EDF7F27-E215-46D4-9532-E34FF08FFD29}">
      <dgm:prSet/>
      <dgm:spPr/>
      <dgm:t>
        <a:bodyPr/>
        <a:lstStyle/>
        <a:p>
          <a:endParaRPr lang="en-US"/>
        </a:p>
      </dgm:t>
    </dgm:pt>
    <dgm:pt modelId="{F03A99DC-9C1C-4F01-BF83-7453AA469847}" type="sibTrans" cxnId="{1EDF7F27-E215-46D4-9532-E34FF08FFD29}">
      <dgm:prSet/>
      <dgm:spPr/>
      <dgm:t>
        <a:bodyPr/>
        <a:lstStyle/>
        <a:p>
          <a:endParaRPr lang="en-US"/>
        </a:p>
      </dgm:t>
    </dgm:pt>
    <dgm:pt modelId="{206359AA-99BB-41EB-A0D4-0E5AEDF65BBE}">
      <dgm:prSet/>
      <dgm:spPr/>
      <dgm:t>
        <a:bodyPr/>
        <a:lstStyle/>
        <a:p>
          <a:r>
            <a:rPr lang="en-GB" b="1"/>
            <a:t>Active Listening</a:t>
          </a:r>
          <a:endParaRPr lang="en-US"/>
        </a:p>
      </dgm:t>
    </dgm:pt>
    <dgm:pt modelId="{65BDE198-2269-488B-AC4E-28FBF37E9113}" type="parTrans" cxnId="{222AD872-8184-417A-AA07-2DBB46A94913}">
      <dgm:prSet/>
      <dgm:spPr/>
      <dgm:t>
        <a:bodyPr/>
        <a:lstStyle/>
        <a:p>
          <a:endParaRPr lang="en-US"/>
        </a:p>
      </dgm:t>
    </dgm:pt>
    <dgm:pt modelId="{2F996E9B-CC59-4ED2-88CB-714C10EC2066}" type="sibTrans" cxnId="{222AD872-8184-417A-AA07-2DBB46A94913}">
      <dgm:prSet/>
      <dgm:spPr/>
      <dgm:t>
        <a:bodyPr/>
        <a:lstStyle/>
        <a:p>
          <a:endParaRPr lang="en-US"/>
        </a:p>
      </dgm:t>
    </dgm:pt>
    <dgm:pt modelId="{8DC88881-C8F8-44A3-92D5-58DA10EAF637}">
      <dgm:prSet/>
      <dgm:spPr/>
      <dgm:t>
        <a:bodyPr/>
        <a:lstStyle/>
        <a:p>
          <a:r>
            <a:rPr lang="en-GB"/>
            <a:t>Listening is not passive – you should be as engaged as the speaker.</a:t>
          </a:r>
          <a:endParaRPr lang="en-US"/>
        </a:p>
      </dgm:t>
    </dgm:pt>
    <dgm:pt modelId="{E0BAACC0-50D6-430C-8563-1950AB7B5EB2}" type="parTrans" cxnId="{198FCFA4-974C-412C-A067-568BE5AB5272}">
      <dgm:prSet/>
      <dgm:spPr/>
      <dgm:t>
        <a:bodyPr/>
        <a:lstStyle/>
        <a:p>
          <a:endParaRPr lang="en-US"/>
        </a:p>
      </dgm:t>
    </dgm:pt>
    <dgm:pt modelId="{E5CFB619-C7C4-4411-B3FA-7246DFAA2D26}" type="sibTrans" cxnId="{198FCFA4-974C-412C-A067-568BE5AB5272}">
      <dgm:prSet/>
      <dgm:spPr/>
      <dgm:t>
        <a:bodyPr/>
        <a:lstStyle/>
        <a:p>
          <a:endParaRPr lang="en-US"/>
        </a:p>
      </dgm:t>
    </dgm:pt>
    <dgm:pt modelId="{19C2C13F-6382-4EE8-BC93-E6124CBAACB7}">
      <dgm:prSet/>
      <dgm:spPr/>
      <dgm:t>
        <a:bodyPr/>
        <a:lstStyle/>
        <a:p>
          <a:r>
            <a:rPr lang="en-GB"/>
            <a:t>Active listening = fully concentrating, understanding, responding, and remembering.</a:t>
          </a:r>
          <a:endParaRPr lang="en-US"/>
        </a:p>
      </dgm:t>
    </dgm:pt>
    <dgm:pt modelId="{B4AC1C79-A970-4BC1-8633-C6D165BABC56}" type="parTrans" cxnId="{FBAB383B-62ED-48E5-8A6C-A65F8AD8ED99}">
      <dgm:prSet/>
      <dgm:spPr/>
      <dgm:t>
        <a:bodyPr/>
        <a:lstStyle/>
        <a:p>
          <a:endParaRPr lang="en-US"/>
        </a:p>
      </dgm:t>
    </dgm:pt>
    <dgm:pt modelId="{5B2B5A9F-B138-4F5B-B3FD-0518BD5399AE}" type="sibTrans" cxnId="{FBAB383B-62ED-48E5-8A6C-A65F8AD8ED99}">
      <dgm:prSet/>
      <dgm:spPr/>
      <dgm:t>
        <a:bodyPr/>
        <a:lstStyle/>
        <a:p>
          <a:endParaRPr lang="en-US"/>
        </a:p>
      </dgm:t>
    </dgm:pt>
    <dgm:pt modelId="{98660E15-F235-4949-BAC8-233A570ACF08}" type="pres">
      <dgm:prSet presAssocID="{B3392CDF-F905-4221-B9C2-214217A87F66}" presName="linear" presStyleCnt="0">
        <dgm:presLayoutVars>
          <dgm:dir/>
          <dgm:animLvl val="lvl"/>
          <dgm:resizeHandles val="exact"/>
        </dgm:presLayoutVars>
      </dgm:prSet>
      <dgm:spPr/>
    </dgm:pt>
    <dgm:pt modelId="{7DC96C83-2C46-4E57-B3C0-A03AD81A4246}" type="pres">
      <dgm:prSet presAssocID="{70CB9925-3613-48B9-8EA8-02C88DF0E0EA}" presName="parentLin" presStyleCnt="0"/>
      <dgm:spPr/>
    </dgm:pt>
    <dgm:pt modelId="{530A7301-20C5-455A-A693-F1CBDF377758}" type="pres">
      <dgm:prSet presAssocID="{70CB9925-3613-48B9-8EA8-02C88DF0E0EA}" presName="parentLeftMargin" presStyleLbl="node1" presStyleIdx="0" presStyleCnt="5"/>
      <dgm:spPr/>
    </dgm:pt>
    <dgm:pt modelId="{A8D0C2EB-9C9B-4E6C-8EC7-9AC5EF52D3B4}" type="pres">
      <dgm:prSet presAssocID="{70CB9925-3613-48B9-8EA8-02C88DF0E0EA}" presName="parentText" presStyleLbl="node1" presStyleIdx="0" presStyleCnt="5">
        <dgm:presLayoutVars>
          <dgm:chMax val="0"/>
          <dgm:bulletEnabled val="1"/>
        </dgm:presLayoutVars>
      </dgm:prSet>
      <dgm:spPr/>
    </dgm:pt>
    <dgm:pt modelId="{5E85C6AE-E51E-43CD-B6DC-381270D8874E}" type="pres">
      <dgm:prSet presAssocID="{70CB9925-3613-48B9-8EA8-02C88DF0E0EA}" presName="negativeSpace" presStyleCnt="0"/>
      <dgm:spPr/>
    </dgm:pt>
    <dgm:pt modelId="{BFC9B461-DAD3-4346-80C8-FAFB3B4AC398}" type="pres">
      <dgm:prSet presAssocID="{70CB9925-3613-48B9-8EA8-02C88DF0E0EA}" presName="childText" presStyleLbl="conFgAcc1" presStyleIdx="0" presStyleCnt="5">
        <dgm:presLayoutVars>
          <dgm:bulletEnabled val="1"/>
        </dgm:presLayoutVars>
      </dgm:prSet>
      <dgm:spPr/>
    </dgm:pt>
    <dgm:pt modelId="{C29A6512-CE6A-4ADD-89EB-AA64343C513A}" type="pres">
      <dgm:prSet presAssocID="{3F5B633F-0BCE-4F23-8CFA-1535047AC019}" presName="spaceBetweenRectangles" presStyleCnt="0"/>
      <dgm:spPr/>
    </dgm:pt>
    <dgm:pt modelId="{FA53FE42-7628-4ABD-9814-84DBD381B167}" type="pres">
      <dgm:prSet presAssocID="{2829DD8F-9B61-4E13-9651-33625DFB7964}" presName="parentLin" presStyleCnt="0"/>
      <dgm:spPr/>
    </dgm:pt>
    <dgm:pt modelId="{B4B01DBC-E126-4F3F-AFD9-3A60C2AAD9A2}" type="pres">
      <dgm:prSet presAssocID="{2829DD8F-9B61-4E13-9651-33625DFB7964}" presName="parentLeftMargin" presStyleLbl="node1" presStyleIdx="0" presStyleCnt="5"/>
      <dgm:spPr/>
    </dgm:pt>
    <dgm:pt modelId="{D0F59E71-8866-434C-908E-B39F5D3147E6}" type="pres">
      <dgm:prSet presAssocID="{2829DD8F-9B61-4E13-9651-33625DFB7964}" presName="parentText" presStyleLbl="node1" presStyleIdx="1" presStyleCnt="5">
        <dgm:presLayoutVars>
          <dgm:chMax val="0"/>
          <dgm:bulletEnabled val="1"/>
        </dgm:presLayoutVars>
      </dgm:prSet>
      <dgm:spPr/>
    </dgm:pt>
    <dgm:pt modelId="{5E9C2AEC-2507-4C18-81CB-5D9138888AB6}" type="pres">
      <dgm:prSet presAssocID="{2829DD8F-9B61-4E13-9651-33625DFB7964}" presName="negativeSpace" presStyleCnt="0"/>
      <dgm:spPr/>
    </dgm:pt>
    <dgm:pt modelId="{58BDE1E4-1BE6-40ED-9FA4-915B548B1CA2}" type="pres">
      <dgm:prSet presAssocID="{2829DD8F-9B61-4E13-9651-33625DFB7964}" presName="childText" presStyleLbl="conFgAcc1" presStyleIdx="1" presStyleCnt="5">
        <dgm:presLayoutVars>
          <dgm:bulletEnabled val="1"/>
        </dgm:presLayoutVars>
      </dgm:prSet>
      <dgm:spPr/>
    </dgm:pt>
    <dgm:pt modelId="{B00545ED-1D86-485A-B2AC-89F6065DF251}" type="pres">
      <dgm:prSet presAssocID="{FD558B8B-CCD6-4821-AB8B-FE7D8055E674}" presName="spaceBetweenRectangles" presStyleCnt="0"/>
      <dgm:spPr/>
    </dgm:pt>
    <dgm:pt modelId="{55B1C554-A405-425F-A59F-237973775FA0}" type="pres">
      <dgm:prSet presAssocID="{BF8E0793-D58E-4B10-882C-CF686006CC62}" presName="parentLin" presStyleCnt="0"/>
      <dgm:spPr/>
    </dgm:pt>
    <dgm:pt modelId="{15D6133E-32ED-4A84-8190-D34AAAAC2E3E}" type="pres">
      <dgm:prSet presAssocID="{BF8E0793-D58E-4B10-882C-CF686006CC62}" presName="parentLeftMargin" presStyleLbl="node1" presStyleIdx="1" presStyleCnt="5"/>
      <dgm:spPr/>
    </dgm:pt>
    <dgm:pt modelId="{4C549BAD-70E3-4BB1-9346-D995891E8473}" type="pres">
      <dgm:prSet presAssocID="{BF8E0793-D58E-4B10-882C-CF686006CC62}" presName="parentText" presStyleLbl="node1" presStyleIdx="2" presStyleCnt="5">
        <dgm:presLayoutVars>
          <dgm:chMax val="0"/>
          <dgm:bulletEnabled val="1"/>
        </dgm:presLayoutVars>
      </dgm:prSet>
      <dgm:spPr/>
    </dgm:pt>
    <dgm:pt modelId="{17D9F3DB-68AC-489C-861F-71E00A1B46F0}" type="pres">
      <dgm:prSet presAssocID="{BF8E0793-D58E-4B10-882C-CF686006CC62}" presName="negativeSpace" presStyleCnt="0"/>
      <dgm:spPr/>
    </dgm:pt>
    <dgm:pt modelId="{43067644-D768-43EE-BD98-7313FD0BA17F}" type="pres">
      <dgm:prSet presAssocID="{BF8E0793-D58E-4B10-882C-CF686006CC62}" presName="childText" presStyleLbl="conFgAcc1" presStyleIdx="2" presStyleCnt="5">
        <dgm:presLayoutVars>
          <dgm:bulletEnabled val="1"/>
        </dgm:presLayoutVars>
      </dgm:prSet>
      <dgm:spPr/>
    </dgm:pt>
    <dgm:pt modelId="{A2FF8856-5237-4104-B2B4-AEA731515FCB}" type="pres">
      <dgm:prSet presAssocID="{6D72928C-48D0-4937-A76E-7763A0141B51}" presName="spaceBetweenRectangles" presStyleCnt="0"/>
      <dgm:spPr/>
    </dgm:pt>
    <dgm:pt modelId="{701E2E8C-BEC6-46EB-9587-D859073ED45F}" type="pres">
      <dgm:prSet presAssocID="{CC8B01B0-8F82-4895-9147-BA706FB1DE0B}" presName="parentLin" presStyleCnt="0"/>
      <dgm:spPr/>
    </dgm:pt>
    <dgm:pt modelId="{E98C3D8F-0259-470F-BEAB-16BF7EC53D62}" type="pres">
      <dgm:prSet presAssocID="{CC8B01B0-8F82-4895-9147-BA706FB1DE0B}" presName="parentLeftMargin" presStyleLbl="node1" presStyleIdx="2" presStyleCnt="5"/>
      <dgm:spPr/>
    </dgm:pt>
    <dgm:pt modelId="{658449F3-3961-4CD6-8418-714DC6C2F02A}" type="pres">
      <dgm:prSet presAssocID="{CC8B01B0-8F82-4895-9147-BA706FB1DE0B}" presName="parentText" presStyleLbl="node1" presStyleIdx="3" presStyleCnt="5">
        <dgm:presLayoutVars>
          <dgm:chMax val="0"/>
          <dgm:bulletEnabled val="1"/>
        </dgm:presLayoutVars>
      </dgm:prSet>
      <dgm:spPr/>
    </dgm:pt>
    <dgm:pt modelId="{D9B9FF70-EEAF-4B83-9D19-F321CD4933B7}" type="pres">
      <dgm:prSet presAssocID="{CC8B01B0-8F82-4895-9147-BA706FB1DE0B}" presName="negativeSpace" presStyleCnt="0"/>
      <dgm:spPr/>
    </dgm:pt>
    <dgm:pt modelId="{3A37DE94-B11B-4BCF-9B5B-FA0D7D17BFF2}" type="pres">
      <dgm:prSet presAssocID="{CC8B01B0-8F82-4895-9147-BA706FB1DE0B}" presName="childText" presStyleLbl="conFgAcc1" presStyleIdx="3" presStyleCnt="5">
        <dgm:presLayoutVars>
          <dgm:bulletEnabled val="1"/>
        </dgm:presLayoutVars>
      </dgm:prSet>
      <dgm:spPr/>
    </dgm:pt>
    <dgm:pt modelId="{55201225-ED49-4752-8745-EBE5AD1AA697}" type="pres">
      <dgm:prSet presAssocID="{AB0DA1FF-EAA7-4FD2-A62E-1009944D2E26}" presName="spaceBetweenRectangles" presStyleCnt="0"/>
      <dgm:spPr/>
    </dgm:pt>
    <dgm:pt modelId="{587B22F3-C3F6-430A-98C0-FF980F0D2D54}" type="pres">
      <dgm:prSet presAssocID="{206359AA-99BB-41EB-A0D4-0E5AEDF65BBE}" presName="parentLin" presStyleCnt="0"/>
      <dgm:spPr/>
    </dgm:pt>
    <dgm:pt modelId="{5E5E6828-C15A-4C0A-813A-71818FF3ED77}" type="pres">
      <dgm:prSet presAssocID="{206359AA-99BB-41EB-A0D4-0E5AEDF65BBE}" presName="parentLeftMargin" presStyleLbl="node1" presStyleIdx="3" presStyleCnt="5"/>
      <dgm:spPr/>
    </dgm:pt>
    <dgm:pt modelId="{FF7CEE85-EC45-4BD8-B259-871B4DB9253A}" type="pres">
      <dgm:prSet presAssocID="{206359AA-99BB-41EB-A0D4-0E5AEDF65BBE}" presName="parentText" presStyleLbl="node1" presStyleIdx="4" presStyleCnt="5">
        <dgm:presLayoutVars>
          <dgm:chMax val="0"/>
          <dgm:bulletEnabled val="1"/>
        </dgm:presLayoutVars>
      </dgm:prSet>
      <dgm:spPr/>
    </dgm:pt>
    <dgm:pt modelId="{3D765CD1-30A0-444F-AEA4-5F1D735354A2}" type="pres">
      <dgm:prSet presAssocID="{206359AA-99BB-41EB-A0D4-0E5AEDF65BBE}" presName="negativeSpace" presStyleCnt="0"/>
      <dgm:spPr/>
    </dgm:pt>
    <dgm:pt modelId="{9F9F82E6-C692-4AE0-9390-3FD3ECDE4D7E}" type="pres">
      <dgm:prSet presAssocID="{206359AA-99BB-41EB-A0D4-0E5AEDF65BBE}" presName="childText" presStyleLbl="conFgAcc1" presStyleIdx="4" presStyleCnt="5">
        <dgm:presLayoutVars>
          <dgm:bulletEnabled val="1"/>
        </dgm:presLayoutVars>
      </dgm:prSet>
      <dgm:spPr/>
    </dgm:pt>
  </dgm:ptLst>
  <dgm:cxnLst>
    <dgm:cxn modelId="{65D83200-89C9-49FF-A438-A2334A50F3F8}" srcId="{B3392CDF-F905-4221-B9C2-214217A87F66}" destId="{BF8E0793-D58E-4B10-882C-CF686006CC62}" srcOrd="2" destOrd="0" parTransId="{A8729032-93BF-4086-B139-1ECA67C7BECC}" sibTransId="{6D72928C-48D0-4937-A76E-7763A0141B51}"/>
    <dgm:cxn modelId="{92562A20-7343-47C8-A433-5B871214FDC9}" srcId="{B3392CDF-F905-4221-B9C2-214217A87F66}" destId="{2829DD8F-9B61-4E13-9651-33625DFB7964}" srcOrd="1" destOrd="0" parTransId="{9F4F1E3F-3A96-4278-91F3-14247DA7A019}" sibTransId="{FD558B8B-CCD6-4821-AB8B-FE7D8055E674}"/>
    <dgm:cxn modelId="{01F4F720-ED80-4D68-96A2-767D174363BB}" type="presOf" srcId="{927F9A19-DA0E-457F-8ED5-71C30FBBF5CA}" destId="{58BDE1E4-1BE6-40ED-9FA4-915B548B1CA2}" srcOrd="0" destOrd="0" presId="urn:microsoft.com/office/officeart/2005/8/layout/list1"/>
    <dgm:cxn modelId="{841F4927-3524-4408-B8D8-5B35FD41D240}" type="presOf" srcId="{766974E6-EBF8-4E24-80ED-A27543272380}" destId="{3A37DE94-B11B-4BCF-9B5B-FA0D7D17BFF2}" srcOrd="0" destOrd="0" presId="urn:microsoft.com/office/officeart/2005/8/layout/list1"/>
    <dgm:cxn modelId="{1EDF7F27-E215-46D4-9532-E34FF08FFD29}" srcId="{CC8B01B0-8F82-4895-9147-BA706FB1DE0B}" destId="{5518E289-DD03-4EB3-8E45-6D456DEB8EA1}" srcOrd="2" destOrd="0" parTransId="{4FCE5B9F-81B7-49F4-89C0-6FED4178C871}" sibTransId="{F03A99DC-9C1C-4F01-BF83-7453AA469847}"/>
    <dgm:cxn modelId="{896D9829-2524-436C-A009-0E8788BB49FB}" srcId="{CC8B01B0-8F82-4895-9147-BA706FB1DE0B}" destId="{CB508DA8-1BD3-44C9-B39F-AE0D564692BD}" srcOrd="1" destOrd="0" parTransId="{1D792CCB-A87D-4290-9445-20AE39A1CAD0}" sibTransId="{551EE4B6-944A-49D4-8670-E9016A871C9C}"/>
    <dgm:cxn modelId="{B8A28534-D021-48FE-BE9E-724519F4CBD0}" srcId="{2829DD8F-9B61-4E13-9651-33625DFB7964}" destId="{46A1DAB5-C790-49B1-814D-452D5BE27010}" srcOrd="2" destOrd="0" parTransId="{4998F900-944F-4401-9E29-795BE2B14372}" sibTransId="{B4EE7CBE-82A5-4110-9571-1E179E4ADC8B}"/>
    <dgm:cxn modelId="{96B50E36-2589-44D2-9308-CB28CF8B107D}" type="presOf" srcId="{2829DD8F-9B61-4E13-9651-33625DFB7964}" destId="{D0F59E71-8866-434C-908E-B39F5D3147E6}" srcOrd="1" destOrd="0" presId="urn:microsoft.com/office/officeart/2005/8/layout/list1"/>
    <dgm:cxn modelId="{CE96FD3A-710E-4AC9-96C5-42A4CED98F50}" srcId="{2829DD8F-9B61-4E13-9651-33625DFB7964}" destId="{D4C0013A-34E5-45C4-B8E0-5FED352D7F19}" srcOrd="1" destOrd="0" parTransId="{018B68AB-8629-43A1-A54C-A34ADF5BB68C}" sibTransId="{DBC6F1B3-9406-4F3E-8469-811551FC5E3B}"/>
    <dgm:cxn modelId="{FBAB383B-62ED-48E5-8A6C-A65F8AD8ED99}" srcId="{206359AA-99BB-41EB-A0D4-0E5AEDF65BBE}" destId="{19C2C13F-6382-4EE8-BC93-E6124CBAACB7}" srcOrd="1" destOrd="0" parTransId="{B4AC1C79-A970-4BC1-8633-C6D165BABC56}" sibTransId="{5B2B5A9F-B138-4F5B-B3FD-0518BD5399AE}"/>
    <dgm:cxn modelId="{314A4D5C-FD6F-4E49-BE8E-5CA551BEA381}" type="presOf" srcId="{D4C0013A-34E5-45C4-B8E0-5FED352D7F19}" destId="{58BDE1E4-1BE6-40ED-9FA4-915B548B1CA2}" srcOrd="0" destOrd="1" presId="urn:microsoft.com/office/officeart/2005/8/layout/list1"/>
    <dgm:cxn modelId="{EEAE405E-81B3-44E6-9123-C0403F815D70}" type="presOf" srcId="{70CB9925-3613-48B9-8EA8-02C88DF0E0EA}" destId="{530A7301-20C5-455A-A693-F1CBDF377758}" srcOrd="0" destOrd="0" presId="urn:microsoft.com/office/officeart/2005/8/layout/list1"/>
    <dgm:cxn modelId="{4273F349-E0D6-4C81-972E-0825A167FE8B}" srcId="{2829DD8F-9B61-4E13-9651-33625DFB7964}" destId="{CFF78E37-F3F2-40EB-9A3F-0D7B5BF29031}" srcOrd="3" destOrd="0" parTransId="{2970D0D0-4692-4518-AC97-B3EF61B9577B}" sibTransId="{F166FB15-9274-4B2F-9A4B-6B001E997BD0}"/>
    <dgm:cxn modelId="{787E934C-3EA6-49C5-B779-D5452DD54313}" type="presOf" srcId="{5518E289-DD03-4EB3-8E45-6D456DEB8EA1}" destId="{3A37DE94-B11B-4BCF-9B5B-FA0D7D17BFF2}" srcOrd="0" destOrd="2" presId="urn:microsoft.com/office/officeart/2005/8/layout/list1"/>
    <dgm:cxn modelId="{0603D970-63D2-4DE0-B239-BE972F4B343C}" srcId="{BF8E0793-D58E-4B10-882C-CF686006CC62}" destId="{1331D1BE-15FA-4DBC-9123-B9D7A4DB196B}" srcOrd="0" destOrd="0" parTransId="{6BD95B49-9F79-48AF-B09D-87123426388F}" sibTransId="{6C71244D-5ABE-4A1E-B0CE-ACFF18FC3835}"/>
    <dgm:cxn modelId="{E1D51272-B723-4A19-89A1-7BCE07DB34F3}" type="presOf" srcId="{CC8B01B0-8F82-4895-9147-BA706FB1DE0B}" destId="{658449F3-3961-4CD6-8418-714DC6C2F02A}" srcOrd="1" destOrd="0" presId="urn:microsoft.com/office/officeart/2005/8/layout/list1"/>
    <dgm:cxn modelId="{4E28C752-79B2-437A-9747-D47A931492DB}" type="presOf" srcId="{19C2C13F-6382-4EE8-BC93-E6124CBAACB7}" destId="{9F9F82E6-C692-4AE0-9390-3FD3ECDE4D7E}" srcOrd="0" destOrd="1" presId="urn:microsoft.com/office/officeart/2005/8/layout/list1"/>
    <dgm:cxn modelId="{222AD872-8184-417A-AA07-2DBB46A94913}" srcId="{B3392CDF-F905-4221-B9C2-214217A87F66}" destId="{206359AA-99BB-41EB-A0D4-0E5AEDF65BBE}" srcOrd="4" destOrd="0" parTransId="{65BDE198-2269-488B-AC4E-28FBF37E9113}" sibTransId="{2F996E9B-CC59-4ED2-88CB-714C10EC2066}"/>
    <dgm:cxn modelId="{DC377253-022E-447D-AF4A-0C28C958C07F}" type="presOf" srcId="{CC8B01B0-8F82-4895-9147-BA706FB1DE0B}" destId="{E98C3D8F-0259-470F-BEAB-16BF7EC53D62}" srcOrd="0" destOrd="0" presId="urn:microsoft.com/office/officeart/2005/8/layout/list1"/>
    <dgm:cxn modelId="{8E7CF373-DE88-476A-8947-B18AE50CE06A}" srcId="{BF8E0793-D58E-4B10-882C-CF686006CC62}" destId="{2766CDC4-7E29-4282-ACB0-D1596BBE9FA1}" srcOrd="1" destOrd="0" parTransId="{F311E9C2-292A-4F55-A5F6-0D7ED6ED7867}" sibTransId="{C1EA1365-D3EC-4F77-BED3-367BEBD661EC}"/>
    <dgm:cxn modelId="{9934ED59-FA76-48C9-B13D-F670EF31BB2D}" type="presOf" srcId="{70CB9925-3613-48B9-8EA8-02C88DF0E0EA}" destId="{A8D0C2EB-9C9B-4E6C-8EC7-9AC5EF52D3B4}" srcOrd="1" destOrd="0" presId="urn:microsoft.com/office/officeart/2005/8/layout/list1"/>
    <dgm:cxn modelId="{8D18537E-18EB-4037-984B-F4915618461B}" type="presOf" srcId="{BF8E0793-D58E-4B10-882C-CF686006CC62}" destId="{4C549BAD-70E3-4BB1-9346-D995891E8473}" srcOrd="1" destOrd="0" presId="urn:microsoft.com/office/officeart/2005/8/layout/list1"/>
    <dgm:cxn modelId="{F9F1C889-21E5-4673-92A3-72EE79350244}" type="presOf" srcId="{1331D1BE-15FA-4DBC-9123-B9D7A4DB196B}" destId="{43067644-D768-43EE-BD98-7313FD0BA17F}" srcOrd="0" destOrd="0" presId="urn:microsoft.com/office/officeart/2005/8/layout/list1"/>
    <dgm:cxn modelId="{FE352094-E78A-432C-A084-605C9D1DCC37}" type="presOf" srcId="{CFF78E37-F3F2-40EB-9A3F-0D7B5BF29031}" destId="{58BDE1E4-1BE6-40ED-9FA4-915B548B1CA2}" srcOrd="0" destOrd="3" presId="urn:microsoft.com/office/officeart/2005/8/layout/list1"/>
    <dgm:cxn modelId="{677F4B95-63AE-42DC-89BD-B9F7C0ACE98B}" srcId="{B3392CDF-F905-4221-B9C2-214217A87F66}" destId="{70CB9925-3613-48B9-8EA8-02C88DF0E0EA}" srcOrd="0" destOrd="0" parTransId="{9CBE953D-ABFA-476B-AB61-2C7E2B8A969A}" sibTransId="{3F5B633F-0BCE-4F23-8CFA-1535047AC019}"/>
    <dgm:cxn modelId="{B71ADD95-9D44-4A3F-A935-09941F183BD1}" srcId="{2829DD8F-9B61-4E13-9651-33625DFB7964}" destId="{927F9A19-DA0E-457F-8ED5-71C30FBBF5CA}" srcOrd="0" destOrd="0" parTransId="{FD19D51B-2B7F-416E-928C-9D39BD563AC7}" sibTransId="{F4606AE5-25A6-49B9-99F9-AEFDDE35C396}"/>
    <dgm:cxn modelId="{211183A3-BA02-4622-8DF9-34D298CC9C17}" type="presOf" srcId="{2829DD8F-9B61-4E13-9651-33625DFB7964}" destId="{B4B01DBC-E126-4F3F-AFD9-3A60C2AAD9A2}" srcOrd="0" destOrd="0" presId="urn:microsoft.com/office/officeart/2005/8/layout/list1"/>
    <dgm:cxn modelId="{198FCFA4-974C-412C-A067-568BE5AB5272}" srcId="{206359AA-99BB-41EB-A0D4-0E5AEDF65BBE}" destId="{8DC88881-C8F8-44A3-92D5-58DA10EAF637}" srcOrd="0" destOrd="0" parTransId="{E0BAACC0-50D6-430C-8563-1950AB7B5EB2}" sibTransId="{E5CFB619-C7C4-4411-B3FA-7246DFAA2D26}"/>
    <dgm:cxn modelId="{8418CCAB-4C95-451B-8BAD-ECB8FA1B1051}" type="presOf" srcId="{46A1DAB5-C790-49B1-814D-452D5BE27010}" destId="{58BDE1E4-1BE6-40ED-9FA4-915B548B1CA2}" srcOrd="0" destOrd="2" presId="urn:microsoft.com/office/officeart/2005/8/layout/list1"/>
    <dgm:cxn modelId="{38A464B8-7C48-4A8E-BCC7-096A9CD3357A}" type="presOf" srcId="{8DC88881-C8F8-44A3-92D5-58DA10EAF637}" destId="{9F9F82E6-C692-4AE0-9390-3FD3ECDE4D7E}" srcOrd="0" destOrd="0" presId="urn:microsoft.com/office/officeart/2005/8/layout/list1"/>
    <dgm:cxn modelId="{67F19ABA-294B-404A-8E19-07CC15B73E58}" srcId="{70CB9925-3613-48B9-8EA8-02C88DF0E0EA}" destId="{55A42044-EB26-4DFF-8736-8DA146DE46C3}" srcOrd="1" destOrd="0" parTransId="{A8FB2B85-34A7-4AD7-AAC8-22806F3F8E35}" sibTransId="{30D4E860-151C-4D01-81E2-3B7A31B09708}"/>
    <dgm:cxn modelId="{FB6D29C4-B50F-4150-A5D1-6B574C947CEA}" type="presOf" srcId="{206359AA-99BB-41EB-A0D4-0E5AEDF65BBE}" destId="{5E5E6828-C15A-4C0A-813A-71818FF3ED77}" srcOrd="0" destOrd="0" presId="urn:microsoft.com/office/officeart/2005/8/layout/list1"/>
    <dgm:cxn modelId="{B91113C6-836F-4293-AC25-0BCE049A608A}" type="presOf" srcId="{55A42044-EB26-4DFF-8736-8DA146DE46C3}" destId="{BFC9B461-DAD3-4346-80C8-FAFB3B4AC398}" srcOrd="0" destOrd="1" presId="urn:microsoft.com/office/officeart/2005/8/layout/list1"/>
    <dgm:cxn modelId="{586DA4D7-1EA6-4429-9A57-06D01A83905A}" type="presOf" srcId="{2766CDC4-7E29-4282-ACB0-D1596BBE9FA1}" destId="{43067644-D768-43EE-BD98-7313FD0BA17F}" srcOrd="0" destOrd="1" presId="urn:microsoft.com/office/officeart/2005/8/layout/list1"/>
    <dgm:cxn modelId="{6C5610E0-D839-49BD-8FC6-AA82A703194B}" srcId="{CC8B01B0-8F82-4895-9147-BA706FB1DE0B}" destId="{766974E6-EBF8-4E24-80ED-A27543272380}" srcOrd="0" destOrd="0" parTransId="{47BA14B0-A859-488A-AACE-272363829D4E}" sibTransId="{1F58E467-78C7-40B8-B492-C50093CA1EA9}"/>
    <dgm:cxn modelId="{563E5FE0-0F45-4D3F-933F-91B0228E96C7}" type="presOf" srcId="{CB508DA8-1BD3-44C9-B39F-AE0D564692BD}" destId="{3A37DE94-B11B-4BCF-9B5B-FA0D7D17BFF2}" srcOrd="0" destOrd="1" presId="urn:microsoft.com/office/officeart/2005/8/layout/list1"/>
    <dgm:cxn modelId="{F480A6E0-89F6-4E48-9987-5F609E683DAA}" type="presOf" srcId="{BF8E0793-D58E-4B10-882C-CF686006CC62}" destId="{15D6133E-32ED-4A84-8190-D34AAAAC2E3E}" srcOrd="0" destOrd="0" presId="urn:microsoft.com/office/officeart/2005/8/layout/list1"/>
    <dgm:cxn modelId="{90430CEB-B06B-48C6-B9AC-F712DCDE8E2D}" type="presOf" srcId="{B3392CDF-F905-4221-B9C2-214217A87F66}" destId="{98660E15-F235-4949-BAC8-233A570ACF08}" srcOrd="0" destOrd="0" presId="urn:microsoft.com/office/officeart/2005/8/layout/list1"/>
    <dgm:cxn modelId="{D766F9EF-1FBA-4539-BE41-BEBD363CE98D}" srcId="{B3392CDF-F905-4221-B9C2-214217A87F66}" destId="{CC8B01B0-8F82-4895-9147-BA706FB1DE0B}" srcOrd="3" destOrd="0" parTransId="{A3D35A5C-2F75-432C-A113-B96AAA539BD5}" sibTransId="{AB0DA1FF-EAA7-4FD2-A62E-1009944D2E26}"/>
    <dgm:cxn modelId="{DDA90BFC-D441-4109-B393-59A218CFC5CC}" type="presOf" srcId="{3365385F-9C61-440E-A452-6DB592788FA3}" destId="{BFC9B461-DAD3-4346-80C8-FAFB3B4AC398}" srcOrd="0" destOrd="0" presId="urn:microsoft.com/office/officeart/2005/8/layout/list1"/>
    <dgm:cxn modelId="{177605FE-9725-433C-A850-F4006FBA15CF}" srcId="{70CB9925-3613-48B9-8EA8-02C88DF0E0EA}" destId="{3365385F-9C61-440E-A452-6DB592788FA3}" srcOrd="0" destOrd="0" parTransId="{E15ED884-0939-4FA3-BBDE-BEFD69A4A715}" sibTransId="{1801C804-E5CA-4F17-B25B-2A969E7CDCAD}"/>
    <dgm:cxn modelId="{CEFD99FF-9AEC-4498-8B0E-77E8273675DA}" type="presOf" srcId="{206359AA-99BB-41EB-A0D4-0E5AEDF65BBE}" destId="{FF7CEE85-EC45-4BD8-B259-871B4DB9253A}" srcOrd="1" destOrd="0" presId="urn:microsoft.com/office/officeart/2005/8/layout/list1"/>
    <dgm:cxn modelId="{C58CC875-D5F4-4E65-9BDD-A8F900F4B127}" type="presParOf" srcId="{98660E15-F235-4949-BAC8-233A570ACF08}" destId="{7DC96C83-2C46-4E57-B3C0-A03AD81A4246}" srcOrd="0" destOrd="0" presId="urn:microsoft.com/office/officeart/2005/8/layout/list1"/>
    <dgm:cxn modelId="{60570CB9-585A-49AC-8DCB-3054EE2A0997}" type="presParOf" srcId="{7DC96C83-2C46-4E57-B3C0-A03AD81A4246}" destId="{530A7301-20C5-455A-A693-F1CBDF377758}" srcOrd="0" destOrd="0" presId="urn:microsoft.com/office/officeart/2005/8/layout/list1"/>
    <dgm:cxn modelId="{CC46B4A5-2EE6-4171-8976-F9CDCC6DF8FA}" type="presParOf" srcId="{7DC96C83-2C46-4E57-B3C0-A03AD81A4246}" destId="{A8D0C2EB-9C9B-4E6C-8EC7-9AC5EF52D3B4}" srcOrd="1" destOrd="0" presId="urn:microsoft.com/office/officeart/2005/8/layout/list1"/>
    <dgm:cxn modelId="{819CCDCF-32AC-4D83-A982-531FD34DFB5C}" type="presParOf" srcId="{98660E15-F235-4949-BAC8-233A570ACF08}" destId="{5E85C6AE-E51E-43CD-B6DC-381270D8874E}" srcOrd="1" destOrd="0" presId="urn:microsoft.com/office/officeart/2005/8/layout/list1"/>
    <dgm:cxn modelId="{C86128A1-ED2D-4A1F-878E-7A614C798F6E}" type="presParOf" srcId="{98660E15-F235-4949-BAC8-233A570ACF08}" destId="{BFC9B461-DAD3-4346-80C8-FAFB3B4AC398}" srcOrd="2" destOrd="0" presId="urn:microsoft.com/office/officeart/2005/8/layout/list1"/>
    <dgm:cxn modelId="{F06CE66A-0938-4630-991F-B644278A52C9}" type="presParOf" srcId="{98660E15-F235-4949-BAC8-233A570ACF08}" destId="{C29A6512-CE6A-4ADD-89EB-AA64343C513A}" srcOrd="3" destOrd="0" presId="urn:microsoft.com/office/officeart/2005/8/layout/list1"/>
    <dgm:cxn modelId="{97E488C0-18B4-4060-B93F-EDB71AC034CA}" type="presParOf" srcId="{98660E15-F235-4949-BAC8-233A570ACF08}" destId="{FA53FE42-7628-4ABD-9814-84DBD381B167}" srcOrd="4" destOrd="0" presId="urn:microsoft.com/office/officeart/2005/8/layout/list1"/>
    <dgm:cxn modelId="{6F03BFD5-F77D-4D0A-A345-45A115B7827F}" type="presParOf" srcId="{FA53FE42-7628-4ABD-9814-84DBD381B167}" destId="{B4B01DBC-E126-4F3F-AFD9-3A60C2AAD9A2}" srcOrd="0" destOrd="0" presId="urn:microsoft.com/office/officeart/2005/8/layout/list1"/>
    <dgm:cxn modelId="{A2DCDD7E-961E-444E-B44A-C78A8BEAA2B8}" type="presParOf" srcId="{FA53FE42-7628-4ABD-9814-84DBD381B167}" destId="{D0F59E71-8866-434C-908E-B39F5D3147E6}" srcOrd="1" destOrd="0" presId="urn:microsoft.com/office/officeart/2005/8/layout/list1"/>
    <dgm:cxn modelId="{5552A95F-592B-4F07-A39C-8B4325C40CC6}" type="presParOf" srcId="{98660E15-F235-4949-BAC8-233A570ACF08}" destId="{5E9C2AEC-2507-4C18-81CB-5D9138888AB6}" srcOrd="5" destOrd="0" presId="urn:microsoft.com/office/officeart/2005/8/layout/list1"/>
    <dgm:cxn modelId="{6F7AA84B-DCE0-4DE9-B3E7-96CF4A09FE86}" type="presParOf" srcId="{98660E15-F235-4949-BAC8-233A570ACF08}" destId="{58BDE1E4-1BE6-40ED-9FA4-915B548B1CA2}" srcOrd="6" destOrd="0" presId="urn:microsoft.com/office/officeart/2005/8/layout/list1"/>
    <dgm:cxn modelId="{4FB5B548-2950-42AC-B580-C15110B1EFD4}" type="presParOf" srcId="{98660E15-F235-4949-BAC8-233A570ACF08}" destId="{B00545ED-1D86-485A-B2AC-89F6065DF251}" srcOrd="7" destOrd="0" presId="urn:microsoft.com/office/officeart/2005/8/layout/list1"/>
    <dgm:cxn modelId="{B4A77BE6-DA2C-4598-B1B5-1A2A095595BE}" type="presParOf" srcId="{98660E15-F235-4949-BAC8-233A570ACF08}" destId="{55B1C554-A405-425F-A59F-237973775FA0}" srcOrd="8" destOrd="0" presId="urn:microsoft.com/office/officeart/2005/8/layout/list1"/>
    <dgm:cxn modelId="{20D129A0-3778-405C-A518-2D6D06F2E62C}" type="presParOf" srcId="{55B1C554-A405-425F-A59F-237973775FA0}" destId="{15D6133E-32ED-4A84-8190-D34AAAAC2E3E}" srcOrd="0" destOrd="0" presId="urn:microsoft.com/office/officeart/2005/8/layout/list1"/>
    <dgm:cxn modelId="{1F04ED4A-B4E9-41F0-8300-E144DF446C40}" type="presParOf" srcId="{55B1C554-A405-425F-A59F-237973775FA0}" destId="{4C549BAD-70E3-4BB1-9346-D995891E8473}" srcOrd="1" destOrd="0" presId="urn:microsoft.com/office/officeart/2005/8/layout/list1"/>
    <dgm:cxn modelId="{5E053A74-7B3F-486A-89D2-7243DB135DDE}" type="presParOf" srcId="{98660E15-F235-4949-BAC8-233A570ACF08}" destId="{17D9F3DB-68AC-489C-861F-71E00A1B46F0}" srcOrd="9" destOrd="0" presId="urn:microsoft.com/office/officeart/2005/8/layout/list1"/>
    <dgm:cxn modelId="{2D0BAAD4-2CB7-455D-A6B0-D38C4F387436}" type="presParOf" srcId="{98660E15-F235-4949-BAC8-233A570ACF08}" destId="{43067644-D768-43EE-BD98-7313FD0BA17F}" srcOrd="10" destOrd="0" presId="urn:microsoft.com/office/officeart/2005/8/layout/list1"/>
    <dgm:cxn modelId="{FD877A88-A805-433E-86CD-3E20951D7010}" type="presParOf" srcId="{98660E15-F235-4949-BAC8-233A570ACF08}" destId="{A2FF8856-5237-4104-B2B4-AEA731515FCB}" srcOrd="11" destOrd="0" presId="urn:microsoft.com/office/officeart/2005/8/layout/list1"/>
    <dgm:cxn modelId="{CCA53590-0AD2-4E74-B66D-9369068CB152}" type="presParOf" srcId="{98660E15-F235-4949-BAC8-233A570ACF08}" destId="{701E2E8C-BEC6-46EB-9587-D859073ED45F}" srcOrd="12" destOrd="0" presId="urn:microsoft.com/office/officeart/2005/8/layout/list1"/>
    <dgm:cxn modelId="{0F863E60-DF50-40F8-8EB0-07120FD3E009}" type="presParOf" srcId="{701E2E8C-BEC6-46EB-9587-D859073ED45F}" destId="{E98C3D8F-0259-470F-BEAB-16BF7EC53D62}" srcOrd="0" destOrd="0" presId="urn:microsoft.com/office/officeart/2005/8/layout/list1"/>
    <dgm:cxn modelId="{B30951EF-48CD-40FC-A875-A1B9B1B1CAD5}" type="presParOf" srcId="{701E2E8C-BEC6-46EB-9587-D859073ED45F}" destId="{658449F3-3961-4CD6-8418-714DC6C2F02A}" srcOrd="1" destOrd="0" presId="urn:microsoft.com/office/officeart/2005/8/layout/list1"/>
    <dgm:cxn modelId="{737D3C1C-92F2-4BFA-96CD-E48B013ED787}" type="presParOf" srcId="{98660E15-F235-4949-BAC8-233A570ACF08}" destId="{D9B9FF70-EEAF-4B83-9D19-F321CD4933B7}" srcOrd="13" destOrd="0" presId="urn:microsoft.com/office/officeart/2005/8/layout/list1"/>
    <dgm:cxn modelId="{D59FAC30-3E37-403E-BF71-F8692E723AE8}" type="presParOf" srcId="{98660E15-F235-4949-BAC8-233A570ACF08}" destId="{3A37DE94-B11B-4BCF-9B5B-FA0D7D17BFF2}" srcOrd="14" destOrd="0" presId="urn:microsoft.com/office/officeart/2005/8/layout/list1"/>
    <dgm:cxn modelId="{15BFA15F-F674-46A8-BE30-EAE499D8606F}" type="presParOf" srcId="{98660E15-F235-4949-BAC8-233A570ACF08}" destId="{55201225-ED49-4752-8745-EBE5AD1AA697}" srcOrd="15" destOrd="0" presId="urn:microsoft.com/office/officeart/2005/8/layout/list1"/>
    <dgm:cxn modelId="{6EC87774-F44F-4911-BBE0-FE21FC2A6A46}" type="presParOf" srcId="{98660E15-F235-4949-BAC8-233A570ACF08}" destId="{587B22F3-C3F6-430A-98C0-FF980F0D2D54}" srcOrd="16" destOrd="0" presId="urn:microsoft.com/office/officeart/2005/8/layout/list1"/>
    <dgm:cxn modelId="{8EC1CFD6-838A-4BFB-B0E1-B53F4294BB33}" type="presParOf" srcId="{587B22F3-C3F6-430A-98C0-FF980F0D2D54}" destId="{5E5E6828-C15A-4C0A-813A-71818FF3ED77}" srcOrd="0" destOrd="0" presId="urn:microsoft.com/office/officeart/2005/8/layout/list1"/>
    <dgm:cxn modelId="{1B13CDDD-FFB4-4932-BE42-7109C1D0A404}" type="presParOf" srcId="{587B22F3-C3F6-430A-98C0-FF980F0D2D54}" destId="{FF7CEE85-EC45-4BD8-B259-871B4DB9253A}" srcOrd="1" destOrd="0" presId="urn:microsoft.com/office/officeart/2005/8/layout/list1"/>
    <dgm:cxn modelId="{B4377CB1-604C-4CB6-A4B9-CB585979638F}" type="presParOf" srcId="{98660E15-F235-4949-BAC8-233A570ACF08}" destId="{3D765CD1-30A0-444F-AEA4-5F1D735354A2}" srcOrd="17" destOrd="0" presId="urn:microsoft.com/office/officeart/2005/8/layout/list1"/>
    <dgm:cxn modelId="{6C1F1F72-B16D-4BAB-B06C-3D9145A7E864}" type="presParOf" srcId="{98660E15-F235-4949-BAC8-233A570ACF08}" destId="{9F9F82E6-C692-4AE0-9390-3FD3ECDE4D7E}"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772D01-1714-4E6A-8C89-8635166A1C7C}" type="doc">
      <dgm:prSet loTypeId="urn:microsoft.com/office/officeart/2018/2/layout/IconVerticalSolidList" loCatId="icon" qsTypeId="urn:microsoft.com/office/officeart/2005/8/quickstyle/simple1" qsCatId="simple" csTypeId="urn:microsoft.com/office/officeart/2005/8/colors/accent4_2" csCatId="accent4" phldr="1"/>
      <dgm:spPr/>
      <dgm:t>
        <a:bodyPr/>
        <a:lstStyle/>
        <a:p>
          <a:endParaRPr lang="en-US"/>
        </a:p>
      </dgm:t>
    </dgm:pt>
    <dgm:pt modelId="{5ACA674C-C693-4B85-BE7D-B9031C5ED400}">
      <dgm:prSet/>
      <dgm:spPr/>
      <dgm:t>
        <a:bodyPr/>
        <a:lstStyle/>
        <a:p>
          <a:pPr>
            <a:lnSpc>
              <a:spcPct val="100000"/>
            </a:lnSpc>
          </a:pPr>
          <a:r>
            <a:rPr lang="en-US" b="1" i="0" baseline="0" dirty="0"/>
            <a:t>Step 1: Survey</a:t>
          </a:r>
          <a:r>
            <a:rPr lang="en-US" b="0" i="0" baseline="0" dirty="0"/>
            <a:t> – browse chapters, titles, summaries, visuals</a:t>
          </a:r>
          <a:endParaRPr lang="en-US" dirty="0"/>
        </a:p>
      </dgm:t>
    </dgm:pt>
    <dgm:pt modelId="{B4CC6B9B-6105-4D53-8DD8-1667A0E4131E}" type="parTrans" cxnId="{F88560EA-98CB-4E24-8DED-95CE696ADF27}">
      <dgm:prSet/>
      <dgm:spPr/>
      <dgm:t>
        <a:bodyPr/>
        <a:lstStyle/>
        <a:p>
          <a:endParaRPr lang="en-US"/>
        </a:p>
      </dgm:t>
    </dgm:pt>
    <dgm:pt modelId="{C6C97286-166E-4CDA-B9A1-DF59542A8F38}" type="sibTrans" cxnId="{F88560EA-98CB-4E24-8DED-95CE696ADF27}">
      <dgm:prSet/>
      <dgm:spPr/>
      <dgm:t>
        <a:bodyPr/>
        <a:lstStyle/>
        <a:p>
          <a:endParaRPr lang="en-US"/>
        </a:p>
      </dgm:t>
    </dgm:pt>
    <dgm:pt modelId="{DCE646BD-2EFD-4F70-8AE3-5818D27997B4}">
      <dgm:prSet/>
      <dgm:spPr/>
      <dgm:t>
        <a:bodyPr/>
        <a:lstStyle/>
        <a:p>
          <a:pPr>
            <a:lnSpc>
              <a:spcPct val="100000"/>
            </a:lnSpc>
          </a:pPr>
          <a:r>
            <a:rPr lang="en-US" b="1" i="0" baseline="0"/>
            <a:t>Step 2: Question</a:t>
          </a:r>
          <a:r>
            <a:rPr lang="en-US" b="0" i="0" baseline="0"/>
            <a:t> – turn headings into questions</a:t>
          </a:r>
          <a:endParaRPr lang="en-US"/>
        </a:p>
      </dgm:t>
    </dgm:pt>
    <dgm:pt modelId="{42F334F2-2608-4F48-9EDB-F989D6763BA9}" type="parTrans" cxnId="{863AE303-E307-4706-9223-ED7FE774B572}">
      <dgm:prSet/>
      <dgm:spPr/>
      <dgm:t>
        <a:bodyPr/>
        <a:lstStyle/>
        <a:p>
          <a:endParaRPr lang="en-US"/>
        </a:p>
      </dgm:t>
    </dgm:pt>
    <dgm:pt modelId="{B26DCCA0-562D-4775-BE3A-C3C6FD3CCA1B}" type="sibTrans" cxnId="{863AE303-E307-4706-9223-ED7FE774B572}">
      <dgm:prSet/>
      <dgm:spPr/>
      <dgm:t>
        <a:bodyPr/>
        <a:lstStyle/>
        <a:p>
          <a:endParaRPr lang="en-US"/>
        </a:p>
      </dgm:t>
    </dgm:pt>
    <dgm:pt modelId="{66958E3F-59C8-4D69-9900-9A40A5E9857D}">
      <dgm:prSet/>
      <dgm:spPr/>
      <dgm:t>
        <a:bodyPr/>
        <a:lstStyle/>
        <a:p>
          <a:pPr>
            <a:lnSpc>
              <a:spcPct val="100000"/>
            </a:lnSpc>
          </a:pPr>
          <a:r>
            <a:rPr lang="en-US" b="1" dirty="0"/>
            <a:t>Step 3: </a:t>
          </a:r>
          <a:r>
            <a:rPr lang="en-US" b="1" i="0" baseline="0" dirty="0"/>
            <a:t>Read</a:t>
          </a:r>
          <a:r>
            <a:rPr lang="en-US" b="0" i="0" baseline="0" dirty="0"/>
            <a:t> – search for answers and engage with the text</a:t>
          </a:r>
          <a:endParaRPr lang="en-US" dirty="0"/>
        </a:p>
      </dgm:t>
    </dgm:pt>
    <dgm:pt modelId="{2A192B21-535B-4ECD-9D2B-49E68C186050}" type="parTrans" cxnId="{20EFFEE5-26A6-4F04-8E25-33CE64FB857A}">
      <dgm:prSet/>
      <dgm:spPr/>
      <dgm:t>
        <a:bodyPr/>
        <a:lstStyle/>
        <a:p>
          <a:endParaRPr lang="en-US"/>
        </a:p>
      </dgm:t>
    </dgm:pt>
    <dgm:pt modelId="{6774BBBF-0315-4BB3-B08D-A4D6AC259A33}" type="sibTrans" cxnId="{20EFFEE5-26A6-4F04-8E25-33CE64FB857A}">
      <dgm:prSet/>
      <dgm:spPr/>
      <dgm:t>
        <a:bodyPr/>
        <a:lstStyle/>
        <a:p>
          <a:endParaRPr lang="en-US"/>
        </a:p>
      </dgm:t>
    </dgm:pt>
    <dgm:pt modelId="{B6ED5265-E1DB-4714-9D91-4B86FD3F0A62}">
      <dgm:prSet/>
      <dgm:spPr/>
      <dgm:t>
        <a:bodyPr/>
        <a:lstStyle/>
        <a:p>
          <a:pPr>
            <a:lnSpc>
              <a:spcPct val="100000"/>
            </a:lnSpc>
          </a:pPr>
          <a:r>
            <a:rPr lang="en-US" b="1" i="0" baseline="0" dirty="0"/>
            <a:t>Step 4: Respond</a:t>
          </a:r>
          <a:r>
            <a:rPr lang="en-US" b="0" i="0" baseline="0" dirty="0"/>
            <a:t> – close the book and answer questions</a:t>
          </a:r>
          <a:endParaRPr lang="en-US" dirty="0"/>
        </a:p>
      </dgm:t>
    </dgm:pt>
    <dgm:pt modelId="{D93CF557-79D7-4FBF-82C7-51A7B299ECF8}" type="parTrans" cxnId="{6430A8A2-B711-4BFF-BF08-3A2909A1E87D}">
      <dgm:prSet/>
      <dgm:spPr/>
      <dgm:t>
        <a:bodyPr/>
        <a:lstStyle/>
        <a:p>
          <a:endParaRPr lang="en-US"/>
        </a:p>
      </dgm:t>
    </dgm:pt>
    <dgm:pt modelId="{9659F12F-9D39-44CE-ADA7-1C0678482D53}" type="sibTrans" cxnId="{6430A8A2-B711-4BFF-BF08-3A2909A1E87D}">
      <dgm:prSet/>
      <dgm:spPr/>
      <dgm:t>
        <a:bodyPr/>
        <a:lstStyle/>
        <a:p>
          <a:endParaRPr lang="en-US"/>
        </a:p>
      </dgm:t>
    </dgm:pt>
    <dgm:pt modelId="{4CEA51EA-15D0-49FC-8D9D-C2096895AE95}">
      <dgm:prSet/>
      <dgm:spPr/>
      <dgm:t>
        <a:bodyPr/>
        <a:lstStyle/>
        <a:p>
          <a:pPr>
            <a:lnSpc>
              <a:spcPct val="100000"/>
            </a:lnSpc>
          </a:pPr>
          <a:r>
            <a:rPr lang="en-US" b="1" i="0" baseline="0" dirty="0"/>
            <a:t>Step 5: Record</a:t>
          </a:r>
          <a:r>
            <a:rPr lang="en-US" b="0" i="0" baseline="0" dirty="0"/>
            <a:t> – make your own notes of the content </a:t>
          </a:r>
          <a:endParaRPr lang="en-US" dirty="0"/>
        </a:p>
      </dgm:t>
    </dgm:pt>
    <dgm:pt modelId="{640D17A1-4C62-49C6-A2E7-57331B6BB3F7}" type="parTrans" cxnId="{7177075E-F409-4172-BD38-6F6898D5875D}">
      <dgm:prSet/>
      <dgm:spPr/>
      <dgm:t>
        <a:bodyPr/>
        <a:lstStyle/>
        <a:p>
          <a:endParaRPr lang="en-US"/>
        </a:p>
      </dgm:t>
    </dgm:pt>
    <dgm:pt modelId="{EABBB66E-79EC-4122-AC46-6896820DEA25}" type="sibTrans" cxnId="{7177075E-F409-4172-BD38-6F6898D5875D}">
      <dgm:prSet/>
      <dgm:spPr/>
      <dgm:t>
        <a:bodyPr/>
        <a:lstStyle/>
        <a:p>
          <a:endParaRPr lang="en-US"/>
        </a:p>
      </dgm:t>
    </dgm:pt>
    <dgm:pt modelId="{38D82EFB-E5AE-45ED-A155-B49E651A3833}">
      <dgm:prSet/>
      <dgm:spPr/>
      <dgm:t>
        <a:bodyPr/>
        <a:lstStyle/>
        <a:p>
          <a:pPr>
            <a:lnSpc>
              <a:spcPct val="100000"/>
            </a:lnSpc>
          </a:pPr>
          <a:r>
            <a:rPr lang="en-US" b="1" i="0" baseline="0"/>
            <a:t>Step 6: Review</a:t>
          </a:r>
          <a:r>
            <a:rPr lang="en-US" b="0" i="0" baseline="0"/>
            <a:t> – go over notes weekly to reinforce learning</a:t>
          </a:r>
          <a:endParaRPr lang="en-US"/>
        </a:p>
      </dgm:t>
    </dgm:pt>
    <dgm:pt modelId="{2B3EA040-2AB7-425B-9602-B8C0490AFDE9}" type="parTrans" cxnId="{EDC374D1-4301-4A5B-BCB1-E2B8FA8466E2}">
      <dgm:prSet/>
      <dgm:spPr/>
      <dgm:t>
        <a:bodyPr/>
        <a:lstStyle/>
        <a:p>
          <a:endParaRPr lang="en-US"/>
        </a:p>
      </dgm:t>
    </dgm:pt>
    <dgm:pt modelId="{9E0D92C5-D174-47C4-B3C3-6D1758239770}" type="sibTrans" cxnId="{EDC374D1-4301-4A5B-BCB1-E2B8FA8466E2}">
      <dgm:prSet/>
      <dgm:spPr/>
      <dgm:t>
        <a:bodyPr/>
        <a:lstStyle/>
        <a:p>
          <a:endParaRPr lang="en-US"/>
        </a:p>
      </dgm:t>
    </dgm:pt>
    <dgm:pt modelId="{370A76F6-BD5F-4B4F-9D80-AC8D881A49DA}" type="pres">
      <dgm:prSet presAssocID="{87772D01-1714-4E6A-8C89-8635166A1C7C}" presName="root" presStyleCnt="0">
        <dgm:presLayoutVars>
          <dgm:dir/>
          <dgm:resizeHandles val="exact"/>
        </dgm:presLayoutVars>
      </dgm:prSet>
      <dgm:spPr/>
    </dgm:pt>
    <dgm:pt modelId="{87822EA7-7B2B-449F-9F22-1E5BE8544EEC}" type="pres">
      <dgm:prSet presAssocID="{5ACA674C-C693-4B85-BE7D-B9031C5ED400}" presName="compNode" presStyleCnt="0"/>
      <dgm:spPr/>
    </dgm:pt>
    <dgm:pt modelId="{11390412-8068-4CB7-AEA9-B1AA392FC195}" type="pres">
      <dgm:prSet presAssocID="{5ACA674C-C693-4B85-BE7D-B9031C5ED400}" presName="bgRect" presStyleLbl="bgShp" presStyleIdx="0" presStyleCnt="6"/>
      <dgm:spPr/>
    </dgm:pt>
    <dgm:pt modelId="{1EAC7967-7D54-4FC4-B560-2FAAE9C27C18}" type="pres">
      <dgm:prSet presAssocID="{5ACA674C-C693-4B85-BE7D-B9031C5ED40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osed Book"/>
        </a:ext>
      </dgm:extLst>
    </dgm:pt>
    <dgm:pt modelId="{D10CDD23-0F1C-49C7-92C6-FE14F0FC78CE}" type="pres">
      <dgm:prSet presAssocID="{5ACA674C-C693-4B85-BE7D-B9031C5ED400}" presName="spaceRect" presStyleCnt="0"/>
      <dgm:spPr/>
    </dgm:pt>
    <dgm:pt modelId="{6876499F-0935-49B2-988C-705D83EBD02F}" type="pres">
      <dgm:prSet presAssocID="{5ACA674C-C693-4B85-BE7D-B9031C5ED400}" presName="parTx" presStyleLbl="revTx" presStyleIdx="0" presStyleCnt="6">
        <dgm:presLayoutVars>
          <dgm:chMax val="0"/>
          <dgm:chPref val="0"/>
        </dgm:presLayoutVars>
      </dgm:prSet>
      <dgm:spPr/>
    </dgm:pt>
    <dgm:pt modelId="{BA331F82-C90B-4816-BAFC-3BD84A89C6E7}" type="pres">
      <dgm:prSet presAssocID="{C6C97286-166E-4CDA-B9A1-DF59542A8F38}" presName="sibTrans" presStyleCnt="0"/>
      <dgm:spPr/>
    </dgm:pt>
    <dgm:pt modelId="{CFD1117A-FC4D-4E1E-A6F2-3C151D0932D6}" type="pres">
      <dgm:prSet presAssocID="{DCE646BD-2EFD-4F70-8AE3-5818D27997B4}" presName="compNode" presStyleCnt="0"/>
      <dgm:spPr/>
    </dgm:pt>
    <dgm:pt modelId="{2611C6F2-59A3-4300-9847-C8DD29B7357B}" type="pres">
      <dgm:prSet presAssocID="{DCE646BD-2EFD-4F70-8AE3-5818D27997B4}" presName="bgRect" presStyleLbl="bgShp" presStyleIdx="1" presStyleCnt="6"/>
      <dgm:spPr/>
    </dgm:pt>
    <dgm:pt modelId="{8A6A3A8B-32EC-4ADD-836E-17EC93665379}" type="pres">
      <dgm:prSet presAssocID="{DCE646BD-2EFD-4F70-8AE3-5818D27997B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 mark"/>
        </a:ext>
      </dgm:extLst>
    </dgm:pt>
    <dgm:pt modelId="{7C9EF200-8147-4BD3-AFB6-66C94EF63195}" type="pres">
      <dgm:prSet presAssocID="{DCE646BD-2EFD-4F70-8AE3-5818D27997B4}" presName="spaceRect" presStyleCnt="0"/>
      <dgm:spPr/>
    </dgm:pt>
    <dgm:pt modelId="{D65FD176-5BB7-44E8-B685-319BE0666C3E}" type="pres">
      <dgm:prSet presAssocID="{DCE646BD-2EFD-4F70-8AE3-5818D27997B4}" presName="parTx" presStyleLbl="revTx" presStyleIdx="1" presStyleCnt="6">
        <dgm:presLayoutVars>
          <dgm:chMax val="0"/>
          <dgm:chPref val="0"/>
        </dgm:presLayoutVars>
      </dgm:prSet>
      <dgm:spPr/>
    </dgm:pt>
    <dgm:pt modelId="{EE4CE437-5692-45E7-BA8C-072DF8F27CCF}" type="pres">
      <dgm:prSet presAssocID="{B26DCCA0-562D-4775-BE3A-C3C6FD3CCA1B}" presName="sibTrans" presStyleCnt="0"/>
      <dgm:spPr/>
    </dgm:pt>
    <dgm:pt modelId="{88AC90D9-BC00-469C-8CCA-3C1A0F4A0FE6}" type="pres">
      <dgm:prSet presAssocID="{66958E3F-59C8-4D69-9900-9A40A5E9857D}" presName="compNode" presStyleCnt="0"/>
      <dgm:spPr/>
    </dgm:pt>
    <dgm:pt modelId="{9DC1EF1A-E6ED-4AF4-99BF-A2CD4DEAE0C7}" type="pres">
      <dgm:prSet presAssocID="{66958E3F-59C8-4D69-9900-9A40A5E9857D}" presName="bgRect" presStyleLbl="bgShp" presStyleIdx="2" presStyleCnt="6"/>
      <dgm:spPr/>
    </dgm:pt>
    <dgm:pt modelId="{4A13DCE8-AB5F-4CCB-9504-11D3CA54BB0C}" type="pres">
      <dgm:prSet presAssocID="{66958E3F-59C8-4D69-9900-9A40A5E9857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search"/>
        </a:ext>
      </dgm:extLst>
    </dgm:pt>
    <dgm:pt modelId="{F46F9CA6-B152-4482-B121-1A432356250A}" type="pres">
      <dgm:prSet presAssocID="{66958E3F-59C8-4D69-9900-9A40A5E9857D}" presName="spaceRect" presStyleCnt="0"/>
      <dgm:spPr/>
    </dgm:pt>
    <dgm:pt modelId="{AD118EFA-6295-4A1A-B157-2A22BA415CE8}" type="pres">
      <dgm:prSet presAssocID="{66958E3F-59C8-4D69-9900-9A40A5E9857D}" presName="parTx" presStyleLbl="revTx" presStyleIdx="2" presStyleCnt="6">
        <dgm:presLayoutVars>
          <dgm:chMax val="0"/>
          <dgm:chPref val="0"/>
        </dgm:presLayoutVars>
      </dgm:prSet>
      <dgm:spPr/>
    </dgm:pt>
    <dgm:pt modelId="{28D914FE-F977-4928-B21A-1F201AA0694A}" type="pres">
      <dgm:prSet presAssocID="{6774BBBF-0315-4BB3-B08D-A4D6AC259A33}" presName="sibTrans" presStyleCnt="0"/>
      <dgm:spPr/>
    </dgm:pt>
    <dgm:pt modelId="{315B6B71-CEF9-42AC-BBE3-212BA28C4BAC}" type="pres">
      <dgm:prSet presAssocID="{B6ED5265-E1DB-4714-9D91-4B86FD3F0A62}" presName="compNode" presStyleCnt="0"/>
      <dgm:spPr/>
    </dgm:pt>
    <dgm:pt modelId="{7971FC09-F547-4835-8620-E94D23454F07}" type="pres">
      <dgm:prSet presAssocID="{B6ED5265-E1DB-4714-9D91-4B86FD3F0A62}" presName="bgRect" presStyleLbl="bgShp" presStyleIdx="3" presStyleCnt="6"/>
      <dgm:spPr/>
    </dgm:pt>
    <dgm:pt modelId="{C4D23A31-3B8B-491B-AE2F-1E937ED4E810}" type="pres">
      <dgm:prSet presAssocID="{B6ED5265-E1DB-4714-9D91-4B86FD3F0A6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Quotes"/>
        </a:ext>
      </dgm:extLst>
    </dgm:pt>
    <dgm:pt modelId="{96A98D0A-F4D2-4818-A08A-2B859F5DAE41}" type="pres">
      <dgm:prSet presAssocID="{B6ED5265-E1DB-4714-9D91-4B86FD3F0A62}" presName="spaceRect" presStyleCnt="0"/>
      <dgm:spPr/>
    </dgm:pt>
    <dgm:pt modelId="{77A754FE-8B95-4126-9277-8FDA2266FEAC}" type="pres">
      <dgm:prSet presAssocID="{B6ED5265-E1DB-4714-9D91-4B86FD3F0A62}" presName="parTx" presStyleLbl="revTx" presStyleIdx="3" presStyleCnt="6">
        <dgm:presLayoutVars>
          <dgm:chMax val="0"/>
          <dgm:chPref val="0"/>
        </dgm:presLayoutVars>
      </dgm:prSet>
      <dgm:spPr/>
    </dgm:pt>
    <dgm:pt modelId="{5C44AB9E-DF63-40BA-A2D9-EE8770FBD848}" type="pres">
      <dgm:prSet presAssocID="{9659F12F-9D39-44CE-ADA7-1C0678482D53}" presName="sibTrans" presStyleCnt="0"/>
      <dgm:spPr/>
    </dgm:pt>
    <dgm:pt modelId="{129DDBA8-249B-49A6-BB9A-E703B656AB39}" type="pres">
      <dgm:prSet presAssocID="{4CEA51EA-15D0-49FC-8D9D-C2096895AE95}" presName="compNode" presStyleCnt="0"/>
      <dgm:spPr/>
    </dgm:pt>
    <dgm:pt modelId="{BCF2CBA9-1AA0-4C36-ABA2-59C4DF0898F1}" type="pres">
      <dgm:prSet presAssocID="{4CEA51EA-15D0-49FC-8D9D-C2096895AE95}" presName="bgRect" presStyleLbl="bgShp" presStyleIdx="4" presStyleCnt="6"/>
      <dgm:spPr/>
    </dgm:pt>
    <dgm:pt modelId="{9E76CF0C-4BB7-490D-8AF0-C0D80371B7D0}" type="pres">
      <dgm:prSet presAssocID="{4CEA51EA-15D0-49FC-8D9D-C2096895AE9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ocument"/>
        </a:ext>
      </dgm:extLst>
    </dgm:pt>
    <dgm:pt modelId="{DCC9666B-77EF-4799-8ABF-E3CAFA3E7A21}" type="pres">
      <dgm:prSet presAssocID="{4CEA51EA-15D0-49FC-8D9D-C2096895AE95}" presName="spaceRect" presStyleCnt="0"/>
      <dgm:spPr/>
    </dgm:pt>
    <dgm:pt modelId="{1FDBC371-7F99-47B1-B7BC-82DF537BCED6}" type="pres">
      <dgm:prSet presAssocID="{4CEA51EA-15D0-49FC-8D9D-C2096895AE95}" presName="parTx" presStyleLbl="revTx" presStyleIdx="4" presStyleCnt="6">
        <dgm:presLayoutVars>
          <dgm:chMax val="0"/>
          <dgm:chPref val="0"/>
        </dgm:presLayoutVars>
      </dgm:prSet>
      <dgm:spPr/>
    </dgm:pt>
    <dgm:pt modelId="{7C400739-02CF-479A-B1DD-918117624FD8}" type="pres">
      <dgm:prSet presAssocID="{EABBB66E-79EC-4122-AC46-6896820DEA25}" presName="sibTrans" presStyleCnt="0"/>
      <dgm:spPr/>
    </dgm:pt>
    <dgm:pt modelId="{9F1817B6-C640-4331-9E55-880D50D64A96}" type="pres">
      <dgm:prSet presAssocID="{38D82EFB-E5AE-45ED-A155-B49E651A3833}" presName="compNode" presStyleCnt="0"/>
      <dgm:spPr/>
    </dgm:pt>
    <dgm:pt modelId="{53ECBADA-F583-471D-B5F9-8CB4AE39D3BC}" type="pres">
      <dgm:prSet presAssocID="{38D82EFB-E5AE-45ED-A155-B49E651A3833}" presName="bgRect" presStyleLbl="bgShp" presStyleIdx="5" presStyleCnt="6"/>
      <dgm:spPr/>
    </dgm:pt>
    <dgm:pt modelId="{9E2F3A29-D21D-429D-9240-CCB87E54644A}" type="pres">
      <dgm:prSet presAssocID="{38D82EFB-E5AE-45ED-A155-B49E651A383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lassroom"/>
        </a:ext>
      </dgm:extLst>
    </dgm:pt>
    <dgm:pt modelId="{AC634564-2C82-4294-AD5A-D35DD392E578}" type="pres">
      <dgm:prSet presAssocID="{38D82EFB-E5AE-45ED-A155-B49E651A3833}" presName="spaceRect" presStyleCnt="0"/>
      <dgm:spPr/>
    </dgm:pt>
    <dgm:pt modelId="{D11B6500-0049-4BD6-A5AC-0973A530B68F}" type="pres">
      <dgm:prSet presAssocID="{38D82EFB-E5AE-45ED-A155-B49E651A3833}" presName="parTx" presStyleLbl="revTx" presStyleIdx="5" presStyleCnt="6">
        <dgm:presLayoutVars>
          <dgm:chMax val="0"/>
          <dgm:chPref val="0"/>
        </dgm:presLayoutVars>
      </dgm:prSet>
      <dgm:spPr/>
    </dgm:pt>
  </dgm:ptLst>
  <dgm:cxnLst>
    <dgm:cxn modelId="{863AE303-E307-4706-9223-ED7FE774B572}" srcId="{87772D01-1714-4E6A-8C89-8635166A1C7C}" destId="{DCE646BD-2EFD-4F70-8AE3-5818D27997B4}" srcOrd="1" destOrd="0" parTransId="{42F334F2-2608-4F48-9EDB-F989D6763BA9}" sibTransId="{B26DCCA0-562D-4775-BE3A-C3C6FD3CCA1B}"/>
    <dgm:cxn modelId="{DD73A714-EF66-4B2E-97DF-06C0A20C9191}" type="presOf" srcId="{87772D01-1714-4E6A-8C89-8635166A1C7C}" destId="{370A76F6-BD5F-4B4F-9D80-AC8D881A49DA}" srcOrd="0" destOrd="0" presId="urn:microsoft.com/office/officeart/2018/2/layout/IconVerticalSolidList"/>
    <dgm:cxn modelId="{7177075E-F409-4172-BD38-6F6898D5875D}" srcId="{87772D01-1714-4E6A-8C89-8635166A1C7C}" destId="{4CEA51EA-15D0-49FC-8D9D-C2096895AE95}" srcOrd="4" destOrd="0" parTransId="{640D17A1-4C62-49C6-A2E7-57331B6BB3F7}" sibTransId="{EABBB66E-79EC-4122-AC46-6896820DEA25}"/>
    <dgm:cxn modelId="{4EEDC448-128F-4D33-94FB-F80E70390627}" type="presOf" srcId="{4CEA51EA-15D0-49FC-8D9D-C2096895AE95}" destId="{1FDBC371-7F99-47B1-B7BC-82DF537BCED6}" srcOrd="0" destOrd="0" presId="urn:microsoft.com/office/officeart/2018/2/layout/IconVerticalSolidList"/>
    <dgm:cxn modelId="{14974753-81D4-4912-A2AB-DAE0FABDB518}" type="presOf" srcId="{66958E3F-59C8-4D69-9900-9A40A5E9857D}" destId="{AD118EFA-6295-4A1A-B157-2A22BA415CE8}" srcOrd="0" destOrd="0" presId="urn:microsoft.com/office/officeart/2018/2/layout/IconVerticalSolidList"/>
    <dgm:cxn modelId="{73014A7A-6976-429E-AA70-9BDEB1697830}" type="presOf" srcId="{38D82EFB-E5AE-45ED-A155-B49E651A3833}" destId="{D11B6500-0049-4BD6-A5AC-0973A530B68F}" srcOrd="0" destOrd="0" presId="urn:microsoft.com/office/officeart/2018/2/layout/IconVerticalSolidList"/>
    <dgm:cxn modelId="{83AA0E86-82D8-47DD-827C-436168D82454}" type="presOf" srcId="{DCE646BD-2EFD-4F70-8AE3-5818D27997B4}" destId="{D65FD176-5BB7-44E8-B685-319BE0666C3E}" srcOrd="0" destOrd="0" presId="urn:microsoft.com/office/officeart/2018/2/layout/IconVerticalSolidList"/>
    <dgm:cxn modelId="{6430A8A2-B711-4BFF-BF08-3A2909A1E87D}" srcId="{87772D01-1714-4E6A-8C89-8635166A1C7C}" destId="{B6ED5265-E1DB-4714-9D91-4B86FD3F0A62}" srcOrd="3" destOrd="0" parTransId="{D93CF557-79D7-4FBF-82C7-51A7B299ECF8}" sibTransId="{9659F12F-9D39-44CE-ADA7-1C0678482D53}"/>
    <dgm:cxn modelId="{D26107BE-0891-485A-858A-005B25C54B93}" type="presOf" srcId="{5ACA674C-C693-4B85-BE7D-B9031C5ED400}" destId="{6876499F-0935-49B2-988C-705D83EBD02F}" srcOrd="0" destOrd="0" presId="urn:microsoft.com/office/officeart/2018/2/layout/IconVerticalSolidList"/>
    <dgm:cxn modelId="{EDC374D1-4301-4A5B-BCB1-E2B8FA8466E2}" srcId="{87772D01-1714-4E6A-8C89-8635166A1C7C}" destId="{38D82EFB-E5AE-45ED-A155-B49E651A3833}" srcOrd="5" destOrd="0" parTransId="{2B3EA040-2AB7-425B-9602-B8C0490AFDE9}" sibTransId="{9E0D92C5-D174-47C4-B3C3-6D1758239770}"/>
    <dgm:cxn modelId="{65D7CEE1-6040-4D98-AB49-6DA3A343D6FA}" type="presOf" srcId="{B6ED5265-E1DB-4714-9D91-4B86FD3F0A62}" destId="{77A754FE-8B95-4126-9277-8FDA2266FEAC}" srcOrd="0" destOrd="0" presId="urn:microsoft.com/office/officeart/2018/2/layout/IconVerticalSolidList"/>
    <dgm:cxn modelId="{20EFFEE5-26A6-4F04-8E25-33CE64FB857A}" srcId="{87772D01-1714-4E6A-8C89-8635166A1C7C}" destId="{66958E3F-59C8-4D69-9900-9A40A5E9857D}" srcOrd="2" destOrd="0" parTransId="{2A192B21-535B-4ECD-9D2B-49E68C186050}" sibTransId="{6774BBBF-0315-4BB3-B08D-A4D6AC259A33}"/>
    <dgm:cxn modelId="{F88560EA-98CB-4E24-8DED-95CE696ADF27}" srcId="{87772D01-1714-4E6A-8C89-8635166A1C7C}" destId="{5ACA674C-C693-4B85-BE7D-B9031C5ED400}" srcOrd="0" destOrd="0" parTransId="{B4CC6B9B-6105-4D53-8DD8-1667A0E4131E}" sibTransId="{C6C97286-166E-4CDA-B9A1-DF59542A8F38}"/>
    <dgm:cxn modelId="{43F235F1-CC64-4547-8E26-C4EB827B1C37}" type="presParOf" srcId="{370A76F6-BD5F-4B4F-9D80-AC8D881A49DA}" destId="{87822EA7-7B2B-449F-9F22-1E5BE8544EEC}" srcOrd="0" destOrd="0" presId="urn:microsoft.com/office/officeart/2018/2/layout/IconVerticalSolidList"/>
    <dgm:cxn modelId="{55B68240-5CC1-4063-B87D-A016F9BE19DB}" type="presParOf" srcId="{87822EA7-7B2B-449F-9F22-1E5BE8544EEC}" destId="{11390412-8068-4CB7-AEA9-B1AA392FC195}" srcOrd="0" destOrd="0" presId="urn:microsoft.com/office/officeart/2018/2/layout/IconVerticalSolidList"/>
    <dgm:cxn modelId="{AEADAB4C-BA25-4BD3-8C01-FBD982D25B08}" type="presParOf" srcId="{87822EA7-7B2B-449F-9F22-1E5BE8544EEC}" destId="{1EAC7967-7D54-4FC4-B560-2FAAE9C27C18}" srcOrd="1" destOrd="0" presId="urn:microsoft.com/office/officeart/2018/2/layout/IconVerticalSolidList"/>
    <dgm:cxn modelId="{4125ECCE-7883-4A78-A27E-07A2F99411B9}" type="presParOf" srcId="{87822EA7-7B2B-449F-9F22-1E5BE8544EEC}" destId="{D10CDD23-0F1C-49C7-92C6-FE14F0FC78CE}" srcOrd="2" destOrd="0" presId="urn:microsoft.com/office/officeart/2018/2/layout/IconVerticalSolidList"/>
    <dgm:cxn modelId="{5F78D18B-1C34-47A8-9DF4-35B9DDD7D7A3}" type="presParOf" srcId="{87822EA7-7B2B-449F-9F22-1E5BE8544EEC}" destId="{6876499F-0935-49B2-988C-705D83EBD02F}" srcOrd="3" destOrd="0" presId="urn:microsoft.com/office/officeart/2018/2/layout/IconVerticalSolidList"/>
    <dgm:cxn modelId="{E3DC68A7-97CA-4D5B-BF90-133F3A0B6C9A}" type="presParOf" srcId="{370A76F6-BD5F-4B4F-9D80-AC8D881A49DA}" destId="{BA331F82-C90B-4816-BAFC-3BD84A89C6E7}" srcOrd="1" destOrd="0" presId="urn:microsoft.com/office/officeart/2018/2/layout/IconVerticalSolidList"/>
    <dgm:cxn modelId="{52812F00-2E80-4ADB-8182-FFE7967F0A38}" type="presParOf" srcId="{370A76F6-BD5F-4B4F-9D80-AC8D881A49DA}" destId="{CFD1117A-FC4D-4E1E-A6F2-3C151D0932D6}" srcOrd="2" destOrd="0" presId="urn:microsoft.com/office/officeart/2018/2/layout/IconVerticalSolidList"/>
    <dgm:cxn modelId="{5965D81C-885D-44A4-9E00-A966EFBECE70}" type="presParOf" srcId="{CFD1117A-FC4D-4E1E-A6F2-3C151D0932D6}" destId="{2611C6F2-59A3-4300-9847-C8DD29B7357B}" srcOrd="0" destOrd="0" presId="urn:microsoft.com/office/officeart/2018/2/layout/IconVerticalSolidList"/>
    <dgm:cxn modelId="{690FC518-D253-436B-A078-71AF63260167}" type="presParOf" srcId="{CFD1117A-FC4D-4E1E-A6F2-3C151D0932D6}" destId="{8A6A3A8B-32EC-4ADD-836E-17EC93665379}" srcOrd="1" destOrd="0" presId="urn:microsoft.com/office/officeart/2018/2/layout/IconVerticalSolidList"/>
    <dgm:cxn modelId="{7034BB87-389C-4F9F-B3F8-E40B5C8BC52B}" type="presParOf" srcId="{CFD1117A-FC4D-4E1E-A6F2-3C151D0932D6}" destId="{7C9EF200-8147-4BD3-AFB6-66C94EF63195}" srcOrd="2" destOrd="0" presId="urn:microsoft.com/office/officeart/2018/2/layout/IconVerticalSolidList"/>
    <dgm:cxn modelId="{51BC1DCD-5728-4369-A9A8-50CF3BC0E5D1}" type="presParOf" srcId="{CFD1117A-FC4D-4E1E-A6F2-3C151D0932D6}" destId="{D65FD176-5BB7-44E8-B685-319BE0666C3E}" srcOrd="3" destOrd="0" presId="urn:microsoft.com/office/officeart/2018/2/layout/IconVerticalSolidList"/>
    <dgm:cxn modelId="{72B60C92-BBF0-40BC-9522-C313D7B7E5E1}" type="presParOf" srcId="{370A76F6-BD5F-4B4F-9D80-AC8D881A49DA}" destId="{EE4CE437-5692-45E7-BA8C-072DF8F27CCF}" srcOrd="3" destOrd="0" presId="urn:microsoft.com/office/officeart/2018/2/layout/IconVerticalSolidList"/>
    <dgm:cxn modelId="{54E5E6F1-9BE6-40DD-9CEF-B21C813AF4ED}" type="presParOf" srcId="{370A76F6-BD5F-4B4F-9D80-AC8D881A49DA}" destId="{88AC90D9-BC00-469C-8CCA-3C1A0F4A0FE6}" srcOrd="4" destOrd="0" presId="urn:microsoft.com/office/officeart/2018/2/layout/IconVerticalSolidList"/>
    <dgm:cxn modelId="{6C5FACA1-27CE-48AA-9BA9-95ED513450C0}" type="presParOf" srcId="{88AC90D9-BC00-469C-8CCA-3C1A0F4A0FE6}" destId="{9DC1EF1A-E6ED-4AF4-99BF-A2CD4DEAE0C7}" srcOrd="0" destOrd="0" presId="urn:microsoft.com/office/officeart/2018/2/layout/IconVerticalSolidList"/>
    <dgm:cxn modelId="{B384E31C-FB11-4D39-AA9D-ED8AF0A0B59E}" type="presParOf" srcId="{88AC90D9-BC00-469C-8CCA-3C1A0F4A0FE6}" destId="{4A13DCE8-AB5F-4CCB-9504-11D3CA54BB0C}" srcOrd="1" destOrd="0" presId="urn:microsoft.com/office/officeart/2018/2/layout/IconVerticalSolidList"/>
    <dgm:cxn modelId="{27A869EF-E14B-4FE1-8A1B-870AD1A308E3}" type="presParOf" srcId="{88AC90D9-BC00-469C-8CCA-3C1A0F4A0FE6}" destId="{F46F9CA6-B152-4482-B121-1A432356250A}" srcOrd="2" destOrd="0" presId="urn:microsoft.com/office/officeart/2018/2/layout/IconVerticalSolidList"/>
    <dgm:cxn modelId="{C1DD9D80-DC9F-4B6C-BF61-830D68C1F96D}" type="presParOf" srcId="{88AC90D9-BC00-469C-8CCA-3C1A0F4A0FE6}" destId="{AD118EFA-6295-4A1A-B157-2A22BA415CE8}" srcOrd="3" destOrd="0" presId="urn:microsoft.com/office/officeart/2018/2/layout/IconVerticalSolidList"/>
    <dgm:cxn modelId="{C21D476D-A0B9-4C3B-86BB-E83115A061C0}" type="presParOf" srcId="{370A76F6-BD5F-4B4F-9D80-AC8D881A49DA}" destId="{28D914FE-F977-4928-B21A-1F201AA0694A}" srcOrd="5" destOrd="0" presId="urn:microsoft.com/office/officeart/2018/2/layout/IconVerticalSolidList"/>
    <dgm:cxn modelId="{BE76C1FE-F82B-41D5-AC8D-1559564E7FDB}" type="presParOf" srcId="{370A76F6-BD5F-4B4F-9D80-AC8D881A49DA}" destId="{315B6B71-CEF9-42AC-BBE3-212BA28C4BAC}" srcOrd="6" destOrd="0" presId="urn:microsoft.com/office/officeart/2018/2/layout/IconVerticalSolidList"/>
    <dgm:cxn modelId="{DC3CA198-0F0C-4303-A2A2-20C75AE37820}" type="presParOf" srcId="{315B6B71-CEF9-42AC-BBE3-212BA28C4BAC}" destId="{7971FC09-F547-4835-8620-E94D23454F07}" srcOrd="0" destOrd="0" presId="urn:microsoft.com/office/officeart/2018/2/layout/IconVerticalSolidList"/>
    <dgm:cxn modelId="{45CA6506-F13E-41D1-A251-81ACDCC19C78}" type="presParOf" srcId="{315B6B71-CEF9-42AC-BBE3-212BA28C4BAC}" destId="{C4D23A31-3B8B-491B-AE2F-1E937ED4E810}" srcOrd="1" destOrd="0" presId="urn:microsoft.com/office/officeart/2018/2/layout/IconVerticalSolidList"/>
    <dgm:cxn modelId="{19A20BE7-7930-457D-9268-9D457E8F5C98}" type="presParOf" srcId="{315B6B71-CEF9-42AC-BBE3-212BA28C4BAC}" destId="{96A98D0A-F4D2-4818-A08A-2B859F5DAE41}" srcOrd="2" destOrd="0" presId="urn:microsoft.com/office/officeart/2018/2/layout/IconVerticalSolidList"/>
    <dgm:cxn modelId="{39380E14-3A0F-4081-AC7D-1B18D21B4B67}" type="presParOf" srcId="{315B6B71-CEF9-42AC-BBE3-212BA28C4BAC}" destId="{77A754FE-8B95-4126-9277-8FDA2266FEAC}" srcOrd="3" destOrd="0" presId="urn:microsoft.com/office/officeart/2018/2/layout/IconVerticalSolidList"/>
    <dgm:cxn modelId="{A8AB4F42-1A04-4B5E-9D20-7485999DF88B}" type="presParOf" srcId="{370A76F6-BD5F-4B4F-9D80-AC8D881A49DA}" destId="{5C44AB9E-DF63-40BA-A2D9-EE8770FBD848}" srcOrd="7" destOrd="0" presId="urn:microsoft.com/office/officeart/2018/2/layout/IconVerticalSolidList"/>
    <dgm:cxn modelId="{3A598B7B-58F5-42F5-8E4D-692B14B48D70}" type="presParOf" srcId="{370A76F6-BD5F-4B4F-9D80-AC8D881A49DA}" destId="{129DDBA8-249B-49A6-BB9A-E703B656AB39}" srcOrd="8" destOrd="0" presId="urn:microsoft.com/office/officeart/2018/2/layout/IconVerticalSolidList"/>
    <dgm:cxn modelId="{BB3963F0-9EBE-4E1F-9313-094ABB85E78C}" type="presParOf" srcId="{129DDBA8-249B-49A6-BB9A-E703B656AB39}" destId="{BCF2CBA9-1AA0-4C36-ABA2-59C4DF0898F1}" srcOrd="0" destOrd="0" presId="urn:microsoft.com/office/officeart/2018/2/layout/IconVerticalSolidList"/>
    <dgm:cxn modelId="{7FF97369-F9F2-407E-9A2E-598E91008FFC}" type="presParOf" srcId="{129DDBA8-249B-49A6-BB9A-E703B656AB39}" destId="{9E76CF0C-4BB7-490D-8AF0-C0D80371B7D0}" srcOrd="1" destOrd="0" presId="urn:microsoft.com/office/officeart/2018/2/layout/IconVerticalSolidList"/>
    <dgm:cxn modelId="{B0C9A754-B261-4320-B10A-9BF2947EDB67}" type="presParOf" srcId="{129DDBA8-249B-49A6-BB9A-E703B656AB39}" destId="{DCC9666B-77EF-4799-8ABF-E3CAFA3E7A21}" srcOrd="2" destOrd="0" presId="urn:microsoft.com/office/officeart/2018/2/layout/IconVerticalSolidList"/>
    <dgm:cxn modelId="{34D41CF2-0E5F-477A-9CD4-9AA1C9EE3AA1}" type="presParOf" srcId="{129DDBA8-249B-49A6-BB9A-E703B656AB39}" destId="{1FDBC371-7F99-47B1-B7BC-82DF537BCED6}" srcOrd="3" destOrd="0" presId="urn:microsoft.com/office/officeart/2018/2/layout/IconVerticalSolidList"/>
    <dgm:cxn modelId="{F7F2FF82-65DC-4837-BAB1-760AA3E68E5F}" type="presParOf" srcId="{370A76F6-BD5F-4B4F-9D80-AC8D881A49DA}" destId="{7C400739-02CF-479A-B1DD-918117624FD8}" srcOrd="9" destOrd="0" presId="urn:microsoft.com/office/officeart/2018/2/layout/IconVerticalSolidList"/>
    <dgm:cxn modelId="{68D1B09B-3236-42FC-833E-661372E7DA1B}" type="presParOf" srcId="{370A76F6-BD5F-4B4F-9D80-AC8D881A49DA}" destId="{9F1817B6-C640-4331-9E55-880D50D64A96}" srcOrd="10" destOrd="0" presId="urn:microsoft.com/office/officeart/2018/2/layout/IconVerticalSolidList"/>
    <dgm:cxn modelId="{DE2E3F06-4B55-426A-8FF9-2501A3E9D210}" type="presParOf" srcId="{9F1817B6-C640-4331-9E55-880D50D64A96}" destId="{53ECBADA-F583-471D-B5F9-8CB4AE39D3BC}" srcOrd="0" destOrd="0" presId="urn:microsoft.com/office/officeart/2018/2/layout/IconVerticalSolidList"/>
    <dgm:cxn modelId="{05B0822B-069F-48AB-AB35-4801D7990242}" type="presParOf" srcId="{9F1817B6-C640-4331-9E55-880D50D64A96}" destId="{9E2F3A29-D21D-429D-9240-CCB87E54644A}" srcOrd="1" destOrd="0" presId="urn:microsoft.com/office/officeart/2018/2/layout/IconVerticalSolidList"/>
    <dgm:cxn modelId="{B94C5F94-148E-47B8-83C7-4CDAE7C9B2E4}" type="presParOf" srcId="{9F1817B6-C640-4331-9E55-880D50D64A96}" destId="{AC634564-2C82-4294-AD5A-D35DD392E578}" srcOrd="2" destOrd="0" presId="urn:microsoft.com/office/officeart/2018/2/layout/IconVerticalSolidList"/>
    <dgm:cxn modelId="{4419A47A-AACB-4191-91F8-0B963F518F45}" type="presParOf" srcId="{9F1817B6-C640-4331-9E55-880D50D64A96}" destId="{D11B6500-0049-4BD6-A5AC-0973A530B68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4CBCCB-ED5C-4FB2-A35C-687ECA3D2043}" type="doc">
      <dgm:prSet loTypeId="urn:microsoft.com/office/officeart/2018/2/layout/IconCircleList" loCatId="icon" qsTypeId="urn:microsoft.com/office/officeart/2005/8/quickstyle/simple1" qsCatId="simple" csTypeId="urn:microsoft.com/office/officeart/2005/8/colors/accent4_3" csCatId="accent4" phldr="1"/>
      <dgm:spPr/>
      <dgm:t>
        <a:bodyPr/>
        <a:lstStyle/>
        <a:p>
          <a:endParaRPr lang="en-US"/>
        </a:p>
      </dgm:t>
    </dgm:pt>
    <dgm:pt modelId="{CFB9810C-B51D-4FF3-8B8A-838959802663}">
      <dgm:prSet/>
      <dgm:spPr/>
      <dgm:t>
        <a:bodyPr/>
        <a:lstStyle/>
        <a:p>
          <a:pPr>
            <a:lnSpc>
              <a:spcPct val="100000"/>
            </a:lnSpc>
          </a:pPr>
          <a:r>
            <a:rPr lang="en-US" b="1" i="0" baseline="0" dirty="0"/>
            <a:t>Skim-reading</a:t>
          </a:r>
          <a:r>
            <a:rPr lang="en-US" b="0" i="0" baseline="0" dirty="0"/>
            <a:t>: quick overview, choose main themes</a:t>
          </a:r>
          <a:endParaRPr lang="en-US" dirty="0"/>
        </a:p>
      </dgm:t>
    </dgm:pt>
    <dgm:pt modelId="{0E403212-0BFD-4FF8-930A-0794D58F3476}" type="parTrans" cxnId="{2ABD5C2A-6553-4FC3-9A9F-2F2586F63137}">
      <dgm:prSet/>
      <dgm:spPr/>
      <dgm:t>
        <a:bodyPr/>
        <a:lstStyle/>
        <a:p>
          <a:endParaRPr lang="en-US"/>
        </a:p>
      </dgm:t>
    </dgm:pt>
    <dgm:pt modelId="{38B61A98-D63F-4FD1-80A2-506B190EE116}" type="sibTrans" cxnId="{2ABD5C2A-6553-4FC3-9A9F-2F2586F63137}">
      <dgm:prSet/>
      <dgm:spPr/>
      <dgm:t>
        <a:bodyPr/>
        <a:lstStyle/>
        <a:p>
          <a:pPr>
            <a:lnSpc>
              <a:spcPct val="100000"/>
            </a:lnSpc>
          </a:pPr>
          <a:endParaRPr lang="en-US"/>
        </a:p>
      </dgm:t>
    </dgm:pt>
    <dgm:pt modelId="{BB33D198-34D2-4F2F-88D4-EC4844CBC709}">
      <dgm:prSet/>
      <dgm:spPr/>
      <dgm:t>
        <a:bodyPr/>
        <a:lstStyle/>
        <a:p>
          <a:pPr>
            <a:lnSpc>
              <a:spcPct val="100000"/>
            </a:lnSpc>
          </a:pPr>
          <a:r>
            <a:rPr lang="en-US" b="1" i="0" baseline="0"/>
            <a:t>Scanning</a:t>
          </a:r>
          <a:r>
            <a:rPr lang="en-US" b="0" i="0" baseline="0"/>
            <a:t>: looking for specific facts or names</a:t>
          </a:r>
          <a:endParaRPr lang="en-US"/>
        </a:p>
      </dgm:t>
    </dgm:pt>
    <dgm:pt modelId="{370B2447-9C05-437A-8CDD-4808F0AA04B7}" type="parTrans" cxnId="{38BC0BA0-1F3A-4688-8FB7-B4B79BE8A82F}">
      <dgm:prSet/>
      <dgm:spPr/>
      <dgm:t>
        <a:bodyPr/>
        <a:lstStyle/>
        <a:p>
          <a:endParaRPr lang="en-US"/>
        </a:p>
      </dgm:t>
    </dgm:pt>
    <dgm:pt modelId="{C155F89A-6AF0-4CD5-9097-D7B9C5B42076}" type="sibTrans" cxnId="{38BC0BA0-1F3A-4688-8FB7-B4B79BE8A82F}">
      <dgm:prSet/>
      <dgm:spPr/>
      <dgm:t>
        <a:bodyPr/>
        <a:lstStyle/>
        <a:p>
          <a:pPr>
            <a:lnSpc>
              <a:spcPct val="100000"/>
            </a:lnSpc>
          </a:pPr>
          <a:endParaRPr lang="en-US"/>
        </a:p>
      </dgm:t>
    </dgm:pt>
    <dgm:pt modelId="{0AC012D4-E5AB-45D7-860A-68330D8CA734}">
      <dgm:prSet/>
      <dgm:spPr/>
      <dgm:t>
        <a:bodyPr/>
        <a:lstStyle/>
        <a:p>
          <a:pPr>
            <a:lnSpc>
              <a:spcPct val="100000"/>
            </a:lnSpc>
          </a:pPr>
          <a:r>
            <a:rPr lang="en-US" b="1" i="0" baseline="0"/>
            <a:t>Reading for detail</a:t>
          </a:r>
          <a:r>
            <a:rPr lang="en-US" b="0" i="0" baseline="0"/>
            <a:t>: close reading of every line and description</a:t>
          </a:r>
          <a:endParaRPr lang="en-US"/>
        </a:p>
      </dgm:t>
    </dgm:pt>
    <dgm:pt modelId="{6F251561-91D1-4FFF-8843-F4EFC007B9EA}" type="parTrans" cxnId="{81166086-989F-4D81-8315-32ED29007366}">
      <dgm:prSet/>
      <dgm:spPr/>
      <dgm:t>
        <a:bodyPr/>
        <a:lstStyle/>
        <a:p>
          <a:endParaRPr lang="en-US"/>
        </a:p>
      </dgm:t>
    </dgm:pt>
    <dgm:pt modelId="{3AED9546-A368-462C-811D-9F781317730E}" type="sibTrans" cxnId="{81166086-989F-4D81-8315-32ED29007366}">
      <dgm:prSet/>
      <dgm:spPr/>
      <dgm:t>
        <a:bodyPr/>
        <a:lstStyle/>
        <a:p>
          <a:pPr>
            <a:lnSpc>
              <a:spcPct val="100000"/>
            </a:lnSpc>
          </a:pPr>
          <a:endParaRPr lang="en-US"/>
        </a:p>
      </dgm:t>
    </dgm:pt>
    <dgm:pt modelId="{E2198627-81DA-4FD1-8400-266F71473A9F}">
      <dgm:prSet/>
      <dgm:spPr/>
      <dgm:t>
        <a:bodyPr/>
        <a:lstStyle/>
        <a:p>
          <a:pPr>
            <a:lnSpc>
              <a:spcPct val="100000"/>
            </a:lnSpc>
          </a:pPr>
          <a:r>
            <a:rPr lang="en-US" b="0" i="0" baseline="0"/>
            <a:t>Each technique has its place in studying and exams</a:t>
          </a:r>
          <a:endParaRPr lang="en-US"/>
        </a:p>
      </dgm:t>
    </dgm:pt>
    <dgm:pt modelId="{E603D1F6-C077-4BBE-90A6-07016C33FC00}" type="parTrans" cxnId="{7F829C3A-5E8A-476F-B04F-72D496A8CF91}">
      <dgm:prSet/>
      <dgm:spPr/>
      <dgm:t>
        <a:bodyPr/>
        <a:lstStyle/>
        <a:p>
          <a:endParaRPr lang="en-US"/>
        </a:p>
      </dgm:t>
    </dgm:pt>
    <dgm:pt modelId="{E1588933-1983-4D48-87E3-9FD81C69A333}" type="sibTrans" cxnId="{7F829C3A-5E8A-476F-B04F-72D496A8CF91}">
      <dgm:prSet/>
      <dgm:spPr/>
      <dgm:t>
        <a:bodyPr/>
        <a:lstStyle/>
        <a:p>
          <a:endParaRPr lang="en-US"/>
        </a:p>
      </dgm:t>
    </dgm:pt>
    <dgm:pt modelId="{9A275BE0-230E-4982-BC91-A287A44023B4}" type="pres">
      <dgm:prSet presAssocID="{1F4CBCCB-ED5C-4FB2-A35C-687ECA3D2043}" presName="root" presStyleCnt="0">
        <dgm:presLayoutVars>
          <dgm:dir/>
          <dgm:resizeHandles val="exact"/>
        </dgm:presLayoutVars>
      </dgm:prSet>
      <dgm:spPr/>
    </dgm:pt>
    <dgm:pt modelId="{A3943FFB-F6B5-4E8C-84FA-640E2462A591}" type="pres">
      <dgm:prSet presAssocID="{1F4CBCCB-ED5C-4FB2-A35C-687ECA3D2043}" presName="container" presStyleCnt="0">
        <dgm:presLayoutVars>
          <dgm:dir/>
          <dgm:resizeHandles val="exact"/>
        </dgm:presLayoutVars>
      </dgm:prSet>
      <dgm:spPr/>
    </dgm:pt>
    <dgm:pt modelId="{68C3A700-E63C-4A76-8976-FE9EFA3ABB7F}" type="pres">
      <dgm:prSet presAssocID="{CFB9810C-B51D-4FF3-8B8A-838959802663}" presName="compNode" presStyleCnt="0"/>
      <dgm:spPr/>
    </dgm:pt>
    <dgm:pt modelId="{F44D77EF-DA31-4207-A633-958B3D83D45B}" type="pres">
      <dgm:prSet presAssocID="{CFB9810C-B51D-4FF3-8B8A-838959802663}" presName="iconBgRect" presStyleLbl="bgShp" presStyleIdx="0" presStyleCnt="4"/>
      <dgm:spPr/>
    </dgm:pt>
    <dgm:pt modelId="{A5A4916A-5783-4D0B-8530-93A277528ECC}" type="pres">
      <dgm:prSet presAssocID="{CFB9810C-B51D-4FF3-8B8A-83895980266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oles"/>
        </a:ext>
      </dgm:extLst>
    </dgm:pt>
    <dgm:pt modelId="{7B821F94-4E75-48AC-9702-FB2C4E884F9E}" type="pres">
      <dgm:prSet presAssocID="{CFB9810C-B51D-4FF3-8B8A-838959802663}" presName="spaceRect" presStyleCnt="0"/>
      <dgm:spPr/>
    </dgm:pt>
    <dgm:pt modelId="{DEA0BB4E-9107-4F00-909D-6B7467CCDB0E}" type="pres">
      <dgm:prSet presAssocID="{CFB9810C-B51D-4FF3-8B8A-838959802663}" presName="textRect" presStyleLbl="revTx" presStyleIdx="0" presStyleCnt="4">
        <dgm:presLayoutVars>
          <dgm:chMax val="1"/>
          <dgm:chPref val="1"/>
        </dgm:presLayoutVars>
      </dgm:prSet>
      <dgm:spPr/>
    </dgm:pt>
    <dgm:pt modelId="{CB6A5C34-3AF0-42D8-8BC9-B3337110A736}" type="pres">
      <dgm:prSet presAssocID="{38B61A98-D63F-4FD1-80A2-506B190EE116}" presName="sibTrans" presStyleLbl="sibTrans2D1" presStyleIdx="0" presStyleCnt="0"/>
      <dgm:spPr/>
    </dgm:pt>
    <dgm:pt modelId="{D464BF5E-9B34-4847-BA88-9931B64448FF}" type="pres">
      <dgm:prSet presAssocID="{BB33D198-34D2-4F2F-88D4-EC4844CBC709}" presName="compNode" presStyleCnt="0"/>
      <dgm:spPr/>
    </dgm:pt>
    <dgm:pt modelId="{4EBB32EC-F1D5-4658-A421-83847B94C480}" type="pres">
      <dgm:prSet presAssocID="{BB33D198-34D2-4F2F-88D4-EC4844CBC709}" presName="iconBgRect" presStyleLbl="bgShp" presStyleIdx="1" presStyleCnt="4"/>
      <dgm:spPr/>
    </dgm:pt>
    <dgm:pt modelId="{B469B26D-9256-49EA-A796-77E24981314C}" type="pres">
      <dgm:prSet presAssocID="{BB33D198-34D2-4F2F-88D4-EC4844CBC70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search"/>
        </a:ext>
      </dgm:extLst>
    </dgm:pt>
    <dgm:pt modelId="{2322A945-7B1B-4E45-A994-946C8C87DCB0}" type="pres">
      <dgm:prSet presAssocID="{BB33D198-34D2-4F2F-88D4-EC4844CBC709}" presName="spaceRect" presStyleCnt="0"/>
      <dgm:spPr/>
    </dgm:pt>
    <dgm:pt modelId="{A972047C-F29F-4EB1-B398-EBFD14D95ADA}" type="pres">
      <dgm:prSet presAssocID="{BB33D198-34D2-4F2F-88D4-EC4844CBC709}" presName="textRect" presStyleLbl="revTx" presStyleIdx="1" presStyleCnt="4">
        <dgm:presLayoutVars>
          <dgm:chMax val="1"/>
          <dgm:chPref val="1"/>
        </dgm:presLayoutVars>
      </dgm:prSet>
      <dgm:spPr/>
    </dgm:pt>
    <dgm:pt modelId="{C31896B3-7D7F-41DA-858D-6FCEB9C075E1}" type="pres">
      <dgm:prSet presAssocID="{C155F89A-6AF0-4CD5-9097-D7B9C5B42076}" presName="sibTrans" presStyleLbl="sibTrans2D1" presStyleIdx="0" presStyleCnt="0"/>
      <dgm:spPr/>
    </dgm:pt>
    <dgm:pt modelId="{A429A0FB-F7F8-4233-984E-9544F67D1A0B}" type="pres">
      <dgm:prSet presAssocID="{0AC012D4-E5AB-45D7-860A-68330D8CA734}" presName="compNode" presStyleCnt="0"/>
      <dgm:spPr/>
    </dgm:pt>
    <dgm:pt modelId="{CF12EEB1-6389-45FF-B5C9-379005A714A6}" type="pres">
      <dgm:prSet presAssocID="{0AC012D4-E5AB-45D7-860A-68330D8CA734}" presName="iconBgRect" presStyleLbl="bgShp" presStyleIdx="2" presStyleCnt="4"/>
      <dgm:spPr/>
    </dgm:pt>
    <dgm:pt modelId="{640F1CDE-FE40-4FB3-9503-32802E05C03B}" type="pres">
      <dgm:prSet presAssocID="{0AC012D4-E5AB-45D7-860A-68330D8CA73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Book"/>
        </a:ext>
      </dgm:extLst>
    </dgm:pt>
    <dgm:pt modelId="{E18C237A-095C-4032-8065-216368FB93FC}" type="pres">
      <dgm:prSet presAssocID="{0AC012D4-E5AB-45D7-860A-68330D8CA734}" presName="spaceRect" presStyleCnt="0"/>
      <dgm:spPr/>
    </dgm:pt>
    <dgm:pt modelId="{A2EFF8BF-A853-4203-B8DE-CEA103BDA492}" type="pres">
      <dgm:prSet presAssocID="{0AC012D4-E5AB-45D7-860A-68330D8CA734}" presName="textRect" presStyleLbl="revTx" presStyleIdx="2" presStyleCnt="4">
        <dgm:presLayoutVars>
          <dgm:chMax val="1"/>
          <dgm:chPref val="1"/>
        </dgm:presLayoutVars>
      </dgm:prSet>
      <dgm:spPr/>
    </dgm:pt>
    <dgm:pt modelId="{D4BB8112-1A82-4005-880F-B322C0F6DBFE}" type="pres">
      <dgm:prSet presAssocID="{3AED9546-A368-462C-811D-9F781317730E}" presName="sibTrans" presStyleLbl="sibTrans2D1" presStyleIdx="0" presStyleCnt="0"/>
      <dgm:spPr/>
    </dgm:pt>
    <dgm:pt modelId="{29E92BAA-F8ED-444E-999E-07C1D32FF3AC}" type="pres">
      <dgm:prSet presAssocID="{E2198627-81DA-4FD1-8400-266F71473A9F}" presName="compNode" presStyleCnt="0"/>
      <dgm:spPr/>
    </dgm:pt>
    <dgm:pt modelId="{9E3D17AD-9D09-4E91-9542-8E19A077031E}" type="pres">
      <dgm:prSet presAssocID="{E2198627-81DA-4FD1-8400-266F71473A9F}" presName="iconBgRect" presStyleLbl="bgShp" presStyleIdx="3" presStyleCnt="4"/>
      <dgm:spPr/>
    </dgm:pt>
    <dgm:pt modelId="{1C3AAA17-1F65-41CB-9C0C-D660C27E7138}" type="pres">
      <dgm:prSet presAssocID="{E2198627-81DA-4FD1-8400-266F71473A9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31AA66C2-9E79-4A45-AB0C-1F6FD6971AD6}" type="pres">
      <dgm:prSet presAssocID="{E2198627-81DA-4FD1-8400-266F71473A9F}" presName="spaceRect" presStyleCnt="0"/>
      <dgm:spPr/>
    </dgm:pt>
    <dgm:pt modelId="{FEC8D11C-FE0E-4B7E-901F-BFCCE6D124C1}" type="pres">
      <dgm:prSet presAssocID="{E2198627-81DA-4FD1-8400-266F71473A9F}" presName="textRect" presStyleLbl="revTx" presStyleIdx="3" presStyleCnt="4">
        <dgm:presLayoutVars>
          <dgm:chMax val="1"/>
          <dgm:chPref val="1"/>
        </dgm:presLayoutVars>
      </dgm:prSet>
      <dgm:spPr/>
    </dgm:pt>
  </dgm:ptLst>
  <dgm:cxnLst>
    <dgm:cxn modelId="{F9A1BF22-863E-4B21-8ED5-3F33785C63AC}" type="presOf" srcId="{3AED9546-A368-462C-811D-9F781317730E}" destId="{D4BB8112-1A82-4005-880F-B322C0F6DBFE}" srcOrd="0" destOrd="0" presId="urn:microsoft.com/office/officeart/2018/2/layout/IconCircleList"/>
    <dgm:cxn modelId="{2ABD5C2A-6553-4FC3-9A9F-2F2586F63137}" srcId="{1F4CBCCB-ED5C-4FB2-A35C-687ECA3D2043}" destId="{CFB9810C-B51D-4FF3-8B8A-838959802663}" srcOrd="0" destOrd="0" parTransId="{0E403212-0BFD-4FF8-930A-0794D58F3476}" sibTransId="{38B61A98-D63F-4FD1-80A2-506B190EE116}"/>
    <dgm:cxn modelId="{A87A603A-04F5-4991-9B2B-F90B7682CBFB}" type="presOf" srcId="{E2198627-81DA-4FD1-8400-266F71473A9F}" destId="{FEC8D11C-FE0E-4B7E-901F-BFCCE6D124C1}" srcOrd="0" destOrd="0" presId="urn:microsoft.com/office/officeart/2018/2/layout/IconCircleList"/>
    <dgm:cxn modelId="{7F829C3A-5E8A-476F-B04F-72D496A8CF91}" srcId="{1F4CBCCB-ED5C-4FB2-A35C-687ECA3D2043}" destId="{E2198627-81DA-4FD1-8400-266F71473A9F}" srcOrd="3" destOrd="0" parTransId="{E603D1F6-C077-4BBE-90A6-07016C33FC00}" sibTransId="{E1588933-1983-4D48-87E3-9FD81C69A333}"/>
    <dgm:cxn modelId="{DCE21C66-B3AE-4636-AC3C-1A1DB893135E}" type="presOf" srcId="{CFB9810C-B51D-4FF3-8B8A-838959802663}" destId="{DEA0BB4E-9107-4F00-909D-6B7467CCDB0E}" srcOrd="0" destOrd="0" presId="urn:microsoft.com/office/officeart/2018/2/layout/IconCircleList"/>
    <dgm:cxn modelId="{6DB65678-80D4-4C0E-8D9F-DA769F726445}" type="presOf" srcId="{BB33D198-34D2-4F2F-88D4-EC4844CBC709}" destId="{A972047C-F29F-4EB1-B398-EBFD14D95ADA}" srcOrd="0" destOrd="0" presId="urn:microsoft.com/office/officeart/2018/2/layout/IconCircleList"/>
    <dgm:cxn modelId="{50B85978-B1C3-4816-BFE5-3A6015B924DB}" type="presOf" srcId="{0AC012D4-E5AB-45D7-860A-68330D8CA734}" destId="{A2EFF8BF-A853-4203-B8DE-CEA103BDA492}" srcOrd="0" destOrd="0" presId="urn:microsoft.com/office/officeart/2018/2/layout/IconCircleList"/>
    <dgm:cxn modelId="{81166086-989F-4D81-8315-32ED29007366}" srcId="{1F4CBCCB-ED5C-4FB2-A35C-687ECA3D2043}" destId="{0AC012D4-E5AB-45D7-860A-68330D8CA734}" srcOrd="2" destOrd="0" parTransId="{6F251561-91D1-4FFF-8843-F4EFC007B9EA}" sibTransId="{3AED9546-A368-462C-811D-9F781317730E}"/>
    <dgm:cxn modelId="{EEE0F28B-438E-471C-8302-585EEE659FCC}" type="presOf" srcId="{38B61A98-D63F-4FD1-80A2-506B190EE116}" destId="{CB6A5C34-3AF0-42D8-8BC9-B3337110A736}" srcOrd="0" destOrd="0" presId="urn:microsoft.com/office/officeart/2018/2/layout/IconCircleList"/>
    <dgm:cxn modelId="{38BC0BA0-1F3A-4688-8FB7-B4B79BE8A82F}" srcId="{1F4CBCCB-ED5C-4FB2-A35C-687ECA3D2043}" destId="{BB33D198-34D2-4F2F-88D4-EC4844CBC709}" srcOrd="1" destOrd="0" parTransId="{370B2447-9C05-437A-8CDD-4808F0AA04B7}" sibTransId="{C155F89A-6AF0-4CD5-9097-D7B9C5B42076}"/>
    <dgm:cxn modelId="{7F04A2C5-A89C-4494-90FC-40F41D4D31FF}" type="presOf" srcId="{C155F89A-6AF0-4CD5-9097-D7B9C5B42076}" destId="{C31896B3-7D7F-41DA-858D-6FCEB9C075E1}" srcOrd="0" destOrd="0" presId="urn:microsoft.com/office/officeart/2018/2/layout/IconCircleList"/>
    <dgm:cxn modelId="{71A9DCDA-3B37-4E02-B2BB-3FBFCF3C31BA}" type="presOf" srcId="{1F4CBCCB-ED5C-4FB2-A35C-687ECA3D2043}" destId="{9A275BE0-230E-4982-BC91-A287A44023B4}" srcOrd="0" destOrd="0" presId="urn:microsoft.com/office/officeart/2018/2/layout/IconCircleList"/>
    <dgm:cxn modelId="{ED030C0C-A931-4A6C-978C-0DDE3106BE1F}" type="presParOf" srcId="{9A275BE0-230E-4982-BC91-A287A44023B4}" destId="{A3943FFB-F6B5-4E8C-84FA-640E2462A591}" srcOrd="0" destOrd="0" presId="urn:microsoft.com/office/officeart/2018/2/layout/IconCircleList"/>
    <dgm:cxn modelId="{0C413F52-467A-4F15-8508-1BCF84937845}" type="presParOf" srcId="{A3943FFB-F6B5-4E8C-84FA-640E2462A591}" destId="{68C3A700-E63C-4A76-8976-FE9EFA3ABB7F}" srcOrd="0" destOrd="0" presId="urn:microsoft.com/office/officeart/2018/2/layout/IconCircleList"/>
    <dgm:cxn modelId="{8341FFCD-EEC7-48A6-AAC7-ABA1328AD065}" type="presParOf" srcId="{68C3A700-E63C-4A76-8976-FE9EFA3ABB7F}" destId="{F44D77EF-DA31-4207-A633-958B3D83D45B}" srcOrd="0" destOrd="0" presId="urn:microsoft.com/office/officeart/2018/2/layout/IconCircleList"/>
    <dgm:cxn modelId="{23AB07E5-F67C-4EDB-8898-EAB68DF295C8}" type="presParOf" srcId="{68C3A700-E63C-4A76-8976-FE9EFA3ABB7F}" destId="{A5A4916A-5783-4D0B-8530-93A277528ECC}" srcOrd="1" destOrd="0" presId="urn:microsoft.com/office/officeart/2018/2/layout/IconCircleList"/>
    <dgm:cxn modelId="{B252CFDE-FE3A-4C57-93D5-23D8A44A27CE}" type="presParOf" srcId="{68C3A700-E63C-4A76-8976-FE9EFA3ABB7F}" destId="{7B821F94-4E75-48AC-9702-FB2C4E884F9E}" srcOrd="2" destOrd="0" presId="urn:microsoft.com/office/officeart/2018/2/layout/IconCircleList"/>
    <dgm:cxn modelId="{D2E307FF-81FA-4852-AF9A-9B3FE3767D8D}" type="presParOf" srcId="{68C3A700-E63C-4A76-8976-FE9EFA3ABB7F}" destId="{DEA0BB4E-9107-4F00-909D-6B7467CCDB0E}" srcOrd="3" destOrd="0" presId="urn:microsoft.com/office/officeart/2018/2/layout/IconCircleList"/>
    <dgm:cxn modelId="{5A60DD0E-8200-44B8-8F2F-D3A83E60EE17}" type="presParOf" srcId="{A3943FFB-F6B5-4E8C-84FA-640E2462A591}" destId="{CB6A5C34-3AF0-42D8-8BC9-B3337110A736}" srcOrd="1" destOrd="0" presId="urn:microsoft.com/office/officeart/2018/2/layout/IconCircleList"/>
    <dgm:cxn modelId="{C80F8210-3E0A-4659-9C50-56BC2385E6FF}" type="presParOf" srcId="{A3943FFB-F6B5-4E8C-84FA-640E2462A591}" destId="{D464BF5E-9B34-4847-BA88-9931B64448FF}" srcOrd="2" destOrd="0" presId="urn:microsoft.com/office/officeart/2018/2/layout/IconCircleList"/>
    <dgm:cxn modelId="{8491675B-E50B-47ED-AF33-406909DE7BAD}" type="presParOf" srcId="{D464BF5E-9B34-4847-BA88-9931B64448FF}" destId="{4EBB32EC-F1D5-4658-A421-83847B94C480}" srcOrd="0" destOrd="0" presId="urn:microsoft.com/office/officeart/2018/2/layout/IconCircleList"/>
    <dgm:cxn modelId="{1852A9F6-2F0D-4E1E-87A5-F05EC84B8617}" type="presParOf" srcId="{D464BF5E-9B34-4847-BA88-9931B64448FF}" destId="{B469B26D-9256-49EA-A796-77E24981314C}" srcOrd="1" destOrd="0" presId="urn:microsoft.com/office/officeart/2018/2/layout/IconCircleList"/>
    <dgm:cxn modelId="{B9EF122E-5C5D-46AF-9270-C4960D64DF1E}" type="presParOf" srcId="{D464BF5E-9B34-4847-BA88-9931B64448FF}" destId="{2322A945-7B1B-4E45-A994-946C8C87DCB0}" srcOrd="2" destOrd="0" presId="urn:microsoft.com/office/officeart/2018/2/layout/IconCircleList"/>
    <dgm:cxn modelId="{C9DE8C90-D96F-44A7-8C64-0E91AC08691A}" type="presParOf" srcId="{D464BF5E-9B34-4847-BA88-9931B64448FF}" destId="{A972047C-F29F-4EB1-B398-EBFD14D95ADA}" srcOrd="3" destOrd="0" presId="urn:microsoft.com/office/officeart/2018/2/layout/IconCircleList"/>
    <dgm:cxn modelId="{53A8FD5F-6D94-4AD8-83DB-034C7096A2AD}" type="presParOf" srcId="{A3943FFB-F6B5-4E8C-84FA-640E2462A591}" destId="{C31896B3-7D7F-41DA-858D-6FCEB9C075E1}" srcOrd="3" destOrd="0" presId="urn:microsoft.com/office/officeart/2018/2/layout/IconCircleList"/>
    <dgm:cxn modelId="{8E0CA6C0-7AF0-471F-B11E-6C62BCBFE545}" type="presParOf" srcId="{A3943FFB-F6B5-4E8C-84FA-640E2462A591}" destId="{A429A0FB-F7F8-4233-984E-9544F67D1A0B}" srcOrd="4" destOrd="0" presId="urn:microsoft.com/office/officeart/2018/2/layout/IconCircleList"/>
    <dgm:cxn modelId="{86BA841A-15AE-462F-869F-B2D849C78A34}" type="presParOf" srcId="{A429A0FB-F7F8-4233-984E-9544F67D1A0B}" destId="{CF12EEB1-6389-45FF-B5C9-379005A714A6}" srcOrd="0" destOrd="0" presId="urn:microsoft.com/office/officeart/2018/2/layout/IconCircleList"/>
    <dgm:cxn modelId="{FAA1AC99-7D27-4265-917B-B28E96B55B48}" type="presParOf" srcId="{A429A0FB-F7F8-4233-984E-9544F67D1A0B}" destId="{640F1CDE-FE40-4FB3-9503-32802E05C03B}" srcOrd="1" destOrd="0" presId="urn:microsoft.com/office/officeart/2018/2/layout/IconCircleList"/>
    <dgm:cxn modelId="{0F1AFE80-2CF8-4E31-A6D4-297CA7A5CB48}" type="presParOf" srcId="{A429A0FB-F7F8-4233-984E-9544F67D1A0B}" destId="{E18C237A-095C-4032-8065-216368FB93FC}" srcOrd="2" destOrd="0" presId="urn:microsoft.com/office/officeart/2018/2/layout/IconCircleList"/>
    <dgm:cxn modelId="{E6AD209A-A061-405E-AD82-30D28D65BAC3}" type="presParOf" srcId="{A429A0FB-F7F8-4233-984E-9544F67D1A0B}" destId="{A2EFF8BF-A853-4203-B8DE-CEA103BDA492}" srcOrd="3" destOrd="0" presId="urn:microsoft.com/office/officeart/2018/2/layout/IconCircleList"/>
    <dgm:cxn modelId="{7E4BD7A1-F457-42CD-8231-62940E654538}" type="presParOf" srcId="{A3943FFB-F6B5-4E8C-84FA-640E2462A591}" destId="{D4BB8112-1A82-4005-880F-B322C0F6DBFE}" srcOrd="5" destOrd="0" presId="urn:microsoft.com/office/officeart/2018/2/layout/IconCircleList"/>
    <dgm:cxn modelId="{8942A45A-DD36-4C8A-AEBE-67C3364B016E}" type="presParOf" srcId="{A3943FFB-F6B5-4E8C-84FA-640E2462A591}" destId="{29E92BAA-F8ED-444E-999E-07C1D32FF3AC}" srcOrd="6" destOrd="0" presId="urn:microsoft.com/office/officeart/2018/2/layout/IconCircleList"/>
    <dgm:cxn modelId="{9E94E798-C6D5-45B7-A94F-4012D924C28A}" type="presParOf" srcId="{29E92BAA-F8ED-444E-999E-07C1D32FF3AC}" destId="{9E3D17AD-9D09-4E91-9542-8E19A077031E}" srcOrd="0" destOrd="0" presId="urn:microsoft.com/office/officeart/2018/2/layout/IconCircleList"/>
    <dgm:cxn modelId="{47E8A766-6CB5-40BE-8D5E-B93E0A47C7D1}" type="presParOf" srcId="{29E92BAA-F8ED-444E-999E-07C1D32FF3AC}" destId="{1C3AAA17-1F65-41CB-9C0C-D660C27E7138}" srcOrd="1" destOrd="0" presId="urn:microsoft.com/office/officeart/2018/2/layout/IconCircleList"/>
    <dgm:cxn modelId="{07A51F08-B3F4-49A9-844C-7CA57E65125F}" type="presParOf" srcId="{29E92BAA-F8ED-444E-999E-07C1D32FF3AC}" destId="{31AA66C2-9E79-4A45-AB0C-1F6FD6971AD6}" srcOrd="2" destOrd="0" presId="urn:microsoft.com/office/officeart/2018/2/layout/IconCircleList"/>
    <dgm:cxn modelId="{60E917E7-FA7C-445F-8141-272BC8FE4D3B}" type="presParOf" srcId="{29E92BAA-F8ED-444E-999E-07C1D32FF3AC}" destId="{FEC8D11C-FE0E-4B7E-901F-BFCCE6D124C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580996-9B57-4F16-B14E-2E77B0885C6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C5E5582-1E65-4759-8BAB-734B55441202}">
      <dgm:prSet custT="1"/>
      <dgm:spPr/>
      <dgm:t>
        <a:bodyPr/>
        <a:lstStyle/>
        <a:p>
          <a:pPr>
            <a:lnSpc>
              <a:spcPct val="100000"/>
            </a:lnSpc>
          </a:pPr>
          <a:r>
            <a:rPr lang="en-GB" sz="1600"/>
            <a:t>Concentration is focusing your attention on one task and ignoring everything else.</a:t>
          </a:r>
          <a:endParaRPr lang="en-US" sz="1600"/>
        </a:p>
      </dgm:t>
    </dgm:pt>
    <dgm:pt modelId="{4638ACDE-AF1C-495C-AD89-72789BFFA7D0}" type="parTrans" cxnId="{512E72FB-BA7D-4019-9A8F-9AA7715F7B57}">
      <dgm:prSet/>
      <dgm:spPr/>
      <dgm:t>
        <a:bodyPr/>
        <a:lstStyle/>
        <a:p>
          <a:endParaRPr lang="en-US" sz="2800"/>
        </a:p>
      </dgm:t>
    </dgm:pt>
    <dgm:pt modelId="{19693E4A-D08B-46A3-9DE0-640DC6016E34}" type="sibTrans" cxnId="{512E72FB-BA7D-4019-9A8F-9AA7715F7B57}">
      <dgm:prSet/>
      <dgm:spPr/>
      <dgm:t>
        <a:bodyPr/>
        <a:lstStyle/>
        <a:p>
          <a:endParaRPr lang="en-US" sz="2800"/>
        </a:p>
      </dgm:t>
    </dgm:pt>
    <dgm:pt modelId="{4876A51D-83B2-42C9-899D-764E78971A18}">
      <dgm:prSet custT="1"/>
      <dgm:spPr/>
      <dgm:t>
        <a:bodyPr/>
        <a:lstStyle/>
        <a:p>
          <a:pPr>
            <a:lnSpc>
              <a:spcPct val="100000"/>
            </a:lnSpc>
          </a:pPr>
          <a:r>
            <a:rPr lang="en-GB" sz="1600"/>
            <a:t>It helps you use your mental resources better, solve problems more efficiently, and remember information.</a:t>
          </a:r>
          <a:endParaRPr lang="en-US" sz="1600"/>
        </a:p>
      </dgm:t>
    </dgm:pt>
    <dgm:pt modelId="{50275DCE-4EA4-492F-AF0F-9D3377AD9BE2}" type="parTrans" cxnId="{A8AD4D41-97FC-4E11-8A7D-7133D897DFB6}">
      <dgm:prSet/>
      <dgm:spPr/>
      <dgm:t>
        <a:bodyPr/>
        <a:lstStyle/>
        <a:p>
          <a:endParaRPr lang="en-US" sz="2800"/>
        </a:p>
      </dgm:t>
    </dgm:pt>
    <dgm:pt modelId="{F31C6C81-E17C-43B7-9F04-2406BB63D022}" type="sibTrans" cxnId="{A8AD4D41-97FC-4E11-8A7D-7133D897DFB6}">
      <dgm:prSet/>
      <dgm:spPr/>
      <dgm:t>
        <a:bodyPr/>
        <a:lstStyle/>
        <a:p>
          <a:endParaRPr lang="en-US" sz="2800"/>
        </a:p>
      </dgm:t>
    </dgm:pt>
    <dgm:pt modelId="{D8082EEB-E6A1-48E7-93DC-80257D4372E4}">
      <dgm:prSet custT="1"/>
      <dgm:spPr/>
      <dgm:t>
        <a:bodyPr/>
        <a:lstStyle/>
        <a:p>
          <a:pPr>
            <a:lnSpc>
              <a:spcPct val="100000"/>
            </a:lnSpc>
          </a:pPr>
          <a:r>
            <a:rPr lang="en-GB" sz="1600" dirty="0"/>
            <a:t>Staying focused is linked to future success – many successful people (like Steve Jobs and Bill Gates) credit focus as a key to achievement.</a:t>
          </a:r>
          <a:endParaRPr lang="en-US" sz="1600" dirty="0"/>
        </a:p>
      </dgm:t>
    </dgm:pt>
    <dgm:pt modelId="{EF445B13-8F87-40DF-BA3F-1E359DEEB9F0}" type="parTrans" cxnId="{5D99F03F-DB32-4AE2-989E-1DDFD31707F3}">
      <dgm:prSet/>
      <dgm:spPr/>
      <dgm:t>
        <a:bodyPr/>
        <a:lstStyle/>
        <a:p>
          <a:endParaRPr lang="en-US" sz="2800"/>
        </a:p>
      </dgm:t>
    </dgm:pt>
    <dgm:pt modelId="{6E0F1394-CD71-4582-A2E4-79255ADAB887}" type="sibTrans" cxnId="{5D99F03F-DB32-4AE2-989E-1DDFD31707F3}">
      <dgm:prSet/>
      <dgm:spPr/>
      <dgm:t>
        <a:bodyPr/>
        <a:lstStyle/>
        <a:p>
          <a:endParaRPr lang="en-US" sz="2800"/>
        </a:p>
      </dgm:t>
    </dgm:pt>
    <dgm:pt modelId="{8E29E742-C6E9-4C62-BB99-434CBA4B702E}">
      <dgm:prSet custT="1"/>
      <dgm:spPr/>
      <dgm:t>
        <a:bodyPr/>
        <a:lstStyle/>
        <a:p>
          <a:pPr>
            <a:lnSpc>
              <a:spcPct val="100000"/>
            </a:lnSpc>
          </a:pPr>
          <a:r>
            <a:rPr lang="en-GB" sz="1600"/>
            <a:t>Why Concentration Matters</a:t>
          </a:r>
          <a:endParaRPr lang="en-US" sz="1600"/>
        </a:p>
      </dgm:t>
    </dgm:pt>
    <dgm:pt modelId="{2F643C75-1515-442F-9AA3-B07F726668E4}" type="parTrans" cxnId="{18A2A6B8-01DC-4CF9-9A1A-CF374FF6F62C}">
      <dgm:prSet/>
      <dgm:spPr/>
      <dgm:t>
        <a:bodyPr/>
        <a:lstStyle/>
        <a:p>
          <a:endParaRPr lang="en-US" sz="2800"/>
        </a:p>
      </dgm:t>
    </dgm:pt>
    <dgm:pt modelId="{6E7282BF-69B3-4C88-BF44-4F81F6EC46BE}" type="sibTrans" cxnId="{18A2A6B8-01DC-4CF9-9A1A-CF374FF6F62C}">
      <dgm:prSet/>
      <dgm:spPr/>
      <dgm:t>
        <a:bodyPr/>
        <a:lstStyle/>
        <a:p>
          <a:endParaRPr lang="en-US" sz="2800"/>
        </a:p>
      </dgm:t>
    </dgm:pt>
    <dgm:pt modelId="{315D28BC-99AF-43E0-ADF3-54542047555F}">
      <dgm:prSet custT="1"/>
      <dgm:spPr/>
      <dgm:t>
        <a:bodyPr/>
        <a:lstStyle/>
        <a:p>
          <a:pPr>
            <a:lnSpc>
              <a:spcPct val="100000"/>
            </a:lnSpc>
          </a:pPr>
          <a:r>
            <a:rPr lang="en-GB" sz="1400" dirty="0"/>
            <a:t>Helps you achieve better results by focusing on the present.</a:t>
          </a:r>
          <a:endParaRPr lang="en-US" sz="1400" dirty="0"/>
        </a:p>
      </dgm:t>
    </dgm:pt>
    <dgm:pt modelId="{8457057B-5882-4144-8511-B6D56E2F9E35}" type="parTrans" cxnId="{78F7A628-BB39-4EB6-94EA-964D638714CC}">
      <dgm:prSet/>
      <dgm:spPr/>
      <dgm:t>
        <a:bodyPr/>
        <a:lstStyle/>
        <a:p>
          <a:endParaRPr lang="en-US" sz="2800"/>
        </a:p>
      </dgm:t>
    </dgm:pt>
    <dgm:pt modelId="{572BBA06-720C-43A9-A7AC-7A01B3AE5995}" type="sibTrans" cxnId="{78F7A628-BB39-4EB6-94EA-964D638714CC}">
      <dgm:prSet/>
      <dgm:spPr/>
      <dgm:t>
        <a:bodyPr/>
        <a:lstStyle/>
        <a:p>
          <a:endParaRPr lang="en-US" sz="2800"/>
        </a:p>
      </dgm:t>
    </dgm:pt>
    <dgm:pt modelId="{C8990B70-DA14-4918-BBB1-A6733C05A552}">
      <dgm:prSet custT="1"/>
      <dgm:spPr/>
      <dgm:t>
        <a:bodyPr/>
        <a:lstStyle/>
        <a:p>
          <a:pPr>
            <a:lnSpc>
              <a:spcPct val="100000"/>
            </a:lnSpc>
          </a:pPr>
          <a:r>
            <a:rPr lang="en-GB" sz="1400" dirty="0"/>
            <a:t>Reduces the chance of missing important information.</a:t>
          </a:r>
          <a:endParaRPr lang="en-US" sz="1400" dirty="0"/>
        </a:p>
      </dgm:t>
    </dgm:pt>
    <dgm:pt modelId="{AF3DA9D8-7727-4EE3-AA76-CCE5EB660449}" type="parTrans" cxnId="{348316F3-6E0B-4B94-AC0C-DEADFE4D5817}">
      <dgm:prSet/>
      <dgm:spPr/>
      <dgm:t>
        <a:bodyPr/>
        <a:lstStyle/>
        <a:p>
          <a:endParaRPr lang="en-US" sz="2800"/>
        </a:p>
      </dgm:t>
    </dgm:pt>
    <dgm:pt modelId="{33312BB9-66E6-47E3-B7EE-A2E8D35EF1D7}" type="sibTrans" cxnId="{348316F3-6E0B-4B94-AC0C-DEADFE4D5817}">
      <dgm:prSet/>
      <dgm:spPr/>
      <dgm:t>
        <a:bodyPr/>
        <a:lstStyle/>
        <a:p>
          <a:endParaRPr lang="en-US" sz="2800"/>
        </a:p>
      </dgm:t>
    </dgm:pt>
    <dgm:pt modelId="{A658135C-8D1E-4F57-AB07-FB3530135FE6}">
      <dgm:prSet custT="1"/>
      <dgm:spPr/>
      <dgm:t>
        <a:bodyPr/>
        <a:lstStyle/>
        <a:p>
          <a:pPr>
            <a:lnSpc>
              <a:spcPct val="100000"/>
            </a:lnSpc>
          </a:pPr>
          <a:r>
            <a:rPr lang="en-GB" sz="1400" dirty="0"/>
            <a:t>Makes learning and memorising easier.</a:t>
          </a:r>
          <a:endParaRPr lang="en-US" sz="1100" dirty="0"/>
        </a:p>
      </dgm:t>
    </dgm:pt>
    <dgm:pt modelId="{48A38F38-A292-4C94-BBE8-4D31F8D9BDD4}" type="parTrans" cxnId="{2E2833FB-22A0-4B21-8A92-0EAE45E7E7B8}">
      <dgm:prSet/>
      <dgm:spPr/>
      <dgm:t>
        <a:bodyPr/>
        <a:lstStyle/>
        <a:p>
          <a:endParaRPr lang="en-US" sz="2800"/>
        </a:p>
      </dgm:t>
    </dgm:pt>
    <dgm:pt modelId="{011FB4C3-F5FF-4EA6-8669-CED3259657F5}" type="sibTrans" cxnId="{2E2833FB-22A0-4B21-8A92-0EAE45E7E7B8}">
      <dgm:prSet/>
      <dgm:spPr/>
      <dgm:t>
        <a:bodyPr/>
        <a:lstStyle/>
        <a:p>
          <a:endParaRPr lang="en-US" sz="2800"/>
        </a:p>
      </dgm:t>
    </dgm:pt>
    <dgm:pt modelId="{BCD3B9D2-8F74-45E9-AEA2-62AF60F62182}">
      <dgm:prSet custT="1"/>
      <dgm:spPr/>
      <dgm:t>
        <a:bodyPr/>
        <a:lstStyle/>
        <a:p>
          <a:pPr>
            <a:lnSpc>
              <a:spcPct val="100000"/>
            </a:lnSpc>
          </a:pPr>
          <a:r>
            <a:rPr lang="en-GB" sz="1600"/>
            <a:t>Improving Concentration</a:t>
          </a:r>
          <a:endParaRPr lang="en-US" sz="1600"/>
        </a:p>
      </dgm:t>
    </dgm:pt>
    <dgm:pt modelId="{BD822A71-A046-4492-9652-79DC7623B405}" type="parTrans" cxnId="{589388EE-F875-4D54-9B1A-2A53320D2371}">
      <dgm:prSet/>
      <dgm:spPr/>
      <dgm:t>
        <a:bodyPr/>
        <a:lstStyle/>
        <a:p>
          <a:endParaRPr lang="en-US" sz="2800"/>
        </a:p>
      </dgm:t>
    </dgm:pt>
    <dgm:pt modelId="{14CE9380-0FE4-48E9-8965-169781997547}" type="sibTrans" cxnId="{589388EE-F875-4D54-9B1A-2A53320D2371}">
      <dgm:prSet/>
      <dgm:spPr/>
      <dgm:t>
        <a:bodyPr/>
        <a:lstStyle/>
        <a:p>
          <a:endParaRPr lang="en-US" sz="2800"/>
        </a:p>
      </dgm:t>
    </dgm:pt>
    <dgm:pt modelId="{EFEAE622-6B73-4A9E-A5D1-6796C0224C24}">
      <dgm:prSet custT="1"/>
      <dgm:spPr/>
      <dgm:t>
        <a:bodyPr/>
        <a:lstStyle/>
        <a:p>
          <a:pPr>
            <a:lnSpc>
              <a:spcPct val="100000"/>
            </a:lnSpc>
          </a:pPr>
          <a:r>
            <a:rPr lang="en-GB" sz="1400" dirty="0"/>
            <a:t>Eliminate distractions</a:t>
          </a:r>
          <a:endParaRPr lang="en-US" sz="1400" dirty="0"/>
        </a:p>
      </dgm:t>
    </dgm:pt>
    <dgm:pt modelId="{EACD17BF-4352-446A-A702-BAB44EBF8FA7}" type="parTrans" cxnId="{2AB48A1B-1BEB-4B84-8E3A-A041C9155C26}">
      <dgm:prSet/>
      <dgm:spPr/>
      <dgm:t>
        <a:bodyPr/>
        <a:lstStyle/>
        <a:p>
          <a:endParaRPr lang="en-US" sz="2800"/>
        </a:p>
      </dgm:t>
    </dgm:pt>
    <dgm:pt modelId="{807FDD4F-C299-46B6-8057-B75F6611673D}" type="sibTrans" cxnId="{2AB48A1B-1BEB-4B84-8E3A-A041C9155C26}">
      <dgm:prSet/>
      <dgm:spPr/>
      <dgm:t>
        <a:bodyPr/>
        <a:lstStyle/>
        <a:p>
          <a:endParaRPr lang="en-US" sz="2800"/>
        </a:p>
      </dgm:t>
    </dgm:pt>
    <dgm:pt modelId="{89AD2DF6-67B8-41B5-8D7B-606E6F76A1B0}">
      <dgm:prSet custT="1"/>
      <dgm:spPr/>
      <dgm:t>
        <a:bodyPr/>
        <a:lstStyle/>
        <a:p>
          <a:pPr>
            <a:lnSpc>
              <a:spcPct val="100000"/>
            </a:lnSpc>
          </a:pPr>
          <a:r>
            <a:rPr lang="en-GB" sz="1400" dirty="0"/>
            <a:t>Avoid multitasking</a:t>
          </a:r>
          <a:endParaRPr lang="en-US" sz="1400" dirty="0"/>
        </a:p>
      </dgm:t>
    </dgm:pt>
    <dgm:pt modelId="{68A52737-00DD-41E1-8067-4A3D3FEB8BCC}" type="parTrans" cxnId="{B9A6859B-3BC2-4F33-B1B7-3F843420EE3E}">
      <dgm:prSet/>
      <dgm:spPr/>
      <dgm:t>
        <a:bodyPr/>
        <a:lstStyle/>
        <a:p>
          <a:endParaRPr lang="en-US" sz="2800"/>
        </a:p>
      </dgm:t>
    </dgm:pt>
    <dgm:pt modelId="{6B061ACD-B5A7-41FF-930C-4056F2A6566F}" type="sibTrans" cxnId="{B9A6859B-3BC2-4F33-B1B7-3F843420EE3E}">
      <dgm:prSet/>
      <dgm:spPr/>
      <dgm:t>
        <a:bodyPr/>
        <a:lstStyle/>
        <a:p>
          <a:endParaRPr lang="en-US" sz="2800"/>
        </a:p>
      </dgm:t>
    </dgm:pt>
    <dgm:pt modelId="{14A70708-982C-4E1D-9774-4894DB7B3385}">
      <dgm:prSet custT="1"/>
      <dgm:spPr/>
      <dgm:t>
        <a:bodyPr/>
        <a:lstStyle/>
        <a:p>
          <a:pPr>
            <a:lnSpc>
              <a:spcPct val="100000"/>
            </a:lnSpc>
          </a:pPr>
          <a:r>
            <a:rPr lang="en-GB" sz="1400" dirty="0"/>
            <a:t>Practice mindfulness</a:t>
          </a:r>
          <a:endParaRPr lang="en-US" sz="1400" dirty="0"/>
        </a:p>
      </dgm:t>
    </dgm:pt>
    <dgm:pt modelId="{FC961E71-8E7A-447B-B780-910E7E46CB41}" type="parTrans" cxnId="{CA9D5C7F-C2BA-4FD8-9D48-58F3F943C599}">
      <dgm:prSet/>
      <dgm:spPr/>
      <dgm:t>
        <a:bodyPr/>
        <a:lstStyle/>
        <a:p>
          <a:endParaRPr lang="en-US" sz="2800"/>
        </a:p>
      </dgm:t>
    </dgm:pt>
    <dgm:pt modelId="{D7B5172B-0322-4E95-A9DA-4061BE2C88BC}" type="sibTrans" cxnId="{CA9D5C7F-C2BA-4FD8-9D48-58F3F943C599}">
      <dgm:prSet/>
      <dgm:spPr/>
      <dgm:t>
        <a:bodyPr/>
        <a:lstStyle/>
        <a:p>
          <a:endParaRPr lang="en-US" sz="2800"/>
        </a:p>
      </dgm:t>
    </dgm:pt>
    <dgm:pt modelId="{AE077734-8A5A-4CEE-A852-86D000982D7C}">
      <dgm:prSet custT="1"/>
      <dgm:spPr/>
      <dgm:t>
        <a:bodyPr/>
        <a:lstStyle/>
        <a:p>
          <a:pPr>
            <a:lnSpc>
              <a:spcPct val="100000"/>
            </a:lnSpc>
          </a:pPr>
          <a:r>
            <a:rPr lang="en-GB" sz="1400" dirty="0"/>
            <a:t>Get enough sleep</a:t>
          </a:r>
          <a:endParaRPr lang="en-US" sz="1400" dirty="0"/>
        </a:p>
      </dgm:t>
    </dgm:pt>
    <dgm:pt modelId="{FE1A3799-9893-47BA-AA96-ECC8951804F3}" type="parTrans" cxnId="{6647A2DC-4577-4A50-BAE9-8FE473A88C80}">
      <dgm:prSet/>
      <dgm:spPr/>
      <dgm:t>
        <a:bodyPr/>
        <a:lstStyle/>
        <a:p>
          <a:endParaRPr lang="en-US" sz="2800"/>
        </a:p>
      </dgm:t>
    </dgm:pt>
    <dgm:pt modelId="{A04C9B5A-E72B-4468-85F6-8EED5078F8C5}" type="sibTrans" cxnId="{6647A2DC-4577-4A50-BAE9-8FE473A88C80}">
      <dgm:prSet/>
      <dgm:spPr/>
      <dgm:t>
        <a:bodyPr/>
        <a:lstStyle/>
        <a:p>
          <a:endParaRPr lang="en-US" sz="2800"/>
        </a:p>
      </dgm:t>
    </dgm:pt>
    <dgm:pt modelId="{DF35A051-1E3B-4564-9B6B-9197302A8716}">
      <dgm:prSet custT="1"/>
      <dgm:spPr/>
      <dgm:t>
        <a:bodyPr/>
        <a:lstStyle/>
        <a:p>
          <a:pPr>
            <a:lnSpc>
              <a:spcPct val="100000"/>
            </a:lnSpc>
          </a:pPr>
          <a:r>
            <a:rPr lang="en-GB" sz="1400" dirty="0"/>
            <a:t>Focus on the present moment</a:t>
          </a:r>
          <a:endParaRPr lang="en-US" sz="1100" dirty="0"/>
        </a:p>
      </dgm:t>
    </dgm:pt>
    <dgm:pt modelId="{C3A8A68B-F77D-4A2E-A42C-DDF64E94B0F7}" type="parTrans" cxnId="{838418DC-4A83-4A65-B698-CF2AC9F80367}">
      <dgm:prSet/>
      <dgm:spPr/>
      <dgm:t>
        <a:bodyPr/>
        <a:lstStyle/>
        <a:p>
          <a:endParaRPr lang="en-US" sz="2800"/>
        </a:p>
      </dgm:t>
    </dgm:pt>
    <dgm:pt modelId="{2945E8FB-814B-419F-8F7D-CC27D4FCF969}" type="sibTrans" cxnId="{838418DC-4A83-4A65-B698-CF2AC9F80367}">
      <dgm:prSet/>
      <dgm:spPr/>
      <dgm:t>
        <a:bodyPr/>
        <a:lstStyle/>
        <a:p>
          <a:endParaRPr lang="en-US" sz="2800"/>
        </a:p>
      </dgm:t>
    </dgm:pt>
    <dgm:pt modelId="{0BD97996-B063-434A-8098-11391FFFCA34}" type="pres">
      <dgm:prSet presAssocID="{DC580996-9B57-4F16-B14E-2E77B0885C6C}" presName="linear" presStyleCnt="0">
        <dgm:presLayoutVars>
          <dgm:animLvl val="lvl"/>
          <dgm:resizeHandles val="exact"/>
        </dgm:presLayoutVars>
      </dgm:prSet>
      <dgm:spPr/>
    </dgm:pt>
    <dgm:pt modelId="{B152BE6A-FCC4-4696-AA53-F3754893C76F}" type="pres">
      <dgm:prSet presAssocID="{7C5E5582-1E65-4759-8BAB-734B55441202}" presName="parentText" presStyleLbl="node1" presStyleIdx="0" presStyleCnt="5">
        <dgm:presLayoutVars>
          <dgm:chMax val="0"/>
          <dgm:bulletEnabled val="1"/>
        </dgm:presLayoutVars>
      </dgm:prSet>
      <dgm:spPr/>
    </dgm:pt>
    <dgm:pt modelId="{11547401-D64F-4DD0-8717-6C9641D2F778}" type="pres">
      <dgm:prSet presAssocID="{19693E4A-D08B-46A3-9DE0-640DC6016E34}" presName="spacer" presStyleCnt="0"/>
      <dgm:spPr/>
    </dgm:pt>
    <dgm:pt modelId="{64B90C9E-8E17-4799-B500-4DEBEDAA10CF}" type="pres">
      <dgm:prSet presAssocID="{4876A51D-83B2-42C9-899D-764E78971A18}" presName="parentText" presStyleLbl="node1" presStyleIdx="1" presStyleCnt="5">
        <dgm:presLayoutVars>
          <dgm:chMax val="0"/>
          <dgm:bulletEnabled val="1"/>
        </dgm:presLayoutVars>
      </dgm:prSet>
      <dgm:spPr/>
    </dgm:pt>
    <dgm:pt modelId="{D85D9ACC-1E29-4BB8-9B49-8E4372C5EABE}" type="pres">
      <dgm:prSet presAssocID="{F31C6C81-E17C-43B7-9F04-2406BB63D022}" presName="spacer" presStyleCnt="0"/>
      <dgm:spPr/>
    </dgm:pt>
    <dgm:pt modelId="{C5D443CB-38EE-4AED-B1D6-BBBFE037B4F6}" type="pres">
      <dgm:prSet presAssocID="{D8082EEB-E6A1-48E7-93DC-80257D4372E4}" presName="parentText" presStyleLbl="node1" presStyleIdx="2" presStyleCnt="5">
        <dgm:presLayoutVars>
          <dgm:chMax val="0"/>
          <dgm:bulletEnabled val="1"/>
        </dgm:presLayoutVars>
      </dgm:prSet>
      <dgm:spPr/>
    </dgm:pt>
    <dgm:pt modelId="{C83BC238-0B27-44F5-B448-BB18FB7BDFAD}" type="pres">
      <dgm:prSet presAssocID="{6E0F1394-CD71-4582-A2E4-79255ADAB887}" presName="spacer" presStyleCnt="0"/>
      <dgm:spPr/>
    </dgm:pt>
    <dgm:pt modelId="{7296D177-4469-460E-890B-16AED90FEAB1}" type="pres">
      <dgm:prSet presAssocID="{8E29E742-C6E9-4C62-BB99-434CBA4B702E}" presName="parentText" presStyleLbl="node1" presStyleIdx="3" presStyleCnt="5">
        <dgm:presLayoutVars>
          <dgm:chMax val="0"/>
          <dgm:bulletEnabled val="1"/>
        </dgm:presLayoutVars>
      </dgm:prSet>
      <dgm:spPr/>
    </dgm:pt>
    <dgm:pt modelId="{333279E2-0DE9-407B-B30F-FC8776CE002E}" type="pres">
      <dgm:prSet presAssocID="{8E29E742-C6E9-4C62-BB99-434CBA4B702E}" presName="childText" presStyleLbl="revTx" presStyleIdx="0" presStyleCnt="2">
        <dgm:presLayoutVars>
          <dgm:bulletEnabled val="1"/>
        </dgm:presLayoutVars>
      </dgm:prSet>
      <dgm:spPr/>
    </dgm:pt>
    <dgm:pt modelId="{82CAF75E-914B-4151-A29E-1F346DA5FAAE}" type="pres">
      <dgm:prSet presAssocID="{BCD3B9D2-8F74-45E9-AEA2-62AF60F62182}" presName="parentText" presStyleLbl="node1" presStyleIdx="4" presStyleCnt="5">
        <dgm:presLayoutVars>
          <dgm:chMax val="0"/>
          <dgm:bulletEnabled val="1"/>
        </dgm:presLayoutVars>
      </dgm:prSet>
      <dgm:spPr/>
    </dgm:pt>
    <dgm:pt modelId="{9393D154-1ADF-40B6-BC61-10BACD3C76EF}" type="pres">
      <dgm:prSet presAssocID="{BCD3B9D2-8F74-45E9-AEA2-62AF60F62182}" presName="childText" presStyleLbl="revTx" presStyleIdx="1" presStyleCnt="2">
        <dgm:presLayoutVars>
          <dgm:bulletEnabled val="1"/>
        </dgm:presLayoutVars>
      </dgm:prSet>
      <dgm:spPr/>
    </dgm:pt>
  </dgm:ptLst>
  <dgm:cxnLst>
    <dgm:cxn modelId="{652C1013-FD7E-4DA7-B635-5260E4D0696B}" type="presOf" srcId="{8E29E742-C6E9-4C62-BB99-434CBA4B702E}" destId="{7296D177-4469-460E-890B-16AED90FEAB1}" srcOrd="0" destOrd="0" presId="urn:microsoft.com/office/officeart/2005/8/layout/vList2"/>
    <dgm:cxn modelId="{2AB48A1B-1BEB-4B84-8E3A-A041C9155C26}" srcId="{BCD3B9D2-8F74-45E9-AEA2-62AF60F62182}" destId="{EFEAE622-6B73-4A9E-A5D1-6796C0224C24}" srcOrd="0" destOrd="0" parTransId="{EACD17BF-4352-446A-A702-BAB44EBF8FA7}" sibTransId="{807FDD4F-C299-46B6-8057-B75F6611673D}"/>
    <dgm:cxn modelId="{3989C01B-22E9-4FFB-AB07-924E9649D9B7}" type="presOf" srcId="{4876A51D-83B2-42C9-899D-764E78971A18}" destId="{64B90C9E-8E17-4799-B500-4DEBEDAA10CF}" srcOrd="0" destOrd="0" presId="urn:microsoft.com/office/officeart/2005/8/layout/vList2"/>
    <dgm:cxn modelId="{78F7A628-BB39-4EB6-94EA-964D638714CC}" srcId="{8E29E742-C6E9-4C62-BB99-434CBA4B702E}" destId="{315D28BC-99AF-43E0-ADF3-54542047555F}" srcOrd="0" destOrd="0" parTransId="{8457057B-5882-4144-8511-B6D56E2F9E35}" sibTransId="{572BBA06-720C-43A9-A7AC-7A01B3AE5995}"/>
    <dgm:cxn modelId="{B17EDA32-ECBF-46BF-83EB-E5F639316A39}" type="presOf" srcId="{7C5E5582-1E65-4759-8BAB-734B55441202}" destId="{B152BE6A-FCC4-4696-AA53-F3754893C76F}" srcOrd="0" destOrd="0" presId="urn:microsoft.com/office/officeart/2005/8/layout/vList2"/>
    <dgm:cxn modelId="{3004A136-A3DA-4ACF-9295-AEF225F9760F}" type="presOf" srcId="{DC580996-9B57-4F16-B14E-2E77B0885C6C}" destId="{0BD97996-B063-434A-8098-11391FFFCA34}" srcOrd="0" destOrd="0" presId="urn:microsoft.com/office/officeart/2005/8/layout/vList2"/>
    <dgm:cxn modelId="{A27C4C3E-6FAD-430D-B670-0B39B3669D84}" type="presOf" srcId="{D8082EEB-E6A1-48E7-93DC-80257D4372E4}" destId="{C5D443CB-38EE-4AED-B1D6-BBBFE037B4F6}" srcOrd="0" destOrd="0" presId="urn:microsoft.com/office/officeart/2005/8/layout/vList2"/>
    <dgm:cxn modelId="{5D99F03F-DB32-4AE2-989E-1DDFD31707F3}" srcId="{DC580996-9B57-4F16-B14E-2E77B0885C6C}" destId="{D8082EEB-E6A1-48E7-93DC-80257D4372E4}" srcOrd="2" destOrd="0" parTransId="{EF445B13-8F87-40DF-BA3F-1E359DEEB9F0}" sibTransId="{6E0F1394-CD71-4582-A2E4-79255ADAB887}"/>
    <dgm:cxn modelId="{A8AD4D41-97FC-4E11-8A7D-7133D897DFB6}" srcId="{DC580996-9B57-4F16-B14E-2E77B0885C6C}" destId="{4876A51D-83B2-42C9-899D-764E78971A18}" srcOrd="1" destOrd="0" parTransId="{50275DCE-4EA4-492F-AF0F-9D3377AD9BE2}" sibTransId="{F31C6C81-E17C-43B7-9F04-2406BB63D022}"/>
    <dgm:cxn modelId="{A5BF9873-969D-4768-ACC9-F96F5B628E8E}" type="presOf" srcId="{AE077734-8A5A-4CEE-A852-86D000982D7C}" destId="{9393D154-1ADF-40B6-BC61-10BACD3C76EF}" srcOrd="0" destOrd="3" presId="urn:microsoft.com/office/officeart/2005/8/layout/vList2"/>
    <dgm:cxn modelId="{DB378F58-8365-4A79-A80A-A969A9BFDE7A}" type="presOf" srcId="{BCD3B9D2-8F74-45E9-AEA2-62AF60F62182}" destId="{82CAF75E-914B-4151-A29E-1F346DA5FAAE}" srcOrd="0" destOrd="0" presId="urn:microsoft.com/office/officeart/2005/8/layout/vList2"/>
    <dgm:cxn modelId="{CA9D5C7F-C2BA-4FD8-9D48-58F3F943C599}" srcId="{BCD3B9D2-8F74-45E9-AEA2-62AF60F62182}" destId="{14A70708-982C-4E1D-9774-4894DB7B3385}" srcOrd="2" destOrd="0" parTransId="{FC961E71-8E7A-447B-B780-910E7E46CB41}" sibTransId="{D7B5172B-0322-4E95-A9DA-4061BE2C88BC}"/>
    <dgm:cxn modelId="{F375B28F-799E-4FB8-808B-C9C57A0FBF8F}" type="presOf" srcId="{EFEAE622-6B73-4A9E-A5D1-6796C0224C24}" destId="{9393D154-1ADF-40B6-BC61-10BACD3C76EF}" srcOrd="0" destOrd="0" presId="urn:microsoft.com/office/officeart/2005/8/layout/vList2"/>
    <dgm:cxn modelId="{B9A6859B-3BC2-4F33-B1B7-3F843420EE3E}" srcId="{BCD3B9D2-8F74-45E9-AEA2-62AF60F62182}" destId="{89AD2DF6-67B8-41B5-8D7B-606E6F76A1B0}" srcOrd="1" destOrd="0" parTransId="{68A52737-00DD-41E1-8067-4A3D3FEB8BCC}" sibTransId="{6B061ACD-B5A7-41FF-930C-4056F2A6566F}"/>
    <dgm:cxn modelId="{BB668A9F-6475-43B0-89B1-314563F2805D}" type="presOf" srcId="{C8990B70-DA14-4918-BBB1-A6733C05A552}" destId="{333279E2-0DE9-407B-B30F-FC8776CE002E}" srcOrd="0" destOrd="1" presId="urn:microsoft.com/office/officeart/2005/8/layout/vList2"/>
    <dgm:cxn modelId="{18A2A6B8-01DC-4CF9-9A1A-CF374FF6F62C}" srcId="{DC580996-9B57-4F16-B14E-2E77B0885C6C}" destId="{8E29E742-C6E9-4C62-BB99-434CBA4B702E}" srcOrd="3" destOrd="0" parTransId="{2F643C75-1515-442F-9AA3-B07F726668E4}" sibTransId="{6E7282BF-69B3-4C88-BF44-4F81F6EC46BE}"/>
    <dgm:cxn modelId="{C9EEC9BF-1D81-4F57-AD50-CFE9BCB91155}" type="presOf" srcId="{DF35A051-1E3B-4564-9B6B-9197302A8716}" destId="{9393D154-1ADF-40B6-BC61-10BACD3C76EF}" srcOrd="0" destOrd="4" presId="urn:microsoft.com/office/officeart/2005/8/layout/vList2"/>
    <dgm:cxn modelId="{0711E4D7-6202-4930-BF0C-26E1D5E4B325}" type="presOf" srcId="{14A70708-982C-4E1D-9774-4894DB7B3385}" destId="{9393D154-1ADF-40B6-BC61-10BACD3C76EF}" srcOrd="0" destOrd="2" presId="urn:microsoft.com/office/officeart/2005/8/layout/vList2"/>
    <dgm:cxn modelId="{838418DC-4A83-4A65-B698-CF2AC9F80367}" srcId="{BCD3B9D2-8F74-45E9-AEA2-62AF60F62182}" destId="{DF35A051-1E3B-4564-9B6B-9197302A8716}" srcOrd="4" destOrd="0" parTransId="{C3A8A68B-F77D-4A2E-A42C-DDF64E94B0F7}" sibTransId="{2945E8FB-814B-419F-8F7D-CC27D4FCF969}"/>
    <dgm:cxn modelId="{6647A2DC-4577-4A50-BAE9-8FE473A88C80}" srcId="{BCD3B9D2-8F74-45E9-AEA2-62AF60F62182}" destId="{AE077734-8A5A-4CEE-A852-86D000982D7C}" srcOrd="3" destOrd="0" parTransId="{FE1A3799-9893-47BA-AA96-ECC8951804F3}" sibTransId="{A04C9B5A-E72B-4468-85F6-8EED5078F8C5}"/>
    <dgm:cxn modelId="{409AAFE7-9F27-4BB0-B3A0-593436E6C97C}" type="presOf" srcId="{89AD2DF6-67B8-41B5-8D7B-606E6F76A1B0}" destId="{9393D154-1ADF-40B6-BC61-10BACD3C76EF}" srcOrd="0" destOrd="1" presId="urn:microsoft.com/office/officeart/2005/8/layout/vList2"/>
    <dgm:cxn modelId="{589388EE-F875-4D54-9B1A-2A53320D2371}" srcId="{DC580996-9B57-4F16-B14E-2E77B0885C6C}" destId="{BCD3B9D2-8F74-45E9-AEA2-62AF60F62182}" srcOrd="4" destOrd="0" parTransId="{BD822A71-A046-4492-9652-79DC7623B405}" sibTransId="{14CE9380-0FE4-48E9-8965-169781997547}"/>
    <dgm:cxn modelId="{348316F3-6E0B-4B94-AC0C-DEADFE4D5817}" srcId="{8E29E742-C6E9-4C62-BB99-434CBA4B702E}" destId="{C8990B70-DA14-4918-BBB1-A6733C05A552}" srcOrd="1" destOrd="0" parTransId="{AF3DA9D8-7727-4EE3-AA76-CCE5EB660449}" sibTransId="{33312BB9-66E6-47E3-B7EE-A2E8D35EF1D7}"/>
    <dgm:cxn modelId="{1ED631F3-B0D9-4482-891D-5AB5C00A2972}" type="presOf" srcId="{315D28BC-99AF-43E0-ADF3-54542047555F}" destId="{333279E2-0DE9-407B-B30F-FC8776CE002E}" srcOrd="0" destOrd="0" presId="urn:microsoft.com/office/officeart/2005/8/layout/vList2"/>
    <dgm:cxn modelId="{500CC9F3-9459-49C7-A4E4-9143C43C96F2}" type="presOf" srcId="{A658135C-8D1E-4F57-AB07-FB3530135FE6}" destId="{333279E2-0DE9-407B-B30F-FC8776CE002E}" srcOrd="0" destOrd="2" presId="urn:microsoft.com/office/officeart/2005/8/layout/vList2"/>
    <dgm:cxn modelId="{2E2833FB-22A0-4B21-8A92-0EAE45E7E7B8}" srcId="{8E29E742-C6E9-4C62-BB99-434CBA4B702E}" destId="{A658135C-8D1E-4F57-AB07-FB3530135FE6}" srcOrd="2" destOrd="0" parTransId="{48A38F38-A292-4C94-BBE8-4D31F8D9BDD4}" sibTransId="{011FB4C3-F5FF-4EA6-8669-CED3259657F5}"/>
    <dgm:cxn modelId="{512E72FB-BA7D-4019-9A8F-9AA7715F7B57}" srcId="{DC580996-9B57-4F16-B14E-2E77B0885C6C}" destId="{7C5E5582-1E65-4759-8BAB-734B55441202}" srcOrd="0" destOrd="0" parTransId="{4638ACDE-AF1C-495C-AD89-72789BFFA7D0}" sibTransId="{19693E4A-D08B-46A3-9DE0-640DC6016E34}"/>
    <dgm:cxn modelId="{FA6FD04B-6DFC-4E37-87F7-70EACAE5083E}" type="presParOf" srcId="{0BD97996-B063-434A-8098-11391FFFCA34}" destId="{B152BE6A-FCC4-4696-AA53-F3754893C76F}" srcOrd="0" destOrd="0" presId="urn:microsoft.com/office/officeart/2005/8/layout/vList2"/>
    <dgm:cxn modelId="{C9D2461C-0509-402C-9125-C98FD803AAF0}" type="presParOf" srcId="{0BD97996-B063-434A-8098-11391FFFCA34}" destId="{11547401-D64F-4DD0-8717-6C9641D2F778}" srcOrd="1" destOrd="0" presId="urn:microsoft.com/office/officeart/2005/8/layout/vList2"/>
    <dgm:cxn modelId="{9854DA9F-FB38-4336-958F-27415B678AE0}" type="presParOf" srcId="{0BD97996-B063-434A-8098-11391FFFCA34}" destId="{64B90C9E-8E17-4799-B500-4DEBEDAA10CF}" srcOrd="2" destOrd="0" presId="urn:microsoft.com/office/officeart/2005/8/layout/vList2"/>
    <dgm:cxn modelId="{55F90849-49D0-46E4-A6C5-9EFEB5FC36B1}" type="presParOf" srcId="{0BD97996-B063-434A-8098-11391FFFCA34}" destId="{D85D9ACC-1E29-4BB8-9B49-8E4372C5EABE}" srcOrd="3" destOrd="0" presId="urn:microsoft.com/office/officeart/2005/8/layout/vList2"/>
    <dgm:cxn modelId="{460C1A9A-D522-47E1-AB07-8D1134810DDF}" type="presParOf" srcId="{0BD97996-B063-434A-8098-11391FFFCA34}" destId="{C5D443CB-38EE-4AED-B1D6-BBBFE037B4F6}" srcOrd="4" destOrd="0" presId="urn:microsoft.com/office/officeart/2005/8/layout/vList2"/>
    <dgm:cxn modelId="{5971666E-6AE3-47CC-B5BC-6363AA5A19F2}" type="presParOf" srcId="{0BD97996-B063-434A-8098-11391FFFCA34}" destId="{C83BC238-0B27-44F5-B448-BB18FB7BDFAD}" srcOrd="5" destOrd="0" presId="urn:microsoft.com/office/officeart/2005/8/layout/vList2"/>
    <dgm:cxn modelId="{1C44EB80-D9C6-446C-A9CE-1C9FB3DA91A9}" type="presParOf" srcId="{0BD97996-B063-434A-8098-11391FFFCA34}" destId="{7296D177-4469-460E-890B-16AED90FEAB1}" srcOrd="6" destOrd="0" presId="urn:microsoft.com/office/officeart/2005/8/layout/vList2"/>
    <dgm:cxn modelId="{AE055A8B-4A1C-41C5-B7B4-2118A40B552A}" type="presParOf" srcId="{0BD97996-B063-434A-8098-11391FFFCA34}" destId="{333279E2-0DE9-407B-B30F-FC8776CE002E}" srcOrd="7" destOrd="0" presId="urn:microsoft.com/office/officeart/2005/8/layout/vList2"/>
    <dgm:cxn modelId="{85B07E40-549D-4AF6-B8BB-8D50CFE856A9}" type="presParOf" srcId="{0BD97996-B063-434A-8098-11391FFFCA34}" destId="{82CAF75E-914B-4151-A29E-1F346DA5FAAE}" srcOrd="8" destOrd="0" presId="urn:microsoft.com/office/officeart/2005/8/layout/vList2"/>
    <dgm:cxn modelId="{F6FF7A70-5633-4A08-9238-BEC28F0E83E7}" type="presParOf" srcId="{0BD97996-B063-434A-8098-11391FFFCA34}" destId="{9393D154-1ADF-40B6-BC61-10BACD3C76EF}"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6D08F3-0794-4DE3-A298-36809D89050D}" type="doc">
      <dgm:prSet loTypeId="urn:microsoft.com/office/officeart/2016/7/layout/ChevronBlockProcess" loCatId="process" qsTypeId="urn:microsoft.com/office/officeart/2005/8/quickstyle/simple2" qsCatId="simple" csTypeId="urn:microsoft.com/office/officeart/2005/8/colors/colorful5" csCatId="colorful" phldr="1"/>
      <dgm:spPr/>
      <dgm:t>
        <a:bodyPr/>
        <a:lstStyle/>
        <a:p>
          <a:endParaRPr lang="en-US"/>
        </a:p>
      </dgm:t>
    </dgm:pt>
    <dgm:pt modelId="{D2A65064-9CDD-4D50-94AA-7FDF9534D7BB}">
      <dgm:prSet/>
      <dgm:spPr/>
      <dgm:t>
        <a:bodyPr/>
        <a:lstStyle/>
        <a:p>
          <a:pPr>
            <a:defRPr b="1"/>
          </a:pPr>
          <a:r>
            <a:rPr lang="en-GB"/>
            <a:t>Taking Notes</a:t>
          </a:r>
          <a:endParaRPr lang="en-US"/>
        </a:p>
      </dgm:t>
    </dgm:pt>
    <dgm:pt modelId="{4C5ED8C9-5323-4E9A-9B21-5FEA61F68B8B}" type="parTrans" cxnId="{F16D483F-FE6A-4EFA-8D60-D3D4E1D978C9}">
      <dgm:prSet/>
      <dgm:spPr/>
      <dgm:t>
        <a:bodyPr/>
        <a:lstStyle/>
        <a:p>
          <a:endParaRPr lang="en-US"/>
        </a:p>
      </dgm:t>
    </dgm:pt>
    <dgm:pt modelId="{47BBDC97-8BF6-4B21-A4C0-894A2660407E}" type="sibTrans" cxnId="{F16D483F-FE6A-4EFA-8D60-D3D4E1D978C9}">
      <dgm:prSet/>
      <dgm:spPr/>
      <dgm:t>
        <a:bodyPr/>
        <a:lstStyle/>
        <a:p>
          <a:endParaRPr lang="en-US"/>
        </a:p>
      </dgm:t>
    </dgm:pt>
    <dgm:pt modelId="{21E8DB5D-7439-4DC0-A5D1-35B93211A7B9}">
      <dgm:prSet/>
      <dgm:spPr/>
      <dgm:t>
        <a:bodyPr/>
        <a:lstStyle/>
        <a:p>
          <a:r>
            <a:rPr lang="en-GB"/>
            <a:t>The practice of recording key information from lessons, books, or other sources.</a:t>
          </a:r>
          <a:endParaRPr lang="en-US"/>
        </a:p>
      </dgm:t>
    </dgm:pt>
    <dgm:pt modelId="{C3720CF0-F8D7-4B1B-8937-CBA2FF25886B}" type="parTrans" cxnId="{014B1FD1-B566-4E6A-872D-B1B993D3F295}">
      <dgm:prSet/>
      <dgm:spPr/>
      <dgm:t>
        <a:bodyPr/>
        <a:lstStyle/>
        <a:p>
          <a:endParaRPr lang="en-US"/>
        </a:p>
      </dgm:t>
    </dgm:pt>
    <dgm:pt modelId="{78F9E150-5DDA-492E-B16C-0A2401D3B019}" type="sibTrans" cxnId="{014B1FD1-B566-4E6A-872D-B1B993D3F295}">
      <dgm:prSet/>
      <dgm:spPr/>
      <dgm:t>
        <a:bodyPr/>
        <a:lstStyle/>
        <a:p>
          <a:endParaRPr lang="en-US"/>
        </a:p>
      </dgm:t>
    </dgm:pt>
    <dgm:pt modelId="{D1A4EC8D-C980-42D9-A1BD-989285C2FA4D}">
      <dgm:prSet/>
      <dgm:spPr/>
      <dgm:t>
        <a:bodyPr/>
        <a:lstStyle/>
        <a:p>
          <a:r>
            <a:rPr lang="en-GB"/>
            <a:t>Helps you remember important points without relying only on memory.</a:t>
          </a:r>
          <a:endParaRPr lang="en-US"/>
        </a:p>
      </dgm:t>
    </dgm:pt>
    <dgm:pt modelId="{61D6F422-8430-4D0E-8F29-FC5DEC16FD3C}" type="parTrans" cxnId="{E0E2AF56-1AE3-46A5-9A2F-2543B0ACC8F1}">
      <dgm:prSet/>
      <dgm:spPr/>
      <dgm:t>
        <a:bodyPr/>
        <a:lstStyle/>
        <a:p>
          <a:endParaRPr lang="en-US"/>
        </a:p>
      </dgm:t>
    </dgm:pt>
    <dgm:pt modelId="{F5FAB941-19B7-4FF5-A7BC-9C9E9B61E53F}" type="sibTrans" cxnId="{E0E2AF56-1AE3-46A5-9A2F-2543B0ACC8F1}">
      <dgm:prSet/>
      <dgm:spPr/>
      <dgm:t>
        <a:bodyPr/>
        <a:lstStyle/>
        <a:p>
          <a:endParaRPr lang="en-US"/>
        </a:p>
      </dgm:t>
    </dgm:pt>
    <dgm:pt modelId="{8C0281A8-F22F-4C77-8B84-54C59A875890}">
      <dgm:prSet/>
      <dgm:spPr/>
      <dgm:t>
        <a:bodyPr/>
        <a:lstStyle/>
        <a:p>
          <a:pPr>
            <a:defRPr b="1"/>
          </a:pPr>
          <a:r>
            <a:rPr lang="en-GB"/>
            <a:t>Why Note-Taking Matters</a:t>
          </a:r>
          <a:endParaRPr lang="en-US"/>
        </a:p>
      </dgm:t>
    </dgm:pt>
    <dgm:pt modelId="{7460A1D6-8560-4FEB-8F90-BB543428D5A5}" type="parTrans" cxnId="{A5F65251-A910-400D-8D1D-FEA99BBB0B8F}">
      <dgm:prSet/>
      <dgm:spPr/>
      <dgm:t>
        <a:bodyPr/>
        <a:lstStyle/>
        <a:p>
          <a:endParaRPr lang="en-US"/>
        </a:p>
      </dgm:t>
    </dgm:pt>
    <dgm:pt modelId="{C437AC0F-23A5-4E35-8753-97DD975C2024}" type="sibTrans" cxnId="{A5F65251-A910-400D-8D1D-FEA99BBB0B8F}">
      <dgm:prSet/>
      <dgm:spPr/>
      <dgm:t>
        <a:bodyPr/>
        <a:lstStyle/>
        <a:p>
          <a:endParaRPr lang="en-US"/>
        </a:p>
      </dgm:t>
    </dgm:pt>
    <dgm:pt modelId="{C142D5EC-183C-4E1A-A4C4-5B83C8B7BA40}">
      <dgm:prSet/>
      <dgm:spPr/>
      <dgm:t>
        <a:bodyPr/>
        <a:lstStyle/>
        <a:p>
          <a:r>
            <a:rPr lang="en-GB"/>
            <a:t>Keeps you alert and focused </a:t>
          </a:r>
        </a:p>
        <a:p>
          <a:r>
            <a:rPr lang="en-GB"/>
            <a:t>Engages your mind</a:t>
          </a:r>
        </a:p>
        <a:p>
          <a:r>
            <a:rPr lang="en-GB"/>
            <a:t>Organises and emphasises information</a:t>
          </a:r>
        </a:p>
        <a:p>
          <a:r>
            <a:rPr lang="en-GB"/>
            <a:t>Improves understanding and memory</a:t>
          </a:r>
          <a:endParaRPr lang="en-US"/>
        </a:p>
      </dgm:t>
    </dgm:pt>
    <dgm:pt modelId="{A33A54E3-506F-4E15-8377-BFF24F2F8012}" type="parTrans" cxnId="{200C2E90-E5A9-471B-BB76-5328BECBBFF3}">
      <dgm:prSet/>
      <dgm:spPr/>
      <dgm:t>
        <a:bodyPr/>
        <a:lstStyle/>
        <a:p>
          <a:endParaRPr lang="en-US"/>
        </a:p>
      </dgm:t>
    </dgm:pt>
    <dgm:pt modelId="{2108A45A-C8ED-46B2-B0B2-594D93F0FF82}" type="sibTrans" cxnId="{200C2E90-E5A9-471B-BB76-5328BECBBFF3}">
      <dgm:prSet/>
      <dgm:spPr/>
      <dgm:t>
        <a:bodyPr/>
        <a:lstStyle/>
        <a:p>
          <a:endParaRPr lang="en-US"/>
        </a:p>
      </dgm:t>
    </dgm:pt>
    <dgm:pt modelId="{1D97B047-60E6-46C8-9BBE-560136263139}">
      <dgm:prSet/>
      <dgm:spPr/>
      <dgm:t>
        <a:bodyPr/>
        <a:lstStyle/>
        <a:p>
          <a:pPr>
            <a:defRPr b="1"/>
          </a:pPr>
          <a:r>
            <a:rPr lang="en-GB"/>
            <a:t>Tips for Effective Note-Taking</a:t>
          </a:r>
          <a:endParaRPr lang="en-US"/>
        </a:p>
      </dgm:t>
    </dgm:pt>
    <dgm:pt modelId="{826D7E8C-0697-4618-85AC-EAE02525F0E5}" type="parTrans" cxnId="{EF403415-DC67-44C3-97C4-8F68300BE51B}">
      <dgm:prSet/>
      <dgm:spPr/>
      <dgm:t>
        <a:bodyPr/>
        <a:lstStyle/>
        <a:p>
          <a:endParaRPr lang="en-US"/>
        </a:p>
      </dgm:t>
    </dgm:pt>
    <dgm:pt modelId="{1859DBBC-6A1A-4EC7-85D4-991851C6812A}" type="sibTrans" cxnId="{EF403415-DC67-44C3-97C4-8F68300BE51B}">
      <dgm:prSet/>
      <dgm:spPr/>
      <dgm:t>
        <a:bodyPr/>
        <a:lstStyle/>
        <a:p>
          <a:endParaRPr lang="en-US"/>
        </a:p>
      </dgm:t>
    </dgm:pt>
    <dgm:pt modelId="{CF8025C6-ECCE-479A-97E4-8BFE67D91F18}">
      <dgm:prSet/>
      <dgm:spPr/>
      <dgm:t>
        <a:bodyPr/>
        <a:lstStyle/>
        <a:p>
          <a:r>
            <a:rPr lang="en-GB"/>
            <a:t>Draw a margin on the left of your page.</a:t>
          </a:r>
          <a:endParaRPr lang="en-US"/>
        </a:p>
      </dgm:t>
    </dgm:pt>
    <dgm:pt modelId="{701FAEEB-26CB-42E8-AF31-63907360DFE0}" type="parTrans" cxnId="{7F7DDC14-6586-4546-9022-D0E62BDC2E66}">
      <dgm:prSet/>
      <dgm:spPr/>
      <dgm:t>
        <a:bodyPr/>
        <a:lstStyle/>
        <a:p>
          <a:endParaRPr lang="en-US"/>
        </a:p>
      </dgm:t>
    </dgm:pt>
    <dgm:pt modelId="{1C84FE7E-3468-448A-813A-C5D5082D3317}" type="sibTrans" cxnId="{7F7DDC14-6586-4546-9022-D0E62BDC2E66}">
      <dgm:prSet/>
      <dgm:spPr/>
      <dgm:t>
        <a:bodyPr/>
        <a:lstStyle/>
        <a:p>
          <a:endParaRPr lang="en-US"/>
        </a:p>
      </dgm:t>
    </dgm:pt>
    <dgm:pt modelId="{8C57773E-3F85-4E9B-8577-00AF99E10656}">
      <dgm:prSet/>
      <dgm:spPr/>
      <dgm:t>
        <a:bodyPr/>
        <a:lstStyle/>
        <a:p>
          <a:r>
            <a:rPr lang="en-GB"/>
            <a:t>Use this space to write main points or keywords after the lesson.</a:t>
          </a:r>
          <a:endParaRPr lang="en-US"/>
        </a:p>
      </dgm:t>
    </dgm:pt>
    <dgm:pt modelId="{687F0E4A-B87D-4BB1-9E0F-77421EAB143D}" type="parTrans" cxnId="{57B4E3DA-C459-4B59-8AB1-83477436C22A}">
      <dgm:prSet/>
      <dgm:spPr/>
      <dgm:t>
        <a:bodyPr/>
        <a:lstStyle/>
        <a:p>
          <a:endParaRPr lang="en-US"/>
        </a:p>
      </dgm:t>
    </dgm:pt>
    <dgm:pt modelId="{D7F6964A-710B-45AD-842F-4C977AF65D3F}" type="sibTrans" cxnId="{57B4E3DA-C459-4B59-8AB1-83477436C22A}">
      <dgm:prSet/>
      <dgm:spPr/>
      <dgm:t>
        <a:bodyPr/>
        <a:lstStyle/>
        <a:p>
          <a:endParaRPr lang="en-US"/>
        </a:p>
      </dgm:t>
    </dgm:pt>
    <dgm:pt modelId="{94BDF27E-588E-4297-A1C3-BC2417662F13}">
      <dgm:prSet/>
      <dgm:spPr/>
      <dgm:t>
        <a:bodyPr/>
        <a:lstStyle/>
        <a:p>
          <a:r>
            <a:rPr lang="en-GB"/>
            <a:t>Review and condense your notes to make studying easier.</a:t>
          </a:r>
          <a:endParaRPr lang="en-US"/>
        </a:p>
      </dgm:t>
    </dgm:pt>
    <dgm:pt modelId="{41C1278E-0E67-497B-89B5-2EA3B801201A}" type="parTrans" cxnId="{6D58BC85-B2C9-46DB-B5DA-053369C31655}">
      <dgm:prSet/>
      <dgm:spPr/>
      <dgm:t>
        <a:bodyPr/>
        <a:lstStyle/>
        <a:p>
          <a:endParaRPr lang="en-US"/>
        </a:p>
      </dgm:t>
    </dgm:pt>
    <dgm:pt modelId="{6ADC5649-1C10-4BAB-88BC-3C9D1777D704}" type="sibTrans" cxnId="{6D58BC85-B2C9-46DB-B5DA-053369C31655}">
      <dgm:prSet/>
      <dgm:spPr/>
      <dgm:t>
        <a:bodyPr/>
        <a:lstStyle/>
        <a:p>
          <a:endParaRPr lang="en-US"/>
        </a:p>
      </dgm:t>
    </dgm:pt>
    <dgm:pt modelId="{36DB5A35-74C1-423C-BE5B-3D3926A9354B}" type="pres">
      <dgm:prSet presAssocID="{786D08F3-0794-4DE3-A298-36809D89050D}" presName="Name0" presStyleCnt="0">
        <dgm:presLayoutVars>
          <dgm:dir/>
          <dgm:animLvl val="lvl"/>
          <dgm:resizeHandles val="exact"/>
        </dgm:presLayoutVars>
      </dgm:prSet>
      <dgm:spPr/>
    </dgm:pt>
    <dgm:pt modelId="{41B92A9F-5D3B-4076-807B-995993354629}" type="pres">
      <dgm:prSet presAssocID="{D2A65064-9CDD-4D50-94AA-7FDF9534D7BB}" presName="composite" presStyleCnt="0"/>
      <dgm:spPr/>
    </dgm:pt>
    <dgm:pt modelId="{70F98FA7-8014-435B-9498-79C8C4B0925C}" type="pres">
      <dgm:prSet presAssocID="{D2A65064-9CDD-4D50-94AA-7FDF9534D7BB}" presName="parTx" presStyleLbl="alignNode1" presStyleIdx="0" presStyleCnt="3">
        <dgm:presLayoutVars>
          <dgm:chMax val="0"/>
          <dgm:chPref val="0"/>
        </dgm:presLayoutVars>
      </dgm:prSet>
      <dgm:spPr/>
    </dgm:pt>
    <dgm:pt modelId="{E446DCBF-099A-4FCF-A5B5-5826F9A15649}" type="pres">
      <dgm:prSet presAssocID="{D2A65064-9CDD-4D50-94AA-7FDF9534D7BB}" presName="desTx" presStyleLbl="alignAccFollowNode1" presStyleIdx="0" presStyleCnt="3">
        <dgm:presLayoutVars/>
      </dgm:prSet>
      <dgm:spPr/>
    </dgm:pt>
    <dgm:pt modelId="{A4FA20FD-C31F-4EEF-8D17-68A8D4D8215F}" type="pres">
      <dgm:prSet presAssocID="{47BBDC97-8BF6-4B21-A4C0-894A2660407E}" presName="space" presStyleCnt="0"/>
      <dgm:spPr/>
    </dgm:pt>
    <dgm:pt modelId="{676E0500-B78A-4A3C-A248-CD5937782C98}" type="pres">
      <dgm:prSet presAssocID="{8C0281A8-F22F-4C77-8B84-54C59A875890}" presName="composite" presStyleCnt="0"/>
      <dgm:spPr/>
    </dgm:pt>
    <dgm:pt modelId="{D7C6AFC7-A563-4A06-B40E-08D62B4FC471}" type="pres">
      <dgm:prSet presAssocID="{8C0281A8-F22F-4C77-8B84-54C59A875890}" presName="parTx" presStyleLbl="alignNode1" presStyleIdx="1" presStyleCnt="3">
        <dgm:presLayoutVars>
          <dgm:chMax val="0"/>
          <dgm:chPref val="0"/>
        </dgm:presLayoutVars>
      </dgm:prSet>
      <dgm:spPr/>
    </dgm:pt>
    <dgm:pt modelId="{02BA0AB0-C429-44EE-873A-0E4085875916}" type="pres">
      <dgm:prSet presAssocID="{8C0281A8-F22F-4C77-8B84-54C59A875890}" presName="desTx" presStyleLbl="alignAccFollowNode1" presStyleIdx="1" presStyleCnt="3">
        <dgm:presLayoutVars/>
      </dgm:prSet>
      <dgm:spPr/>
    </dgm:pt>
    <dgm:pt modelId="{685453BC-7253-450D-9C08-99A53BE04FE3}" type="pres">
      <dgm:prSet presAssocID="{C437AC0F-23A5-4E35-8753-97DD975C2024}" presName="space" presStyleCnt="0"/>
      <dgm:spPr/>
    </dgm:pt>
    <dgm:pt modelId="{C1976B6C-7012-48FF-8F55-8E987B85DF4A}" type="pres">
      <dgm:prSet presAssocID="{1D97B047-60E6-46C8-9BBE-560136263139}" presName="composite" presStyleCnt="0"/>
      <dgm:spPr/>
    </dgm:pt>
    <dgm:pt modelId="{0A2A968C-9F05-4A09-9A4A-E19471B0BBBC}" type="pres">
      <dgm:prSet presAssocID="{1D97B047-60E6-46C8-9BBE-560136263139}" presName="parTx" presStyleLbl="alignNode1" presStyleIdx="2" presStyleCnt="3">
        <dgm:presLayoutVars>
          <dgm:chMax val="0"/>
          <dgm:chPref val="0"/>
        </dgm:presLayoutVars>
      </dgm:prSet>
      <dgm:spPr/>
    </dgm:pt>
    <dgm:pt modelId="{65E11911-F95F-4BE1-BBA0-AB7C85C06DC3}" type="pres">
      <dgm:prSet presAssocID="{1D97B047-60E6-46C8-9BBE-560136263139}" presName="desTx" presStyleLbl="alignAccFollowNode1" presStyleIdx="2" presStyleCnt="3">
        <dgm:presLayoutVars/>
      </dgm:prSet>
      <dgm:spPr/>
    </dgm:pt>
  </dgm:ptLst>
  <dgm:cxnLst>
    <dgm:cxn modelId="{7F7DDC14-6586-4546-9022-D0E62BDC2E66}" srcId="{1D97B047-60E6-46C8-9BBE-560136263139}" destId="{CF8025C6-ECCE-479A-97E4-8BFE67D91F18}" srcOrd="0" destOrd="0" parTransId="{701FAEEB-26CB-42E8-AF31-63907360DFE0}" sibTransId="{1C84FE7E-3468-448A-813A-C5D5082D3317}"/>
    <dgm:cxn modelId="{EF403415-DC67-44C3-97C4-8F68300BE51B}" srcId="{786D08F3-0794-4DE3-A298-36809D89050D}" destId="{1D97B047-60E6-46C8-9BBE-560136263139}" srcOrd="2" destOrd="0" parTransId="{826D7E8C-0697-4618-85AC-EAE02525F0E5}" sibTransId="{1859DBBC-6A1A-4EC7-85D4-991851C6812A}"/>
    <dgm:cxn modelId="{92F28E22-7310-4869-9420-BF9F46A9AFCD}" type="presOf" srcId="{21E8DB5D-7439-4DC0-A5D1-35B93211A7B9}" destId="{E446DCBF-099A-4FCF-A5B5-5826F9A15649}" srcOrd="0" destOrd="0" presId="urn:microsoft.com/office/officeart/2016/7/layout/ChevronBlockProcess"/>
    <dgm:cxn modelId="{8FC7FF27-AE7B-4AE4-BEDC-39549F9064E1}" type="presOf" srcId="{D1A4EC8D-C980-42D9-A1BD-989285C2FA4D}" destId="{E446DCBF-099A-4FCF-A5B5-5826F9A15649}" srcOrd="0" destOrd="1" presId="urn:microsoft.com/office/officeart/2016/7/layout/ChevronBlockProcess"/>
    <dgm:cxn modelId="{F16D483F-FE6A-4EFA-8D60-D3D4E1D978C9}" srcId="{786D08F3-0794-4DE3-A298-36809D89050D}" destId="{D2A65064-9CDD-4D50-94AA-7FDF9534D7BB}" srcOrd="0" destOrd="0" parTransId="{4C5ED8C9-5323-4E9A-9B21-5FEA61F68B8B}" sibTransId="{47BBDC97-8BF6-4B21-A4C0-894A2660407E}"/>
    <dgm:cxn modelId="{341FAA5D-91B4-4500-994D-4226E6EF8A7E}" type="presOf" srcId="{CF8025C6-ECCE-479A-97E4-8BFE67D91F18}" destId="{65E11911-F95F-4BE1-BBA0-AB7C85C06DC3}" srcOrd="0" destOrd="0" presId="urn:microsoft.com/office/officeart/2016/7/layout/ChevronBlockProcess"/>
    <dgm:cxn modelId="{81461250-F0E3-4365-BFB3-4AC382B0CF15}" type="presOf" srcId="{8C0281A8-F22F-4C77-8B84-54C59A875890}" destId="{D7C6AFC7-A563-4A06-B40E-08D62B4FC471}" srcOrd="0" destOrd="0" presId="urn:microsoft.com/office/officeart/2016/7/layout/ChevronBlockProcess"/>
    <dgm:cxn modelId="{6F92C470-2537-4D2E-86B2-53A264FB16F0}" type="presOf" srcId="{1D97B047-60E6-46C8-9BBE-560136263139}" destId="{0A2A968C-9F05-4A09-9A4A-E19471B0BBBC}" srcOrd="0" destOrd="0" presId="urn:microsoft.com/office/officeart/2016/7/layout/ChevronBlockProcess"/>
    <dgm:cxn modelId="{A5F65251-A910-400D-8D1D-FEA99BBB0B8F}" srcId="{786D08F3-0794-4DE3-A298-36809D89050D}" destId="{8C0281A8-F22F-4C77-8B84-54C59A875890}" srcOrd="1" destOrd="0" parTransId="{7460A1D6-8560-4FEB-8F90-BB543428D5A5}" sibTransId="{C437AC0F-23A5-4E35-8753-97DD975C2024}"/>
    <dgm:cxn modelId="{E0E2AF56-1AE3-46A5-9A2F-2543B0ACC8F1}" srcId="{D2A65064-9CDD-4D50-94AA-7FDF9534D7BB}" destId="{D1A4EC8D-C980-42D9-A1BD-989285C2FA4D}" srcOrd="1" destOrd="0" parTransId="{61D6F422-8430-4D0E-8F29-FC5DEC16FD3C}" sibTransId="{F5FAB941-19B7-4FF5-A7BC-9C9E9B61E53F}"/>
    <dgm:cxn modelId="{72258581-CABE-4485-8DB5-CA3B67EE6694}" type="presOf" srcId="{8C57773E-3F85-4E9B-8577-00AF99E10656}" destId="{65E11911-F95F-4BE1-BBA0-AB7C85C06DC3}" srcOrd="0" destOrd="1" presId="urn:microsoft.com/office/officeart/2016/7/layout/ChevronBlockProcess"/>
    <dgm:cxn modelId="{6D58BC85-B2C9-46DB-B5DA-053369C31655}" srcId="{1D97B047-60E6-46C8-9BBE-560136263139}" destId="{94BDF27E-588E-4297-A1C3-BC2417662F13}" srcOrd="2" destOrd="0" parTransId="{41C1278E-0E67-497B-89B5-2EA3B801201A}" sibTransId="{6ADC5649-1C10-4BAB-88BC-3C9D1777D704}"/>
    <dgm:cxn modelId="{E487CE85-5EC0-4D5D-9CFD-5C1681D860AB}" type="presOf" srcId="{786D08F3-0794-4DE3-A298-36809D89050D}" destId="{36DB5A35-74C1-423C-BE5B-3D3926A9354B}" srcOrd="0" destOrd="0" presId="urn:microsoft.com/office/officeart/2016/7/layout/ChevronBlockProcess"/>
    <dgm:cxn modelId="{200C2E90-E5A9-471B-BB76-5328BECBBFF3}" srcId="{8C0281A8-F22F-4C77-8B84-54C59A875890}" destId="{C142D5EC-183C-4E1A-A4C4-5B83C8B7BA40}" srcOrd="0" destOrd="0" parTransId="{A33A54E3-506F-4E15-8377-BFF24F2F8012}" sibTransId="{2108A45A-C8ED-46B2-B0B2-594D93F0FF82}"/>
    <dgm:cxn modelId="{014B1FD1-B566-4E6A-872D-B1B993D3F295}" srcId="{D2A65064-9CDD-4D50-94AA-7FDF9534D7BB}" destId="{21E8DB5D-7439-4DC0-A5D1-35B93211A7B9}" srcOrd="0" destOrd="0" parTransId="{C3720CF0-F8D7-4B1B-8937-CBA2FF25886B}" sibTransId="{78F9E150-5DDA-492E-B16C-0A2401D3B019}"/>
    <dgm:cxn modelId="{57B4E3DA-C459-4B59-8AB1-83477436C22A}" srcId="{1D97B047-60E6-46C8-9BBE-560136263139}" destId="{8C57773E-3F85-4E9B-8577-00AF99E10656}" srcOrd="1" destOrd="0" parTransId="{687F0E4A-B87D-4BB1-9E0F-77421EAB143D}" sibTransId="{D7F6964A-710B-45AD-842F-4C977AF65D3F}"/>
    <dgm:cxn modelId="{2038E5E9-428F-4BB9-893A-0DAA4BE21651}" type="presOf" srcId="{D2A65064-9CDD-4D50-94AA-7FDF9534D7BB}" destId="{70F98FA7-8014-435B-9498-79C8C4B0925C}" srcOrd="0" destOrd="0" presId="urn:microsoft.com/office/officeart/2016/7/layout/ChevronBlockProcess"/>
    <dgm:cxn modelId="{9774FAFD-7781-4DAE-96AC-98C1A372496F}" type="presOf" srcId="{C142D5EC-183C-4E1A-A4C4-5B83C8B7BA40}" destId="{02BA0AB0-C429-44EE-873A-0E4085875916}" srcOrd="0" destOrd="0" presId="urn:microsoft.com/office/officeart/2016/7/layout/ChevronBlockProcess"/>
    <dgm:cxn modelId="{0DF1FCFD-69F5-412C-8C91-53F0DCAA30AB}" type="presOf" srcId="{94BDF27E-588E-4297-A1C3-BC2417662F13}" destId="{65E11911-F95F-4BE1-BBA0-AB7C85C06DC3}" srcOrd="0" destOrd="2" presId="urn:microsoft.com/office/officeart/2016/7/layout/ChevronBlockProcess"/>
    <dgm:cxn modelId="{2C9AE653-46ED-4BB0-AD82-BDEA2A8762A3}" type="presParOf" srcId="{36DB5A35-74C1-423C-BE5B-3D3926A9354B}" destId="{41B92A9F-5D3B-4076-807B-995993354629}" srcOrd="0" destOrd="0" presId="urn:microsoft.com/office/officeart/2016/7/layout/ChevronBlockProcess"/>
    <dgm:cxn modelId="{A05FC6F9-D2A3-4560-9A1B-2DC3FDE1C19F}" type="presParOf" srcId="{41B92A9F-5D3B-4076-807B-995993354629}" destId="{70F98FA7-8014-435B-9498-79C8C4B0925C}" srcOrd="0" destOrd="0" presId="urn:microsoft.com/office/officeart/2016/7/layout/ChevronBlockProcess"/>
    <dgm:cxn modelId="{48CAB57A-35F9-4A05-B383-1DEE00E1BCC6}" type="presParOf" srcId="{41B92A9F-5D3B-4076-807B-995993354629}" destId="{E446DCBF-099A-4FCF-A5B5-5826F9A15649}" srcOrd="1" destOrd="0" presId="urn:microsoft.com/office/officeart/2016/7/layout/ChevronBlockProcess"/>
    <dgm:cxn modelId="{55F7819E-8ADF-4B9F-8C33-A35B6CD77047}" type="presParOf" srcId="{36DB5A35-74C1-423C-BE5B-3D3926A9354B}" destId="{A4FA20FD-C31F-4EEF-8D17-68A8D4D8215F}" srcOrd="1" destOrd="0" presId="urn:microsoft.com/office/officeart/2016/7/layout/ChevronBlockProcess"/>
    <dgm:cxn modelId="{81F81DE2-EA50-4BB8-8076-5AD457EF19FA}" type="presParOf" srcId="{36DB5A35-74C1-423C-BE5B-3D3926A9354B}" destId="{676E0500-B78A-4A3C-A248-CD5937782C98}" srcOrd="2" destOrd="0" presId="urn:microsoft.com/office/officeart/2016/7/layout/ChevronBlockProcess"/>
    <dgm:cxn modelId="{EF1DFBCF-BFF4-472B-84BD-CADFEA9A955B}" type="presParOf" srcId="{676E0500-B78A-4A3C-A248-CD5937782C98}" destId="{D7C6AFC7-A563-4A06-B40E-08D62B4FC471}" srcOrd="0" destOrd="0" presId="urn:microsoft.com/office/officeart/2016/7/layout/ChevronBlockProcess"/>
    <dgm:cxn modelId="{B533A543-69A0-4ACB-A10C-58D5913B1AA6}" type="presParOf" srcId="{676E0500-B78A-4A3C-A248-CD5937782C98}" destId="{02BA0AB0-C429-44EE-873A-0E4085875916}" srcOrd="1" destOrd="0" presId="urn:microsoft.com/office/officeart/2016/7/layout/ChevronBlockProcess"/>
    <dgm:cxn modelId="{8A3BB5DE-3529-4DDE-A9B1-51F1320EC2D2}" type="presParOf" srcId="{36DB5A35-74C1-423C-BE5B-3D3926A9354B}" destId="{685453BC-7253-450D-9C08-99A53BE04FE3}" srcOrd="3" destOrd="0" presId="urn:microsoft.com/office/officeart/2016/7/layout/ChevronBlockProcess"/>
    <dgm:cxn modelId="{3AA311D9-27EE-4C9B-B008-61C4704756A8}" type="presParOf" srcId="{36DB5A35-74C1-423C-BE5B-3D3926A9354B}" destId="{C1976B6C-7012-48FF-8F55-8E987B85DF4A}" srcOrd="4" destOrd="0" presId="urn:microsoft.com/office/officeart/2016/7/layout/ChevronBlockProcess"/>
    <dgm:cxn modelId="{0C5DBA6C-274F-4A92-95E4-8926A410199C}" type="presParOf" srcId="{C1976B6C-7012-48FF-8F55-8E987B85DF4A}" destId="{0A2A968C-9F05-4A09-9A4A-E19471B0BBBC}" srcOrd="0" destOrd="0" presId="urn:microsoft.com/office/officeart/2016/7/layout/ChevronBlockProcess"/>
    <dgm:cxn modelId="{D7061F67-1E83-4663-907D-E96DC0E6C625}" type="presParOf" srcId="{C1976B6C-7012-48FF-8F55-8E987B85DF4A}" destId="{65E11911-F95F-4BE1-BBA0-AB7C85C06DC3}" srcOrd="1" destOrd="0" presId="urn:microsoft.com/office/officeart/2016/7/layout/Chevron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742C06-9586-4164-BBF9-70A984BEAE4A}"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C390B4F3-5335-4C49-86E9-C51B52DAF3A8}">
      <dgm:prSet custT="1"/>
      <dgm:spPr/>
      <dgm:t>
        <a:bodyPr/>
        <a:lstStyle/>
        <a:p>
          <a:r>
            <a:rPr lang="en-US" sz="2000"/>
            <a:t>The use of colour in diagrams or summaries:</a:t>
          </a:r>
        </a:p>
      </dgm:t>
    </dgm:pt>
    <dgm:pt modelId="{BEE8F558-056F-49E0-99A3-2E37F316D147}" type="parTrans" cxnId="{545973C3-6CF8-4B01-B739-9B335943ADB6}">
      <dgm:prSet/>
      <dgm:spPr/>
      <dgm:t>
        <a:bodyPr/>
        <a:lstStyle/>
        <a:p>
          <a:endParaRPr lang="en-US" sz="2000"/>
        </a:p>
      </dgm:t>
    </dgm:pt>
    <dgm:pt modelId="{0278CE72-5A1F-408E-95D6-EDA312CC87B8}" type="sibTrans" cxnId="{545973C3-6CF8-4B01-B739-9B335943ADB6}">
      <dgm:prSet/>
      <dgm:spPr/>
      <dgm:t>
        <a:bodyPr/>
        <a:lstStyle/>
        <a:p>
          <a:endParaRPr lang="en-US" sz="2000"/>
        </a:p>
      </dgm:t>
    </dgm:pt>
    <dgm:pt modelId="{6C2D1D06-EAC8-4AF3-BDAB-66F979C051BC}">
      <dgm:prSet custT="1"/>
      <dgm:spPr/>
      <dgm:t>
        <a:bodyPr/>
        <a:lstStyle/>
        <a:p>
          <a:pPr indent="0" algn="l">
            <a:buNone/>
          </a:pPr>
          <a:r>
            <a:rPr lang="en-US" sz="2000" dirty="0" err="1"/>
            <a:t>Emphasises</a:t>
          </a:r>
          <a:r>
            <a:rPr lang="en-US" sz="2000" dirty="0"/>
            <a:t> the importance of certain terms. </a:t>
          </a:r>
        </a:p>
      </dgm:t>
    </dgm:pt>
    <dgm:pt modelId="{84EBC89A-C556-47E4-9362-02C1B431ABEF}" type="parTrans" cxnId="{439B25D3-9E07-460F-B5E4-87275314D8C0}">
      <dgm:prSet/>
      <dgm:spPr/>
      <dgm:t>
        <a:bodyPr/>
        <a:lstStyle/>
        <a:p>
          <a:endParaRPr lang="en-US" sz="2000"/>
        </a:p>
      </dgm:t>
    </dgm:pt>
    <dgm:pt modelId="{2DFEE4C6-A173-4A96-8828-E17F18C6D8A9}" type="sibTrans" cxnId="{439B25D3-9E07-460F-B5E4-87275314D8C0}">
      <dgm:prSet/>
      <dgm:spPr/>
      <dgm:t>
        <a:bodyPr/>
        <a:lstStyle/>
        <a:p>
          <a:endParaRPr lang="en-US" sz="2000"/>
        </a:p>
      </dgm:t>
    </dgm:pt>
    <dgm:pt modelId="{B2B0C5B9-FA75-482F-869C-5586F40B937E}">
      <dgm:prSet custT="1"/>
      <dgm:spPr/>
      <dgm:t>
        <a:bodyPr/>
        <a:lstStyle/>
        <a:p>
          <a:pPr indent="0" algn="l">
            <a:buNone/>
          </a:pPr>
          <a:r>
            <a:rPr lang="en-US" sz="2000" dirty="0"/>
            <a:t>This is also helpful when </a:t>
          </a:r>
          <a:r>
            <a:rPr lang="en-US" sz="2000" dirty="0" err="1"/>
            <a:t>analysing</a:t>
          </a:r>
          <a:r>
            <a:rPr lang="en-US" sz="2000" dirty="0"/>
            <a:t> what is being  asked in a </a:t>
          </a:r>
          <a:r>
            <a:rPr lang="en-US" sz="2000" dirty="0" err="1"/>
            <a:t>particularquestion</a:t>
          </a:r>
          <a:r>
            <a:rPr lang="en-US" sz="2000" dirty="0"/>
            <a:t>.</a:t>
          </a:r>
        </a:p>
      </dgm:t>
    </dgm:pt>
    <dgm:pt modelId="{F49E1939-D6FC-425F-B6B5-1DC9A79B1A2C}" type="parTrans" cxnId="{1113CDF6-2325-4113-95AC-9E5138E9CBE4}">
      <dgm:prSet/>
      <dgm:spPr/>
      <dgm:t>
        <a:bodyPr/>
        <a:lstStyle/>
        <a:p>
          <a:endParaRPr lang="en-US" sz="2000"/>
        </a:p>
      </dgm:t>
    </dgm:pt>
    <dgm:pt modelId="{B6C31572-4F3A-419B-922D-51D0BEFB8F27}" type="sibTrans" cxnId="{1113CDF6-2325-4113-95AC-9E5138E9CBE4}">
      <dgm:prSet/>
      <dgm:spPr/>
      <dgm:t>
        <a:bodyPr/>
        <a:lstStyle/>
        <a:p>
          <a:endParaRPr lang="en-US" sz="2000"/>
        </a:p>
      </dgm:t>
    </dgm:pt>
    <dgm:pt modelId="{199F7F5A-192E-4537-8DB9-5729490AEF26}">
      <dgm:prSet custT="1"/>
      <dgm:spPr/>
      <dgm:t>
        <a:bodyPr/>
        <a:lstStyle/>
        <a:p>
          <a:r>
            <a:rPr lang="en-US" sz="2000"/>
            <a:t>Use an index for your notes:</a:t>
          </a:r>
        </a:p>
      </dgm:t>
    </dgm:pt>
    <dgm:pt modelId="{48B4FB39-3A9C-4561-BCA4-A178E7806195}" type="parTrans" cxnId="{44DC3BA9-688F-4E2C-B283-FA472C523C96}">
      <dgm:prSet/>
      <dgm:spPr/>
      <dgm:t>
        <a:bodyPr/>
        <a:lstStyle/>
        <a:p>
          <a:endParaRPr lang="en-US" sz="2000"/>
        </a:p>
      </dgm:t>
    </dgm:pt>
    <dgm:pt modelId="{DE531534-5896-486D-8F6C-B7A267EF92B1}" type="sibTrans" cxnId="{44DC3BA9-688F-4E2C-B283-FA472C523C96}">
      <dgm:prSet/>
      <dgm:spPr/>
      <dgm:t>
        <a:bodyPr/>
        <a:lstStyle/>
        <a:p>
          <a:endParaRPr lang="en-US" sz="2000"/>
        </a:p>
      </dgm:t>
    </dgm:pt>
    <dgm:pt modelId="{DC5E97C1-BAEC-4442-9027-07720B7EFF00}">
      <dgm:prSet custT="1"/>
      <dgm:spPr/>
      <dgm:t>
        <a:bodyPr/>
        <a:lstStyle/>
        <a:p>
          <a:pPr indent="0">
            <a:buNone/>
          </a:pPr>
          <a:r>
            <a:rPr lang="en-US" sz="2000" dirty="0"/>
            <a:t>Handy when you have lots of notes and you want to </a:t>
          </a:r>
          <a:r>
            <a:rPr lang="en-US" sz="2000" dirty="0" err="1"/>
            <a:t>organise</a:t>
          </a:r>
          <a:r>
            <a:rPr lang="en-US" sz="2000" dirty="0"/>
            <a:t> how to find them. </a:t>
          </a:r>
        </a:p>
      </dgm:t>
    </dgm:pt>
    <dgm:pt modelId="{D05ED6D8-BD6E-4DA9-AA23-0EB40A4AC6B8}" type="parTrans" cxnId="{A92A5066-20ED-46EF-90BE-1EBD3C1D19A6}">
      <dgm:prSet/>
      <dgm:spPr/>
      <dgm:t>
        <a:bodyPr/>
        <a:lstStyle/>
        <a:p>
          <a:endParaRPr lang="en-US" sz="2000"/>
        </a:p>
      </dgm:t>
    </dgm:pt>
    <dgm:pt modelId="{4096BD18-BA8C-4A7B-BB27-1024880C4F23}" type="sibTrans" cxnId="{A92A5066-20ED-46EF-90BE-1EBD3C1D19A6}">
      <dgm:prSet/>
      <dgm:spPr/>
      <dgm:t>
        <a:bodyPr/>
        <a:lstStyle/>
        <a:p>
          <a:endParaRPr lang="en-US" sz="2000"/>
        </a:p>
      </dgm:t>
    </dgm:pt>
    <dgm:pt modelId="{C16EA723-B9BF-4010-8D7A-A0B5ED335D81}">
      <dgm:prSet custT="1"/>
      <dgm:spPr/>
      <dgm:t>
        <a:bodyPr/>
        <a:lstStyle/>
        <a:p>
          <a:pPr indent="0">
            <a:buNone/>
          </a:pPr>
          <a:r>
            <a:rPr lang="en-US" sz="2000" dirty="0"/>
            <a:t>Can be used to cross-reference between sections. </a:t>
          </a:r>
        </a:p>
      </dgm:t>
    </dgm:pt>
    <dgm:pt modelId="{4B59033D-1B93-4ECF-9039-FD6CC168C93F}" type="parTrans" cxnId="{1D9B1045-B930-48B1-BF6D-6755D1E790A9}">
      <dgm:prSet/>
      <dgm:spPr/>
      <dgm:t>
        <a:bodyPr/>
        <a:lstStyle/>
        <a:p>
          <a:endParaRPr lang="en-US" sz="2000"/>
        </a:p>
      </dgm:t>
    </dgm:pt>
    <dgm:pt modelId="{D79FA90C-31D7-49F8-A675-27BBF22DAF25}" type="sibTrans" cxnId="{1D9B1045-B930-48B1-BF6D-6755D1E790A9}">
      <dgm:prSet/>
      <dgm:spPr/>
      <dgm:t>
        <a:bodyPr/>
        <a:lstStyle/>
        <a:p>
          <a:endParaRPr lang="en-US" sz="2000"/>
        </a:p>
      </dgm:t>
    </dgm:pt>
    <dgm:pt modelId="{0035AEEC-DCDF-4656-BBE6-008A31EB847A}" type="pres">
      <dgm:prSet presAssocID="{F9742C06-9586-4164-BBF9-70A984BEAE4A}" presName="linear" presStyleCnt="0">
        <dgm:presLayoutVars>
          <dgm:dir/>
          <dgm:animLvl val="lvl"/>
          <dgm:resizeHandles val="exact"/>
        </dgm:presLayoutVars>
      </dgm:prSet>
      <dgm:spPr/>
    </dgm:pt>
    <dgm:pt modelId="{CE3AF47C-DBA9-4AFC-9538-E4C6028A2969}" type="pres">
      <dgm:prSet presAssocID="{C390B4F3-5335-4C49-86E9-C51B52DAF3A8}" presName="parentLin" presStyleCnt="0"/>
      <dgm:spPr/>
    </dgm:pt>
    <dgm:pt modelId="{01E90307-98AF-4C34-ACA7-01F9BEE83589}" type="pres">
      <dgm:prSet presAssocID="{C390B4F3-5335-4C49-86E9-C51B52DAF3A8}" presName="parentLeftMargin" presStyleLbl="node1" presStyleIdx="0" presStyleCnt="2"/>
      <dgm:spPr/>
    </dgm:pt>
    <dgm:pt modelId="{DCD69392-C8FA-423B-9B3E-BF7E4635C3E7}" type="pres">
      <dgm:prSet presAssocID="{C390B4F3-5335-4C49-86E9-C51B52DAF3A8}" presName="parentText" presStyleLbl="node1" presStyleIdx="0" presStyleCnt="2">
        <dgm:presLayoutVars>
          <dgm:chMax val="0"/>
          <dgm:bulletEnabled val="1"/>
        </dgm:presLayoutVars>
      </dgm:prSet>
      <dgm:spPr/>
    </dgm:pt>
    <dgm:pt modelId="{018EF56F-FBDE-4F31-BF46-D9B8C3E7C3F9}" type="pres">
      <dgm:prSet presAssocID="{C390B4F3-5335-4C49-86E9-C51B52DAF3A8}" presName="negativeSpace" presStyleCnt="0"/>
      <dgm:spPr/>
    </dgm:pt>
    <dgm:pt modelId="{9242DCFD-8CD2-4BE2-8F9B-5B7BC13FE9CF}" type="pres">
      <dgm:prSet presAssocID="{C390B4F3-5335-4C49-86E9-C51B52DAF3A8}" presName="childText" presStyleLbl="conFgAcc1" presStyleIdx="0" presStyleCnt="2">
        <dgm:presLayoutVars>
          <dgm:bulletEnabled val="1"/>
        </dgm:presLayoutVars>
      </dgm:prSet>
      <dgm:spPr/>
    </dgm:pt>
    <dgm:pt modelId="{CC4BD978-3F44-4715-A937-0A1EC752FB24}" type="pres">
      <dgm:prSet presAssocID="{0278CE72-5A1F-408E-95D6-EDA312CC87B8}" presName="spaceBetweenRectangles" presStyleCnt="0"/>
      <dgm:spPr/>
    </dgm:pt>
    <dgm:pt modelId="{5F9B178F-3E39-47C9-9705-EB8EC8F53B99}" type="pres">
      <dgm:prSet presAssocID="{199F7F5A-192E-4537-8DB9-5729490AEF26}" presName="parentLin" presStyleCnt="0"/>
      <dgm:spPr/>
    </dgm:pt>
    <dgm:pt modelId="{C934DA7C-C8BA-459C-B337-F5D988D4DCA1}" type="pres">
      <dgm:prSet presAssocID="{199F7F5A-192E-4537-8DB9-5729490AEF26}" presName="parentLeftMargin" presStyleLbl="node1" presStyleIdx="0" presStyleCnt="2"/>
      <dgm:spPr/>
    </dgm:pt>
    <dgm:pt modelId="{4AA23A64-8E1D-4FFA-A989-4872B7761E99}" type="pres">
      <dgm:prSet presAssocID="{199F7F5A-192E-4537-8DB9-5729490AEF26}" presName="parentText" presStyleLbl="node1" presStyleIdx="1" presStyleCnt="2">
        <dgm:presLayoutVars>
          <dgm:chMax val="0"/>
          <dgm:bulletEnabled val="1"/>
        </dgm:presLayoutVars>
      </dgm:prSet>
      <dgm:spPr/>
    </dgm:pt>
    <dgm:pt modelId="{630F138E-2D60-4B48-8644-F905A4391833}" type="pres">
      <dgm:prSet presAssocID="{199F7F5A-192E-4537-8DB9-5729490AEF26}" presName="negativeSpace" presStyleCnt="0"/>
      <dgm:spPr/>
    </dgm:pt>
    <dgm:pt modelId="{D98D8478-AEF3-4D71-A0FB-B01F8AC5EE82}" type="pres">
      <dgm:prSet presAssocID="{199F7F5A-192E-4537-8DB9-5729490AEF26}" presName="childText" presStyleLbl="conFgAcc1" presStyleIdx="1" presStyleCnt="2">
        <dgm:presLayoutVars>
          <dgm:bulletEnabled val="1"/>
        </dgm:presLayoutVars>
      </dgm:prSet>
      <dgm:spPr/>
    </dgm:pt>
  </dgm:ptLst>
  <dgm:cxnLst>
    <dgm:cxn modelId="{23445E10-EBE7-4889-82FC-F4205D28BEF0}" type="presOf" srcId="{199F7F5A-192E-4537-8DB9-5729490AEF26}" destId="{C934DA7C-C8BA-459C-B337-F5D988D4DCA1}" srcOrd="0" destOrd="0" presId="urn:microsoft.com/office/officeart/2005/8/layout/list1"/>
    <dgm:cxn modelId="{FE828436-5EFF-48FB-9DAB-9C3A8E29EAE7}" type="presOf" srcId="{C390B4F3-5335-4C49-86E9-C51B52DAF3A8}" destId="{01E90307-98AF-4C34-ACA7-01F9BEE83589}" srcOrd="0" destOrd="0" presId="urn:microsoft.com/office/officeart/2005/8/layout/list1"/>
    <dgm:cxn modelId="{D929E638-3C29-4B65-9C72-60569C1BFC2E}" type="presOf" srcId="{F9742C06-9586-4164-BBF9-70A984BEAE4A}" destId="{0035AEEC-DCDF-4656-BBE6-008A31EB847A}" srcOrd="0" destOrd="0" presId="urn:microsoft.com/office/officeart/2005/8/layout/list1"/>
    <dgm:cxn modelId="{2B5F3B42-0A1B-4D07-B71B-C31E40AF5F4F}" type="presOf" srcId="{C16EA723-B9BF-4010-8D7A-A0B5ED335D81}" destId="{D98D8478-AEF3-4D71-A0FB-B01F8AC5EE82}" srcOrd="0" destOrd="1" presId="urn:microsoft.com/office/officeart/2005/8/layout/list1"/>
    <dgm:cxn modelId="{1D9B1045-B930-48B1-BF6D-6755D1E790A9}" srcId="{199F7F5A-192E-4537-8DB9-5729490AEF26}" destId="{C16EA723-B9BF-4010-8D7A-A0B5ED335D81}" srcOrd="1" destOrd="0" parTransId="{4B59033D-1B93-4ECF-9039-FD6CC168C93F}" sibTransId="{D79FA90C-31D7-49F8-A675-27BBF22DAF25}"/>
    <dgm:cxn modelId="{A92A5066-20ED-46EF-90BE-1EBD3C1D19A6}" srcId="{199F7F5A-192E-4537-8DB9-5729490AEF26}" destId="{DC5E97C1-BAEC-4442-9027-07720B7EFF00}" srcOrd="0" destOrd="0" parTransId="{D05ED6D8-BD6E-4DA9-AA23-0EB40A4AC6B8}" sibTransId="{4096BD18-BA8C-4A7B-BB27-1024880C4F23}"/>
    <dgm:cxn modelId="{CB4E354C-89E6-4DFC-9853-D5B6AEDAAA8F}" type="presOf" srcId="{6C2D1D06-EAC8-4AF3-BDAB-66F979C051BC}" destId="{9242DCFD-8CD2-4BE2-8F9B-5B7BC13FE9CF}" srcOrd="0" destOrd="0" presId="urn:microsoft.com/office/officeart/2005/8/layout/list1"/>
    <dgm:cxn modelId="{CE4B3E75-6C58-4AC4-B065-9D9F39807DE5}" type="presOf" srcId="{199F7F5A-192E-4537-8DB9-5729490AEF26}" destId="{4AA23A64-8E1D-4FFA-A989-4872B7761E99}" srcOrd="1" destOrd="0" presId="urn:microsoft.com/office/officeart/2005/8/layout/list1"/>
    <dgm:cxn modelId="{FF8C4C8D-1DAC-4274-9EAE-B7D31DEEA3DC}" type="presOf" srcId="{DC5E97C1-BAEC-4442-9027-07720B7EFF00}" destId="{D98D8478-AEF3-4D71-A0FB-B01F8AC5EE82}" srcOrd="0" destOrd="0" presId="urn:microsoft.com/office/officeart/2005/8/layout/list1"/>
    <dgm:cxn modelId="{44DC3BA9-688F-4E2C-B283-FA472C523C96}" srcId="{F9742C06-9586-4164-BBF9-70A984BEAE4A}" destId="{199F7F5A-192E-4537-8DB9-5729490AEF26}" srcOrd="1" destOrd="0" parTransId="{48B4FB39-3A9C-4561-BCA4-A178E7806195}" sibTransId="{DE531534-5896-486D-8F6C-B7A267EF92B1}"/>
    <dgm:cxn modelId="{545973C3-6CF8-4B01-B739-9B335943ADB6}" srcId="{F9742C06-9586-4164-BBF9-70A984BEAE4A}" destId="{C390B4F3-5335-4C49-86E9-C51B52DAF3A8}" srcOrd="0" destOrd="0" parTransId="{BEE8F558-056F-49E0-99A3-2E37F316D147}" sibTransId="{0278CE72-5A1F-408E-95D6-EDA312CC87B8}"/>
    <dgm:cxn modelId="{3A7797CB-BDC7-44E2-9A82-4EF95650D900}" type="presOf" srcId="{B2B0C5B9-FA75-482F-869C-5586F40B937E}" destId="{9242DCFD-8CD2-4BE2-8F9B-5B7BC13FE9CF}" srcOrd="0" destOrd="1" presId="urn:microsoft.com/office/officeart/2005/8/layout/list1"/>
    <dgm:cxn modelId="{439B25D3-9E07-460F-B5E4-87275314D8C0}" srcId="{C390B4F3-5335-4C49-86E9-C51B52DAF3A8}" destId="{6C2D1D06-EAC8-4AF3-BDAB-66F979C051BC}" srcOrd="0" destOrd="0" parTransId="{84EBC89A-C556-47E4-9362-02C1B431ABEF}" sibTransId="{2DFEE4C6-A173-4A96-8828-E17F18C6D8A9}"/>
    <dgm:cxn modelId="{36305AF0-3D8B-41F6-9459-672715FD55CD}" type="presOf" srcId="{C390B4F3-5335-4C49-86E9-C51B52DAF3A8}" destId="{DCD69392-C8FA-423B-9B3E-BF7E4635C3E7}" srcOrd="1" destOrd="0" presId="urn:microsoft.com/office/officeart/2005/8/layout/list1"/>
    <dgm:cxn modelId="{1113CDF6-2325-4113-95AC-9E5138E9CBE4}" srcId="{C390B4F3-5335-4C49-86E9-C51B52DAF3A8}" destId="{B2B0C5B9-FA75-482F-869C-5586F40B937E}" srcOrd="1" destOrd="0" parTransId="{F49E1939-D6FC-425F-B6B5-1DC9A79B1A2C}" sibTransId="{B6C31572-4F3A-419B-922D-51D0BEFB8F27}"/>
    <dgm:cxn modelId="{E4855962-9542-4B51-8185-1FD9E4D3AC1D}" type="presParOf" srcId="{0035AEEC-DCDF-4656-BBE6-008A31EB847A}" destId="{CE3AF47C-DBA9-4AFC-9538-E4C6028A2969}" srcOrd="0" destOrd="0" presId="urn:microsoft.com/office/officeart/2005/8/layout/list1"/>
    <dgm:cxn modelId="{3A70C695-0634-4FB4-8D66-AD3FE21F9765}" type="presParOf" srcId="{CE3AF47C-DBA9-4AFC-9538-E4C6028A2969}" destId="{01E90307-98AF-4C34-ACA7-01F9BEE83589}" srcOrd="0" destOrd="0" presId="urn:microsoft.com/office/officeart/2005/8/layout/list1"/>
    <dgm:cxn modelId="{E1FE7EE6-E44C-46B8-9324-9E7A8FDA7CBA}" type="presParOf" srcId="{CE3AF47C-DBA9-4AFC-9538-E4C6028A2969}" destId="{DCD69392-C8FA-423B-9B3E-BF7E4635C3E7}" srcOrd="1" destOrd="0" presId="urn:microsoft.com/office/officeart/2005/8/layout/list1"/>
    <dgm:cxn modelId="{F43A1F78-AE01-4176-AB39-8E20661DA73F}" type="presParOf" srcId="{0035AEEC-DCDF-4656-BBE6-008A31EB847A}" destId="{018EF56F-FBDE-4F31-BF46-D9B8C3E7C3F9}" srcOrd="1" destOrd="0" presId="urn:microsoft.com/office/officeart/2005/8/layout/list1"/>
    <dgm:cxn modelId="{D090F172-E45A-4E7A-8A91-CDA5E0371439}" type="presParOf" srcId="{0035AEEC-DCDF-4656-BBE6-008A31EB847A}" destId="{9242DCFD-8CD2-4BE2-8F9B-5B7BC13FE9CF}" srcOrd="2" destOrd="0" presId="urn:microsoft.com/office/officeart/2005/8/layout/list1"/>
    <dgm:cxn modelId="{864AFEC8-0435-41E7-B765-CD5ACD5498AD}" type="presParOf" srcId="{0035AEEC-DCDF-4656-BBE6-008A31EB847A}" destId="{CC4BD978-3F44-4715-A937-0A1EC752FB24}" srcOrd="3" destOrd="0" presId="urn:microsoft.com/office/officeart/2005/8/layout/list1"/>
    <dgm:cxn modelId="{6AE02FAF-8923-47B8-BBB8-EFE82CAE6E25}" type="presParOf" srcId="{0035AEEC-DCDF-4656-BBE6-008A31EB847A}" destId="{5F9B178F-3E39-47C9-9705-EB8EC8F53B99}" srcOrd="4" destOrd="0" presId="urn:microsoft.com/office/officeart/2005/8/layout/list1"/>
    <dgm:cxn modelId="{BF759F5A-B08E-4CE4-AF38-BD0F6923AF0C}" type="presParOf" srcId="{5F9B178F-3E39-47C9-9705-EB8EC8F53B99}" destId="{C934DA7C-C8BA-459C-B337-F5D988D4DCA1}" srcOrd="0" destOrd="0" presId="urn:microsoft.com/office/officeart/2005/8/layout/list1"/>
    <dgm:cxn modelId="{10910418-EA1B-4B06-B0EC-2B31719BFB9A}" type="presParOf" srcId="{5F9B178F-3E39-47C9-9705-EB8EC8F53B99}" destId="{4AA23A64-8E1D-4FFA-A989-4872B7761E99}" srcOrd="1" destOrd="0" presId="urn:microsoft.com/office/officeart/2005/8/layout/list1"/>
    <dgm:cxn modelId="{332825C0-A078-4E5D-9D7F-59D4113F455C}" type="presParOf" srcId="{0035AEEC-DCDF-4656-BBE6-008A31EB847A}" destId="{630F138E-2D60-4B48-8644-F905A4391833}" srcOrd="5" destOrd="0" presId="urn:microsoft.com/office/officeart/2005/8/layout/list1"/>
    <dgm:cxn modelId="{0BD34602-3D51-4587-9A52-0685F6E1DC55}" type="presParOf" srcId="{0035AEEC-DCDF-4656-BBE6-008A31EB847A}" destId="{D98D8478-AEF3-4D71-A0FB-B01F8AC5EE82}"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842E2-427B-46C1-8355-0084405C685F}">
      <dsp:nvSpPr>
        <dsp:cNvPr id="0" name=""/>
        <dsp:cNvSpPr/>
      </dsp:nvSpPr>
      <dsp:spPr>
        <a:xfrm>
          <a:off x="2044800" y="375668"/>
          <a:ext cx="2196000" cy="219600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5E2F37-AF77-454A-8E81-AFC610FA126B}">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BBB0C6-9A0C-4F90-BBD3-F4A0CDFCB80A}">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1" kern="1200"/>
            <a:t>Were you prepared for your exams? </a:t>
          </a:r>
          <a:endParaRPr lang="en-US" sz="2300" b="1" kern="1200" dirty="0"/>
        </a:p>
      </dsp:txBody>
      <dsp:txXfrm>
        <a:off x="1342800" y="3255669"/>
        <a:ext cx="3600000" cy="720000"/>
      </dsp:txXfrm>
    </dsp:sp>
    <dsp:sp modelId="{F7F9E24A-761C-4380-A254-0428531B4858}">
      <dsp:nvSpPr>
        <dsp:cNvPr id="0" name=""/>
        <dsp:cNvSpPr/>
      </dsp:nvSpPr>
      <dsp:spPr>
        <a:xfrm>
          <a:off x="6274800" y="375668"/>
          <a:ext cx="2196000" cy="219600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3547F2-4A40-448E-87B0-71752D890BF8}">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A2A0E4-EDBC-43FC-BD88-EDC362949284}">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1" kern="1200"/>
            <a:t>Did you do as well as you hoped?</a:t>
          </a:r>
          <a:endParaRPr lang="en-US" sz="2300" b="1" kern="1200" dirty="0"/>
        </a:p>
      </dsp:txBody>
      <dsp:txXfrm>
        <a:off x="5572800" y="3255669"/>
        <a:ext cx="360000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D0370-CB65-4D85-B086-380BDC3F8494}">
      <dsp:nvSpPr>
        <dsp:cNvPr id="0" name=""/>
        <dsp:cNvSpPr/>
      </dsp:nvSpPr>
      <dsp:spPr>
        <a:xfrm rot="5400000">
          <a:off x="4008549" y="-1356519"/>
          <a:ext cx="1359523" cy="4412528"/>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0" algn="l" defTabSz="711200">
            <a:lnSpc>
              <a:spcPct val="90000"/>
            </a:lnSpc>
            <a:spcBef>
              <a:spcPct val="0"/>
            </a:spcBef>
            <a:spcAft>
              <a:spcPct val="15000"/>
            </a:spcAft>
            <a:buNone/>
          </a:pPr>
          <a:r>
            <a:rPr lang="en-US" sz="1600" kern="1200" dirty="0"/>
            <a:t>Helpful to practice exercises in subjects that require working out or drawings.</a:t>
          </a:r>
        </a:p>
      </dsp:txBody>
      <dsp:txXfrm rot="-5400000">
        <a:off x="2482047" y="236349"/>
        <a:ext cx="4346162" cy="1226791"/>
      </dsp:txXfrm>
    </dsp:sp>
    <dsp:sp modelId="{19E2FE4E-9DB3-4A01-ACB9-CB597322D785}">
      <dsp:nvSpPr>
        <dsp:cNvPr id="0" name=""/>
        <dsp:cNvSpPr/>
      </dsp:nvSpPr>
      <dsp:spPr>
        <a:xfrm>
          <a:off x="0" y="42"/>
          <a:ext cx="2482047" cy="169940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Use a whiteboard and markers</a:t>
          </a:r>
        </a:p>
      </dsp:txBody>
      <dsp:txXfrm>
        <a:off x="82958" y="83000"/>
        <a:ext cx="2316131" cy="1533488"/>
      </dsp:txXfrm>
    </dsp:sp>
    <dsp:sp modelId="{DF6DDA14-B741-434B-A854-0E05ACE5E91A}">
      <dsp:nvSpPr>
        <dsp:cNvPr id="0" name=""/>
        <dsp:cNvSpPr/>
      </dsp:nvSpPr>
      <dsp:spPr>
        <a:xfrm rot="5400000">
          <a:off x="4008549" y="427854"/>
          <a:ext cx="1359523" cy="4412528"/>
        </a:xfrm>
        <a:prstGeom prst="round2SameRect">
          <a:avLst/>
        </a:prstGeom>
        <a:solidFill>
          <a:schemeClr val="accent2">
            <a:tint val="40000"/>
            <a:alpha val="90000"/>
            <a:hueOff val="-1429471"/>
            <a:satOff val="-67252"/>
            <a:lumOff val="-5516"/>
            <a:alphaOff val="0"/>
          </a:schemeClr>
        </a:solidFill>
        <a:ln w="19050" cap="flat" cmpd="sng" algn="ctr">
          <a:solidFill>
            <a:schemeClr val="accent2">
              <a:tint val="40000"/>
              <a:alpha val="90000"/>
              <a:hueOff val="-1429471"/>
              <a:satOff val="-67252"/>
              <a:lumOff val="-55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0" algn="l" defTabSz="711200">
            <a:lnSpc>
              <a:spcPct val="90000"/>
            </a:lnSpc>
            <a:spcBef>
              <a:spcPct val="0"/>
            </a:spcBef>
            <a:spcAft>
              <a:spcPct val="15000"/>
            </a:spcAft>
            <a:buNone/>
          </a:pPr>
          <a:r>
            <a:rPr lang="en-US" sz="1600" kern="1200" dirty="0"/>
            <a:t>Really helpful when you want to record certain diagrams and put them into your notes. </a:t>
          </a:r>
        </a:p>
        <a:p>
          <a:pPr marL="171450" lvl="1" indent="0" algn="l" defTabSz="711200">
            <a:lnSpc>
              <a:spcPct val="90000"/>
            </a:lnSpc>
            <a:spcBef>
              <a:spcPct val="0"/>
            </a:spcBef>
            <a:spcAft>
              <a:spcPct val="15000"/>
            </a:spcAft>
            <a:buNone/>
          </a:pPr>
          <a:r>
            <a:rPr lang="en-US" sz="1600" kern="1200" dirty="0"/>
            <a:t>You could then practice labelling on the tracing paper.</a:t>
          </a:r>
        </a:p>
      </dsp:txBody>
      <dsp:txXfrm rot="-5400000">
        <a:off x="2482047" y="2020722"/>
        <a:ext cx="4346162" cy="1226791"/>
      </dsp:txXfrm>
    </dsp:sp>
    <dsp:sp modelId="{C2C45D6A-A8C2-47B1-B972-9F7A821277C1}">
      <dsp:nvSpPr>
        <dsp:cNvPr id="0" name=""/>
        <dsp:cNvSpPr/>
      </dsp:nvSpPr>
      <dsp:spPr>
        <a:xfrm>
          <a:off x="0" y="1784417"/>
          <a:ext cx="2482047" cy="1699404"/>
        </a:xfrm>
        <a:prstGeom prst="roundRect">
          <a:avLst/>
        </a:prstGeom>
        <a:solidFill>
          <a:schemeClr val="accent2">
            <a:hueOff val="-1433582"/>
            <a:satOff val="-34544"/>
            <a:lumOff val="-20785"/>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Use tracing paper</a:t>
          </a:r>
        </a:p>
      </dsp:txBody>
      <dsp:txXfrm>
        <a:off x="82958" y="1867375"/>
        <a:ext cx="2316131" cy="15334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61A11-F8AA-4A8F-8828-3CD7BCF029D8}">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Helps learning, recording info, linking ideas, and creative problem-solving</a:t>
          </a:r>
        </a:p>
      </dsp:txBody>
      <dsp:txXfrm>
        <a:off x="0" y="39687"/>
        <a:ext cx="3286125" cy="1971675"/>
      </dsp:txXfrm>
    </dsp:sp>
    <dsp:sp modelId="{D42FBF29-15E4-4F5B-BA37-1346829C35D2}">
      <dsp:nvSpPr>
        <dsp:cNvPr id="0" name=""/>
        <dsp:cNvSpPr/>
      </dsp:nvSpPr>
      <dsp:spPr>
        <a:xfrm>
          <a:off x="3614737" y="39687"/>
          <a:ext cx="3286125" cy="1971675"/>
        </a:xfrm>
        <a:prstGeom prst="rect">
          <a:avLst/>
        </a:prstGeom>
        <a:gradFill rotWithShape="0">
          <a:gsLst>
            <a:gs pos="0">
              <a:schemeClr val="accent2">
                <a:hueOff val="-358396"/>
                <a:satOff val="-8636"/>
                <a:lumOff val="-5196"/>
                <a:alphaOff val="0"/>
                <a:satMod val="103000"/>
                <a:lumMod val="102000"/>
                <a:tint val="94000"/>
              </a:schemeClr>
            </a:gs>
            <a:gs pos="50000">
              <a:schemeClr val="accent2">
                <a:hueOff val="-358396"/>
                <a:satOff val="-8636"/>
                <a:lumOff val="-5196"/>
                <a:alphaOff val="0"/>
                <a:satMod val="110000"/>
                <a:lumMod val="100000"/>
                <a:shade val="100000"/>
              </a:schemeClr>
            </a:gs>
            <a:gs pos="100000">
              <a:schemeClr val="accent2">
                <a:hueOff val="-358396"/>
                <a:satOff val="-8636"/>
                <a:lumOff val="-519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Combines words and images for strong memory links</a:t>
          </a:r>
        </a:p>
      </dsp:txBody>
      <dsp:txXfrm>
        <a:off x="3614737" y="39687"/>
        <a:ext cx="3286125" cy="1971675"/>
      </dsp:txXfrm>
    </dsp:sp>
    <dsp:sp modelId="{3455BEF1-C9B0-41E5-80C3-EE4D3A81A921}">
      <dsp:nvSpPr>
        <dsp:cNvPr id="0" name=""/>
        <dsp:cNvSpPr/>
      </dsp:nvSpPr>
      <dsp:spPr>
        <a:xfrm>
          <a:off x="7229475" y="39687"/>
          <a:ext cx="3286125" cy="1971675"/>
        </a:xfrm>
        <a:prstGeom prst="rect">
          <a:avLst/>
        </a:prstGeom>
        <a:gradFill rotWithShape="0">
          <a:gsLst>
            <a:gs pos="0">
              <a:schemeClr val="accent2">
                <a:hueOff val="-716791"/>
                <a:satOff val="-17272"/>
                <a:lumOff val="-10393"/>
                <a:alphaOff val="0"/>
                <a:satMod val="103000"/>
                <a:lumMod val="102000"/>
                <a:tint val="94000"/>
              </a:schemeClr>
            </a:gs>
            <a:gs pos="50000">
              <a:schemeClr val="accent2">
                <a:hueOff val="-716791"/>
                <a:satOff val="-17272"/>
                <a:lumOff val="-10393"/>
                <a:alphaOff val="0"/>
                <a:satMod val="110000"/>
                <a:lumMod val="100000"/>
                <a:shade val="100000"/>
              </a:schemeClr>
            </a:gs>
            <a:gs pos="100000">
              <a:schemeClr val="accent2">
                <a:hueOff val="-716791"/>
                <a:satOff val="-17272"/>
                <a:lumOff val="-1039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Shows structure of a subject and connections between facts</a:t>
          </a:r>
        </a:p>
      </dsp:txBody>
      <dsp:txXfrm>
        <a:off x="7229475" y="39687"/>
        <a:ext cx="3286125" cy="1971675"/>
      </dsp:txXfrm>
    </dsp:sp>
    <dsp:sp modelId="{D17FD1BB-7F2B-4FC1-A6B1-5B19D6BD601E}">
      <dsp:nvSpPr>
        <dsp:cNvPr id="0" name=""/>
        <dsp:cNvSpPr/>
      </dsp:nvSpPr>
      <dsp:spPr>
        <a:xfrm>
          <a:off x="1807368" y="2339975"/>
          <a:ext cx="3286125" cy="1971675"/>
        </a:xfrm>
        <a:prstGeom prst="rect">
          <a:avLst/>
        </a:prstGeom>
        <a:gradFill rotWithShape="0">
          <a:gsLst>
            <a:gs pos="0">
              <a:schemeClr val="accent2">
                <a:hueOff val="-1075187"/>
                <a:satOff val="-25908"/>
                <a:lumOff val="-15589"/>
                <a:alphaOff val="0"/>
                <a:satMod val="103000"/>
                <a:lumMod val="102000"/>
                <a:tint val="94000"/>
              </a:schemeClr>
            </a:gs>
            <a:gs pos="50000">
              <a:schemeClr val="accent2">
                <a:hueOff val="-1075187"/>
                <a:satOff val="-25908"/>
                <a:lumOff val="-15589"/>
                <a:alphaOff val="0"/>
                <a:satMod val="110000"/>
                <a:lumMod val="100000"/>
                <a:shade val="100000"/>
              </a:schemeClr>
            </a:gs>
            <a:gs pos="100000">
              <a:schemeClr val="accent2">
                <a:hueOff val="-1075187"/>
                <a:satOff val="-25908"/>
                <a:lumOff val="-1558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Useful for brainstorming, planning, revising, and essay writing</a:t>
          </a:r>
        </a:p>
      </dsp:txBody>
      <dsp:txXfrm>
        <a:off x="1807368" y="2339975"/>
        <a:ext cx="3286125" cy="1971675"/>
      </dsp:txXfrm>
    </dsp:sp>
    <dsp:sp modelId="{738F3B05-E9FD-49A4-8C92-D7429CB69746}">
      <dsp:nvSpPr>
        <dsp:cNvPr id="0" name=""/>
        <dsp:cNvSpPr/>
      </dsp:nvSpPr>
      <dsp:spPr>
        <a:xfrm>
          <a:off x="5422106" y="2339975"/>
          <a:ext cx="3286125" cy="1971675"/>
        </a:xfrm>
        <a:prstGeom prst="rect">
          <a:avLst/>
        </a:prstGeom>
        <a:gradFill rotWithShape="0">
          <a:gsLst>
            <a:gs pos="0">
              <a:schemeClr val="accent2">
                <a:hueOff val="-1433582"/>
                <a:satOff val="-34544"/>
                <a:lumOff val="-20785"/>
                <a:alphaOff val="0"/>
                <a:satMod val="103000"/>
                <a:lumMod val="102000"/>
                <a:tint val="94000"/>
              </a:schemeClr>
            </a:gs>
            <a:gs pos="50000">
              <a:schemeClr val="accent2">
                <a:hueOff val="-1433582"/>
                <a:satOff val="-34544"/>
                <a:lumOff val="-20785"/>
                <a:alphaOff val="0"/>
                <a:satMod val="110000"/>
                <a:lumMod val="100000"/>
                <a:shade val="100000"/>
              </a:schemeClr>
            </a:gs>
            <a:gs pos="100000">
              <a:schemeClr val="accent2">
                <a:hueOff val="-1433582"/>
                <a:satOff val="-34544"/>
                <a:lumOff val="-2078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Mirrors how the brain organises information</a:t>
          </a:r>
        </a:p>
      </dsp:txBody>
      <dsp:txXfrm>
        <a:off x="5422106" y="2339975"/>
        <a:ext cx="3286125" cy="19716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89A54-0620-4E42-8BA8-3BDECFE14292}">
      <dsp:nvSpPr>
        <dsp:cNvPr id="0" name=""/>
        <dsp:cNvSpPr/>
      </dsp:nvSpPr>
      <dsp:spPr>
        <a:xfrm>
          <a:off x="0" y="295388"/>
          <a:ext cx="10515600" cy="120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33248" rIns="816127"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t>Condenses learning material to make studying quicker and easier.</a:t>
          </a:r>
          <a:endParaRPr lang="en-US" sz="1600" kern="1200"/>
        </a:p>
        <a:p>
          <a:pPr marL="171450" lvl="1" indent="-171450" algn="l" defTabSz="711200">
            <a:lnSpc>
              <a:spcPct val="90000"/>
            </a:lnSpc>
            <a:spcBef>
              <a:spcPct val="0"/>
            </a:spcBef>
            <a:spcAft>
              <a:spcPct val="15000"/>
            </a:spcAft>
            <a:buChar char="•"/>
          </a:pPr>
          <a:r>
            <a:rPr lang="en-GB" sz="1600" kern="1200"/>
            <a:t>Helps you focus on the most important ideas and leave out what’s not necessary.</a:t>
          </a:r>
          <a:endParaRPr lang="en-US" sz="1600" kern="1200"/>
        </a:p>
        <a:p>
          <a:pPr marL="171450" lvl="1" indent="-171450" algn="l" defTabSz="711200">
            <a:lnSpc>
              <a:spcPct val="90000"/>
            </a:lnSpc>
            <a:spcBef>
              <a:spcPct val="0"/>
            </a:spcBef>
            <a:spcAft>
              <a:spcPct val="15000"/>
            </a:spcAft>
            <a:buChar char="•"/>
          </a:pPr>
          <a:r>
            <a:rPr lang="en-GB" sz="1600" kern="1200"/>
            <a:t>Can be used in any subject area.</a:t>
          </a:r>
          <a:endParaRPr lang="en-US" sz="1600" kern="1200"/>
        </a:p>
      </dsp:txBody>
      <dsp:txXfrm>
        <a:off x="0" y="295388"/>
        <a:ext cx="10515600" cy="1209600"/>
      </dsp:txXfrm>
    </dsp:sp>
    <dsp:sp modelId="{F771FE06-958F-4010-85EA-892BEDBDDCEB}">
      <dsp:nvSpPr>
        <dsp:cNvPr id="0" name=""/>
        <dsp:cNvSpPr/>
      </dsp:nvSpPr>
      <dsp:spPr>
        <a:xfrm>
          <a:off x="525780" y="59228"/>
          <a:ext cx="7360920" cy="472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GB" sz="1600" kern="1200"/>
            <a:t>Summarising</a:t>
          </a:r>
          <a:endParaRPr lang="en-US" sz="1600" kern="1200"/>
        </a:p>
      </dsp:txBody>
      <dsp:txXfrm>
        <a:off x="548837" y="82285"/>
        <a:ext cx="7314806" cy="426206"/>
      </dsp:txXfrm>
    </dsp:sp>
    <dsp:sp modelId="{BD28F464-609E-4EA0-A2CF-7D1E53A768BB}">
      <dsp:nvSpPr>
        <dsp:cNvPr id="0" name=""/>
        <dsp:cNvSpPr/>
      </dsp:nvSpPr>
      <dsp:spPr>
        <a:xfrm>
          <a:off x="0" y="1827549"/>
          <a:ext cx="10515600" cy="1209600"/>
        </a:xfrm>
        <a:prstGeom prst="rect">
          <a:avLst/>
        </a:prstGeom>
        <a:solidFill>
          <a:schemeClr val="lt1">
            <a:alpha val="90000"/>
            <a:hueOff val="0"/>
            <a:satOff val="0"/>
            <a:lumOff val="0"/>
            <a:alphaOff val="0"/>
          </a:schemeClr>
        </a:solidFill>
        <a:ln w="12700" cap="flat" cmpd="sng" algn="ctr">
          <a:solidFill>
            <a:schemeClr val="accent2">
              <a:hueOff val="-716791"/>
              <a:satOff val="-17272"/>
              <a:lumOff val="-1039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33248" rIns="816127"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t>Improves understanding and memory of what you read.</a:t>
          </a:r>
          <a:endParaRPr lang="en-US" sz="1600" kern="1200"/>
        </a:p>
        <a:p>
          <a:pPr marL="171450" lvl="1" indent="-171450" algn="l" defTabSz="711200">
            <a:lnSpc>
              <a:spcPct val="90000"/>
            </a:lnSpc>
            <a:spcBef>
              <a:spcPct val="0"/>
            </a:spcBef>
            <a:spcAft>
              <a:spcPct val="15000"/>
            </a:spcAft>
            <a:buChar char="•"/>
          </a:pPr>
          <a:r>
            <a:rPr lang="en-GB" sz="1600" kern="1200"/>
            <a:t>Shows you how to identify key points and ignore irrelevant details.</a:t>
          </a:r>
          <a:endParaRPr lang="en-US" sz="1600" kern="1200"/>
        </a:p>
        <a:p>
          <a:pPr marL="171450" lvl="1" indent="-171450" algn="l" defTabSz="711200">
            <a:lnSpc>
              <a:spcPct val="90000"/>
            </a:lnSpc>
            <a:spcBef>
              <a:spcPct val="0"/>
            </a:spcBef>
            <a:spcAft>
              <a:spcPct val="15000"/>
            </a:spcAft>
            <a:buChar char="•"/>
          </a:pPr>
          <a:r>
            <a:rPr lang="en-GB" sz="1600" kern="1200"/>
            <a:t>Helps check if you’ve really understood the content.</a:t>
          </a:r>
          <a:endParaRPr lang="en-US" sz="1600" kern="1200"/>
        </a:p>
      </dsp:txBody>
      <dsp:txXfrm>
        <a:off x="0" y="1827549"/>
        <a:ext cx="10515600" cy="1209600"/>
      </dsp:txXfrm>
    </dsp:sp>
    <dsp:sp modelId="{7ECC2D43-EB05-47C5-B140-EF240DCCCB7E}">
      <dsp:nvSpPr>
        <dsp:cNvPr id="0" name=""/>
        <dsp:cNvSpPr/>
      </dsp:nvSpPr>
      <dsp:spPr>
        <a:xfrm>
          <a:off x="525780" y="1591389"/>
          <a:ext cx="7360920" cy="472320"/>
        </a:xfrm>
        <a:prstGeom prst="roundRect">
          <a:avLst/>
        </a:prstGeom>
        <a:gradFill rotWithShape="0">
          <a:gsLst>
            <a:gs pos="0">
              <a:schemeClr val="accent2">
                <a:hueOff val="-716791"/>
                <a:satOff val="-17272"/>
                <a:lumOff val="-10393"/>
                <a:alphaOff val="0"/>
                <a:satMod val="103000"/>
                <a:lumMod val="102000"/>
                <a:tint val="94000"/>
              </a:schemeClr>
            </a:gs>
            <a:gs pos="50000">
              <a:schemeClr val="accent2">
                <a:hueOff val="-716791"/>
                <a:satOff val="-17272"/>
                <a:lumOff val="-10393"/>
                <a:alphaOff val="0"/>
                <a:satMod val="110000"/>
                <a:lumMod val="100000"/>
                <a:shade val="100000"/>
              </a:schemeClr>
            </a:gs>
            <a:gs pos="100000">
              <a:schemeClr val="accent2">
                <a:hueOff val="-716791"/>
                <a:satOff val="-17272"/>
                <a:lumOff val="-1039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GB" sz="1600" kern="1200"/>
            <a:t>Why Summarising Matters</a:t>
          </a:r>
          <a:endParaRPr lang="en-US" sz="1600" kern="1200"/>
        </a:p>
      </dsp:txBody>
      <dsp:txXfrm>
        <a:off x="548837" y="1614446"/>
        <a:ext cx="7314806" cy="426206"/>
      </dsp:txXfrm>
    </dsp:sp>
    <dsp:sp modelId="{1EF82157-F7D2-406C-B20C-D129E3852862}">
      <dsp:nvSpPr>
        <dsp:cNvPr id="0" name=""/>
        <dsp:cNvSpPr/>
      </dsp:nvSpPr>
      <dsp:spPr>
        <a:xfrm>
          <a:off x="0" y="3359709"/>
          <a:ext cx="10515600" cy="932400"/>
        </a:xfrm>
        <a:prstGeom prst="rect">
          <a:avLst/>
        </a:prstGeom>
        <a:solidFill>
          <a:schemeClr val="lt1">
            <a:alpha val="90000"/>
            <a:hueOff val="0"/>
            <a:satOff val="0"/>
            <a:lumOff val="0"/>
            <a:alphaOff val="0"/>
          </a:schemeClr>
        </a:solidFill>
        <a:ln w="12700" cap="flat" cmpd="sng" algn="ctr">
          <a:solidFill>
            <a:schemeClr val="accent2">
              <a:hueOff val="-1433582"/>
              <a:satOff val="-34544"/>
              <a:lumOff val="-2078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33248" rIns="816127"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t>Summarising = telling the main ideas in your own words, briefly.</a:t>
          </a:r>
          <a:endParaRPr lang="en-US" sz="1600" kern="1200"/>
        </a:p>
        <a:p>
          <a:pPr marL="171450" lvl="1" indent="-171450" algn="l" defTabSz="711200">
            <a:lnSpc>
              <a:spcPct val="90000"/>
            </a:lnSpc>
            <a:spcBef>
              <a:spcPct val="0"/>
            </a:spcBef>
            <a:spcAft>
              <a:spcPct val="15000"/>
            </a:spcAft>
            <a:buChar char="•"/>
          </a:pPr>
          <a:r>
            <a:rPr lang="en-GB" sz="1600" kern="1200"/>
            <a:t>It’s a skill that develops over time as you read more complex texts.</a:t>
          </a:r>
          <a:endParaRPr lang="en-US" sz="1600" kern="1200"/>
        </a:p>
      </dsp:txBody>
      <dsp:txXfrm>
        <a:off x="0" y="3359709"/>
        <a:ext cx="10515600" cy="932400"/>
      </dsp:txXfrm>
    </dsp:sp>
    <dsp:sp modelId="{55077096-57CB-485B-8F5C-3D8936914EAA}">
      <dsp:nvSpPr>
        <dsp:cNvPr id="0" name=""/>
        <dsp:cNvSpPr/>
      </dsp:nvSpPr>
      <dsp:spPr>
        <a:xfrm>
          <a:off x="525780" y="3123549"/>
          <a:ext cx="7360920" cy="472320"/>
        </a:xfrm>
        <a:prstGeom prst="roundRect">
          <a:avLst/>
        </a:prstGeom>
        <a:gradFill rotWithShape="0">
          <a:gsLst>
            <a:gs pos="0">
              <a:schemeClr val="accent2">
                <a:hueOff val="-1433582"/>
                <a:satOff val="-34544"/>
                <a:lumOff val="-20785"/>
                <a:alphaOff val="0"/>
                <a:satMod val="103000"/>
                <a:lumMod val="102000"/>
                <a:tint val="94000"/>
              </a:schemeClr>
            </a:gs>
            <a:gs pos="50000">
              <a:schemeClr val="accent2">
                <a:hueOff val="-1433582"/>
                <a:satOff val="-34544"/>
                <a:lumOff val="-20785"/>
                <a:alphaOff val="0"/>
                <a:satMod val="110000"/>
                <a:lumMod val="100000"/>
                <a:shade val="100000"/>
              </a:schemeClr>
            </a:gs>
            <a:gs pos="100000">
              <a:schemeClr val="accent2">
                <a:hueOff val="-1433582"/>
                <a:satOff val="-34544"/>
                <a:lumOff val="-2078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GB" sz="1600" kern="1200"/>
            <a:t>In Simple Terms</a:t>
          </a:r>
          <a:endParaRPr lang="en-US" sz="1600" kern="1200"/>
        </a:p>
      </dsp:txBody>
      <dsp:txXfrm>
        <a:off x="548837" y="3146606"/>
        <a:ext cx="7314806" cy="4262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A3013-FBA9-43A2-9FC0-8987A74DABFE}">
      <dsp:nvSpPr>
        <dsp:cNvPr id="0" name=""/>
        <dsp:cNvSpPr/>
      </dsp:nvSpPr>
      <dsp:spPr>
        <a:xfrm>
          <a:off x="213" y="550072"/>
          <a:ext cx="2577217" cy="3092660"/>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889000">
            <a:lnSpc>
              <a:spcPct val="90000"/>
            </a:lnSpc>
            <a:spcBef>
              <a:spcPct val="0"/>
            </a:spcBef>
            <a:spcAft>
              <a:spcPct val="35000"/>
            </a:spcAft>
            <a:buNone/>
          </a:pPr>
          <a:r>
            <a:rPr lang="en-US" sz="2000" b="0" i="0" kern="1200" baseline="0"/>
            <a:t>Ask: Who, What, Where, When, Why, How? → write a summary sentence</a:t>
          </a:r>
          <a:endParaRPr lang="en-US" sz="2000" kern="1200"/>
        </a:p>
      </dsp:txBody>
      <dsp:txXfrm>
        <a:off x="213" y="1787136"/>
        <a:ext cx="2577217" cy="1855596"/>
      </dsp:txXfrm>
    </dsp:sp>
    <dsp:sp modelId="{F7D8F96B-8868-4D57-AE78-21BA35E13F49}">
      <dsp:nvSpPr>
        <dsp:cNvPr id="0" name=""/>
        <dsp:cNvSpPr/>
      </dsp:nvSpPr>
      <dsp:spPr>
        <a:xfrm>
          <a:off x="213" y="550072"/>
          <a:ext cx="2577217" cy="1237064"/>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US" sz="6400" kern="1200"/>
            <a:t>01</a:t>
          </a:r>
        </a:p>
      </dsp:txBody>
      <dsp:txXfrm>
        <a:off x="213" y="550072"/>
        <a:ext cx="2577217" cy="1237064"/>
      </dsp:txXfrm>
    </dsp:sp>
    <dsp:sp modelId="{4600B814-FA20-4D16-96F5-825DFE059665}">
      <dsp:nvSpPr>
        <dsp:cNvPr id="0" name=""/>
        <dsp:cNvSpPr/>
      </dsp:nvSpPr>
      <dsp:spPr>
        <a:xfrm>
          <a:off x="2783608" y="550072"/>
          <a:ext cx="2577217" cy="3092660"/>
        </a:xfrm>
        <a:prstGeom prst="rect">
          <a:avLst/>
        </a:prstGeom>
        <a:solidFill>
          <a:schemeClr val="accent5">
            <a:hueOff val="-643840"/>
            <a:satOff val="0"/>
            <a:lumOff val="-1699"/>
            <a:alphaOff val="0"/>
          </a:schemeClr>
        </a:solidFill>
        <a:ln w="19050" cap="flat" cmpd="sng" algn="ctr">
          <a:solidFill>
            <a:schemeClr val="accent5">
              <a:hueOff val="-643840"/>
              <a:satOff val="0"/>
              <a:lumOff val="-16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889000">
            <a:lnSpc>
              <a:spcPct val="90000"/>
            </a:lnSpc>
            <a:spcBef>
              <a:spcPct val="0"/>
            </a:spcBef>
            <a:spcAft>
              <a:spcPct val="35000"/>
            </a:spcAft>
            <a:buNone/>
          </a:pPr>
          <a:r>
            <a:rPr lang="en-US" sz="2000" b="0" i="0" kern="1200" baseline="0"/>
            <a:t>Form a question that the paragraph answers → the main idea</a:t>
          </a:r>
          <a:endParaRPr lang="en-US" sz="2000" kern="1200"/>
        </a:p>
      </dsp:txBody>
      <dsp:txXfrm>
        <a:off x="2783608" y="1787136"/>
        <a:ext cx="2577217" cy="1855596"/>
      </dsp:txXfrm>
    </dsp:sp>
    <dsp:sp modelId="{D8323BF2-1BE8-4E9D-8A3C-20A961AB020B}">
      <dsp:nvSpPr>
        <dsp:cNvPr id="0" name=""/>
        <dsp:cNvSpPr/>
      </dsp:nvSpPr>
      <dsp:spPr>
        <a:xfrm>
          <a:off x="2783608" y="550072"/>
          <a:ext cx="2577217" cy="1237064"/>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US" sz="6400" kern="1200"/>
            <a:t>02</a:t>
          </a:r>
        </a:p>
      </dsp:txBody>
      <dsp:txXfrm>
        <a:off x="2783608" y="550072"/>
        <a:ext cx="2577217" cy="1237064"/>
      </dsp:txXfrm>
    </dsp:sp>
    <dsp:sp modelId="{759E0A6A-5F5A-4EFE-8CCD-EF894C87B7DE}">
      <dsp:nvSpPr>
        <dsp:cNvPr id="0" name=""/>
        <dsp:cNvSpPr/>
      </dsp:nvSpPr>
      <dsp:spPr>
        <a:xfrm>
          <a:off x="5567003" y="550072"/>
          <a:ext cx="2577217" cy="3092660"/>
        </a:xfrm>
        <a:prstGeom prst="rect">
          <a:avLst/>
        </a:prstGeom>
        <a:solidFill>
          <a:schemeClr val="accent5">
            <a:hueOff val="-1287680"/>
            <a:satOff val="0"/>
            <a:lumOff val="-3399"/>
            <a:alphaOff val="0"/>
          </a:schemeClr>
        </a:solidFill>
        <a:ln w="19050" cap="flat" cmpd="sng" algn="ctr">
          <a:solidFill>
            <a:schemeClr val="accent5">
              <a:hueOff val="-1287680"/>
              <a:satOff val="0"/>
              <a:lumOff val="-33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889000">
            <a:lnSpc>
              <a:spcPct val="90000"/>
            </a:lnSpc>
            <a:spcBef>
              <a:spcPct val="0"/>
            </a:spcBef>
            <a:spcAft>
              <a:spcPct val="35000"/>
            </a:spcAft>
            <a:buNone/>
          </a:pPr>
          <a:r>
            <a:rPr lang="en-US" sz="2000" b="0" i="0" kern="1200" baseline="0"/>
            <a:t>Focus on key nouns (concepts), leave out extra words</a:t>
          </a:r>
          <a:endParaRPr lang="en-US" sz="2000" kern="1200"/>
        </a:p>
      </dsp:txBody>
      <dsp:txXfrm>
        <a:off x="5567003" y="1787136"/>
        <a:ext cx="2577217" cy="1855596"/>
      </dsp:txXfrm>
    </dsp:sp>
    <dsp:sp modelId="{45873963-AAF6-4A88-9E64-CC372C11DC3B}">
      <dsp:nvSpPr>
        <dsp:cNvPr id="0" name=""/>
        <dsp:cNvSpPr/>
      </dsp:nvSpPr>
      <dsp:spPr>
        <a:xfrm>
          <a:off x="5567003" y="550072"/>
          <a:ext cx="2577217" cy="1237064"/>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US" sz="6400" kern="1200"/>
            <a:t>03</a:t>
          </a:r>
        </a:p>
      </dsp:txBody>
      <dsp:txXfrm>
        <a:off x="5567003" y="550072"/>
        <a:ext cx="2577217" cy="1237064"/>
      </dsp:txXfrm>
    </dsp:sp>
    <dsp:sp modelId="{72FEAE9E-8373-4824-9D31-60914FE07138}">
      <dsp:nvSpPr>
        <dsp:cNvPr id="0" name=""/>
        <dsp:cNvSpPr/>
      </dsp:nvSpPr>
      <dsp:spPr>
        <a:xfrm>
          <a:off x="8350398" y="550072"/>
          <a:ext cx="2577217" cy="3092660"/>
        </a:xfrm>
        <a:prstGeom prst="rect">
          <a:avLst/>
        </a:prstGeom>
        <a:solidFill>
          <a:schemeClr val="accent5">
            <a:hueOff val="-1931520"/>
            <a:satOff val="0"/>
            <a:lumOff val="-5098"/>
            <a:alphaOff val="0"/>
          </a:schemeClr>
        </a:solidFill>
        <a:ln w="19050" cap="flat" cmpd="sng" algn="ctr">
          <a:solidFill>
            <a:schemeClr val="accent5">
              <a:hueOff val="-1931520"/>
              <a:satOff val="0"/>
              <a:lumOff val="-50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889000">
            <a:lnSpc>
              <a:spcPct val="90000"/>
            </a:lnSpc>
            <a:spcBef>
              <a:spcPct val="0"/>
            </a:spcBef>
            <a:spcAft>
              <a:spcPct val="35000"/>
            </a:spcAft>
            <a:buNone/>
          </a:pPr>
          <a:r>
            <a:rPr lang="en-US" sz="2000" b="0" i="0" kern="1200" baseline="0"/>
            <a:t>Textbooks may not always highlight concepts – look for terms central to the theme</a:t>
          </a:r>
          <a:endParaRPr lang="en-US" sz="2000" kern="1200"/>
        </a:p>
      </dsp:txBody>
      <dsp:txXfrm>
        <a:off x="8350398" y="1787136"/>
        <a:ext cx="2577217" cy="1855596"/>
      </dsp:txXfrm>
    </dsp:sp>
    <dsp:sp modelId="{6FCE724C-5CE3-4883-BBCB-64B683C194EC}">
      <dsp:nvSpPr>
        <dsp:cNvPr id="0" name=""/>
        <dsp:cNvSpPr/>
      </dsp:nvSpPr>
      <dsp:spPr>
        <a:xfrm>
          <a:off x="8350398" y="550072"/>
          <a:ext cx="2577217" cy="1237064"/>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US" sz="6400" kern="1200"/>
            <a:t>04</a:t>
          </a:r>
        </a:p>
      </dsp:txBody>
      <dsp:txXfrm>
        <a:off x="8350398" y="550072"/>
        <a:ext cx="2577217" cy="1237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C3ED4-2F23-46F4-AAC9-89C45E3629CE}">
      <dsp:nvSpPr>
        <dsp:cNvPr id="0" name=""/>
        <dsp:cNvSpPr/>
      </dsp:nvSpPr>
      <dsp:spPr>
        <a:xfrm>
          <a:off x="0" y="317999"/>
          <a:ext cx="4646905" cy="14663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0651" tIns="395732" rIns="360651" bIns="113792" numCol="1" spcCol="1270" anchor="t" anchorCtr="0">
          <a:noAutofit/>
        </a:bodyPr>
        <a:lstStyle/>
        <a:p>
          <a:pPr marL="171450" lvl="1" indent="-171450" algn="l" defTabSz="711200">
            <a:lnSpc>
              <a:spcPct val="90000"/>
            </a:lnSpc>
            <a:spcBef>
              <a:spcPct val="0"/>
            </a:spcBef>
            <a:spcAft>
              <a:spcPct val="15000"/>
            </a:spcAft>
            <a:buChar char="•"/>
          </a:pPr>
          <a:r>
            <a:rPr lang="en-GB" sz="1600" b="1" kern="1200" dirty="0"/>
            <a:t>Study skills </a:t>
          </a:r>
          <a:r>
            <a:rPr lang="en-GB" sz="1600" kern="1200" dirty="0"/>
            <a:t>= the approaches or techniques you use when studying.</a:t>
          </a:r>
          <a:endParaRPr lang="en-US" sz="1600" kern="1200" dirty="0"/>
        </a:p>
        <a:p>
          <a:pPr marL="171450" lvl="1" indent="-171450" algn="l" defTabSz="711200">
            <a:lnSpc>
              <a:spcPct val="90000"/>
            </a:lnSpc>
            <a:spcBef>
              <a:spcPct val="0"/>
            </a:spcBef>
            <a:spcAft>
              <a:spcPct val="15000"/>
            </a:spcAft>
            <a:buChar char="•"/>
          </a:pPr>
          <a:r>
            <a:rPr lang="en-GB" sz="1600" b="1" kern="1200" dirty="0"/>
            <a:t>Study methods </a:t>
          </a:r>
          <a:r>
            <a:rPr lang="en-GB" sz="1600" kern="1200" dirty="0"/>
            <a:t>= the ways or means of studying.</a:t>
          </a:r>
          <a:endParaRPr lang="en-US" sz="1600" kern="1200" dirty="0"/>
        </a:p>
      </dsp:txBody>
      <dsp:txXfrm>
        <a:off x="0" y="317999"/>
        <a:ext cx="4646905" cy="1466325"/>
      </dsp:txXfrm>
    </dsp:sp>
    <dsp:sp modelId="{E846539D-DCDB-4704-B0A8-5047B083C3B5}">
      <dsp:nvSpPr>
        <dsp:cNvPr id="0" name=""/>
        <dsp:cNvSpPr/>
      </dsp:nvSpPr>
      <dsp:spPr>
        <a:xfrm>
          <a:off x="232345" y="37559"/>
          <a:ext cx="3252833" cy="560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2949" tIns="0" rIns="122949" bIns="0" numCol="1" spcCol="1270" anchor="ctr" anchorCtr="0">
          <a:noAutofit/>
        </a:bodyPr>
        <a:lstStyle/>
        <a:p>
          <a:pPr marL="0" lvl="0" indent="0" algn="l" defTabSz="711200">
            <a:lnSpc>
              <a:spcPct val="90000"/>
            </a:lnSpc>
            <a:spcBef>
              <a:spcPct val="0"/>
            </a:spcBef>
            <a:spcAft>
              <a:spcPct val="35000"/>
            </a:spcAft>
            <a:buNone/>
          </a:pPr>
          <a:r>
            <a:rPr lang="en-GB" sz="1600" kern="1200"/>
            <a:t>Key Difference</a:t>
          </a:r>
          <a:endParaRPr lang="en-US" sz="1600" kern="1200"/>
        </a:p>
      </dsp:txBody>
      <dsp:txXfrm>
        <a:off x="259725" y="64939"/>
        <a:ext cx="3198073" cy="506120"/>
      </dsp:txXfrm>
    </dsp:sp>
    <dsp:sp modelId="{187B0341-A180-4A3B-8A2C-3E610A47E1C4}">
      <dsp:nvSpPr>
        <dsp:cNvPr id="0" name=""/>
        <dsp:cNvSpPr/>
      </dsp:nvSpPr>
      <dsp:spPr>
        <a:xfrm>
          <a:off x="0" y="2167364"/>
          <a:ext cx="4646905" cy="478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E1E4261-C74F-49FF-87A1-09B79CC7AA21}">
      <dsp:nvSpPr>
        <dsp:cNvPr id="0" name=""/>
        <dsp:cNvSpPr/>
      </dsp:nvSpPr>
      <dsp:spPr>
        <a:xfrm>
          <a:off x="232345" y="1886924"/>
          <a:ext cx="3252833" cy="5608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2949" tIns="0" rIns="122949" bIns="0" numCol="1" spcCol="1270" anchor="ctr" anchorCtr="0">
          <a:noAutofit/>
        </a:bodyPr>
        <a:lstStyle/>
        <a:p>
          <a:pPr marL="0" lvl="0" indent="0" algn="l" defTabSz="711200">
            <a:lnSpc>
              <a:spcPct val="90000"/>
            </a:lnSpc>
            <a:spcBef>
              <a:spcPct val="0"/>
            </a:spcBef>
            <a:spcAft>
              <a:spcPct val="35000"/>
            </a:spcAft>
            <a:buNone/>
          </a:pPr>
          <a:r>
            <a:rPr lang="en-GB" sz="1600" kern="1200"/>
            <a:t>Both work together for effective learning.</a:t>
          </a:r>
          <a:endParaRPr lang="en-US" sz="1600" kern="1200"/>
        </a:p>
      </dsp:txBody>
      <dsp:txXfrm>
        <a:off x="259725" y="1914304"/>
        <a:ext cx="3198073" cy="506120"/>
      </dsp:txXfrm>
    </dsp:sp>
    <dsp:sp modelId="{42370DAB-5132-42BD-8E55-A0C2D8E54310}">
      <dsp:nvSpPr>
        <dsp:cNvPr id="0" name=""/>
        <dsp:cNvSpPr/>
      </dsp:nvSpPr>
      <dsp:spPr>
        <a:xfrm>
          <a:off x="0" y="3029203"/>
          <a:ext cx="4646905" cy="146632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0651" tIns="395732" rIns="360651"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t>Everyone has different methods – find what works best for you.</a:t>
          </a:r>
          <a:endParaRPr lang="en-US" sz="1600" kern="1200"/>
        </a:p>
        <a:p>
          <a:pPr marL="171450" lvl="1" indent="-171450" algn="l" defTabSz="711200">
            <a:lnSpc>
              <a:spcPct val="90000"/>
            </a:lnSpc>
            <a:spcBef>
              <a:spcPct val="0"/>
            </a:spcBef>
            <a:spcAft>
              <a:spcPct val="15000"/>
            </a:spcAft>
            <a:buChar char="•"/>
          </a:pPr>
          <a:r>
            <a:rPr lang="en-GB" sz="1600" kern="1200"/>
            <a:t>These skills are valuable for life, not just for school.</a:t>
          </a:r>
          <a:endParaRPr lang="en-US" sz="1600" kern="1200"/>
        </a:p>
      </dsp:txBody>
      <dsp:txXfrm>
        <a:off x="0" y="3029203"/>
        <a:ext cx="4646905" cy="1466325"/>
      </dsp:txXfrm>
    </dsp:sp>
    <dsp:sp modelId="{1D210E25-DF1F-4626-BAA0-A688EF01B6C8}">
      <dsp:nvSpPr>
        <dsp:cNvPr id="0" name=""/>
        <dsp:cNvSpPr/>
      </dsp:nvSpPr>
      <dsp:spPr>
        <a:xfrm>
          <a:off x="232345" y="2748763"/>
          <a:ext cx="3252833" cy="5608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2949" tIns="0" rIns="122949" bIns="0" numCol="1" spcCol="1270" anchor="ctr" anchorCtr="0">
          <a:noAutofit/>
        </a:bodyPr>
        <a:lstStyle/>
        <a:p>
          <a:pPr marL="0" lvl="0" indent="0" algn="l" defTabSz="711200">
            <a:lnSpc>
              <a:spcPct val="90000"/>
            </a:lnSpc>
            <a:spcBef>
              <a:spcPct val="0"/>
            </a:spcBef>
            <a:spcAft>
              <a:spcPct val="35000"/>
            </a:spcAft>
            <a:buNone/>
          </a:pPr>
          <a:r>
            <a:rPr lang="en-GB" sz="1600" kern="1200"/>
            <a:t>Important to Remember</a:t>
          </a:r>
          <a:endParaRPr lang="en-US" sz="1600" kern="1200"/>
        </a:p>
      </dsp:txBody>
      <dsp:txXfrm>
        <a:off x="259725" y="2776143"/>
        <a:ext cx="3198073"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ACBD4-B420-41C4-9F24-FFEE0D71E29E}">
      <dsp:nvSpPr>
        <dsp:cNvPr id="0" name=""/>
        <dsp:cNvSpPr/>
      </dsp:nvSpPr>
      <dsp:spPr>
        <a:xfrm rot="5400000">
          <a:off x="6301587" y="-2303662"/>
          <a:ext cx="1698041" cy="6729984"/>
        </a:xfrm>
        <a:prstGeom prst="round2Same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Skills that help you study and learn efficiently</a:t>
          </a:r>
        </a:p>
        <a:p>
          <a:pPr marL="171450" lvl="1" indent="-171450" algn="l" defTabSz="800100">
            <a:lnSpc>
              <a:spcPct val="90000"/>
            </a:lnSpc>
            <a:spcBef>
              <a:spcPct val="0"/>
            </a:spcBef>
            <a:spcAft>
              <a:spcPct val="15000"/>
            </a:spcAft>
            <a:buChar char="•"/>
          </a:pPr>
          <a:r>
            <a:rPr lang="en-US" sz="1800" kern="1200"/>
            <a:t>Involve listening, reading, understanding, concentrating, and organising content</a:t>
          </a:r>
        </a:p>
        <a:p>
          <a:pPr marL="171450" lvl="1" indent="-171450" algn="l" defTabSz="800100">
            <a:lnSpc>
              <a:spcPct val="90000"/>
            </a:lnSpc>
            <a:spcBef>
              <a:spcPct val="0"/>
            </a:spcBef>
            <a:spcAft>
              <a:spcPct val="15000"/>
            </a:spcAft>
            <a:buChar char="•"/>
          </a:pPr>
          <a:r>
            <a:rPr lang="en-US" sz="1800" kern="1200"/>
            <a:t>Techniques for processing, retaining, and applying information</a:t>
          </a:r>
        </a:p>
      </dsp:txBody>
      <dsp:txXfrm rot="-5400000">
        <a:off x="3785616" y="295201"/>
        <a:ext cx="6647092" cy="1532257"/>
      </dsp:txXfrm>
    </dsp:sp>
    <dsp:sp modelId="{ED4A02DA-745D-4A22-915F-50878DF06F0B}">
      <dsp:nvSpPr>
        <dsp:cNvPr id="0" name=""/>
        <dsp:cNvSpPr/>
      </dsp:nvSpPr>
      <dsp:spPr>
        <a:xfrm>
          <a:off x="0" y="53"/>
          <a:ext cx="3785616" cy="212255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b="1" kern="1200" dirty="0"/>
            <a:t>What are study skills?</a:t>
          </a:r>
          <a:endParaRPr lang="en-US" sz="4100" kern="1200" dirty="0"/>
        </a:p>
      </dsp:txBody>
      <dsp:txXfrm>
        <a:off x="103614" y="103667"/>
        <a:ext cx="3578388" cy="1915324"/>
      </dsp:txXfrm>
    </dsp:sp>
    <dsp:sp modelId="{D018CD56-8091-4D08-880C-51BAEC6A01C8}">
      <dsp:nvSpPr>
        <dsp:cNvPr id="0" name=""/>
        <dsp:cNvSpPr/>
      </dsp:nvSpPr>
      <dsp:spPr>
        <a:xfrm rot="5400000">
          <a:off x="6301587" y="-74983"/>
          <a:ext cx="1698041" cy="6729984"/>
        </a:xfrm>
        <a:prstGeom prst="round2Same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Help you develop your personal approach to learning</a:t>
          </a:r>
        </a:p>
        <a:p>
          <a:pPr marL="171450" lvl="1" indent="-171450" algn="l" defTabSz="800100">
            <a:lnSpc>
              <a:spcPct val="90000"/>
            </a:lnSpc>
            <a:spcBef>
              <a:spcPct val="0"/>
            </a:spcBef>
            <a:spcAft>
              <a:spcPct val="15000"/>
            </a:spcAft>
            <a:buChar char="•"/>
          </a:pPr>
          <a:r>
            <a:rPr lang="en-US" sz="1800" kern="1200"/>
            <a:t>Work across all subjects (not subject-specific)</a:t>
          </a:r>
        </a:p>
        <a:p>
          <a:pPr marL="171450" lvl="1" indent="-171450" algn="l" defTabSz="800100">
            <a:lnSpc>
              <a:spcPct val="90000"/>
            </a:lnSpc>
            <a:spcBef>
              <a:spcPct val="0"/>
            </a:spcBef>
            <a:spcAft>
              <a:spcPct val="15000"/>
            </a:spcAft>
            <a:buChar char="•"/>
          </a:pPr>
          <a:r>
            <a:rPr lang="en-US" sz="1800" kern="1200"/>
            <a:t>Need practice to improve confidence and awareness</a:t>
          </a:r>
        </a:p>
        <a:p>
          <a:pPr marL="171450" lvl="1" indent="-171450" algn="l" defTabSz="800100">
            <a:lnSpc>
              <a:spcPct val="90000"/>
            </a:lnSpc>
            <a:spcBef>
              <a:spcPct val="0"/>
            </a:spcBef>
            <a:spcAft>
              <a:spcPct val="15000"/>
            </a:spcAft>
            <a:buChar char="•"/>
          </a:pPr>
          <a:r>
            <a:rPr lang="en-US" sz="1800" kern="1200" dirty="0" err="1"/>
            <a:t>Organisation</a:t>
          </a:r>
          <a:r>
            <a:rPr lang="en-US" sz="1800" kern="1200" dirty="0"/>
            <a:t>, time management, analysis, problem-solving, self-discipline – transferrable skills for life after school</a:t>
          </a:r>
        </a:p>
      </dsp:txBody>
      <dsp:txXfrm rot="-5400000">
        <a:off x="3785616" y="2523880"/>
        <a:ext cx="6647092" cy="1532257"/>
      </dsp:txXfrm>
    </dsp:sp>
    <dsp:sp modelId="{932B244B-C2A2-4AFA-8CB9-6F3408B7425C}">
      <dsp:nvSpPr>
        <dsp:cNvPr id="0" name=""/>
        <dsp:cNvSpPr/>
      </dsp:nvSpPr>
      <dsp:spPr>
        <a:xfrm>
          <a:off x="0" y="2228732"/>
          <a:ext cx="3785616" cy="212255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b="1" kern="1200"/>
            <a:t>Why are study skills important?</a:t>
          </a:r>
          <a:endParaRPr lang="en-US" sz="4100" kern="1200"/>
        </a:p>
      </dsp:txBody>
      <dsp:txXfrm>
        <a:off x="103614" y="2332346"/>
        <a:ext cx="3578388" cy="1915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9B461-DAD3-4346-80C8-FAFB3B4AC398}">
      <dsp:nvSpPr>
        <dsp:cNvPr id="0" name=""/>
        <dsp:cNvSpPr/>
      </dsp:nvSpPr>
      <dsp:spPr>
        <a:xfrm>
          <a:off x="0" y="195979"/>
          <a:ext cx="6666833" cy="869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49936" rIns="517420"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a:t>The ability to receive and interpret messages accurately.</a:t>
          </a:r>
          <a:endParaRPr lang="en-US" sz="1200" kern="1200"/>
        </a:p>
        <a:p>
          <a:pPr marL="114300" lvl="1" indent="-114300" algn="l" defTabSz="533400">
            <a:lnSpc>
              <a:spcPct val="90000"/>
            </a:lnSpc>
            <a:spcBef>
              <a:spcPct val="0"/>
            </a:spcBef>
            <a:spcAft>
              <a:spcPct val="15000"/>
            </a:spcAft>
            <a:buChar char="•"/>
          </a:pPr>
          <a:r>
            <a:rPr lang="en-GB" sz="1200" kern="1200"/>
            <a:t>Essential for effective communication – without it, messages are misunderstood and communication breaks down.</a:t>
          </a:r>
          <a:endParaRPr lang="en-US" sz="1200" kern="1200"/>
        </a:p>
      </dsp:txBody>
      <dsp:txXfrm>
        <a:off x="0" y="195979"/>
        <a:ext cx="6666833" cy="869400"/>
      </dsp:txXfrm>
    </dsp:sp>
    <dsp:sp modelId="{A8D0C2EB-9C9B-4E6C-8EC7-9AC5EF52D3B4}">
      <dsp:nvSpPr>
        <dsp:cNvPr id="0" name=""/>
        <dsp:cNvSpPr/>
      </dsp:nvSpPr>
      <dsp:spPr>
        <a:xfrm>
          <a:off x="333341" y="18859"/>
          <a:ext cx="4666783" cy="3542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33400">
            <a:lnSpc>
              <a:spcPct val="90000"/>
            </a:lnSpc>
            <a:spcBef>
              <a:spcPct val="0"/>
            </a:spcBef>
            <a:spcAft>
              <a:spcPct val="35000"/>
            </a:spcAft>
            <a:buNone/>
          </a:pPr>
          <a:r>
            <a:rPr lang="en-GB" sz="1200" b="1" kern="1200"/>
            <a:t>Listening</a:t>
          </a:r>
          <a:endParaRPr lang="en-US" sz="1200" kern="1200"/>
        </a:p>
      </dsp:txBody>
      <dsp:txXfrm>
        <a:off x="350634" y="36152"/>
        <a:ext cx="4632197" cy="319654"/>
      </dsp:txXfrm>
    </dsp:sp>
    <dsp:sp modelId="{58BDE1E4-1BE6-40ED-9FA4-915B548B1CA2}">
      <dsp:nvSpPr>
        <dsp:cNvPr id="0" name=""/>
        <dsp:cNvSpPr/>
      </dsp:nvSpPr>
      <dsp:spPr>
        <a:xfrm>
          <a:off x="0" y="1307299"/>
          <a:ext cx="6666833" cy="1096200"/>
        </a:xfrm>
        <a:prstGeom prst="rect">
          <a:avLst/>
        </a:prstGeom>
        <a:solidFill>
          <a:schemeClr val="lt1">
            <a:alpha val="90000"/>
            <a:hueOff val="0"/>
            <a:satOff val="0"/>
            <a:lumOff val="0"/>
            <a:alphaOff val="0"/>
          </a:schemeClr>
        </a:solidFill>
        <a:ln w="12700" cap="flat" cmpd="sng" algn="ctr">
          <a:solidFill>
            <a:schemeClr val="accent5">
              <a:hueOff val="-482880"/>
              <a:satOff val="0"/>
              <a:lumOff val="-127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49936" rIns="517420"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a:t>More friends and stronger social networks</a:t>
          </a:r>
          <a:endParaRPr lang="en-US" sz="1200" kern="1200"/>
        </a:p>
        <a:p>
          <a:pPr marL="114300" lvl="1" indent="-114300" algn="l" defTabSz="533400">
            <a:lnSpc>
              <a:spcPct val="90000"/>
            </a:lnSpc>
            <a:spcBef>
              <a:spcPct val="0"/>
            </a:spcBef>
            <a:spcAft>
              <a:spcPct val="15000"/>
            </a:spcAft>
            <a:buChar char="•"/>
          </a:pPr>
          <a:r>
            <a:rPr lang="en-GB" sz="1200" kern="1200"/>
            <a:t>Better self-esteem and confidence</a:t>
          </a:r>
          <a:endParaRPr lang="en-US" sz="1200" kern="1200"/>
        </a:p>
        <a:p>
          <a:pPr marL="114300" lvl="1" indent="-114300" algn="l" defTabSz="533400">
            <a:lnSpc>
              <a:spcPct val="90000"/>
            </a:lnSpc>
            <a:spcBef>
              <a:spcPct val="0"/>
            </a:spcBef>
            <a:spcAft>
              <a:spcPct val="15000"/>
            </a:spcAft>
            <a:buChar char="•"/>
          </a:pPr>
          <a:r>
            <a:rPr lang="en-GB" sz="1200" kern="1200"/>
            <a:t>Higher academic performance</a:t>
          </a:r>
          <a:endParaRPr lang="en-US" sz="1200" kern="1200"/>
        </a:p>
        <a:p>
          <a:pPr marL="114300" lvl="1" indent="-114300" algn="l" defTabSz="533400">
            <a:lnSpc>
              <a:spcPct val="90000"/>
            </a:lnSpc>
            <a:spcBef>
              <a:spcPct val="0"/>
            </a:spcBef>
            <a:spcAft>
              <a:spcPct val="15000"/>
            </a:spcAft>
            <a:buChar char="•"/>
          </a:pPr>
          <a:r>
            <a:rPr lang="en-GB" sz="1200" kern="1200"/>
            <a:t>Improved health and well-being</a:t>
          </a:r>
          <a:endParaRPr lang="en-US" sz="1200" kern="1200"/>
        </a:p>
      </dsp:txBody>
      <dsp:txXfrm>
        <a:off x="0" y="1307299"/>
        <a:ext cx="6666833" cy="1096200"/>
      </dsp:txXfrm>
    </dsp:sp>
    <dsp:sp modelId="{D0F59E71-8866-434C-908E-B39F5D3147E6}">
      <dsp:nvSpPr>
        <dsp:cNvPr id="0" name=""/>
        <dsp:cNvSpPr/>
      </dsp:nvSpPr>
      <dsp:spPr>
        <a:xfrm>
          <a:off x="333341" y="1130179"/>
          <a:ext cx="4666783" cy="354240"/>
        </a:xfrm>
        <a:prstGeom prst="roundRect">
          <a:avLst/>
        </a:prstGeom>
        <a:gradFill rotWithShape="0">
          <a:gsLst>
            <a:gs pos="0">
              <a:schemeClr val="accent5">
                <a:hueOff val="-482880"/>
                <a:satOff val="0"/>
                <a:lumOff val="-1275"/>
                <a:alphaOff val="0"/>
                <a:satMod val="103000"/>
                <a:lumMod val="102000"/>
                <a:tint val="94000"/>
              </a:schemeClr>
            </a:gs>
            <a:gs pos="50000">
              <a:schemeClr val="accent5">
                <a:hueOff val="-482880"/>
                <a:satOff val="0"/>
                <a:lumOff val="-1275"/>
                <a:alphaOff val="0"/>
                <a:satMod val="110000"/>
                <a:lumMod val="100000"/>
                <a:shade val="100000"/>
              </a:schemeClr>
            </a:gs>
            <a:gs pos="100000">
              <a:schemeClr val="accent5">
                <a:hueOff val="-482880"/>
                <a:satOff val="0"/>
                <a:lumOff val="-127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33400">
            <a:lnSpc>
              <a:spcPct val="90000"/>
            </a:lnSpc>
            <a:spcBef>
              <a:spcPct val="0"/>
            </a:spcBef>
            <a:spcAft>
              <a:spcPct val="35000"/>
            </a:spcAft>
            <a:buNone/>
          </a:pPr>
          <a:r>
            <a:rPr lang="en-GB" sz="1200" b="1" kern="1200"/>
            <a:t>Benefits of good listening:</a:t>
          </a:r>
          <a:endParaRPr lang="en-US" sz="1200" kern="1200"/>
        </a:p>
      </dsp:txBody>
      <dsp:txXfrm>
        <a:off x="350634" y="1147472"/>
        <a:ext cx="4632197" cy="319654"/>
      </dsp:txXfrm>
    </dsp:sp>
    <dsp:sp modelId="{43067644-D768-43EE-BD98-7313FD0BA17F}">
      <dsp:nvSpPr>
        <dsp:cNvPr id="0" name=""/>
        <dsp:cNvSpPr/>
      </dsp:nvSpPr>
      <dsp:spPr>
        <a:xfrm>
          <a:off x="0" y="2645419"/>
          <a:ext cx="6666833" cy="699300"/>
        </a:xfrm>
        <a:prstGeom prst="rect">
          <a:avLst/>
        </a:prstGeom>
        <a:solidFill>
          <a:schemeClr val="lt1">
            <a:alpha val="90000"/>
            <a:hueOff val="0"/>
            <a:satOff val="0"/>
            <a:lumOff val="0"/>
            <a:alphaOff val="0"/>
          </a:schemeClr>
        </a:solidFill>
        <a:ln w="12700" cap="flat" cmpd="sng" algn="ctr">
          <a:solidFill>
            <a:schemeClr val="accent5">
              <a:hueOff val="-965760"/>
              <a:satOff val="0"/>
              <a:lumOff val="-254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49936" rIns="517420"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a:t>Hearing: physical process – sounds enter your ears automatically.</a:t>
          </a:r>
          <a:endParaRPr lang="en-US" sz="1200" kern="1200"/>
        </a:p>
        <a:p>
          <a:pPr marL="114300" lvl="1" indent="-114300" algn="l" defTabSz="533400">
            <a:lnSpc>
              <a:spcPct val="90000"/>
            </a:lnSpc>
            <a:spcBef>
              <a:spcPct val="0"/>
            </a:spcBef>
            <a:spcAft>
              <a:spcPct val="15000"/>
            </a:spcAft>
            <a:buChar char="•"/>
          </a:pPr>
          <a:r>
            <a:rPr lang="en-GB" sz="1200" kern="1200"/>
            <a:t>Listening: requires focus, attention, and effort.</a:t>
          </a:r>
          <a:endParaRPr lang="en-US" sz="1200" kern="1200"/>
        </a:p>
      </dsp:txBody>
      <dsp:txXfrm>
        <a:off x="0" y="2645419"/>
        <a:ext cx="6666833" cy="699300"/>
      </dsp:txXfrm>
    </dsp:sp>
    <dsp:sp modelId="{4C549BAD-70E3-4BB1-9346-D995891E8473}">
      <dsp:nvSpPr>
        <dsp:cNvPr id="0" name=""/>
        <dsp:cNvSpPr/>
      </dsp:nvSpPr>
      <dsp:spPr>
        <a:xfrm>
          <a:off x="333341" y="2468299"/>
          <a:ext cx="4666783" cy="354240"/>
        </a:xfrm>
        <a:prstGeom prst="roundRect">
          <a:avLst/>
        </a:prstGeom>
        <a:gradFill rotWithShape="0">
          <a:gsLst>
            <a:gs pos="0">
              <a:schemeClr val="accent5">
                <a:hueOff val="-965760"/>
                <a:satOff val="0"/>
                <a:lumOff val="-2549"/>
                <a:alphaOff val="0"/>
                <a:satMod val="103000"/>
                <a:lumMod val="102000"/>
                <a:tint val="94000"/>
              </a:schemeClr>
            </a:gs>
            <a:gs pos="50000">
              <a:schemeClr val="accent5">
                <a:hueOff val="-965760"/>
                <a:satOff val="0"/>
                <a:lumOff val="-2549"/>
                <a:alphaOff val="0"/>
                <a:satMod val="110000"/>
                <a:lumMod val="100000"/>
                <a:shade val="100000"/>
              </a:schemeClr>
            </a:gs>
            <a:gs pos="100000">
              <a:schemeClr val="accent5">
                <a:hueOff val="-965760"/>
                <a:satOff val="0"/>
                <a:lumOff val="-254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33400">
            <a:lnSpc>
              <a:spcPct val="90000"/>
            </a:lnSpc>
            <a:spcBef>
              <a:spcPct val="0"/>
            </a:spcBef>
            <a:spcAft>
              <a:spcPct val="35000"/>
            </a:spcAft>
            <a:buNone/>
          </a:pPr>
          <a:r>
            <a:rPr lang="en-GB" sz="1200" b="1" kern="1200"/>
            <a:t>Listening ≠ Hearing</a:t>
          </a:r>
          <a:endParaRPr lang="en-US" sz="1200" kern="1200"/>
        </a:p>
      </dsp:txBody>
      <dsp:txXfrm>
        <a:off x="350634" y="2485592"/>
        <a:ext cx="4632197" cy="319654"/>
      </dsp:txXfrm>
    </dsp:sp>
    <dsp:sp modelId="{3A37DE94-B11B-4BCF-9B5B-FA0D7D17BFF2}">
      <dsp:nvSpPr>
        <dsp:cNvPr id="0" name=""/>
        <dsp:cNvSpPr/>
      </dsp:nvSpPr>
      <dsp:spPr>
        <a:xfrm>
          <a:off x="0" y="3586640"/>
          <a:ext cx="6666833" cy="907200"/>
        </a:xfrm>
        <a:prstGeom prst="rect">
          <a:avLst/>
        </a:prstGeom>
        <a:solidFill>
          <a:schemeClr val="lt1">
            <a:alpha val="90000"/>
            <a:hueOff val="0"/>
            <a:satOff val="0"/>
            <a:lumOff val="0"/>
            <a:alphaOff val="0"/>
          </a:schemeClr>
        </a:solidFill>
        <a:ln w="12700" cap="flat" cmpd="sng" algn="ctr">
          <a:solidFill>
            <a:schemeClr val="accent5">
              <a:hueOff val="-1448640"/>
              <a:satOff val="0"/>
              <a:lumOff val="-382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49936" rIns="517420"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a:t>What is said</a:t>
          </a:r>
          <a:endParaRPr lang="en-US" sz="1200" kern="1200"/>
        </a:p>
        <a:p>
          <a:pPr marL="114300" lvl="1" indent="-114300" algn="l" defTabSz="533400">
            <a:lnSpc>
              <a:spcPct val="90000"/>
            </a:lnSpc>
            <a:spcBef>
              <a:spcPct val="0"/>
            </a:spcBef>
            <a:spcAft>
              <a:spcPct val="15000"/>
            </a:spcAft>
            <a:buChar char="•"/>
          </a:pPr>
          <a:r>
            <a:rPr lang="en-GB" sz="1200" kern="1200"/>
            <a:t>How it is said (voice, tone, language)</a:t>
          </a:r>
          <a:endParaRPr lang="en-US" sz="1200" kern="1200"/>
        </a:p>
        <a:p>
          <a:pPr marL="114300" lvl="1" indent="-114300" algn="l" defTabSz="533400">
            <a:lnSpc>
              <a:spcPct val="90000"/>
            </a:lnSpc>
            <a:spcBef>
              <a:spcPct val="0"/>
            </a:spcBef>
            <a:spcAft>
              <a:spcPct val="15000"/>
            </a:spcAft>
            <a:buChar char="•"/>
          </a:pPr>
          <a:r>
            <a:rPr lang="en-GB" sz="1200" kern="1200"/>
            <a:t>Non-verbal cues (body language, facial expressions)</a:t>
          </a:r>
          <a:endParaRPr lang="en-US" sz="1200" kern="1200"/>
        </a:p>
      </dsp:txBody>
      <dsp:txXfrm>
        <a:off x="0" y="3586640"/>
        <a:ext cx="6666833" cy="907200"/>
      </dsp:txXfrm>
    </dsp:sp>
    <dsp:sp modelId="{658449F3-3961-4CD6-8418-714DC6C2F02A}">
      <dsp:nvSpPr>
        <dsp:cNvPr id="0" name=""/>
        <dsp:cNvSpPr/>
      </dsp:nvSpPr>
      <dsp:spPr>
        <a:xfrm>
          <a:off x="333341" y="3409520"/>
          <a:ext cx="4666783" cy="354240"/>
        </a:xfrm>
        <a:prstGeom prst="roundRect">
          <a:avLst/>
        </a:prstGeom>
        <a:gradFill rotWithShape="0">
          <a:gsLst>
            <a:gs pos="0">
              <a:schemeClr val="accent5">
                <a:hueOff val="-1448640"/>
                <a:satOff val="0"/>
                <a:lumOff val="-3824"/>
                <a:alphaOff val="0"/>
                <a:satMod val="103000"/>
                <a:lumMod val="102000"/>
                <a:tint val="94000"/>
              </a:schemeClr>
            </a:gs>
            <a:gs pos="50000">
              <a:schemeClr val="accent5">
                <a:hueOff val="-1448640"/>
                <a:satOff val="0"/>
                <a:lumOff val="-3824"/>
                <a:alphaOff val="0"/>
                <a:satMod val="110000"/>
                <a:lumMod val="100000"/>
                <a:shade val="100000"/>
              </a:schemeClr>
            </a:gs>
            <a:gs pos="100000">
              <a:schemeClr val="accent5">
                <a:hueOff val="-1448640"/>
                <a:satOff val="0"/>
                <a:lumOff val="-3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33400">
            <a:lnSpc>
              <a:spcPct val="90000"/>
            </a:lnSpc>
            <a:spcBef>
              <a:spcPct val="0"/>
            </a:spcBef>
            <a:spcAft>
              <a:spcPct val="35000"/>
            </a:spcAft>
            <a:buNone/>
          </a:pPr>
          <a:r>
            <a:rPr lang="en-GB" sz="1200" b="1" kern="1200"/>
            <a:t>To listen effectively, pay attention to:</a:t>
          </a:r>
          <a:endParaRPr lang="en-US" sz="1200" kern="1200"/>
        </a:p>
      </dsp:txBody>
      <dsp:txXfrm>
        <a:off x="350634" y="3426813"/>
        <a:ext cx="4632197" cy="319654"/>
      </dsp:txXfrm>
    </dsp:sp>
    <dsp:sp modelId="{9F9F82E6-C692-4AE0-9390-3FD3ECDE4D7E}">
      <dsp:nvSpPr>
        <dsp:cNvPr id="0" name=""/>
        <dsp:cNvSpPr/>
      </dsp:nvSpPr>
      <dsp:spPr>
        <a:xfrm>
          <a:off x="0" y="4735760"/>
          <a:ext cx="6666833" cy="699300"/>
        </a:xfrm>
        <a:prstGeom prst="rect">
          <a:avLst/>
        </a:prstGeom>
        <a:solidFill>
          <a:schemeClr val="lt1">
            <a:alpha val="90000"/>
            <a:hueOff val="0"/>
            <a:satOff val="0"/>
            <a:lumOff val="0"/>
            <a:alphaOff val="0"/>
          </a:schemeClr>
        </a:solidFill>
        <a:ln w="12700" cap="flat" cmpd="sng" algn="ctr">
          <a:solidFill>
            <a:schemeClr val="accent5">
              <a:hueOff val="-1931520"/>
              <a:satOff val="0"/>
              <a:lumOff val="-509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49936" rIns="517420"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a:t>Listening is not passive – you should be as engaged as the speaker.</a:t>
          </a:r>
          <a:endParaRPr lang="en-US" sz="1200" kern="1200"/>
        </a:p>
        <a:p>
          <a:pPr marL="114300" lvl="1" indent="-114300" algn="l" defTabSz="533400">
            <a:lnSpc>
              <a:spcPct val="90000"/>
            </a:lnSpc>
            <a:spcBef>
              <a:spcPct val="0"/>
            </a:spcBef>
            <a:spcAft>
              <a:spcPct val="15000"/>
            </a:spcAft>
            <a:buChar char="•"/>
          </a:pPr>
          <a:r>
            <a:rPr lang="en-GB" sz="1200" kern="1200"/>
            <a:t>Active listening = fully concentrating, understanding, responding, and remembering.</a:t>
          </a:r>
          <a:endParaRPr lang="en-US" sz="1200" kern="1200"/>
        </a:p>
      </dsp:txBody>
      <dsp:txXfrm>
        <a:off x="0" y="4735760"/>
        <a:ext cx="6666833" cy="699300"/>
      </dsp:txXfrm>
    </dsp:sp>
    <dsp:sp modelId="{FF7CEE85-EC45-4BD8-B259-871B4DB9253A}">
      <dsp:nvSpPr>
        <dsp:cNvPr id="0" name=""/>
        <dsp:cNvSpPr/>
      </dsp:nvSpPr>
      <dsp:spPr>
        <a:xfrm>
          <a:off x="333341" y="4558640"/>
          <a:ext cx="4666783" cy="354240"/>
        </a:xfrm>
        <a:prstGeom prst="roundRect">
          <a:avLst/>
        </a:prstGeom>
        <a:gradFill rotWithShape="0">
          <a:gsLst>
            <a:gs pos="0">
              <a:schemeClr val="accent5">
                <a:hueOff val="-1931520"/>
                <a:satOff val="0"/>
                <a:lumOff val="-5098"/>
                <a:alphaOff val="0"/>
                <a:satMod val="103000"/>
                <a:lumMod val="102000"/>
                <a:tint val="94000"/>
              </a:schemeClr>
            </a:gs>
            <a:gs pos="50000">
              <a:schemeClr val="accent5">
                <a:hueOff val="-1931520"/>
                <a:satOff val="0"/>
                <a:lumOff val="-5098"/>
                <a:alphaOff val="0"/>
                <a:satMod val="110000"/>
                <a:lumMod val="100000"/>
                <a:shade val="100000"/>
              </a:schemeClr>
            </a:gs>
            <a:gs pos="100000">
              <a:schemeClr val="accent5">
                <a:hueOff val="-1931520"/>
                <a:satOff val="0"/>
                <a:lumOff val="-509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33400">
            <a:lnSpc>
              <a:spcPct val="90000"/>
            </a:lnSpc>
            <a:spcBef>
              <a:spcPct val="0"/>
            </a:spcBef>
            <a:spcAft>
              <a:spcPct val="35000"/>
            </a:spcAft>
            <a:buNone/>
          </a:pPr>
          <a:r>
            <a:rPr lang="en-GB" sz="1200" b="1" kern="1200"/>
            <a:t>Active Listening</a:t>
          </a:r>
          <a:endParaRPr lang="en-US" sz="1200" kern="1200"/>
        </a:p>
      </dsp:txBody>
      <dsp:txXfrm>
        <a:off x="350634" y="4575933"/>
        <a:ext cx="4632197" cy="319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90412-8068-4CB7-AEA9-B1AA392FC195}">
      <dsp:nvSpPr>
        <dsp:cNvPr id="0" name=""/>
        <dsp:cNvSpPr/>
      </dsp:nvSpPr>
      <dsp:spPr>
        <a:xfrm>
          <a:off x="0" y="1581"/>
          <a:ext cx="5257798" cy="67395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AC7967-7D54-4FC4-B560-2FAAE9C27C18}">
      <dsp:nvSpPr>
        <dsp:cNvPr id="0" name=""/>
        <dsp:cNvSpPr/>
      </dsp:nvSpPr>
      <dsp:spPr>
        <a:xfrm>
          <a:off x="203871" y="153221"/>
          <a:ext cx="370676" cy="3706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76499F-0935-49B2-988C-705D83EBD02F}">
      <dsp:nvSpPr>
        <dsp:cNvPr id="0" name=""/>
        <dsp:cNvSpPr/>
      </dsp:nvSpPr>
      <dsp:spPr>
        <a:xfrm>
          <a:off x="778420" y="1581"/>
          <a:ext cx="4479378" cy="67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27" tIns="71327" rIns="71327" bIns="71327" numCol="1" spcCol="1270" anchor="ctr" anchorCtr="0">
          <a:noAutofit/>
        </a:bodyPr>
        <a:lstStyle/>
        <a:p>
          <a:pPr marL="0" lvl="0" indent="0" algn="l" defTabSz="755650">
            <a:lnSpc>
              <a:spcPct val="100000"/>
            </a:lnSpc>
            <a:spcBef>
              <a:spcPct val="0"/>
            </a:spcBef>
            <a:spcAft>
              <a:spcPct val="35000"/>
            </a:spcAft>
            <a:buNone/>
          </a:pPr>
          <a:r>
            <a:rPr lang="en-US" sz="1700" b="1" i="0" kern="1200" baseline="0" dirty="0"/>
            <a:t>Step 1: Survey</a:t>
          </a:r>
          <a:r>
            <a:rPr lang="en-US" sz="1700" b="0" i="0" kern="1200" baseline="0" dirty="0"/>
            <a:t> – browse chapters, titles, summaries, visuals</a:t>
          </a:r>
          <a:endParaRPr lang="en-US" sz="1700" kern="1200" dirty="0"/>
        </a:p>
      </dsp:txBody>
      <dsp:txXfrm>
        <a:off x="778420" y="1581"/>
        <a:ext cx="4479378" cy="673956"/>
      </dsp:txXfrm>
    </dsp:sp>
    <dsp:sp modelId="{2611C6F2-59A3-4300-9847-C8DD29B7357B}">
      <dsp:nvSpPr>
        <dsp:cNvPr id="0" name=""/>
        <dsp:cNvSpPr/>
      </dsp:nvSpPr>
      <dsp:spPr>
        <a:xfrm>
          <a:off x="0" y="844027"/>
          <a:ext cx="5257798" cy="67395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6A3A8B-32EC-4ADD-836E-17EC93665379}">
      <dsp:nvSpPr>
        <dsp:cNvPr id="0" name=""/>
        <dsp:cNvSpPr/>
      </dsp:nvSpPr>
      <dsp:spPr>
        <a:xfrm>
          <a:off x="203871" y="995667"/>
          <a:ext cx="370676" cy="3706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FD176-5BB7-44E8-B685-319BE0666C3E}">
      <dsp:nvSpPr>
        <dsp:cNvPr id="0" name=""/>
        <dsp:cNvSpPr/>
      </dsp:nvSpPr>
      <dsp:spPr>
        <a:xfrm>
          <a:off x="778420" y="844027"/>
          <a:ext cx="4479378" cy="67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27" tIns="71327" rIns="71327" bIns="71327" numCol="1" spcCol="1270" anchor="ctr" anchorCtr="0">
          <a:noAutofit/>
        </a:bodyPr>
        <a:lstStyle/>
        <a:p>
          <a:pPr marL="0" lvl="0" indent="0" algn="l" defTabSz="755650">
            <a:lnSpc>
              <a:spcPct val="100000"/>
            </a:lnSpc>
            <a:spcBef>
              <a:spcPct val="0"/>
            </a:spcBef>
            <a:spcAft>
              <a:spcPct val="35000"/>
            </a:spcAft>
            <a:buNone/>
          </a:pPr>
          <a:r>
            <a:rPr lang="en-US" sz="1700" b="1" i="0" kern="1200" baseline="0"/>
            <a:t>Step 2: Question</a:t>
          </a:r>
          <a:r>
            <a:rPr lang="en-US" sz="1700" b="0" i="0" kern="1200" baseline="0"/>
            <a:t> – turn headings into questions</a:t>
          </a:r>
          <a:endParaRPr lang="en-US" sz="1700" kern="1200"/>
        </a:p>
      </dsp:txBody>
      <dsp:txXfrm>
        <a:off x="778420" y="844027"/>
        <a:ext cx="4479378" cy="673956"/>
      </dsp:txXfrm>
    </dsp:sp>
    <dsp:sp modelId="{9DC1EF1A-E6ED-4AF4-99BF-A2CD4DEAE0C7}">
      <dsp:nvSpPr>
        <dsp:cNvPr id="0" name=""/>
        <dsp:cNvSpPr/>
      </dsp:nvSpPr>
      <dsp:spPr>
        <a:xfrm>
          <a:off x="0" y="1686473"/>
          <a:ext cx="5257798" cy="67395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13DCE8-AB5F-4CCB-9504-11D3CA54BB0C}">
      <dsp:nvSpPr>
        <dsp:cNvPr id="0" name=""/>
        <dsp:cNvSpPr/>
      </dsp:nvSpPr>
      <dsp:spPr>
        <a:xfrm>
          <a:off x="203871" y="1838113"/>
          <a:ext cx="370676" cy="3706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118EFA-6295-4A1A-B157-2A22BA415CE8}">
      <dsp:nvSpPr>
        <dsp:cNvPr id="0" name=""/>
        <dsp:cNvSpPr/>
      </dsp:nvSpPr>
      <dsp:spPr>
        <a:xfrm>
          <a:off x="778420" y="1686473"/>
          <a:ext cx="4479378" cy="67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27" tIns="71327" rIns="71327" bIns="71327" numCol="1" spcCol="1270" anchor="ctr" anchorCtr="0">
          <a:noAutofit/>
        </a:bodyPr>
        <a:lstStyle/>
        <a:p>
          <a:pPr marL="0" lvl="0" indent="0" algn="l" defTabSz="755650">
            <a:lnSpc>
              <a:spcPct val="100000"/>
            </a:lnSpc>
            <a:spcBef>
              <a:spcPct val="0"/>
            </a:spcBef>
            <a:spcAft>
              <a:spcPct val="35000"/>
            </a:spcAft>
            <a:buNone/>
          </a:pPr>
          <a:r>
            <a:rPr lang="en-US" sz="1700" b="1" kern="1200" dirty="0"/>
            <a:t>Step 3: </a:t>
          </a:r>
          <a:r>
            <a:rPr lang="en-US" sz="1700" b="1" i="0" kern="1200" baseline="0" dirty="0"/>
            <a:t>Read</a:t>
          </a:r>
          <a:r>
            <a:rPr lang="en-US" sz="1700" b="0" i="0" kern="1200" baseline="0" dirty="0"/>
            <a:t> – search for answers and engage with the text</a:t>
          </a:r>
          <a:endParaRPr lang="en-US" sz="1700" kern="1200" dirty="0"/>
        </a:p>
      </dsp:txBody>
      <dsp:txXfrm>
        <a:off x="778420" y="1686473"/>
        <a:ext cx="4479378" cy="673956"/>
      </dsp:txXfrm>
    </dsp:sp>
    <dsp:sp modelId="{7971FC09-F547-4835-8620-E94D23454F07}">
      <dsp:nvSpPr>
        <dsp:cNvPr id="0" name=""/>
        <dsp:cNvSpPr/>
      </dsp:nvSpPr>
      <dsp:spPr>
        <a:xfrm>
          <a:off x="0" y="2528919"/>
          <a:ext cx="5257798" cy="67395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D23A31-3B8B-491B-AE2F-1E937ED4E810}">
      <dsp:nvSpPr>
        <dsp:cNvPr id="0" name=""/>
        <dsp:cNvSpPr/>
      </dsp:nvSpPr>
      <dsp:spPr>
        <a:xfrm>
          <a:off x="203871" y="2680559"/>
          <a:ext cx="370676" cy="3706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754FE-8B95-4126-9277-8FDA2266FEAC}">
      <dsp:nvSpPr>
        <dsp:cNvPr id="0" name=""/>
        <dsp:cNvSpPr/>
      </dsp:nvSpPr>
      <dsp:spPr>
        <a:xfrm>
          <a:off x="778420" y="2528919"/>
          <a:ext cx="4479378" cy="67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27" tIns="71327" rIns="71327" bIns="71327" numCol="1" spcCol="1270" anchor="ctr" anchorCtr="0">
          <a:noAutofit/>
        </a:bodyPr>
        <a:lstStyle/>
        <a:p>
          <a:pPr marL="0" lvl="0" indent="0" algn="l" defTabSz="755650">
            <a:lnSpc>
              <a:spcPct val="100000"/>
            </a:lnSpc>
            <a:spcBef>
              <a:spcPct val="0"/>
            </a:spcBef>
            <a:spcAft>
              <a:spcPct val="35000"/>
            </a:spcAft>
            <a:buNone/>
          </a:pPr>
          <a:r>
            <a:rPr lang="en-US" sz="1700" b="1" i="0" kern="1200" baseline="0" dirty="0"/>
            <a:t>Step 4: Respond</a:t>
          </a:r>
          <a:r>
            <a:rPr lang="en-US" sz="1700" b="0" i="0" kern="1200" baseline="0" dirty="0"/>
            <a:t> – close the book and answer questions</a:t>
          </a:r>
          <a:endParaRPr lang="en-US" sz="1700" kern="1200" dirty="0"/>
        </a:p>
      </dsp:txBody>
      <dsp:txXfrm>
        <a:off x="778420" y="2528919"/>
        <a:ext cx="4479378" cy="673956"/>
      </dsp:txXfrm>
    </dsp:sp>
    <dsp:sp modelId="{BCF2CBA9-1AA0-4C36-ABA2-59C4DF0898F1}">
      <dsp:nvSpPr>
        <dsp:cNvPr id="0" name=""/>
        <dsp:cNvSpPr/>
      </dsp:nvSpPr>
      <dsp:spPr>
        <a:xfrm>
          <a:off x="0" y="3371365"/>
          <a:ext cx="5257798" cy="67395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76CF0C-4BB7-490D-8AF0-C0D80371B7D0}">
      <dsp:nvSpPr>
        <dsp:cNvPr id="0" name=""/>
        <dsp:cNvSpPr/>
      </dsp:nvSpPr>
      <dsp:spPr>
        <a:xfrm>
          <a:off x="203871" y="3523005"/>
          <a:ext cx="370676" cy="3706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DBC371-7F99-47B1-B7BC-82DF537BCED6}">
      <dsp:nvSpPr>
        <dsp:cNvPr id="0" name=""/>
        <dsp:cNvSpPr/>
      </dsp:nvSpPr>
      <dsp:spPr>
        <a:xfrm>
          <a:off x="778420" y="3371365"/>
          <a:ext cx="4479378" cy="67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27" tIns="71327" rIns="71327" bIns="71327" numCol="1" spcCol="1270" anchor="ctr" anchorCtr="0">
          <a:noAutofit/>
        </a:bodyPr>
        <a:lstStyle/>
        <a:p>
          <a:pPr marL="0" lvl="0" indent="0" algn="l" defTabSz="755650">
            <a:lnSpc>
              <a:spcPct val="100000"/>
            </a:lnSpc>
            <a:spcBef>
              <a:spcPct val="0"/>
            </a:spcBef>
            <a:spcAft>
              <a:spcPct val="35000"/>
            </a:spcAft>
            <a:buNone/>
          </a:pPr>
          <a:r>
            <a:rPr lang="en-US" sz="1700" b="1" i="0" kern="1200" baseline="0" dirty="0"/>
            <a:t>Step 5: Record</a:t>
          </a:r>
          <a:r>
            <a:rPr lang="en-US" sz="1700" b="0" i="0" kern="1200" baseline="0" dirty="0"/>
            <a:t> – make your own notes of the content </a:t>
          </a:r>
          <a:endParaRPr lang="en-US" sz="1700" kern="1200" dirty="0"/>
        </a:p>
      </dsp:txBody>
      <dsp:txXfrm>
        <a:off x="778420" y="3371365"/>
        <a:ext cx="4479378" cy="673956"/>
      </dsp:txXfrm>
    </dsp:sp>
    <dsp:sp modelId="{53ECBADA-F583-471D-B5F9-8CB4AE39D3BC}">
      <dsp:nvSpPr>
        <dsp:cNvPr id="0" name=""/>
        <dsp:cNvSpPr/>
      </dsp:nvSpPr>
      <dsp:spPr>
        <a:xfrm>
          <a:off x="0" y="4213811"/>
          <a:ext cx="5257798" cy="67395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2F3A29-D21D-429D-9240-CCB87E54644A}">
      <dsp:nvSpPr>
        <dsp:cNvPr id="0" name=""/>
        <dsp:cNvSpPr/>
      </dsp:nvSpPr>
      <dsp:spPr>
        <a:xfrm>
          <a:off x="203871" y="4365451"/>
          <a:ext cx="370676" cy="37067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1B6500-0049-4BD6-A5AC-0973A530B68F}">
      <dsp:nvSpPr>
        <dsp:cNvPr id="0" name=""/>
        <dsp:cNvSpPr/>
      </dsp:nvSpPr>
      <dsp:spPr>
        <a:xfrm>
          <a:off x="778420" y="4213811"/>
          <a:ext cx="4479378" cy="67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27" tIns="71327" rIns="71327" bIns="71327" numCol="1" spcCol="1270" anchor="ctr" anchorCtr="0">
          <a:noAutofit/>
        </a:bodyPr>
        <a:lstStyle/>
        <a:p>
          <a:pPr marL="0" lvl="0" indent="0" algn="l" defTabSz="755650">
            <a:lnSpc>
              <a:spcPct val="100000"/>
            </a:lnSpc>
            <a:spcBef>
              <a:spcPct val="0"/>
            </a:spcBef>
            <a:spcAft>
              <a:spcPct val="35000"/>
            </a:spcAft>
            <a:buNone/>
          </a:pPr>
          <a:r>
            <a:rPr lang="en-US" sz="1700" b="1" i="0" kern="1200" baseline="0"/>
            <a:t>Step 6: Review</a:t>
          </a:r>
          <a:r>
            <a:rPr lang="en-US" sz="1700" b="0" i="0" kern="1200" baseline="0"/>
            <a:t> – go over notes weekly to reinforce learning</a:t>
          </a:r>
          <a:endParaRPr lang="en-US" sz="1700" kern="1200"/>
        </a:p>
      </dsp:txBody>
      <dsp:txXfrm>
        <a:off x="778420" y="4213811"/>
        <a:ext cx="4479378" cy="6739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D77EF-DA31-4207-A633-958B3D83D45B}">
      <dsp:nvSpPr>
        <dsp:cNvPr id="0" name=""/>
        <dsp:cNvSpPr/>
      </dsp:nvSpPr>
      <dsp:spPr>
        <a:xfrm>
          <a:off x="212335" y="469890"/>
          <a:ext cx="1335915" cy="1335915"/>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A4916A-5783-4D0B-8530-93A277528ECC}">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A0BB4E-9107-4F00-909D-6B7467CCDB0E}">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i="0" kern="1200" baseline="0" dirty="0"/>
            <a:t>Skim-reading</a:t>
          </a:r>
          <a:r>
            <a:rPr lang="en-US" sz="2400" b="0" i="0" kern="1200" baseline="0" dirty="0"/>
            <a:t>: quick overview, choose main themes</a:t>
          </a:r>
          <a:endParaRPr lang="en-US" sz="2400" kern="1200" dirty="0"/>
        </a:p>
      </dsp:txBody>
      <dsp:txXfrm>
        <a:off x="1834517" y="469890"/>
        <a:ext cx="3148942" cy="1335915"/>
      </dsp:txXfrm>
    </dsp:sp>
    <dsp:sp modelId="{4EBB32EC-F1D5-4658-A421-83847B94C480}">
      <dsp:nvSpPr>
        <dsp:cNvPr id="0" name=""/>
        <dsp:cNvSpPr/>
      </dsp:nvSpPr>
      <dsp:spPr>
        <a:xfrm>
          <a:off x="5532139" y="469890"/>
          <a:ext cx="1335915" cy="1335915"/>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69B26D-9256-49EA-A796-77E24981314C}">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72047C-F29F-4EB1-B398-EBFD14D95ADA}">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i="0" kern="1200" baseline="0"/>
            <a:t>Scanning</a:t>
          </a:r>
          <a:r>
            <a:rPr lang="en-US" sz="2400" b="0" i="0" kern="1200" baseline="0"/>
            <a:t>: looking for specific facts or names</a:t>
          </a:r>
          <a:endParaRPr lang="en-US" sz="2400" kern="1200"/>
        </a:p>
      </dsp:txBody>
      <dsp:txXfrm>
        <a:off x="7154322" y="469890"/>
        <a:ext cx="3148942" cy="1335915"/>
      </dsp:txXfrm>
    </dsp:sp>
    <dsp:sp modelId="{CF12EEB1-6389-45FF-B5C9-379005A714A6}">
      <dsp:nvSpPr>
        <dsp:cNvPr id="0" name=""/>
        <dsp:cNvSpPr/>
      </dsp:nvSpPr>
      <dsp:spPr>
        <a:xfrm>
          <a:off x="212335" y="2545532"/>
          <a:ext cx="1335915" cy="1335915"/>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0F1CDE-FE40-4FB3-9503-32802E05C03B}">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FF8BF-A853-4203-B8DE-CEA103BDA492}">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i="0" kern="1200" baseline="0"/>
            <a:t>Reading for detail</a:t>
          </a:r>
          <a:r>
            <a:rPr lang="en-US" sz="2400" b="0" i="0" kern="1200" baseline="0"/>
            <a:t>: close reading of every line and description</a:t>
          </a:r>
          <a:endParaRPr lang="en-US" sz="2400" kern="1200"/>
        </a:p>
      </dsp:txBody>
      <dsp:txXfrm>
        <a:off x="1834517" y="2545532"/>
        <a:ext cx="3148942" cy="1335915"/>
      </dsp:txXfrm>
    </dsp:sp>
    <dsp:sp modelId="{9E3D17AD-9D09-4E91-9542-8E19A077031E}">
      <dsp:nvSpPr>
        <dsp:cNvPr id="0" name=""/>
        <dsp:cNvSpPr/>
      </dsp:nvSpPr>
      <dsp:spPr>
        <a:xfrm>
          <a:off x="5532139" y="2545532"/>
          <a:ext cx="1335915" cy="1335915"/>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3AAA17-1F65-41CB-9C0C-D660C27E7138}">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8D11C-FE0E-4B7E-901F-BFCCE6D124C1}">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0" i="0" kern="1200" baseline="0"/>
            <a:t>Each technique has its place in studying and exams</a:t>
          </a:r>
          <a:endParaRPr lang="en-US" sz="2400" kern="1200"/>
        </a:p>
      </dsp:txBody>
      <dsp:txXfrm>
        <a:off x="7154322" y="2545532"/>
        <a:ext cx="3148942" cy="13359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2BE6A-FCC4-4696-AA53-F3754893C76F}">
      <dsp:nvSpPr>
        <dsp:cNvPr id="0" name=""/>
        <dsp:cNvSpPr/>
      </dsp:nvSpPr>
      <dsp:spPr>
        <a:xfrm>
          <a:off x="0" y="20537"/>
          <a:ext cx="7755466" cy="59231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GB" sz="1600" kern="1200"/>
            <a:t>Concentration is focusing your attention on one task and ignoring everything else.</a:t>
          </a:r>
          <a:endParaRPr lang="en-US" sz="1600" kern="1200"/>
        </a:p>
      </dsp:txBody>
      <dsp:txXfrm>
        <a:off x="28914" y="49451"/>
        <a:ext cx="7697638" cy="534484"/>
      </dsp:txXfrm>
    </dsp:sp>
    <dsp:sp modelId="{64B90C9E-8E17-4799-B500-4DEBEDAA10CF}">
      <dsp:nvSpPr>
        <dsp:cNvPr id="0" name=""/>
        <dsp:cNvSpPr/>
      </dsp:nvSpPr>
      <dsp:spPr>
        <a:xfrm>
          <a:off x="0" y="627249"/>
          <a:ext cx="7755466" cy="592312"/>
        </a:xfrm>
        <a:prstGeom prst="roundRect">
          <a:avLst/>
        </a:prstGeom>
        <a:solidFill>
          <a:schemeClr val="accent2">
            <a:hueOff val="-358396"/>
            <a:satOff val="-8636"/>
            <a:lumOff val="-519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GB" sz="1600" kern="1200"/>
            <a:t>It helps you use your mental resources better, solve problems more efficiently, and remember information.</a:t>
          </a:r>
          <a:endParaRPr lang="en-US" sz="1600" kern="1200"/>
        </a:p>
      </dsp:txBody>
      <dsp:txXfrm>
        <a:off x="28914" y="656163"/>
        <a:ext cx="7697638" cy="534484"/>
      </dsp:txXfrm>
    </dsp:sp>
    <dsp:sp modelId="{C5D443CB-38EE-4AED-B1D6-BBBFE037B4F6}">
      <dsp:nvSpPr>
        <dsp:cNvPr id="0" name=""/>
        <dsp:cNvSpPr/>
      </dsp:nvSpPr>
      <dsp:spPr>
        <a:xfrm>
          <a:off x="0" y="1233962"/>
          <a:ext cx="7755466" cy="592312"/>
        </a:xfrm>
        <a:prstGeom prst="roundRect">
          <a:avLst/>
        </a:prstGeom>
        <a:solidFill>
          <a:schemeClr val="accent2">
            <a:hueOff val="-716791"/>
            <a:satOff val="-17272"/>
            <a:lumOff val="-1039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GB" sz="1600" kern="1200" dirty="0"/>
            <a:t>Staying focused is linked to future success – many successful people (like Steve Jobs and Bill Gates) credit focus as a key to achievement.</a:t>
          </a:r>
          <a:endParaRPr lang="en-US" sz="1600" kern="1200" dirty="0"/>
        </a:p>
      </dsp:txBody>
      <dsp:txXfrm>
        <a:off x="28914" y="1262876"/>
        <a:ext cx="7697638" cy="534484"/>
      </dsp:txXfrm>
    </dsp:sp>
    <dsp:sp modelId="{7296D177-4469-460E-890B-16AED90FEAB1}">
      <dsp:nvSpPr>
        <dsp:cNvPr id="0" name=""/>
        <dsp:cNvSpPr/>
      </dsp:nvSpPr>
      <dsp:spPr>
        <a:xfrm>
          <a:off x="0" y="1840674"/>
          <a:ext cx="7755466" cy="592312"/>
        </a:xfrm>
        <a:prstGeom prst="roundRect">
          <a:avLst/>
        </a:prstGeom>
        <a:solidFill>
          <a:schemeClr val="accent2">
            <a:hueOff val="-1075187"/>
            <a:satOff val="-25908"/>
            <a:lumOff val="-1558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GB" sz="1600" kern="1200"/>
            <a:t>Why Concentration Matters</a:t>
          </a:r>
          <a:endParaRPr lang="en-US" sz="1600" kern="1200"/>
        </a:p>
      </dsp:txBody>
      <dsp:txXfrm>
        <a:off x="28914" y="1869588"/>
        <a:ext cx="7697638" cy="534484"/>
      </dsp:txXfrm>
    </dsp:sp>
    <dsp:sp modelId="{333279E2-0DE9-407B-B30F-FC8776CE002E}">
      <dsp:nvSpPr>
        <dsp:cNvPr id="0" name=""/>
        <dsp:cNvSpPr/>
      </dsp:nvSpPr>
      <dsp:spPr>
        <a:xfrm>
          <a:off x="0" y="2432987"/>
          <a:ext cx="7755466"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236" tIns="17780" rIns="99568" bIns="17780" numCol="1" spcCol="1270" anchor="t" anchorCtr="0">
          <a:noAutofit/>
        </a:bodyPr>
        <a:lstStyle/>
        <a:p>
          <a:pPr marL="114300" lvl="1" indent="-114300" algn="l" defTabSz="622300">
            <a:lnSpc>
              <a:spcPct val="100000"/>
            </a:lnSpc>
            <a:spcBef>
              <a:spcPct val="0"/>
            </a:spcBef>
            <a:spcAft>
              <a:spcPct val="20000"/>
            </a:spcAft>
            <a:buChar char="•"/>
          </a:pPr>
          <a:r>
            <a:rPr lang="en-GB" sz="1400" kern="1200" dirty="0"/>
            <a:t>Helps you achieve better results by focusing on the present.</a:t>
          </a:r>
          <a:endParaRPr lang="en-US" sz="1400" kern="1200" dirty="0"/>
        </a:p>
        <a:p>
          <a:pPr marL="114300" lvl="1" indent="-114300" algn="l" defTabSz="622300">
            <a:lnSpc>
              <a:spcPct val="100000"/>
            </a:lnSpc>
            <a:spcBef>
              <a:spcPct val="0"/>
            </a:spcBef>
            <a:spcAft>
              <a:spcPct val="20000"/>
            </a:spcAft>
            <a:buChar char="•"/>
          </a:pPr>
          <a:r>
            <a:rPr lang="en-GB" sz="1400" kern="1200" dirty="0"/>
            <a:t>Reduces the chance of missing important information.</a:t>
          </a:r>
          <a:endParaRPr lang="en-US" sz="1400" kern="1200" dirty="0"/>
        </a:p>
        <a:p>
          <a:pPr marL="114300" lvl="1" indent="-114300" algn="l" defTabSz="622300">
            <a:lnSpc>
              <a:spcPct val="100000"/>
            </a:lnSpc>
            <a:spcBef>
              <a:spcPct val="0"/>
            </a:spcBef>
            <a:spcAft>
              <a:spcPct val="20000"/>
            </a:spcAft>
            <a:buChar char="•"/>
          </a:pPr>
          <a:r>
            <a:rPr lang="en-GB" sz="1400" kern="1200" dirty="0"/>
            <a:t>Makes learning and memorising easier.</a:t>
          </a:r>
          <a:endParaRPr lang="en-US" sz="1100" kern="1200" dirty="0"/>
        </a:p>
      </dsp:txBody>
      <dsp:txXfrm>
        <a:off x="0" y="2432987"/>
        <a:ext cx="7755466" cy="786599"/>
      </dsp:txXfrm>
    </dsp:sp>
    <dsp:sp modelId="{82CAF75E-914B-4151-A29E-1F346DA5FAAE}">
      <dsp:nvSpPr>
        <dsp:cNvPr id="0" name=""/>
        <dsp:cNvSpPr/>
      </dsp:nvSpPr>
      <dsp:spPr>
        <a:xfrm>
          <a:off x="0" y="3219587"/>
          <a:ext cx="7755466" cy="592312"/>
        </a:xfrm>
        <a:prstGeom prst="roundRect">
          <a:avLst/>
        </a:prstGeom>
        <a:solidFill>
          <a:schemeClr val="accent2">
            <a:hueOff val="-1433582"/>
            <a:satOff val="-34544"/>
            <a:lumOff val="-2078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GB" sz="1600" kern="1200"/>
            <a:t>Improving Concentration</a:t>
          </a:r>
          <a:endParaRPr lang="en-US" sz="1600" kern="1200"/>
        </a:p>
      </dsp:txBody>
      <dsp:txXfrm>
        <a:off x="28914" y="3248501"/>
        <a:ext cx="7697638" cy="534484"/>
      </dsp:txXfrm>
    </dsp:sp>
    <dsp:sp modelId="{9393D154-1ADF-40B6-BC61-10BACD3C76EF}">
      <dsp:nvSpPr>
        <dsp:cNvPr id="0" name=""/>
        <dsp:cNvSpPr/>
      </dsp:nvSpPr>
      <dsp:spPr>
        <a:xfrm>
          <a:off x="0" y="3811899"/>
          <a:ext cx="7755466"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236" tIns="17780" rIns="99568" bIns="17780" numCol="1" spcCol="1270" anchor="t" anchorCtr="0">
          <a:noAutofit/>
        </a:bodyPr>
        <a:lstStyle/>
        <a:p>
          <a:pPr marL="114300" lvl="1" indent="-114300" algn="l" defTabSz="622300">
            <a:lnSpc>
              <a:spcPct val="100000"/>
            </a:lnSpc>
            <a:spcBef>
              <a:spcPct val="0"/>
            </a:spcBef>
            <a:spcAft>
              <a:spcPct val="20000"/>
            </a:spcAft>
            <a:buChar char="•"/>
          </a:pPr>
          <a:r>
            <a:rPr lang="en-GB" sz="1400" kern="1200" dirty="0"/>
            <a:t>Eliminate distractions</a:t>
          </a:r>
          <a:endParaRPr lang="en-US" sz="1400" kern="1200" dirty="0"/>
        </a:p>
        <a:p>
          <a:pPr marL="114300" lvl="1" indent="-114300" algn="l" defTabSz="622300">
            <a:lnSpc>
              <a:spcPct val="100000"/>
            </a:lnSpc>
            <a:spcBef>
              <a:spcPct val="0"/>
            </a:spcBef>
            <a:spcAft>
              <a:spcPct val="20000"/>
            </a:spcAft>
            <a:buChar char="•"/>
          </a:pPr>
          <a:r>
            <a:rPr lang="en-GB" sz="1400" kern="1200" dirty="0"/>
            <a:t>Avoid multitasking</a:t>
          </a:r>
          <a:endParaRPr lang="en-US" sz="1400" kern="1200" dirty="0"/>
        </a:p>
        <a:p>
          <a:pPr marL="114300" lvl="1" indent="-114300" algn="l" defTabSz="622300">
            <a:lnSpc>
              <a:spcPct val="100000"/>
            </a:lnSpc>
            <a:spcBef>
              <a:spcPct val="0"/>
            </a:spcBef>
            <a:spcAft>
              <a:spcPct val="20000"/>
            </a:spcAft>
            <a:buChar char="•"/>
          </a:pPr>
          <a:r>
            <a:rPr lang="en-GB" sz="1400" kern="1200" dirty="0"/>
            <a:t>Practice mindfulness</a:t>
          </a:r>
          <a:endParaRPr lang="en-US" sz="1400" kern="1200" dirty="0"/>
        </a:p>
        <a:p>
          <a:pPr marL="114300" lvl="1" indent="-114300" algn="l" defTabSz="622300">
            <a:lnSpc>
              <a:spcPct val="100000"/>
            </a:lnSpc>
            <a:spcBef>
              <a:spcPct val="0"/>
            </a:spcBef>
            <a:spcAft>
              <a:spcPct val="20000"/>
            </a:spcAft>
            <a:buChar char="•"/>
          </a:pPr>
          <a:r>
            <a:rPr lang="en-GB" sz="1400" kern="1200" dirty="0"/>
            <a:t>Get enough sleep</a:t>
          </a:r>
          <a:endParaRPr lang="en-US" sz="1400" kern="1200" dirty="0"/>
        </a:p>
        <a:p>
          <a:pPr marL="114300" lvl="1" indent="-114300" algn="l" defTabSz="622300">
            <a:lnSpc>
              <a:spcPct val="100000"/>
            </a:lnSpc>
            <a:spcBef>
              <a:spcPct val="0"/>
            </a:spcBef>
            <a:spcAft>
              <a:spcPct val="20000"/>
            </a:spcAft>
            <a:buChar char="•"/>
          </a:pPr>
          <a:r>
            <a:rPr lang="en-GB" sz="1400" kern="1200" dirty="0"/>
            <a:t>Focus on the present moment</a:t>
          </a:r>
          <a:endParaRPr lang="en-US" sz="1100" kern="1200" dirty="0"/>
        </a:p>
      </dsp:txBody>
      <dsp:txXfrm>
        <a:off x="0" y="3811899"/>
        <a:ext cx="7755466" cy="13041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98FA7-8014-435B-9498-79C8C4B0925C}">
      <dsp:nvSpPr>
        <dsp:cNvPr id="0" name=""/>
        <dsp:cNvSpPr/>
      </dsp:nvSpPr>
      <dsp:spPr>
        <a:xfrm>
          <a:off x="8930" y="37993"/>
          <a:ext cx="3534264" cy="1060279"/>
        </a:xfrm>
        <a:prstGeom prst="chevron">
          <a:avLst>
            <a:gd name="adj" fmla="val 3000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1200150">
            <a:lnSpc>
              <a:spcPct val="90000"/>
            </a:lnSpc>
            <a:spcBef>
              <a:spcPct val="0"/>
            </a:spcBef>
            <a:spcAft>
              <a:spcPct val="35000"/>
            </a:spcAft>
            <a:buNone/>
            <a:defRPr b="1"/>
          </a:pPr>
          <a:r>
            <a:rPr lang="en-GB" sz="2700" kern="1200"/>
            <a:t>Taking Notes</a:t>
          </a:r>
          <a:endParaRPr lang="en-US" sz="2700" kern="1200"/>
        </a:p>
      </dsp:txBody>
      <dsp:txXfrm>
        <a:off x="327014" y="37993"/>
        <a:ext cx="2898096" cy="1060279"/>
      </dsp:txXfrm>
    </dsp:sp>
    <dsp:sp modelId="{E446DCBF-099A-4FCF-A5B5-5826F9A15649}">
      <dsp:nvSpPr>
        <dsp:cNvPr id="0" name=""/>
        <dsp:cNvSpPr/>
      </dsp:nvSpPr>
      <dsp:spPr>
        <a:xfrm>
          <a:off x="8930" y="1098272"/>
          <a:ext cx="3216180" cy="3215071"/>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889000">
            <a:lnSpc>
              <a:spcPct val="90000"/>
            </a:lnSpc>
            <a:spcBef>
              <a:spcPct val="0"/>
            </a:spcBef>
            <a:spcAft>
              <a:spcPct val="35000"/>
            </a:spcAft>
            <a:buNone/>
          </a:pPr>
          <a:r>
            <a:rPr lang="en-GB" sz="2000" kern="1200"/>
            <a:t>The practice of recording key information from lessons, books, or other sources.</a:t>
          </a:r>
          <a:endParaRPr lang="en-US" sz="2000" kern="1200"/>
        </a:p>
        <a:p>
          <a:pPr marL="0" lvl="0" indent="0" algn="l" defTabSz="889000">
            <a:lnSpc>
              <a:spcPct val="90000"/>
            </a:lnSpc>
            <a:spcBef>
              <a:spcPct val="0"/>
            </a:spcBef>
            <a:spcAft>
              <a:spcPct val="35000"/>
            </a:spcAft>
            <a:buNone/>
          </a:pPr>
          <a:r>
            <a:rPr lang="en-GB" sz="2000" kern="1200"/>
            <a:t>Helps you remember important points without relying only on memory.</a:t>
          </a:r>
          <a:endParaRPr lang="en-US" sz="2000" kern="1200"/>
        </a:p>
      </dsp:txBody>
      <dsp:txXfrm>
        <a:off x="8930" y="1098272"/>
        <a:ext cx="3216180" cy="3215071"/>
      </dsp:txXfrm>
    </dsp:sp>
    <dsp:sp modelId="{D7C6AFC7-A563-4A06-B40E-08D62B4FC471}">
      <dsp:nvSpPr>
        <dsp:cNvPr id="0" name=""/>
        <dsp:cNvSpPr/>
      </dsp:nvSpPr>
      <dsp:spPr>
        <a:xfrm>
          <a:off x="3490667" y="37993"/>
          <a:ext cx="3534264" cy="1060279"/>
        </a:xfrm>
        <a:prstGeom prst="chevron">
          <a:avLst>
            <a:gd name="adj" fmla="val 30000"/>
          </a:avLst>
        </a:prstGeom>
        <a:solidFill>
          <a:schemeClr val="accent5">
            <a:hueOff val="-965760"/>
            <a:satOff val="0"/>
            <a:lumOff val="-2549"/>
            <a:alphaOff val="0"/>
          </a:schemeClr>
        </a:solidFill>
        <a:ln w="19050" cap="flat" cmpd="sng" algn="ctr">
          <a:solidFill>
            <a:schemeClr val="accent5">
              <a:hueOff val="-965760"/>
              <a:satOff val="0"/>
              <a:lumOff val="-254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1200150">
            <a:lnSpc>
              <a:spcPct val="90000"/>
            </a:lnSpc>
            <a:spcBef>
              <a:spcPct val="0"/>
            </a:spcBef>
            <a:spcAft>
              <a:spcPct val="35000"/>
            </a:spcAft>
            <a:buNone/>
            <a:defRPr b="1"/>
          </a:pPr>
          <a:r>
            <a:rPr lang="en-GB" sz="2700" kern="1200"/>
            <a:t>Why Note-Taking Matters</a:t>
          </a:r>
          <a:endParaRPr lang="en-US" sz="2700" kern="1200"/>
        </a:p>
      </dsp:txBody>
      <dsp:txXfrm>
        <a:off x="3808751" y="37993"/>
        <a:ext cx="2898096" cy="1060279"/>
      </dsp:txXfrm>
    </dsp:sp>
    <dsp:sp modelId="{02BA0AB0-C429-44EE-873A-0E4085875916}">
      <dsp:nvSpPr>
        <dsp:cNvPr id="0" name=""/>
        <dsp:cNvSpPr/>
      </dsp:nvSpPr>
      <dsp:spPr>
        <a:xfrm>
          <a:off x="3490667" y="1098272"/>
          <a:ext cx="3216180" cy="3215071"/>
        </a:xfrm>
        <a:prstGeom prst="rect">
          <a:avLst/>
        </a:prstGeom>
        <a:solidFill>
          <a:schemeClr val="accent5">
            <a:tint val="40000"/>
            <a:alpha val="90000"/>
            <a:hueOff val="-909080"/>
            <a:satOff val="-7547"/>
            <a:lumOff val="-789"/>
            <a:alphaOff val="0"/>
          </a:schemeClr>
        </a:solidFill>
        <a:ln w="19050" cap="flat" cmpd="sng" algn="ctr">
          <a:solidFill>
            <a:schemeClr val="accent5">
              <a:tint val="40000"/>
              <a:alpha val="90000"/>
              <a:hueOff val="-909080"/>
              <a:satOff val="-7547"/>
              <a:lumOff val="-7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889000">
            <a:lnSpc>
              <a:spcPct val="90000"/>
            </a:lnSpc>
            <a:spcBef>
              <a:spcPct val="0"/>
            </a:spcBef>
            <a:spcAft>
              <a:spcPct val="35000"/>
            </a:spcAft>
            <a:buNone/>
          </a:pPr>
          <a:r>
            <a:rPr lang="en-GB" sz="2000" kern="1200"/>
            <a:t>Keeps you alert and focused </a:t>
          </a:r>
        </a:p>
        <a:p>
          <a:pPr marL="0" lvl="0" indent="0" algn="l" defTabSz="889000">
            <a:lnSpc>
              <a:spcPct val="90000"/>
            </a:lnSpc>
            <a:spcBef>
              <a:spcPct val="0"/>
            </a:spcBef>
            <a:spcAft>
              <a:spcPct val="35000"/>
            </a:spcAft>
            <a:buNone/>
          </a:pPr>
          <a:r>
            <a:rPr lang="en-GB" sz="2000" kern="1200"/>
            <a:t>Engages your mind</a:t>
          </a:r>
        </a:p>
        <a:p>
          <a:pPr marL="0" lvl="0" indent="0" algn="l" defTabSz="889000">
            <a:lnSpc>
              <a:spcPct val="90000"/>
            </a:lnSpc>
            <a:spcBef>
              <a:spcPct val="0"/>
            </a:spcBef>
            <a:spcAft>
              <a:spcPct val="35000"/>
            </a:spcAft>
            <a:buNone/>
          </a:pPr>
          <a:r>
            <a:rPr lang="en-GB" sz="2000" kern="1200"/>
            <a:t>Organises and emphasises information</a:t>
          </a:r>
        </a:p>
        <a:p>
          <a:pPr marL="0" lvl="0" indent="0" algn="l" defTabSz="889000">
            <a:lnSpc>
              <a:spcPct val="90000"/>
            </a:lnSpc>
            <a:spcBef>
              <a:spcPct val="0"/>
            </a:spcBef>
            <a:spcAft>
              <a:spcPct val="35000"/>
            </a:spcAft>
            <a:buNone/>
          </a:pPr>
          <a:r>
            <a:rPr lang="en-GB" sz="2000" kern="1200"/>
            <a:t>Improves understanding and memory</a:t>
          </a:r>
          <a:endParaRPr lang="en-US" sz="2000" kern="1200"/>
        </a:p>
      </dsp:txBody>
      <dsp:txXfrm>
        <a:off x="3490667" y="1098272"/>
        <a:ext cx="3216180" cy="3215071"/>
      </dsp:txXfrm>
    </dsp:sp>
    <dsp:sp modelId="{0A2A968C-9F05-4A09-9A4A-E19471B0BBBC}">
      <dsp:nvSpPr>
        <dsp:cNvPr id="0" name=""/>
        <dsp:cNvSpPr/>
      </dsp:nvSpPr>
      <dsp:spPr>
        <a:xfrm>
          <a:off x="6972405" y="37993"/>
          <a:ext cx="3534264" cy="1060279"/>
        </a:xfrm>
        <a:prstGeom prst="chevron">
          <a:avLst>
            <a:gd name="adj" fmla="val 30000"/>
          </a:avLst>
        </a:prstGeom>
        <a:solidFill>
          <a:schemeClr val="accent5">
            <a:hueOff val="-1931520"/>
            <a:satOff val="0"/>
            <a:lumOff val="-5098"/>
            <a:alphaOff val="0"/>
          </a:schemeClr>
        </a:solidFill>
        <a:ln w="19050" cap="flat" cmpd="sng" algn="ctr">
          <a:solidFill>
            <a:schemeClr val="accent5">
              <a:hueOff val="-1931520"/>
              <a:satOff val="0"/>
              <a:lumOff val="-509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1200150">
            <a:lnSpc>
              <a:spcPct val="90000"/>
            </a:lnSpc>
            <a:spcBef>
              <a:spcPct val="0"/>
            </a:spcBef>
            <a:spcAft>
              <a:spcPct val="35000"/>
            </a:spcAft>
            <a:buNone/>
            <a:defRPr b="1"/>
          </a:pPr>
          <a:r>
            <a:rPr lang="en-GB" sz="2700" kern="1200"/>
            <a:t>Tips for Effective Note-Taking</a:t>
          </a:r>
          <a:endParaRPr lang="en-US" sz="2700" kern="1200"/>
        </a:p>
      </dsp:txBody>
      <dsp:txXfrm>
        <a:off x="7290489" y="37993"/>
        <a:ext cx="2898096" cy="1060279"/>
      </dsp:txXfrm>
    </dsp:sp>
    <dsp:sp modelId="{65E11911-F95F-4BE1-BBA0-AB7C85C06DC3}">
      <dsp:nvSpPr>
        <dsp:cNvPr id="0" name=""/>
        <dsp:cNvSpPr/>
      </dsp:nvSpPr>
      <dsp:spPr>
        <a:xfrm>
          <a:off x="6972405" y="1098272"/>
          <a:ext cx="3216180" cy="3215071"/>
        </a:xfrm>
        <a:prstGeom prst="rect">
          <a:avLst/>
        </a:prstGeom>
        <a:solidFill>
          <a:schemeClr val="accent5">
            <a:tint val="40000"/>
            <a:alpha val="90000"/>
            <a:hueOff val="-1818160"/>
            <a:satOff val="-15094"/>
            <a:lumOff val="-1578"/>
            <a:alphaOff val="0"/>
          </a:schemeClr>
        </a:solidFill>
        <a:ln w="19050" cap="flat" cmpd="sng" algn="ctr">
          <a:solidFill>
            <a:schemeClr val="accent5">
              <a:tint val="40000"/>
              <a:alpha val="90000"/>
              <a:hueOff val="-1818160"/>
              <a:satOff val="-15094"/>
              <a:lumOff val="-15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889000">
            <a:lnSpc>
              <a:spcPct val="90000"/>
            </a:lnSpc>
            <a:spcBef>
              <a:spcPct val="0"/>
            </a:spcBef>
            <a:spcAft>
              <a:spcPct val="35000"/>
            </a:spcAft>
            <a:buNone/>
          </a:pPr>
          <a:r>
            <a:rPr lang="en-GB" sz="2000" kern="1200"/>
            <a:t>Draw a margin on the left of your page.</a:t>
          </a:r>
          <a:endParaRPr lang="en-US" sz="2000" kern="1200"/>
        </a:p>
        <a:p>
          <a:pPr marL="0" lvl="0" indent="0" algn="l" defTabSz="889000">
            <a:lnSpc>
              <a:spcPct val="90000"/>
            </a:lnSpc>
            <a:spcBef>
              <a:spcPct val="0"/>
            </a:spcBef>
            <a:spcAft>
              <a:spcPct val="35000"/>
            </a:spcAft>
            <a:buNone/>
          </a:pPr>
          <a:r>
            <a:rPr lang="en-GB" sz="2000" kern="1200"/>
            <a:t>Use this space to write main points or keywords after the lesson.</a:t>
          </a:r>
          <a:endParaRPr lang="en-US" sz="2000" kern="1200"/>
        </a:p>
        <a:p>
          <a:pPr marL="0" lvl="0" indent="0" algn="l" defTabSz="889000">
            <a:lnSpc>
              <a:spcPct val="90000"/>
            </a:lnSpc>
            <a:spcBef>
              <a:spcPct val="0"/>
            </a:spcBef>
            <a:spcAft>
              <a:spcPct val="35000"/>
            </a:spcAft>
            <a:buNone/>
          </a:pPr>
          <a:r>
            <a:rPr lang="en-GB" sz="2000" kern="1200"/>
            <a:t>Review and condense your notes to make studying easier.</a:t>
          </a:r>
          <a:endParaRPr lang="en-US" sz="2000" kern="1200"/>
        </a:p>
      </dsp:txBody>
      <dsp:txXfrm>
        <a:off x="6972405" y="1098272"/>
        <a:ext cx="3216180" cy="32150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2DCFD-8CD2-4BE2-8F9B-5B7BC13FE9CF}">
      <dsp:nvSpPr>
        <dsp:cNvPr id="0" name=""/>
        <dsp:cNvSpPr/>
      </dsp:nvSpPr>
      <dsp:spPr>
        <a:xfrm>
          <a:off x="0" y="473525"/>
          <a:ext cx="6894576" cy="1653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5096" tIns="624840" rIns="535096" bIns="142240" numCol="1" spcCol="1270" anchor="t" anchorCtr="0">
          <a:noAutofit/>
        </a:bodyPr>
        <a:lstStyle/>
        <a:p>
          <a:pPr marL="228600" lvl="1" indent="0" algn="l" defTabSz="889000">
            <a:lnSpc>
              <a:spcPct val="90000"/>
            </a:lnSpc>
            <a:spcBef>
              <a:spcPct val="0"/>
            </a:spcBef>
            <a:spcAft>
              <a:spcPct val="15000"/>
            </a:spcAft>
            <a:buNone/>
          </a:pPr>
          <a:r>
            <a:rPr lang="en-US" sz="2000" kern="1200" dirty="0" err="1"/>
            <a:t>Emphasises</a:t>
          </a:r>
          <a:r>
            <a:rPr lang="en-US" sz="2000" kern="1200" dirty="0"/>
            <a:t> the importance of certain terms. </a:t>
          </a:r>
        </a:p>
        <a:p>
          <a:pPr marL="228600" lvl="1" indent="0" algn="l" defTabSz="889000">
            <a:lnSpc>
              <a:spcPct val="90000"/>
            </a:lnSpc>
            <a:spcBef>
              <a:spcPct val="0"/>
            </a:spcBef>
            <a:spcAft>
              <a:spcPct val="15000"/>
            </a:spcAft>
            <a:buNone/>
          </a:pPr>
          <a:r>
            <a:rPr lang="en-US" sz="2000" kern="1200" dirty="0"/>
            <a:t>This is also helpful when </a:t>
          </a:r>
          <a:r>
            <a:rPr lang="en-US" sz="2000" kern="1200" dirty="0" err="1"/>
            <a:t>analysing</a:t>
          </a:r>
          <a:r>
            <a:rPr lang="en-US" sz="2000" kern="1200" dirty="0"/>
            <a:t> what is being  asked in a </a:t>
          </a:r>
          <a:r>
            <a:rPr lang="en-US" sz="2000" kern="1200" dirty="0" err="1"/>
            <a:t>particularquestion</a:t>
          </a:r>
          <a:r>
            <a:rPr lang="en-US" sz="2000" kern="1200" dirty="0"/>
            <a:t>.</a:t>
          </a:r>
        </a:p>
      </dsp:txBody>
      <dsp:txXfrm>
        <a:off x="0" y="473525"/>
        <a:ext cx="6894576" cy="1653750"/>
      </dsp:txXfrm>
    </dsp:sp>
    <dsp:sp modelId="{DCD69392-C8FA-423B-9B3E-BF7E4635C3E7}">
      <dsp:nvSpPr>
        <dsp:cNvPr id="0" name=""/>
        <dsp:cNvSpPr/>
      </dsp:nvSpPr>
      <dsp:spPr>
        <a:xfrm>
          <a:off x="344728" y="30725"/>
          <a:ext cx="4826203" cy="88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419" tIns="0" rIns="182419" bIns="0" numCol="1" spcCol="1270" anchor="ctr" anchorCtr="0">
          <a:noAutofit/>
        </a:bodyPr>
        <a:lstStyle/>
        <a:p>
          <a:pPr marL="0" lvl="0" indent="0" algn="l" defTabSz="889000">
            <a:lnSpc>
              <a:spcPct val="90000"/>
            </a:lnSpc>
            <a:spcBef>
              <a:spcPct val="0"/>
            </a:spcBef>
            <a:spcAft>
              <a:spcPct val="35000"/>
            </a:spcAft>
            <a:buNone/>
          </a:pPr>
          <a:r>
            <a:rPr lang="en-US" sz="2000" kern="1200"/>
            <a:t>The use of colour in diagrams or summaries:</a:t>
          </a:r>
        </a:p>
      </dsp:txBody>
      <dsp:txXfrm>
        <a:off x="387959" y="73956"/>
        <a:ext cx="4739741" cy="799138"/>
      </dsp:txXfrm>
    </dsp:sp>
    <dsp:sp modelId="{D98D8478-AEF3-4D71-A0FB-B01F8AC5EE82}">
      <dsp:nvSpPr>
        <dsp:cNvPr id="0" name=""/>
        <dsp:cNvSpPr/>
      </dsp:nvSpPr>
      <dsp:spPr>
        <a:xfrm>
          <a:off x="0" y="2732075"/>
          <a:ext cx="6894576" cy="1653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5096" tIns="624840" rIns="535096" bIns="142240" numCol="1" spcCol="1270" anchor="t" anchorCtr="0">
          <a:noAutofit/>
        </a:bodyPr>
        <a:lstStyle/>
        <a:p>
          <a:pPr marL="228600" lvl="1" indent="0" algn="l" defTabSz="889000">
            <a:lnSpc>
              <a:spcPct val="90000"/>
            </a:lnSpc>
            <a:spcBef>
              <a:spcPct val="0"/>
            </a:spcBef>
            <a:spcAft>
              <a:spcPct val="15000"/>
            </a:spcAft>
            <a:buNone/>
          </a:pPr>
          <a:r>
            <a:rPr lang="en-US" sz="2000" kern="1200" dirty="0"/>
            <a:t>Handy when you have lots of notes and you want to </a:t>
          </a:r>
          <a:r>
            <a:rPr lang="en-US" sz="2000" kern="1200" dirty="0" err="1"/>
            <a:t>organise</a:t>
          </a:r>
          <a:r>
            <a:rPr lang="en-US" sz="2000" kern="1200" dirty="0"/>
            <a:t> how to find them. </a:t>
          </a:r>
        </a:p>
        <a:p>
          <a:pPr marL="228600" lvl="1" indent="0" algn="l" defTabSz="889000">
            <a:lnSpc>
              <a:spcPct val="90000"/>
            </a:lnSpc>
            <a:spcBef>
              <a:spcPct val="0"/>
            </a:spcBef>
            <a:spcAft>
              <a:spcPct val="15000"/>
            </a:spcAft>
            <a:buNone/>
          </a:pPr>
          <a:r>
            <a:rPr lang="en-US" sz="2000" kern="1200" dirty="0"/>
            <a:t>Can be used to cross-reference between sections. </a:t>
          </a:r>
        </a:p>
      </dsp:txBody>
      <dsp:txXfrm>
        <a:off x="0" y="2732075"/>
        <a:ext cx="6894576" cy="1653750"/>
      </dsp:txXfrm>
    </dsp:sp>
    <dsp:sp modelId="{4AA23A64-8E1D-4FFA-A989-4872B7761E99}">
      <dsp:nvSpPr>
        <dsp:cNvPr id="0" name=""/>
        <dsp:cNvSpPr/>
      </dsp:nvSpPr>
      <dsp:spPr>
        <a:xfrm>
          <a:off x="344728" y="2289276"/>
          <a:ext cx="4826203" cy="88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419" tIns="0" rIns="182419" bIns="0" numCol="1" spcCol="1270" anchor="ctr" anchorCtr="0">
          <a:noAutofit/>
        </a:bodyPr>
        <a:lstStyle/>
        <a:p>
          <a:pPr marL="0" lvl="0" indent="0" algn="l" defTabSz="889000">
            <a:lnSpc>
              <a:spcPct val="90000"/>
            </a:lnSpc>
            <a:spcBef>
              <a:spcPct val="0"/>
            </a:spcBef>
            <a:spcAft>
              <a:spcPct val="35000"/>
            </a:spcAft>
            <a:buNone/>
          </a:pPr>
          <a:r>
            <a:rPr lang="en-US" sz="2000" kern="1200"/>
            <a:t>Use an index for your notes:</a:t>
          </a:r>
        </a:p>
      </dsp:txBody>
      <dsp:txXfrm>
        <a:off x="387959" y="2332507"/>
        <a:ext cx="4739741" cy="799138"/>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A929E-5AFA-4629-A260-EBD290C9010E}" type="datetimeFigureOut">
              <a:rPr lang="en-US" smtClean="0"/>
              <a:t>10/14/2025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124C9-8E32-43CA-A229-F55A4F056E0E}" type="slidenum">
              <a:rPr lang="en-US" smtClean="0"/>
              <a:t>‹#›</a:t>
            </a:fld>
            <a:endParaRPr lang="en-US"/>
          </a:p>
        </p:txBody>
      </p:sp>
    </p:spTree>
    <p:extLst>
      <p:ext uri="{BB962C8B-B14F-4D97-AF65-F5344CB8AC3E}">
        <p14:creationId xmlns:p14="http://schemas.microsoft.com/office/powerpoint/2010/main" val="3975490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Elkd8D9stbQ"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cM_-a7jxJL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ZA" sz="1200" dirty="0">
                <a:effectLst/>
                <a:latin typeface="Arial" panose="020B0604020202020204" pitchFamily="34" charset="0"/>
                <a:ea typeface="Calibri" panose="020F0502020204030204" pitchFamily="34" charset="0"/>
                <a:cs typeface="Times New Roman" panose="02020603050405020304" pitchFamily="18" charset="0"/>
              </a:rPr>
              <a:t>Slide 1</a:t>
            </a:r>
          </a:p>
          <a:p>
            <a:pPr>
              <a:lnSpc>
                <a:spcPct val="115000"/>
              </a:lnSpc>
              <a:spcAft>
                <a:spcPts val="8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15000"/>
              </a:lnSpc>
              <a:spcAft>
                <a:spcPts val="800"/>
              </a:spcAft>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Hand out </a:t>
            </a:r>
            <a:r>
              <a:rPr lang="en-ZA" sz="1200" b="1" i="1" u="sng" dirty="0">
                <a:effectLst/>
                <a:latin typeface="Arial" panose="020B0604020202020204" pitchFamily="34" charset="0"/>
                <a:ea typeface="Calibri" panose="020F0502020204030204" pitchFamily="34" charset="0"/>
                <a:cs typeface="Times New Roman" panose="02020603050405020304" pitchFamily="18" charset="0"/>
              </a:rPr>
              <a:t>Lesson 1 – Worksheet</a:t>
            </a:r>
            <a:r>
              <a:rPr lang="en-ZA" sz="1200" dirty="0">
                <a:effectLst/>
                <a:latin typeface="Arial" panose="020B0604020202020204" pitchFamily="34" charset="0"/>
                <a:ea typeface="Calibri" panose="020F0502020204030204" pitchFamily="34" charset="0"/>
                <a:cs typeface="Times New Roman" panose="02020603050405020304" pitchFamily="18" charset="0"/>
              </a:rPr>
              <a:t> at start of lesson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15000"/>
              </a:lnSpc>
              <a:spcAft>
                <a:spcPts val="80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15000"/>
              </a:lnSpc>
              <a:spcAft>
                <a:spcPts val="800"/>
              </a:spcAft>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Welcome back Grade 10s.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15000"/>
              </a:lnSpc>
              <a:spcAft>
                <a:spcPts val="80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15000"/>
              </a:lnSpc>
              <a:spcAft>
                <a:spcPts val="800"/>
              </a:spcAft>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This week we will be looking at Study Skills. I know it’s something you think you know and things that you don’t need to learn. But there are key elements that we will be covering and some things that will be beneficial. You covered the concept of goals for lifelong learning at end of Grade 9.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15000"/>
              </a:lnSpc>
              <a:spcAft>
                <a:spcPts val="80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ZA" sz="1200" dirty="0">
                <a:effectLst/>
                <a:latin typeface="Arial" panose="020B0604020202020204" pitchFamily="34" charset="0"/>
                <a:ea typeface="Calibri" panose="020F0502020204030204" pitchFamily="34" charset="0"/>
              </a:rPr>
              <a:t>Refer to the </a:t>
            </a:r>
            <a:r>
              <a:rPr lang="en-ZA" sz="1200" u="sng" dirty="0">
                <a:effectLst/>
                <a:latin typeface="Arial" panose="020B0604020202020204" pitchFamily="34" charset="0"/>
                <a:ea typeface="Calibri" panose="020F0502020204030204" pitchFamily="34" charset="0"/>
              </a:rPr>
              <a:t>Concept Map</a:t>
            </a:r>
            <a:r>
              <a:rPr lang="en-ZA" sz="1200" dirty="0">
                <a:effectLst/>
                <a:latin typeface="Arial" panose="020B0604020202020204" pitchFamily="34" charset="0"/>
                <a:ea typeface="Calibri" panose="020F0502020204030204" pitchFamily="34" charset="0"/>
              </a:rPr>
              <a:t> (</a:t>
            </a:r>
            <a:r>
              <a:rPr lang="en-ZA" sz="1200" b="1" i="1" dirty="0">
                <a:effectLst/>
                <a:latin typeface="Arial" panose="020B0604020202020204" pitchFamily="34" charset="0"/>
                <a:ea typeface="Calibri" panose="020F0502020204030204" pitchFamily="34" charset="0"/>
              </a:rPr>
              <a:t>Activity 1</a:t>
            </a:r>
            <a:r>
              <a:rPr lang="en-ZA" sz="1200" dirty="0">
                <a:effectLst/>
                <a:latin typeface="Arial" panose="020B0604020202020204" pitchFamily="34" charset="0"/>
                <a:ea typeface="Calibri" panose="020F0502020204030204" pitchFamily="34" charset="0"/>
              </a:rPr>
              <a:t>) on your </a:t>
            </a:r>
            <a:r>
              <a:rPr lang="en-ZA" sz="1200" b="1" i="1" u="sng" dirty="0">
                <a:effectLst/>
                <a:latin typeface="Arial" panose="020B0604020202020204" pitchFamily="34" charset="0"/>
                <a:ea typeface="Calibri" panose="020F0502020204030204" pitchFamily="34" charset="0"/>
              </a:rPr>
              <a:t>Lesson 1 – Worksheet</a:t>
            </a:r>
            <a:r>
              <a:rPr lang="en-ZA" sz="1200" dirty="0">
                <a:effectLst/>
                <a:latin typeface="Arial" panose="020B0604020202020204" pitchFamily="34" charset="0"/>
                <a:ea typeface="Calibri" panose="020F0502020204030204" pitchFamily="34" charset="0"/>
              </a:rPr>
              <a:t> as we go through the </a:t>
            </a:r>
            <a:r>
              <a:rPr lang="en-ZA" sz="1200" b="1" i="1" u="sng" dirty="0">
                <a:effectLst/>
                <a:latin typeface="Arial" panose="020B0604020202020204" pitchFamily="34" charset="0"/>
                <a:ea typeface="Calibri" panose="020F0502020204030204" pitchFamily="34" charset="0"/>
              </a:rPr>
              <a:t>Lesson 1 - PowerPoint</a:t>
            </a:r>
            <a:r>
              <a:rPr lang="en-ZA" sz="1200" dirty="0">
                <a:effectLst/>
                <a:latin typeface="Arial" panose="020B0604020202020204" pitchFamily="34" charset="0"/>
                <a:ea typeface="Calibri" panose="020F0502020204030204" pitchFamily="34" charset="0"/>
              </a:rPr>
              <a:t> slides and fill in the necessary information. </a:t>
            </a:r>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1</a:t>
            </a:fld>
            <a:endParaRPr lang="en-US"/>
          </a:p>
        </p:txBody>
      </p:sp>
    </p:spTree>
    <p:extLst>
      <p:ext uri="{BB962C8B-B14F-4D97-AF65-F5344CB8AC3E}">
        <p14:creationId xmlns:p14="http://schemas.microsoft.com/office/powerpoint/2010/main" val="3431466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10</a:t>
            </a:r>
          </a:p>
          <a:p>
            <a:endParaRPr lang="en-US" dirty="0"/>
          </a:p>
          <a:p>
            <a:r>
              <a:rPr lang="en-ZA" sz="1200" b="1" kern="1200" dirty="0">
                <a:solidFill>
                  <a:schemeClr val="tx1"/>
                </a:solidFill>
                <a:effectLst/>
                <a:latin typeface="+mn-lt"/>
                <a:ea typeface="+mn-ea"/>
                <a:cs typeface="+mn-cs"/>
              </a:rPr>
              <a:t>COMPREHENSION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Many of us read the words on a page without taking the time to understand what is going on. When you take the time to comprehend and pay attention to what you are reading, it means analysing what is being read and making sense of it. Reading for comprehension requires you to pay attention to what is on the page or in you book.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u="sng" kern="1200" dirty="0">
                <a:solidFill>
                  <a:schemeClr val="tx1"/>
                </a:solidFill>
                <a:effectLst/>
                <a:latin typeface="+mn-lt"/>
                <a:ea typeface="+mn-ea"/>
                <a:cs typeface="+mn-cs"/>
              </a:rPr>
              <a:t>Effective reading</a:t>
            </a:r>
            <a:r>
              <a:rPr lang="en-ZA" sz="1200" kern="1200" dirty="0">
                <a:solidFill>
                  <a:schemeClr val="tx1"/>
                </a:solidFill>
                <a:effectLst/>
                <a:latin typeface="+mn-lt"/>
                <a:ea typeface="+mn-ea"/>
                <a:cs typeface="+mn-cs"/>
              </a:rPr>
              <a:t> comprehension, which is based on reading for gist and not concentrating on individual words, but on the sense of what you are absorbing. </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ZA" sz="1200" b="1" u="sng" kern="1200" dirty="0">
                <a:solidFill>
                  <a:schemeClr val="tx1"/>
                </a:solidFill>
                <a:effectLst/>
                <a:latin typeface="+mn-lt"/>
                <a:ea typeface="+mn-ea"/>
                <a:cs typeface="+mn-cs"/>
              </a:rPr>
              <a:t>Techniques for reading efficiently:</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Skim-reading</a:t>
            </a:r>
            <a:r>
              <a:rPr lang="en-ZA" sz="1200" kern="1200" dirty="0">
                <a:solidFill>
                  <a:schemeClr val="tx1"/>
                </a:solidFill>
                <a:effectLst/>
                <a:latin typeface="+mn-lt"/>
                <a:ea typeface="+mn-ea"/>
                <a:cs typeface="+mn-cs"/>
              </a:rPr>
              <a:t>: looking at a text quickly and trying to pick out the main themes and sentences. This ability can be improved with practice and is particularly helpful when you are faced with a mountain of texts to go through in a limited period.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Scanning</a:t>
            </a:r>
            <a:r>
              <a:rPr lang="en-ZA" sz="1200" kern="1200" dirty="0">
                <a:solidFill>
                  <a:schemeClr val="tx1"/>
                </a:solidFill>
                <a:effectLst/>
                <a:latin typeface="+mn-lt"/>
                <a:ea typeface="+mn-ea"/>
                <a:cs typeface="+mn-cs"/>
              </a:rPr>
              <a:t>: looking at a text to find a particular fact, person, reference etc. When you are examining a list of items, or trying to track down a name or fact, you are using  the scanning approach.</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Reading for detail</a:t>
            </a:r>
            <a:r>
              <a:rPr lang="en-ZA" sz="1200" kern="1200" dirty="0">
                <a:solidFill>
                  <a:schemeClr val="tx1"/>
                </a:solidFill>
                <a:effectLst/>
                <a:latin typeface="+mn-lt"/>
                <a:ea typeface="+mn-ea"/>
                <a:cs typeface="+mn-cs"/>
              </a:rPr>
              <a:t>: which is something we do when reading novels, such as an English set work, going through each line, every description and piece of the text. All these techniques have their own place in reading comprehension, and in exams. Sometimes you will be asked to discover who did a particular thing (scan), on other occasions you may be asked to compare two ideas (skim, and then read for detail).</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Improving your reading comprehension takes time.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10</a:t>
            </a:fld>
            <a:endParaRPr lang="en-US"/>
          </a:p>
        </p:txBody>
      </p:sp>
    </p:spTree>
    <p:extLst>
      <p:ext uri="{BB962C8B-B14F-4D97-AF65-F5344CB8AC3E}">
        <p14:creationId xmlns:p14="http://schemas.microsoft.com/office/powerpoint/2010/main" val="3054942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11</a:t>
            </a:r>
          </a:p>
          <a:p>
            <a:endParaRPr lang="en-US" dirty="0"/>
          </a:p>
          <a:p>
            <a:r>
              <a:rPr lang="en-ZA" sz="1200" b="1" kern="1200" dirty="0">
                <a:solidFill>
                  <a:schemeClr val="tx1"/>
                </a:solidFill>
                <a:effectLst/>
                <a:latin typeface="+mn-lt"/>
                <a:ea typeface="+mn-ea"/>
                <a:cs typeface="+mn-cs"/>
              </a:rPr>
              <a:t>CONCENTRATION</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Concentration is important in everyday life. Scientists discovered that the ability to stay focused can be an important indicator of a person’s future success. Many influential and hugely successful people like Steve Jobs or Bill Gates stressed the power of simplicity and focusing on priorities. </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As an old Zen proverb says, “When walking, walk. When eating, eat”. This quote is about walking or eating. It describes an approach to life. It simply states that the most important thing is to focus your attention on present activity. This is the way to achieve the best results. </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Concentration</a:t>
            </a:r>
            <a:r>
              <a:rPr lang="en-ZA" sz="1200" kern="1200" dirty="0">
                <a:solidFill>
                  <a:schemeClr val="tx1"/>
                </a:solidFill>
                <a:effectLst/>
                <a:latin typeface="+mn-lt"/>
                <a:ea typeface="+mn-ea"/>
                <a:cs typeface="+mn-cs"/>
              </a:rPr>
              <a:t> is the ability to think carefully about something you are doing and nothing else. It means controlling your attention. It is the ability to focus the mind on one subject, object or thought and at the same time exclude any other unrelated thoughts, ideas, feelings, and sensations.</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Concentration allows you to better use your resources and approach problems more efficiently. When you are concentrating it is less likely that you will miss important information. Staying focused helps you memorise things more easily.</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We all can concentrate some of the time. But at other times our thoughts are scattered, and our minds race from one thing to another. To deal with such times, we need to learn and practice concentration skills and strategies. To concentrate, we must learn a skill, and as with any skill this means practice repeated day after day until we achieve enough improvement to feel that we can concentrate when we need to.</a:t>
            </a:r>
            <a:br>
              <a:rPr lang="en-ZA"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Ways to improve your concentration </a:t>
            </a:r>
            <a:r>
              <a:rPr lang="en-ZA" sz="1200" kern="1200" dirty="0">
                <a:solidFill>
                  <a:schemeClr val="tx1"/>
                </a:solidFill>
                <a:effectLst/>
                <a:latin typeface="+mn-lt"/>
                <a:ea typeface="+mn-ea"/>
                <a:cs typeface="+mn-cs"/>
              </a:rPr>
              <a:t>(refer to </a:t>
            </a:r>
            <a:r>
              <a:rPr lang="en-ZA" sz="1200" b="1" i="1" kern="1200" dirty="0">
                <a:solidFill>
                  <a:schemeClr val="tx1"/>
                </a:solidFill>
                <a:effectLst/>
                <a:latin typeface="+mn-lt"/>
                <a:ea typeface="+mn-ea"/>
                <a:cs typeface="+mn-cs"/>
              </a:rPr>
              <a:t>Content Summary</a:t>
            </a:r>
            <a:r>
              <a:rPr lang="en-ZA" sz="1200" kern="1200" dirty="0">
                <a:solidFill>
                  <a:schemeClr val="tx1"/>
                </a:solidFill>
                <a:effectLst/>
                <a:latin typeface="+mn-lt"/>
                <a:ea typeface="+mn-ea"/>
                <a:cs typeface="+mn-cs"/>
              </a:rPr>
              <a:t> for more detail):</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Eliminate distractions</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Reduce multitasking</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Practice mindfulness and meditation</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Get enough sleep</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Choose to focus on the moment</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Taking short breaks</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Connect with nature</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Train your brain</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Exercise</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Music</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Eat well</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Create a workspace</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Use a timer</a:t>
            </a:r>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11</a:t>
            </a:fld>
            <a:endParaRPr lang="en-US"/>
          </a:p>
        </p:txBody>
      </p:sp>
    </p:spTree>
    <p:extLst>
      <p:ext uri="{BB962C8B-B14F-4D97-AF65-F5344CB8AC3E}">
        <p14:creationId xmlns:p14="http://schemas.microsoft.com/office/powerpoint/2010/main" val="103053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kern="1200" dirty="0">
                <a:solidFill>
                  <a:schemeClr val="tx1"/>
                </a:solidFill>
                <a:effectLst/>
                <a:latin typeface="+mn-lt"/>
                <a:ea typeface="+mn-ea"/>
                <a:cs typeface="+mn-cs"/>
              </a:rPr>
              <a:t>Slide 12</a:t>
            </a:r>
            <a:br>
              <a:rPr lang="en-ZA" sz="1200" b="1" kern="1200" dirty="0">
                <a:solidFill>
                  <a:schemeClr val="tx1"/>
                </a:solidFill>
                <a:effectLst/>
                <a:latin typeface="+mn-lt"/>
                <a:ea typeface="+mn-ea"/>
                <a:cs typeface="+mn-cs"/>
              </a:rPr>
            </a:br>
            <a:br>
              <a:rPr lang="en-ZA" sz="1200" b="1" kern="1200" dirty="0">
                <a:solidFill>
                  <a:schemeClr val="tx1"/>
                </a:solidFill>
                <a:effectLst/>
                <a:latin typeface="+mn-lt"/>
                <a:ea typeface="+mn-ea"/>
                <a:cs typeface="+mn-cs"/>
              </a:rPr>
            </a:br>
            <a:r>
              <a:rPr lang="en-ZA" sz="1200" b="1" kern="1200" dirty="0">
                <a:solidFill>
                  <a:schemeClr val="tx1"/>
                </a:solidFill>
                <a:effectLst/>
                <a:latin typeface="+mn-lt"/>
                <a:ea typeface="+mn-ea"/>
                <a:cs typeface="+mn-cs"/>
              </a:rPr>
              <a:t>MEMORY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Memory is essential to all learning, because it lets you store and retrieve the information that you learn. Memory is basically nothing more than the record left by a learning process.</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There are two types of memory, short-term and long-term:</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u="sng" kern="1200" dirty="0">
                <a:solidFill>
                  <a:schemeClr val="tx1"/>
                </a:solidFill>
                <a:effectLst/>
                <a:latin typeface="+mn-lt"/>
                <a:ea typeface="+mn-ea"/>
                <a:cs typeface="+mn-cs"/>
              </a:rPr>
              <a:t>Short-term memory</a:t>
            </a:r>
            <a:r>
              <a:rPr lang="en-ZA" sz="1200" kern="1200" dirty="0">
                <a:solidFill>
                  <a:schemeClr val="tx1"/>
                </a:solidFill>
                <a:effectLst/>
                <a:latin typeface="+mn-lt"/>
                <a:ea typeface="+mn-ea"/>
                <a:cs typeface="+mn-cs"/>
              </a:rPr>
              <a:t> is generally considered to be your day-to-day memory. Also known as ‘working memory’, it is where you keep information while you are using it, and until you either discard it or transfer it to your long-term memory.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u="sng" kern="1200" dirty="0">
                <a:solidFill>
                  <a:schemeClr val="tx1"/>
                </a:solidFill>
                <a:effectLst/>
                <a:latin typeface="+mn-lt"/>
                <a:ea typeface="+mn-ea"/>
                <a:cs typeface="+mn-cs"/>
              </a:rPr>
              <a:t>Long-term memory</a:t>
            </a:r>
            <a:r>
              <a:rPr lang="en-ZA" sz="1200" kern="1200" dirty="0">
                <a:solidFill>
                  <a:schemeClr val="tx1"/>
                </a:solidFill>
                <a:effectLst/>
                <a:latin typeface="+mn-lt"/>
                <a:ea typeface="+mn-ea"/>
                <a:cs typeface="+mn-cs"/>
              </a:rPr>
              <a:t> is related to what you did in the past, sometimes going back years. But some of what is stored in your long-term memory may relate to more recent events. It is probably better considered a place where your brain stores information that it wants to keep.</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i="1" u="sng" kern="1200" dirty="0">
                <a:solidFill>
                  <a:schemeClr val="tx1"/>
                </a:solidFill>
                <a:effectLst/>
                <a:latin typeface="+mn-lt"/>
                <a:ea typeface="+mn-ea"/>
                <a:cs typeface="+mn-cs"/>
              </a:rPr>
              <a:t>In other words, if you can’t remember something, you have not learnt it.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12</a:t>
            </a:fld>
            <a:endParaRPr lang="en-US"/>
          </a:p>
        </p:txBody>
      </p:sp>
    </p:spTree>
    <p:extLst>
      <p:ext uri="{BB962C8B-B14F-4D97-AF65-F5344CB8AC3E}">
        <p14:creationId xmlns:p14="http://schemas.microsoft.com/office/powerpoint/2010/main" val="1397277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13</a:t>
            </a:r>
            <a:br>
              <a:rPr lang="en-US" dirty="0"/>
            </a:br>
            <a:br>
              <a:rPr lang="en-US" dirty="0"/>
            </a:br>
            <a:r>
              <a:rPr lang="en-ZA" sz="1200" b="1" kern="1200" dirty="0">
                <a:solidFill>
                  <a:schemeClr val="tx1"/>
                </a:solidFill>
                <a:effectLst/>
                <a:latin typeface="+mn-lt"/>
                <a:ea typeface="+mn-ea"/>
                <a:cs typeface="+mn-cs"/>
              </a:rPr>
              <a:t>Organisation &amp; Time Management:</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The ability to remain focused on a task plays a big part in managing your time efficiently.</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But that can be tough when the desktop, laptop or tablet required to complete an assignment is the same piece of technology that is the source of some the biggest time distractions in our lives.</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ORGANISATION &amp; TIME MANAGEMENT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There are two sides to being organised – being physically organised in the space you are in. Is your desk tidy and ordered? Is everything where it needs to be? On the other side we have mental organisation, being free from distractions and paying attention to what you are doing. Trying to work or study in a cluttered space can be very difficult, being organised can help you stay on track and get through what needs to be done. </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Set yourself </a:t>
            </a:r>
            <a:r>
              <a:rPr lang="en-ZA" sz="1200" b="1" kern="1200" dirty="0">
                <a:solidFill>
                  <a:schemeClr val="tx1"/>
                </a:solidFill>
                <a:effectLst/>
                <a:latin typeface="+mn-lt"/>
                <a:ea typeface="+mn-ea"/>
                <a:cs typeface="+mn-cs"/>
              </a:rPr>
              <a:t>SMART</a:t>
            </a:r>
            <a:r>
              <a:rPr lang="en-ZA" sz="1200" kern="1200" dirty="0">
                <a:solidFill>
                  <a:schemeClr val="tx1"/>
                </a:solidFill>
                <a:effectLst/>
                <a:latin typeface="+mn-lt"/>
                <a:ea typeface="+mn-ea"/>
                <a:cs typeface="+mn-cs"/>
              </a:rPr>
              <a:t> goals and work on your skills: these must be Specific, Measurable, Achievable, Relevant and Time-bound.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Once you have broken the task down into its various steps, create a timetable, using realistic action plans – and follow it.</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Time management is about ensuring that you have complete control of your time and that you are allocating it effectively so that you can get everything done that you NEED to get done – but also get done the things you WANT to get done.</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Time Management includes: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Effective Planning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Setting goals and objectives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a:t>
            </a:r>
            <a:r>
              <a:rPr lang="en-ZA" sz="1200" b="1" i="1" kern="1200" dirty="0">
                <a:solidFill>
                  <a:schemeClr val="tx1"/>
                </a:solidFill>
                <a:effectLst/>
                <a:latin typeface="+mn-lt"/>
                <a:ea typeface="+mn-ea"/>
                <a:cs typeface="+mn-cs"/>
              </a:rPr>
              <a:t>Think back to when you learnt about GOAL SETTING and how that can help us in figuring out where we are going and what we want to achieve</a:t>
            </a:r>
            <a:r>
              <a:rPr lang="en-ZA"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Setting deadlines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Prioritizing activities as per their importance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Spending the right time on the right activity</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An effective time management strategy needs to be: </a:t>
            </a:r>
            <a:r>
              <a:rPr lang="en-ZA" sz="1200" u="sng" kern="1200" dirty="0">
                <a:solidFill>
                  <a:schemeClr val="tx1"/>
                </a:solidFill>
                <a:effectLst/>
                <a:latin typeface="+mn-lt"/>
                <a:ea typeface="+mn-ea"/>
                <a:cs typeface="+mn-cs"/>
              </a:rPr>
              <a:t>EASY</a:t>
            </a:r>
            <a:r>
              <a:rPr lang="en-ZA" sz="1200" kern="1200" dirty="0">
                <a:solidFill>
                  <a:schemeClr val="tx1"/>
                </a:solidFill>
                <a:effectLst/>
                <a:latin typeface="+mn-lt"/>
                <a:ea typeface="+mn-ea"/>
                <a:cs typeface="+mn-cs"/>
              </a:rPr>
              <a:t> to </a:t>
            </a:r>
            <a:r>
              <a:rPr lang="en-ZA" sz="1200" i="1" kern="1200" dirty="0">
                <a:solidFill>
                  <a:schemeClr val="tx1"/>
                </a:solidFill>
                <a:effectLst/>
                <a:latin typeface="+mn-lt"/>
                <a:ea typeface="+mn-ea"/>
                <a:cs typeface="+mn-cs"/>
              </a:rPr>
              <a:t>plan</a:t>
            </a:r>
            <a:r>
              <a:rPr lang="en-ZA" sz="1200" kern="1200" dirty="0">
                <a:solidFill>
                  <a:schemeClr val="tx1"/>
                </a:solidFill>
                <a:effectLst/>
                <a:latin typeface="+mn-lt"/>
                <a:ea typeface="+mn-ea"/>
                <a:cs typeface="+mn-cs"/>
              </a:rPr>
              <a:t>, </a:t>
            </a:r>
            <a:r>
              <a:rPr lang="en-ZA" sz="1200" i="1" kern="1200" dirty="0">
                <a:solidFill>
                  <a:schemeClr val="tx1"/>
                </a:solidFill>
                <a:effectLst/>
                <a:latin typeface="+mn-lt"/>
                <a:ea typeface="+mn-ea"/>
                <a:cs typeface="+mn-cs"/>
              </a:rPr>
              <a:t>implement</a:t>
            </a:r>
            <a:r>
              <a:rPr lang="en-ZA" sz="1200" kern="1200" dirty="0">
                <a:solidFill>
                  <a:schemeClr val="tx1"/>
                </a:solidFill>
                <a:effectLst/>
                <a:latin typeface="+mn-lt"/>
                <a:ea typeface="+mn-ea"/>
                <a:cs typeface="+mn-cs"/>
              </a:rPr>
              <a:t> and </a:t>
            </a:r>
            <a:r>
              <a:rPr lang="en-ZA" sz="1200" i="1" kern="1200" dirty="0">
                <a:solidFill>
                  <a:schemeClr val="tx1"/>
                </a:solidFill>
                <a:effectLst/>
                <a:latin typeface="+mn-lt"/>
                <a:ea typeface="+mn-ea"/>
                <a:cs typeface="+mn-cs"/>
              </a:rPr>
              <a:t>maintain</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Benefits of Time Management: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Less stress in completing assignments.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Less stress due to better prepared for exams.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If you’re organized, you can fit more into your life.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More time to do the things you would prefer to be doing over schoolwork.</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More balance and control in your life.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13</a:t>
            </a:fld>
            <a:endParaRPr lang="en-US"/>
          </a:p>
        </p:txBody>
      </p:sp>
    </p:spTree>
    <p:extLst>
      <p:ext uri="{BB962C8B-B14F-4D97-AF65-F5344CB8AC3E}">
        <p14:creationId xmlns:p14="http://schemas.microsoft.com/office/powerpoint/2010/main" val="2029098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14</a:t>
            </a:r>
          </a:p>
          <a:p>
            <a:endParaRPr lang="en-US" dirty="0"/>
          </a:p>
          <a:p>
            <a:r>
              <a:rPr lang="en-ZA" sz="1200" b="1" kern="1200" dirty="0">
                <a:solidFill>
                  <a:schemeClr val="tx1"/>
                </a:solidFill>
                <a:effectLst/>
                <a:latin typeface="+mn-lt"/>
                <a:ea typeface="+mn-ea"/>
                <a:cs typeface="+mn-cs"/>
              </a:rPr>
              <a:t>Study methods</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Study methods refer to methods and strategies a learner can make use of when studying. Studying requires strategies that can be used to increase the chances of success.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Some people may like to study in a visual way, others be reading or listening.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14</a:t>
            </a:fld>
            <a:endParaRPr lang="en-US"/>
          </a:p>
        </p:txBody>
      </p:sp>
    </p:spTree>
    <p:extLst>
      <p:ext uri="{BB962C8B-B14F-4D97-AF65-F5344CB8AC3E}">
        <p14:creationId xmlns:p14="http://schemas.microsoft.com/office/powerpoint/2010/main" val="368924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15</a:t>
            </a:r>
            <a:br>
              <a:rPr lang="en-US" dirty="0"/>
            </a:br>
            <a:br>
              <a:rPr lang="en-US" dirty="0"/>
            </a:br>
            <a:r>
              <a:rPr lang="en-ZA" sz="1200" b="1" kern="1200" dirty="0">
                <a:solidFill>
                  <a:schemeClr val="tx1"/>
                </a:solidFill>
                <a:effectLst/>
                <a:latin typeface="+mn-lt"/>
                <a:ea typeface="+mn-ea"/>
                <a:cs typeface="+mn-cs"/>
              </a:rPr>
              <a:t>Taking notes</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Note-taking is the practice of recording information from different sources and platforms. By taking notes, you record the essence of the information, freeing the mind from having to recall everything.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Keeps you alert. Notetaking keeps your body active and involved and helps you avoid feelings of drowsiness or distraction.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Engages your mind and keeps you thinking while you are busy.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Emphasizes and organizes information, by taking notes your brain can ‘file’ things away for later.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Creates a condensed record for study and helps with the studying process later on.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Note taking </a:t>
            </a:r>
            <a:r>
              <a:rPr lang="en-ZA" sz="1200" b="1" kern="1200" dirty="0">
                <a:solidFill>
                  <a:schemeClr val="tx1"/>
                </a:solidFill>
                <a:effectLst/>
                <a:latin typeface="+mn-lt"/>
                <a:ea typeface="+mn-ea"/>
                <a:cs typeface="+mn-cs"/>
              </a:rPr>
              <a:t>helps you to pay attention and helps you focus in class</a:t>
            </a:r>
            <a:r>
              <a:rPr lang="en-ZA" sz="1200" kern="1200" dirty="0">
                <a:solidFill>
                  <a:schemeClr val="tx1"/>
                </a:solidFill>
                <a:effectLst/>
                <a:latin typeface="+mn-lt"/>
                <a:ea typeface="+mn-ea"/>
                <a:cs typeface="+mn-cs"/>
              </a:rPr>
              <a:t> (or while reading a textbook). It helps you learn. Studies have shown that actively engaging with the topic by listening and then summarising what you hear helps you understand and remember the information later.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Draw a margin down the left of your page. Use this space to put the main points once you have taken notes. This is very helpful with subjects where lots of notes need to be written down in a lesson.</a:t>
            </a: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15</a:t>
            </a:fld>
            <a:endParaRPr lang="en-US"/>
          </a:p>
        </p:txBody>
      </p:sp>
    </p:spTree>
    <p:extLst>
      <p:ext uri="{BB962C8B-B14F-4D97-AF65-F5344CB8AC3E}">
        <p14:creationId xmlns:p14="http://schemas.microsoft.com/office/powerpoint/2010/main" val="2148087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16</a:t>
            </a:r>
          </a:p>
          <a:p>
            <a:endParaRPr lang="en-US" dirty="0"/>
          </a:p>
          <a:p>
            <a:pPr marL="171450" indent="-171450">
              <a:buFont typeface="Arial" panose="020B0604020202020204" pitchFamily="34" charset="0"/>
              <a:buChar char="•"/>
            </a:pPr>
            <a:r>
              <a:rPr lang="en-ZA" sz="1200" kern="1200" dirty="0">
                <a:solidFill>
                  <a:schemeClr val="tx1"/>
                </a:solidFill>
                <a:effectLst/>
                <a:latin typeface="+mn-lt"/>
                <a:ea typeface="+mn-ea"/>
                <a:cs typeface="+mn-cs"/>
              </a:rPr>
              <a:t>Use colours when working with diagrams or summaries to emphasise the importance of certain terms. This is also helpful when analysing what is being asked in a particular question</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An index comes in handy when you have lots of notes and you want to organise how to find them. You could also use an index to cross reference between sections.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16</a:t>
            </a:fld>
            <a:endParaRPr lang="en-US"/>
          </a:p>
        </p:txBody>
      </p:sp>
    </p:spTree>
    <p:extLst>
      <p:ext uri="{BB962C8B-B14F-4D97-AF65-F5344CB8AC3E}">
        <p14:creationId xmlns:p14="http://schemas.microsoft.com/office/powerpoint/2010/main" val="3357397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17</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whiteboard can be very helpful to practice exercises in things like </a:t>
            </a:r>
            <a:r>
              <a:rPr lang="en-US" sz="1200" kern="1200" dirty="0" err="1">
                <a:solidFill>
                  <a:schemeClr val="tx1"/>
                </a:solidFill>
                <a:effectLst/>
                <a:latin typeface="+mn-lt"/>
                <a:ea typeface="+mn-ea"/>
                <a:cs typeface="+mn-cs"/>
              </a:rPr>
              <a:t>maths</a:t>
            </a:r>
            <a:r>
              <a:rPr lang="en-US" sz="1200" kern="1200" dirty="0">
                <a:solidFill>
                  <a:schemeClr val="tx1"/>
                </a:solidFill>
                <a:effectLst/>
                <a:latin typeface="+mn-lt"/>
                <a:ea typeface="+mn-ea"/>
                <a:cs typeface="+mn-cs"/>
              </a:rPr>
              <a:t> or subjects where there is some working out or drawings.</a:t>
            </a: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17</a:t>
            </a:fld>
            <a:endParaRPr lang="en-US"/>
          </a:p>
        </p:txBody>
      </p:sp>
    </p:spTree>
    <p:extLst>
      <p:ext uri="{BB962C8B-B14F-4D97-AF65-F5344CB8AC3E}">
        <p14:creationId xmlns:p14="http://schemas.microsoft.com/office/powerpoint/2010/main" val="1089947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18</a:t>
            </a:r>
          </a:p>
          <a:p>
            <a:endParaRPr lang="en-US" dirty="0"/>
          </a:p>
          <a:p>
            <a:r>
              <a:rPr lang="en-ZA" sz="1200" b="1" kern="1200" dirty="0">
                <a:solidFill>
                  <a:schemeClr val="tx1"/>
                </a:solidFill>
                <a:effectLst/>
                <a:latin typeface="+mn-lt"/>
                <a:ea typeface="+mn-ea"/>
                <a:cs typeface="+mn-cs"/>
              </a:rPr>
              <a:t>MIND MAPPING:</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Mind Mapping is a useful technique that supports learning, improves information recording, shows how different facts and ideas are related, and enhances creative problem solving.</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Mind maps can give you an effective method of taking notes and planning essays. Mind Maps will help you see the structure of a subject, the important facts and how they are linked. Your Mind Maps are yours alone. Once you understand how to make them you can develop your own ways to take things further.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Mind maps </a:t>
            </a:r>
            <a:r>
              <a:rPr lang="en-ZA" sz="1200" b="1" kern="1200" dirty="0">
                <a:solidFill>
                  <a:schemeClr val="tx1"/>
                </a:solidFill>
                <a:effectLst/>
                <a:latin typeface="+mn-lt"/>
                <a:ea typeface="+mn-ea"/>
                <a:cs typeface="+mn-cs"/>
              </a:rPr>
              <a:t>use words and images to create strong associations that help you remember what you're studying</a:t>
            </a:r>
            <a:r>
              <a:rPr lang="en-ZA" sz="1200" kern="1200" dirty="0">
                <a:solidFill>
                  <a:schemeClr val="tx1"/>
                </a:solidFill>
                <a:effectLst/>
                <a:latin typeface="+mn-lt"/>
                <a:ea typeface="+mn-ea"/>
                <a:cs typeface="+mn-cs"/>
              </a:rPr>
              <a:t>. Some people use mind mapping as a more 'natural' form of note-taking. You can use mind maps to brainstorm, plan, revise and more.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A mind map is a diagram used to represent words, ideas, tasks, or other items linked to and arranged around a central key word or idea. Mind maps are used to generate, visualize, structure, and classify ideas, and as an aid to studying and organizing information, solving problems, making decisions, and writing.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The elements of a given mind map are arranged intuitively according to the importance of the concepts, and are classified into groupings, branches, or areas, with the goal of representing semantic or other connections between portions of information. Mind maps may also aid recall of existing memories.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In a mind map, information is structured in a way that mirrors how the brain functions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18</a:t>
            </a:fld>
            <a:endParaRPr lang="en-US"/>
          </a:p>
        </p:txBody>
      </p:sp>
    </p:spTree>
    <p:extLst>
      <p:ext uri="{BB962C8B-B14F-4D97-AF65-F5344CB8AC3E}">
        <p14:creationId xmlns:p14="http://schemas.microsoft.com/office/powerpoint/2010/main" val="1111069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56503-1B78-066B-B3AA-16F50B759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F0F2E7-2261-7462-3D94-2BC66999CD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3CCD67-38A3-4C01-FB02-B74141E1F34A}"/>
              </a:ext>
            </a:extLst>
          </p:cNvPr>
          <p:cNvSpPr>
            <a:spLocks noGrp="1"/>
          </p:cNvSpPr>
          <p:nvPr>
            <p:ph type="body" idx="1"/>
          </p:nvPr>
        </p:nvSpPr>
        <p:spPr/>
        <p:txBody>
          <a:bodyPr/>
          <a:lstStyle/>
          <a:p>
            <a:r>
              <a:rPr lang="en-US" dirty="0"/>
              <a:t>Slide 19</a:t>
            </a:r>
          </a:p>
          <a:p>
            <a:endParaRPr lang="en-US" dirty="0"/>
          </a:p>
          <a:p>
            <a:pPr marL="171450" indent="-171450">
              <a:buFont typeface="Arial" panose="020B0604020202020204" pitchFamily="34" charset="0"/>
              <a:buChar char="•"/>
            </a:pPr>
            <a:r>
              <a:rPr lang="en-ZA" sz="1200" kern="1200" dirty="0">
                <a:solidFill>
                  <a:schemeClr val="tx1"/>
                </a:solidFill>
                <a:effectLst/>
                <a:latin typeface="+mn-lt"/>
                <a:ea typeface="+mn-ea"/>
                <a:cs typeface="+mn-cs"/>
              </a:rPr>
              <a:t>Brainstorming: </a:t>
            </a:r>
            <a:r>
              <a:rPr lang="en-ZA" sz="1200" b="1" kern="1200" dirty="0">
                <a:solidFill>
                  <a:schemeClr val="tx1"/>
                </a:solidFill>
                <a:effectLst/>
                <a:latin typeface="+mn-lt"/>
                <a:ea typeface="+mn-ea"/>
                <a:cs typeface="+mn-cs"/>
              </a:rPr>
              <a:t>is another word for mind mapping – it is a VISUAL representation of information and useful when linking topics together.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WATCH: </a:t>
            </a:r>
            <a:r>
              <a:rPr lang="en-ZA" sz="1200" b="1" kern="1200" dirty="0">
                <a:solidFill>
                  <a:schemeClr val="tx1"/>
                </a:solidFill>
                <a:effectLst/>
                <a:latin typeface="+mn-lt"/>
                <a:ea typeface="+mn-ea"/>
                <a:cs typeface="+mn-cs"/>
              </a:rPr>
              <a:t>What is Mind Mapping</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u="sng" kern="1200" dirty="0">
                <a:solidFill>
                  <a:schemeClr val="tx1"/>
                </a:solidFill>
                <a:effectLst/>
                <a:latin typeface="+mn-lt"/>
                <a:ea typeface="+mn-ea"/>
                <a:cs typeface="+mn-cs"/>
                <a:hlinkClick r:id="rId3"/>
              </a:rPr>
              <a:t>https://www.youtube.com/watch?v=Elkd8D9stbQ</a:t>
            </a:r>
            <a:r>
              <a:rPr lang="en-ZA" sz="1200" b="1"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BD65AA54-9DCD-5857-E656-706BFA1AC6E2}"/>
              </a:ext>
            </a:extLst>
          </p:cNvPr>
          <p:cNvSpPr>
            <a:spLocks noGrp="1"/>
          </p:cNvSpPr>
          <p:nvPr>
            <p:ph type="sldNum" sz="quarter" idx="5"/>
          </p:nvPr>
        </p:nvSpPr>
        <p:spPr/>
        <p:txBody>
          <a:bodyPr/>
          <a:lstStyle/>
          <a:p>
            <a:fld id="{664124C9-8E32-43CA-A229-F55A4F056E0E}" type="slidenum">
              <a:rPr lang="en-US" smtClean="0"/>
              <a:t>19</a:t>
            </a:fld>
            <a:endParaRPr lang="en-US"/>
          </a:p>
        </p:txBody>
      </p:sp>
    </p:spTree>
    <p:extLst>
      <p:ext uri="{BB962C8B-B14F-4D97-AF65-F5344CB8AC3E}">
        <p14:creationId xmlns:p14="http://schemas.microsoft.com/office/powerpoint/2010/main" val="2709972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a:t>
            </a:r>
          </a:p>
          <a:p>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are just a few weeks away from your first set of exams / controlled tests for Grade 10.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Exams can be very stressful if you are not well prepared.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On the other hand, they can also be very rewarding when you are well prepared.</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are going to discuss Study Methods and Study Skills. Hopefully something that you learn today will help you prepare for those exams in the coming weeks.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WATCH: Why do we need study skills?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u="sng" kern="1200" dirty="0">
                <a:solidFill>
                  <a:schemeClr val="tx1"/>
                </a:solidFill>
                <a:effectLst/>
                <a:latin typeface="+mn-lt"/>
                <a:ea typeface="+mn-ea"/>
                <a:cs typeface="+mn-cs"/>
                <a:hlinkClick r:id="rId3"/>
              </a:rPr>
              <a:t>https://www.youtube.com/watch?v=cM_-a7jxJLs</a:t>
            </a:r>
            <a:r>
              <a:rPr lang="en-ZA" sz="1200" b="1" u="sng" kern="1200" dirty="0">
                <a:solidFill>
                  <a:schemeClr val="tx1"/>
                </a:solidFill>
                <a:effectLst/>
                <a:latin typeface="+mn-lt"/>
                <a:ea typeface="+mn-ea"/>
                <a:cs typeface="+mn-cs"/>
              </a:rPr>
              <a:t> </a:t>
            </a:r>
            <a:r>
              <a:rPr lang="en-ZA" sz="1200" u="sng" kern="1200" dirty="0">
                <a:solidFill>
                  <a:schemeClr val="tx1"/>
                </a:solidFill>
                <a:effectLst/>
                <a:latin typeface="+mn-lt"/>
                <a:ea typeface="+mn-ea"/>
                <a:cs typeface="+mn-cs"/>
              </a:rPr>
              <a:t>(2 min)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2</a:t>
            </a:fld>
            <a:endParaRPr lang="en-US"/>
          </a:p>
        </p:txBody>
      </p:sp>
    </p:spTree>
    <p:extLst>
      <p:ext uri="{BB962C8B-B14F-4D97-AF65-F5344CB8AC3E}">
        <p14:creationId xmlns:p14="http://schemas.microsoft.com/office/powerpoint/2010/main" val="4124669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20</a:t>
            </a:r>
          </a:p>
          <a:p>
            <a:endParaRPr lang="en-US" dirty="0"/>
          </a:p>
          <a:p>
            <a:r>
              <a:rPr lang="en-ZA" sz="1200" b="1" kern="1200" dirty="0">
                <a:solidFill>
                  <a:schemeClr val="tx1"/>
                </a:solidFill>
                <a:effectLst/>
                <a:latin typeface="+mn-lt"/>
                <a:ea typeface="+mn-ea"/>
                <a:cs typeface="+mn-cs"/>
              </a:rPr>
              <a:t>SUMMARISING</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We usually make summaries to study for a test or an exam. The purpose is to condense learning material so that it can be readily assimilated, thereby reducing study time.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Summarising teaches students how to discern the most important ideas in a text, how to ignore irrelevant information, and how to integrate the central ideas in a meaningful way. Teaching students to summarize improves their memory for what is read. Summarization strategies can be used in almost every content area.</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In student-friendly terms, summarising is telling the most important parts of a text, in your own words, in a much shorter way. Teaching summarising shows students how to discern the essential ideas in a text, how to ignore irrelevant information, and how to integrate the central ideas in a meaningful way. Teaching students to summarize improves their memory for what they read and acts as a check for comprehension. Summarising is a complex skill that will continue to develop over time, as students read increasingly complex texts.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20</a:t>
            </a:fld>
            <a:endParaRPr lang="en-US"/>
          </a:p>
        </p:txBody>
      </p:sp>
    </p:spTree>
    <p:extLst>
      <p:ext uri="{BB962C8B-B14F-4D97-AF65-F5344CB8AC3E}">
        <p14:creationId xmlns:p14="http://schemas.microsoft.com/office/powerpoint/2010/main" val="2536113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21</a:t>
            </a:r>
          </a:p>
          <a:p>
            <a:endParaRPr lang="en-US" dirty="0"/>
          </a:p>
          <a:p>
            <a:r>
              <a:rPr lang="en-ZA" sz="1200" b="1" kern="1200" dirty="0">
                <a:solidFill>
                  <a:schemeClr val="tx1"/>
                </a:solidFill>
                <a:effectLst/>
                <a:latin typeface="+mn-lt"/>
                <a:ea typeface="+mn-ea"/>
                <a:cs typeface="+mn-cs"/>
              </a:rPr>
              <a:t>SELECTING IMPORTANT CONCEPTS</a:t>
            </a:r>
          </a:p>
          <a:p>
            <a:pPr marL="171450" indent="-171450">
              <a:buFont typeface="Arial" panose="020B0604020202020204" pitchFamily="34" charset="0"/>
              <a:buChar char="•"/>
            </a:pPr>
            <a:endParaRPr lang="en-ZA"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Identifying the concepts or main ideas in a chapter of text can be challenging.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Identify these from the paragraph: Who, What, Where, When, Why, and How and list them. Then write a sentence or two using these terms. That can get you the main idea.</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Read the paragraph, then think of a question you could ask that would be answered by that paragraph. The question will be the main concept.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Identify the main concepts in your research question by selecting nouns important to the meaning of your question. Leave out words that don't help the search, such as adjectives, adverbs, prepositions and, usually, verbs.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Key concepts indicate the main concepts, themes, and/or ideas. Many of these concepts in textbooks are bold or italicized; however, not all of them are. One way to think of key concepts are the words or phrases that contribute to the overall idea.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21</a:t>
            </a:fld>
            <a:endParaRPr lang="en-US"/>
          </a:p>
        </p:txBody>
      </p:sp>
    </p:spTree>
    <p:extLst>
      <p:ext uri="{BB962C8B-B14F-4D97-AF65-F5344CB8AC3E}">
        <p14:creationId xmlns:p14="http://schemas.microsoft.com/office/powerpoint/2010/main" val="3007460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22</a:t>
            </a:r>
          </a:p>
          <a:p>
            <a:endParaRPr lang="en-US" dirty="0"/>
          </a:p>
          <a:p>
            <a:r>
              <a:rPr lang="en-ZA" sz="1200" kern="1200" dirty="0">
                <a:solidFill>
                  <a:schemeClr val="tx1"/>
                </a:solidFill>
                <a:effectLst/>
                <a:latin typeface="+mn-lt"/>
                <a:ea typeface="+mn-ea"/>
                <a:cs typeface="+mn-cs"/>
              </a:rPr>
              <a:t>Final Thoughts:</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Studying requires strategies that can be used to increase the chances of success.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It’s important to remember that each learner has their own methods. It is important to find what suits YOU! What works for one person may not work for another.</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22</a:t>
            </a:fld>
            <a:endParaRPr lang="en-US"/>
          </a:p>
        </p:txBody>
      </p:sp>
    </p:spTree>
    <p:extLst>
      <p:ext uri="{BB962C8B-B14F-4D97-AF65-F5344CB8AC3E}">
        <p14:creationId xmlns:p14="http://schemas.microsoft.com/office/powerpoint/2010/main" val="1239503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a:t>
            </a:r>
          </a:p>
          <a:p>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Take a moment and think back…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(Ask learners:)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1" kern="1200" dirty="0">
                <a:solidFill>
                  <a:schemeClr val="tx1"/>
                </a:solidFill>
                <a:effectLst/>
                <a:latin typeface="+mn-lt"/>
                <a:ea typeface="+mn-ea"/>
                <a:cs typeface="+mn-cs"/>
              </a:rPr>
              <a:t>Take a moment to think back on some of your study habits in the past…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1" kern="1200" dirty="0">
                <a:solidFill>
                  <a:schemeClr val="tx1"/>
                </a:solidFill>
                <a:effectLst/>
                <a:latin typeface="+mn-lt"/>
                <a:ea typeface="+mn-ea"/>
                <a:cs typeface="+mn-cs"/>
              </a:rPr>
              <a:t>Were you prepared for your exams?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1" kern="1200" dirty="0">
                <a:solidFill>
                  <a:schemeClr val="tx1"/>
                </a:solidFill>
                <a:effectLst/>
                <a:latin typeface="+mn-lt"/>
                <a:ea typeface="+mn-ea"/>
                <a:cs typeface="+mn-cs"/>
              </a:rPr>
              <a:t>Did you do as well as you hoped?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will get the discussion going for the coming slides. </a:t>
            </a: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3</a:t>
            </a:fld>
            <a:endParaRPr lang="en-US"/>
          </a:p>
        </p:txBody>
      </p:sp>
    </p:spTree>
    <p:extLst>
      <p:ext uri="{BB962C8B-B14F-4D97-AF65-F5344CB8AC3E}">
        <p14:creationId xmlns:p14="http://schemas.microsoft.com/office/powerpoint/2010/main" val="2801293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Slide 4</a:t>
            </a:r>
          </a:p>
          <a:p>
            <a:endParaRPr lang="en-ZA" sz="120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Study Skills &amp; Study Methods</a:t>
            </a: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To start with – are </a:t>
            </a:r>
            <a:r>
              <a:rPr lang="en-ZA" sz="1200" b="1" kern="1200" dirty="0">
                <a:solidFill>
                  <a:schemeClr val="tx1"/>
                </a:solidFill>
                <a:effectLst/>
                <a:latin typeface="+mn-lt"/>
                <a:ea typeface="+mn-ea"/>
                <a:cs typeface="+mn-cs"/>
              </a:rPr>
              <a:t>study skills</a:t>
            </a:r>
            <a:r>
              <a:rPr lang="en-ZA" sz="1200" kern="1200" dirty="0">
                <a:solidFill>
                  <a:schemeClr val="tx1"/>
                </a:solidFill>
                <a:effectLst/>
                <a:latin typeface="+mn-lt"/>
                <a:ea typeface="+mn-ea"/>
                <a:cs typeface="+mn-cs"/>
              </a:rPr>
              <a:t> and </a:t>
            </a:r>
            <a:r>
              <a:rPr lang="en-ZA" sz="1200" b="1" kern="1200" dirty="0">
                <a:solidFill>
                  <a:schemeClr val="tx1"/>
                </a:solidFill>
                <a:effectLst/>
                <a:latin typeface="+mn-lt"/>
                <a:ea typeface="+mn-ea"/>
                <a:cs typeface="+mn-cs"/>
              </a:rPr>
              <a:t>study methods</a:t>
            </a:r>
            <a:r>
              <a:rPr lang="en-ZA" sz="1200" kern="1200" dirty="0">
                <a:solidFill>
                  <a:schemeClr val="tx1"/>
                </a:solidFill>
                <a:effectLst/>
                <a:latin typeface="+mn-lt"/>
                <a:ea typeface="+mn-ea"/>
                <a:cs typeface="+mn-cs"/>
              </a:rPr>
              <a:t> the same thing?</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A common misconception is that they are the same, but in fact they are two very different concepts.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How a learner studies plays a crucial role in their academic success. An understanding of study skills and study methods improves their chances of performing well.</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key difference between study skills and study methods is that </a:t>
            </a:r>
            <a:r>
              <a:rPr lang="en-US" sz="1200" b="1" kern="1200" dirty="0">
                <a:solidFill>
                  <a:schemeClr val="tx1"/>
                </a:solidFill>
                <a:effectLst/>
                <a:latin typeface="+mn-lt"/>
                <a:ea typeface="+mn-ea"/>
                <a:cs typeface="+mn-cs"/>
              </a:rPr>
              <a:t>study skills are the approaches that are used by learners to do their studies, while study methods are the means and ways of studying</a:t>
            </a:r>
            <a:r>
              <a:rPr lang="en-US" sz="1200" kern="1200" dirty="0">
                <a:solidFill>
                  <a:schemeClr val="tx1"/>
                </a:solidFill>
                <a:effectLst/>
                <a:latin typeface="+mn-lt"/>
                <a:ea typeface="+mn-ea"/>
                <a:cs typeface="+mn-cs"/>
              </a:rPr>
              <a:t>. Both study skills and methods are used to gain successful and effective learning.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Both study skills and study methods are used together when studying. </a:t>
            </a:r>
            <a:r>
              <a:rPr lang="en-ZA" sz="1200" b="1" kern="1200" dirty="0">
                <a:solidFill>
                  <a:schemeClr val="tx1"/>
                </a:solidFill>
                <a:effectLst/>
                <a:latin typeface="+mn-lt"/>
                <a:ea typeface="+mn-ea"/>
                <a:cs typeface="+mn-cs"/>
              </a:rPr>
              <a:t>It’s important to remember that each person has their own methods. It is important to find what suits you because what works for one person may not work for another.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Study Skills and Study Methods are skills that will be used long after you have finished school. They are not just something you need to know for now. </a:t>
            </a:r>
          </a:p>
        </p:txBody>
      </p:sp>
      <p:sp>
        <p:nvSpPr>
          <p:cNvPr id="4" name="Slide Number Placeholder 3"/>
          <p:cNvSpPr>
            <a:spLocks noGrp="1"/>
          </p:cNvSpPr>
          <p:nvPr>
            <p:ph type="sldNum" sz="quarter" idx="5"/>
          </p:nvPr>
        </p:nvSpPr>
        <p:spPr/>
        <p:txBody>
          <a:bodyPr/>
          <a:lstStyle/>
          <a:p>
            <a:fld id="{664124C9-8E32-43CA-A229-F55A4F056E0E}" type="slidenum">
              <a:rPr lang="en-US" smtClean="0"/>
              <a:t>4</a:t>
            </a:fld>
            <a:endParaRPr lang="en-US"/>
          </a:p>
        </p:txBody>
      </p:sp>
    </p:spTree>
    <p:extLst>
      <p:ext uri="{BB962C8B-B14F-4D97-AF65-F5344CB8AC3E}">
        <p14:creationId xmlns:p14="http://schemas.microsoft.com/office/powerpoint/2010/main" val="380234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Slide 5</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5</a:t>
            </a:fld>
            <a:endParaRPr lang="en-US"/>
          </a:p>
        </p:txBody>
      </p:sp>
    </p:spTree>
    <p:extLst>
      <p:ext uri="{BB962C8B-B14F-4D97-AF65-F5344CB8AC3E}">
        <p14:creationId xmlns:p14="http://schemas.microsoft.com/office/powerpoint/2010/main" val="3293727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D899E-E472-7631-03B8-45F8A84F72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CF54E-45AA-6301-BAB1-4628E17FD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876693-E0C7-746C-6A9D-EE843D1ACA2F}"/>
              </a:ext>
            </a:extLst>
          </p:cNvPr>
          <p:cNvSpPr>
            <a:spLocks noGrp="1"/>
          </p:cNvSpPr>
          <p:nvPr>
            <p:ph type="body" idx="1"/>
          </p:nvPr>
        </p:nvSpPr>
        <p:spPr/>
        <p:txBody>
          <a:bodyPr/>
          <a:lstStyle/>
          <a:p>
            <a:pPr marL="0" indent="0">
              <a:buFont typeface="Arial" panose="020B0604020202020204" pitchFamily="34" charset="0"/>
              <a:buNone/>
            </a:pPr>
            <a:r>
              <a:rPr lang="en-US" dirty="0"/>
              <a:t>Slide 6</a:t>
            </a:r>
            <a:br>
              <a:rPr lang="en-US" dirty="0"/>
            </a:br>
            <a:br>
              <a:rPr lang="en-US" dirty="0"/>
            </a:br>
            <a:r>
              <a:rPr lang="en-ZA" sz="1200" b="1" kern="1200" dirty="0">
                <a:solidFill>
                  <a:schemeClr val="tx1"/>
                </a:solidFill>
                <a:effectLst/>
                <a:latin typeface="+mn-lt"/>
                <a:ea typeface="+mn-ea"/>
                <a:cs typeface="+mn-cs"/>
              </a:rPr>
              <a:t>What are Study Skills?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Study skills are the skills you need to enable you to study and learn efficiently</a:t>
            </a:r>
            <a:r>
              <a:rPr lang="en-ZA" sz="1200" u="sng" kern="1200" dirty="0">
                <a:solidFill>
                  <a:schemeClr val="tx1"/>
                </a:solidFill>
                <a:effectLst/>
                <a:latin typeface="+mn-lt"/>
                <a:ea typeface="+mn-ea"/>
                <a:cs typeface="+mn-cs"/>
              </a:rPr>
              <a:t>.</a:t>
            </a:r>
            <a:r>
              <a:rPr lang="en-ZA" sz="1200" kern="1200" dirty="0">
                <a:solidFill>
                  <a:schemeClr val="tx1"/>
                </a:solidFill>
                <a:effectLst/>
                <a:latin typeface="+mn-lt"/>
                <a:ea typeface="+mn-ea"/>
                <a:cs typeface="+mn-cs"/>
              </a:rPr>
              <a:t> They are an important set of life skills. It is your ability to listen, read, understand, concentrate and organize content.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Study skills are </a:t>
            </a:r>
            <a:r>
              <a:rPr lang="en-ZA" sz="1200" b="1" kern="1200" dirty="0">
                <a:solidFill>
                  <a:schemeClr val="tx1"/>
                </a:solidFill>
                <a:effectLst/>
                <a:latin typeface="+mn-lt"/>
                <a:ea typeface="+mn-ea"/>
                <a:cs typeface="+mn-cs"/>
              </a:rPr>
              <a:t>an array of skills which tackle the process of organizing and taking in new information, retaining information, or dealing with assessments</a:t>
            </a:r>
            <a:r>
              <a:rPr lang="en-ZA" sz="1200" kern="1200" dirty="0">
                <a:solidFill>
                  <a:schemeClr val="tx1"/>
                </a:solidFill>
                <a:effectLst/>
                <a:latin typeface="+mn-lt"/>
                <a:ea typeface="+mn-ea"/>
                <a:cs typeface="+mn-cs"/>
              </a:rPr>
              <a:t>. They are techniques that can be learnt and applied to most fields of study.</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b="1" kern="1200" dirty="0">
                <a:solidFill>
                  <a:schemeClr val="tx1"/>
                </a:solidFill>
                <a:effectLst/>
                <a:latin typeface="+mn-lt"/>
                <a:ea typeface="+mn-ea"/>
                <a:cs typeface="+mn-cs"/>
              </a:rPr>
              <a:t>Importance of study skills: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You will develop your own personal approach to study and learning in a way that meets your own </a:t>
            </a:r>
            <a:r>
              <a:rPr lang="en-ZA" sz="1200" u="sng" kern="1200" dirty="0">
                <a:solidFill>
                  <a:schemeClr val="tx1"/>
                </a:solidFill>
                <a:effectLst/>
                <a:latin typeface="+mn-lt"/>
                <a:ea typeface="+mn-ea"/>
                <a:cs typeface="+mn-cs"/>
              </a:rPr>
              <a:t>individual</a:t>
            </a:r>
            <a:r>
              <a:rPr lang="en-ZA" sz="1200" kern="1200" dirty="0">
                <a:solidFill>
                  <a:schemeClr val="tx1"/>
                </a:solidFill>
                <a:effectLst/>
                <a:latin typeface="+mn-lt"/>
                <a:ea typeface="+mn-ea"/>
                <a:cs typeface="+mn-cs"/>
              </a:rPr>
              <a:t> needs. As you develop your study skills you will discover what works for you, and what doesn’t.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Study skills are </a:t>
            </a:r>
            <a:r>
              <a:rPr lang="en-ZA" sz="1200" u="sng" kern="1200" dirty="0">
                <a:solidFill>
                  <a:schemeClr val="tx1"/>
                </a:solidFill>
                <a:effectLst/>
                <a:latin typeface="+mn-lt"/>
                <a:ea typeface="+mn-ea"/>
                <a:cs typeface="+mn-cs"/>
              </a:rPr>
              <a:t>not subject specific</a:t>
            </a:r>
            <a:r>
              <a:rPr lang="en-ZA" sz="1200" kern="1200" dirty="0">
                <a:solidFill>
                  <a:schemeClr val="tx1"/>
                </a:solidFill>
                <a:effectLst/>
                <a:latin typeface="+mn-lt"/>
                <a:ea typeface="+mn-ea"/>
                <a:cs typeface="+mn-cs"/>
              </a:rPr>
              <a:t> - they are generic and can be used when studying any area. You need to understand the concepts, theories and ideas surrounding your specific subject area. To get the most out of your studies, however, you’ll want to develop your study skills.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You need to </a:t>
            </a:r>
            <a:r>
              <a:rPr lang="en-ZA" sz="1200" u="sng" kern="1200" dirty="0">
                <a:solidFill>
                  <a:schemeClr val="tx1"/>
                </a:solidFill>
                <a:effectLst/>
                <a:latin typeface="+mn-lt"/>
                <a:ea typeface="+mn-ea"/>
                <a:cs typeface="+mn-cs"/>
              </a:rPr>
              <a:t>practise</a:t>
            </a:r>
            <a:r>
              <a:rPr lang="en-ZA" sz="1200" kern="1200" dirty="0">
                <a:solidFill>
                  <a:schemeClr val="tx1"/>
                </a:solidFill>
                <a:effectLst/>
                <a:latin typeface="+mn-lt"/>
                <a:ea typeface="+mn-ea"/>
                <a:cs typeface="+mn-cs"/>
              </a:rPr>
              <a:t> and develop your study skills. This will increase your awareness of how you study, and you’ll become more confident.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Study skills are </a:t>
            </a:r>
            <a:r>
              <a:rPr lang="en-ZA" sz="1200" u="sng" kern="1200" dirty="0">
                <a:solidFill>
                  <a:schemeClr val="tx1"/>
                </a:solidFill>
                <a:effectLst/>
                <a:latin typeface="+mn-lt"/>
                <a:ea typeface="+mn-ea"/>
                <a:cs typeface="+mn-cs"/>
              </a:rPr>
              <a:t>transferable</a:t>
            </a:r>
            <a:r>
              <a:rPr lang="en-ZA" sz="1200" kern="1200" dirty="0">
                <a:solidFill>
                  <a:schemeClr val="tx1"/>
                </a:solidFill>
                <a:effectLst/>
                <a:latin typeface="+mn-lt"/>
                <a:ea typeface="+mn-ea"/>
                <a:cs typeface="+mn-cs"/>
              </a:rPr>
              <a:t> - you will take them with you beyond your education into new contexts. For example, organisational skills, time management, prioritising, learning how to analyse, problem solving, and the self-discipline are all skills that you will apply in your life after school and into your career one day! </a:t>
            </a: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C51762BF-4D12-83ED-5CFA-113944983264}"/>
              </a:ext>
            </a:extLst>
          </p:cNvPr>
          <p:cNvSpPr>
            <a:spLocks noGrp="1"/>
          </p:cNvSpPr>
          <p:nvPr>
            <p:ph type="sldNum" sz="quarter" idx="5"/>
          </p:nvPr>
        </p:nvSpPr>
        <p:spPr/>
        <p:txBody>
          <a:bodyPr/>
          <a:lstStyle/>
          <a:p>
            <a:fld id="{664124C9-8E32-43CA-A229-F55A4F056E0E}" type="slidenum">
              <a:rPr lang="en-US" smtClean="0"/>
              <a:t>6</a:t>
            </a:fld>
            <a:endParaRPr lang="en-US"/>
          </a:p>
        </p:txBody>
      </p:sp>
    </p:spTree>
    <p:extLst>
      <p:ext uri="{BB962C8B-B14F-4D97-AF65-F5344CB8AC3E}">
        <p14:creationId xmlns:p14="http://schemas.microsoft.com/office/powerpoint/2010/main" val="407797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7</a:t>
            </a:r>
          </a:p>
          <a:p>
            <a:endParaRPr lang="en-US" dirty="0"/>
          </a:p>
          <a:p>
            <a:r>
              <a:rPr lang="en-ZA" sz="1200" b="1" kern="1200" dirty="0">
                <a:solidFill>
                  <a:schemeClr val="tx1"/>
                </a:solidFill>
                <a:effectLst/>
                <a:latin typeface="+mn-lt"/>
                <a:ea typeface="+mn-ea"/>
                <a:cs typeface="+mn-cs"/>
              </a:rPr>
              <a:t>LISTENING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Listening is the ability to accurately receive and interpret messages in the communication process.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Listening is key to all </a:t>
            </a:r>
            <a:r>
              <a:rPr lang="en-ZA" sz="1200" u="sng" kern="1200" dirty="0">
                <a:solidFill>
                  <a:schemeClr val="tx1"/>
                </a:solidFill>
                <a:effectLst/>
                <a:latin typeface="+mn-lt"/>
                <a:ea typeface="+mn-ea"/>
                <a:cs typeface="+mn-cs"/>
              </a:rPr>
              <a:t>effective communication</a:t>
            </a:r>
            <a:r>
              <a:rPr lang="en-ZA" sz="1200" kern="1200" dirty="0">
                <a:solidFill>
                  <a:schemeClr val="tx1"/>
                </a:solidFill>
                <a:effectLst/>
                <a:latin typeface="+mn-lt"/>
                <a:ea typeface="+mn-ea"/>
                <a:cs typeface="+mn-cs"/>
              </a:rPr>
              <a:t>. Without the ability to listen effectively, messages are easily misunderstood. As a result, communication breaks down and the sender of the message can easily become frustrated or irritated.</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u="sng" kern="1200" dirty="0">
                <a:solidFill>
                  <a:schemeClr val="tx1"/>
                </a:solidFill>
                <a:effectLst/>
                <a:latin typeface="+mn-lt"/>
                <a:ea typeface="+mn-ea"/>
                <a:cs typeface="+mn-cs"/>
              </a:rPr>
              <a:t>Benefits</a:t>
            </a:r>
            <a:r>
              <a:rPr lang="en-ZA" sz="1200" kern="1200" dirty="0">
                <a:solidFill>
                  <a:schemeClr val="tx1"/>
                </a:solidFill>
                <a:effectLst/>
                <a:latin typeface="+mn-lt"/>
                <a:ea typeface="+mn-ea"/>
                <a:cs typeface="+mn-cs"/>
              </a:rPr>
              <a:t> of being a good listener include a greater number of friends and social networks, improved self-esteem and confidence, higher grades at school and in academic work, and even better health and general well-being.</a:t>
            </a:r>
            <a:endParaRPr lang="en-US" sz="120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Listening is Not the Same as Hearing: </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Hearing refers to the sounds that enter your ears. It is a physical process that, provided you do not have any hearing problems, happens automatically.</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Listening, however, requires more than that: it requires focus and concentrated effort, both mental and sometimes physical as well.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Listening means paying attention not only to the story, but how it is told, the use of language and voice, and how the other person uses his or her body. In other words, it means being </a:t>
            </a:r>
            <a:r>
              <a:rPr lang="en-ZA" sz="1200" u="sng" kern="1200" dirty="0">
                <a:solidFill>
                  <a:schemeClr val="tx1"/>
                </a:solidFill>
                <a:effectLst/>
                <a:latin typeface="+mn-lt"/>
                <a:ea typeface="+mn-ea"/>
                <a:cs typeface="+mn-cs"/>
              </a:rPr>
              <a:t>aware of both verbal and non-verbal messages</a:t>
            </a:r>
            <a:r>
              <a:rPr lang="en-ZA" sz="1200" kern="1200" dirty="0">
                <a:solidFill>
                  <a:schemeClr val="tx1"/>
                </a:solidFill>
                <a:effectLst/>
                <a:latin typeface="+mn-lt"/>
                <a:ea typeface="+mn-ea"/>
                <a:cs typeface="+mn-cs"/>
              </a:rPr>
              <a:t>. Your ability to listen effectively depends on the degree to which you perceive and understand these messages.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Listening is not a passive process. In fact, the listener can, and should, be at least as engaged in the process as the speaker. The phrase </a:t>
            </a:r>
            <a:r>
              <a:rPr lang="en-ZA" sz="1200" u="sng" kern="1200" dirty="0">
                <a:solidFill>
                  <a:schemeClr val="tx1"/>
                </a:solidFill>
                <a:effectLst/>
                <a:latin typeface="+mn-lt"/>
                <a:ea typeface="+mn-ea"/>
                <a:cs typeface="+mn-cs"/>
              </a:rPr>
              <a:t>‘active listening’</a:t>
            </a:r>
            <a:r>
              <a:rPr lang="en-ZA" sz="1200" kern="1200" dirty="0">
                <a:solidFill>
                  <a:schemeClr val="tx1"/>
                </a:solidFill>
                <a:effectLst/>
                <a:latin typeface="+mn-lt"/>
                <a:ea typeface="+mn-ea"/>
                <a:cs typeface="+mn-cs"/>
              </a:rPr>
              <a:t> is used to describe this process of being fully involved.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7</a:t>
            </a:fld>
            <a:endParaRPr lang="en-US"/>
          </a:p>
        </p:txBody>
      </p:sp>
    </p:spTree>
    <p:extLst>
      <p:ext uri="{BB962C8B-B14F-4D97-AF65-F5344CB8AC3E}">
        <p14:creationId xmlns:p14="http://schemas.microsoft.com/office/powerpoint/2010/main" val="3576421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8</a:t>
            </a:r>
          </a:p>
          <a:p>
            <a:endParaRPr lang="en-US" dirty="0"/>
          </a:p>
          <a:p>
            <a:r>
              <a:rPr lang="en-ZA" sz="1200" b="1" kern="1200" dirty="0">
                <a:solidFill>
                  <a:schemeClr val="tx1"/>
                </a:solidFill>
                <a:effectLst/>
                <a:latin typeface="+mn-lt"/>
                <a:ea typeface="+mn-ea"/>
                <a:cs typeface="+mn-cs"/>
              </a:rPr>
              <a:t>READING</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When you are studying, it is important to be able to read effectively and efficiently.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Reading efficiently and effectively means reading what is relevant, without wasting time and being able to understand, use and remember what you have read.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Before starting, break the reading down into manageable chunks, such as a chapter or topic. This will help set achievable goals.</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Why is reading an important study skill? </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Reading gets the mind working across different areas. For starters, it involves comprehension to process the words you read. </a:t>
            </a:r>
            <a:br>
              <a:rPr lang="en-ZA"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It is difficult to acquire knowledge without strong reading skills.</a:t>
            </a:r>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8</a:t>
            </a:fld>
            <a:endParaRPr lang="en-US"/>
          </a:p>
        </p:txBody>
      </p:sp>
    </p:spTree>
    <p:extLst>
      <p:ext uri="{BB962C8B-B14F-4D97-AF65-F5344CB8AC3E}">
        <p14:creationId xmlns:p14="http://schemas.microsoft.com/office/powerpoint/2010/main" val="2248951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kern="1200" dirty="0">
                <a:solidFill>
                  <a:schemeClr val="tx1"/>
                </a:solidFill>
                <a:effectLst/>
                <a:latin typeface="+mn-lt"/>
                <a:ea typeface="+mn-ea"/>
                <a:cs typeface="+mn-cs"/>
              </a:rPr>
              <a:t>Slide 9</a:t>
            </a:r>
            <a:endParaRPr lang="en-US" sz="1200" b="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What is SQ4R?</a:t>
            </a:r>
            <a:r>
              <a:rPr lang="en-ZA"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A method of reading and studying textbooks. It’s an acronym for: Survey, Question, Read, Respond, Record, and Review.</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When using this method, complete all the steps initially, then choose which are most effective for you and your courses.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The SQ4R method may seem time consuming at first, but it's an effective method for reading, understanding, and remembering information from your textbooks.</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Benefits of using SQ4R: </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It’s an active learning strategy that can be adapted to suit an individual’s study preferences.  It provides a strategy to retain a lot of factual detail, reducing the amount of information that must be relearned for exams. It prompts the creation of study material to be used when preparing for exams. It helps to identify errors or areas of confusion.</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THE METHOD: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Step 1: Survey the textbook and chapters</a:t>
            </a:r>
            <a:r>
              <a:rPr lang="en-ZA" sz="1200" kern="1200" dirty="0">
                <a:solidFill>
                  <a:schemeClr val="tx1"/>
                </a:solidFill>
                <a:effectLst/>
                <a:latin typeface="+mn-lt"/>
                <a:ea typeface="+mn-ea"/>
                <a:cs typeface="+mn-cs"/>
              </a:rPr>
              <a:t>. Read the preface and introduction to the text and browse through the table of contents and the index.  This will describe the main topics and the basic organizational structure of the book. Read the introduction and conclusion in each chapter and subsection. Scan the titles and subtitles. Study the pictures, charts, or graphs. Read the summary and any chapter questions.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Step 2: Start with a question.</a:t>
            </a:r>
            <a:r>
              <a:rPr lang="en-ZA" sz="1200" kern="1200" dirty="0">
                <a:solidFill>
                  <a:schemeClr val="tx1"/>
                </a:solidFill>
                <a:effectLst/>
                <a:latin typeface="+mn-lt"/>
                <a:ea typeface="+mn-ea"/>
                <a:cs typeface="+mn-cs"/>
              </a:rPr>
              <a:t> Take the section title, subtitle, or the first sentence of each paragraph and turn it into a question. For example: “Functions of the spinal cord” becomes “What are the functions of the spinal cord?”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Step 3: Read</a:t>
            </a:r>
            <a:r>
              <a:rPr lang="en-ZA" sz="1200" kern="1200" dirty="0">
                <a:solidFill>
                  <a:schemeClr val="tx1"/>
                </a:solidFill>
                <a:effectLst/>
                <a:latin typeface="+mn-lt"/>
                <a:ea typeface="+mn-ea"/>
                <a:cs typeface="+mn-cs"/>
              </a:rPr>
              <a:t> </a:t>
            </a:r>
            <a:r>
              <a:rPr lang="en-ZA" sz="1200" b="1" kern="1200" dirty="0">
                <a:solidFill>
                  <a:schemeClr val="tx1"/>
                </a:solidFill>
                <a:effectLst/>
                <a:latin typeface="+mn-lt"/>
                <a:ea typeface="+mn-ea"/>
                <a:cs typeface="+mn-cs"/>
              </a:rPr>
              <a:t>actively</a:t>
            </a:r>
            <a:r>
              <a:rPr lang="en-ZA" sz="1200" kern="1200" dirty="0">
                <a:solidFill>
                  <a:schemeClr val="tx1"/>
                </a:solidFill>
                <a:effectLst/>
                <a:latin typeface="+mn-lt"/>
                <a:ea typeface="+mn-ea"/>
                <a:cs typeface="+mn-cs"/>
              </a:rPr>
              <a:t>. Read carefully and actively by creating a “dialogue” with the text.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Try to find the answer to the question you created and ask questions as you read.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Be careful not to skim the text looking for the answer, as you might miss other important information.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Step 4: Respond to your question. </a:t>
            </a:r>
            <a:r>
              <a:rPr lang="en-ZA" sz="1200" kern="1200" dirty="0">
                <a:solidFill>
                  <a:schemeClr val="tx1"/>
                </a:solidFill>
                <a:effectLst/>
                <a:latin typeface="+mn-lt"/>
                <a:ea typeface="+mn-ea"/>
                <a:cs typeface="+mn-cs"/>
              </a:rPr>
              <a:t>Close the textbook and answer the question you created in your own words. If you can’t answer the question, reread the section until you can.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If, after a few tries, you still can’t answer the question, go on to the next few sections and see if things become clearer. If that doesn’t help, you may need to change your question. Try making it broader or narrower. If changing your question doesn't help, get some assistance.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Step 5: Record your notes</a:t>
            </a:r>
            <a:r>
              <a:rPr lang="en-ZA" sz="1200" kern="1200" dirty="0">
                <a:solidFill>
                  <a:schemeClr val="tx1"/>
                </a:solidFill>
                <a:effectLst/>
                <a:latin typeface="+mn-lt"/>
                <a:ea typeface="+mn-ea"/>
                <a:cs typeface="+mn-cs"/>
              </a:rPr>
              <a:t>. Once you understand the material and can summarize it in your own words make a record of it. Common methods are highlighting and/or marking the text, or taking notes, or some combination of both. Whichever methods you choose, it's critical to read and understand the material first, and then go back and record.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Step 6: Review your notes: </a:t>
            </a:r>
            <a:r>
              <a:rPr lang="en-ZA" sz="1200" kern="1200" dirty="0">
                <a:solidFill>
                  <a:schemeClr val="tx1"/>
                </a:solidFill>
                <a:effectLst/>
                <a:latin typeface="+mn-lt"/>
                <a:ea typeface="+mn-ea"/>
                <a:cs typeface="+mn-cs"/>
              </a:rPr>
              <a:t>Do a thorough review of notes weekly. Make weekly review periods effective by starting from the beginning of the course in each review session. Though the volume of review material increases as the semester progresses, the amount of time needed to review older material decreases. After you've reviewed the first week's material a few times, it will take only minutes to skim over it and recall the key points.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9</a:t>
            </a:fld>
            <a:endParaRPr lang="en-US"/>
          </a:p>
        </p:txBody>
      </p:sp>
    </p:spTree>
    <p:extLst>
      <p:ext uri="{BB962C8B-B14F-4D97-AF65-F5344CB8AC3E}">
        <p14:creationId xmlns:p14="http://schemas.microsoft.com/office/powerpoint/2010/main" val="3543374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809B7-EF9B-EA0F-A72C-20D5FAC67B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D9631B-6057-2B19-2292-3E1D65FF62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011CA3-9748-F5E2-E015-DDFD42BE8AED}"/>
              </a:ext>
            </a:extLst>
          </p:cNvPr>
          <p:cNvSpPr>
            <a:spLocks noGrp="1"/>
          </p:cNvSpPr>
          <p:nvPr>
            <p:ph type="dt" sz="half" idx="10"/>
          </p:nvPr>
        </p:nvSpPr>
        <p:spPr/>
        <p:txBody>
          <a:bodyPr/>
          <a:lstStyle/>
          <a:p>
            <a:fld id="{828C84EF-BE78-40F6-8A6A-CE6A50A3BCDA}" type="datetimeFigureOut">
              <a:rPr lang="en-US" smtClean="0"/>
              <a:t>10/14/2025</a:t>
            </a:fld>
            <a:endParaRPr lang="en-US"/>
          </a:p>
        </p:txBody>
      </p:sp>
      <p:sp>
        <p:nvSpPr>
          <p:cNvPr id="5" name="Footer Placeholder 4">
            <a:extLst>
              <a:ext uri="{FF2B5EF4-FFF2-40B4-BE49-F238E27FC236}">
                <a16:creationId xmlns:a16="http://schemas.microsoft.com/office/drawing/2014/main" id="{1D2A5306-3F63-28EB-B394-BBBCBEF70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F00C0-75CD-4D65-3990-B49A874607CE}"/>
              </a:ext>
            </a:extLst>
          </p:cNvPr>
          <p:cNvSpPr>
            <a:spLocks noGrp="1"/>
          </p:cNvSpPr>
          <p:nvPr>
            <p:ph type="sldNum" sz="quarter" idx="12"/>
          </p:nvPr>
        </p:nvSpPr>
        <p:spPr/>
        <p:txBody>
          <a:bodyPr/>
          <a:lstStyle/>
          <a:p>
            <a:fld id="{59C63B27-C794-4DEB-B865-B397128A79CD}" type="slidenum">
              <a:rPr lang="en-US" smtClean="0"/>
              <a:t>‹#›</a:t>
            </a:fld>
            <a:endParaRPr lang="en-US"/>
          </a:p>
        </p:txBody>
      </p:sp>
    </p:spTree>
    <p:extLst>
      <p:ext uri="{BB962C8B-B14F-4D97-AF65-F5344CB8AC3E}">
        <p14:creationId xmlns:p14="http://schemas.microsoft.com/office/powerpoint/2010/main" val="2804096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60676-ED8A-1B59-DEF1-C4AF3433BD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2D519-F1D7-79EA-EC4A-8F299293A5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58A05-A427-667E-5046-1575EF2D6ED1}"/>
              </a:ext>
            </a:extLst>
          </p:cNvPr>
          <p:cNvSpPr>
            <a:spLocks noGrp="1"/>
          </p:cNvSpPr>
          <p:nvPr>
            <p:ph type="dt" sz="half" idx="10"/>
          </p:nvPr>
        </p:nvSpPr>
        <p:spPr/>
        <p:txBody>
          <a:bodyPr/>
          <a:lstStyle/>
          <a:p>
            <a:fld id="{828C84EF-BE78-40F6-8A6A-CE6A50A3BCDA}" type="datetimeFigureOut">
              <a:rPr lang="en-US" smtClean="0"/>
              <a:t>10/14/2025</a:t>
            </a:fld>
            <a:endParaRPr lang="en-US"/>
          </a:p>
        </p:txBody>
      </p:sp>
      <p:sp>
        <p:nvSpPr>
          <p:cNvPr id="5" name="Footer Placeholder 4">
            <a:extLst>
              <a:ext uri="{FF2B5EF4-FFF2-40B4-BE49-F238E27FC236}">
                <a16:creationId xmlns:a16="http://schemas.microsoft.com/office/drawing/2014/main" id="{7B5A4B1A-38D8-3D08-3CA0-6F546DD17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420EB-D9FD-A958-064E-3181C095FFD6}"/>
              </a:ext>
            </a:extLst>
          </p:cNvPr>
          <p:cNvSpPr>
            <a:spLocks noGrp="1"/>
          </p:cNvSpPr>
          <p:nvPr>
            <p:ph type="sldNum" sz="quarter" idx="12"/>
          </p:nvPr>
        </p:nvSpPr>
        <p:spPr/>
        <p:txBody>
          <a:bodyPr/>
          <a:lstStyle/>
          <a:p>
            <a:fld id="{59C63B27-C794-4DEB-B865-B397128A79CD}" type="slidenum">
              <a:rPr lang="en-US" smtClean="0"/>
              <a:t>‹#›</a:t>
            </a:fld>
            <a:endParaRPr lang="en-US"/>
          </a:p>
        </p:txBody>
      </p:sp>
    </p:spTree>
    <p:extLst>
      <p:ext uri="{BB962C8B-B14F-4D97-AF65-F5344CB8AC3E}">
        <p14:creationId xmlns:p14="http://schemas.microsoft.com/office/powerpoint/2010/main" val="258793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6043A8-6402-4446-4F4C-F0D9482BDB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2AA638-14A3-D6F9-32C2-525BB2A6A5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563A6-E30B-BF7D-9F7F-7F07221F38A4}"/>
              </a:ext>
            </a:extLst>
          </p:cNvPr>
          <p:cNvSpPr>
            <a:spLocks noGrp="1"/>
          </p:cNvSpPr>
          <p:nvPr>
            <p:ph type="dt" sz="half" idx="10"/>
          </p:nvPr>
        </p:nvSpPr>
        <p:spPr/>
        <p:txBody>
          <a:bodyPr/>
          <a:lstStyle/>
          <a:p>
            <a:fld id="{828C84EF-BE78-40F6-8A6A-CE6A50A3BCDA}" type="datetimeFigureOut">
              <a:rPr lang="en-US" smtClean="0"/>
              <a:t>10/14/2025</a:t>
            </a:fld>
            <a:endParaRPr lang="en-US"/>
          </a:p>
        </p:txBody>
      </p:sp>
      <p:sp>
        <p:nvSpPr>
          <p:cNvPr id="5" name="Footer Placeholder 4">
            <a:extLst>
              <a:ext uri="{FF2B5EF4-FFF2-40B4-BE49-F238E27FC236}">
                <a16:creationId xmlns:a16="http://schemas.microsoft.com/office/drawing/2014/main" id="{8CC26538-90E0-7074-CC21-1B77F8F8B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5195B-37D0-9949-B793-B4F6E07C0FC3}"/>
              </a:ext>
            </a:extLst>
          </p:cNvPr>
          <p:cNvSpPr>
            <a:spLocks noGrp="1"/>
          </p:cNvSpPr>
          <p:nvPr>
            <p:ph type="sldNum" sz="quarter" idx="12"/>
          </p:nvPr>
        </p:nvSpPr>
        <p:spPr/>
        <p:txBody>
          <a:bodyPr/>
          <a:lstStyle/>
          <a:p>
            <a:fld id="{59C63B27-C794-4DEB-B865-B397128A79CD}" type="slidenum">
              <a:rPr lang="en-US" smtClean="0"/>
              <a:t>‹#›</a:t>
            </a:fld>
            <a:endParaRPr lang="en-US"/>
          </a:p>
        </p:txBody>
      </p:sp>
    </p:spTree>
    <p:extLst>
      <p:ext uri="{BB962C8B-B14F-4D97-AF65-F5344CB8AC3E}">
        <p14:creationId xmlns:p14="http://schemas.microsoft.com/office/powerpoint/2010/main" val="40044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9FE2-8154-2367-DDA7-D1127FA66F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F9B4DE-16E1-83D7-015F-55F4D5FA6D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573988-9443-B1BA-A223-8A3E58EA8DDD}"/>
              </a:ext>
            </a:extLst>
          </p:cNvPr>
          <p:cNvSpPr>
            <a:spLocks noGrp="1"/>
          </p:cNvSpPr>
          <p:nvPr>
            <p:ph type="dt" sz="half" idx="10"/>
          </p:nvPr>
        </p:nvSpPr>
        <p:spPr/>
        <p:txBody>
          <a:bodyPr/>
          <a:lstStyle/>
          <a:p>
            <a:fld id="{828C84EF-BE78-40F6-8A6A-CE6A50A3BCDA}" type="datetimeFigureOut">
              <a:rPr lang="en-US" smtClean="0"/>
              <a:t>10/14/2025</a:t>
            </a:fld>
            <a:endParaRPr lang="en-US"/>
          </a:p>
        </p:txBody>
      </p:sp>
      <p:sp>
        <p:nvSpPr>
          <p:cNvPr id="5" name="Footer Placeholder 4">
            <a:extLst>
              <a:ext uri="{FF2B5EF4-FFF2-40B4-BE49-F238E27FC236}">
                <a16:creationId xmlns:a16="http://schemas.microsoft.com/office/drawing/2014/main" id="{9E7F09F4-BEEC-C722-18FA-9382ACF57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0926A-AA5E-E595-338A-841286A790A8}"/>
              </a:ext>
            </a:extLst>
          </p:cNvPr>
          <p:cNvSpPr>
            <a:spLocks noGrp="1"/>
          </p:cNvSpPr>
          <p:nvPr>
            <p:ph type="sldNum" sz="quarter" idx="12"/>
          </p:nvPr>
        </p:nvSpPr>
        <p:spPr/>
        <p:txBody>
          <a:bodyPr/>
          <a:lstStyle/>
          <a:p>
            <a:fld id="{59C63B27-C794-4DEB-B865-B397128A79CD}" type="slidenum">
              <a:rPr lang="en-US" smtClean="0"/>
              <a:t>‹#›</a:t>
            </a:fld>
            <a:endParaRPr lang="en-US"/>
          </a:p>
        </p:txBody>
      </p:sp>
    </p:spTree>
    <p:extLst>
      <p:ext uri="{BB962C8B-B14F-4D97-AF65-F5344CB8AC3E}">
        <p14:creationId xmlns:p14="http://schemas.microsoft.com/office/powerpoint/2010/main" val="55662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B05AF-217C-686A-600A-482A2D04CA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BE20AC-FB24-72BC-D395-9A08A227FC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A77978-1CFD-3570-1724-33995C41252B}"/>
              </a:ext>
            </a:extLst>
          </p:cNvPr>
          <p:cNvSpPr>
            <a:spLocks noGrp="1"/>
          </p:cNvSpPr>
          <p:nvPr>
            <p:ph type="dt" sz="half" idx="10"/>
          </p:nvPr>
        </p:nvSpPr>
        <p:spPr/>
        <p:txBody>
          <a:bodyPr/>
          <a:lstStyle/>
          <a:p>
            <a:fld id="{828C84EF-BE78-40F6-8A6A-CE6A50A3BCDA}" type="datetimeFigureOut">
              <a:rPr lang="en-US" smtClean="0"/>
              <a:t>10/14/2025</a:t>
            </a:fld>
            <a:endParaRPr lang="en-US"/>
          </a:p>
        </p:txBody>
      </p:sp>
      <p:sp>
        <p:nvSpPr>
          <p:cNvPr id="5" name="Footer Placeholder 4">
            <a:extLst>
              <a:ext uri="{FF2B5EF4-FFF2-40B4-BE49-F238E27FC236}">
                <a16:creationId xmlns:a16="http://schemas.microsoft.com/office/drawing/2014/main" id="{B0684E02-E1A7-35F6-9543-5765FE43A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EA605-4E87-9FC4-BB5E-2BF75C810C49}"/>
              </a:ext>
            </a:extLst>
          </p:cNvPr>
          <p:cNvSpPr>
            <a:spLocks noGrp="1"/>
          </p:cNvSpPr>
          <p:nvPr>
            <p:ph type="sldNum" sz="quarter" idx="12"/>
          </p:nvPr>
        </p:nvSpPr>
        <p:spPr/>
        <p:txBody>
          <a:bodyPr/>
          <a:lstStyle/>
          <a:p>
            <a:fld id="{59C63B27-C794-4DEB-B865-B397128A79CD}" type="slidenum">
              <a:rPr lang="en-US" smtClean="0"/>
              <a:t>‹#›</a:t>
            </a:fld>
            <a:endParaRPr lang="en-US"/>
          </a:p>
        </p:txBody>
      </p:sp>
    </p:spTree>
    <p:extLst>
      <p:ext uri="{BB962C8B-B14F-4D97-AF65-F5344CB8AC3E}">
        <p14:creationId xmlns:p14="http://schemas.microsoft.com/office/powerpoint/2010/main" val="101123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7054A-9EAD-84D9-DBE7-FCFC005F5D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CC92DB-0428-A056-5F4B-F6F30B22C3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8E567F-98A8-BC9D-130F-049DA2C7D3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DAD053-14FA-228A-E0BB-0CB413D70499}"/>
              </a:ext>
            </a:extLst>
          </p:cNvPr>
          <p:cNvSpPr>
            <a:spLocks noGrp="1"/>
          </p:cNvSpPr>
          <p:nvPr>
            <p:ph type="dt" sz="half" idx="10"/>
          </p:nvPr>
        </p:nvSpPr>
        <p:spPr/>
        <p:txBody>
          <a:bodyPr/>
          <a:lstStyle/>
          <a:p>
            <a:fld id="{828C84EF-BE78-40F6-8A6A-CE6A50A3BCDA}" type="datetimeFigureOut">
              <a:rPr lang="en-US" smtClean="0"/>
              <a:t>10/14/2025</a:t>
            </a:fld>
            <a:endParaRPr lang="en-US"/>
          </a:p>
        </p:txBody>
      </p:sp>
      <p:sp>
        <p:nvSpPr>
          <p:cNvPr id="6" name="Footer Placeholder 5">
            <a:extLst>
              <a:ext uri="{FF2B5EF4-FFF2-40B4-BE49-F238E27FC236}">
                <a16:creationId xmlns:a16="http://schemas.microsoft.com/office/drawing/2014/main" id="{582C0FCE-E5D0-970C-7D87-94F11E0EB1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63BE11-40A6-5606-2255-6F259C79ED3E}"/>
              </a:ext>
            </a:extLst>
          </p:cNvPr>
          <p:cNvSpPr>
            <a:spLocks noGrp="1"/>
          </p:cNvSpPr>
          <p:nvPr>
            <p:ph type="sldNum" sz="quarter" idx="12"/>
          </p:nvPr>
        </p:nvSpPr>
        <p:spPr/>
        <p:txBody>
          <a:bodyPr/>
          <a:lstStyle/>
          <a:p>
            <a:fld id="{59C63B27-C794-4DEB-B865-B397128A79CD}" type="slidenum">
              <a:rPr lang="en-US" smtClean="0"/>
              <a:t>‹#›</a:t>
            </a:fld>
            <a:endParaRPr lang="en-US"/>
          </a:p>
        </p:txBody>
      </p:sp>
    </p:spTree>
    <p:extLst>
      <p:ext uri="{BB962C8B-B14F-4D97-AF65-F5344CB8AC3E}">
        <p14:creationId xmlns:p14="http://schemas.microsoft.com/office/powerpoint/2010/main" val="40961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1D949-50D2-082F-94B4-FAEF73C8F5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F70889-18F7-9E96-16A6-CD2473D9F1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2F85F2-E086-DF21-5516-07BC6F4D85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0CA521-065B-789E-413D-FC39F774F9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6B147-93FD-6FE3-9647-D5D1CC2B01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C37383-437C-EE74-5C89-040F7BFABB77}"/>
              </a:ext>
            </a:extLst>
          </p:cNvPr>
          <p:cNvSpPr>
            <a:spLocks noGrp="1"/>
          </p:cNvSpPr>
          <p:nvPr>
            <p:ph type="dt" sz="half" idx="10"/>
          </p:nvPr>
        </p:nvSpPr>
        <p:spPr/>
        <p:txBody>
          <a:bodyPr/>
          <a:lstStyle/>
          <a:p>
            <a:fld id="{828C84EF-BE78-40F6-8A6A-CE6A50A3BCDA}" type="datetimeFigureOut">
              <a:rPr lang="en-US" smtClean="0"/>
              <a:t>10/14/2025</a:t>
            </a:fld>
            <a:endParaRPr lang="en-US"/>
          </a:p>
        </p:txBody>
      </p:sp>
      <p:sp>
        <p:nvSpPr>
          <p:cNvPr id="8" name="Footer Placeholder 7">
            <a:extLst>
              <a:ext uri="{FF2B5EF4-FFF2-40B4-BE49-F238E27FC236}">
                <a16:creationId xmlns:a16="http://schemas.microsoft.com/office/drawing/2014/main" id="{6B8677DF-238F-3E53-4727-5989125BD1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D97FB7-0C4C-D670-A0D1-F4E0A674051E}"/>
              </a:ext>
            </a:extLst>
          </p:cNvPr>
          <p:cNvSpPr>
            <a:spLocks noGrp="1"/>
          </p:cNvSpPr>
          <p:nvPr>
            <p:ph type="sldNum" sz="quarter" idx="12"/>
          </p:nvPr>
        </p:nvSpPr>
        <p:spPr/>
        <p:txBody>
          <a:bodyPr/>
          <a:lstStyle/>
          <a:p>
            <a:fld id="{59C63B27-C794-4DEB-B865-B397128A79CD}" type="slidenum">
              <a:rPr lang="en-US" smtClean="0"/>
              <a:t>‹#›</a:t>
            </a:fld>
            <a:endParaRPr lang="en-US"/>
          </a:p>
        </p:txBody>
      </p:sp>
    </p:spTree>
    <p:extLst>
      <p:ext uri="{BB962C8B-B14F-4D97-AF65-F5344CB8AC3E}">
        <p14:creationId xmlns:p14="http://schemas.microsoft.com/office/powerpoint/2010/main" val="335332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3397-7D32-7DF0-A6F5-DB0F356BDC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6F339A-427E-E662-1667-E036922671B5}"/>
              </a:ext>
            </a:extLst>
          </p:cNvPr>
          <p:cNvSpPr>
            <a:spLocks noGrp="1"/>
          </p:cNvSpPr>
          <p:nvPr>
            <p:ph type="dt" sz="half" idx="10"/>
          </p:nvPr>
        </p:nvSpPr>
        <p:spPr/>
        <p:txBody>
          <a:bodyPr/>
          <a:lstStyle/>
          <a:p>
            <a:fld id="{828C84EF-BE78-40F6-8A6A-CE6A50A3BCDA}" type="datetimeFigureOut">
              <a:rPr lang="en-US" smtClean="0"/>
              <a:t>10/14/2025</a:t>
            </a:fld>
            <a:endParaRPr lang="en-US"/>
          </a:p>
        </p:txBody>
      </p:sp>
      <p:sp>
        <p:nvSpPr>
          <p:cNvPr id="4" name="Footer Placeholder 3">
            <a:extLst>
              <a:ext uri="{FF2B5EF4-FFF2-40B4-BE49-F238E27FC236}">
                <a16:creationId xmlns:a16="http://schemas.microsoft.com/office/drawing/2014/main" id="{03420B1A-50CC-A5E7-1E85-BDE3F9BE48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E9BBA4-C702-738D-AC3A-63FC58D41D10}"/>
              </a:ext>
            </a:extLst>
          </p:cNvPr>
          <p:cNvSpPr>
            <a:spLocks noGrp="1"/>
          </p:cNvSpPr>
          <p:nvPr>
            <p:ph type="sldNum" sz="quarter" idx="12"/>
          </p:nvPr>
        </p:nvSpPr>
        <p:spPr/>
        <p:txBody>
          <a:bodyPr/>
          <a:lstStyle/>
          <a:p>
            <a:fld id="{59C63B27-C794-4DEB-B865-B397128A79CD}" type="slidenum">
              <a:rPr lang="en-US" smtClean="0"/>
              <a:t>‹#›</a:t>
            </a:fld>
            <a:endParaRPr lang="en-US"/>
          </a:p>
        </p:txBody>
      </p:sp>
    </p:spTree>
    <p:extLst>
      <p:ext uri="{BB962C8B-B14F-4D97-AF65-F5344CB8AC3E}">
        <p14:creationId xmlns:p14="http://schemas.microsoft.com/office/powerpoint/2010/main" val="220336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B186FA-7A7E-F305-DCD0-0A93F82F3962}"/>
              </a:ext>
            </a:extLst>
          </p:cNvPr>
          <p:cNvSpPr>
            <a:spLocks noGrp="1"/>
          </p:cNvSpPr>
          <p:nvPr>
            <p:ph type="dt" sz="half" idx="10"/>
          </p:nvPr>
        </p:nvSpPr>
        <p:spPr/>
        <p:txBody>
          <a:bodyPr/>
          <a:lstStyle/>
          <a:p>
            <a:fld id="{828C84EF-BE78-40F6-8A6A-CE6A50A3BCDA}" type="datetimeFigureOut">
              <a:rPr lang="en-US" smtClean="0"/>
              <a:t>10/14/2025</a:t>
            </a:fld>
            <a:endParaRPr lang="en-US"/>
          </a:p>
        </p:txBody>
      </p:sp>
      <p:sp>
        <p:nvSpPr>
          <p:cNvPr id="3" name="Footer Placeholder 2">
            <a:extLst>
              <a:ext uri="{FF2B5EF4-FFF2-40B4-BE49-F238E27FC236}">
                <a16:creationId xmlns:a16="http://schemas.microsoft.com/office/drawing/2014/main" id="{7E42715E-2DA5-105E-451F-610381D0A4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335B6A-409F-E561-E2D8-E8635DE59773}"/>
              </a:ext>
            </a:extLst>
          </p:cNvPr>
          <p:cNvSpPr>
            <a:spLocks noGrp="1"/>
          </p:cNvSpPr>
          <p:nvPr>
            <p:ph type="sldNum" sz="quarter" idx="12"/>
          </p:nvPr>
        </p:nvSpPr>
        <p:spPr/>
        <p:txBody>
          <a:bodyPr/>
          <a:lstStyle/>
          <a:p>
            <a:fld id="{59C63B27-C794-4DEB-B865-B397128A79CD}" type="slidenum">
              <a:rPr lang="en-US" smtClean="0"/>
              <a:t>‹#›</a:t>
            </a:fld>
            <a:endParaRPr lang="en-US"/>
          </a:p>
        </p:txBody>
      </p:sp>
    </p:spTree>
    <p:extLst>
      <p:ext uri="{BB962C8B-B14F-4D97-AF65-F5344CB8AC3E}">
        <p14:creationId xmlns:p14="http://schemas.microsoft.com/office/powerpoint/2010/main" val="237554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A2C9B-2CB1-F543-D3B5-00BB41A344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CCB363-BE17-474E-7504-3F16719BBA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E05C08-7687-B82F-CB32-63C96F75F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CD88E1-826E-9880-F7FA-668F38333838}"/>
              </a:ext>
            </a:extLst>
          </p:cNvPr>
          <p:cNvSpPr>
            <a:spLocks noGrp="1"/>
          </p:cNvSpPr>
          <p:nvPr>
            <p:ph type="dt" sz="half" idx="10"/>
          </p:nvPr>
        </p:nvSpPr>
        <p:spPr/>
        <p:txBody>
          <a:bodyPr/>
          <a:lstStyle/>
          <a:p>
            <a:fld id="{828C84EF-BE78-40F6-8A6A-CE6A50A3BCDA}" type="datetimeFigureOut">
              <a:rPr lang="en-US" smtClean="0"/>
              <a:t>10/14/2025</a:t>
            </a:fld>
            <a:endParaRPr lang="en-US"/>
          </a:p>
        </p:txBody>
      </p:sp>
      <p:sp>
        <p:nvSpPr>
          <p:cNvPr id="6" name="Footer Placeholder 5">
            <a:extLst>
              <a:ext uri="{FF2B5EF4-FFF2-40B4-BE49-F238E27FC236}">
                <a16:creationId xmlns:a16="http://schemas.microsoft.com/office/drawing/2014/main" id="{5AEA765A-89EB-76BB-114D-41530F8C69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E53C58-2D86-E68F-B809-627260875C23}"/>
              </a:ext>
            </a:extLst>
          </p:cNvPr>
          <p:cNvSpPr>
            <a:spLocks noGrp="1"/>
          </p:cNvSpPr>
          <p:nvPr>
            <p:ph type="sldNum" sz="quarter" idx="12"/>
          </p:nvPr>
        </p:nvSpPr>
        <p:spPr/>
        <p:txBody>
          <a:bodyPr/>
          <a:lstStyle/>
          <a:p>
            <a:fld id="{59C63B27-C794-4DEB-B865-B397128A79CD}" type="slidenum">
              <a:rPr lang="en-US" smtClean="0"/>
              <a:t>‹#›</a:t>
            </a:fld>
            <a:endParaRPr lang="en-US"/>
          </a:p>
        </p:txBody>
      </p:sp>
    </p:spTree>
    <p:extLst>
      <p:ext uri="{BB962C8B-B14F-4D97-AF65-F5344CB8AC3E}">
        <p14:creationId xmlns:p14="http://schemas.microsoft.com/office/powerpoint/2010/main" val="2050071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E73D-C261-BDAD-0AA1-0A05134E6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1157D-DC65-7A58-120D-9D8752554B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3AB14F-AF43-C8C5-61F0-00D6ADA0C4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4A6AB5-BA6F-053A-48FD-7659C87D9898}"/>
              </a:ext>
            </a:extLst>
          </p:cNvPr>
          <p:cNvSpPr>
            <a:spLocks noGrp="1"/>
          </p:cNvSpPr>
          <p:nvPr>
            <p:ph type="dt" sz="half" idx="10"/>
          </p:nvPr>
        </p:nvSpPr>
        <p:spPr/>
        <p:txBody>
          <a:bodyPr/>
          <a:lstStyle/>
          <a:p>
            <a:fld id="{828C84EF-BE78-40F6-8A6A-CE6A50A3BCDA}" type="datetimeFigureOut">
              <a:rPr lang="en-US" smtClean="0"/>
              <a:t>10/14/2025</a:t>
            </a:fld>
            <a:endParaRPr lang="en-US"/>
          </a:p>
        </p:txBody>
      </p:sp>
      <p:sp>
        <p:nvSpPr>
          <p:cNvPr id="6" name="Footer Placeholder 5">
            <a:extLst>
              <a:ext uri="{FF2B5EF4-FFF2-40B4-BE49-F238E27FC236}">
                <a16:creationId xmlns:a16="http://schemas.microsoft.com/office/drawing/2014/main" id="{16BD8793-7C3F-2798-EB9E-074A667BA3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F8A8E6-9F52-4327-2508-754465556C06}"/>
              </a:ext>
            </a:extLst>
          </p:cNvPr>
          <p:cNvSpPr>
            <a:spLocks noGrp="1"/>
          </p:cNvSpPr>
          <p:nvPr>
            <p:ph type="sldNum" sz="quarter" idx="12"/>
          </p:nvPr>
        </p:nvSpPr>
        <p:spPr/>
        <p:txBody>
          <a:bodyPr/>
          <a:lstStyle/>
          <a:p>
            <a:fld id="{59C63B27-C794-4DEB-B865-B397128A79CD}" type="slidenum">
              <a:rPr lang="en-US" smtClean="0"/>
              <a:t>‹#›</a:t>
            </a:fld>
            <a:endParaRPr lang="en-US"/>
          </a:p>
        </p:txBody>
      </p:sp>
    </p:spTree>
    <p:extLst>
      <p:ext uri="{BB962C8B-B14F-4D97-AF65-F5344CB8AC3E}">
        <p14:creationId xmlns:p14="http://schemas.microsoft.com/office/powerpoint/2010/main" val="820067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718495-A7CC-546F-18C7-8D156BB7F6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7E1A2C-66E0-CD1C-7B4C-9BDF1BB8EF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9C8FFF-7105-BA4B-C3C6-E639CDEF32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8C84EF-BE78-40F6-8A6A-CE6A50A3BCDA}" type="datetimeFigureOut">
              <a:rPr lang="en-US" smtClean="0"/>
              <a:t>10/14/2025</a:t>
            </a:fld>
            <a:endParaRPr lang="en-US"/>
          </a:p>
        </p:txBody>
      </p:sp>
      <p:sp>
        <p:nvSpPr>
          <p:cNvPr id="5" name="Footer Placeholder 4">
            <a:extLst>
              <a:ext uri="{FF2B5EF4-FFF2-40B4-BE49-F238E27FC236}">
                <a16:creationId xmlns:a16="http://schemas.microsoft.com/office/drawing/2014/main" id="{2D5974BC-671F-7277-16BE-BBC9C24B4C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2C54B7F-5639-BF40-13A5-1C5D9ABF95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C63B27-C794-4DEB-B865-B397128A79CD}" type="slidenum">
              <a:rPr lang="en-US" smtClean="0"/>
              <a:t>‹#›</a:t>
            </a:fld>
            <a:endParaRPr lang="en-US"/>
          </a:p>
        </p:txBody>
      </p:sp>
    </p:spTree>
    <p:extLst>
      <p:ext uri="{BB962C8B-B14F-4D97-AF65-F5344CB8AC3E}">
        <p14:creationId xmlns:p14="http://schemas.microsoft.com/office/powerpoint/2010/main" val="703393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7.pn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8.jpeg"/><Relationship Id="rId7" Type="http://schemas.openxmlformats.org/officeDocument/2006/relationships/diagramColors" Target="../diagrams/colors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9.jpeg"/><Relationship Id="rId7" Type="http://schemas.openxmlformats.org/officeDocument/2006/relationships/diagramQuickStyle" Target="../diagrams/quickStyle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image" Target="../media/image2.jpeg"/><Relationship Id="rId4" Type="http://schemas.openxmlformats.org/officeDocument/2006/relationships/image" Target="../media/image40.jpeg"/><Relationship Id="rId9" Type="http://schemas.microsoft.com/office/2007/relationships/diagramDrawing" Target="../diagrams/drawing9.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41.jpeg"/><Relationship Id="rId7" Type="http://schemas.openxmlformats.org/officeDocument/2006/relationships/diagramQuickStyle" Target="../diagrams/quickStyle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image" Target="../media/image2.jpeg"/><Relationship Id="rId4" Type="http://schemas.openxmlformats.org/officeDocument/2006/relationships/image" Target="../media/image42.jpeg"/><Relationship Id="rId9" Type="http://schemas.microsoft.com/office/2007/relationships/diagramDrawing" Target="../diagrams/drawing10.xml"/></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3.jpeg"/><Relationship Id="rId7" Type="http://schemas.openxmlformats.org/officeDocument/2006/relationships/diagramColors" Target="../diagrams/colors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Elkd8D9stbQ"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cM_-a7jxJLs" TargetMode="External"/></Relationships>
</file>

<file path=ppt/slides/_rels/slide2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45.jpeg"/><Relationship Id="rId7" Type="http://schemas.openxmlformats.org/officeDocument/2006/relationships/diagramColors" Target="../diagrams/colors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0AC5B-D6A0-3945-56F7-236F04C57BED}"/>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6000"/>
              <a:t>Study Skills &amp; Study Methods</a:t>
            </a:r>
          </a:p>
        </p:txBody>
      </p:sp>
      <p:sp>
        <p:nvSpPr>
          <p:cNvPr id="3" name="Content Placeholder 2">
            <a:extLst>
              <a:ext uri="{FF2B5EF4-FFF2-40B4-BE49-F238E27FC236}">
                <a16:creationId xmlns:a16="http://schemas.microsoft.com/office/drawing/2014/main" id="{CB3925FA-3B1B-16BB-732A-DAF020F15A69}"/>
              </a:ext>
            </a:extLst>
          </p:cNvPr>
          <p:cNvSpPr>
            <a:spLocks noGrp="1"/>
          </p:cNvSpPr>
          <p:nvPr>
            <p:ph idx="1"/>
          </p:nvPr>
        </p:nvSpPr>
        <p:spPr>
          <a:xfrm>
            <a:off x="6194715" y="3836197"/>
            <a:ext cx="5334931" cy="2189214"/>
          </a:xfrm>
        </p:spPr>
        <p:txBody>
          <a:bodyPr vert="horz" lIns="91440" tIns="45720" rIns="91440" bIns="45720" rtlCol="0">
            <a:normAutofit/>
          </a:bodyPr>
          <a:lstStyle/>
          <a:p>
            <a:pPr marL="0" indent="0" algn="ctr">
              <a:buNone/>
            </a:pPr>
            <a:r>
              <a:rPr lang="en-US" sz="2400"/>
              <a:t>Term 2: Week 6 and 7</a:t>
            </a:r>
            <a:br>
              <a:rPr lang="en-US" sz="2400"/>
            </a:br>
            <a:r>
              <a:rPr lang="en-US" sz="2400"/>
              <a:t>Lesson 1</a:t>
            </a:r>
          </a:p>
        </p:txBody>
      </p:sp>
      <p:sp>
        <p:nvSpPr>
          <p:cNvPr id="1033" name="Freeform: Shape 103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03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descr="Free Library Wisdom photo and picture">
            <a:extLst>
              <a:ext uri="{FF2B5EF4-FFF2-40B4-BE49-F238E27FC236}">
                <a16:creationId xmlns:a16="http://schemas.microsoft.com/office/drawing/2014/main" id="{13900F0B-809D-337E-42D3-955D0169F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737" r="21513" b="-1"/>
          <a:stretch>
            <a:fillRect/>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43" name="Freeform: Shape 104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BF58AC57-3385-BBB7-0AF5-59CC52619FD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04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8EFA9E-F592-861C-AB4F-EE5C17401B0D}"/>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Comprehension</a:t>
            </a:r>
          </a:p>
        </p:txBody>
      </p:sp>
      <p:sp>
        <p:nvSpPr>
          <p:cNvPr id="21" name="Rectangle: Rounded Corners 2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Rectangle 1">
            <a:extLst>
              <a:ext uri="{FF2B5EF4-FFF2-40B4-BE49-F238E27FC236}">
                <a16:creationId xmlns:a16="http://schemas.microsoft.com/office/drawing/2014/main" id="{035E7808-931D-5296-4352-ABF18ACD382C}"/>
              </a:ext>
            </a:extLst>
          </p:cNvPr>
          <p:cNvGraphicFramePr>
            <a:graphicFrameLocks noGrp="1"/>
          </p:cNvGraphicFramePr>
          <p:nvPr>
            <p:ph idx="1"/>
            <p:extLst>
              <p:ext uri="{D42A27DB-BD31-4B8C-83A1-F6EECF244321}">
                <p14:modId xmlns:p14="http://schemas.microsoft.com/office/powerpoint/2010/main" val="1851164022"/>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D107F849-2FA3-B23F-B3F5-4261DB85DC2E}"/>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27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6AFB-4034-09F8-DC7D-F7087EB5725C}"/>
              </a:ext>
            </a:extLst>
          </p:cNvPr>
          <p:cNvSpPr>
            <a:spLocks noGrp="1"/>
          </p:cNvSpPr>
          <p:nvPr>
            <p:ph type="title"/>
          </p:nvPr>
        </p:nvSpPr>
        <p:spPr>
          <a:xfrm>
            <a:off x="4078979" y="314692"/>
            <a:ext cx="5291663" cy="740386"/>
          </a:xfrm>
        </p:spPr>
        <p:txBody>
          <a:bodyPr anchor="b">
            <a:normAutofit/>
          </a:bodyPr>
          <a:lstStyle/>
          <a:p>
            <a:r>
              <a:rPr lang="en-US" sz="4000" dirty="0"/>
              <a:t>Concentration</a:t>
            </a:r>
          </a:p>
        </p:txBody>
      </p:sp>
      <p:sp>
        <p:nvSpPr>
          <p:cNvPr id="4" name="AutoShape 2">
            <a:extLst>
              <a:ext uri="{FF2B5EF4-FFF2-40B4-BE49-F238E27FC236}">
                <a16:creationId xmlns:a16="http://schemas.microsoft.com/office/drawing/2014/main" id="{383BCDEF-480C-B17A-F5D5-350441234D0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8" name="Content Placeholder 5">
            <a:extLst>
              <a:ext uri="{FF2B5EF4-FFF2-40B4-BE49-F238E27FC236}">
                <a16:creationId xmlns:a16="http://schemas.microsoft.com/office/drawing/2014/main" id="{317673EC-DC40-ADDE-A1CF-0BEF202E3593}"/>
              </a:ext>
            </a:extLst>
          </p:cNvPr>
          <p:cNvGraphicFramePr>
            <a:graphicFrameLocks noGrp="1"/>
          </p:cNvGraphicFramePr>
          <p:nvPr>
            <p:ph idx="1"/>
            <p:extLst>
              <p:ext uri="{D42A27DB-BD31-4B8C-83A1-F6EECF244321}">
                <p14:modId xmlns:p14="http://schemas.microsoft.com/office/powerpoint/2010/main" val="2377190972"/>
              </p:ext>
            </p:extLst>
          </p:nvPr>
        </p:nvGraphicFramePr>
        <p:xfrm>
          <a:off x="3953930" y="1230925"/>
          <a:ext cx="7755466" cy="5136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A dog sitting in a field&#10;&#10;AI-generated content may be incorrect.">
            <a:extLst>
              <a:ext uri="{FF2B5EF4-FFF2-40B4-BE49-F238E27FC236}">
                <a16:creationId xmlns:a16="http://schemas.microsoft.com/office/drawing/2014/main" id="{F093503A-FE86-3EBB-BC71-E7E0E6D60CA1}"/>
              </a:ext>
            </a:extLst>
          </p:cNvPr>
          <p:cNvPicPr>
            <a:picLocks noChangeAspect="1"/>
          </p:cNvPicPr>
          <p:nvPr/>
        </p:nvPicPr>
        <p:blipFill>
          <a:blip r:embed="rId8"/>
          <a:srcRect l="32785" r="30861"/>
          <a:stretch>
            <a:fillRect/>
          </a:stretch>
        </p:blipFill>
        <p:spPr>
          <a:xfrm>
            <a:off x="0" y="41041"/>
            <a:ext cx="3587262" cy="6857990"/>
          </a:xfrm>
          <a:prstGeom prst="rect">
            <a:avLst/>
          </a:prstGeom>
          <a:effectLst/>
        </p:spPr>
      </p:pic>
      <p:pic>
        <p:nvPicPr>
          <p:cNvPr id="14" name="Picture 13">
            <a:extLst>
              <a:ext uri="{FF2B5EF4-FFF2-40B4-BE49-F238E27FC236}">
                <a16:creationId xmlns:a16="http://schemas.microsoft.com/office/drawing/2014/main" id="{16CFF7AB-832E-23CE-078F-359ED6240C75}"/>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870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6" name="Rectangle 717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1" name="Picture 3" descr="a pile of old photos and postcards sitting on top of each other">
            <a:extLst>
              <a:ext uri="{FF2B5EF4-FFF2-40B4-BE49-F238E27FC236}">
                <a16:creationId xmlns:a16="http://schemas.microsoft.com/office/drawing/2014/main" id="{FD62C12E-0AFF-B96E-DA64-222FD0229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45" b="3191"/>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8" name="Rectangle 717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D8626A-8EDF-2418-DEEC-BDA4FC29B46C}"/>
              </a:ext>
            </a:extLst>
          </p:cNvPr>
          <p:cNvSpPr>
            <a:spLocks noGrp="1"/>
          </p:cNvSpPr>
          <p:nvPr>
            <p:ph type="title"/>
          </p:nvPr>
        </p:nvSpPr>
        <p:spPr>
          <a:xfrm>
            <a:off x="838200" y="365125"/>
            <a:ext cx="3822189" cy="1899912"/>
          </a:xfrm>
        </p:spPr>
        <p:txBody>
          <a:bodyPr>
            <a:normAutofit/>
          </a:bodyPr>
          <a:lstStyle/>
          <a:p>
            <a:r>
              <a:rPr lang="en-US" sz="4000"/>
              <a:t>Memory</a:t>
            </a:r>
          </a:p>
        </p:txBody>
      </p:sp>
      <p:sp>
        <p:nvSpPr>
          <p:cNvPr id="4" name="Rectangle 1">
            <a:extLst>
              <a:ext uri="{FF2B5EF4-FFF2-40B4-BE49-F238E27FC236}">
                <a16:creationId xmlns:a16="http://schemas.microsoft.com/office/drawing/2014/main" id="{AD9FBA17-A564-101A-3798-3553582105B8}"/>
              </a:ext>
            </a:extLst>
          </p:cNvPr>
          <p:cNvSpPr>
            <a:spLocks noGrp="1" noChangeArrowheads="1"/>
          </p:cNvSpPr>
          <p:nvPr>
            <p:ph idx="1"/>
          </p:nvPr>
        </p:nvSpPr>
        <p:spPr bwMode="auto">
          <a:xfrm>
            <a:off x="838200" y="2171155"/>
            <a:ext cx="3822189" cy="37427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indent="0" eaLnBrk="0" fontAlgn="base" hangingPunct="0">
              <a:spcBef>
                <a:spcPct val="0"/>
              </a:spcBef>
              <a:spcAft>
                <a:spcPts val="600"/>
              </a:spcAft>
              <a:buNone/>
            </a:pPr>
            <a:r>
              <a:rPr lang="en-ZA" sz="2400" dirty="0"/>
              <a:t>Allows you to store and retrieve the information that you have learnt.  </a:t>
            </a:r>
            <a:endParaRPr kumimoji="0" lang="en-US" altLang="en-US" sz="2400" b="1"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None/>
              <a:tabLst/>
            </a:pPr>
            <a:r>
              <a:rPr lang="en-US" altLang="en-US" sz="2400" b="1" dirty="0"/>
              <a:t>S</a:t>
            </a:r>
            <a:r>
              <a:rPr kumimoji="0" lang="en-US" altLang="en-US" sz="2400" b="1" i="0" u="none" strike="noStrike" cap="none" normalizeH="0" baseline="0" dirty="0">
                <a:ln>
                  <a:noFill/>
                </a:ln>
                <a:effectLst/>
              </a:rPr>
              <a:t>hort-term (working) memory</a:t>
            </a:r>
            <a:r>
              <a:rPr kumimoji="0" lang="en-US" altLang="en-US" sz="2400" b="0" i="0" u="none" strike="noStrike" cap="none" normalizeH="0" baseline="0" dirty="0">
                <a:ln>
                  <a:noFill/>
                </a:ln>
                <a:effectLst/>
              </a:rPr>
              <a:t>: holds info while using it, before discarding or transferring.</a:t>
            </a:r>
          </a:p>
          <a:p>
            <a:pPr marL="0" marR="0" lvl="0" indent="0" defTabSz="914400" rtl="0" eaLnBrk="0" fontAlgn="base" latinLnBrk="0" hangingPunct="0">
              <a:spcBef>
                <a:spcPct val="0"/>
              </a:spcBef>
              <a:spcAft>
                <a:spcPts val="600"/>
              </a:spcAft>
              <a:buClrTx/>
              <a:buSzTx/>
              <a:buNone/>
              <a:tabLst/>
            </a:pPr>
            <a:r>
              <a:rPr kumimoji="0" lang="en-US" altLang="en-US" sz="2400" b="1" i="0" u="none" strike="noStrike" cap="none" normalizeH="0" baseline="0" dirty="0">
                <a:ln>
                  <a:noFill/>
                </a:ln>
                <a:effectLst/>
              </a:rPr>
              <a:t>Long-term memory</a:t>
            </a:r>
            <a:r>
              <a:rPr kumimoji="0" lang="en-US" altLang="en-US" sz="2400" b="0" i="0" u="none" strike="noStrike" cap="none" normalizeH="0" baseline="0" dirty="0">
                <a:ln>
                  <a:noFill/>
                </a:ln>
                <a:effectLst/>
              </a:rPr>
              <a:t>: stores information for longer periods, sometimes years.</a:t>
            </a:r>
          </a:p>
        </p:txBody>
      </p:sp>
      <p:pic>
        <p:nvPicPr>
          <p:cNvPr id="5" name="Picture 4">
            <a:extLst>
              <a:ext uri="{FF2B5EF4-FFF2-40B4-BE49-F238E27FC236}">
                <a16:creationId xmlns:a16="http://schemas.microsoft.com/office/drawing/2014/main" id="{CCDFCC45-8A5D-AC48-6309-DD7485BA06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049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F2D9AA-2117-27F9-E713-0425DAF6549D}"/>
              </a:ext>
            </a:extLst>
          </p:cNvPr>
          <p:cNvSpPr>
            <a:spLocks noGrp="1"/>
          </p:cNvSpPr>
          <p:nvPr>
            <p:ph type="title"/>
          </p:nvPr>
        </p:nvSpPr>
        <p:spPr>
          <a:xfrm>
            <a:off x="4553733" y="548464"/>
            <a:ext cx="6798541" cy="1675623"/>
          </a:xfrm>
        </p:spPr>
        <p:txBody>
          <a:bodyPr anchor="b">
            <a:normAutofit/>
          </a:bodyPr>
          <a:lstStyle/>
          <a:p>
            <a:r>
              <a:rPr lang="en-US" sz="4000"/>
              <a:t>Organisation &amp; Time Management</a:t>
            </a:r>
          </a:p>
        </p:txBody>
      </p:sp>
      <p:pic>
        <p:nvPicPr>
          <p:cNvPr id="3074" name="Picture 2" descr="Free Post It Notes Sticky Notes photo and picture">
            <a:extLst>
              <a:ext uri="{FF2B5EF4-FFF2-40B4-BE49-F238E27FC236}">
                <a16:creationId xmlns:a16="http://schemas.microsoft.com/office/drawing/2014/main" id="{88B2FC13-1D40-A3C4-4492-2EC95E0B0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416" r="29739" b="-1"/>
          <a:stretch>
            <a:fillRect/>
          </a:stretch>
        </p:blipFill>
        <p:spPr bwMode="auto">
          <a:xfrm>
            <a:off x="1" y="10"/>
            <a:ext cx="4196496"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CD5B410-EE51-8DDF-D58D-FFDAACDC3BE2}"/>
              </a:ext>
            </a:extLst>
          </p:cNvPr>
          <p:cNvSpPr>
            <a:spLocks noGrp="1"/>
          </p:cNvSpPr>
          <p:nvPr>
            <p:ph idx="1"/>
          </p:nvPr>
        </p:nvSpPr>
        <p:spPr>
          <a:xfrm>
            <a:off x="4553734" y="2409830"/>
            <a:ext cx="6798539" cy="3705217"/>
          </a:xfrm>
        </p:spPr>
        <p:txBody>
          <a:bodyPr>
            <a:normAutofit/>
          </a:bodyPr>
          <a:lstStyle/>
          <a:p>
            <a:pPr marL="0" indent="0">
              <a:buNone/>
            </a:pPr>
            <a:r>
              <a:rPr lang="en-US" sz="1700" b="1"/>
              <a:t>Organisation</a:t>
            </a:r>
            <a:r>
              <a:rPr lang="en-US" sz="1700"/>
              <a:t>: keep workspace tidy, stay free from distractions</a:t>
            </a:r>
          </a:p>
          <a:p>
            <a:pPr marL="0" indent="0">
              <a:buNone/>
            </a:pPr>
            <a:r>
              <a:rPr lang="en-US" sz="1700"/>
              <a:t>Make use of </a:t>
            </a:r>
            <a:r>
              <a:rPr lang="en-US" sz="1700" b="1"/>
              <a:t>SMART goals</a:t>
            </a:r>
          </a:p>
          <a:p>
            <a:pPr marL="0" indent="0">
              <a:buNone/>
            </a:pPr>
            <a:r>
              <a:rPr lang="en-US" sz="1700" b="1"/>
              <a:t>Time management</a:t>
            </a:r>
            <a:endParaRPr lang="en-US" sz="1700"/>
          </a:p>
          <a:p>
            <a:pPr>
              <a:buFont typeface="Arial" panose="020B0604020202020204" pitchFamily="34" charset="0"/>
              <a:buChar char="•"/>
            </a:pPr>
            <a:r>
              <a:rPr lang="en-US" sz="1700"/>
              <a:t>Plan, set goals, deadlines, and priorities</a:t>
            </a:r>
          </a:p>
          <a:p>
            <a:pPr>
              <a:buFont typeface="Arial" panose="020B0604020202020204" pitchFamily="34" charset="0"/>
              <a:buChar char="•"/>
            </a:pPr>
            <a:r>
              <a:rPr lang="en-US" sz="1700"/>
              <a:t>Spend the right time on the right activity</a:t>
            </a:r>
          </a:p>
          <a:p>
            <a:pPr>
              <a:buFont typeface="Arial" panose="020B0604020202020204" pitchFamily="34" charset="0"/>
              <a:buChar char="•"/>
            </a:pPr>
            <a:r>
              <a:rPr lang="en-US" sz="1700"/>
              <a:t>Strategy should be easy to plan, use, and maintain</a:t>
            </a:r>
          </a:p>
          <a:p>
            <a:pPr>
              <a:buNone/>
            </a:pPr>
            <a:r>
              <a:rPr lang="en-US" sz="1700" b="1"/>
              <a:t>Benefits</a:t>
            </a:r>
            <a:endParaRPr lang="en-US" sz="1700"/>
          </a:p>
          <a:p>
            <a:pPr>
              <a:buFont typeface="Arial" panose="020B0604020202020204" pitchFamily="34" charset="0"/>
              <a:buChar char="•"/>
            </a:pPr>
            <a:r>
              <a:rPr lang="en-US" sz="1700"/>
              <a:t>Less stress with assignments and exams</a:t>
            </a:r>
          </a:p>
          <a:p>
            <a:pPr>
              <a:buFont typeface="Arial" panose="020B0604020202020204" pitchFamily="34" charset="0"/>
              <a:buChar char="•"/>
            </a:pPr>
            <a:r>
              <a:rPr lang="en-US" sz="1700"/>
              <a:t>More time to do the things you like doing</a:t>
            </a:r>
          </a:p>
          <a:p>
            <a:pPr>
              <a:buFont typeface="Arial" panose="020B0604020202020204" pitchFamily="34" charset="0"/>
              <a:buChar char="•"/>
            </a:pPr>
            <a:r>
              <a:rPr lang="en-US" sz="1700"/>
              <a:t>More balance and control in life</a:t>
            </a:r>
          </a:p>
          <a:p>
            <a:endParaRPr lang="en-US" sz="1700"/>
          </a:p>
        </p:txBody>
      </p:sp>
      <p:pic>
        <p:nvPicPr>
          <p:cNvPr id="5" name="Picture 4">
            <a:extLst>
              <a:ext uri="{FF2B5EF4-FFF2-40B4-BE49-F238E27FC236}">
                <a16:creationId xmlns:a16="http://schemas.microsoft.com/office/drawing/2014/main" id="{7990CBD5-237D-BC5F-B72A-1DC530BC204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609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078E5B-F20D-1972-F351-E71E92A2EAB0}"/>
              </a:ext>
            </a:extLst>
          </p:cNvPr>
          <p:cNvSpPr>
            <a:spLocks noGrp="1"/>
          </p:cNvSpPr>
          <p:nvPr>
            <p:ph type="title"/>
          </p:nvPr>
        </p:nvSpPr>
        <p:spPr>
          <a:xfrm>
            <a:off x="6600264" y="556994"/>
            <a:ext cx="4753535" cy="1672499"/>
          </a:xfrm>
        </p:spPr>
        <p:txBody>
          <a:bodyPr>
            <a:normAutofit/>
          </a:bodyPr>
          <a:lstStyle/>
          <a:p>
            <a:r>
              <a:rPr lang="en-US" sz="4000"/>
              <a:t>Study Methods</a:t>
            </a:r>
          </a:p>
        </p:txBody>
      </p:sp>
      <p:pic>
        <p:nvPicPr>
          <p:cNvPr id="6" name="Picture 6" descr="A stack of books sitting on top of a white shelf">
            <a:extLst>
              <a:ext uri="{FF2B5EF4-FFF2-40B4-BE49-F238E27FC236}">
                <a16:creationId xmlns:a16="http://schemas.microsoft.com/office/drawing/2014/main" id="{4F0DEC86-AF64-8FF7-3979-ADA26FF62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534" r="23957" b="-1"/>
          <a:stretch>
            <a:fillRect/>
          </a:stretch>
        </p:blipFill>
        <p:spPr bwMode="auto">
          <a:xfrm>
            <a:off x="-4642" y="10"/>
            <a:ext cx="3006061" cy="33396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miling boss working listening to relaxing music at the office">
            <a:extLst>
              <a:ext uri="{FF2B5EF4-FFF2-40B4-BE49-F238E27FC236}">
                <a16:creationId xmlns:a16="http://schemas.microsoft.com/office/drawing/2014/main" id="{2EA9B491-A8EA-41E6-05CD-5E2BC05368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0217"/>
          <a:stretch>
            <a:fillRect/>
          </a:stretch>
        </p:blipFill>
        <p:spPr bwMode="auto">
          <a:xfrm>
            <a:off x="3198068" y="10"/>
            <a:ext cx="2991088" cy="33396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C65A20F-1B22-CD6A-44E5-2482F166F046}"/>
              </a:ext>
            </a:extLst>
          </p:cNvPr>
          <p:cNvPicPr>
            <a:picLocks noChangeAspect="1"/>
          </p:cNvPicPr>
          <p:nvPr/>
        </p:nvPicPr>
        <p:blipFill>
          <a:blip r:embed="rId5"/>
          <a:srcRect t="1403" r="1" b="26652"/>
          <a:stretch>
            <a:fillRect/>
          </a:stretch>
        </p:blipFill>
        <p:spPr>
          <a:xfrm>
            <a:off x="-2" y="3518351"/>
            <a:ext cx="6189158" cy="3339649"/>
          </a:xfrm>
          <a:prstGeom prst="rect">
            <a:avLst/>
          </a:prstGeom>
        </p:spPr>
      </p:pic>
      <p:sp>
        <p:nvSpPr>
          <p:cNvPr id="3" name="Content Placeholder 2">
            <a:extLst>
              <a:ext uri="{FF2B5EF4-FFF2-40B4-BE49-F238E27FC236}">
                <a16:creationId xmlns:a16="http://schemas.microsoft.com/office/drawing/2014/main" id="{E5644510-A7B5-0417-E9DB-C511307AEABB}"/>
              </a:ext>
            </a:extLst>
          </p:cNvPr>
          <p:cNvSpPr>
            <a:spLocks noGrp="1"/>
          </p:cNvSpPr>
          <p:nvPr>
            <p:ph idx="1"/>
          </p:nvPr>
        </p:nvSpPr>
        <p:spPr>
          <a:xfrm>
            <a:off x="6600265" y="2413645"/>
            <a:ext cx="4753534" cy="3694734"/>
          </a:xfrm>
        </p:spPr>
        <p:txBody>
          <a:bodyPr>
            <a:normAutofit/>
          </a:bodyPr>
          <a:lstStyle/>
          <a:p>
            <a:pPr marL="0" indent="0">
              <a:buNone/>
            </a:pPr>
            <a:r>
              <a:rPr lang="en-US" dirty="0"/>
              <a:t>Methods and strategies you can use to study and increase your chances of success.</a:t>
            </a:r>
          </a:p>
          <a:p>
            <a:pPr marL="0" indent="0">
              <a:buNone/>
            </a:pPr>
            <a:endParaRPr lang="en-US" dirty="0"/>
          </a:p>
          <a:p>
            <a:pPr marL="0" indent="0">
              <a:buNone/>
            </a:pPr>
            <a:r>
              <a:rPr lang="en-ZA" dirty="0"/>
              <a:t>Some people may like to study in a visual way, while others may be reading or listening. </a:t>
            </a:r>
            <a:endParaRPr lang="en-US" dirty="0"/>
          </a:p>
        </p:txBody>
      </p:sp>
      <p:pic>
        <p:nvPicPr>
          <p:cNvPr id="8" name="Picture 7">
            <a:extLst>
              <a:ext uri="{FF2B5EF4-FFF2-40B4-BE49-F238E27FC236}">
                <a16:creationId xmlns:a16="http://schemas.microsoft.com/office/drawing/2014/main" id="{6F8DD052-3B6D-740D-A68B-CEF46622C9B5}"/>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79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CD9339C-6712-E876-9B00-8735F023F136}"/>
              </a:ext>
            </a:extLst>
          </p:cNvPr>
          <p:cNvPicPr>
            <a:picLocks noChangeAspect="1"/>
          </p:cNvPicPr>
          <p:nvPr/>
        </p:nvPicPr>
        <p:blipFill>
          <a:blip r:embed="rId3">
            <a:alphaModFix amt="35000"/>
          </a:blip>
          <a:srcRect t="1150" b="14580"/>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98CEC5C-2AB3-A8FD-7F43-E5DAC5A5159D}"/>
              </a:ext>
            </a:extLst>
          </p:cNvPr>
          <p:cNvSpPr>
            <a:spLocks noGrp="1"/>
          </p:cNvSpPr>
          <p:nvPr>
            <p:ph type="title"/>
          </p:nvPr>
        </p:nvSpPr>
        <p:spPr>
          <a:xfrm>
            <a:off x="838200" y="365125"/>
            <a:ext cx="10515600" cy="1325563"/>
          </a:xfrm>
        </p:spPr>
        <p:txBody>
          <a:bodyPr>
            <a:normAutofit/>
          </a:bodyPr>
          <a:lstStyle/>
          <a:p>
            <a:r>
              <a:rPr lang="en-US">
                <a:solidFill>
                  <a:srgbClr val="FFFFFF"/>
                </a:solidFill>
              </a:rPr>
              <a:t>Taking Notes</a:t>
            </a:r>
          </a:p>
        </p:txBody>
      </p:sp>
      <p:graphicFrame>
        <p:nvGraphicFramePr>
          <p:cNvPr id="8" name="Content Placeholder 5">
            <a:extLst>
              <a:ext uri="{FF2B5EF4-FFF2-40B4-BE49-F238E27FC236}">
                <a16:creationId xmlns:a16="http://schemas.microsoft.com/office/drawing/2014/main" id="{D8F55DD6-5D5D-9987-328A-9DECBBA2607A}"/>
              </a:ext>
            </a:extLst>
          </p:cNvPr>
          <p:cNvGraphicFramePr>
            <a:graphicFrameLocks noGrp="1"/>
          </p:cNvGraphicFramePr>
          <p:nvPr>
            <p:ph idx="1"/>
            <p:extLst>
              <p:ext uri="{D42A27DB-BD31-4B8C-83A1-F6EECF244321}">
                <p14:modId xmlns:p14="http://schemas.microsoft.com/office/powerpoint/2010/main" val="10035152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F37A5021-9803-EC58-C66F-B3EFA7F3A956}"/>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45012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3E3BA7-CA4B-FADD-B04D-52FF3777A465}"/>
              </a:ext>
            </a:extLst>
          </p:cNvPr>
          <p:cNvSpPr>
            <a:spLocks noGrp="1"/>
          </p:cNvSpPr>
          <p:nvPr>
            <p:ph type="title"/>
          </p:nvPr>
        </p:nvSpPr>
        <p:spPr>
          <a:xfrm>
            <a:off x="4654296" y="329184"/>
            <a:ext cx="6894576" cy="1783080"/>
          </a:xfrm>
        </p:spPr>
        <p:txBody>
          <a:bodyPr anchor="b">
            <a:normAutofit/>
          </a:bodyPr>
          <a:lstStyle/>
          <a:p>
            <a:r>
              <a:rPr lang="en-US" sz="5400"/>
              <a:t>The use of colour and an index</a:t>
            </a:r>
          </a:p>
        </p:txBody>
      </p:sp>
      <p:pic>
        <p:nvPicPr>
          <p:cNvPr id="3" name="Picture 2">
            <a:extLst>
              <a:ext uri="{FF2B5EF4-FFF2-40B4-BE49-F238E27FC236}">
                <a16:creationId xmlns:a16="http://schemas.microsoft.com/office/drawing/2014/main" id="{47F6C16F-F8D9-84DE-BCE4-DC0B7B07E495}"/>
              </a:ext>
            </a:extLst>
          </p:cNvPr>
          <p:cNvPicPr>
            <a:picLocks noChangeAspect="1"/>
          </p:cNvPicPr>
          <p:nvPr/>
        </p:nvPicPr>
        <p:blipFill>
          <a:blip r:embed="rId3" cstate="print">
            <a:extLst>
              <a:ext uri="{28A0092B-C50C-407E-A947-70E740481C1C}">
                <a14:useLocalDpi xmlns:a14="http://schemas.microsoft.com/office/drawing/2010/main" val="0"/>
              </a:ext>
            </a:extLst>
          </a:blip>
          <a:srcRect l="35298" r="13939" b="19544"/>
          <a:stretch>
            <a:fillRect/>
          </a:stretch>
        </p:blipFill>
        <p:spPr>
          <a:xfrm>
            <a:off x="-9748" y="10"/>
            <a:ext cx="4051083" cy="4269718"/>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pic>
      <p:sp>
        <p:nvSpPr>
          <p:cNvPr id="23"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16F582F-1F0C-3C21-8305-E55D11BE2EA2}"/>
              </a:ext>
            </a:extLst>
          </p:cNvPr>
          <p:cNvPicPr>
            <a:picLocks noChangeAspect="1"/>
          </p:cNvPicPr>
          <p:nvPr/>
        </p:nvPicPr>
        <p:blipFill>
          <a:blip r:embed="rId4" cstate="print">
            <a:extLst>
              <a:ext uri="{28A0092B-C50C-407E-A947-70E740481C1C}">
                <a14:useLocalDpi xmlns:a14="http://schemas.microsoft.com/office/drawing/2010/main" val="0"/>
              </a:ext>
            </a:extLst>
          </a:blip>
          <a:srcRect l="20362" t="3830" r="2" b="19584"/>
          <a:stretch>
            <a:fillRect/>
          </a:stretch>
        </p:blipFill>
        <p:spPr>
          <a:xfrm>
            <a:off x="-1" y="4267200"/>
            <a:ext cx="4051083" cy="259079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pic>
      <p:graphicFrame>
        <p:nvGraphicFramePr>
          <p:cNvPr id="5" name="Content Placeholder 2">
            <a:extLst>
              <a:ext uri="{FF2B5EF4-FFF2-40B4-BE49-F238E27FC236}">
                <a16:creationId xmlns:a16="http://schemas.microsoft.com/office/drawing/2014/main" id="{D2144AF8-6967-008B-074D-58C6227F77BA}"/>
              </a:ext>
            </a:extLst>
          </p:cNvPr>
          <p:cNvGraphicFramePr>
            <a:graphicFrameLocks noGrp="1"/>
          </p:cNvGraphicFramePr>
          <p:nvPr>
            <p:ph idx="1"/>
            <p:extLst>
              <p:ext uri="{D42A27DB-BD31-4B8C-83A1-F6EECF244321}">
                <p14:modId xmlns:p14="http://schemas.microsoft.com/office/powerpoint/2010/main" val="3644803312"/>
              </p:ext>
            </p:extLst>
          </p:nvPr>
        </p:nvGraphicFramePr>
        <p:xfrm>
          <a:off x="4654296" y="2112264"/>
          <a:ext cx="6894576" cy="44165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6">
            <a:extLst>
              <a:ext uri="{FF2B5EF4-FFF2-40B4-BE49-F238E27FC236}">
                <a16:creationId xmlns:a16="http://schemas.microsoft.com/office/drawing/2014/main" id="{9992FB78-BC6F-5A61-0720-28EE1A1E116E}"/>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086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47" name="Rectangle 9246">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337DF6-D940-081E-44EB-50F2B13B6E56}"/>
              </a:ext>
            </a:extLst>
          </p:cNvPr>
          <p:cNvSpPr>
            <a:spLocks noGrp="1"/>
          </p:cNvSpPr>
          <p:nvPr>
            <p:ph type="title"/>
          </p:nvPr>
        </p:nvSpPr>
        <p:spPr>
          <a:xfrm>
            <a:off x="4654296" y="329184"/>
            <a:ext cx="6894576" cy="1783080"/>
          </a:xfrm>
        </p:spPr>
        <p:txBody>
          <a:bodyPr anchor="b">
            <a:normAutofit/>
          </a:bodyPr>
          <a:lstStyle/>
          <a:p>
            <a:r>
              <a:rPr lang="en-US" sz="5400"/>
              <a:t>Whiteboards, Markers &amp; Tracing Paper</a:t>
            </a:r>
          </a:p>
        </p:txBody>
      </p:sp>
      <p:pic>
        <p:nvPicPr>
          <p:cNvPr id="5" name="Picture 4">
            <a:extLst>
              <a:ext uri="{FF2B5EF4-FFF2-40B4-BE49-F238E27FC236}">
                <a16:creationId xmlns:a16="http://schemas.microsoft.com/office/drawing/2014/main" id="{A5A402B4-C4AF-B53E-6F47-4D6069E0F109}"/>
              </a:ext>
            </a:extLst>
          </p:cNvPr>
          <p:cNvPicPr>
            <a:picLocks noChangeAspect="1"/>
          </p:cNvPicPr>
          <p:nvPr/>
        </p:nvPicPr>
        <p:blipFill>
          <a:blip r:embed="rId3" cstate="print">
            <a:extLst>
              <a:ext uri="{28A0092B-C50C-407E-A947-70E740481C1C}">
                <a14:useLocalDpi xmlns:a14="http://schemas.microsoft.com/office/drawing/2010/main" val="0"/>
              </a:ext>
            </a:extLst>
          </a:blip>
          <a:srcRect l="24257" r="20998" b="19544"/>
          <a:stretch>
            <a:fillRect/>
          </a:stretch>
        </p:blipFill>
        <p:spPr>
          <a:xfrm>
            <a:off x="0" y="-1368"/>
            <a:ext cx="4226928" cy="4131038"/>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pic>
      <p:sp>
        <p:nvSpPr>
          <p:cNvPr id="9248"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FC3CC2E-3232-394A-8A61-1018306C92F7}"/>
              </a:ext>
            </a:extLst>
          </p:cNvPr>
          <p:cNvPicPr>
            <a:picLocks noChangeAspect="1"/>
          </p:cNvPicPr>
          <p:nvPr/>
        </p:nvPicPr>
        <p:blipFill>
          <a:blip r:embed="rId4" cstate="print">
            <a:extLst>
              <a:ext uri="{28A0092B-C50C-407E-A947-70E740481C1C}">
                <a14:useLocalDpi xmlns:a14="http://schemas.microsoft.com/office/drawing/2010/main" val="0"/>
              </a:ext>
            </a:extLst>
          </a:blip>
          <a:srcRect l="18343" r="3" b="20449"/>
          <a:stretch>
            <a:fillRect/>
          </a:stretch>
        </p:blipFill>
        <p:spPr>
          <a:xfrm>
            <a:off x="0" y="4109192"/>
            <a:ext cx="4226928" cy="2748798"/>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pic>
      <p:graphicFrame>
        <p:nvGraphicFramePr>
          <p:cNvPr id="9231" name="Content Placeholder 2">
            <a:extLst>
              <a:ext uri="{FF2B5EF4-FFF2-40B4-BE49-F238E27FC236}">
                <a16:creationId xmlns:a16="http://schemas.microsoft.com/office/drawing/2014/main" id="{B8BE8347-EC0D-1EC9-57C1-1558F64F655A}"/>
              </a:ext>
            </a:extLst>
          </p:cNvPr>
          <p:cNvGraphicFramePr>
            <a:graphicFrameLocks noGrp="1"/>
          </p:cNvGraphicFramePr>
          <p:nvPr>
            <p:ph idx="1"/>
            <p:extLst>
              <p:ext uri="{D42A27DB-BD31-4B8C-83A1-F6EECF244321}">
                <p14:modId xmlns:p14="http://schemas.microsoft.com/office/powerpoint/2010/main" val="2607904488"/>
              </p:ext>
            </p:extLst>
          </p:nvPr>
        </p:nvGraphicFramePr>
        <p:xfrm>
          <a:off x="4654296" y="2706624"/>
          <a:ext cx="6894576" cy="34838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a:extLst>
              <a:ext uri="{FF2B5EF4-FFF2-40B4-BE49-F238E27FC236}">
                <a16:creationId xmlns:a16="http://schemas.microsoft.com/office/drawing/2014/main" id="{685DD158-6884-94E6-1DE3-36A2E19A4D2C}"/>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54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A close-up of a diagram&#10;&#10;AI-generated content may be incorrect.">
            <a:extLst>
              <a:ext uri="{FF2B5EF4-FFF2-40B4-BE49-F238E27FC236}">
                <a16:creationId xmlns:a16="http://schemas.microsoft.com/office/drawing/2014/main" id="{717B9F5D-0057-AF64-005E-F27DE9A176A1}"/>
              </a:ext>
            </a:extLst>
          </p:cNvPr>
          <p:cNvPicPr>
            <a:picLocks noChangeAspect="1"/>
          </p:cNvPicPr>
          <p:nvPr/>
        </p:nvPicPr>
        <p:blipFill>
          <a:blip r:embed="rId3" cstate="print">
            <a:duotone>
              <a:prstClr val="black"/>
              <a:schemeClr val="tx2">
                <a:tint val="45000"/>
                <a:satMod val="400000"/>
              </a:schemeClr>
            </a:duotone>
            <a:alphaModFix amt="25000"/>
            <a:extLst>
              <a:ext uri="{28A0092B-C50C-407E-A947-70E740481C1C}">
                <a14:useLocalDpi xmlns:a14="http://schemas.microsoft.com/office/drawing/2010/main" val="0"/>
              </a:ext>
            </a:extLst>
          </a:blip>
          <a:srcRect t="2597" b="9168"/>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E8A62AC5-356A-B38F-2145-77BFB8E0FA4C}"/>
              </a:ext>
            </a:extLst>
          </p:cNvPr>
          <p:cNvSpPr>
            <a:spLocks noGrp="1"/>
          </p:cNvSpPr>
          <p:nvPr>
            <p:ph type="title"/>
          </p:nvPr>
        </p:nvSpPr>
        <p:spPr>
          <a:xfrm>
            <a:off x="838200" y="365125"/>
            <a:ext cx="10515600" cy="1325563"/>
          </a:xfrm>
        </p:spPr>
        <p:txBody>
          <a:bodyPr>
            <a:normAutofit/>
          </a:bodyPr>
          <a:lstStyle/>
          <a:p>
            <a:r>
              <a:rPr lang="en-US"/>
              <a:t>Mind Mapping</a:t>
            </a:r>
          </a:p>
        </p:txBody>
      </p:sp>
      <p:graphicFrame>
        <p:nvGraphicFramePr>
          <p:cNvPr id="5" name="Diagram 4">
            <a:extLst>
              <a:ext uri="{FF2B5EF4-FFF2-40B4-BE49-F238E27FC236}">
                <a16:creationId xmlns:a16="http://schemas.microsoft.com/office/drawing/2014/main" id="{658DE733-3F1C-540D-EC4B-848E119B3532}"/>
              </a:ext>
            </a:extLst>
          </p:cNvPr>
          <p:cNvGraphicFramePr/>
          <p:nvPr>
            <p:extLst>
              <p:ext uri="{D42A27DB-BD31-4B8C-83A1-F6EECF244321}">
                <p14:modId xmlns:p14="http://schemas.microsoft.com/office/powerpoint/2010/main" val="20238078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C1AA4ECF-4814-9818-031A-32ACEA0CE728}"/>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83558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7934A0-1777-9D37-0A90-7EDDEAA78D6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A2337D-ADCE-30FD-06ED-A9238B87AC83}"/>
              </a:ext>
            </a:extLst>
          </p:cNvPr>
          <p:cNvPicPr>
            <a:picLocks noChangeAspect="1"/>
          </p:cNvPicPr>
          <p:nvPr/>
        </p:nvPicPr>
        <p:blipFill>
          <a:blip r:embed="rId3">
            <a:alphaModFix amt="35000"/>
          </a:blip>
          <a:srcRect l="444"/>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9845B7B1-AF40-5750-9F9E-30396C632F7B}"/>
              </a:ext>
            </a:extLst>
          </p:cNvPr>
          <p:cNvSpPr>
            <a:spLocks noGrp="1"/>
          </p:cNvSpPr>
          <p:nvPr>
            <p:ph type="title"/>
          </p:nvPr>
        </p:nvSpPr>
        <p:spPr>
          <a:xfrm>
            <a:off x="838200" y="365125"/>
            <a:ext cx="10515600" cy="1325563"/>
          </a:xfrm>
        </p:spPr>
        <p:txBody>
          <a:bodyPr>
            <a:normAutofit/>
          </a:bodyPr>
          <a:lstStyle/>
          <a:p>
            <a:r>
              <a:rPr lang="en-US">
                <a:solidFill>
                  <a:srgbClr val="FFFFFF"/>
                </a:solidFill>
              </a:rPr>
              <a:t>Brainstorming</a:t>
            </a:r>
            <a:endParaRPr lang="en-US" dirty="0">
              <a:solidFill>
                <a:srgbClr val="FFFFFF"/>
              </a:solidFill>
            </a:endParaRPr>
          </a:p>
        </p:txBody>
      </p:sp>
      <p:sp>
        <p:nvSpPr>
          <p:cNvPr id="3" name="Content Placeholder 2">
            <a:extLst>
              <a:ext uri="{FF2B5EF4-FFF2-40B4-BE49-F238E27FC236}">
                <a16:creationId xmlns:a16="http://schemas.microsoft.com/office/drawing/2014/main" id="{A93CFE44-BEB7-4088-9B93-04433F6AF665}"/>
              </a:ext>
            </a:extLst>
          </p:cNvPr>
          <p:cNvSpPr>
            <a:spLocks noGrp="1"/>
          </p:cNvSpPr>
          <p:nvPr>
            <p:ph idx="1"/>
          </p:nvPr>
        </p:nvSpPr>
        <p:spPr>
          <a:xfrm>
            <a:off x="838200" y="1825625"/>
            <a:ext cx="10515600" cy="4351338"/>
          </a:xfrm>
        </p:spPr>
        <p:txBody>
          <a:bodyPr>
            <a:normAutofit/>
          </a:bodyPr>
          <a:lstStyle/>
          <a:p>
            <a:pPr marL="0" indent="0">
              <a:buNone/>
            </a:pPr>
            <a:r>
              <a:rPr lang="en-US" b="1">
                <a:solidFill>
                  <a:srgbClr val="FFFFFF"/>
                </a:solidFill>
              </a:rPr>
              <a:t>WATCH: What is Mind Mapping</a:t>
            </a:r>
          </a:p>
          <a:p>
            <a:pPr marL="0" indent="0">
              <a:buNone/>
            </a:pPr>
            <a:r>
              <a:rPr lang="en-US">
                <a:solidFill>
                  <a:srgbClr val="FFFFFF"/>
                </a:solidFill>
                <a:hlinkClick r:id="rId4"/>
              </a:rPr>
              <a:t>https://www.youtube.com/watch?v=Elkd8D9stbQ</a:t>
            </a:r>
            <a:r>
              <a:rPr lang="en-US">
                <a:solidFill>
                  <a:srgbClr val="FFFFFF"/>
                </a:solidFill>
              </a:rPr>
              <a:t> (2 min 12 sec) </a:t>
            </a:r>
          </a:p>
          <a:p>
            <a:pPr marL="0" indent="0">
              <a:buNone/>
            </a:pPr>
            <a:endParaRPr lang="en-US">
              <a:solidFill>
                <a:srgbClr val="FFFFFF"/>
              </a:solidFill>
            </a:endParaRPr>
          </a:p>
        </p:txBody>
      </p:sp>
      <p:pic>
        <p:nvPicPr>
          <p:cNvPr id="7" name="Picture 6">
            <a:extLst>
              <a:ext uri="{FF2B5EF4-FFF2-40B4-BE49-F238E27FC236}">
                <a16:creationId xmlns:a16="http://schemas.microsoft.com/office/drawing/2014/main" id="{388206EC-0BA4-7D10-50CA-01C6F72782C2}"/>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8544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9A13-91E5-401D-F45C-BF8F02FF71C4}"/>
              </a:ext>
            </a:extLst>
          </p:cNvPr>
          <p:cNvSpPr>
            <a:spLocks noGrp="1"/>
          </p:cNvSpPr>
          <p:nvPr>
            <p:ph type="title"/>
          </p:nvPr>
        </p:nvSpPr>
        <p:spPr>
          <a:xfrm>
            <a:off x="6823878" y="741391"/>
            <a:ext cx="4491821" cy="1616203"/>
          </a:xfrm>
        </p:spPr>
        <p:txBody>
          <a:bodyPr anchor="b">
            <a:normAutofit/>
          </a:bodyPr>
          <a:lstStyle/>
          <a:p>
            <a:r>
              <a:rPr lang="en-US" sz="3200"/>
              <a:t>Controlled Tests &amp; Exams</a:t>
            </a:r>
          </a:p>
        </p:txBody>
      </p:sp>
      <p:pic>
        <p:nvPicPr>
          <p:cNvPr id="6" name="Picture 5">
            <a:extLst>
              <a:ext uri="{FF2B5EF4-FFF2-40B4-BE49-F238E27FC236}">
                <a16:creationId xmlns:a16="http://schemas.microsoft.com/office/drawing/2014/main" id="{BAB646DF-09F8-114B-6E12-CA846043AFC9}"/>
              </a:ext>
            </a:extLst>
          </p:cNvPr>
          <p:cNvPicPr>
            <a:picLocks noChangeAspect="1"/>
          </p:cNvPicPr>
          <p:nvPr/>
        </p:nvPicPr>
        <p:blipFill>
          <a:blip r:embed="rId3"/>
          <a:srcRect l="24127" r="25873"/>
          <a:stretch>
            <a:fillRect/>
          </a:stretch>
        </p:blipFill>
        <p:spPr>
          <a:xfrm>
            <a:off x="20" y="10"/>
            <a:ext cx="6095980" cy="6857990"/>
          </a:xfrm>
          <a:prstGeom prst="rect">
            <a:avLst/>
          </a:prstGeom>
        </p:spPr>
      </p:pic>
      <p:grpSp>
        <p:nvGrpSpPr>
          <p:cNvPr id="17" name="Group 16">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8" name="Rectangle 17">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8E48FC1-7B75-DD7A-90B7-6CA7B3695F8F}"/>
              </a:ext>
            </a:extLst>
          </p:cNvPr>
          <p:cNvSpPr>
            <a:spLocks noGrp="1"/>
          </p:cNvSpPr>
          <p:nvPr>
            <p:ph idx="1"/>
          </p:nvPr>
        </p:nvSpPr>
        <p:spPr>
          <a:xfrm>
            <a:off x="6823878" y="2533476"/>
            <a:ext cx="4491820" cy="3447832"/>
          </a:xfrm>
        </p:spPr>
        <p:txBody>
          <a:bodyPr anchor="t">
            <a:normAutofit/>
          </a:bodyPr>
          <a:lstStyle/>
          <a:p>
            <a:pPr marL="0" indent="0">
              <a:buNone/>
            </a:pPr>
            <a:r>
              <a:rPr lang="en-US" sz="2000" b="1"/>
              <a:t>WATCH: Why do we need study skills?</a:t>
            </a:r>
          </a:p>
          <a:p>
            <a:pPr marL="0" indent="0">
              <a:buNone/>
            </a:pPr>
            <a:r>
              <a:rPr lang="en-US" sz="2000">
                <a:hlinkClick r:id="rId4"/>
              </a:rPr>
              <a:t>https://www.youtube.com/watch?v=cM_-a7jxJLs</a:t>
            </a:r>
            <a:r>
              <a:rPr lang="en-US" sz="2000"/>
              <a:t>  (2 min)</a:t>
            </a:r>
          </a:p>
          <a:p>
            <a:pPr marL="0" indent="0">
              <a:buNone/>
            </a:pPr>
            <a:endParaRPr lang="en-US" sz="2000"/>
          </a:p>
        </p:txBody>
      </p:sp>
      <p:pic>
        <p:nvPicPr>
          <p:cNvPr id="7" name="Picture 6">
            <a:extLst>
              <a:ext uri="{FF2B5EF4-FFF2-40B4-BE49-F238E27FC236}">
                <a16:creationId xmlns:a16="http://schemas.microsoft.com/office/drawing/2014/main" id="{BFEA28F9-1F7E-A27D-FA7E-F6343EAACB48}"/>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888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F57F74A-4B00-048E-69BE-DAC800D6DCD8}"/>
              </a:ext>
            </a:extLst>
          </p:cNvPr>
          <p:cNvPicPr>
            <a:picLocks noChangeAspect="1"/>
          </p:cNvPicPr>
          <p:nvPr/>
        </p:nvPicPr>
        <p:blipFill>
          <a:blip r:embed="rId3">
            <a:alphaModFix amt="35000"/>
          </a:blip>
          <a:srcRect t="1431" b="14299"/>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E21080F6-37DA-52A4-43B5-60CAC1FBA949}"/>
              </a:ext>
            </a:extLst>
          </p:cNvPr>
          <p:cNvSpPr>
            <a:spLocks noGrp="1"/>
          </p:cNvSpPr>
          <p:nvPr>
            <p:ph type="title"/>
          </p:nvPr>
        </p:nvSpPr>
        <p:spPr>
          <a:xfrm>
            <a:off x="838200" y="365125"/>
            <a:ext cx="10515600" cy="1325563"/>
          </a:xfrm>
        </p:spPr>
        <p:txBody>
          <a:bodyPr>
            <a:normAutofit/>
          </a:bodyPr>
          <a:lstStyle/>
          <a:p>
            <a:r>
              <a:rPr lang="en-US">
                <a:solidFill>
                  <a:srgbClr val="FFFFFF"/>
                </a:solidFill>
              </a:rPr>
              <a:t>Summarising</a:t>
            </a:r>
          </a:p>
        </p:txBody>
      </p:sp>
      <p:graphicFrame>
        <p:nvGraphicFramePr>
          <p:cNvPr id="8" name="Content Placeholder 5">
            <a:extLst>
              <a:ext uri="{FF2B5EF4-FFF2-40B4-BE49-F238E27FC236}">
                <a16:creationId xmlns:a16="http://schemas.microsoft.com/office/drawing/2014/main" id="{14D699A8-CB63-33BD-B4EC-79ADF8A18464}"/>
              </a:ext>
            </a:extLst>
          </p:cNvPr>
          <p:cNvGraphicFramePr>
            <a:graphicFrameLocks noGrp="1"/>
          </p:cNvGraphicFramePr>
          <p:nvPr>
            <p:ph idx="1"/>
            <p:extLst>
              <p:ext uri="{D42A27DB-BD31-4B8C-83A1-F6EECF244321}">
                <p14:modId xmlns:p14="http://schemas.microsoft.com/office/powerpoint/2010/main" val="32140512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205C0726-3F15-73D0-9110-B3D2D81E3060}"/>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76022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8261AD-6047-5488-0B4A-3E563600EC52}"/>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Selecting important concepts</a:t>
            </a:r>
          </a:p>
        </p:txBody>
      </p:sp>
      <p:graphicFrame>
        <p:nvGraphicFramePr>
          <p:cNvPr id="25" name="Rectangle 1">
            <a:extLst>
              <a:ext uri="{FF2B5EF4-FFF2-40B4-BE49-F238E27FC236}">
                <a16:creationId xmlns:a16="http://schemas.microsoft.com/office/drawing/2014/main" id="{CBFCEA1F-7E9F-BE5F-B880-3356B1E18232}"/>
              </a:ext>
            </a:extLst>
          </p:cNvPr>
          <p:cNvGraphicFramePr>
            <a:graphicFrameLocks noGrp="1"/>
          </p:cNvGraphicFramePr>
          <p:nvPr>
            <p:ph idx="1"/>
            <p:extLst>
              <p:ext uri="{D42A27DB-BD31-4B8C-83A1-F6EECF244321}">
                <p14:modId xmlns:p14="http://schemas.microsoft.com/office/powerpoint/2010/main" val="387811053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72FFFA31-222A-B215-2672-335CE696A614}"/>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351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silhouette of woman standing on seashore during sunset">
            <a:extLst>
              <a:ext uri="{FF2B5EF4-FFF2-40B4-BE49-F238E27FC236}">
                <a16:creationId xmlns:a16="http://schemas.microsoft.com/office/drawing/2014/main" id="{8208E250-D75B-2B48-D901-4D9CBD120E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4885" y="965199"/>
            <a:ext cx="3289174" cy="4927602"/>
          </a:xfrm>
          <a:prstGeom prst="rect">
            <a:avLst/>
          </a:prstGeom>
          <a:noFill/>
          <a:extLst>
            <a:ext uri="{909E8E84-426E-40DD-AFC4-6F175D3DCCD1}">
              <a14:hiddenFill xmlns:a14="http://schemas.microsoft.com/office/drawing/2010/main">
                <a:solidFill>
                  <a:srgbClr val="FFFFFF"/>
                </a:solidFill>
              </a14:hiddenFill>
            </a:ext>
          </a:extLst>
        </p:spPr>
      </p:pic>
      <p:sp>
        <p:nvSpPr>
          <p:cNvPr id="13321" name="Freeform: Shape 13320">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7477BBE-38E9-EB01-4F9D-3E0C67506C4C}"/>
              </a:ext>
            </a:extLst>
          </p:cNvPr>
          <p:cNvSpPr>
            <a:spLocks noGrp="1"/>
          </p:cNvSpPr>
          <p:nvPr>
            <p:ph type="title"/>
          </p:nvPr>
        </p:nvSpPr>
        <p:spPr>
          <a:xfrm>
            <a:off x="5759354" y="457201"/>
            <a:ext cx="5337270" cy="1835911"/>
          </a:xfrm>
        </p:spPr>
        <p:txBody>
          <a:bodyPr anchor="b">
            <a:normAutofit/>
          </a:bodyPr>
          <a:lstStyle/>
          <a:p>
            <a:r>
              <a:rPr lang="en-US" sz="5400">
                <a:solidFill>
                  <a:srgbClr val="FFFFFF"/>
                </a:solidFill>
              </a:rPr>
              <a:t>Final Thoughts</a:t>
            </a:r>
          </a:p>
        </p:txBody>
      </p:sp>
      <p:sp>
        <p:nvSpPr>
          <p:cNvPr id="13323"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BBCFCC-1332-7A94-158A-0B1EA320FC70}"/>
              </a:ext>
            </a:extLst>
          </p:cNvPr>
          <p:cNvSpPr>
            <a:spLocks noGrp="1"/>
          </p:cNvSpPr>
          <p:nvPr>
            <p:ph idx="1"/>
          </p:nvPr>
        </p:nvSpPr>
        <p:spPr>
          <a:xfrm>
            <a:off x="5759354" y="2798064"/>
            <a:ext cx="5461095" cy="3417611"/>
          </a:xfrm>
        </p:spPr>
        <p:txBody>
          <a:bodyPr anchor="t">
            <a:normAutofit/>
          </a:bodyPr>
          <a:lstStyle/>
          <a:p>
            <a:pPr marL="0" indent="0">
              <a:buNone/>
            </a:pPr>
            <a:r>
              <a:rPr lang="en-US" sz="2200" dirty="0">
                <a:solidFill>
                  <a:srgbClr val="FFFFFF"/>
                </a:solidFill>
              </a:rPr>
              <a:t>Both study skills and study methods are used together when studying. </a:t>
            </a:r>
          </a:p>
          <a:p>
            <a:endParaRPr lang="en-US" sz="2200" dirty="0">
              <a:solidFill>
                <a:srgbClr val="FFFFFF"/>
              </a:solidFill>
            </a:endParaRPr>
          </a:p>
          <a:p>
            <a:pPr marL="0" indent="0">
              <a:buNone/>
            </a:pPr>
            <a:r>
              <a:rPr lang="en-US" sz="2200" dirty="0">
                <a:solidFill>
                  <a:srgbClr val="FFFFFF"/>
                </a:solidFill>
              </a:rPr>
              <a:t>It is important to find what skills and methods work best for YOU.</a:t>
            </a:r>
          </a:p>
          <a:p>
            <a:endParaRPr lang="en-US" sz="2200" dirty="0">
              <a:solidFill>
                <a:srgbClr val="FFFFFF"/>
              </a:solidFill>
            </a:endParaRPr>
          </a:p>
        </p:txBody>
      </p:sp>
      <p:pic>
        <p:nvPicPr>
          <p:cNvPr id="4" name="Picture 3">
            <a:extLst>
              <a:ext uri="{FF2B5EF4-FFF2-40B4-BE49-F238E27FC236}">
                <a16:creationId xmlns:a16="http://schemas.microsoft.com/office/drawing/2014/main" id="{D0E7F524-779F-1283-041B-A1C08B20A90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901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059142-9D50-23A0-9948-05282CE2A5EB}"/>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Let’s reflect on your study habits in the past</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99EC128-F3B2-29A7-9694-525126C65EDC}"/>
              </a:ext>
            </a:extLst>
          </p:cNvPr>
          <p:cNvGraphicFramePr>
            <a:graphicFrameLocks noGrp="1"/>
          </p:cNvGraphicFramePr>
          <p:nvPr>
            <p:ph idx="1"/>
            <p:extLst>
              <p:ext uri="{D42A27DB-BD31-4B8C-83A1-F6EECF244321}">
                <p14:modId xmlns:p14="http://schemas.microsoft.com/office/powerpoint/2010/main" val="3302767195"/>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9378D9C2-8A05-80C2-4576-B465A91C0BD1}"/>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09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35" name="Rectangle 103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763BE-3536-C02E-C328-A94BD6E88BD9}"/>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kern="1200">
                <a:latin typeface="+mj-lt"/>
                <a:ea typeface="+mj-ea"/>
                <a:cs typeface="+mj-cs"/>
              </a:rPr>
              <a:t>Study Skills &amp; Study Methods</a:t>
            </a:r>
          </a:p>
        </p:txBody>
      </p:sp>
      <p:pic>
        <p:nvPicPr>
          <p:cNvPr id="1028" name="Picture 4" descr="Free Laptop Woman photo and picture">
            <a:extLst>
              <a:ext uri="{FF2B5EF4-FFF2-40B4-BE49-F238E27FC236}">
                <a16:creationId xmlns:a16="http://schemas.microsoft.com/office/drawing/2014/main" id="{8C86A76C-9B2D-CB11-4E39-F4BDC65E6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866" r="20734" b="-2"/>
          <a:stretch>
            <a:fillRect/>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F83AED37-21A0-89DE-2D99-9990ECAF6214}"/>
              </a:ext>
            </a:extLst>
          </p:cNvPr>
          <p:cNvGraphicFramePr>
            <a:graphicFrameLocks noGrp="1"/>
          </p:cNvGraphicFramePr>
          <p:nvPr>
            <p:ph idx="1"/>
            <p:extLst>
              <p:ext uri="{D42A27DB-BD31-4B8C-83A1-F6EECF244321}">
                <p14:modId xmlns:p14="http://schemas.microsoft.com/office/powerpoint/2010/main" val="1670022218"/>
              </p:ext>
            </p:extLst>
          </p:nvPr>
        </p:nvGraphicFramePr>
        <p:xfrm>
          <a:off x="761802" y="1974716"/>
          <a:ext cx="4646905" cy="4533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4741F2EC-5466-6BFE-A357-2E1540F0E4AD}"/>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8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Free a book training knowledge illustration">
            <a:extLst>
              <a:ext uri="{FF2B5EF4-FFF2-40B4-BE49-F238E27FC236}">
                <a16:creationId xmlns:a16="http://schemas.microsoft.com/office/drawing/2014/main" id="{D8D686D7-9DF7-74E2-A025-A3B19F2F9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5730"/>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C5A965-D4FC-290B-2C02-605EF2FDD13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Study Skills</a:t>
            </a:r>
          </a:p>
        </p:txBody>
      </p:sp>
      <p:cxnSp>
        <p:nvCxnSpPr>
          <p:cNvPr id="2057" name="Straight Connector 205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AFF59AD-8E2B-E4A6-C3D4-9958DFA1184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41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F87A79-83E9-7FF8-E0B5-90B6D16AE36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91DB6-1212-5391-D75A-326D9FA4780A}"/>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Study Skills</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0343161-1CD0-642B-D0EB-AB0B411C172F}"/>
              </a:ext>
            </a:extLst>
          </p:cNvPr>
          <p:cNvGraphicFramePr>
            <a:graphicFrameLocks noGrp="1"/>
          </p:cNvGraphicFramePr>
          <p:nvPr>
            <p:ph idx="1"/>
            <p:extLst>
              <p:ext uri="{D42A27DB-BD31-4B8C-83A1-F6EECF244321}">
                <p14:modId xmlns:p14="http://schemas.microsoft.com/office/powerpoint/2010/main" val="98030278"/>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CC4D515-A645-3910-DCBA-65ACB7DD7E35}"/>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10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3">
            <a:extLst>
              <a:ext uri="{FF2B5EF4-FFF2-40B4-BE49-F238E27FC236}">
                <a16:creationId xmlns:a16="http://schemas.microsoft.com/office/drawing/2014/main" id="{E9021032-932D-81D7-5989-ACDED82865A4}"/>
              </a:ext>
            </a:extLst>
          </p:cNvPr>
          <p:cNvGraphicFramePr>
            <a:graphicFrameLocks noGrp="1"/>
          </p:cNvGraphicFramePr>
          <p:nvPr>
            <p:ph idx="1"/>
            <p:extLst>
              <p:ext uri="{D42A27DB-BD31-4B8C-83A1-F6EECF244321}">
                <p14:modId xmlns:p14="http://schemas.microsoft.com/office/powerpoint/2010/main" val="44083896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person sitting next to another person&#10;&#10;AI-generated content may be incorrect.">
            <a:extLst>
              <a:ext uri="{FF2B5EF4-FFF2-40B4-BE49-F238E27FC236}">
                <a16:creationId xmlns:a16="http://schemas.microsoft.com/office/drawing/2014/main" id="{BAFCEE49-B3BE-66EC-0A88-9905C3DB6150}"/>
              </a:ext>
            </a:extLst>
          </p:cNvPr>
          <p:cNvPicPr>
            <a:picLocks noChangeAspect="1"/>
          </p:cNvPicPr>
          <p:nvPr/>
        </p:nvPicPr>
        <p:blipFill>
          <a:blip r:embed="rId8"/>
          <a:srcRect l="20032" t="-1" r="33557" b="-1"/>
          <a:stretch>
            <a:fillRect/>
          </a:stretch>
        </p:blipFill>
        <p:spPr>
          <a:xfrm>
            <a:off x="0" y="-10160"/>
            <a:ext cx="4768190" cy="6858004"/>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pic>
        <p:nvPicPr>
          <p:cNvPr id="11" name="Picture 10">
            <a:extLst>
              <a:ext uri="{FF2B5EF4-FFF2-40B4-BE49-F238E27FC236}">
                <a16:creationId xmlns:a16="http://schemas.microsoft.com/office/drawing/2014/main" id="{DA03BA41-8A8C-2448-95F1-3FE35682B91A}"/>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855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8" name="Rectangle 3087">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0FC8D69-6CC9-61E2-508F-13C560973EC8}"/>
              </a:ext>
            </a:extLst>
          </p:cNvPr>
          <p:cNvSpPr>
            <a:spLocks noGrp="1"/>
          </p:cNvSpPr>
          <p:nvPr>
            <p:ph type="title"/>
          </p:nvPr>
        </p:nvSpPr>
        <p:spPr>
          <a:xfrm>
            <a:off x="838201" y="365125"/>
            <a:ext cx="5393360" cy="1325563"/>
          </a:xfrm>
        </p:spPr>
        <p:txBody>
          <a:bodyPr>
            <a:normAutofit/>
          </a:bodyPr>
          <a:lstStyle/>
          <a:p>
            <a:r>
              <a:rPr lang="en-US" dirty="0"/>
              <a:t>Reading</a:t>
            </a:r>
          </a:p>
        </p:txBody>
      </p:sp>
      <p:sp>
        <p:nvSpPr>
          <p:cNvPr id="3090" name="Freeform: Shape 3089">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C246407-B578-A0F5-9E81-5544363C203E}"/>
              </a:ext>
            </a:extLst>
          </p:cNvPr>
          <p:cNvSpPr>
            <a:spLocks noGrp="1"/>
          </p:cNvSpPr>
          <p:nvPr>
            <p:ph idx="1"/>
          </p:nvPr>
        </p:nvSpPr>
        <p:spPr>
          <a:xfrm>
            <a:off x="838200" y="1825625"/>
            <a:ext cx="5393361" cy="4351338"/>
          </a:xfrm>
        </p:spPr>
        <p:txBody>
          <a:bodyPr>
            <a:normAutofit/>
          </a:bodyPr>
          <a:lstStyle/>
          <a:p>
            <a:pPr marL="0" indent="0">
              <a:buNone/>
            </a:pPr>
            <a:r>
              <a:rPr lang="en-US" dirty="0"/>
              <a:t>Effective reading = focusing on what’s relevant, understanding, and remembering it</a:t>
            </a:r>
          </a:p>
          <a:p>
            <a:pPr marL="0" indent="0">
              <a:buNone/>
            </a:pPr>
            <a:r>
              <a:rPr lang="en-US" dirty="0"/>
              <a:t>Break reading into manageable chunks (chapters, topics) for clear goals</a:t>
            </a:r>
          </a:p>
          <a:p>
            <a:pPr>
              <a:buNone/>
            </a:pPr>
            <a:r>
              <a:rPr lang="en-US" b="1" dirty="0"/>
              <a:t>Why is reading important?</a:t>
            </a:r>
            <a:endParaRPr lang="en-US" dirty="0"/>
          </a:p>
          <a:p>
            <a:pPr lvl="1"/>
            <a:r>
              <a:rPr lang="en-US" dirty="0"/>
              <a:t>Strengthens comprehension and processing</a:t>
            </a:r>
          </a:p>
          <a:p>
            <a:pPr lvl="1"/>
            <a:r>
              <a:rPr lang="en-US" dirty="0"/>
              <a:t>Essential for gaining knowledge</a:t>
            </a:r>
          </a:p>
          <a:p>
            <a:endParaRPr lang="en-US" dirty="0"/>
          </a:p>
        </p:txBody>
      </p:sp>
      <p:sp>
        <p:nvSpPr>
          <p:cNvPr id="3092" name="Oval 3091">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Freeform: Shape 3086">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3076" name="Picture 4" descr="woman reading a book while sitting on black leather 3-seat couch">
            <a:extLst>
              <a:ext uri="{FF2B5EF4-FFF2-40B4-BE49-F238E27FC236}">
                <a16:creationId xmlns:a16="http://schemas.microsoft.com/office/drawing/2014/main" id="{B111C37A-1A3C-38D6-B97D-2981C05C3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125" r="17125"/>
          <a:stretch>
            <a:fillRect/>
          </a:stretch>
        </p:blipFill>
        <p:spPr bwMode="auto">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3089" name="Freeform: Shape 3088">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091" name="Straight Connector 3090">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093" name="Freeform: Shape 3092">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95" name="Freeform: Shape 3094">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3ECFB2C1-F54E-748A-84A8-8C5E4065333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738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62C3EC-71C7-1DEA-8C80-A2237B82D92C}"/>
              </a:ext>
            </a:extLst>
          </p:cNvPr>
          <p:cNvSpPr>
            <a:spLocks noGrp="1"/>
          </p:cNvSpPr>
          <p:nvPr>
            <p:ph type="title"/>
          </p:nvPr>
        </p:nvSpPr>
        <p:spPr>
          <a:xfrm>
            <a:off x="956826" y="1112969"/>
            <a:ext cx="3937298" cy="4166010"/>
          </a:xfrm>
        </p:spPr>
        <p:txBody>
          <a:bodyPr>
            <a:normAutofit/>
          </a:bodyPr>
          <a:lstStyle/>
          <a:p>
            <a:r>
              <a:rPr lang="en-US">
                <a:solidFill>
                  <a:srgbClr val="FFFFFF"/>
                </a:solidFill>
              </a:rPr>
              <a:t>Reading – SQ4R Method</a:t>
            </a: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5" name="Rectangle 1">
            <a:extLst>
              <a:ext uri="{FF2B5EF4-FFF2-40B4-BE49-F238E27FC236}">
                <a16:creationId xmlns:a16="http://schemas.microsoft.com/office/drawing/2014/main" id="{D45D7D27-AA55-F91E-1FDE-60600A4C24D7}"/>
              </a:ext>
            </a:extLst>
          </p:cNvPr>
          <p:cNvGraphicFramePr>
            <a:graphicFrameLocks noGrp="1"/>
          </p:cNvGraphicFramePr>
          <p:nvPr>
            <p:ph idx="1"/>
            <p:extLst>
              <p:ext uri="{D42A27DB-BD31-4B8C-83A1-F6EECF244321}">
                <p14:modId xmlns:p14="http://schemas.microsoft.com/office/powerpoint/2010/main" val="4167284318"/>
              </p:ext>
            </p:extLst>
          </p:nvPr>
        </p:nvGraphicFramePr>
        <p:xfrm>
          <a:off x="6096000" y="820880"/>
          <a:ext cx="5257799" cy="488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6CB9C360-8642-CEF3-E19E-19D8E609D453}"/>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011745"/>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C6E30B-1C6D-4ECF-80BF-AD8C2EA472B5}"/>
</file>

<file path=customXml/itemProps2.xml><?xml version="1.0" encoding="utf-8"?>
<ds:datastoreItem xmlns:ds="http://schemas.openxmlformats.org/officeDocument/2006/customXml" ds:itemID="{200CBB67-2CDF-440C-B262-A2AACFC7B6F8}">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3.xml><?xml version="1.0" encoding="utf-8"?>
<ds:datastoreItem xmlns:ds="http://schemas.openxmlformats.org/officeDocument/2006/customXml" ds:itemID="{16C3F709-F570-4BCA-A987-320BC60B3E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325</TotalTime>
  <Words>5226</Words>
  <Application>Microsoft Office PowerPoint</Application>
  <PresentationFormat>Widescreen</PresentationFormat>
  <Paragraphs>408</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Aptos Display</vt:lpstr>
      <vt:lpstr>Arial</vt:lpstr>
      <vt:lpstr>Calibri</vt:lpstr>
      <vt:lpstr>Office Theme</vt:lpstr>
      <vt:lpstr>Study Skills &amp; Study Methods</vt:lpstr>
      <vt:lpstr>Controlled Tests &amp; Exams</vt:lpstr>
      <vt:lpstr>Let’s reflect on your study habits in the past</vt:lpstr>
      <vt:lpstr>Study Skills &amp; Study Methods</vt:lpstr>
      <vt:lpstr>Study Skills</vt:lpstr>
      <vt:lpstr>Study Skills</vt:lpstr>
      <vt:lpstr>PowerPoint Presentation</vt:lpstr>
      <vt:lpstr>Reading</vt:lpstr>
      <vt:lpstr>Reading – SQ4R Method</vt:lpstr>
      <vt:lpstr>Comprehension</vt:lpstr>
      <vt:lpstr>Concentration</vt:lpstr>
      <vt:lpstr>Memory</vt:lpstr>
      <vt:lpstr>Organisation &amp; Time Management</vt:lpstr>
      <vt:lpstr>Study Methods</vt:lpstr>
      <vt:lpstr>Taking Notes</vt:lpstr>
      <vt:lpstr>The use of colour and an index</vt:lpstr>
      <vt:lpstr>Whiteboards, Markers &amp; Tracing Paper</vt:lpstr>
      <vt:lpstr>Mind Mapping</vt:lpstr>
      <vt:lpstr>Brainstorming</vt:lpstr>
      <vt:lpstr>Summarising</vt:lpstr>
      <vt:lpstr>Selecting important concepts</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3</cp:revision>
  <dcterms:created xsi:type="dcterms:W3CDTF">2025-09-16T07:44:10Z</dcterms:created>
  <dcterms:modified xsi:type="dcterms:W3CDTF">2025-10-14T13:06:01Z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