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7" r:id="rId5"/>
    <p:sldId id="258" r:id="rId6"/>
    <p:sldId id="259" r:id="rId7"/>
    <p:sldId id="260" r:id="rId8"/>
    <p:sldId id="261" r:id="rId9"/>
    <p:sldId id="26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D51D8-99C7-4EC9-8B83-70933EA17138}" v="11" dt="2025-10-24T06:00:12.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75" autoAdjust="0"/>
  </p:normalViewPr>
  <p:slideViewPr>
    <p:cSldViewPr snapToGrid="0">
      <p:cViewPr varScale="1">
        <p:scale>
          <a:sx n="43" d="100"/>
          <a:sy n="43" d="100"/>
        </p:scale>
        <p:origin x="2150"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E3DEF142-CC7A-44CA-B5B4-48BABF1A3E75}"/>
    <pc:docChg chg="custSel modSld">
      <pc:chgData name="Megan Botes" userId="70568131-745a-489b-b4fe-9e78c579dd6d" providerId="ADAL" clId="{E3DEF142-CC7A-44CA-B5B4-48BABF1A3E75}" dt="2025-10-24T06:00:12.916" v="48"/>
      <pc:docMkLst>
        <pc:docMk/>
      </pc:docMkLst>
      <pc:sldChg chg="addSp delSp modSp mod">
        <pc:chgData name="Megan Botes" userId="70568131-745a-489b-b4fe-9e78c579dd6d" providerId="ADAL" clId="{E3DEF142-CC7A-44CA-B5B4-48BABF1A3E75}" dt="2025-10-24T06:00:12.916" v="48"/>
        <pc:sldMkLst>
          <pc:docMk/>
          <pc:sldMk cId="963836504" sldId="257"/>
        </pc:sldMkLst>
        <pc:spChg chg="del">
          <ac:chgData name="Megan Botes" userId="70568131-745a-489b-b4fe-9e78c579dd6d" providerId="ADAL" clId="{E3DEF142-CC7A-44CA-B5B4-48BABF1A3E75}" dt="2025-10-24T05:53:10.037" v="3" actId="478"/>
          <ac:spMkLst>
            <pc:docMk/>
            <pc:sldMk cId="963836504" sldId="257"/>
            <ac:spMk id="2" creationId="{E642E51A-E584-21FB-AEE9-67F30BD6D328}"/>
          </ac:spMkLst>
        </pc:spChg>
        <pc:spChg chg="del">
          <ac:chgData name="Megan Botes" userId="70568131-745a-489b-b4fe-9e78c579dd6d" providerId="ADAL" clId="{E3DEF142-CC7A-44CA-B5B4-48BABF1A3E75}" dt="2025-10-24T05:53:12.869" v="5" actId="478"/>
          <ac:spMkLst>
            <pc:docMk/>
            <pc:sldMk cId="963836504" sldId="257"/>
            <ac:spMk id="3" creationId="{E453BC05-FB98-432D-F02F-20071CF34916}"/>
          </ac:spMkLst>
        </pc:spChg>
        <pc:spChg chg="add del mod">
          <ac:chgData name="Megan Botes" userId="70568131-745a-489b-b4fe-9e78c579dd6d" providerId="ADAL" clId="{E3DEF142-CC7A-44CA-B5B4-48BABF1A3E75}" dt="2025-10-24T05:53:11.367" v="4" actId="478"/>
          <ac:spMkLst>
            <pc:docMk/>
            <pc:sldMk cId="963836504" sldId="257"/>
            <ac:spMk id="6" creationId="{D11677A8-3C37-5263-A68B-282E556103D7}"/>
          </ac:spMkLst>
        </pc:spChg>
        <pc:spChg chg="add del mod">
          <ac:chgData name="Megan Botes" userId="70568131-745a-489b-b4fe-9e78c579dd6d" providerId="ADAL" clId="{E3DEF142-CC7A-44CA-B5B4-48BABF1A3E75}" dt="2025-10-24T05:55:05.913" v="6"/>
          <ac:spMkLst>
            <pc:docMk/>
            <pc:sldMk cId="963836504" sldId="257"/>
            <ac:spMk id="8" creationId="{DFA27AB9-B0CC-866F-E419-544A3B95ADF0}"/>
          </ac:spMkLst>
        </pc:spChg>
        <pc:spChg chg="del">
          <ac:chgData name="Megan Botes" userId="70568131-745a-489b-b4fe-9e78c579dd6d" providerId="ADAL" clId="{E3DEF142-CC7A-44CA-B5B4-48BABF1A3E75}" dt="2025-10-24T05:55:14.126" v="9" actId="26606"/>
          <ac:spMkLst>
            <pc:docMk/>
            <pc:sldMk cId="963836504" sldId="257"/>
            <ac:spMk id="1031" creationId="{A2679492-7988-4050-9056-542444452411}"/>
          </ac:spMkLst>
        </pc:spChg>
        <pc:spChg chg="del">
          <ac:chgData name="Megan Botes" userId="70568131-745a-489b-b4fe-9e78c579dd6d" providerId="ADAL" clId="{E3DEF142-CC7A-44CA-B5B4-48BABF1A3E75}" dt="2025-10-24T05:55:14.126" v="9" actId="26606"/>
          <ac:spMkLst>
            <pc:docMk/>
            <pc:sldMk cId="963836504" sldId="257"/>
            <ac:spMk id="1033" creationId="{B091B163-7D61-4891-ABCF-5C13D9C418D0}"/>
          </ac:spMkLst>
        </pc:spChg>
        <pc:spChg chg="add">
          <ac:chgData name="Megan Botes" userId="70568131-745a-489b-b4fe-9e78c579dd6d" providerId="ADAL" clId="{E3DEF142-CC7A-44CA-B5B4-48BABF1A3E75}" dt="2025-10-24T05:55:14.126" v="9" actId="26606"/>
          <ac:spMkLst>
            <pc:docMk/>
            <pc:sldMk cId="963836504" sldId="257"/>
            <ac:spMk id="1040" creationId="{42A4FC2C-047E-45A5-965D-8E1E3BF09BC6}"/>
          </ac:spMkLst>
        </pc:spChg>
        <pc:picChg chg="del">
          <ac:chgData name="Megan Botes" userId="70568131-745a-489b-b4fe-9e78c579dd6d" providerId="ADAL" clId="{E3DEF142-CC7A-44CA-B5B4-48BABF1A3E75}" dt="2025-10-24T05:53:05.360" v="2" actId="478"/>
          <ac:picMkLst>
            <pc:docMk/>
            <pc:sldMk cId="963836504" sldId="257"/>
            <ac:picMk id="4" creationId="{41BF0FA9-4791-7ED9-8703-E8AE3DC96F37}"/>
          </ac:picMkLst>
        </pc:picChg>
        <pc:picChg chg="add mod">
          <ac:chgData name="Megan Botes" userId="70568131-745a-489b-b4fe-9e78c579dd6d" providerId="ADAL" clId="{E3DEF142-CC7A-44CA-B5B4-48BABF1A3E75}" dt="2025-10-24T05:55:14.126" v="9" actId="26606"/>
          <ac:picMkLst>
            <pc:docMk/>
            <pc:sldMk cId="963836504" sldId="257"/>
            <ac:picMk id="10" creationId="{1907D742-E512-6854-2537-80B44D8AA657}"/>
          </ac:picMkLst>
        </pc:picChg>
        <pc:picChg chg="add mod">
          <ac:chgData name="Megan Botes" userId="70568131-745a-489b-b4fe-9e78c579dd6d" providerId="ADAL" clId="{E3DEF142-CC7A-44CA-B5B4-48BABF1A3E75}" dt="2025-10-24T06:00:12.916" v="48"/>
          <ac:picMkLst>
            <pc:docMk/>
            <pc:sldMk cId="963836504" sldId="257"/>
            <ac:picMk id="11" creationId="{732F8155-E4EF-D80C-412C-B63FE0921D40}"/>
          </ac:picMkLst>
        </pc:picChg>
        <pc:picChg chg="del">
          <ac:chgData name="Megan Botes" userId="70568131-745a-489b-b4fe-9e78c579dd6d" providerId="ADAL" clId="{E3DEF142-CC7A-44CA-B5B4-48BABF1A3E75}" dt="2025-10-24T05:53:01.119" v="0" actId="21"/>
          <ac:picMkLst>
            <pc:docMk/>
            <pc:sldMk cId="963836504" sldId="257"/>
            <ac:picMk id="1026" creationId="{4706CDC5-C0FA-F4BC-316B-0511AFF3DA62}"/>
          </ac:picMkLst>
        </pc:picChg>
        <pc:cxnChg chg="del">
          <ac:chgData name="Megan Botes" userId="70568131-745a-489b-b4fe-9e78c579dd6d" providerId="ADAL" clId="{E3DEF142-CC7A-44CA-B5B4-48BABF1A3E75}" dt="2025-10-24T05:55:14.126" v="9" actId="26606"/>
          <ac:cxnSpMkLst>
            <pc:docMk/>
            <pc:sldMk cId="963836504" sldId="257"/>
            <ac:cxnSpMk id="1035" creationId="{C49DA8F6-BCC1-4447-B54C-57856834B94B}"/>
          </ac:cxnSpMkLst>
        </pc:cxnChg>
      </pc:sldChg>
      <pc:sldChg chg="addSp delSp modSp mod">
        <pc:chgData name="Megan Botes" userId="70568131-745a-489b-b4fe-9e78c579dd6d" providerId="ADAL" clId="{E3DEF142-CC7A-44CA-B5B4-48BABF1A3E75}" dt="2025-10-24T05:56:27.505" v="18" actId="12100"/>
        <pc:sldMkLst>
          <pc:docMk/>
          <pc:sldMk cId="4169077458" sldId="258"/>
        </pc:sldMkLst>
        <pc:spChg chg="mod">
          <ac:chgData name="Megan Botes" userId="70568131-745a-489b-b4fe-9e78c579dd6d" providerId="ADAL" clId="{E3DEF142-CC7A-44CA-B5B4-48BABF1A3E75}" dt="2025-10-24T05:56:19.688" v="17" actId="122"/>
          <ac:spMkLst>
            <pc:docMk/>
            <pc:sldMk cId="4169077458" sldId="258"/>
            <ac:spMk id="2" creationId="{E3B0CF5A-8B9B-C759-8B5E-3E131448E45E}"/>
          </ac:spMkLst>
        </pc:spChg>
        <pc:grpChg chg="del">
          <ac:chgData name="Megan Botes" userId="70568131-745a-489b-b4fe-9e78c579dd6d" providerId="ADAL" clId="{E3DEF142-CC7A-44CA-B5B4-48BABF1A3E75}" dt="2025-10-24T05:55:57.739" v="10" actId="26606"/>
          <ac:grpSpMkLst>
            <pc:docMk/>
            <pc:sldMk cId="4169077458" sldId="258"/>
            <ac:grpSpMk id="44" creationId="{069C9563-3F88-F4E8-69B1-522A21F2EAD7}"/>
          </ac:grpSpMkLst>
        </pc:grpChg>
        <pc:graphicFrameChg chg="mod ord modGraphic">
          <ac:chgData name="Megan Botes" userId="70568131-745a-489b-b4fe-9e78c579dd6d" providerId="ADAL" clId="{E3DEF142-CC7A-44CA-B5B4-48BABF1A3E75}" dt="2025-10-24T05:56:27.505" v="18" actId="12100"/>
          <ac:graphicFrameMkLst>
            <pc:docMk/>
            <pc:sldMk cId="4169077458" sldId="258"/>
            <ac:graphicFrameMk id="5" creationId="{EDE490CE-C285-3DC4-435A-84A4E140C54F}"/>
          </ac:graphicFrameMkLst>
        </pc:graphicFrameChg>
        <pc:picChg chg="ord">
          <ac:chgData name="Megan Botes" userId="70568131-745a-489b-b4fe-9e78c579dd6d" providerId="ADAL" clId="{E3DEF142-CC7A-44CA-B5B4-48BABF1A3E75}" dt="2025-10-24T05:55:57.739" v="10" actId="26606"/>
          <ac:picMkLst>
            <pc:docMk/>
            <pc:sldMk cId="4169077458" sldId="258"/>
            <ac:picMk id="4" creationId="{E8854D90-AC22-CDEB-71FD-466BDC642A49}"/>
          </ac:picMkLst>
        </pc:picChg>
        <pc:picChg chg="add mod">
          <ac:chgData name="Megan Botes" userId="70568131-745a-489b-b4fe-9e78c579dd6d" providerId="ADAL" clId="{E3DEF142-CC7A-44CA-B5B4-48BABF1A3E75}" dt="2025-10-24T05:55:57.739" v="10" actId="26606"/>
          <ac:picMkLst>
            <pc:docMk/>
            <pc:sldMk cId="4169077458" sldId="258"/>
            <ac:picMk id="1026" creationId="{4706CDC5-C0FA-F4BC-316B-0511AFF3DA62}"/>
          </ac:picMkLst>
        </pc:picChg>
        <pc:cxnChg chg="add">
          <ac:chgData name="Megan Botes" userId="70568131-745a-489b-b4fe-9e78c579dd6d" providerId="ADAL" clId="{E3DEF142-CC7A-44CA-B5B4-48BABF1A3E75}" dt="2025-10-24T05:55:57.739" v="10" actId="26606"/>
          <ac:cxnSpMkLst>
            <pc:docMk/>
            <pc:sldMk cId="4169077458" sldId="258"/>
            <ac:cxnSpMk id="1031" creationId="{1503BFE4-729B-D9D0-C17B-501E6AF1127A}"/>
          </ac:cxnSpMkLst>
        </pc:cxnChg>
      </pc:sldChg>
      <pc:sldChg chg="addSp delSp modSp mod">
        <pc:chgData name="Megan Botes" userId="70568131-745a-489b-b4fe-9e78c579dd6d" providerId="ADAL" clId="{E3DEF142-CC7A-44CA-B5B4-48BABF1A3E75}" dt="2025-10-24T05:57:17.107" v="27" actId="20577"/>
        <pc:sldMkLst>
          <pc:docMk/>
          <pc:sldMk cId="1744195511" sldId="259"/>
        </pc:sldMkLst>
        <pc:spChg chg="mod">
          <ac:chgData name="Megan Botes" userId="70568131-745a-489b-b4fe-9e78c579dd6d" providerId="ADAL" clId="{E3DEF142-CC7A-44CA-B5B4-48BABF1A3E75}" dt="2025-10-24T05:56:59.670" v="21" actId="26606"/>
          <ac:spMkLst>
            <pc:docMk/>
            <pc:sldMk cId="1744195511" sldId="259"/>
            <ac:spMk id="2" creationId="{DD59782B-5EEF-08AD-A96A-6199862404C7}"/>
          </ac:spMkLst>
        </pc:spChg>
        <pc:spChg chg="del">
          <ac:chgData name="Megan Botes" userId="70568131-745a-489b-b4fe-9e78c579dd6d" providerId="ADAL" clId="{E3DEF142-CC7A-44CA-B5B4-48BABF1A3E75}" dt="2025-10-24T05:56:59.670" v="21" actId="26606"/>
          <ac:spMkLst>
            <pc:docMk/>
            <pc:sldMk cId="1744195511" sldId="259"/>
            <ac:spMk id="2064" creationId="{327D73B4-9F5C-4A64-A179-51B9500CB8B5}"/>
          </ac:spMkLst>
        </pc:spChg>
        <pc:spChg chg="del">
          <ac:chgData name="Megan Botes" userId="70568131-745a-489b-b4fe-9e78c579dd6d" providerId="ADAL" clId="{E3DEF142-CC7A-44CA-B5B4-48BABF1A3E75}" dt="2025-10-24T05:56:59.670" v="21" actId="26606"/>
          <ac:spMkLst>
            <pc:docMk/>
            <pc:sldMk cId="1744195511" sldId="259"/>
            <ac:spMk id="2066" creationId="{C1F06963-6374-4B48-844F-071A9BAAAE02}"/>
          </ac:spMkLst>
        </pc:spChg>
        <pc:spChg chg="del">
          <ac:chgData name="Megan Botes" userId="70568131-745a-489b-b4fe-9e78c579dd6d" providerId="ADAL" clId="{E3DEF142-CC7A-44CA-B5B4-48BABF1A3E75}" dt="2025-10-24T05:56:59.670" v="21" actId="26606"/>
          <ac:spMkLst>
            <pc:docMk/>
            <pc:sldMk cId="1744195511" sldId="259"/>
            <ac:spMk id="2068" creationId="{6CB927A4-E432-4310-9CD5-E89FF5063179}"/>
          </ac:spMkLst>
        </pc:spChg>
        <pc:spChg chg="del">
          <ac:chgData name="Megan Botes" userId="70568131-745a-489b-b4fe-9e78c579dd6d" providerId="ADAL" clId="{E3DEF142-CC7A-44CA-B5B4-48BABF1A3E75}" dt="2025-10-24T05:56:59.670" v="21" actId="26606"/>
          <ac:spMkLst>
            <pc:docMk/>
            <pc:sldMk cId="1744195511" sldId="259"/>
            <ac:spMk id="2070" creationId="{1453BF6C-B012-48B7-B4E8-6D7AC7C27D02}"/>
          </ac:spMkLst>
        </pc:spChg>
        <pc:spChg chg="del">
          <ac:chgData name="Megan Botes" userId="70568131-745a-489b-b4fe-9e78c579dd6d" providerId="ADAL" clId="{E3DEF142-CC7A-44CA-B5B4-48BABF1A3E75}" dt="2025-10-24T05:56:59.670" v="21" actId="26606"/>
          <ac:spMkLst>
            <pc:docMk/>
            <pc:sldMk cId="1744195511" sldId="259"/>
            <ac:spMk id="2072" creationId="{E3020543-B24B-4EC4-8FFC-8DD88EEA91A8}"/>
          </ac:spMkLst>
        </pc:spChg>
        <pc:graphicFrameChg chg="mod ord modGraphic">
          <ac:chgData name="Megan Botes" userId="70568131-745a-489b-b4fe-9e78c579dd6d" providerId="ADAL" clId="{E3DEF142-CC7A-44CA-B5B4-48BABF1A3E75}" dt="2025-10-24T05:57:17.107" v="27" actId="20577"/>
          <ac:graphicFrameMkLst>
            <pc:docMk/>
            <pc:sldMk cId="1744195511" sldId="259"/>
            <ac:graphicFrameMk id="5" creationId="{4293A9C7-6B3B-E78F-C817-669C884218CE}"/>
          </ac:graphicFrameMkLst>
        </pc:graphicFrameChg>
        <pc:picChg chg="add mod">
          <ac:chgData name="Megan Botes" userId="70568131-745a-489b-b4fe-9e78c579dd6d" providerId="ADAL" clId="{E3DEF142-CC7A-44CA-B5B4-48BABF1A3E75}" dt="2025-10-24T05:56:59.670" v="21" actId="26606"/>
          <ac:picMkLst>
            <pc:docMk/>
            <pc:sldMk cId="1744195511" sldId="259"/>
            <ac:picMk id="3" creationId="{44A581E9-52BF-ABFD-5F63-0D60FFD22394}"/>
          </ac:picMkLst>
        </pc:picChg>
        <pc:picChg chg="ord">
          <ac:chgData name="Megan Botes" userId="70568131-745a-489b-b4fe-9e78c579dd6d" providerId="ADAL" clId="{E3DEF142-CC7A-44CA-B5B4-48BABF1A3E75}" dt="2025-10-24T05:56:59.670" v="21" actId="26606"/>
          <ac:picMkLst>
            <pc:docMk/>
            <pc:sldMk cId="1744195511" sldId="259"/>
            <ac:picMk id="4" creationId="{11C61CA0-F6C7-DC81-3F1C-2722496514FC}"/>
          </ac:picMkLst>
        </pc:picChg>
        <pc:picChg chg="del">
          <ac:chgData name="Megan Botes" userId="70568131-745a-489b-b4fe-9e78c579dd6d" providerId="ADAL" clId="{E3DEF142-CC7A-44CA-B5B4-48BABF1A3E75}" dt="2025-10-24T05:56:42.597" v="19" actId="478"/>
          <ac:picMkLst>
            <pc:docMk/>
            <pc:sldMk cId="1744195511" sldId="259"/>
            <ac:picMk id="2050" creationId="{3B195846-7C24-6DAA-F9BB-6572513E71DD}"/>
          </ac:picMkLst>
        </pc:picChg>
        <pc:cxnChg chg="add">
          <ac:chgData name="Megan Botes" userId="70568131-745a-489b-b4fe-9e78c579dd6d" providerId="ADAL" clId="{E3DEF142-CC7A-44CA-B5B4-48BABF1A3E75}" dt="2025-10-24T05:56:59.670" v="21" actId="26606"/>
          <ac:cxnSpMkLst>
            <pc:docMk/>
            <pc:sldMk cId="1744195511" sldId="259"/>
            <ac:cxnSpMk id="2079" creationId="{1503BFE4-729B-D9D0-C17B-501E6AF1127A}"/>
          </ac:cxnSpMkLst>
        </pc:cxnChg>
      </pc:sldChg>
      <pc:sldChg chg="addSp delSp modSp mod">
        <pc:chgData name="Megan Botes" userId="70568131-745a-489b-b4fe-9e78c579dd6d" providerId="ADAL" clId="{E3DEF142-CC7A-44CA-B5B4-48BABF1A3E75}" dt="2025-10-24T05:58:17.452" v="40" actId="14100"/>
        <pc:sldMkLst>
          <pc:docMk/>
          <pc:sldMk cId="588657802" sldId="260"/>
        </pc:sldMkLst>
        <pc:spChg chg="mod">
          <ac:chgData name="Megan Botes" userId="70568131-745a-489b-b4fe-9e78c579dd6d" providerId="ADAL" clId="{E3DEF142-CC7A-44CA-B5B4-48BABF1A3E75}" dt="2025-10-24T05:57:58.490" v="30" actId="26606"/>
          <ac:spMkLst>
            <pc:docMk/>
            <pc:sldMk cId="588657802" sldId="260"/>
            <ac:spMk id="2" creationId="{2C8EFD3C-C733-F95F-C6A4-7781BDBA8A1D}"/>
          </ac:spMkLst>
        </pc:spChg>
        <pc:spChg chg="mod">
          <ac:chgData name="Megan Botes" userId="70568131-745a-489b-b4fe-9e78c579dd6d" providerId="ADAL" clId="{E3DEF142-CC7A-44CA-B5B4-48BABF1A3E75}" dt="2025-10-24T05:58:17.452" v="40" actId="14100"/>
          <ac:spMkLst>
            <pc:docMk/>
            <pc:sldMk cId="588657802" sldId="260"/>
            <ac:spMk id="3" creationId="{0FD1573F-D7CC-9DD9-579D-B4C5F69B92E4}"/>
          </ac:spMkLst>
        </pc:spChg>
        <pc:spChg chg="add">
          <ac:chgData name="Megan Botes" userId="70568131-745a-489b-b4fe-9e78c579dd6d" providerId="ADAL" clId="{E3DEF142-CC7A-44CA-B5B4-48BABF1A3E75}" dt="2025-10-24T05:57:58.490" v="30" actId="26606"/>
          <ac:spMkLst>
            <pc:docMk/>
            <pc:sldMk cId="588657802" sldId="260"/>
            <ac:spMk id="3104" creationId="{B210AC1D-4063-4C6E-9528-FA9C4C0C18E6}"/>
          </ac:spMkLst>
        </pc:spChg>
        <pc:spChg chg="add">
          <ac:chgData name="Megan Botes" userId="70568131-745a-489b-b4fe-9e78c579dd6d" providerId="ADAL" clId="{E3DEF142-CC7A-44CA-B5B4-48BABF1A3E75}" dt="2025-10-24T05:57:58.490" v="30" actId="26606"/>
          <ac:spMkLst>
            <pc:docMk/>
            <pc:sldMk cId="588657802" sldId="260"/>
            <ac:spMk id="3106" creationId="{02F8C595-E68C-4306-AED8-DC7826A0A506}"/>
          </ac:spMkLst>
        </pc:spChg>
        <pc:grpChg chg="del">
          <ac:chgData name="Megan Botes" userId="70568131-745a-489b-b4fe-9e78c579dd6d" providerId="ADAL" clId="{E3DEF142-CC7A-44CA-B5B4-48BABF1A3E75}" dt="2025-10-24T05:57:58.490" v="30" actId="26606"/>
          <ac:grpSpMkLst>
            <pc:docMk/>
            <pc:sldMk cId="588657802" sldId="260"/>
            <ac:grpSpMk id="3097" creationId="{8CE57D37-C2D0-066B-1AE3-6F4244344F27}"/>
          </ac:grpSpMkLst>
        </pc:grpChg>
        <pc:picChg chg="mod">
          <ac:chgData name="Megan Botes" userId="70568131-745a-489b-b4fe-9e78c579dd6d" providerId="ADAL" clId="{E3DEF142-CC7A-44CA-B5B4-48BABF1A3E75}" dt="2025-10-24T05:58:06.803" v="32" actId="27614"/>
          <ac:picMkLst>
            <pc:docMk/>
            <pc:sldMk cId="588657802" sldId="260"/>
            <ac:picMk id="4" creationId="{97BEA07A-BB6C-4709-BD4A-11AF007A0F90}"/>
          </ac:picMkLst>
        </pc:picChg>
        <pc:picChg chg="add mod ord">
          <ac:chgData name="Megan Botes" userId="70568131-745a-489b-b4fe-9e78c579dd6d" providerId="ADAL" clId="{E3DEF142-CC7A-44CA-B5B4-48BABF1A3E75}" dt="2025-10-24T05:57:58.490" v="30" actId="26606"/>
          <ac:picMkLst>
            <pc:docMk/>
            <pc:sldMk cId="588657802" sldId="260"/>
            <ac:picMk id="5" creationId="{70FE64B9-3761-0131-8B56-277F3FD37D44}"/>
          </ac:picMkLst>
        </pc:picChg>
        <pc:picChg chg="del">
          <ac:chgData name="Megan Botes" userId="70568131-745a-489b-b4fe-9e78c579dd6d" providerId="ADAL" clId="{E3DEF142-CC7A-44CA-B5B4-48BABF1A3E75}" dt="2025-10-24T05:57:48.713" v="28" actId="478"/>
          <ac:picMkLst>
            <pc:docMk/>
            <pc:sldMk cId="588657802" sldId="260"/>
            <ac:picMk id="3074" creationId="{5E83A77E-D268-02A8-907B-604FF09F58D6}"/>
          </ac:picMkLst>
        </pc:picChg>
      </pc:sldChg>
      <pc:sldChg chg="addSp delSp modSp mod">
        <pc:chgData name="Megan Botes" userId="70568131-745a-489b-b4fe-9e78c579dd6d" providerId="ADAL" clId="{E3DEF142-CC7A-44CA-B5B4-48BABF1A3E75}" dt="2025-10-24T05:58:52.456" v="45" actId="20577"/>
        <pc:sldMkLst>
          <pc:docMk/>
          <pc:sldMk cId="1064923715" sldId="261"/>
        </pc:sldMkLst>
        <pc:spChg chg="mod">
          <ac:chgData name="Megan Botes" userId="70568131-745a-489b-b4fe-9e78c579dd6d" providerId="ADAL" clId="{E3DEF142-CC7A-44CA-B5B4-48BABF1A3E75}" dt="2025-10-24T05:58:52.456" v="45" actId="20577"/>
          <ac:spMkLst>
            <pc:docMk/>
            <pc:sldMk cId="1064923715" sldId="261"/>
            <ac:spMk id="3" creationId="{EDD8FAD2-39ED-9E50-F9B3-A3EBA06654D6}"/>
          </ac:spMkLst>
        </pc:spChg>
        <pc:grpChg chg="del">
          <ac:chgData name="Megan Botes" userId="70568131-745a-489b-b4fe-9e78c579dd6d" providerId="ADAL" clId="{E3DEF142-CC7A-44CA-B5B4-48BABF1A3E75}" dt="2025-10-24T05:58:37.707" v="41" actId="26606"/>
          <ac:grpSpMkLst>
            <pc:docMk/>
            <pc:sldMk cId="1064923715" sldId="261"/>
            <ac:grpSpMk id="4103" creationId="{31C49F18-8757-4E87-5C2E-9D6D7B82BA3B}"/>
          </ac:grpSpMkLst>
        </pc:grpChg>
        <pc:grpChg chg="add">
          <ac:chgData name="Megan Botes" userId="70568131-745a-489b-b4fe-9e78c579dd6d" providerId="ADAL" clId="{E3DEF142-CC7A-44CA-B5B4-48BABF1A3E75}" dt="2025-10-24T05:58:37.707" v="41" actId="26606"/>
          <ac:grpSpMkLst>
            <pc:docMk/>
            <pc:sldMk cId="1064923715" sldId="261"/>
            <ac:grpSpMk id="4110" creationId="{5EFBDE31-BB3E-6CFC-23CD-B5976DA38438}"/>
          </ac:grpSpMkLst>
        </pc:grpChg>
        <pc:picChg chg="mod">
          <ac:chgData name="Megan Botes" userId="70568131-745a-489b-b4fe-9e78c579dd6d" providerId="ADAL" clId="{E3DEF142-CC7A-44CA-B5B4-48BABF1A3E75}" dt="2025-10-24T05:58:37.707" v="41" actId="26606"/>
          <ac:picMkLst>
            <pc:docMk/>
            <pc:sldMk cId="1064923715" sldId="261"/>
            <ac:picMk id="4098" creationId="{6B9DAD03-C99F-C9C1-08B0-55FA0F34AEB7}"/>
          </ac:picMkLst>
        </pc:picChg>
      </pc:sldChg>
      <pc:sldChg chg="addSp delSp modSp mod">
        <pc:chgData name="Megan Botes" userId="70568131-745a-489b-b4fe-9e78c579dd6d" providerId="ADAL" clId="{E3DEF142-CC7A-44CA-B5B4-48BABF1A3E75}" dt="2025-10-24T05:59:43.161" v="47"/>
        <pc:sldMkLst>
          <pc:docMk/>
          <pc:sldMk cId="2652628770" sldId="262"/>
        </pc:sldMkLst>
        <pc:spChg chg="mod">
          <ac:chgData name="Megan Botes" userId="70568131-745a-489b-b4fe-9e78c579dd6d" providerId="ADAL" clId="{E3DEF142-CC7A-44CA-B5B4-48BABF1A3E75}" dt="2025-10-24T05:59:10.600" v="46" actId="26606"/>
          <ac:spMkLst>
            <pc:docMk/>
            <pc:sldMk cId="2652628770" sldId="262"/>
            <ac:spMk id="2" creationId="{7B4C03F2-4FBA-C73B-EF47-E57578DF1D09}"/>
          </ac:spMkLst>
        </pc:spChg>
        <pc:spChg chg="del">
          <ac:chgData name="Megan Botes" userId="70568131-745a-489b-b4fe-9e78c579dd6d" providerId="ADAL" clId="{E3DEF142-CC7A-44CA-B5B4-48BABF1A3E75}" dt="2025-10-24T05:59:10.600" v="46" actId="26606"/>
          <ac:spMkLst>
            <pc:docMk/>
            <pc:sldMk cId="2652628770" sldId="262"/>
            <ac:spMk id="13" creationId="{58BDB0EE-D238-415B-9ED8-62AA6AB2AAD1}"/>
          </ac:spMkLst>
        </pc:spChg>
        <pc:spChg chg="del">
          <ac:chgData name="Megan Botes" userId="70568131-745a-489b-b4fe-9e78c579dd6d" providerId="ADAL" clId="{E3DEF142-CC7A-44CA-B5B4-48BABF1A3E75}" dt="2025-10-24T05:59:10.600" v="46" actId="26606"/>
          <ac:spMkLst>
            <pc:docMk/>
            <pc:sldMk cId="2652628770" sldId="262"/>
            <ac:spMk id="14" creationId="{2659FDB4-FCBE-4A89-B46D-43D4FA54464D}"/>
          </ac:spMkLst>
        </pc:spChg>
        <pc:spChg chg="del">
          <ac:chgData name="Megan Botes" userId="70568131-745a-489b-b4fe-9e78c579dd6d" providerId="ADAL" clId="{E3DEF142-CC7A-44CA-B5B4-48BABF1A3E75}" dt="2025-10-24T05:59:10.600" v="46" actId="26606"/>
          <ac:spMkLst>
            <pc:docMk/>
            <pc:sldMk cId="2652628770" sldId="262"/>
            <ac:spMk id="15" creationId="{C5B55FC3-961D-4325-82F1-DE92B0D04E03}"/>
          </ac:spMkLst>
        </pc:spChg>
        <pc:spChg chg="del">
          <ac:chgData name="Megan Botes" userId="70568131-745a-489b-b4fe-9e78c579dd6d" providerId="ADAL" clId="{E3DEF142-CC7A-44CA-B5B4-48BABF1A3E75}" dt="2025-10-24T05:59:10.600" v="46" actId="26606"/>
          <ac:spMkLst>
            <pc:docMk/>
            <pc:sldMk cId="2652628770" sldId="262"/>
            <ac:spMk id="17" creationId="{4C8AB332-D09E-4F28-943C-DABDD4716A3C}"/>
          </ac:spMkLst>
        </pc:spChg>
        <pc:spChg chg="add">
          <ac:chgData name="Megan Botes" userId="70568131-745a-489b-b4fe-9e78c579dd6d" providerId="ADAL" clId="{E3DEF142-CC7A-44CA-B5B4-48BABF1A3E75}" dt="2025-10-24T05:59:10.600" v="46" actId="26606"/>
          <ac:spMkLst>
            <pc:docMk/>
            <pc:sldMk cId="2652628770" sldId="262"/>
            <ac:spMk id="23" creationId="{2659FDB4-FCBE-4A89-B46D-43D4FA54464D}"/>
          </ac:spMkLst>
        </pc:spChg>
        <pc:graphicFrameChg chg="mod ord modGraphic">
          <ac:chgData name="Megan Botes" userId="70568131-745a-489b-b4fe-9e78c579dd6d" providerId="ADAL" clId="{E3DEF142-CC7A-44CA-B5B4-48BABF1A3E75}" dt="2025-10-24T05:59:43.161" v="47"/>
          <ac:graphicFrameMkLst>
            <pc:docMk/>
            <pc:sldMk cId="2652628770" sldId="262"/>
            <ac:graphicFrameMk id="18" creationId="{6CB18178-A566-E0F1-A9B0-58E72D0EBBB8}"/>
          </ac:graphicFrameMkLst>
        </pc:graphicFrameChg>
        <pc:cxnChg chg="del">
          <ac:chgData name="Megan Botes" userId="70568131-745a-489b-b4fe-9e78c579dd6d" providerId="ADAL" clId="{E3DEF142-CC7A-44CA-B5B4-48BABF1A3E75}" dt="2025-10-24T05:59:10.600" v="46" actId="26606"/>
          <ac:cxnSpMkLst>
            <pc:docMk/>
            <pc:sldMk cId="2652628770" sldId="262"/>
            <ac:cxnSpMk id="16" creationId="{C8F51B3F-8331-4E4A-AE96-D47B1006EEAD}"/>
          </ac:cxnSpMkLst>
        </pc:cxnChg>
        <pc:cxnChg chg="add">
          <ac:chgData name="Megan Botes" userId="70568131-745a-489b-b4fe-9e78c579dd6d" providerId="ADAL" clId="{E3DEF142-CC7A-44CA-B5B4-48BABF1A3E75}" dt="2025-10-24T05:59:10.600" v="46" actId="26606"/>
          <ac:cxnSpMkLst>
            <pc:docMk/>
            <pc:sldMk cId="2652628770" sldId="262"/>
            <ac:cxnSpMk id="25" creationId="{C8F51B3F-8331-4E4A-AE96-D47B1006EEAD}"/>
          </ac:cxnSpMkLst>
        </pc:cxn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ECF1E-B87A-4F80-B4B9-7EC8A9A224A3}" type="doc">
      <dgm:prSet loTypeId="urn:microsoft.com/office/officeart/2005/8/layout/default" loCatId="list" qsTypeId="urn:microsoft.com/office/officeart/2005/8/quickstyle/simple4" qsCatId="simple" csTypeId="urn:microsoft.com/office/officeart/2005/8/colors/colorful3" csCatId="colorful" phldr="1"/>
      <dgm:spPr/>
      <dgm:t>
        <a:bodyPr/>
        <a:lstStyle/>
        <a:p>
          <a:endParaRPr lang="en-US"/>
        </a:p>
      </dgm:t>
    </dgm:pt>
    <dgm:pt modelId="{DAC2E4A9-ED87-48F4-A4FA-E0A812B33070}">
      <dgm:prSet/>
      <dgm:spPr/>
      <dgm:t>
        <a:bodyPr/>
        <a:lstStyle/>
        <a:p>
          <a:r>
            <a:rPr lang="en-US"/>
            <a:t>Losing a close friend to death</a:t>
          </a:r>
        </a:p>
      </dgm:t>
    </dgm:pt>
    <dgm:pt modelId="{C649193B-42B4-4A0B-B812-183E831EAE3C}" type="parTrans" cxnId="{ED2FA694-8F1D-45A3-9839-33E3EA4862E8}">
      <dgm:prSet/>
      <dgm:spPr/>
      <dgm:t>
        <a:bodyPr/>
        <a:lstStyle/>
        <a:p>
          <a:endParaRPr lang="en-US"/>
        </a:p>
      </dgm:t>
    </dgm:pt>
    <dgm:pt modelId="{CB7A6B1F-363E-40CC-AA94-D154C81B2CD5}" type="sibTrans" cxnId="{ED2FA694-8F1D-45A3-9839-33E3EA4862E8}">
      <dgm:prSet/>
      <dgm:spPr/>
      <dgm:t>
        <a:bodyPr/>
        <a:lstStyle/>
        <a:p>
          <a:endParaRPr lang="en-US"/>
        </a:p>
      </dgm:t>
    </dgm:pt>
    <dgm:pt modelId="{8551C6EE-73CF-4B0B-A67E-4D271410449D}">
      <dgm:prSet/>
      <dgm:spPr/>
      <dgm:t>
        <a:bodyPr/>
        <a:lstStyle/>
        <a:p>
          <a:r>
            <a:rPr lang="en-US"/>
            <a:t>Parents getting divorced</a:t>
          </a:r>
        </a:p>
      </dgm:t>
    </dgm:pt>
    <dgm:pt modelId="{C696C3A4-9A88-4ECE-8C2D-268677089BAF}" type="parTrans" cxnId="{B3828521-2ACC-4510-98FC-C47C234C2DB3}">
      <dgm:prSet/>
      <dgm:spPr/>
      <dgm:t>
        <a:bodyPr/>
        <a:lstStyle/>
        <a:p>
          <a:endParaRPr lang="en-US"/>
        </a:p>
      </dgm:t>
    </dgm:pt>
    <dgm:pt modelId="{36519965-F601-4581-BF98-1D904E7CAB70}" type="sibTrans" cxnId="{B3828521-2ACC-4510-98FC-C47C234C2DB3}">
      <dgm:prSet/>
      <dgm:spPr/>
      <dgm:t>
        <a:bodyPr/>
        <a:lstStyle/>
        <a:p>
          <a:endParaRPr lang="en-US"/>
        </a:p>
      </dgm:t>
    </dgm:pt>
    <dgm:pt modelId="{F6964695-6A24-46CA-A8C0-837215105F59}">
      <dgm:prSet/>
      <dgm:spPr/>
      <dgm:t>
        <a:bodyPr/>
        <a:lstStyle/>
        <a:p>
          <a:r>
            <a:rPr lang="en-US"/>
            <a:t>Being diagnosed with a serious illness</a:t>
          </a:r>
        </a:p>
      </dgm:t>
    </dgm:pt>
    <dgm:pt modelId="{1054F68C-D3A1-4661-8DF5-7A2D927F1CD0}" type="parTrans" cxnId="{52CB24E5-A7C5-4F55-910F-19553EE03892}">
      <dgm:prSet/>
      <dgm:spPr/>
      <dgm:t>
        <a:bodyPr/>
        <a:lstStyle/>
        <a:p>
          <a:endParaRPr lang="en-US"/>
        </a:p>
      </dgm:t>
    </dgm:pt>
    <dgm:pt modelId="{148D2B0D-B783-45A9-B2FC-BA3621967319}" type="sibTrans" cxnId="{52CB24E5-A7C5-4F55-910F-19553EE03892}">
      <dgm:prSet/>
      <dgm:spPr/>
      <dgm:t>
        <a:bodyPr/>
        <a:lstStyle/>
        <a:p>
          <a:endParaRPr lang="en-US"/>
        </a:p>
      </dgm:t>
    </dgm:pt>
    <dgm:pt modelId="{5873A2ED-ABE9-4BB4-BF6E-A9A43353326A}">
      <dgm:prSet/>
      <dgm:spPr/>
      <dgm:t>
        <a:bodyPr/>
        <a:lstStyle/>
        <a:p>
          <a:r>
            <a:rPr lang="en-US"/>
            <a:t>Constant bullying at school</a:t>
          </a:r>
        </a:p>
      </dgm:t>
    </dgm:pt>
    <dgm:pt modelId="{5BC62509-BE2C-4987-9322-861F32BDC5E1}" type="parTrans" cxnId="{9845DF42-7972-4A05-911B-13AE11657FED}">
      <dgm:prSet/>
      <dgm:spPr/>
      <dgm:t>
        <a:bodyPr/>
        <a:lstStyle/>
        <a:p>
          <a:endParaRPr lang="en-US"/>
        </a:p>
      </dgm:t>
    </dgm:pt>
    <dgm:pt modelId="{56241A10-03B7-4ACE-98DC-160C51B1F3D0}" type="sibTrans" cxnId="{9845DF42-7972-4A05-911B-13AE11657FED}">
      <dgm:prSet/>
      <dgm:spPr/>
      <dgm:t>
        <a:bodyPr/>
        <a:lstStyle/>
        <a:p>
          <a:endParaRPr lang="en-US"/>
        </a:p>
      </dgm:t>
    </dgm:pt>
    <dgm:pt modelId="{C311404B-80F1-4ED3-A238-7560D4E6E9F2}">
      <dgm:prSet/>
      <dgm:spPr/>
      <dgm:t>
        <a:bodyPr/>
        <a:lstStyle/>
        <a:p>
          <a:r>
            <a:rPr lang="en-US"/>
            <a:t>Experiencing domestic violence </a:t>
          </a:r>
        </a:p>
      </dgm:t>
    </dgm:pt>
    <dgm:pt modelId="{59096095-8137-4357-9358-D9A9AE691DB3}" type="parTrans" cxnId="{9EDB92A4-BDED-4E32-B61D-48D854CFE7E0}">
      <dgm:prSet/>
      <dgm:spPr/>
      <dgm:t>
        <a:bodyPr/>
        <a:lstStyle/>
        <a:p>
          <a:endParaRPr lang="en-US"/>
        </a:p>
      </dgm:t>
    </dgm:pt>
    <dgm:pt modelId="{905CA217-F9F3-4AF7-AC31-1969D6781B67}" type="sibTrans" cxnId="{9EDB92A4-BDED-4E32-B61D-48D854CFE7E0}">
      <dgm:prSet/>
      <dgm:spPr/>
      <dgm:t>
        <a:bodyPr/>
        <a:lstStyle/>
        <a:p>
          <a:endParaRPr lang="en-US"/>
        </a:p>
      </dgm:t>
    </dgm:pt>
    <dgm:pt modelId="{ED1A9DDA-06C4-4117-BD75-825E888FD5C8}">
      <dgm:prSet/>
      <dgm:spPr/>
      <dgm:t>
        <a:bodyPr/>
        <a:lstStyle/>
        <a:p>
          <a:r>
            <a:rPr lang="en-US"/>
            <a:t>Being in a car accident and seriously injured</a:t>
          </a:r>
        </a:p>
      </dgm:t>
    </dgm:pt>
    <dgm:pt modelId="{CC55B06E-C44A-4908-A58D-DA6CB06B20A6}" type="parTrans" cxnId="{74C0F612-5509-467C-94BF-9A406404CCFB}">
      <dgm:prSet/>
      <dgm:spPr/>
      <dgm:t>
        <a:bodyPr/>
        <a:lstStyle/>
        <a:p>
          <a:endParaRPr lang="en-US"/>
        </a:p>
      </dgm:t>
    </dgm:pt>
    <dgm:pt modelId="{F7C9F9F2-DAD4-4A52-B0B4-01DC942E6DAD}" type="sibTrans" cxnId="{74C0F612-5509-467C-94BF-9A406404CCFB}">
      <dgm:prSet/>
      <dgm:spPr/>
      <dgm:t>
        <a:bodyPr/>
        <a:lstStyle/>
        <a:p>
          <a:endParaRPr lang="en-US"/>
        </a:p>
      </dgm:t>
    </dgm:pt>
    <dgm:pt modelId="{21CF004A-135E-48A3-9879-B04FDB246B59}">
      <dgm:prSet/>
      <dgm:spPr/>
      <dgm:t>
        <a:bodyPr/>
        <a:lstStyle/>
        <a:p>
          <a:r>
            <a:rPr lang="en-US" dirty="0"/>
            <a:t>Being the victim of a crime</a:t>
          </a:r>
        </a:p>
      </dgm:t>
    </dgm:pt>
    <dgm:pt modelId="{8D4F59B6-05B8-4C6B-A739-67158E35E26F}" type="parTrans" cxnId="{3C0EF564-E79C-4A61-8EF3-368AAB74974D}">
      <dgm:prSet/>
      <dgm:spPr/>
      <dgm:t>
        <a:bodyPr/>
        <a:lstStyle/>
        <a:p>
          <a:endParaRPr lang="en-US"/>
        </a:p>
      </dgm:t>
    </dgm:pt>
    <dgm:pt modelId="{6D03A717-8E43-4543-9243-A87215ABDAC7}" type="sibTrans" cxnId="{3C0EF564-E79C-4A61-8EF3-368AAB74974D}">
      <dgm:prSet/>
      <dgm:spPr/>
      <dgm:t>
        <a:bodyPr/>
        <a:lstStyle/>
        <a:p>
          <a:endParaRPr lang="en-US"/>
        </a:p>
      </dgm:t>
    </dgm:pt>
    <dgm:pt modelId="{A21AD168-1130-474D-8369-F37930B203BE}" type="pres">
      <dgm:prSet presAssocID="{F5DECF1E-B87A-4F80-B4B9-7EC8A9A224A3}" presName="diagram" presStyleCnt="0">
        <dgm:presLayoutVars>
          <dgm:dir/>
          <dgm:resizeHandles val="exact"/>
        </dgm:presLayoutVars>
      </dgm:prSet>
      <dgm:spPr/>
    </dgm:pt>
    <dgm:pt modelId="{477B2054-2FF5-43C5-90A7-5CFAB2E7407F}" type="pres">
      <dgm:prSet presAssocID="{DAC2E4A9-ED87-48F4-A4FA-E0A812B33070}" presName="node" presStyleLbl="node1" presStyleIdx="0" presStyleCnt="7">
        <dgm:presLayoutVars>
          <dgm:bulletEnabled val="1"/>
        </dgm:presLayoutVars>
      </dgm:prSet>
      <dgm:spPr/>
    </dgm:pt>
    <dgm:pt modelId="{C7BADD8A-830B-475E-B38D-DC0FAAC29422}" type="pres">
      <dgm:prSet presAssocID="{CB7A6B1F-363E-40CC-AA94-D154C81B2CD5}" presName="sibTrans" presStyleCnt="0"/>
      <dgm:spPr/>
    </dgm:pt>
    <dgm:pt modelId="{5E2205A6-AB15-42E2-8104-4A7B17DE116C}" type="pres">
      <dgm:prSet presAssocID="{8551C6EE-73CF-4B0B-A67E-4D271410449D}" presName="node" presStyleLbl="node1" presStyleIdx="1" presStyleCnt="7">
        <dgm:presLayoutVars>
          <dgm:bulletEnabled val="1"/>
        </dgm:presLayoutVars>
      </dgm:prSet>
      <dgm:spPr/>
    </dgm:pt>
    <dgm:pt modelId="{B931357F-2BF8-48BA-879E-C55E69EE3B0A}" type="pres">
      <dgm:prSet presAssocID="{36519965-F601-4581-BF98-1D904E7CAB70}" presName="sibTrans" presStyleCnt="0"/>
      <dgm:spPr/>
    </dgm:pt>
    <dgm:pt modelId="{6AE8DD1D-5AF0-4A93-957A-C193D6AD9C71}" type="pres">
      <dgm:prSet presAssocID="{F6964695-6A24-46CA-A8C0-837215105F59}" presName="node" presStyleLbl="node1" presStyleIdx="2" presStyleCnt="7">
        <dgm:presLayoutVars>
          <dgm:bulletEnabled val="1"/>
        </dgm:presLayoutVars>
      </dgm:prSet>
      <dgm:spPr/>
    </dgm:pt>
    <dgm:pt modelId="{B78D3DA8-C256-48B5-9604-09FF7F427962}" type="pres">
      <dgm:prSet presAssocID="{148D2B0D-B783-45A9-B2FC-BA3621967319}" presName="sibTrans" presStyleCnt="0"/>
      <dgm:spPr/>
    </dgm:pt>
    <dgm:pt modelId="{191879D0-17FE-45C0-8ABB-B8DE7F7856D1}" type="pres">
      <dgm:prSet presAssocID="{5873A2ED-ABE9-4BB4-BF6E-A9A43353326A}" presName="node" presStyleLbl="node1" presStyleIdx="3" presStyleCnt="7">
        <dgm:presLayoutVars>
          <dgm:bulletEnabled val="1"/>
        </dgm:presLayoutVars>
      </dgm:prSet>
      <dgm:spPr/>
    </dgm:pt>
    <dgm:pt modelId="{C1693315-3743-4577-9991-192AB4E6BC4E}" type="pres">
      <dgm:prSet presAssocID="{56241A10-03B7-4ACE-98DC-160C51B1F3D0}" presName="sibTrans" presStyleCnt="0"/>
      <dgm:spPr/>
    </dgm:pt>
    <dgm:pt modelId="{898C44C8-961E-458B-B015-40ED8E36C85D}" type="pres">
      <dgm:prSet presAssocID="{C311404B-80F1-4ED3-A238-7560D4E6E9F2}" presName="node" presStyleLbl="node1" presStyleIdx="4" presStyleCnt="7">
        <dgm:presLayoutVars>
          <dgm:bulletEnabled val="1"/>
        </dgm:presLayoutVars>
      </dgm:prSet>
      <dgm:spPr/>
    </dgm:pt>
    <dgm:pt modelId="{B82988AE-47A1-4E1B-BBC8-744480EE753E}" type="pres">
      <dgm:prSet presAssocID="{905CA217-F9F3-4AF7-AC31-1969D6781B67}" presName="sibTrans" presStyleCnt="0"/>
      <dgm:spPr/>
    </dgm:pt>
    <dgm:pt modelId="{75455468-1702-4EE6-9AD8-53ACC16A74BF}" type="pres">
      <dgm:prSet presAssocID="{ED1A9DDA-06C4-4117-BD75-825E888FD5C8}" presName="node" presStyleLbl="node1" presStyleIdx="5" presStyleCnt="7">
        <dgm:presLayoutVars>
          <dgm:bulletEnabled val="1"/>
        </dgm:presLayoutVars>
      </dgm:prSet>
      <dgm:spPr/>
    </dgm:pt>
    <dgm:pt modelId="{4897F7FE-CE21-4FEF-971F-370AA684EA84}" type="pres">
      <dgm:prSet presAssocID="{F7C9F9F2-DAD4-4A52-B0B4-01DC942E6DAD}" presName="sibTrans" presStyleCnt="0"/>
      <dgm:spPr/>
    </dgm:pt>
    <dgm:pt modelId="{54394D6E-2903-45EB-A9B4-DDF8AEE022BE}" type="pres">
      <dgm:prSet presAssocID="{21CF004A-135E-48A3-9879-B04FDB246B59}" presName="node" presStyleLbl="node1" presStyleIdx="6" presStyleCnt="7">
        <dgm:presLayoutVars>
          <dgm:bulletEnabled val="1"/>
        </dgm:presLayoutVars>
      </dgm:prSet>
      <dgm:spPr/>
    </dgm:pt>
  </dgm:ptLst>
  <dgm:cxnLst>
    <dgm:cxn modelId="{C195D707-450A-4E20-AE9C-B2C7BCB261B8}" type="presOf" srcId="{21CF004A-135E-48A3-9879-B04FDB246B59}" destId="{54394D6E-2903-45EB-A9B4-DDF8AEE022BE}" srcOrd="0" destOrd="0" presId="urn:microsoft.com/office/officeart/2005/8/layout/default"/>
    <dgm:cxn modelId="{8E64AC0E-6251-4175-8179-6E195D663C42}" type="presOf" srcId="{5873A2ED-ABE9-4BB4-BF6E-A9A43353326A}" destId="{191879D0-17FE-45C0-8ABB-B8DE7F7856D1}" srcOrd="0" destOrd="0" presId="urn:microsoft.com/office/officeart/2005/8/layout/default"/>
    <dgm:cxn modelId="{74C0F612-5509-467C-94BF-9A406404CCFB}" srcId="{F5DECF1E-B87A-4F80-B4B9-7EC8A9A224A3}" destId="{ED1A9DDA-06C4-4117-BD75-825E888FD5C8}" srcOrd="5" destOrd="0" parTransId="{CC55B06E-C44A-4908-A58D-DA6CB06B20A6}" sibTransId="{F7C9F9F2-DAD4-4A52-B0B4-01DC942E6DAD}"/>
    <dgm:cxn modelId="{B3828521-2ACC-4510-98FC-C47C234C2DB3}" srcId="{F5DECF1E-B87A-4F80-B4B9-7EC8A9A224A3}" destId="{8551C6EE-73CF-4B0B-A67E-4D271410449D}" srcOrd="1" destOrd="0" parTransId="{C696C3A4-9A88-4ECE-8C2D-268677089BAF}" sibTransId="{36519965-F601-4581-BF98-1D904E7CAB70}"/>
    <dgm:cxn modelId="{9845DF42-7972-4A05-911B-13AE11657FED}" srcId="{F5DECF1E-B87A-4F80-B4B9-7EC8A9A224A3}" destId="{5873A2ED-ABE9-4BB4-BF6E-A9A43353326A}" srcOrd="3" destOrd="0" parTransId="{5BC62509-BE2C-4987-9322-861F32BDC5E1}" sibTransId="{56241A10-03B7-4ACE-98DC-160C51B1F3D0}"/>
    <dgm:cxn modelId="{3C0EF564-E79C-4A61-8EF3-368AAB74974D}" srcId="{F5DECF1E-B87A-4F80-B4B9-7EC8A9A224A3}" destId="{21CF004A-135E-48A3-9879-B04FDB246B59}" srcOrd="6" destOrd="0" parTransId="{8D4F59B6-05B8-4C6B-A739-67158E35E26F}" sibTransId="{6D03A717-8E43-4543-9243-A87215ABDAC7}"/>
    <dgm:cxn modelId="{3E18E66E-B88D-486A-9196-F1A196897139}" type="presOf" srcId="{8551C6EE-73CF-4B0B-A67E-4D271410449D}" destId="{5E2205A6-AB15-42E2-8104-4A7B17DE116C}" srcOrd="0" destOrd="0" presId="urn:microsoft.com/office/officeart/2005/8/layout/default"/>
    <dgm:cxn modelId="{E9700752-7F0D-40D6-9207-494175A24A8D}" type="presOf" srcId="{DAC2E4A9-ED87-48F4-A4FA-E0A812B33070}" destId="{477B2054-2FF5-43C5-90A7-5CFAB2E7407F}" srcOrd="0" destOrd="0" presId="urn:microsoft.com/office/officeart/2005/8/layout/default"/>
    <dgm:cxn modelId="{6B1B0954-79F5-4988-ABAA-9B15A2CCE577}" type="presOf" srcId="{F5DECF1E-B87A-4F80-B4B9-7EC8A9A224A3}" destId="{A21AD168-1130-474D-8369-F37930B203BE}" srcOrd="0" destOrd="0" presId="urn:microsoft.com/office/officeart/2005/8/layout/default"/>
    <dgm:cxn modelId="{ED2FA694-8F1D-45A3-9839-33E3EA4862E8}" srcId="{F5DECF1E-B87A-4F80-B4B9-7EC8A9A224A3}" destId="{DAC2E4A9-ED87-48F4-A4FA-E0A812B33070}" srcOrd="0" destOrd="0" parTransId="{C649193B-42B4-4A0B-B812-183E831EAE3C}" sibTransId="{CB7A6B1F-363E-40CC-AA94-D154C81B2CD5}"/>
    <dgm:cxn modelId="{7548A095-E68F-4E0D-B1E3-5062E6DF3FCD}" type="presOf" srcId="{F6964695-6A24-46CA-A8C0-837215105F59}" destId="{6AE8DD1D-5AF0-4A93-957A-C193D6AD9C71}" srcOrd="0" destOrd="0" presId="urn:microsoft.com/office/officeart/2005/8/layout/default"/>
    <dgm:cxn modelId="{9EDB92A4-BDED-4E32-B61D-48D854CFE7E0}" srcId="{F5DECF1E-B87A-4F80-B4B9-7EC8A9A224A3}" destId="{C311404B-80F1-4ED3-A238-7560D4E6E9F2}" srcOrd="4" destOrd="0" parTransId="{59096095-8137-4357-9358-D9A9AE691DB3}" sibTransId="{905CA217-F9F3-4AF7-AC31-1969D6781B67}"/>
    <dgm:cxn modelId="{074616CB-D599-4592-8F8E-EDDDDCCAF556}" type="presOf" srcId="{ED1A9DDA-06C4-4117-BD75-825E888FD5C8}" destId="{75455468-1702-4EE6-9AD8-53ACC16A74BF}" srcOrd="0" destOrd="0" presId="urn:microsoft.com/office/officeart/2005/8/layout/default"/>
    <dgm:cxn modelId="{53BC29D2-2DC8-44AB-9B62-6DC3A3CB934F}" type="presOf" srcId="{C311404B-80F1-4ED3-A238-7560D4E6E9F2}" destId="{898C44C8-961E-458B-B015-40ED8E36C85D}" srcOrd="0" destOrd="0" presId="urn:microsoft.com/office/officeart/2005/8/layout/default"/>
    <dgm:cxn modelId="{52CB24E5-A7C5-4F55-910F-19553EE03892}" srcId="{F5DECF1E-B87A-4F80-B4B9-7EC8A9A224A3}" destId="{F6964695-6A24-46CA-A8C0-837215105F59}" srcOrd="2" destOrd="0" parTransId="{1054F68C-D3A1-4661-8DF5-7A2D927F1CD0}" sibTransId="{148D2B0D-B783-45A9-B2FC-BA3621967319}"/>
    <dgm:cxn modelId="{BEB2B5B9-B9E7-4D2B-8947-028244956E43}" type="presParOf" srcId="{A21AD168-1130-474D-8369-F37930B203BE}" destId="{477B2054-2FF5-43C5-90A7-5CFAB2E7407F}" srcOrd="0" destOrd="0" presId="urn:microsoft.com/office/officeart/2005/8/layout/default"/>
    <dgm:cxn modelId="{902921C3-9C8C-438E-A020-2BAC755996B1}" type="presParOf" srcId="{A21AD168-1130-474D-8369-F37930B203BE}" destId="{C7BADD8A-830B-475E-B38D-DC0FAAC29422}" srcOrd="1" destOrd="0" presId="urn:microsoft.com/office/officeart/2005/8/layout/default"/>
    <dgm:cxn modelId="{7BB3F6C6-1EC1-4FFB-B2BE-BF708CC48372}" type="presParOf" srcId="{A21AD168-1130-474D-8369-F37930B203BE}" destId="{5E2205A6-AB15-42E2-8104-4A7B17DE116C}" srcOrd="2" destOrd="0" presId="urn:microsoft.com/office/officeart/2005/8/layout/default"/>
    <dgm:cxn modelId="{B2C8F698-EA43-45AE-83E9-AB8FB5403FB1}" type="presParOf" srcId="{A21AD168-1130-474D-8369-F37930B203BE}" destId="{B931357F-2BF8-48BA-879E-C55E69EE3B0A}" srcOrd="3" destOrd="0" presId="urn:microsoft.com/office/officeart/2005/8/layout/default"/>
    <dgm:cxn modelId="{49B9E029-0D0E-468A-9C41-20433A8BC12C}" type="presParOf" srcId="{A21AD168-1130-474D-8369-F37930B203BE}" destId="{6AE8DD1D-5AF0-4A93-957A-C193D6AD9C71}" srcOrd="4" destOrd="0" presId="urn:microsoft.com/office/officeart/2005/8/layout/default"/>
    <dgm:cxn modelId="{931A5F30-7764-46BA-AACD-C633E9AA60CE}" type="presParOf" srcId="{A21AD168-1130-474D-8369-F37930B203BE}" destId="{B78D3DA8-C256-48B5-9604-09FF7F427962}" srcOrd="5" destOrd="0" presId="urn:microsoft.com/office/officeart/2005/8/layout/default"/>
    <dgm:cxn modelId="{E9DB93F9-9047-4F65-8E01-BA9AD84407BD}" type="presParOf" srcId="{A21AD168-1130-474D-8369-F37930B203BE}" destId="{191879D0-17FE-45C0-8ABB-B8DE7F7856D1}" srcOrd="6" destOrd="0" presId="urn:microsoft.com/office/officeart/2005/8/layout/default"/>
    <dgm:cxn modelId="{D6017051-6979-4DC7-8913-8E28D0E52562}" type="presParOf" srcId="{A21AD168-1130-474D-8369-F37930B203BE}" destId="{C1693315-3743-4577-9991-192AB4E6BC4E}" srcOrd="7" destOrd="0" presId="urn:microsoft.com/office/officeart/2005/8/layout/default"/>
    <dgm:cxn modelId="{5B0C05E5-CBA9-4489-9401-631756210372}" type="presParOf" srcId="{A21AD168-1130-474D-8369-F37930B203BE}" destId="{898C44C8-961E-458B-B015-40ED8E36C85D}" srcOrd="8" destOrd="0" presId="urn:microsoft.com/office/officeart/2005/8/layout/default"/>
    <dgm:cxn modelId="{ED1DA006-2F26-4E19-BA40-8314A6FB7C5A}" type="presParOf" srcId="{A21AD168-1130-474D-8369-F37930B203BE}" destId="{B82988AE-47A1-4E1B-BBC8-744480EE753E}" srcOrd="9" destOrd="0" presId="urn:microsoft.com/office/officeart/2005/8/layout/default"/>
    <dgm:cxn modelId="{82C8C87E-F456-4733-A362-2B28FB4A656C}" type="presParOf" srcId="{A21AD168-1130-474D-8369-F37930B203BE}" destId="{75455468-1702-4EE6-9AD8-53ACC16A74BF}" srcOrd="10" destOrd="0" presId="urn:microsoft.com/office/officeart/2005/8/layout/default"/>
    <dgm:cxn modelId="{A05AC63C-0953-4A26-A2CC-B11147B58460}" type="presParOf" srcId="{A21AD168-1130-474D-8369-F37930B203BE}" destId="{4897F7FE-CE21-4FEF-971F-370AA684EA84}" srcOrd="11" destOrd="0" presId="urn:microsoft.com/office/officeart/2005/8/layout/default"/>
    <dgm:cxn modelId="{E9887BFB-DED7-4F6E-ABEB-2CC9CF3D20AC}" type="presParOf" srcId="{A21AD168-1130-474D-8369-F37930B203BE}" destId="{54394D6E-2903-45EB-A9B4-DDF8AEE022BE}" srcOrd="1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C5C24F-CC71-447A-8488-0E88F4DC7B1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B51735E7-C367-432C-8340-1695D746AED7}">
      <dgm:prSet/>
      <dgm:spPr/>
      <dgm:t>
        <a:bodyPr/>
        <a:lstStyle/>
        <a:p>
          <a:r>
            <a:rPr lang="en-US" b="1" dirty="0"/>
            <a:t>Example of physical trauma:</a:t>
          </a:r>
          <a:endParaRPr lang="en-US" dirty="0"/>
        </a:p>
      </dgm:t>
    </dgm:pt>
    <dgm:pt modelId="{48EA2B3D-60CB-47ED-B0C8-DBA088C8C627}" type="parTrans" cxnId="{0ACCAE1D-714F-4A02-8FAB-D57AD1BF707A}">
      <dgm:prSet/>
      <dgm:spPr/>
      <dgm:t>
        <a:bodyPr/>
        <a:lstStyle/>
        <a:p>
          <a:endParaRPr lang="en-US"/>
        </a:p>
      </dgm:t>
    </dgm:pt>
    <dgm:pt modelId="{82511B98-2573-4964-8E23-2BBA77A40F96}" type="sibTrans" cxnId="{0ACCAE1D-714F-4A02-8FAB-D57AD1BF707A}">
      <dgm:prSet/>
      <dgm:spPr/>
      <dgm:t>
        <a:bodyPr/>
        <a:lstStyle/>
        <a:p>
          <a:endParaRPr lang="en-US"/>
        </a:p>
      </dgm:t>
    </dgm:pt>
    <dgm:pt modelId="{13B2DE42-DA98-44FB-BB18-B6A3BB4E0213}">
      <dgm:prSet/>
      <dgm:spPr/>
      <dgm:t>
        <a:bodyPr/>
        <a:lstStyle/>
        <a:p>
          <a:r>
            <a:rPr lang="en-US" dirty="0"/>
            <a:t>You train hard to qualify for the provincial athletics team.</a:t>
          </a:r>
        </a:p>
      </dgm:t>
    </dgm:pt>
    <dgm:pt modelId="{F1C9650C-A557-4CDC-9F5B-7F9E7051A226}" type="parTrans" cxnId="{42EEE834-9A61-4E4A-B0DD-AEF382CCD53A}">
      <dgm:prSet/>
      <dgm:spPr/>
      <dgm:t>
        <a:bodyPr/>
        <a:lstStyle/>
        <a:p>
          <a:endParaRPr lang="en-US"/>
        </a:p>
      </dgm:t>
    </dgm:pt>
    <dgm:pt modelId="{F8A29E8A-EA1F-46D4-A9C8-B0D84EF9B856}" type="sibTrans" cxnId="{42EEE834-9A61-4E4A-B0DD-AEF382CCD53A}">
      <dgm:prSet/>
      <dgm:spPr/>
      <dgm:t>
        <a:bodyPr/>
        <a:lstStyle/>
        <a:p>
          <a:endParaRPr lang="en-US"/>
        </a:p>
      </dgm:t>
    </dgm:pt>
    <dgm:pt modelId="{C330760D-768C-4965-B9DD-FFEC707AA7B9}">
      <dgm:prSet/>
      <dgm:spPr/>
      <dgm:t>
        <a:bodyPr/>
        <a:lstStyle/>
        <a:p>
          <a:r>
            <a:rPr lang="en-US" dirty="0"/>
            <a:t>The day before the race, you fall and break your ankle.</a:t>
          </a:r>
        </a:p>
      </dgm:t>
    </dgm:pt>
    <dgm:pt modelId="{24ADF45D-5669-4717-8837-A962D65D19BA}" type="parTrans" cxnId="{4B5101EB-9EBD-4C37-B538-2E11A88D8DD3}">
      <dgm:prSet/>
      <dgm:spPr/>
      <dgm:t>
        <a:bodyPr/>
        <a:lstStyle/>
        <a:p>
          <a:endParaRPr lang="en-US"/>
        </a:p>
      </dgm:t>
    </dgm:pt>
    <dgm:pt modelId="{5B3F6322-F1DB-4CF3-AD30-ACBDB4E0561E}" type="sibTrans" cxnId="{4B5101EB-9EBD-4C37-B538-2E11A88D8DD3}">
      <dgm:prSet/>
      <dgm:spPr/>
      <dgm:t>
        <a:bodyPr/>
        <a:lstStyle/>
        <a:p>
          <a:endParaRPr lang="en-US"/>
        </a:p>
      </dgm:t>
    </dgm:pt>
    <dgm:pt modelId="{65FEC382-9F41-4296-B779-D30DCC0E01E9}">
      <dgm:prSet/>
      <dgm:spPr/>
      <dgm:t>
        <a:bodyPr/>
        <a:lstStyle/>
        <a:p>
          <a:r>
            <a:rPr lang="en-US" dirty="0"/>
            <a:t>You cannot run in the race and need weeks of physiotherapy.</a:t>
          </a:r>
        </a:p>
      </dgm:t>
    </dgm:pt>
    <dgm:pt modelId="{CF9262A2-58D8-4F3F-AB69-51AF10DF41ED}" type="parTrans" cxnId="{8995CCE1-FF94-40CB-9B65-C733247CCA27}">
      <dgm:prSet/>
      <dgm:spPr/>
      <dgm:t>
        <a:bodyPr/>
        <a:lstStyle/>
        <a:p>
          <a:endParaRPr lang="en-US"/>
        </a:p>
      </dgm:t>
    </dgm:pt>
    <dgm:pt modelId="{FDEA3E10-FDBE-474A-81DF-AC1E5D4602CB}" type="sibTrans" cxnId="{8995CCE1-FF94-40CB-9B65-C733247CCA27}">
      <dgm:prSet/>
      <dgm:spPr/>
      <dgm:t>
        <a:bodyPr/>
        <a:lstStyle/>
        <a:p>
          <a:endParaRPr lang="en-US"/>
        </a:p>
      </dgm:t>
    </dgm:pt>
    <dgm:pt modelId="{499190C4-93E9-489D-BEC4-27EF3F7C69F5}">
      <dgm:prSet/>
      <dgm:spPr/>
      <dgm:t>
        <a:bodyPr/>
        <a:lstStyle/>
        <a:p>
          <a:r>
            <a:rPr lang="en-US" b="1"/>
            <a:t>Discussion:</a:t>
          </a:r>
          <a:endParaRPr lang="en-US"/>
        </a:p>
      </dgm:t>
    </dgm:pt>
    <dgm:pt modelId="{E8D36502-704B-48B4-AA17-71A9680F73D3}" type="parTrans" cxnId="{81C33E13-6044-4840-92C3-3A868D546816}">
      <dgm:prSet/>
      <dgm:spPr/>
      <dgm:t>
        <a:bodyPr/>
        <a:lstStyle/>
        <a:p>
          <a:endParaRPr lang="en-US"/>
        </a:p>
      </dgm:t>
    </dgm:pt>
    <dgm:pt modelId="{B12E8818-7401-4FF4-8198-3011EC41D60F}" type="sibTrans" cxnId="{81C33E13-6044-4840-92C3-3A868D546816}">
      <dgm:prSet/>
      <dgm:spPr/>
      <dgm:t>
        <a:bodyPr/>
        <a:lstStyle/>
        <a:p>
          <a:endParaRPr lang="en-US"/>
        </a:p>
      </dgm:t>
    </dgm:pt>
    <dgm:pt modelId="{0C8BAF16-FD12-4F89-82C8-70146EE64DA4}">
      <dgm:prSet/>
      <dgm:spPr/>
      <dgm:t>
        <a:bodyPr/>
        <a:lstStyle/>
        <a:p>
          <a:r>
            <a:rPr lang="en-US" dirty="0"/>
            <a:t>What emotions do you think you would experience in this situation?</a:t>
          </a:r>
        </a:p>
      </dgm:t>
    </dgm:pt>
    <dgm:pt modelId="{0EDD6AE0-5238-498F-B74F-5B7423681688}" type="parTrans" cxnId="{EEEB2ADB-2617-45D1-92F2-31451A9B9602}">
      <dgm:prSet/>
      <dgm:spPr/>
      <dgm:t>
        <a:bodyPr/>
        <a:lstStyle/>
        <a:p>
          <a:endParaRPr lang="en-US"/>
        </a:p>
      </dgm:t>
    </dgm:pt>
    <dgm:pt modelId="{F50B1278-4DAD-4632-B148-FF793CA86F45}" type="sibTrans" cxnId="{EEEB2ADB-2617-45D1-92F2-31451A9B9602}">
      <dgm:prSet/>
      <dgm:spPr/>
      <dgm:t>
        <a:bodyPr/>
        <a:lstStyle/>
        <a:p>
          <a:endParaRPr lang="en-US"/>
        </a:p>
      </dgm:t>
    </dgm:pt>
    <dgm:pt modelId="{7EEA4CB6-31C5-4F63-A93A-4A0D0AAF519E}" type="pres">
      <dgm:prSet presAssocID="{DEC5C24F-CC71-447A-8488-0E88F4DC7B15}" presName="linear" presStyleCnt="0">
        <dgm:presLayoutVars>
          <dgm:dir/>
          <dgm:animLvl val="lvl"/>
          <dgm:resizeHandles val="exact"/>
        </dgm:presLayoutVars>
      </dgm:prSet>
      <dgm:spPr/>
    </dgm:pt>
    <dgm:pt modelId="{6EECDE30-5B2A-4996-8C0F-9266C9EFC26C}" type="pres">
      <dgm:prSet presAssocID="{B51735E7-C367-432C-8340-1695D746AED7}" presName="parentLin" presStyleCnt="0"/>
      <dgm:spPr/>
    </dgm:pt>
    <dgm:pt modelId="{43B60E86-7C1A-4F0E-B6E4-444218169893}" type="pres">
      <dgm:prSet presAssocID="{B51735E7-C367-432C-8340-1695D746AED7}" presName="parentLeftMargin" presStyleLbl="node1" presStyleIdx="0" presStyleCnt="2"/>
      <dgm:spPr/>
    </dgm:pt>
    <dgm:pt modelId="{04D48CF4-62A1-43EE-AF0B-A1F9C8CF0A42}" type="pres">
      <dgm:prSet presAssocID="{B51735E7-C367-432C-8340-1695D746AED7}" presName="parentText" presStyleLbl="node1" presStyleIdx="0" presStyleCnt="2">
        <dgm:presLayoutVars>
          <dgm:chMax val="0"/>
          <dgm:bulletEnabled val="1"/>
        </dgm:presLayoutVars>
      </dgm:prSet>
      <dgm:spPr/>
    </dgm:pt>
    <dgm:pt modelId="{118E887F-7FC0-45D9-A48C-6606342BD6D3}" type="pres">
      <dgm:prSet presAssocID="{B51735E7-C367-432C-8340-1695D746AED7}" presName="negativeSpace" presStyleCnt="0"/>
      <dgm:spPr/>
    </dgm:pt>
    <dgm:pt modelId="{42B43624-EB25-4D90-BC56-1A8576970B7C}" type="pres">
      <dgm:prSet presAssocID="{B51735E7-C367-432C-8340-1695D746AED7}" presName="childText" presStyleLbl="conFgAcc1" presStyleIdx="0" presStyleCnt="2">
        <dgm:presLayoutVars>
          <dgm:bulletEnabled val="1"/>
        </dgm:presLayoutVars>
      </dgm:prSet>
      <dgm:spPr/>
    </dgm:pt>
    <dgm:pt modelId="{C5DD75B6-5897-4287-B8DC-84DFAB160C03}" type="pres">
      <dgm:prSet presAssocID="{82511B98-2573-4964-8E23-2BBA77A40F96}" presName="spaceBetweenRectangles" presStyleCnt="0"/>
      <dgm:spPr/>
    </dgm:pt>
    <dgm:pt modelId="{B6ABB5B0-42AD-4745-B1AA-8CEA813AB5A2}" type="pres">
      <dgm:prSet presAssocID="{499190C4-93E9-489D-BEC4-27EF3F7C69F5}" presName="parentLin" presStyleCnt="0"/>
      <dgm:spPr/>
    </dgm:pt>
    <dgm:pt modelId="{4212625C-0222-4CD7-88CC-B3A9336C2043}" type="pres">
      <dgm:prSet presAssocID="{499190C4-93E9-489D-BEC4-27EF3F7C69F5}" presName="parentLeftMargin" presStyleLbl="node1" presStyleIdx="0" presStyleCnt="2"/>
      <dgm:spPr/>
    </dgm:pt>
    <dgm:pt modelId="{16BA238C-FEB5-4274-B59D-6427EC4A73F9}" type="pres">
      <dgm:prSet presAssocID="{499190C4-93E9-489D-BEC4-27EF3F7C69F5}" presName="parentText" presStyleLbl="node1" presStyleIdx="1" presStyleCnt="2">
        <dgm:presLayoutVars>
          <dgm:chMax val="0"/>
          <dgm:bulletEnabled val="1"/>
        </dgm:presLayoutVars>
      </dgm:prSet>
      <dgm:spPr/>
    </dgm:pt>
    <dgm:pt modelId="{C09BD229-5F68-4E71-B6C8-697262E079F5}" type="pres">
      <dgm:prSet presAssocID="{499190C4-93E9-489D-BEC4-27EF3F7C69F5}" presName="negativeSpace" presStyleCnt="0"/>
      <dgm:spPr/>
    </dgm:pt>
    <dgm:pt modelId="{A069FF9F-73D6-414C-B866-A6CD87F4D8BE}" type="pres">
      <dgm:prSet presAssocID="{499190C4-93E9-489D-BEC4-27EF3F7C69F5}" presName="childText" presStyleLbl="conFgAcc1" presStyleIdx="1" presStyleCnt="2">
        <dgm:presLayoutVars>
          <dgm:bulletEnabled val="1"/>
        </dgm:presLayoutVars>
      </dgm:prSet>
      <dgm:spPr/>
    </dgm:pt>
  </dgm:ptLst>
  <dgm:cxnLst>
    <dgm:cxn modelId="{81C33E13-6044-4840-92C3-3A868D546816}" srcId="{DEC5C24F-CC71-447A-8488-0E88F4DC7B15}" destId="{499190C4-93E9-489D-BEC4-27EF3F7C69F5}" srcOrd="1" destOrd="0" parTransId="{E8D36502-704B-48B4-AA17-71A9680F73D3}" sibTransId="{B12E8818-7401-4FF4-8198-3011EC41D60F}"/>
    <dgm:cxn modelId="{0ACCAE1D-714F-4A02-8FAB-D57AD1BF707A}" srcId="{DEC5C24F-CC71-447A-8488-0E88F4DC7B15}" destId="{B51735E7-C367-432C-8340-1695D746AED7}" srcOrd="0" destOrd="0" parTransId="{48EA2B3D-60CB-47ED-B0C8-DBA088C8C627}" sibTransId="{82511B98-2573-4964-8E23-2BBA77A40F96}"/>
    <dgm:cxn modelId="{BAD9F524-0542-4F59-8F80-E5BE3CC3FFE0}" type="presOf" srcId="{B51735E7-C367-432C-8340-1695D746AED7}" destId="{43B60E86-7C1A-4F0E-B6E4-444218169893}" srcOrd="0" destOrd="0" presId="urn:microsoft.com/office/officeart/2005/8/layout/list1"/>
    <dgm:cxn modelId="{4129882C-2638-499F-8B68-A335B20D1EB8}" type="presOf" srcId="{499190C4-93E9-489D-BEC4-27EF3F7C69F5}" destId="{16BA238C-FEB5-4274-B59D-6427EC4A73F9}" srcOrd="1" destOrd="0" presId="urn:microsoft.com/office/officeart/2005/8/layout/list1"/>
    <dgm:cxn modelId="{42EEE834-9A61-4E4A-B0DD-AEF382CCD53A}" srcId="{B51735E7-C367-432C-8340-1695D746AED7}" destId="{13B2DE42-DA98-44FB-BB18-B6A3BB4E0213}" srcOrd="0" destOrd="0" parTransId="{F1C9650C-A557-4CDC-9F5B-7F9E7051A226}" sibTransId="{F8A29E8A-EA1F-46D4-A9C8-B0D84EF9B856}"/>
    <dgm:cxn modelId="{B9C8BB4E-D25B-4873-A7BF-5C9BF697BC95}" type="presOf" srcId="{499190C4-93E9-489D-BEC4-27EF3F7C69F5}" destId="{4212625C-0222-4CD7-88CC-B3A9336C2043}" srcOrd="0" destOrd="0" presId="urn:microsoft.com/office/officeart/2005/8/layout/list1"/>
    <dgm:cxn modelId="{85A3938C-E03F-4051-A6C9-C1D37ED043B6}" type="presOf" srcId="{DEC5C24F-CC71-447A-8488-0E88F4DC7B15}" destId="{7EEA4CB6-31C5-4F63-A93A-4A0D0AAF519E}" srcOrd="0" destOrd="0" presId="urn:microsoft.com/office/officeart/2005/8/layout/list1"/>
    <dgm:cxn modelId="{851138A8-857D-42AD-96D7-081E5FAB908A}" type="presOf" srcId="{0C8BAF16-FD12-4F89-82C8-70146EE64DA4}" destId="{A069FF9F-73D6-414C-B866-A6CD87F4D8BE}" srcOrd="0" destOrd="0" presId="urn:microsoft.com/office/officeart/2005/8/layout/list1"/>
    <dgm:cxn modelId="{A9E364BB-34DE-4875-BCB1-9B31D50E3D46}" type="presOf" srcId="{B51735E7-C367-432C-8340-1695D746AED7}" destId="{04D48CF4-62A1-43EE-AF0B-A1F9C8CF0A42}" srcOrd="1" destOrd="0" presId="urn:microsoft.com/office/officeart/2005/8/layout/list1"/>
    <dgm:cxn modelId="{5481DDD5-AAFC-47E8-B2BC-0E695021E9C6}" type="presOf" srcId="{13B2DE42-DA98-44FB-BB18-B6A3BB4E0213}" destId="{42B43624-EB25-4D90-BC56-1A8576970B7C}" srcOrd="0" destOrd="0" presId="urn:microsoft.com/office/officeart/2005/8/layout/list1"/>
    <dgm:cxn modelId="{EEEB2ADB-2617-45D1-92F2-31451A9B9602}" srcId="{499190C4-93E9-489D-BEC4-27EF3F7C69F5}" destId="{0C8BAF16-FD12-4F89-82C8-70146EE64DA4}" srcOrd="0" destOrd="0" parTransId="{0EDD6AE0-5238-498F-B74F-5B7423681688}" sibTransId="{F50B1278-4DAD-4632-B148-FF793CA86F45}"/>
    <dgm:cxn modelId="{8995CCE1-FF94-40CB-9B65-C733247CCA27}" srcId="{B51735E7-C367-432C-8340-1695D746AED7}" destId="{65FEC382-9F41-4296-B779-D30DCC0E01E9}" srcOrd="2" destOrd="0" parTransId="{CF9262A2-58D8-4F3F-AB69-51AF10DF41ED}" sibTransId="{FDEA3E10-FDBE-474A-81DF-AC1E5D4602CB}"/>
    <dgm:cxn modelId="{8F9568EA-0E5F-45CF-980F-37576220278F}" type="presOf" srcId="{65FEC382-9F41-4296-B779-D30DCC0E01E9}" destId="{42B43624-EB25-4D90-BC56-1A8576970B7C}" srcOrd="0" destOrd="2" presId="urn:microsoft.com/office/officeart/2005/8/layout/list1"/>
    <dgm:cxn modelId="{4B5101EB-9EBD-4C37-B538-2E11A88D8DD3}" srcId="{B51735E7-C367-432C-8340-1695D746AED7}" destId="{C330760D-768C-4965-B9DD-FFEC707AA7B9}" srcOrd="1" destOrd="0" parTransId="{24ADF45D-5669-4717-8837-A962D65D19BA}" sibTransId="{5B3F6322-F1DB-4CF3-AD30-ACBDB4E0561E}"/>
    <dgm:cxn modelId="{D4AF30F5-01CA-4D7B-9AF4-A48D603A1FF6}" type="presOf" srcId="{C330760D-768C-4965-B9DD-FFEC707AA7B9}" destId="{42B43624-EB25-4D90-BC56-1A8576970B7C}" srcOrd="0" destOrd="1" presId="urn:microsoft.com/office/officeart/2005/8/layout/list1"/>
    <dgm:cxn modelId="{B361D79A-D012-4C95-A542-9E785ED80708}" type="presParOf" srcId="{7EEA4CB6-31C5-4F63-A93A-4A0D0AAF519E}" destId="{6EECDE30-5B2A-4996-8C0F-9266C9EFC26C}" srcOrd="0" destOrd="0" presId="urn:microsoft.com/office/officeart/2005/8/layout/list1"/>
    <dgm:cxn modelId="{CE5CC296-39E1-4CFB-924F-A3AFA74814D5}" type="presParOf" srcId="{6EECDE30-5B2A-4996-8C0F-9266C9EFC26C}" destId="{43B60E86-7C1A-4F0E-B6E4-444218169893}" srcOrd="0" destOrd="0" presId="urn:microsoft.com/office/officeart/2005/8/layout/list1"/>
    <dgm:cxn modelId="{06E3F410-E3B0-4DD0-94F6-B9A0607C1370}" type="presParOf" srcId="{6EECDE30-5B2A-4996-8C0F-9266C9EFC26C}" destId="{04D48CF4-62A1-43EE-AF0B-A1F9C8CF0A42}" srcOrd="1" destOrd="0" presId="urn:microsoft.com/office/officeart/2005/8/layout/list1"/>
    <dgm:cxn modelId="{C1A400FE-14AD-45D9-98DE-7FFE7A29789B}" type="presParOf" srcId="{7EEA4CB6-31C5-4F63-A93A-4A0D0AAF519E}" destId="{118E887F-7FC0-45D9-A48C-6606342BD6D3}" srcOrd="1" destOrd="0" presId="urn:microsoft.com/office/officeart/2005/8/layout/list1"/>
    <dgm:cxn modelId="{0FFBA690-79DA-466F-8888-60A463B5744F}" type="presParOf" srcId="{7EEA4CB6-31C5-4F63-A93A-4A0D0AAF519E}" destId="{42B43624-EB25-4D90-BC56-1A8576970B7C}" srcOrd="2" destOrd="0" presId="urn:microsoft.com/office/officeart/2005/8/layout/list1"/>
    <dgm:cxn modelId="{F74C3095-10C0-42B4-ABC6-2AB9318BA7A0}" type="presParOf" srcId="{7EEA4CB6-31C5-4F63-A93A-4A0D0AAF519E}" destId="{C5DD75B6-5897-4287-B8DC-84DFAB160C03}" srcOrd="3" destOrd="0" presId="urn:microsoft.com/office/officeart/2005/8/layout/list1"/>
    <dgm:cxn modelId="{A20AD5B8-39CE-40F8-B677-DF51D1FF95DC}" type="presParOf" srcId="{7EEA4CB6-31C5-4F63-A93A-4A0D0AAF519E}" destId="{B6ABB5B0-42AD-4745-B1AA-8CEA813AB5A2}" srcOrd="4" destOrd="0" presId="urn:microsoft.com/office/officeart/2005/8/layout/list1"/>
    <dgm:cxn modelId="{55965CE4-814C-463E-BED8-8416816135A2}" type="presParOf" srcId="{B6ABB5B0-42AD-4745-B1AA-8CEA813AB5A2}" destId="{4212625C-0222-4CD7-88CC-B3A9336C2043}" srcOrd="0" destOrd="0" presId="urn:microsoft.com/office/officeart/2005/8/layout/list1"/>
    <dgm:cxn modelId="{3C5CCEBE-970A-4762-9D69-6DC96F665F57}" type="presParOf" srcId="{B6ABB5B0-42AD-4745-B1AA-8CEA813AB5A2}" destId="{16BA238C-FEB5-4274-B59D-6427EC4A73F9}" srcOrd="1" destOrd="0" presId="urn:microsoft.com/office/officeart/2005/8/layout/list1"/>
    <dgm:cxn modelId="{8AD0862C-F10A-4347-91E3-B34EB30CBC02}" type="presParOf" srcId="{7EEA4CB6-31C5-4F63-A93A-4A0D0AAF519E}" destId="{C09BD229-5F68-4E71-B6C8-697262E079F5}" srcOrd="5" destOrd="0" presId="urn:microsoft.com/office/officeart/2005/8/layout/list1"/>
    <dgm:cxn modelId="{B695FA92-79B6-4DA3-9B22-F54AD4B8BF42}" type="presParOf" srcId="{7EEA4CB6-31C5-4F63-A93A-4A0D0AAF519E}" destId="{A069FF9F-73D6-414C-B866-A6CD87F4D8BE}"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2C8CB1-87EE-43C8-A6CA-E8A049B647C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4921921-C52E-4ECA-BCEA-815CFB66A771}">
      <dgm:prSet/>
      <dgm:spPr/>
      <dgm:t>
        <a:bodyPr/>
        <a:lstStyle/>
        <a:p>
          <a:pPr>
            <a:lnSpc>
              <a:spcPct val="100000"/>
            </a:lnSpc>
          </a:pPr>
          <a:r>
            <a:rPr lang="en-US" b="1"/>
            <a:t>Was there any time in this lesson that you felt you experienced a “trigger”?</a:t>
          </a:r>
        </a:p>
      </dgm:t>
    </dgm:pt>
    <dgm:pt modelId="{5A81A274-0828-4256-BAE1-0983FCBF4C4B}" type="parTrans" cxnId="{742139DB-33C5-4512-80F0-F8C05833F611}">
      <dgm:prSet/>
      <dgm:spPr/>
      <dgm:t>
        <a:bodyPr/>
        <a:lstStyle/>
        <a:p>
          <a:endParaRPr lang="en-US"/>
        </a:p>
      </dgm:t>
    </dgm:pt>
    <dgm:pt modelId="{3014FD4E-E60C-487C-BE2B-860D9ACA6D7A}" type="sibTrans" cxnId="{742139DB-33C5-4512-80F0-F8C05833F611}">
      <dgm:prSet/>
      <dgm:spPr/>
      <dgm:t>
        <a:bodyPr/>
        <a:lstStyle/>
        <a:p>
          <a:endParaRPr lang="en-US"/>
        </a:p>
      </dgm:t>
    </dgm:pt>
    <dgm:pt modelId="{72C749C9-91E6-49CC-87C1-BA96783CBB99}">
      <dgm:prSet/>
      <dgm:spPr/>
      <dgm:t>
        <a:bodyPr/>
        <a:lstStyle/>
        <a:p>
          <a:pPr>
            <a:lnSpc>
              <a:spcPct val="100000"/>
            </a:lnSpc>
          </a:pPr>
          <a:r>
            <a:rPr lang="en-US" b="1"/>
            <a:t>Draw an emoji to define how you are feeling now.</a:t>
          </a:r>
        </a:p>
      </dgm:t>
    </dgm:pt>
    <dgm:pt modelId="{6CB8A787-88CE-4F23-96F1-663AFEFD338D}" type="parTrans" cxnId="{17B5A22D-E411-403C-B535-4E2290B324E6}">
      <dgm:prSet/>
      <dgm:spPr/>
      <dgm:t>
        <a:bodyPr/>
        <a:lstStyle/>
        <a:p>
          <a:endParaRPr lang="en-US"/>
        </a:p>
      </dgm:t>
    </dgm:pt>
    <dgm:pt modelId="{F85921DD-693B-4C0D-AA55-E620D22F597A}" type="sibTrans" cxnId="{17B5A22D-E411-403C-B535-4E2290B324E6}">
      <dgm:prSet/>
      <dgm:spPr/>
      <dgm:t>
        <a:bodyPr/>
        <a:lstStyle/>
        <a:p>
          <a:endParaRPr lang="en-US"/>
        </a:p>
      </dgm:t>
    </dgm:pt>
    <dgm:pt modelId="{06EDF703-8393-4016-9C4A-2829ACD822CA}">
      <dgm:prSet/>
      <dgm:spPr/>
      <dgm:t>
        <a:bodyPr/>
        <a:lstStyle/>
        <a:p>
          <a:pPr>
            <a:lnSpc>
              <a:spcPct val="100000"/>
            </a:lnSpc>
          </a:pPr>
          <a:r>
            <a:rPr lang="en-US" b="1"/>
            <a:t>Try to describe the feelings of the emoji you drew</a:t>
          </a:r>
        </a:p>
      </dgm:t>
    </dgm:pt>
    <dgm:pt modelId="{748CD9E7-76ED-4607-BAB6-935D22C4B2DA}" type="parTrans" cxnId="{3A546E80-1397-4928-8551-83BD7CA1F106}">
      <dgm:prSet/>
      <dgm:spPr/>
      <dgm:t>
        <a:bodyPr/>
        <a:lstStyle/>
        <a:p>
          <a:endParaRPr lang="en-US"/>
        </a:p>
      </dgm:t>
    </dgm:pt>
    <dgm:pt modelId="{6AF83994-5FAE-4C5F-A330-8B6114207CD7}" type="sibTrans" cxnId="{3A546E80-1397-4928-8551-83BD7CA1F106}">
      <dgm:prSet/>
      <dgm:spPr/>
      <dgm:t>
        <a:bodyPr/>
        <a:lstStyle/>
        <a:p>
          <a:endParaRPr lang="en-US"/>
        </a:p>
      </dgm:t>
    </dgm:pt>
    <dgm:pt modelId="{99219654-E6A8-4824-BA2B-F8366F3B9BB8}" type="pres">
      <dgm:prSet presAssocID="{582C8CB1-87EE-43C8-A6CA-E8A049B647C4}" presName="root" presStyleCnt="0">
        <dgm:presLayoutVars>
          <dgm:dir/>
          <dgm:resizeHandles val="exact"/>
        </dgm:presLayoutVars>
      </dgm:prSet>
      <dgm:spPr/>
    </dgm:pt>
    <dgm:pt modelId="{63DF635E-4ABC-454C-A1D2-45305C8A2A66}" type="pres">
      <dgm:prSet presAssocID="{74921921-C52E-4ECA-BCEA-815CFB66A771}" presName="compNode" presStyleCnt="0"/>
      <dgm:spPr/>
    </dgm:pt>
    <dgm:pt modelId="{8D47BD48-5A33-40D8-8BA8-54205AA12393}" type="pres">
      <dgm:prSet presAssocID="{74921921-C52E-4ECA-BCEA-815CFB66A771}" presName="bgRect" presStyleLbl="bgShp" presStyleIdx="0" presStyleCnt="3"/>
      <dgm:spPr/>
    </dgm:pt>
    <dgm:pt modelId="{A082A331-709F-414F-853B-407368232A42}" type="pres">
      <dgm:prSet presAssocID="{74921921-C52E-4ECA-BCEA-815CFB66A77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B726A65D-A76D-4A62-81B3-F94BEE1B9717}" type="pres">
      <dgm:prSet presAssocID="{74921921-C52E-4ECA-BCEA-815CFB66A771}" presName="spaceRect" presStyleCnt="0"/>
      <dgm:spPr/>
    </dgm:pt>
    <dgm:pt modelId="{CA8C91C6-6F25-4652-8FDF-00A115E1E373}" type="pres">
      <dgm:prSet presAssocID="{74921921-C52E-4ECA-BCEA-815CFB66A771}" presName="parTx" presStyleLbl="revTx" presStyleIdx="0" presStyleCnt="3">
        <dgm:presLayoutVars>
          <dgm:chMax val="0"/>
          <dgm:chPref val="0"/>
        </dgm:presLayoutVars>
      </dgm:prSet>
      <dgm:spPr/>
    </dgm:pt>
    <dgm:pt modelId="{F3F9B86A-511E-4009-B81A-C98971AD565D}" type="pres">
      <dgm:prSet presAssocID="{3014FD4E-E60C-487C-BE2B-860D9ACA6D7A}" presName="sibTrans" presStyleCnt="0"/>
      <dgm:spPr/>
    </dgm:pt>
    <dgm:pt modelId="{967685D4-DC56-494F-88AC-6A817B8721A5}" type="pres">
      <dgm:prSet presAssocID="{72C749C9-91E6-49CC-87C1-BA96783CBB99}" presName="compNode" presStyleCnt="0"/>
      <dgm:spPr/>
    </dgm:pt>
    <dgm:pt modelId="{82F5A489-36AC-40DB-BCAA-AC7F69936C06}" type="pres">
      <dgm:prSet presAssocID="{72C749C9-91E6-49CC-87C1-BA96783CBB99}" presName="bgRect" presStyleLbl="bgShp" presStyleIdx="1" presStyleCnt="3"/>
      <dgm:spPr/>
    </dgm:pt>
    <dgm:pt modelId="{46AC3A82-8A84-45AF-9D39-0605A5973CB0}" type="pres">
      <dgm:prSet presAssocID="{72C749C9-91E6-49CC-87C1-BA96783CBB99}"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ervous face outline outline"/>
        </a:ext>
      </dgm:extLst>
    </dgm:pt>
    <dgm:pt modelId="{F4C32E18-1263-462E-B797-01D9E28E7E5D}" type="pres">
      <dgm:prSet presAssocID="{72C749C9-91E6-49CC-87C1-BA96783CBB99}" presName="spaceRect" presStyleCnt="0"/>
      <dgm:spPr/>
    </dgm:pt>
    <dgm:pt modelId="{35EC8863-D391-4DE9-A3DA-A7181B4AFCBA}" type="pres">
      <dgm:prSet presAssocID="{72C749C9-91E6-49CC-87C1-BA96783CBB99}" presName="parTx" presStyleLbl="revTx" presStyleIdx="1" presStyleCnt="3">
        <dgm:presLayoutVars>
          <dgm:chMax val="0"/>
          <dgm:chPref val="0"/>
        </dgm:presLayoutVars>
      </dgm:prSet>
      <dgm:spPr/>
    </dgm:pt>
    <dgm:pt modelId="{95E541BE-A76A-4B63-BB10-5273D507CBF9}" type="pres">
      <dgm:prSet presAssocID="{F85921DD-693B-4C0D-AA55-E620D22F597A}" presName="sibTrans" presStyleCnt="0"/>
      <dgm:spPr/>
    </dgm:pt>
    <dgm:pt modelId="{DB52EFC6-F1A3-443E-86D5-672D6031ACCE}" type="pres">
      <dgm:prSet presAssocID="{06EDF703-8393-4016-9C4A-2829ACD822CA}" presName="compNode" presStyleCnt="0"/>
      <dgm:spPr/>
    </dgm:pt>
    <dgm:pt modelId="{C5EF9953-A7B2-4C02-8925-48A00524A157}" type="pres">
      <dgm:prSet presAssocID="{06EDF703-8393-4016-9C4A-2829ACD822CA}" presName="bgRect" presStyleLbl="bgShp" presStyleIdx="2" presStyleCnt="3"/>
      <dgm:spPr/>
    </dgm:pt>
    <dgm:pt modelId="{66FCC5C2-C733-4043-AA95-C310E231835D}" type="pres">
      <dgm:prSet presAssocID="{06EDF703-8393-4016-9C4A-2829ACD822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E712CABA-489B-4993-848B-5FFA3F1FA461}" type="pres">
      <dgm:prSet presAssocID="{06EDF703-8393-4016-9C4A-2829ACD822CA}" presName="spaceRect" presStyleCnt="0"/>
      <dgm:spPr/>
    </dgm:pt>
    <dgm:pt modelId="{F5A9CCE9-1FF7-4D81-93A8-FD0959A5B3E5}" type="pres">
      <dgm:prSet presAssocID="{06EDF703-8393-4016-9C4A-2829ACD822CA}" presName="parTx" presStyleLbl="revTx" presStyleIdx="2" presStyleCnt="3">
        <dgm:presLayoutVars>
          <dgm:chMax val="0"/>
          <dgm:chPref val="0"/>
        </dgm:presLayoutVars>
      </dgm:prSet>
      <dgm:spPr/>
    </dgm:pt>
  </dgm:ptLst>
  <dgm:cxnLst>
    <dgm:cxn modelId="{17B5A22D-E411-403C-B535-4E2290B324E6}" srcId="{582C8CB1-87EE-43C8-A6CA-E8A049B647C4}" destId="{72C749C9-91E6-49CC-87C1-BA96783CBB99}" srcOrd="1" destOrd="0" parTransId="{6CB8A787-88CE-4F23-96F1-663AFEFD338D}" sibTransId="{F85921DD-693B-4C0D-AA55-E620D22F597A}"/>
    <dgm:cxn modelId="{EF1A5B41-7E3A-4E67-851A-2BB0C630C3DB}" type="presOf" srcId="{74921921-C52E-4ECA-BCEA-815CFB66A771}" destId="{CA8C91C6-6F25-4652-8FDF-00A115E1E373}" srcOrd="0" destOrd="0" presId="urn:microsoft.com/office/officeart/2018/2/layout/IconVerticalSolidList"/>
    <dgm:cxn modelId="{21049B75-81AB-4F18-9C4E-AB1FBC7D5BC6}" type="presOf" srcId="{582C8CB1-87EE-43C8-A6CA-E8A049B647C4}" destId="{99219654-E6A8-4824-BA2B-F8366F3B9BB8}" srcOrd="0" destOrd="0" presId="urn:microsoft.com/office/officeart/2018/2/layout/IconVerticalSolidList"/>
    <dgm:cxn modelId="{3A546E80-1397-4928-8551-83BD7CA1F106}" srcId="{582C8CB1-87EE-43C8-A6CA-E8A049B647C4}" destId="{06EDF703-8393-4016-9C4A-2829ACD822CA}" srcOrd="2" destOrd="0" parTransId="{748CD9E7-76ED-4607-BAB6-935D22C4B2DA}" sibTransId="{6AF83994-5FAE-4C5F-A330-8B6114207CD7}"/>
    <dgm:cxn modelId="{42941ABC-78A3-43BD-9B88-1D16223DDDDB}" type="presOf" srcId="{72C749C9-91E6-49CC-87C1-BA96783CBB99}" destId="{35EC8863-D391-4DE9-A3DA-A7181B4AFCBA}" srcOrd="0" destOrd="0" presId="urn:microsoft.com/office/officeart/2018/2/layout/IconVerticalSolidList"/>
    <dgm:cxn modelId="{742139DB-33C5-4512-80F0-F8C05833F611}" srcId="{582C8CB1-87EE-43C8-A6CA-E8A049B647C4}" destId="{74921921-C52E-4ECA-BCEA-815CFB66A771}" srcOrd="0" destOrd="0" parTransId="{5A81A274-0828-4256-BAE1-0983FCBF4C4B}" sibTransId="{3014FD4E-E60C-487C-BE2B-860D9ACA6D7A}"/>
    <dgm:cxn modelId="{B29D65FB-5A39-4ED0-8F2E-4964EC8AD894}" type="presOf" srcId="{06EDF703-8393-4016-9C4A-2829ACD822CA}" destId="{F5A9CCE9-1FF7-4D81-93A8-FD0959A5B3E5}" srcOrd="0" destOrd="0" presId="urn:microsoft.com/office/officeart/2018/2/layout/IconVerticalSolidList"/>
    <dgm:cxn modelId="{614E2C4A-0A01-46A5-A381-07DE97D2AC47}" type="presParOf" srcId="{99219654-E6A8-4824-BA2B-F8366F3B9BB8}" destId="{63DF635E-4ABC-454C-A1D2-45305C8A2A66}" srcOrd="0" destOrd="0" presId="urn:microsoft.com/office/officeart/2018/2/layout/IconVerticalSolidList"/>
    <dgm:cxn modelId="{4D1B8E4C-F28B-49DE-846D-2B939D36B852}" type="presParOf" srcId="{63DF635E-4ABC-454C-A1D2-45305C8A2A66}" destId="{8D47BD48-5A33-40D8-8BA8-54205AA12393}" srcOrd="0" destOrd="0" presId="urn:microsoft.com/office/officeart/2018/2/layout/IconVerticalSolidList"/>
    <dgm:cxn modelId="{F6811CC8-4497-44EE-97FC-11360A8C5528}" type="presParOf" srcId="{63DF635E-4ABC-454C-A1D2-45305C8A2A66}" destId="{A082A331-709F-414F-853B-407368232A42}" srcOrd="1" destOrd="0" presId="urn:microsoft.com/office/officeart/2018/2/layout/IconVerticalSolidList"/>
    <dgm:cxn modelId="{4F47427D-0A84-4320-A5F0-BED6219849FB}" type="presParOf" srcId="{63DF635E-4ABC-454C-A1D2-45305C8A2A66}" destId="{B726A65D-A76D-4A62-81B3-F94BEE1B9717}" srcOrd="2" destOrd="0" presId="urn:microsoft.com/office/officeart/2018/2/layout/IconVerticalSolidList"/>
    <dgm:cxn modelId="{4F0EAF2C-AE74-493A-8C48-32EE5F834E76}" type="presParOf" srcId="{63DF635E-4ABC-454C-A1D2-45305C8A2A66}" destId="{CA8C91C6-6F25-4652-8FDF-00A115E1E373}" srcOrd="3" destOrd="0" presId="urn:microsoft.com/office/officeart/2018/2/layout/IconVerticalSolidList"/>
    <dgm:cxn modelId="{5B5D7C33-9CE7-401D-A744-EF17421B2FC8}" type="presParOf" srcId="{99219654-E6A8-4824-BA2B-F8366F3B9BB8}" destId="{F3F9B86A-511E-4009-B81A-C98971AD565D}" srcOrd="1" destOrd="0" presId="urn:microsoft.com/office/officeart/2018/2/layout/IconVerticalSolidList"/>
    <dgm:cxn modelId="{6A3701D0-749D-4AEE-8A64-A6E14FB08F2E}" type="presParOf" srcId="{99219654-E6A8-4824-BA2B-F8366F3B9BB8}" destId="{967685D4-DC56-494F-88AC-6A817B8721A5}" srcOrd="2" destOrd="0" presId="urn:microsoft.com/office/officeart/2018/2/layout/IconVerticalSolidList"/>
    <dgm:cxn modelId="{4232157F-F269-49BB-A3C2-672122FAA812}" type="presParOf" srcId="{967685D4-DC56-494F-88AC-6A817B8721A5}" destId="{82F5A489-36AC-40DB-BCAA-AC7F69936C06}" srcOrd="0" destOrd="0" presId="urn:microsoft.com/office/officeart/2018/2/layout/IconVerticalSolidList"/>
    <dgm:cxn modelId="{4B293BDE-D1E7-4891-B2A5-282DA1714ED7}" type="presParOf" srcId="{967685D4-DC56-494F-88AC-6A817B8721A5}" destId="{46AC3A82-8A84-45AF-9D39-0605A5973CB0}" srcOrd="1" destOrd="0" presId="urn:microsoft.com/office/officeart/2018/2/layout/IconVerticalSolidList"/>
    <dgm:cxn modelId="{CBE82CCD-C084-4C13-A33A-8FA8C195B992}" type="presParOf" srcId="{967685D4-DC56-494F-88AC-6A817B8721A5}" destId="{F4C32E18-1263-462E-B797-01D9E28E7E5D}" srcOrd="2" destOrd="0" presId="urn:microsoft.com/office/officeart/2018/2/layout/IconVerticalSolidList"/>
    <dgm:cxn modelId="{D727D277-5EAC-4E32-BA73-2ADC3FCF3F4E}" type="presParOf" srcId="{967685D4-DC56-494F-88AC-6A817B8721A5}" destId="{35EC8863-D391-4DE9-A3DA-A7181B4AFCBA}" srcOrd="3" destOrd="0" presId="urn:microsoft.com/office/officeart/2018/2/layout/IconVerticalSolidList"/>
    <dgm:cxn modelId="{E18BA13E-2E12-41F9-AAB6-DBD6BBFAE285}" type="presParOf" srcId="{99219654-E6A8-4824-BA2B-F8366F3B9BB8}" destId="{95E541BE-A76A-4B63-BB10-5273D507CBF9}" srcOrd="3" destOrd="0" presId="urn:microsoft.com/office/officeart/2018/2/layout/IconVerticalSolidList"/>
    <dgm:cxn modelId="{9FA92D2B-BEE4-4908-86FC-0BEBDA12A09F}" type="presParOf" srcId="{99219654-E6A8-4824-BA2B-F8366F3B9BB8}" destId="{DB52EFC6-F1A3-443E-86D5-672D6031ACCE}" srcOrd="4" destOrd="0" presId="urn:microsoft.com/office/officeart/2018/2/layout/IconVerticalSolidList"/>
    <dgm:cxn modelId="{EE33D1A1-7D99-404E-99E8-8DAF85252864}" type="presParOf" srcId="{DB52EFC6-F1A3-443E-86D5-672D6031ACCE}" destId="{C5EF9953-A7B2-4C02-8925-48A00524A157}" srcOrd="0" destOrd="0" presId="urn:microsoft.com/office/officeart/2018/2/layout/IconVerticalSolidList"/>
    <dgm:cxn modelId="{7E9D545E-9DD5-4C2C-96F7-DBBB65A7B6E1}" type="presParOf" srcId="{DB52EFC6-F1A3-443E-86D5-672D6031ACCE}" destId="{66FCC5C2-C733-4043-AA95-C310E231835D}" srcOrd="1" destOrd="0" presId="urn:microsoft.com/office/officeart/2018/2/layout/IconVerticalSolidList"/>
    <dgm:cxn modelId="{B89E055C-BC6A-46CA-A00B-49A16E864677}" type="presParOf" srcId="{DB52EFC6-F1A3-443E-86D5-672D6031ACCE}" destId="{E712CABA-489B-4993-848B-5FFA3F1FA461}" srcOrd="2" destOrd="0" presId="urn:microsoft.com/office/officeart/2018/2/layout/IconVerticalSolidList"/>
    <dgm:cxn modelId="{E78F5796-1983-48EF-825A-9268173BF75E}" type="presParOf" srcId="{DB52EFC6-F1A3-443E-86D5-672D6031ACCE}" destId="{F5A9CCE9-1FF7-4D81-93A8-FD0959A5B3E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7B2054-2FF5-43C5-90A7-5CFAB2E7407F}">
      <dsp:nvSpPr>
        <dsp:cNvPr id="0" name=""/>
        <dsp:cNvSpPr/>
      </dsp:nvSpPr>
      <dsp:spPr>
        <a:xfrm>
          <a:off x="0" y="612529"/>
          <a:ext cx="1925550" cy="115533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Losing a close friend to death</a:t>
          </a:r>
        </a:p>
      </dsp:txBody>
      <dsp:txXfrm>
        <a:off x="0" y="612529"/>
        <a:ext cx="1925550" cy="1155330"/>
      </dsp:txXfrm>
    </dsp:sp>
    <dsp:sp modelId="{5E2205A6-AB15-42E2-8104-4A7B17DE116C}">
      <dsp:nvSpPr>
        <dsp:cNvPr id="0" name=""/>
        <dsp:cNvSpPr/>
      </dsp:nvSpPr>
      <dsp:spPr>
        <a:xfrm>
          <a:off x="2118105" y="612529"/>
          <a:ext cx="1925550" cy="1155330"/>
        </a:xfrm>
        <a:prstGeom prst="rect">
          <a:avLst/>
        </a:prstGeom>
        <a:gradFill rotWithShape="0">
          <a:gsLst>
            <a:gs pos="0">
              <a:schemeClr val="accent3">
                <a:hueOff val="-76826"/>
                <a:satOff val="4236"/>
                <a:lumOff val="-327"/>
                <a:alphaOff val="0"/>
                <a:satMod val="103000"/>
                <a:lumMod val="102000"/>
                <a:tint val="94000"/>
              </a:schemeClr>
            </a:gs>
            <a:gs pos="50000">
              <a:schemeClr val="accent3">
                <a:hueOff val="-76826"/>
                <a:satOff val="4236"/>
                <a:lumOff val="-327"/>
                <a:alphaOff val="0"/>
                <a:satMod val="110000"/>
                <a:lumMod val="100000"/>
                <a:shade val="100000"/>
              </a:schemeClr>
            </a:gs>
            <a:gs pos="100000">
              <a:schemeClr val="accent3">
                <a:hueOff val="-76826"/>
                <a:satOff val="4236"/>
                <a:lumOff val="-32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Parents getting divorced</a:t>
          </a:r>
        </a:p>
      </dsp:txBody>
      <dsp:txXfrm>
        <a:off x="2118105" y="612529"/>
        <a:ext cx="1925550" cy="1155330"/>
      </dsp:txXfrm>
    </dsp:sp>
    <dsp:sp modelId="{6AE8DD1D-5AF0-4A93-957A-C193D6AD9C71}">
      <dsp:nvSpPr>
        <dsp:cNvPr id="0" name=""/>
        <dsp:cNvSpPr/>
      </dsp:nvSpPr>
      <dsp:spPr>
        <a:xfrm>
          <a:off x="4236211" y="612529"/>
          <a:ext cx="1925550" cy="1155330"/>
        </a:xfrm>
        <a:prstGeom prst="rect">
          <a:avLst/>
        </a:prstGeom>
        <a:gradFill rotWithShape="0">
          <a:gsLst>
            <a:gs pos="0">
              <a:schemeClr val="accent3">
                <a:hueOff val="-153651"/>
                <a:satOff val="8472"/>
                <a:lumOff val="-654"/>
                <a:alphaOff val="0"/>
                <a:satMod val="103000"/>
                <a:lumMod val="102000"/>
                <a:tint val="94000"/>
              </a:schemeClr>
            </a:gs>
            <a:gs pos="50000">
              <a:schemeClr val="accent3">
                <a:hueOff val="-153651"/>
                <a:satOff val="8472"/>
                <a:lumOff val="-654"/>
                <a:alphaOff val="0"/>
                <a:satMod val="110000"/>
                <a:lumMod val="100000"/>
                <a:shade val="100000"/>
              </a:schemeClr>
            </a:gs>
            <a:gs pos="100000">
              <a:schemeClr val="accent3">
                <a:hueOff val="-153651"/>
                <a:satOff val="8472"/>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Being diagnosed with a serious illness</a:t>
          </a:r>
        </a:p>
      </dsp:txBody>
      <dsp:txXfrm>
        <a:off x="4236211" y="612529"/>
        <a:ext cx="1925550" cy="1155330"/>
      </dsp:txXfrm>
    </dsp:sp>
    <dsp:sp modelId="{191879D0-17FE-45C0-8ABB-B8DE7F7856D1}">
      <dsp:nvSpPr>
        <dsp:cNvPr id="0" name=""/>
        <dsp:cNvSpPr/>
      </dsp:nvSpPr>
      <dsp:spPr>
        <a:xfrm>
          <a:off x="0" y="1960415"/>
          <a:ext cx="1925550" cy="1155330"/>
        </a:xfrm>
        <a:prstGeom prst="rect">
          <a:avLst/>
        </a:prstGeom>
        <a:gradFill rotWithShape="0">
          <a:gsLst>
            <a:gs pos="0">
              <a:schemeClr val="accent3">
                <a:hueOff val="-230477"/>
                <a:satOff val="12708"/>
                <a:lumOff val="-981"/>
                <a:alphaOff val="0"/>
                <a:satMod val="103000"/>
                <a:lumMod val="102000"/>
                <a:tint val="94000"/>
              </a:schemeClr>
            </a:gs>
            <a:gs pos="50000">
              <a:schemeClr val="accent3">
                <a:hueOff val="-230477"/>
                <a:satOff val="12708"/>
                <a:lumOff val="-981"/>
                <a:alphaOff val="0"/>
                <a:satMod val="110000"/>
                <a:lumMod val="100000"/>
                <a:shade val="100000"/>
              </a:schemeClr>
            </a:gs>
            <a:gs pos="100000">
              <a:schemeClr val="accent3">
                <a:hueOff val="-230477"/>
                <a:satOff val="12708"/>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Constant bullying at school</a:t>
          </a:r>
        </a:p>
      </dsp:txBody>
      <dsp:txXfrm>
        <a:off x="0" y="1960415"/>
        <a:ext cx="1925550" cy="1155330"/>
      </dsp:txXfrm>
    </dsp:sp>
    <dsp:sp modelId="{898C44C8-961E-458B-B015-40ED8E36C85D}">
      <dsp:nvSpPr>
        <dsp:cNvPr id="0" name=""/>
        <dsp:cNvSpPr/>
      </dsp:nvSpPr>
      <dsp:spPr>
        <a:xfrm>
          <a:off x="2118105" y="1960415"/>
          <a:ext cx="1925550" cy="1155330"/>
        </a:xfrm>
        <a:prstGeom prst="rect">
          <a:avLst/>
        </a:prstGeom>
        <a:gradFill rotWithShape="0">
          <a:gsLst>
            <a:gs pos="0">
              <a:schemeClr val="accent3">
                <a:hueOff val="-307302"/>
                <a:satOff val="16944"/>
                <a:lumOff val="-1308"/>
                <a:alphaOff val="0"/>
                <a:satMod val="103000"/>
                <a:lumMod val="102000"/>
                <a:tint val="94000"/>
              </a:schemeClr>
            </a:gs>
            <a:gs pos="50000">
              <a:schemeClr val="accent3">
                <a:hueOff val="-307302"/>
                <a:satOff val="16944"/>
                <a:lumOff val="-1308"/>
                <a:alphaOff val="0"/>
                <a:satMod val="110000"/>
                <a:lumMod val="100000"/>
                <a:shade val="100000"/>
              </a:schemeClr>
            </a:gs>
            <a:gs pos="100000">
              <a:schemeClr val="accent3">
                <a:hueOff val="-307302"/>
                <a:satOff val="16944"/>
                <a:lumOff val="-13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Experiencing domestic violence </a:t>
          </a:r>
        </a:p>
      </dsp:txBody>
      <dsp:txXfrm>
        <a:off x="2118105" y="1960415"/>
        <a:ext cx="1925550" cy="1155330"/>
      </dsp:txXfrm>
    </dsp:sp>
    <dsp:sp modelId="{75455468-1702-4EE6-9AD8-53ACC16A74BF}">
      <dsp:nvSpPr>
        <dsp:cNvPr id="0" name=""/>
        <dsp:cNvSpPr/>
      </dsp:nvSpPr>
      <dsp:spPr>
        <a:xfrm>
          <a:off x="4236211" y="1960415"/>
          <a:ext cx="1925550" cy="1155330"/>
        </a:xfrm>
        <a:prstGeom prst="rect">
          <a:avLst/>
        </a:prstGeom>
        <a:gradFill rotWithShape="0">
          <a:gsLst>
            <a:gs pos="0">
              <a:schemeClr val="accent3">
                <a:hueOff val="-384128"/>
                <a:satOff val="21180"/>
                <a:lumOff val="-1635"/>
                <a:alphaOff val="0"/>
                <a:satMod val="103000"/>
                <a:lumMod val="102000"/>
                <a:tint val="94000"/>
              </a:schemeClr>
            </a:gs>
            <a:gs pos="50000">
              <a:schemeClr val="accent3">
                <a:hueOff val="-384128"/>
                <a:satOff val="21180"/>
                <a:lumOff val="-1635"/>
                <a:alphaOff val="0"/>
                <a:satMod val="110000"/>
                <a:lumMod val="100000"/>
                <a:shade val="100000"/>
              </a:schemeClr>
            </a:gs>
            <a:gs pos="100000">
              <a:schemeClr val="accent3">
                <a:hueOff val="-384128"/>
                <a:satOff val="21180"/>
                <a:lumOff val="-163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Being in a car accident and seriously injured</a:t>
          </a:r>
        </a:p>
      </dsp:txBody>
      <dsp:txXfrm>
        <a:off x="4236211" y="1960415"/>
        <a:ext cx="1925550" cy="1155330"/>
      </dsp:txXfrm>
    </dsp:sp>
    <dsp:sp modelId="{54394D6E-2903-45EB-A9B4-DDF8AEE022BE}">
      <dsp:nvSpPr>
        <dsp:cNvPr id="0" name=""/>
        <dsp:cNvSpPr/>
      </dsp:nvSpPr>
      <dsp:spPr>
        <a:xfrm>
          <a:off x="2118105" y="3308300"/>
          <a:ext cx="1925550" cy="1155330"/>
        </a:xfrm>
        <a:prstGeom prst="rect">
          <a:avLst/>
        </a:prstGeom>
        <a:gradFill rotWithShape="0">
          <a:gsLst>
            <a:gs pos="0">
              <a:schemeClr val="accent3">
                <a:hueOff val="-460953"/>
                <a:satOff val="25416"/>
                <a:lumOff val="-1962"/>
                <a:alphaOff val="0"/>
                <a:satMod val="103000"/>
                <a:lumMod val="102000"/>
                <a:tint val="94000"/>
              </a:schemeClr>
            </a:gs>
            <a:gs pos="50000">
              <a:schemeClr val="accent3">
                <a:hueOff val="-460953"/>
                <a:satOff val="25416"/>
                <a:lumOff val="-1962"/>
                <a:alphaOff val="0"/>
                <a:satMod val="110000"/>
                <a:lumMod val="100000"/>
                <a:shade val="100000"/>
              </a:schemeClr>
            </a:gs>
            <a:gs pos="100000">
              <a:schemeClr val="accent3">
                <a:hueOff val="-460953"/>
                <a:satOff val="25416"/>
                <a:lumOff val="-196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Being the victim of a crime</a:t>
          </a:r>
        </a:p>
      </dsp:txBody>
      <dsp:txXfrm>
        <a:off x="2118105" y="3308300"/>
        <a:ext cx="1925550" cy="1155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43624-EB25-4D90-BC56-1A8576970B7C}">
      <dsp:nvSpPr>
        <dsp:cNvPr id="0" name=""/>
        <dsp:cNvSpPr/>
      </dsp:nvSpPr>
      <dsp:spPr>
        <a:xfrm>
          <a:off x="0" y="320527"/>
          <a:ext cx="5444382" cy="244755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545" tIns="437388" rIns="42254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You train hard to qualify for the provincial athletics team.</a:t>
          </a:r>
        </a:p>
        <a:p>
          <a:pPr marL="228600" lvl="1" indent="-228600" algn="l" defTabSz="933450">
            <a:lnSpc>
              <a:spcPct val="90000"/>
            </a:lnSpc>
            <a:spcBef>
              <a:spcPct val="0"/>
            </a:spcBef>
            <a:spcAft>
              <a:spcPct val="15000"/>
            </a:spcAft>
            <a:buChar char="•"/>
          </a:pPr>
          <a:r>
            <a:rPr lang="en-US" sz="2100" kern="1200" dirty="0"/>
            <a:t>The day before the race, you fall and break your ankle.</a:t>
          </a:r>
        </a:p>
        <a:p>
          <a:pPr marL="228600" lvl="1" indent="-228600" algn="l" defTabSz="933450">
            <a:lnSpc>
              <a:spcPct val="90000"/>
            </a:lnSpc>
            <a:spcBef>
              <a:spcPct val="0"/>
            </a:spcBef>
            <a:spcAft>
              <a:spcPct val="15000"/>
            </a:spcAft>
            <a:buChar char="•"/>
          </a:pPr>
          <a:r>
            <a:rPr lang="en-US" sz="2100" kern="1200" dirty="0"/>
            <a:t>You cannot run in the race and need weeks of physiotherapy.</a:t>
          </a:r>
        </a:p>
      </dsp:txBody>
      <dsp:txXfrm>
        <a:off x="0" y="320527"/>
        <a:ext cx="5444382" cy="2447550"/>
      </dsp:txXfrm>
    </dsp:sp>
    <dsp:sp modelId="{04D48CF4-62A1-43EE-AF0B-A1F9C8CF0A42}">
      <dsp:nvSpPr>
        <dsp:cNvPr id="0" name=""/>
        <dsp:cNvSpPr/>
      </dsp:nvSpPr>
      <dsp:spPr>
        <a:xfrm>
          <a:off x="272219" y="10567"/>
          <a:ext cx="3811067" cy="6199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49" tIns="0" rIns="144049" bIns="0" numCol="1" spcCol="1270" anchor="ctr" anchorCtr="0">
          <a:noAutofit/>
        </a:bodyPr>
        <a:lstStyle/>
        <a:p>
          <a:pPr marL="0" lvl="0" indent="0" algn="l" defTabSz="933450">
            <a:lnSpc>
              <a:spcPct val="90000"/>
            </a:lnSpc>
            <a:spcBef>
              <a:spcPct val="0"/>
            </a:spcBef>
            <a:spcAft>
              <a:spcPct val="35000"/>
            </a:spcAft>
            <a:buNone/>
          </a:pPr>
          <a:r>
            <a:rPr lang="en-US" sz="2100" b="1" kern="1200" dirty="0"/>
            <a:t>Example of physical trauma:</a:t>
          </a:r>
          <a:endParaRPr lang="en-US" sz="2100" kern="1200" dirty="0"/>
        </a:p>
      </dsp:txBody>
      <dsp:txXfrm>
        <a:off x="302481" y="40829"/>
        <a:ext cx="3750543" cy="559396"/>
      </dsp:txXfrm>
    </dsp:sp>
    <dsp:sp modelId="{A069FF9F-73D6-414C-B866-A6CD87F4D8BE}">
      <dsp:nvSpPr>
        <dsp:cNvPr id="0" name=""/>
        <dsp:cNvSpPr/>
      </dsp:nvSpPr>
      <dsp:spPr>
        <a:xfrm>
          <a:off x="0" y="3191437"/>
          <a:ext cx="5444382" cy="1190700"/>
        </a:xfrm>
        <a:prstGeom prst="rect">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2545" tIns="437388" rIns="42254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What emotions do you think you would experience in this situation?</a:t>
          </a:r>
        </a:p>
      </dsp:txBody>
      <dsp:txXfrm>
        <a:off x="0" y="3191437"/>
        <a:ext cx="5444382" cy="1190700"/>
      </dsp:txXfrm>
    </dsp:sp>
    <dsp:sp modelId="{16BA238C-FEB5-4274-B59D-6427EC4A73F9}">
      <dsp:nvSpPr>
        <dsp:cNvPr id="0" name=""/>
        <dsp:cNvSpPr/>
      </dsp:nvSpPr>
      <dsp:spPr>
        <a:xfrm>
          <a:off x="272219" y="2881477"/>
          <a:ext cx="3811067" cy="619920"/>
        </a:xfrm>
        <a:prstGeom prst="round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49" tIns="0" rIns="144049" bIns="0" numCol="1" spcCol="1270" anchor="ctr" anchorCtr="0">
          <a:noAutofit/>
        </a:bodyPr>
        <a:lstStyle/>
        <a:p>
          <a:pPr marL="0" lvl="0" indent="0" algn="l" defTabSz="933450">
            <a:lnSpc>
              <a:spcPct val="90000"/>
            </a:lnSpc>
            <a:spcBef>
              <a:spcPct val="0"/>
            </a:spcBef>
            <a:spcAft>
              <a:spcPct val="35000"/>
            </a:spcAft>
            <a:buNone/>
          </a:pPr>
          <a:r>
            <a:rPr lang="en-US" sz="2100" b="1" kern="1200"/>
            <a:t>Discussion:</a:t>
          </a:r>
          <a:endParaRPr lang="en-US" sz="2100" kern="1200"/>
        </a:p>
      </dsp:txBody>
      <dsp:txXfrm>
        <a:off x="302481" y="2911739"/>
        <a:ext cx="3750543"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47BD48-5A33-40D8-8BA8-54205AA12393}">
      <dsp:nvSpPr>
        <dsp:cNvPr id="0" name=""/>
        <dsp:cNvSpPr/>
      </dsp:nvSpPr>
      <dsp:spPr>
        <a:xfrm>
          <a:off x="0" y="682"/>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82A331-709F-414F-853B-407368232A42}">
      <dsp:nvSpPr>
        <dsp:cNvPr id="0" name=""/>
        <dsp:cNvSpPr/>
      </dsp:nvSpPr>
      <dsp:spPr>
        <a:xfrm>
          <a:off x="482961" y="359909"/>
          <a:ext cx="878111" cy="8781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8C91C6-6F25-4652-8FDF-00A115E1E373}">
      <dsp:nvSpPr>
        <dsp:cNvPr id="0" name=""/>
        <dsp:cNvSpPr/>
      </dsp:nvSpPr>
      <dsp:spPr>
        <a:xfrm>
          <a:off x="1844034" y="682"/>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a:t>Was there any time in this lesson that you felt you experienced a “trigger”?</a:t>
          </a:r>
        </a:p>
      </dsp:txBody>
      <dsp:txXfrm>
        <a:off x="1844034" y="682"/>
        <a:ext cx="4401230" cy="1596566"/>
      </dsp:txXfrm>
    </dsp:sp>
    <dsp:sp modelId="{82F5A489-36AC-40DB-BCAA-AC7F69936C06}">
      <dsp:nvSpPr>
        <dsp:cNvPr id="0" name=""/>
        <dsp:cNvSpPr/>
      </dsp:nvSpPr>
      <dsp:spPr>
        <a:xfrm>
          <a:off x="0" y="1996390"/>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AC3A82-8A84-45AF-9D39-0605A5973CB0}">
      <dsp:nvSpPr>
        <dsp:cNvPr id="0" name=""/>
        <dsp:cNvSpPr/>
      </dsp:nvSpPr>
      <dsp:spPr>
        <a:xfrm>
          <a:off x="482961" y="2355617"/>
          <a:ext cx="878111" cy="87811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EC8863-D391-4DE9-A3DA-A7181B4AFCBA}">
      <dsp:nvSpPr>
        <dsp:cNvPr id="0" name=""/>
        <dsp:cNvSpPr/>
      </dsp:nvSpPr>
      <dsp:spPr>
        <a:xfrm>
          <a:off x="1844034" y="1996390"/>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a:t>Draw an emoji to define how you are feeling now.</a:t>
          </a:r>
        </a:p>
      </dsp:txBody>
      <dsp:txXfrm>
        <a:off x="1844034" y="1996390"/>
        <a:ext cx="4401230" cy="1596566"/>
      </dsp:txXfrm>
    </dsp:sp>
    <dsp:sp modelId="{C5EF9953-A7B2-4C02-8925-48A00524A157}">
      <dsp:nvSpPr>
        <dsp:cNvPr id="0" name=""/>
        <dsp:cNvSpPr/>
      </dsp:nvSpPr>
      <dsp:spPr>
        <a:xfrm>
          <a:off x="0" y="3992098"/>
          <a:ext cx="6245265" cy="15965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FCC5C2-C733-4043-AA95-C310E231835D}">
      <dsp:nvSpPr>
        <dsp:cNvPr id="0" name=""/>
        <dsp:cNvSpPr/>
      </dsp:nvSpPr>
      <dsp:spPr>
        <a:xfrm>
          <a:off x="482961" y="4351325"/>
          <a:ext cx="878111" cy="8781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5A9CCE9-1FF7-4D81-93A8-FD0959A5B3E5}">
      <dsp:nvSpPr>
        <dsp:cNvPr id="0" name=""/>
        <dsp:cNvSpPr/>
      </dsp:nvSpPr>
      <dsp:spPr>
        <a:xfrm>
          <a:off x="1844034" y="3992098"/>
          <a:ext cx="4401230" cy="1596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70" tIns="168970" rIns="168970" bIns="168970" numCol="1" spcCol="1270" anchor="ctr" anchorCtr="0">
          <a:noAutofit/>
        </a:bodyPr>
        <a:lstStyle/>
        <a:p>
          <a:pPr marL="0" lvl="0" indent="0" algn="l" defTabSz="1111250">
            <a:lnSpc>
              <a:spcPct val="100000"/>
            </a:lnSpc>
            <a:spcBef>
              <a:spcPct val="0"/>
            </a:spcBef>
            <a:spcAft>
              <a:spcPct val="35000"/>
            </a:spcAft>
            <a:buNone/>
          </a:pPr>
          <a:r>
            <a:rPr lang="en-US" sz="2500" b="1" kern="1200"/>
            <a:t>Try to describe the feelings of the emoji you drew</a:t>
          </a:r>
        </a:p>
      </dsp:txBody>
      <dsp:txXfrm>
        <a:off x="1844034" y="3992098"/>
        <a:ext cx="4401230" cy="15965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06312F-9858-4BA1-B534-5FBAD69B411F}"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F61831-DAEE-4CFC-B2C2-54F6FB477FD7}" type="slidenum">
              <a:rPr lang="en-US" smtClean="0"/>
              <a:t>‹#›</a:t>
            </a:fld>
            <a:endParaRPr lang="en-US"/>
          </a:p>
        </p:txBody>
      </p:sp>
    </p:spTree>
    <p:extLst>
      <p:ext uri="{BB962C8B-B14F-4D97-AF65-F5344CB8AC3E}">
        <p14:creationId xmlns:p14="http://schemas.microsoft.com/office/powerpoint/2010/main" val="1936745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Slide 1:</a:t>
            </a:r>
            <a:b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(Note to teacher- this series of lessons will work with learners arranged in groups of FOUR for each of the lessons. Lessons 1 and 2 might seem as though they overlap slightly. The content is not the same.)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Good day, Grade 9s! We start a new series of lessons this week. I’m sure if I had to ask you to share a memory of a time this year that you felt happy or excited you would quickly think of a memory. But if I had to ask you to think of a memory this year that caused you tremendous sadness, it would make you feel sad all over again. We as human beings naturally struggle with how to cope in situations that cause us pain.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In the next few lessons, we are going to learn how to identify what is going on in our bodies emotionally and physically when challenging situations come our way. Sometimes if we hear a story that is similar to something that we have experienced, we suddenly feel very sad and remember that bad experience. We would call this story a “trigger” as it reminds us of our own experiences. As we go through these lessons, if at any stage you feel that you experience a “trigger”, do not just keep quiet and go through this alone. T</a:t>
            </a:r>
            <a:r>
              <a:rPr kumimoji="0" lang="en-US" sz="1100" b="0" i="0" u="none" strike="noStrike" kern="0" cap="none" spc="0" normalizeH="0" baseline="0" noProof="0" dirty="0">
                <a:ln>
                  <a:noFill/>
                </a:ln>
                <a:solidFill>
                  <a:srgbClr val="595959"/>
                </a:solidFill>
                <a:effectLst/>
                <a:uLnTx/>
                <a:uFillTx/>
                <a:latin typeface="Arial"/>
                <a:ea typeface="Arial"/>
                <a:cs typeface="Arial"/>
                <a:sym typeface="Arial"/>
              </a:rPr>
              <a:t>he journey to healing is talking through this kind of pain with someone who can help. If you experience a trigger, you could also make a note of what happened - so that you know what to discuss with someone for help. Let’s keep that in mind over the next few lessons.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Right, let’s begin today’s lesson!</a:t>
            </a: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1</a:t>
            </a:fld>
            <a:endParaRPr lang="en-US"/>
          </a:p>
        </p:txBody>
      </p:sp>
    </p:spTree>
    <p:extLst>
      <p:ext uri="{BB962C8B-B14F-4D97-AF65-F5344CB8AC3E}">
        <p14:creationId xmlns:p14="http://schemas.microsoft.com/office/powerpoint/2010/main" val="27912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Slide 2:</a:t>
            </a:r>
            <a:b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The reality is that throughout our lives we are going to experience different challenging situations. Here are a few examples:</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Losing a dear friend to death.</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Parents getting divorced.</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Being diagnosed with a serious illness.</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Being constantly bullied at school.</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Experiencing domestic violence (violence that takes place in the home).</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Being in a car accident and seriously injured.</a:t>
            </a:r>
          </a:p>
          <a:p>
            <a:pPr marL="0" marR="0" lvl="0" indent="-69850" algn="l" defTabSz="914400" rtl="0" eaLnBrk="1" fontAlgn="auto" latinLnBrk="0" hangingPunct="1">
              <a:lnSpc>
                <a:spcPct val="100000"/>
              </a:lnSpc>
              <a:spcBef>
                <a:spcPts val="0"/>
              </a:spcBef>
              <a:spcAft>
                <a:spcPts val="0"/>
              </a:spcAft>
              <a:buClr>
                <a:srgbClr val="404040"/>
              </a:buClr>
              <a:buSzPts val="1100"/>
              <a:buFont typeface="Arial"/>
              <a:buAutoNum type="arabicParenR"/>
              <a:tabLst/>
              <a:defRPr/>
            </a:pPr>
            <a:r>
              <a:rPr kumimoji="0" lang="en-US" sz="1100" b="0" i="0" u="none" strike="noStrike" kern="0" cap="none" spc="0" normalizeH="0" baseline="0" noProof="0" dirty="0">
                <a:ln>
                  <a:noFill/>
                </a:ln>
                <a:solidFill>
                  <a:srgbClr val="404040"/>
                </a:solidFill>
                <a:effectLst/>
                <a:uLnTx/>
                <a:uFillTx/>
                <a:latin typeface="Arial"/>
                <a:ea typeface="Arial"/>
                <a:cs typeface="Arial"/>
                <a:sym typeface="Arial"/>
              </a:rPr>
              <a:t> Being the victim of a crime like a robbery.</a:t>
            </a: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2</a:t>
            </a:fld>
            <a:endParaRPr lang="en-US"/>
          </a:p>
        </p:txBody>
      </p:sp>
    </p:spTree>
    <p:extLst>
      <p:ext uri="{BB962C8B-B14F-4D97-AF65-F5344CB8AC3E}">
        <p14:creationId xmlns:p14="http://schemas.microsoft.com/office/powerpoint/2010/main" val="395417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Slide 3:</a:t>
            </a:r>
            <a:b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b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Trauma</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is an emotional response to a terrible event. We can experience physical and emotional trauma. Let’s have a look at the difference between these two types of trauma.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1" u="none" strike="noStrike" kern="0" cap="none" spc="0" normalizeH="0" baseline="0" noProof="0" dirty="0">
                <a:ln>
                  <a:noFill/>
                </a:ln>
                <a:solidFill>
                  <a:srgbClr val="000000"/>
                </a:solidFill>
                <a:effectLst/>
                <a:uLnTx/>
                <a:uFillTx/>
                <a:latin typeface="Calibri"/>
                <a:ea typeface="Calibri"/>
                <a:cs typeface="Calibri"/>
                <a:sym typeface="Calibri"/>
              </a:rPr>
              <a:t>Physical trauma </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Let’s say you were a sprinter training towards a goal to make the provincial athletics team. You had been working hard for months training everyday and you knew that you had a very good chance to make the provincial team. The day before the race, you fall down the last few stairs at home and break your ankle. Not only will you not be able to run in the race and make the team, but you will need to go through weeks of physiotherapy after the break heals just to strengthen the muscles again.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Let’s hear from the class.  What emotions do you think you will be experiencing? (The class might say frustration, anger, sadness, embarrassment – NOTE: depression is not an emotion, it is a diagnosable emotional illness.)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Now, let’s say after your ankle has healed and you’ve been through all the physiotherapy to make it better, you find that every time you walk down stairs you are a little fearful. In fact, you avoid stairs as much as possible because of the trauma of the injury.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We would refer to this as an example of physical trauma. Remember, physical injuries can be seen on the outside of the body.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Turn to the members of your group. Each group member can share an example of a physical injury and your experience of how it made you feel. Each group member has only 30 seconds.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(Allow 2 min for the group discussion) </a:t>
            </a: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3</a:t>
            </a:fld>
            <a:endParaRPr lang="en-US"/>
          </a:p>
        </p:txBody>
      </p:sp>
    </p:spTree>
    <p:extLst>
      <p:ext uri="{BB962C8B-B14F-4D97-AF65-F5344CB8AC3E}">
        <p14:creationId xmlns:p14="http://schemas.microsoft.com/office/powerpoint/2010/main" val="1946522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ZA" sz="1200" b="1" i="0" u="none" strike="noStrike" kern="0" cap="none" spc="0" normalizeH="0" baseline="0" noProof="0" dirty="0">
                <a:ln>
                  <a:noFill/>
                </a:ln>
                <a:solidFill>
                  <a:srgbClr val="000000"/>
                </a:solidFill>
                <a:effectLst/>
                <a:uLnTx/>
                <a:uFillTx/>
                <a:latin typeface="Calibri"/>
                <a:ea typeface="Calibri"/>
                <a:cs typeface="Calibri"/>
                <a:sym typeface="Calibri"/>
              </a:rPr>
              <a:t>Slide 4:</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When our feelings are deeply hurt or we feel bad about ourselves, we could experience </a:t>
            </a:r>
            <a:r>
              <a:rPr kumimoji="0" lang="en-ZA" sz="1200" b="1" i="1" u="none" strike="noStrike" kern="0" cap="none" spc="0" normalizeH="0" baseline="0" noProof="0" dirty="0">
                <a:ln>
                  <a:noFill/>
                </a:ln>
                <a:solidFill>
                  <a:srgbClr val="000000"/>
                </a:solidFill>
                <a:effectLst/>
                <a:uLnTx/>
                <a:uFillTx/>
                <a:latin typeface="Calibri"/>
                <a:ea typeface="Calibri"/>
                <a:cs typeface="Calibri"/>
                <a:sym typeface="Calibri"/>
              </a:rPr>
              <a:t>non-physical (emotional / psychological) trauma</a:t>
            </a:r>
            <a:r>
              <a:rPr kumimoji="0" lang="en-ZA" sz="1200" b="0" i="0" u="none" strike="noStrike" kern="0" cap="none" spc="0" normalizeH="0" baseline="0" noProof="0" dirty="0">
                <a:ln>
                  <a:noFill/>
                </a:ln>
                <a:solidFill>
                  <a:srgbClr val="000000"/>
                </a:solidFill>
                <a:effectLst/>
                <a:uLnTx/>
                <a:uFillTx/>
                <a:latin typeface="Calibri"/>
                <a:ea typeface="Calibri"/>
                <a:cs typeface="Calibri"/>
                <a:sym typeface="Calibri"/>
              </a:rPr>
              <a:t>. In many cases, these kinds of internal injuries are more severe than physical injuries. Sometimes people struggle to identify that they are experiencing a non-physical injury and often don’t get treatment for it.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ZA" sz="1100" b="0" i="0" u="none" strike="noStrike" kern="0" cap="none" spc="0" normalizeH="0" baseline="0" noProof="0" dirty="0">
              <a:ln>
                <a:noFill/>
              </a:ln>
              <a:solidFill>
                <a:srgbClr val="40404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ZA" sz="1100" b="0" i="0" u="none" strike="noStrike" kern="0" cap="none" spc="0" normalizeH="0" baseline="0" noProof="0" dirty="0">
                <a:ln>
                  <a:noFill/>
                </a:ln>
                <a:solidFill>
                  <a:srgbClr val="404040"/>
                </a:solidFill>
                <a:effectLst/>
                <a:uLnTx/>
                <a:uFillTx/>
                <a:latin typeface="Arial"/>
                <a:ea typeface="Arial"/>
                <a:cs typeface="Arial"/>
                <a:sym typeface="Arial"/>
              </a:rPr>
              <a:t>Let’s look at the four most common non-physical injuries, namely:</a:t>
            </a:r>
          </a:p>
          <a:p>
            <a:pPr marL="1016000" marR="0" lvl="0" indent="-171450" algn="l" defTabSz="914400" rtl="0" eaLnBrk="1" fontAlgn="auto" latinLnBrk="0" hangingPunct="1">
              <a:lnSpc>
                <a:spcPct val="100000"/>
              </a:lnSpc>
              <a:spcBef>
                <a:spcPts val="0"/>
              </a:spcBef>
              <a:spcAft>
                <a:spcPts val="0"/>
              </a:spcAft>
              <a:buClr>
                <a:srgbClr val="404040"/>
              </a:buClr>
              <a:buSzPts val="1100"/>
              <a:buFont typeface="Arial" panose="020B0604020202020204" pitchFamily="34" charset="0"/>
              <a:buChar char="•"/>
              <a:tabLst/>
              <a:defRPr/>
            </a:pPr>
            <a:r>
              <a:rPr kumimoji="0" lang="en-ZA" sz="1100" b="0" i="0" u="none" strike="noStrike" kern="0" cap="none" spc="0" normalizeH="0" baseline="0" noProof="0" dirty="0">
                <a:ln>
                  <a:noFill/>
                </a:ln>
                <a:solidFill>
                  <a:srgbClr val="404040"/>
                </a:solidFill>
                <a:effectLst/>
                <a:uLnTx/>
                <a:uFillTx/>
                <a:latin typeface="Arial"/>
                <a:ea typeface="Arial"/>
                <a:cs typeface="Arial"/>
                <a:sym typeface="Arial"/>
              </a:rPr>
              <a:t>Depression</a:t>
            </a:r>
          </a:p>
          <a:p>
            <a:pPr marL="1016000" marR="0" lvl="0" indent="-171450" algn="l" defTabSz="914400" rtl="0" eaLnBrk="1" fontAlgn="auto" latinLnBrk="0" hangingPunct="1">
              <a:lnSpc>
                <a:spcPct val="100000"/>
              </a:lnSpc>
              <a:spcBef>
                <a:spcPts val="0"/>
              </a:spcBef>
              <a:spcAft>
                <a:spcPts val="0"/>
              </a:spcAft>
              <a:buClr>
                <a:srgbClr val="404040"/>
              </a:buClr>
              <a:buSzPts val="1100"/>
              <a:buFont typeface="Arial" panose="020B0604020202020204" pitchFamily="34" charset="0"/>
              <a:buChar char="•"/>
              <a:tabLst/>
              <a:defRPr/>
            </a:pPr>
            <a:r>
              <a:rPr kumimoji="0" lang="en-ZA" sz="1100" b="0" i="0" u="none" strike="noStrike" kern="0" cap="none" spc="0" normalizeH="0" baseline="0" noProof="0" dirty="0">
                <a:ln>
                  <a:noFill/>
                </a:ln>
                <a:solidFill>
                  <a:srgbClr val="404040"/>
                </a:solidFill>
                <a:effectLst/>
                <a:uLnTx/>
                <a:uFillTx/>
                <a:latin typeface="Arial"/>
                <a:ea typeface="Arial"/>
                <a:cs typeface="Arial"/>
                <a:sym typeface="Arial"/>
              </a:rPr>
              <a:t>Grief</a:t>
            </a:r>
          </a:p>
          <a:p>
            <a:pPr marL="1016000" marR="0" lvl="0" indent="-171450" algn="l" defTabSz="914400" rtl="0" eaLnBrk="1" fontAlgn="auto" latinLnBrk="0" hangingPunct="1">
              <a:lnSpc>
                <a:spcPct val="100000"/>
              </a:lnSpc>
              <a:spcBef>
                <a:spcPts val="0"/>
              </a:spcBef>
              <a:spcAft>
                <a:spcPts val="0"/>
              </a:spcAft>
              <a:buClr>
                <a:srgbClr val="404040"/>
              </a:buClr>
              <a:buSzPts val="1100"/>
              <a:buFont typeface="Arial" panose="020B0604020202020204" pitchFamily="34" charset="0"/>
              <a:buChar char="•"/>
              <a:tabLst/>
              <a:defRPr/>
            </a:pPr>
            <a:r>
              <a:rPr kumimoji="0" lang="en-ZA" sz="1100" b="0" i="0" u="none" strike="noStrike" kern="0" cap="none" spc="0" normalizeH="0" baseline="0" noProof="0" dirty="0">
                <a:ln>
                  <a:noFill/>
                </a:ln>
                <a:solidFill>
                  <a:srgbClr val="404040"/>
                </a:solidFill>
                <a:effectLst/>
                <a:uLnTx/>
                <a:uFillTx/>
                <a:latin typeface="Arial"/>
                <a:ea typeface="Arial"/>
                <a:cs typeface="Arial"/>
                <a:sym typeface="Arial"/>
              </a:rPr>
              <a:t>Loss</a:t>
            </a:r>
          </a:p>
          <a:p>
            <a:pPr marL="1016000" marR="0" lvl="0" indent="-171450" algn="l" defTabSz="914400" rtl="0" eaLnBrk="1" fontAlgn="auto" latinLnBrk="0" hangingPunct="1">
              <a:lnSpc>
                <a:spcPct val="100000"/>
              </a:lnSpc>
              <a:spcBef>
                <a:spcPts val="0"/>
              </a:spcBef>
              <a:spcAft>
                <a:spcPts val="0"/>
              </a:spcAft>
              <a:buClr>
                <a:srgbClr val="404040"/>
              </a:buClr>
              <a:buSzPts val="1100"/>
              <a:buFont typeface="Arial" panose="020B0604020202020204" pitchFamily="34" charset="0"/>
              <a:buChar char="•"/>
              <a:tabLst/>
              <a:defRPr/>
            </a:pPr>
            <a:r>
              <a:rPr kumimoji="0" lang="en-ZA" sz="1100" b="0" i="0" u="none" strike="noStrike" kern="0" cap="none" spc="0" normalizeH="0" baseline="0" noProof="0" dirty="0">
                <a:ln>
                  <a:noFill/>
                </a:ln>
                <a:solidFill>
                  <a:srgbClr val="404040"/>
                </a:solidFill>
                <a:effectLst/>
                <a:uLnTx/>
                <a:uFillTx/>
                <a:latin typeface="Arial"/>
                <a:ea typeface="Arial"/>
                <a:cs typeface="Arial"/>
                <a:sym typeface="Arial"/>
              </a:rPr>
              <a:t>Crisis</a:t>
            </a: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4</a:t>
            </a:fld>
            <a:endParaRPr lang="en-US"/>
          </a:p>
        </p:txBody>
      </p:sp>
    </p:spTree>
    <p:extLst>
      <p:ext uri="{BB962C8B-B14F-4D97-AF65-F5344CB8AC3E}">
        <p14:creationId xmlns:p14="http://schemas.microsoft.com/office/powerpoint/2010/main" val="79424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Slide 5: 2:56 &amp; 8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Watch the clip (https://www.youtube.com/watch?v=qC8SUmYcOvs) to give you some tips on how to answer the questions in </a:t>
            </a:r>
            <a:r>
              <a:rPr kumimoji="0" lang="en-US" sz="1200" b="1" i="1" u="none" strike="noStrike" kern="0" cap="none" spc="0" normalizeH="0" baseline="0" noProof="0" dirty="0">
                <a:ln>
                  <a:noFill/>
                </a:ln>
                <a:solidFill>
                  <a:srgbClr val="404040"/>
                </a:solidFill>
                <a:effectLst/>
                <a:uLnTx/>
                <a:uFillTx/>
                <a:latin typeface="Arial"/>
                <a:ea typeface="Arial"/>
                <a:cs typeface="Arial"/>
                <a:sym typeface="Arial"/>
              </a:rPr>
              <a:t>Activity 3</a:t>
            </a:r>
            <a:r>
              <a:rPr kumimoji="0" lang="en-US" sz="1200" b="0" i="0" u="none" strike="noStrike" kern="0" cap="none" spc="0" normalizeH="0" baseline="0" noProof="0" dirty="0">
                <a:ln>
                  <a:noFill/>
                </a:ln>
                <a:solidFill>
                  <a:srgbClr val="404040"/>
                </a:solidFill>
                <a:effectLst/>
                <a:uLnTx/>
                <a:uFillTx/>
                <a:latin typeface="Arial"/>
                <a:ea typeface="Arial"/>
                <a:cs typeface="Arial"/>
                <a:sym typeface="Arial"/>
              </a:rPr>
              <a:t> </a:t>
            </a:r>
            <a:r>
              <a:rPr kumimoji="0" lang="en-US" sz="1200" b="0" i="0" u="none" strike="noStrike" kern="0" cap="none" spc="0" normalizeH="0" baseline="0" noProof="0" dirty="0">
                <a:ln>
                  <a:noFill/>
                </a:ln>
                <a:solidFill>
                  <a:srgbClr val="595959"/>
                </a:solidFill>
                <a:effectLst/>
                <a:uLnTx/>
                <a:uFillTx/>
                <a:latin typeface="Arial"/>
                <a:ea typeface="Arial"/>
                <a:cs typeface="Arial"/>
                <a:sym typeface="Arial"/>
              </a:rPr>
              <a:t>(</a:t>
            </a:r>
            <a:r>
              <a:rPr kumimoji="0" lang="en-US" sz="1200" b="1" i="1" u="sng" strike="noStrike" kern="0" cap="none" spc="0" normalizeH="0" baseline="0" noProof="0" dirty="0">
                <a:ln>
                  <a:noFill/>
                </a:ln>
                <a:solidFill>
                  <a:srgbClr val="595959"/>
                </a:solidFill>
                <a:effectLst/>
                <a:uLnTx/>
                <a:uFillTx/>
                <a:latin typeface="Arial"/>
                <a:ea typeface="Arial"/>
                <a:cs typeface="Arial"/>
                <a:sym typeface="Arial"/>
              </a:rPr>
              <a:t>Lesson 1 – Worksheet</a:t>
            </a:r>
            <a:r>
              <a:rPr kumimoji="0" lang="en-US" sz="1200" b="0" i="0" u="none" strike="noStrike" kern="0" cap="none" spc="0" normalizeH="0" baseline="0" noProof="0" dirty="0">
                <a:ln>
                  <a:noFill/>
                </a:ln>
                <a:solidFill>
                  <a:srgbClr val="595959"/>
                </a:solidFill>
                <a:effectLst/>
                <a:uLnTx/>
                <a:uFillTx/>
                <a:latin typeface="Arial"/>
                <a:ea typeface="Arial"/>
                <a:cs typeface="Arial"/>
                <a:sym typeface="Arial"/>
              </a:rPr>
              <a:t>).</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595959"/>
              </a:buClr>
              <a:buSzPts val="1200"/>
              <a:buFont typeface="Arial"/>
              <a:buNone/>
              <a:tabLst/>
              <a:defRPr/>
            </a:pPr>
            <a:r>
              <a:rPr kumimoji="0" lang="en-US" sz="1200" b="0" i="0" u="none" strike="noStrike" kern="0" cap="none" spc="0" normalizeH="0" baseline="0" noProof="0" dirty="0">
                <a:ln>
                  <a:noFill/>
                </a:ln>
                <a:solidFill>
                  <a:srgbClr val="595959"/>
                </a:solidFill>
                <a:effectLst/>
                <a:uLnTx/>
                <a:uFillTx/>
                <a:latin typeface="Arial"/>
                <a:ea typeface="Arial"/>
                <a:cs typeface="Arial"/>
                <a:sym typeface="Arial"/>
              </a:rPr>
              <a:t>Allow learners 8 min to answer this question.</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5</a:t>
            </a:fld>
            <a:endParaRPr lang="en-US"/>
          </a:p>
        </p:txBody>
      </p:sp>
    </p:spTree>
    <p:extLst>
      <p:ext uri="{BB962C8B-B14F-4D97-AF65-F5344CB8AC3E}">
        <p14:creationId xmlns:p14="http://schemas.microsoft.com/office/powerpoint/2010/main" val="270275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1" i="0" u="none" strike="noStrike" kern="0" cap="none" spc="0" normalizeH="0" baseline="0" noProof="0" dirty="0">
                <a:ln>
                  <a:noFill/>
                </a:ln>
                <a:solidFill>
                  <a:srgbClr val="000000"/>
                </a:solidFill>
                <a:effectLst/>
                <a:uLnTx/>
                <a:uFillTx/>
                <a:latin typeface="Calibri"/>
                <a:ea typeface="Calibri"/>
                <a:cs typeface="Calibri"/>
                <a:sym typeface="Calibri"/>
              </a:rPr>
              <a:t>Slide 6: Reflection Activity (2 min)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As mentioned at the beginning of this lesson, we want to help you develop the skills to process your emotions in challenging situations. At the beginning of this lesson, we referred to the term “triggers”.  In these last two minutes, complete the THREE questions on the reflection activity </a:t>
            </a:r>
            <a:r>
              <a:rPr kumimoji="0" lang="en-US" sz="1800" b="0" i="0" u="none" strike="noStrike" kern="0" cap="none" spc="0" normalizeH="0" baseline="0" noProof="0" dirty="0">
                <a:ln>
                  <a:noFill/>
                </a:ln>
                <a:solidFill>
                  <a:srgbClr val="000000"/>
                </a:solidFill>
                <a:effectLst/>
                <a:highlight>
                  <a:srgbClr val="00FFFF"/>
                </a:highlight>
                <a:uLnTx/>
                <a:uFillTx/>
                <a:latin typeface="Calibri" panose="020F0502020204030204" pitchFamily="34" charset="0"/>
                <a:ea typeface="Arial" panose="020B0604020202020204" pitchFamily="34" charset="0"/>
                <a:cs typeface="Calibri"/>
                <a:sym typeface="Calibri"/>
              </a:rPr>
              <a:t>(</a:t>
            </a:r>
            <a:r>
              <a:rPr kumimoji="0" lang="en-US" sz="1800" b="1" i="1" u="sng" strike="noStrike" kern="0" cap="none" spc="0" normalizeH="0" baseline="0" noProof="0" dirty="0">
                <a:ln>
                  <a:noFill/>
                </a:ln>
                <a:solidFill>
                  <a:srgbClr val="000000"/>
                </a:solidFill>
                <a:effectLst/>
                <a:highlight>
                  <a:srgbClr val="00FFFF"/>
                </a:highlight>
                <a:uLnTx/>
                <a:uFillTx/>
                <a:latin typeface="Calibri" panose="020F0502020204030204" pitchFamily="34" charset="0"/>
                <a:ea typeface="Arial" panose="020B0604020202020204" pitchFamily="34" charset="0"/>
                <a:cs typeface="Calibri"/>
                <a:sym typeface="Calibri"/>
              </a:rPr>
              <a:t>Activity 4, Lesson 1 – Worksheet</a:t>
            </a:r>
            <a:r>
              <a:rPr kumimoji="0" lang="en-US" sz="1800" b="0" i="0" u="none" strike="noStrike" kern="0" cap="none" spc="0" normalizeH="0" baseline="0" noProof="0" dirty="0">
                <a:ln>
                  <a:noFill/>
                </a:ln>
                <a:solidFill>
                  <a:srgbClr val="000000"/>
                </a:solidFill>
                <a:effectLst/>
                <a:highlight>
                  <a:srgbClr val="00FFFF"/>
                </a:highlight>
                <a:uLnTx/>
                <a:uFillTx/>
                <a:latin typeface="Calibri" panose="020F0502020204030204" pitchFamily="34" charset="0"/>
                <a:ea typeface="Arial" panose="020B0604020202020204" pitchFamily="34" charset="0"/>
                <a:cs typeface="Calibri"/>
                <a:sym typeface="Calibri"/>
              </a:rPr>
              <a:t>).</a:t>
            </a:r>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Namely:</a:t>
            </a:r>
            <a:endParaRPr kumimoji="0" lang="en-US" sz="1100" b="0" i="0" u="none" strike="noStrike" kern="0" cap="none" spc="0" normalizeH="0" baseline="0" noProof="0" dirty="0">
              <a:ln>
                <a:noFill/>
              </a:ln>
              <a:solidFill>
                <a:srgbClr val="595959"/>
              </a:solidFill>
              <a:effectLst/>
              <a:uLnTx/>
              <a:uFillTx/>
              <a:latin typeface="Arial"/>
              <a:ea typeface="Calibri"/>
              <a:cs typeface="Arial"/>
              <a:sym typeface="Arial"/>
            </a:endParaRPr>
          </a:p>
          <a:p>
            <a:pPr marL="628650" marR="0" lvl="1"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ü"/>
              <a:tabLst/>
              <a:defRPr/>
            </a:pPr>
            <a:r>
              <a:rPr kumimoji="0" lang="en-US" sz="1100" b="0" i="0" u="none" strike="noStrike" kern="0" cap="none" spc="0" normalizeH="0" baseline="0" noProof="0" dirty="0">
                <a:ln>
                  <a:noFill/>
                </a:ln>
                <a:solidFill>
                  <a:srgbClr val="595959"/>
                </a:solidFill>
                <a:effectLst/>
                <a:uLnTx/>
                <a:uFillTx/>
                <a:latin typeface="Arial"/>
                <a:ea typeface="Arial"/>
                <a:cs typeface="Arial"/>
                <a:sym typeface="Arial"/>
              </a:rPr>
              <a:t>Was there any time in this lesson that you felt you experienced a “trigger”?</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ü"/>
              <a:tabLst/>
              <a:defRPr/>
            </a:pPr>
            <a:r>
              <a:rPr kumimoji="0" lang="en-US" sz="1100" b="0" i="0" u="none" strike="noStrike" kern="0" cap="none" spc="0" normalizeH="0" baseline="0" noProof="0" dirty="0">
                <a:ln>
                  <a:noFill/>
                </a:ln>
                <a:solidFill>
                  <a:srgbClr val="595959"/>
                </a:solidFill>
                <a:effectLst/>
                <a:uLnTx/>
                <a:uFillTx/>
                <a:latin typeface="Arial"/>
                <a:ea typeface="Arial"/>
                <a:cs typeface="Arial"/>
                <a:sym typeface="Arial"/>
              </a:rPr>
              <a:t>Draw an emoji to define how you are feeling now.</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ü"/>
              <a:tabLst/>
              <a:defRPr/>
            </a:pPr>
            <a:r>
              <a:rPr kumimoji="0" lang="en-US" sz="1100" b="0" i="0" u="none" strike="noStrike" kern="0" cap="none" spc="0" normalizeH="0" baseline="0" noProof="0" dirty="0">
                <a:ln>
                  <a:noFill/>
                </a:ln>
                <a:solidFill>
                  <a:srgbClr val="595959"/>
                </a:solidFill>
                <a:effectLst/>
                <a:uLnTx/>
                <a:uFillTx/>
                <a:latin typeface="Arial"/>
                <a:ea typeface="Arial"/>
                <a:cs typeface="Arial"/>
                <a:sym typeface="Arial"/>
              </a:rPr>
              <a:t>Try to describe the feelings of the emoji you drew</a:t>
            </a:r>
          </a:p>
          <a:p>
            <a:pPr marL="628650" marR="0" lvl="1" indent="-17145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Char char="ü"/>
              <a:tabLst/>
              <a:defRPr/>
            </a:pPr>
            <a:endParaRPr kumimoji="0" lang="en-US" sz="1100" b="0"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Wingdings" panose="05000000000000000000" pitchFamily="2" charset="2"/>
              <a:buNone/>
              <a:tabLst/>
              <a:defRPr/>
            </a:pPr>
            <a:r>
              <a:rPr kumimoji="0" lang="en-US" sz="1100" b="0" i="0" u="none" strike="noStrike" kern="0" cap="none" spc="0" normalizeH="0" baseline="0" noProof="0" dirty="0">
                <a:ln>
                  <a:noFill/>
                </a:ln>
                <a:solidFill>
                  <a:srgbClr val="FF0000"/>
                </a:solidFill>
                <a:effectLst/>
                <a:uLnTx/>
                <a:uFillTx/>
                <a:latin typeface="Arial"/>
                <a:ea typeface="Arial"/>
                <a:cs typeface="Arial"/>
                <a:sym typeface="Arial"/>
              </a:rPr>
              <a:t>Note to teacher</a:t>
            </a:r>
            <a:r>
              <a:rPr kumimoji="0" lang="en-US" sz="1100" b="0" i="0" u="none" strike="noStrike" kern="0" cap="none" spc="0" normalizeH="0" baseline="0" noProof="0" dirty="0">
                <a:ln>
                  <a:noFill/>
                </a:ln>
                <a:solidFill>
                  <a:srgbClr val="595959"/>
                </a:solidFill>
                <a:effectLst/>
                <a:uLnTx/>
                <a:uFillTx/>
                <a:latin typeface="Arial"/>
                <a:ea typeface="Arial"/>
                <a:cs typeface="Arial"/>
                <a:sym typeface="Arial"/>
              </a:rPr>
              <a:t>: It is important to be mindful and check on the learners before ending the lesson.</a:t>
            </a:r>
            <a:endPar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endParaRPr>
          </a:p>
          <a:p>
            <a:endParaRPr lang="en-US" dirty="0"/>
          </a:p>
        </p:txBody>
      </p:sp>
      <p:sp>
        <p:nvSpPr>
          <p:cNvPr id="4" name="Slide Number Placeholder 3"/>
          <p:cNvSpPr>
            <a:spLocks noGrp="1"/>
          </p:cNvSpPr>
          <p:nvPr>
            <p:ph type="sldNum" sz="quarter" idx="5"/>
          </p:nvPr>
        </p:nvSpPr>
        <p:spPr/>
        <p:txBody>
          <a:bodyPr/>
          <a:lstStyle/>
          <a:p>
            <a:fld id="{1DF61831-DAEE-4CFC-B2C2-54F6FB477FD7}" type="slidenum">
              <a:rPr lang="en-US" smtClean="0"/>
              <a:t>6</a:t>
            </a:fld>
            <a:endParaRPr lang="en-US"/>
          </a:p>
        </p:txBody>
      </p:sp>
    </p:spTree>
    <p:extLst>
      <p:ext uri="{BB962C8B-B14F-4D97-AF65-F5344CB8AC3E}">
        <p14:creationId xmlns:p14="http://schemas.microsoft.com/office/powerpoint/2010/main" val="2040354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43844-0EAF-32AE-2F37-99CE18969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9DEAF6-1975-6850-DEB1-6B454C644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8C33D4-BF45-C10F-3DCD-2BA1E8027FDB}"/>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E7E5E0D0-E448-345A-387A-67C4D7FEFC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AE1AF-E78A-2A20-D457-DCC658907DC3}"/>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112162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A19A9-F563-E7C4-06B3-A64599D3C2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8BFFD0-90B1-ADE0-BD90-55BDF0D68D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DC16E-2D7F-27BD-5936-70BCE077D182}"/>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A9213633-117E-1C5F-CBD5-553E20BE2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B760A-788D-9668-2D7B-D2C8D9C722BE}"/>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799303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282B1-9913-EE03-767D-95822C044E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C6A984-9C63-D5A5-FC2F-B8472AF62A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852760-E38E-BF0F-4BD9-1294534258B3}"/>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095DCE2E-92A7-D769-90EA-805417EAD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8FCDD-3915-0DC1-3DBF-62F108B8425B}"/>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809724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CCA2-7561-C897-C039-A3E4631AB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58732C-A675-D722-41EB-D9EF720BED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1428F3-C3A5-5727-7D6E-36BA910A02A5}"/>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2EFF4F6D-A3C9-833D-88A1-214288981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EC5AA6-431E-9B5C-A9E1-35FB69C74120}"/>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62685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B88A2-20B6-C25F-F548-0D183BC1B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4C7DDE-B370-E9E7-D29F-C87A1A1889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AF097-938E-9E5D-DEA9-FA91D9F4A9DD}"/>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7FD8FA32-5558-F696-1E1E-F28532D3B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1287AB-2502-6496-7A07-163DB832977E}"/>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38866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DDD8A-05CD-FDDC-B3C5-6AB6D61BC7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B480A-7504-5BCC-E554-CC67AF3111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4E721F-4E65-9D9D-6C22-48422214B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105B55-18B9-116F-76E0-DE044C6A7673}"/>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6" name="Footer Placeholder 5">
            <a:extLst>
              <a:ext uri="{FF2B5EF4-FFF2-40B4-BE49-F238E27FC236}">
                <a16:creationId xmlns:a16="http://schemas.microsoft.com/office/drawing/2014/main" id="{FF659F3F-7FA7-B145-000C-67F20D26D6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0F453-B083-757C-F6CE-18B6CE976626}"/>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982324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CFB6-DE1F-1DAC-91FA-14AFFFFE3F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A53876-5660-9BE6-0A53-C25346F74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36D54A-7161-29CA-78DD-46D179411B1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7236BD-3865-4A8E-7A5C-E1747F9B66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DEF751-CF49-5E8F-7A4E-D1FBB46427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3DDB9E-A668-5896-73A2-3E7F10E2B9B8}"/>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8" name="Footer Placeholder 7">
            <a:extLst>
              <a:ext uri="{FF2B5EF4-FFF2-40B4-BE49-F238E27FC236}">
                <a16:creationId xmlns:a16="http://schemas.microsoft.com/office/drawing/2014/main" id="{983AF55B-7927-B715-6453-A137A918E3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9BBC54-1663-8513-BC25-0730AD3295A4}"/>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554378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006B-08FE-B491-42A2-A04F07E117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7740C-F82B-68D3-57C1-E5869A5EA4CD}"/>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4" name="Footer Placeholder 3">
            <a:extLst>
              <a:ext uri="{FF2B5EF4-FFF2-40B4-BE49-F238E27FC236}">
                <a16:creationId xmlns:a16="http://schemas.microsoft.com/office/drawing/2014/main" id="{FC43C713-C8F2-571D-A10A-AA429259FF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5B513-38FE-E0AE-E7E8-8490014478F2}"/>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89952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022F94-6FC1-4AA4-B556-313ECF5BE4EB}"/>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3" name="Footer Placeholder 2">
            <a:extLst>
              <a:ext uri="{FF2B5EF4-FFF2-40B4-BE49-F238E27FC236}">
                <a16:creationId xmlns:a16="http://schemas.microsoft.com/office/drawing/2014/main" id="{3D71AF38-BD11-7FE0-C24D-54EC474447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9358FA-C6A7-C523-7A46-0FFA7562D506}"/>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24340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0129D-942B-732B-159A-CE008951A3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C9B56F-2CAF-F324-75CF-D50A257A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2FFC5-A94B-86B5-9C92-052F060A14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306D04-46FE-83DE-F7DA-340FC0454E33}"/>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6" name="Footer Placeholder 5">
            <a:extLst>
              <a:ext uri="{FF2B5EF4-FFF2-40B4-BE49-F238E27FC236}">
                <a16:creationId xmlns:a16="http://schemas.microsoft.com/office/drawing/2014/main" id="{8254D0D8-4E5F-A94C-570D-B4D3F31233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5901-2336-21AA-B339-89029D0DDB11}"/>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2352461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3CF8-04B8-BAFB-E2AE-E86A495EE6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B6C4D4-26BC-1FEA-FA1C-5F5A698258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ED5665-8D43-6F3C-D2A1-0B4EB51A14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248E40-E4FF-09E2-AD35-7470B42D92CA}"/>
              </a:ext>
            </a:extLst>
          </p:cNvPr>
          <p:cNvSpPr>
            <a:spLocks noGrp="1"/>
          </p:cNvSpPr>
          <p:nvPr>
            <p:ph type="dt" sz="half" idx="10"/>
          </p:nvPr>
        </p:nvSpPr>
        <p:spPr/>
        <p:txBody>
          <a:bodyPr/>
          <a:lstStyle/>
          <a:p>
            <a:fld id="{63A33CA8-B504-4E4F-9AD1-98B4561E24E3}" type="datetimeFigureOut">
              <a:rPr lang="en-US" smtClean="0"/>
              <a:t>10/24/2025</a:t>
            </a:fld>
            <a:endParaRPr lang="en-US"/>
          </a:p>
        </p:txBody>
      </p:sp>
      <p:sp>
        <p:nvSpPr>
          <p:cNvPr id="6" name="Footer Placeholder 5">
            <a:extLst>
              <a:ext uri="{FF2B5EF4-FFF2-40B4-BE49-F238E27FC236}">
                <a16:creationId xmlns:a16="http://schemas.microsoft.com/office/drawing/2014/main" id="{FC867847-06C8-4956-8EF7-E3C67E457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5F7D27-7215-06B9-E1AE-052737798111}"/>
              </a:ext>
            </a:extLst>
          </p:cNvPr>
          <p:cNvSpPr>
            <a:spLocks noGrp="1"/>
          </p:cNvSpPr>
          <p:nvPr>
            <p:ph type="sldNum" sz="quarter" idx="12"/>
          </p:nvPr>
        </p:nvSpPr>
        <p:spPr/>
        <p:txBody>
          <a:bodyPr/>
          <a:lstStyle/>
          <a:p>
            <a:fld id="{56B03D93-7025-4066-B252-6221A2707C3D}" type="slidenum">
              <a:rPr lang="en-US" smtClean="0"/>
              <a:t>‹#›</a:t>
            </a:fld>
            <a:endParaRPr lang="en-US"/>
          </a:p>
        </p:txBody>
      </p:sp>
    </p:spTree>
    <p:extLst>
      <p:ext uri="{BB962C8B-B14F-4D97-AF65-F5344CB8AC3E}">
        <p14:creationId xmlns:p14="http://schemas.microsoft.com/office/powerpoint/2010/main" val="343487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1599F5-CF71-D4B5-6B7A-90B2757B8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3C062D-A48C-8D01-7A95-8D879F6032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F686EA-8624-9A17-811D-503786235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A33CA8-B504-4E4F-9AD1-98B4561E24E3}" type="datetimeFigureOut">
              <a:rPr lang="en-US" smtClean="0"/>
              <a:t>10/24/2025</a:t>
            </a:fld>
            <a:endParaRPr lang="en-US"/>
          </a:p>
        </p:txBody>
      </p:sp>
      <p:sp>
        <p:nvSpPr>
          <p:cNvPr id="5" name="Footer Placeholder 4">
            <a:extLst>
              <a:ext uri="{FF2B5EF4-FFF2-40B4-BE49-F238E27FC236}">
                <a16:creationId xmlns:a16="http://schemas.microsoft.com/office/drawing/2014/main" id="{FDE5A769-222C-A301-98F3-529C2BE46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62CF34-7CCC-6F97-CF7C-00E2A6E484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B03D93-7025-4066-B252-6221A2707C3D}" type="slidenum">
              <a:rPr lang="en-US" smtClean="0"/>
              <a:t>‹#›</a:t>
            </a:fld>
            <a:endParaRPr lang="en-US"/>
          </a:p>
        </p:txBody>
      </p:sp>
    </p:spTree>
    <p:extLst>
      <p:ext uri="{BB962C8B-B14F-4D97-AF65-F5344CB8AC3E}">
        <p14:creationId xmlns:p14="http://schemas.microsoft.com/office/powerpoint/2010/main" val="324934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jpe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hyperlink" Target="https://www.youtube.com/watch?v=qC8SUmYcOvs"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Content Placeholder 9" descr="A cover of a magazine&#10;&#10;AI-generated content may be incorrect.">
            <a:extLst>
              <a:ext uri="{FF2B5EF4-FFF2-40B4-BE49-F238E27FC236}">
                <a16:creationId xmlns:a16="http://schemas.microsoft.com/office/drawing/2014/main" id="{1907D742-E512-6854-2537-80B44D8AA657}"/>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pic>
        <p:nvPicPr>
          <p:cNvPr id="11" name="Picture 10">
            <a:extLst>
              <a:ext uri="{FF2B5EF4-FFF2-40B4-BE49-F238E27FC236}">
                <a16:creationId xmlns:a16="http://schemas.microsoft.com/office/drawing/2014/main" id="{732F8155-E4EF-D80C-412C-B63FE0921D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spTree>
    <p:extLst>
      <p:ext uri="{BB962C8B-B14F-4D97-AF65-F5344CB8AC3E}">
        <p14:creationId xmlns:p14="http://schemas.microsoft.com/office/powerpoint/2010/main" val="96383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0CF5A-8B9B-C759-8B5E-3E131448E45E}"/>
              </a:ext>
            </a:extLst>
          </p:cNvPr>
          <p:cNvSpPr>
            <a:spLocks noGrp="1"/>
          </p:cNvSpPr>
          <p:nvPr>
            <p:ph type="title"/>
          </p:nvPr>
        </p:nvSpPr>
        <p:spPr>
          <a:xfrm>
            <a:off x="5868557" y="1138036"/>
            <a:ext cx="5444382" cy="1402470"/>
          </a:xfrm>
        </p:spPr>
        <p:txBody>
          <a:bodyPr anchor="t">
            <a:normAutofit/>
          </a:bodyPr>
          <a:lstStyle/>
          <a:p>
            <a:pPr algn="ctr"/>
            <a:r>
              <a:rPr lang="en-US" sz="3200" dirty="0"/>
              <a:t>Challenging Situations</a:t>
            </a:r>
          </a:p>
        </p:txBody>
      </p:sp>
      <p:pic>
        <p:nvPicPr>
          <p:cNvPr id="1026" name="Picture 2" descr="a couple of people standing on top of a mountain">
            <a:extLst>
              <a:ext uri="{FF2B5EF4-FFF2-40B4-BE49-F238E27FC236}">
                <a16:creationId xmlns:a16="http://schemas.microsoft.com/office/drawing/2014/main" id="{4706CDC5-C0FA-F4BC-316B-0511AFF3D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737" r="22065" b="2"/>
          <a:stretch>
            <a:fillRect/>
          </a:stretch>
        </p:blipFill>
        <p:spPr bwMode="auto">
          <a:xfrm>
            <a:off x="-1" y="10"/>
            <a:ext cx="5151179" cy="6857990"/>
          </a:xfrm>
          <a:prstGeom prst="rect">
            <a:avLst/>
          </a:prstGeom>
          <a:noFill/>
          <a:extLst>
            <a:ext uri="{909E8E84-426E-40DD-AFC4-6F175D3DCCD1}">
              <a14:hiddenFill xmlns:a14="http://schemas.microsoft.com/office/drawing/2010/main">
                <a:solidFill>
                  <a:srgbClr val="FFFFFF"/>
                </a:solidFill>
              </a14:hiddenFill>
            </a:ext>
          </a:extLst>
        </p:spPr>
      </p:pic>
      <p:cxnSp>
        <p:nvCxnSpPr>
          <p:cNvPr id="1031" name="Straight Connector 103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854D90-AC22-CDEB-71FD-466BDC642A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5" name="Content Placeholder 2">
            <a:extLst>
              <a:ext uri="{FF2B5EF4-FFF2-40B4-BE49-F238E27FC236}">
                <a16:creationId xmlns:a16="http://schemas.microsoft.com/office/drawing/2014/main" id="{EDE490CE-C285-3DC4-435A-84A4E140C54F}"/>
              </a:ext>
            </a:extLst>
          </p:cNvPr>
          <p:cNvGraphicFramePr>
            <a:graphicFrameLocks noGrp="1"/>
          </p:cNvGraphicFramePr>
          <p:nvPr>
            <p:ph idx="1"/>
            <p:extLst>
              <p:ext uri="{D42A27DB-BD31-4B8C-83A1-F6EECF244321}">
                <p14:modId xmlns:p14="http://schemas.microsoft.com/office/powerpoint/2010/main" val="757374444"/>
              </p:ext>
            </p:extLst>
          </p:nvPr>
        </p:nvGraphicFramePr>
        <p:xfrm>
          <a:off x="5509867" y="1539791"/>
          <a:ext cx="6161762" cy="50761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169077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9782B-5EEF-08AD-A96A-6199862404C7}"/>
              </a:ext>
            </a:extLst>
          </p:cNvPr>
          <p:cNvSpPr>
            <a:spLocks noGrp="1"/>
          </p:cNvSpPr>
          <p:nvPr>
            <p:ph type="title"/>
          </p:nvPr>
        </p:nvSpPr>
        <p:spPr>
          <a:xfrm>
            <a:off x="5868557" y="1138036"/>
            <a:ext cx="5444382" cy="1402470"/>
          </a:xfrm>
        </p:spPr>
        <p:txBody>
          <a:bodyPr anchor="t">
            <a:normAutofit/>
          </a:bodyPr>
          <a:lstStyle/>
          <a:p>
            <a:r>
              <a:rPr lang="en-US" sz="3200"/>
              <a:t>Physical Trauma</a:t>
            </a:r>
          </a:p>
        </p:txBody>
      </p:sp>
      <p:pic>
        <p:nvPicPr>
          <p:cNvPr id="3" name="Google Shape;107;p3" descr="How to Stay Motivated as an Injured Athlete - Parisi Speed ...">
            <a:extLst>
              <a:ext uri="{FF2B5EF4-FFF2-40B4-BE49-F238E27FC236}">
                <a16:creationId xmlns:a16="http://schemas.microsoft.com/office/drawing/2014/main" id="{44A581E9-52BF-ABFD-5F63-0D60FFD22394}"/>
              </a:ext>
            </a:extLst>
          </p:cNvPr>
          <p:cNvPicPr preferRelativeResize="0"/>
          <p:nvPr/>
        </p:nvPicPr>
        <p:blipFill rotWithShape="1">
          <a:blip r:embed="rId3"/>
          <a:srcRect l="42555" r="23456" b="-1"/>
          <a:stretch>
            <a:fillRect/>
          </a:stretch>
        </p:blipFill>
        <p:spPr>
          <a:xfrm>
            <a:off x="-1" y="10"/>
            <a:ext cx="5151179" cy="6857990"/>
          </a:xfrm>
          <a:prstGeom prst="rect">
            <a:avLst/>
          </a:prstGeom>
          <a:noFill/>
        </p:spPr>
      </p:pic>
      <p:cxnSp>
        <p:nvCxnSpPr>
          <p:cNvPr id="2079" name="Straight Connector 207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1C61CA0-F6C7-DC81-3F1C-272249651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5" name="Content Placeholder 2">
            <a:extLst>
              <a:ext uri="{FF2B5EF4-FFF2-40B4-BE49-F238E27FC236}">
                <a16:creationId xmlns:a16="http://schemas.microsoft.com/office/drawing/2014/main" id="{4293A9C7-6B3B-E78F-C817-669C884218CE}"/>
              </a:ext>
            </a:extLst>
          </p:cNvPr>
          <p:cNvGraphicFramePr>
            <a:graphicFrameLocks noGrp="1"/>
          </p:cNvGraphicFramePr>
          <p:nvPr>
            <p:ph idx="1"/>
            <p:extLst>
              <p:ext uri="{D42A27DB-BD31-4B8C-83A1-F6EECF244321}">
                <p14:modId xmlns:p14="http://schemas.microsoft.com/office/powerpoint/2010/main" val="4012126563"/>
              </p:ext>
            </p:extLst>
          </p:nvPr>
        </p:nvGraphicFramePr>
        <p:xfrm>
          <a:off x="5868557" y="1972235"/>
          <a:ext cx="5444382" cy="43927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4419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04"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06" name="Rectangle 3105">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EFD3C-C733-F95F-C6A4-7781BDBA8A1D}"/>
              </a:ext>
            </a:extLst>
          </p:cNvPr>
          <p:cNvSpPr>
            <a:spLocks noGrp="1"/>
          </p:cNvSpPr>
          <p:nvPr>
            <p:ph type="title"/>
          </p:nvPr>
        </p:nvSpPr>
        <p:spPr>
          <a:xfrm>
            <a:off x="6803409" y="762001"/>
            <a:ext cx="4156512" cy="1708244"/>
          </a:xfrm>
        </p:spPr>
        <p:txBody>
          <a:bodyPr anchor="ctr">
            <a:normAutofit/>
          </a:bodyPr>
          <a:lstStyle/>
          <a:p>
            <a:r>
              <a:rPr lang="en-US" sz="4000"/>
              <a:t>Non-Physical Trauma</a:t>
            </a:r>
          </a:p>
        </p:txBody>
      </p:sp>
      <p:pic>
        <p:nvPicPr>
          <p:cNvPr id="5" name="Google Shape;114;p4" descr="A scientist explores: What if we could inoculate people against depression  and trauma? |">
            <a:extLst>
              <a:ext uri="{FF2B5EF4-FFF2-40B4-BE49-F238E27FC236}">
                <a16:creationId xmlns:a16="http://schemas.microsoft.com/office/drawing/2014/main" id="{70FE64B9-3761-0131-8B56-277F3FD37D44}"/>
              </a:ext>
            </a:extLst>
          </p:cNvPr>
          <p:cNvPicPr preferRelativeResize="0"/>
          <p:nvPr/>
        </p:nvPicPr>
        <p:blipFill rotWithShape="1">
          <a:blip r:embed="rId3"/>
          <a:srcRect l="23281" r="23385"/>
          <a:stretch>
            <a:fillRect/>
          </a:stretch>
        </p:blipFill>
        <p:spPr>
          <a:xfrm>
            <a:off x="-1" y="-2"/>
            <a:ext cx="6096001" cy="6858002"/>
          </a:xfrm>
          <a:prstGeom prst="rect">
            <a:avLst/>
          </a:prstGeom>
          <a:noFill/>
        </p:spPr>
      </p:pic>
      <p:sp>
        <p:nvSpPr>
          <p:cNvPr id="3" name="Content Placeholder 2">
            <a:extLst>
              <a:ext uri="{FF2B5EF4-FFF2-40B4-BE49-F238E27FC236}">
                <a16:creationId xmlns:a16="http://schemas.microsoft.com/office/drawing/2014/main" id="{0FD1573F-D7CC-9DD9-579D-B4C5F69B92E4}"/>
              </a:ext>
            </a:extLst>
          </p:cNvPr>
          <p:cNvSpPr>
            <a:spLocks noGrp="1"/>
          </p:cNvSpPr>
          <p:nvPr>
            <p:ph idx="1"/>
          </p:nvPr>
        </p:nvSpPr>
        <p:spPr>
          <a:xfrm>
            <a:off x="6803408" y="2470245"/>
            <a:ext cx="4294897" cy="4002273"/>
          </a:xfrm>
        </p:spPr>
        <p:txBody>
          <a:bodyPr anchor="ctr">
            <a:normAutofit lnSpcReduction="10000"/>
          </a:bodyPr>
          <a:lstStyle/>
          <a:p>
            <a:pPr marL="0" indent="0">
              <a:buNone/>
            </a:pPr>
            <a:r>
              <a:rPr lang="en-US" sz="2400" dirty="0"/>
              <a:t>Emotional/psychological trauma can be more severe than physical injuries.</a:t>
            </a:r>
          </a:p>
          <a:p>
            <a:pPr marL="0" indent="0">
              <a:buNone/>
            </a:pPr>
            <a:r>
              <a:rPr lang="en-US" sz="2400" dirty="0"/>
              <a:t>It is often hard to identify, and many people don’t get treatment.</a:t>
            </a:r>
          </a:p>
          <a:p>
            <a:pPr marL="0" indent="0">
              <a:buNone/>
            </a:pPr>
            <a:r>
              <a:rPr lang="en-US" sz="2400" b="1" dirty="0"/>
              <a:t>Four common types:</a:t>
            </a:r>
            <a:endParaRPr lang="en-US" sz="2400" dirty="0"/>
          </a:p>
          <a:p>
            <a:pPr marL="268288" lvl="1"/>
            <a:r>
              <a:rPr lang="en-US" dirty="0"/>
              <a:t>Depression</a:t>
            </a:r>
          </a:p>
          <a:p>
            <a:pPr marL="268288" lvl="1"/>
            <a:r>
              <a:rPr lang="en-US" dirty="0"/>
              <a:t>Grief</a:t>
            </a:r>
          </a:p>
          <a:p>
            <a:pPr marL="268288" lvl="1"/>
            <a:r>
              <a:rPr lang="en-US" dirty="0"/>
              <a:t>Loss</a:t>
            </a:r>
          </a:p>
          <a:p>
            <a:pPr marL="268288" lvl="1"/>
            <a:r>
              <a:rPr lang="en-US" dirty="0"/>
              <a:t>Crisis</a:t>
            </a:r>
          </a:p>
        </p:txBody>
      </p:sp>
      <p:pic>
        <p:nvPicPr>
          <p:cNvPr id="4" name="Picture 3" descr="A logo with a person in the middle&#10;&#10;AI-generated content may be incorrect.">
            <a:extLst>
              <a:ext uri="{FF2B5EF4-FFF2-40B4-BE49-F238E27FC236}">
                <a16:creationId xmlns:a16="http://schemas.microsoft.com/office/drawing/2014/main" id="{97BEA07A-BB6C-4709-BD4A-11AF007A0F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spTree>
    <p:extLst>
      <p:ext uri="{BB962C8B-B14F-4D97-AF65-F5344CB8AC3E}">
        <p14:creationId xmlns:p14="http://schemas.microsoft.com/office/powerpoint/2010/main" val="588657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man standing in front of the window">
            <a:extLst>
              <a:ext uri="{FF2B5EF4-FFF2-40B4-BE49-F238E27FC236}">
                <a16:creationId xmlns:a16="http://schemas.microsoft.com/office/drawing/2014/main" id="{6B9DAD03-C99F-C9C1-08B0-55FA0F34A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411" r="21255" b="-1"/>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4110" name="Group 4109">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4111" name="Rectangle 4110">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Rectangle 4111">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EDD8FAD2-39ED-9E50-F9B3-A3EBA06654D6}"/>
              </a:ext>
            </a:extLst>
          </p:cNvPr>
          <p:cNvSpPr>
            <a:spLocks noGrp="1"/>
          </p:cNvSpPr>
          <p:nvPr>
            <p:ph idx="1"/>
          </p:nvPr>
        </p:nvSpPr>
        <p:spPr>
          <a:xfrm>
            <a:off x="6823878" y="2533476"/>
            <a:ext cx="4491820" cy="3447832"/>
          </a:xfrm>
        </p:spPr>
        <p:txBody>
          <a:bodyPr anchor="t">
            <a:normAutofit/>
          </a:bodyPr>
          <a:lstStyle/>
          <a:p>
            <a:pPr marL="0" indent="0">
              <a:buNone/>
            </a:pPr>
            <a:r>
              <a:rPr lang="en-US" dirty="0"/>
              <a:t>Watch: </a:t>
            </a:r>
            <a:r>
              <a:rPr lang="en-US" b="1" dirty="0"/>
              <a:t>Depression | Animated Short Film</a:t>
            </a:r>
          </a:p>
          <a:p>
            <a:pPr marL="0" indent="0">
              <a:buNone/>
            </a:pPr>
            <a:r>
              <a:rPr lang="en-US" kern="0" dirty="0">
                <a:latin typeface="Calibri"/>
                <a:ea typeface="Calibri"/>
                <a:cs typeface="Calibri"/>
                <a:sym typeface="Calibri"/>
                <a:hlinkClick r:id="rId4"/>
              </a:rPr>
              <a:t>https://www.youtube.com/watch?v=qC8SUmYcOvs</a:t>
            </a:r>
            <a:r>
              <a:rPr lang="en-US" kern="0" dirty="0">
                <a:latin typeface="Calibri"/>
                <a:ea typeface="Calibri"/>
                <a:cs typeface="Calibri"/>
                <a:sym typeface="Calibri"/>
              </a:rPr>
              <a:t> </a:t>
            </a:r>
          </a:p>
          <a:p>
            <a:pPr marL="0" indent="0">
              <a:buNone/>
            </a:pPr>
            <a:r>
              <a:rPr lang="en-US" kern="0" dirty="0">
                <a:latin typeface="Calibri"/>
                <a:ea typeface="Calibri"/>
                <a:cs typeface="Calibri"/>
                <a:sym typeface="Calibri"/>
              </a:rPr>
              <a:t>(2 min 56 sec)</a:t>
            </a:r>
            <a:endParaRPr lang="en-US" dirty="0"/>
          </a:p>
        </p:txBody>
      </p:sp>
      <p:pic>
        <p:nvPicPr>
          <p:cNvPr id="4" name="Picture 3">
            <a:extLst>
              <a:ext uri="{FF2B5EF4-FFF2-40B4-BE49-F238E27FC236}">
                <a16:creationId xmlns:a16="http://schemas.microsoft.com/office/drawing/2014/main" id="{1BB9A27F-5775-43EC-4475-3DFB157D9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spTree>
    <p:extLst>
      <p:ext uri="{BB962C8B-B14F-4D97-AF65-F5344CB8AC3E}">
        <p14:creationId xmlns:p14="http://schemas.microsoft.com/office/powerpoint/2010/main" val="1064923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7B4C03F2-4FBA-C73B-EF47-E57578DF1D09}"/>
              </a:ext>
            </a:extLst>
          </p:cNvPr>
          <p:cNvSpPr>
            <a:spLocks noGrp="1"/>
          </p:cNvSpPr>
          <p:nvPr>
            <p:ph type="title"/>
          </p:nvPr>
        </p:nvSpPr>
        <p:spPr>
          <a:xfrm>
            <a:off x="479394" y="1070800"/>
            <a:ext cx="3939688" cy="5583126"/>
          </a:xfrm>
        </p:spPr>
        <p:txBody>
          <a:bodyPr>
            <a:normAutofit/>
          </a:bodyPr>
          <a:lstStyle/>
          <a:p>
            <a:pPr algn="r"/>
            <a:r>
              <a:rPr lang="en-US" sz="6800"/>
              <a:t>Reflection</a:t>
            </a:r>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B1AE8CBD-2E5F-CFAC-F6D7-8C1BF37831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6496" y="0"/>
            <a:ext cx="1365504" cy="469392"/>
          </a:xfrm>
          <a:prstGeom prst="rect">
            <a:avLst/>
          </a:prstGeom>
        </p:spPr>
      </p:pic>
      <p:graphicFrame>
        <p:nvGraphicFramePr>
          <p:cNvPr id="18" name="Content Placeholder 2">
            <a:extLst>
              <a:ext uri="{FF2B5EF4-FFF2-40B4-BE49-F238E27FC236}">
                <a16:creationId xmlns:a16="http://schemas.microsoft.com/office/drawing/2014/main" id="{6CB18178-A566-E0F1-A9B0-58E72D0EBBB8}"/>
              </a:ext>
            </a:extLst>
          </p:cNvPr>
          <p:cNvGraphicFramePr>
            <a:graphicFrameLocks noGrp="1"/>
          </p:cNvGraphicFramePr>
          <p:nvPr>
            <p:ph idx="1"/>
            <p:extLst>
              <p:ext uri="{D42A27DB-BD31-4B8C-83A1-F6EECF244321}">
                <p14:modId xmlns:p14="http://schemas.microsoft.com/office/powerpoint/2010/main" val="243580200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2628770"/>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4d1c3f4d4a84b35ae0289c82f8c7bb22">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4dde253b2cf5b676b8c81b6ed6901eb9"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950A913-A863-4220-9C72-5CC699B024F0}">
  <ds:schemaRefs>
    <ds:schemaRef ds:uri="http://schemas.microsoft.com/sharepoint/v3/contenttype/forms"/>
  </ds:schemaRefs>
</ds:datastoreItem>
</file>

<file path=customXml/itemProps2.xml><?xml version="1.0" encoding="utf-8"?>
<ds:datastoreItem xmlns:ds="http://schemas.openxmlformats.org/officeDocument/2006/customXml" ds:itemID="{D8B50DE0-CAB0-4A21-80FC-829D747EF7CF}"/>
</file>

<file path=customXml/itemProps3.xml><?xml version="1.0" encoding="utf-8"?>
<ds:datastoreItem xmlns:ds="http://schemas.openxmlformats.org/officeDocument/2006/customXml" ds:itemID="{278ABFD7-FEBA-4457-B3F0-393DD58F8AB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docProps/app.xml><?xml version="1.0" encoding="utf-8"?>
<Properties xmlns="http://schemas.openxmlformats.org/officeDocument/2006/extended-properties" xmlns:vt="http://schemas.openxmlformats.org/officeDocument/2006/docPropsVTypes">
  <TotalTime>80</TotalTime>
  <Words>1172</Words>
  <Application>Microsoft Office PowerPoint</Application>
  <PresentationFormat>Widescreen</PresentationFormat>
  <Paragraphs>88</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Aptos Display</vt:lpstr>
      <vt:lpstr>Arial</vt:lpstr>
      <vt:lpstr>Calibri</vt:lpstr>
      <vt:lpstr>Wingdings</vt:lpstr>
      <vt:lpstr>Office Theme</vt:lpstr>
      <vt:lpstr>PowerPoint Presentation</vt:lpstr>
      <vt:lpstr>Challenging Situations</vt:lpstr>
      <vt:lpstr>Physical Trauma</vt:lpstr>
      <vt:lpstr>Non-Physical Trauma</vt:lpstr>
      <vt:lpstr>PowerPoint Presentation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Mimi Coetzee</dc:creator>
  <cp:lastModifiedBy>Megan Botes</cp:lastModifiedBy>
  <cp:revision>6</cp:revision>
  <dcterms:created xsi:type="dcterms:W3CDTF">2025-09-04T12:58:55Z</dcterms:created>
  <dcterms:modified xsi:type="dcterms:W3CDTF">2025-10-24T06:00:17Z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