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56624-4D62-41CA-9DFA-1A04E2A29350}" v="94" dt="2025-10-23T10:45:31.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366" autoAdjust="0"/>
  </p:normalViewPr>
  <p:slideViewPr>
    <p:cSldViewPr snapToGrid="0">
      <p:cViewPr varScale="1">
        <p:scale>
          <a:sx n="45" d="100"/>
          <a:sy n="45" d="100"/>
        </p:scale>
        <p:origin x="1171"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3T10:45:31.085" v="227"/>
      <pc:docMkLst>
        <pc:docMk/>
      </pc:docMkLst>
      <pc:sldChg chg="addSp delSp modSp mod delDesignElem chgLayout">
        <pc:chgData name="Megan Botes" userId="70568131-745a-489b-b4fe-9e78c579dd6d" providerId="ADAL" clId="{E3DEF142-CC7A-44CA-B5B4-48BABF1A3E75}" dt="2025-10-23T10:45:14.798" v="219"/>
        <pc:sldMkLst>
          <pc:docMk/>
          <pc:sldMk cId="2933632920" sldId="259"/>
        </pc:sldMkLst>
        <pc:spChg chg="mod ord">
          <ac:chgData name="Megan Botes" userId="70568131-745a-489b-b4fe-9e78c579dd6d" providerId="ADAL" clId="{E3DEF142-CC7A-44CA-B5B4-48BABF1A3E75}" dt="2025-10-23T10:28:48.683" v="144" actId="26606"/>
          <ac:spMkLst>
            <pc:docMk/>
            <pc:sldMk cId="2933632920" sldId="259"/>
            <ac:spMk id="2" creationId="{D0215DB0-31C5-1D70-05A7-1B7B6BEF08D6}"/>
          </ac:spMkLst>
        </pc:spChg>
        <pc:spChg chg="add mod ord">
          <ac:chgData name="Megan Botes" userId="70568131-745a-489b-b4fe-9e78c579dd6d" providerId="ADAL" clId="{E3DEF142-CC7A-44CA-B5B4-48BABF1A3E75}" dt="2025-10-23T10:28:48.683" v="144" actId="26606"/>
          <ac:spMkLst>
            <pc:docMk/>
            <pc:sldMk cId="2933632920" sldId="259"/>
            <ac:spMk id="3" creationId="{A3BDD055-D7F2-076C-9423-2B2BD6FA5760}"/>
          </ac:spMkLst>
        </pc:spChg>
        <pc:spChg chg="add">
          <ac:chgData name="Megan Botes" userId="70568131-745a-489b-b4fe-9e78c579dd6d" providerId="ADAL" clId="{E3DEF142-CC7A-44CA-B5B4-48BABF1A3E75}" dt="2025-10-23T10:22:26.580" v="122"/>
          <ac:spMkLst>
            <pc:docMk/>
            <pc:sldMk cId="2933632920" sldId="259"/>
            <ac:spMk id="5" creationId="{2E51899B-0BEE-BAD3-CB46-A1BF24214F6A}"/>
          </ac:spMkLst>
        </pc:spChg>
        <pc:spChg chg="add del">
          <ac:chgData name="Megan Botes" userId="70568131-745a-489b-b4fe-9e78c579dd6d" providerId="ADAL" clId="{E3DEF142-CC7A-44CA-B5B4-48BABF1A3E75}" dt="2025-10-23T10:28:48.683" v="144" actId="26606"/>
          <ac:spMkLst>
            <pc:docMk/>
            <pc:sldMk cId="2933632920" sldId="259"/>
            <ac:spMk id="16" creationId="{231BF440-39FA-4087-84CC-2EEC0BBDAF29}"/>
          </ac:spMkLst>
        </pc:spChg>
        <pc:spChg chg="add del">
          <ac:chgData name="Megan Botes" userId="70568131-745a-489b-b4fe-9e78c579dd6d" providerId="ADAL" clId="{E3DEF142-CC7A-44CA-B5B4-48BABF1A3E75}" dt="2025-10-23T10:28:48.683" v="144" actId="26606"/>
          <ac:spMkLst>
            <pc:docMk/>
            <pc:sldMk cId="2933632920" sldId="259"/>
            <ac:spMk id="18" creationId="{F04E4CBA-303B-48BD-8451-C2701CB0EEBF}"/>
          </ac:spMkLst>
        </pc:spChg>
        <pc:spChg chg="add del">
          <ac:chgData name="Megan Botes" userId="70568131-745a-489b-b4fe-9e78c579dd6d" providerId="ADAL" clId="{E3DEF142-CC7A-44CA-B5B4-48BABF1A3E75}" dt="2025-10-23T10:28:48.683" v="144" actId="26606"/>
          <ac:spMkLst>
            <pc:docMk/>
            <pc:sldMk cId="2933632920" sldId="259"/>
            <ac:spMk id="20" creationId="{F6CA58B3-AFCC-4A40-9882-50D5080879B0}"/>
          </ac:spMkLst>
        </pc:spChg>
        <pc:spChg chg="add del">
          <ac:chgData name="Megan Botes" userId="70568131-745a-489b-b4fe-9e78c579dd6d" providerId="ADAL" clId="{E3DEF142-CC7A-44CA-B5B4-48BABF1A3E75}" dt="2025-10-23T10:28:48.683" v="144" actId="26606"/>
          <ac:spMkLst>
            <pc:docMk/>
            <pc:sldMk cId="2933632920" sldId="259"/>
            <ac:spMk id="22" creationId="{75C56826-D4E5-42ED-8529-079651CB3005}"/>
          </ac:spMkLst>
        </pc:spChg>
        <pc:spChg chg="add del">
          <ac:chgData name="Megan Botes" userId="70568131-745a-489b-b4fe-9e78c579dd6d" providerId="ADAL" clId="{E3DEF142-CC7A-44CA-B5B4-48BABF1A3E75}" dt="2025-10-23T10:28:48.683" v="144" actId="26606"/>
          <ac:spMkLst>
            <pc:docMk/>
            <pc:sldMk cId="2933632920" sldId="259"/>
            <ac:spMk id="24" creationId="{82095FCE-EF05-4443-B97A-85DEE3A5CA17}"/>
          </ac:spMkLst>
        </pc:spChg>
        <pc:spChg chg="add del">
          <ac:chgData name="Megan Botes" userId="70568131-745a-489b-b4fe-9e78c579dd6d" providerId="ADAL" clId="{E3DEF142-CC7A-44CA-B5B4-48BABF1A3E75}" dt="2025-10-23T10:28:48.683" v="144" actId="26606"/>
          <ac:spMkLst>
            <pc:docMk/>
            <pc:sldMk cId="2933632920" sldId="259"/>
            <ac:spMk id="26" creationId="{CA00AE6B-AA30-4CF8-BA6F-339B780AD76C}"/>
          </ac:spMkLst>
        </pc:spChg>
        <pc:spChg chg="add">
          <ac:chgData name="Megan Botes" userId="70568131-745a-489b-b4fe-9e78c579dd6d" providerId="ADAL" clId="{E3DEF142-CC7A-44CA-B5B4-48BABF1A3E75}" dt="2025-10-23T10:28:48.683" v="144" actId="26606"/>
          <ac:spMkLst>
            <pc:docMk/>
            <pc:sldMk cId="2933632920" sldId="259"/>
            <ac:spMk id="31" creationId="{A2679492-7988-4050-9056-542444452411}"/>
          </ac:spMkLst>
        </pc:spChg>
        <pc:spChg chg="add">
          <ac:chgData name="Megan Botes" userId="70568131-745a-489b-b4fe-9e78c579dd6d" providerId="ADAL" clId="{E3DEF142-CC7A-44CA-B5B4-48BABF1A3E75}" dt="2025-10-23T10:28:48.683" v="144" actId="26606"/>
          <ac:spMkLst>
            <pc:docMk/>
            <pc:sldMk cId="2933632920" sldId="259"/>
            <ac:spMk id="33" creationId="{B091B163-7D61-4891-ABCF-5C13D9C418D0}"/>
          </ac:spMkLst>
        </pc:spChg>
        <pc:spChg chg="del">
          <ac:chgData name="Megan Botes" userId="70568131-745a-489b-b4fe-9e78c579dd6d" providerId="ADAL" clId="{E3DEF142-CC7A-44CA-B5B4-48BABF1A3E75}" dt="2025-10-23T10:11:42.793" v="1" actId="700"/>
          <ac:spMkLst>
            <pc:docMk/>
            <pc:sldMk cId="2933632920" sldId="259"/>
            <ac:spMk id="34" creationId="{6F5A5072-7B47-4D32-B52A-4EBBF590B8A5}"/>
          </ac:spMkLst>
        </pc:spChg>
        <pc:spChg chg="del">
          <ac:chgData name="Megan Botes" userId="70568131-745a-489b-b4fe-9e78c579dd6d" providerId="ADAL" clId="{E3DEF142-CC7A-44CA-B5B4-48BABF1A3E75}" dt="2025-10-23T10:11:42.793" v="1" actId="700"/>
          <ac:spMkLst>
            <pc:docMk/>
            <pc:sldMk cId="2933632920" sldId="259"/>
            <ac:spMk id="36" creationId="{9715DAF0-AE1B-46C9-8A6B-DB2AA05AB91D}"/>
          </ac:spMkLst>
        </pc:spChg>
        <pc:spChg chg="del">
          <ac:chgData name="Megan Botes" userId="70568131-745a-489b-b4fe-9e78c579dd6d" providerId="ADAL" clId="{E3DEF142-CC7A-44CA-B5B4-48BABF1A3E75}" dt="2025-10-23T10:11:42.793" v="1" actId="700"/>
          <ac:spMkLst>
            <pc:docMk/>
            <pc:sldMk cId="2933632920" sldId="259"/>
            <ac:spMk id="38" creationId="{6016219D-510E-4184-9090-6D5578A87BD1}"/>
          </ac:spMkLst>
        </pc:spChg>
        <pc:spChg chg="del">
          <ac:chgData name="Megan Botes" userId="70568131-745a-489b-b4fe-9e78c579dd6d" providerId="ADAL" clId="{E3DEF142-CC7A-44CA-B5B4-48BABF1A3E75}" dt="2025-10-23T10:11:42.793" v="1" actId="700"/>
          <ac:spMkLst>
            <pc:docMk/>
            <pc:sldMk cId="2933632920" sldId="259"/>
            <ac:spMk id="40" creationId="{AFF4A713-7B75-4B21-90D7-5AB19547C728}"/>
          </ac:spMkLst>
        </pc:spChg>
        <pc:spChg chg="del">
          <ac:chgData name="Megan Botes" userId="70568131-745a-489b-b4fe-9e78c579dd6d" providerId="ADAL" clId="{E3DEF142-CC7A-44CA-B5B4-48BABF1A3E75}" dt="2025-10-23T10:11:42.793" v="1" actId="700"/>
          <ac:spMkLst>
            <pc:docMk/>
            <pc:sldMk cId="2933632920" sldId="259"/>
            <ac:spMk id="42" creationId="{DC631C0B-6DA6-4E57-8231-CE32B3434A7E}"/>
          </ac:spMkLst>
        </pc:spChg>
        <pc:spChg chg="del">
          <ac:chgData name="Megan Botes" userId="70568131-745a-489b-b4fe-9e78c579dd6d" providerId="ADAL" clId="{E3DEF142-CC7A-44CA-B5B4-48BABF1A3E75}" dt="2025-10-23T10:11:42.793" v="1" actId="700"/>
          <ac:spMkLst>
            <pc:docMk/>
            <pc:sldMk cId="2933632920" sldId="259"/>
            <ac:spMk id="44" creationId="{C29501E6-A978-4A61-9689-9085AF97A53A}"/>
          </ac:spMkLst>
        </pc:spChg>
        <pc:picChg chg="del">
          <ac:chgData name="Megan Botes" userId="70568131-745a-489b-b4fe-9e78c579dd6d" providerId="ADAL" clId="{E3DEF142-CC7A-44CA-B5B4-48BABF1A3E75}" dt="2025-10-23T10:11:05.870" v="0" actId="478"/>
          <ac:picMkLst>
            <pc:docMk/>
            <pc:sldMk cId="2933632920" sldId="259"/>
            <ac:picMk id="4" creationId="{182A99B5-DB5F-EDB3-1C51-51B1109B3DB2}"/>
          </ac:picMkLst>
        </pc:picChg>
        <pc:picChg chg="add del">
          <ac:chgData name="Megan Botes" userId="70568131-745a-489b-b4fe-9e78c579dd6d" providerId="ADAL" clId="{E3DEF142-CC7A-44CA-B5B4-48BABF1A3E75}" dt="2025-10-23T10:24:27.986" v="134" actId="478"/>
          <ac:picMkLst>
            <pc:docMk/>
            <pc:sldMk cId="2933632920" sldId="259"/>
            <ac:picMk id="6" creationId="{467AC061-13BC-1A3C-4AEE-747AD107D8B8}"/>
          </ac:picMkLst>
        </pc:picChg>
        <pc:picChg chg="add del mod">
          <ac:chgData name="Megan Botes" userId="70568131-745a-489b-b4fe-9e78c579dd6d" providerId="ADAL" clId="{E3DEF142-CC7A-44CA-B5B4-48BABF1A3E75}" dt="2025-10-23T10:26:02.290" v="136" actId="478"/>
          <ac:picMkLst>
            <pc:docMk/>
            <pc:sldMk cId="2933632920" sldId="259"/>
            <ac:picMk id="7" creationId="{FAAF9CCC-391B-221E-3B81-75F56B68D2D4}"/>
          </ac:picMkLst>
        </pc:picChg>
        <pc:picChg chg="add mod ord">
          <ac:chgData name="Megan Botes" userId="70568131-745a-489b-b4fe-9e78c579dd6d" providerId="ADAL" clId="{E3DEF142-CC7A-44CA-B5B4-48BABF1A3E75}" dt="2025-10-23T10:28:41.341" v="143" actId="26606"/>
          <ac:picMkLst>
            <pc:docMk/>
            <pc:sldMk cId="2933632920" sldId="259"/>
            <ac:picMk id="9" creationId="{F64A950F-DB81-E397-DAD0-8326DE199D76}"/>
          </ac:picMkLst>
        </pc:picChg>
        <pc:picChg chg="add mod ord">
          <ac:chgData name="Megan Botes" userId="70568131-745a-489b-b4fe-9e78c579dd6d" providerId="ADAL" clId="{E3DEF142-CC7A-44CA-B5B4-48BABF1A3E75}" dt="2025-10-23T10:28:41.341" v="143" actId="26606"/>
          <ac:picMkLst>
            <pc:docMk/>
            <pc:sldMk cId="2933632920" sldId="259"/>
            <ac:picMk id="11" creationId="{3AA59B5B-1B31-C0B5-2E8C-F03EBF3CCC69}"/>
          </ac:picMkLst>
        </pc:picChg>
        <pc:picChg chg="add mod">
          <ac:chgData name="Megan Botes" userId="70568131-745a-489b-b4fe-9e78c579dd6d" providerId="ADAL" clId="{E3DEF142-CC7A-44CA-B5B4-48BABF1A3E75}" dt="2025-10-23T10:45:14.798" v="219"/>
          <ac:picMkLst>
            <pc:docMk/>
            <pc:sldMk cId="2933632920" sldId="259"/>
            <ac:picMk id="12" creationId="{F8E22BA2-2AEF-B4A4-0411-0B8A55925795}"/>
          </ac:picMkLst>
        </pc:picChg>
      </pc:sldChg>
      <pc:sldChg chg="addSp delSp modSp mod delDesignElem chgLayout">
        <pc:chgData name="Megan Botes" userId="70568131-745a-489b-b4fe-9e78c579dd6d" providerId="ADAL" clId="{E3DEF142-CC7A-44CA-B5B4-48BABF1A3E75}" dt="2025-10-23T10:45:16.080" v="220"/>
        <pc:sldMkLst>
          <pc:docMk/>
          <pc:sldMk cId="2446295416" sldId="260"/>
        </pc:sldMkLst>
        <pc:spChg chg="mod ord">
          <ac:chgData name="Megan Botes" userId="70568131-745a-489b-b4fe-9e78c579dd6d" providerId="ADAL" clId="{E3DEF142-CC7A-44CA-B5B4-48BABF1A3E75}" dt="2025-10-23T10:29:14.938" v="148" actId="26606"/>
          <ac:spMkLst>
            <pc:docMk/>
            <pc:sldMk cId="2446295416" sldId="260"/>
            <ac:spMk id="2" creationId="{700D662F-14F2-F467-03E1-2EE939E8BC64}"/>
          </ac:spMkLst>
        </pc:spChg>
        <pc:spChg chg="add mod ord">
          <ac:chgData name="Megan Botes" userId="70568131-745a-489b-b4fe-9e78c579dd6d" providerId="ADAL" clId="{E3DEF142-CC7A-44CA-B5B4-48BABF1A3E75}" dt="2025-10-23T10:29:42.929" v="154" actId="403"/>
          <ac:spMkLst>
            <pc:docMk/>
            <pc:sldMk cId="2446295416" sldId="260"/>
            <ac:spMk id="4" creationId="{A7671FBB-4964-5D04-61CC-B303CE0A0542}"/>
          </ac:spMkLst>
        </pc:spChg>
        <pc:spChg chg="add del">
          <ac:chgData name="Megan Botes" userId="70568131-745a-489b-b4fe-9e78c579dd6d" providerId="ADAL" clId="{E3DEF142-CC7A-44CA-B5B4-48BABF1A3E75}" dt="2025-10-23T10:23:30.393" v="126" actId="26606"/>
          <ac:spMkLst>
            <pc:docMk/>
            <pc:sldMk cId="2446295416" sldId="260"/>
            <ac:spMk id="10" creationId="{B95B9BA8-1D69-4796-85F5-B6D0BD52354B}"/>
          </ac:spMkLst>
        </pc:spChg>
        <pc:spChg chg="add del">
          <ac:chgData name="Megan Botes" userId="70568131-745a-489b-b4fe-9e78c579dd6d" providerId="ADAL" clId="{E3DEF142-CC7A-44CA-B5B4-48BABF1A3E75}" dt="2025-10-23T10:23:32.409" v="128" actId="26606"/>
          <ac:spMkLst>
            <pc:docMk/>
            <pc:sldMk cId="2446295416" sldId="260"/>
            <ac:spMk id="14" creationId="{E659831F-0D9A-4C63-9EBB-8435B85A440F}"/>
          </ac:spMkLst>
        </pc:spChg>
        <pc:spChg chg="add del">
          <ac:chgData name="Megan Botes" userId="70568131-745a-489b-b4fe-9e78c579dd6d" providerId="ADAL" clId="{E3DEF142-CC7A-44CA-B5B4-48BABF1A3E75}" dt="2025-10-23T10:29:14.938" v="148" actId="26606"/>
          <ac:spMkLst>
            <pc:docMk/>
            <pc:sldMk cId="2446295416" sldId="260"/>
            <ac:spMk id="16" creationId="{08980754-6F4B-43C9-B9BE-127B6BED6586}"/>
          </ac:spMkLst>
        </pc:spChg>
        <pc:spChg chg="add del">
          <ac:chgData name="Megan Botes" userId="70568131-745a-489b-b4fe-9e78c579dd6d" providerId="ADAL" clId="{E3DEF142-CC7A-44CA-B5B4-48BABF1A3E75}" dt="2025-10-23T10:29:14.938" v="148" actId="26606"/>
          <ac:spMkLst>
            <pc:docMk/>
            <pc:sldMk cId="2446295416" sldId="260"/>
            <ac:spMk id="18" creationId="{2C1BBA94-3F40-40AA-8BB9-E69E25E537C1}"/>
          </ac:spMkLst>
        </pc:spChg>
        <pc:spChg chg="add del">
          <ac:chgData name="Megan Botes" userId="70568131-745a-489b-b4fe-9e78c579dd6d" providerId="ADAL" clId="{E3DEF142-CC7A-44CA-B5B4-48BABF1A3E75}" dt="2025-10-23T10:23:32.409" v="128" actId="26606"/>
          <ac:spMkLst>
            <pc:docMk/>
            <pc:sldMk cId="2446295416" sldId="260"/>
            <ac:spMk id="20" creationId="{058A14AF-9FB5-4CC7-BA35-E8E85D3EDF0E}"/>
          </ac:spMkLst>
        </pc:spChg>
        <pc:spChg chg="add del">
          <ac:chgData name="Megan Botes" userId="70568131-745a-489b-b4fe-9e78c579dd6d" providerId="ADAL" clId="{E3DEF142-CC7A-44CA-B5B4-48BABF1A3E75}" dt="2025-10-23T10:23:32.409" v="128" actId="26606"/>
          <ac:spMkLst>
            <pc:docMk/>
            <pc:sldMk cId="2446295416" sldId="260"/>
            <ac:spMk id="21" creationId="{3A9A4357-BD1D-4622-A4FE-766E6AB8DE84}"/>
          </ac:spMkLst>
        </pc:spChg>
        <pc:spChg chg="add del">
          <ac:chgData name="Megan Botes" userId="70568131-745a-489b-b4fe-9e78c579dd6d" providerId="ADAL" clId="{E3DEF142-CC7A-44CA-B5B4-48BABF1A3E75}" dt="2025-10-23T10:23:32.409" v="128" actId="26606"/>
          <ac:spMkLst>
            <pc:docMk/>
            <pc:sldMk cId="2446295416" sldId="260"/>
            <ac:spMk id="22" creationId="{E6995CE5-F890-4ABA-82A2-26507CE8D2A3}"/>
          </ac:spMkLst>
        </pc:spChg>
        <pc:spChg chg="add del">
          <ac:chgData name="Megan Botes" userId="70568131-745a-489b-b4fe-9e78c579dd6d" providerId="ADAL" clId="{E3DEF142-CC7A-44CA-B5B4-48BABF1A3E75}" dt="2025-10-23T10:29:14.938" v="148" actId="26606"/>
          <ac:spMkLst>
            <pc:docMk/>
            <pc:sldMk cId="2446295416" sldId="260"/>
            <ac:spMk id="24" creationId="{DBC6133C-0615-4CE4-9132-37E609A9BDFA}"/>
          </ac:spMkLst>
        </pc:spChg>
        <pc:spChg chg="add del">
          <ac:chgData name="Megan Botes" userId="70568131-745a-489b-b4fe-9e78c579dd6d" providerId="ADAL" clId="{E3DEF142-CC7A-44CA-B5B4-48BABF1A3E75}" dt="2025-10-23T10:29:14.938" v="148" actId="26606"/>
          <ac:spMkLst>
            <pc:docMk/>
            <pc:sldMk cId="2446295416" sldId="260"/>
            <ac:spMk id="25" creationId="{169CC832-2974-4E8D-90ED-3E2941BA7336}"/>
          </ac:spMkLst>
        </pc:spChg>
        <pc:spChg chg="add del">
          <ac:chgData name="Megan Botes" userId="70568131-745a-489b-b4fe-9e78c579dd6d" providerId="ADAL" clId="{E3DEF142-CC7A-44CA-B5B4-48BABF1A3E75}" dt="2025-10-23T10:29:14.938" v="148" actId="26606"/>
          <ac:spMkLst>
            <pc:docMk/>
            <pc:sldMk cId="2446295416" sldId="260"/>
            <ac:spMk id="26" creationId="{55222F96-971A-4F90-B841-6BAB416C7AC1}"/>
          </ac:spMkLst>
        </pc:spChg>
        <pc:spChg chg="add">
          <ac:chgData name="Megan Botes" userId="70568131-745a-489b-b4fe-9e78c579dd6d" providerId="ADAL" clId="{E3DEF142-CC7A-44CA-B5B4-48BABF1A3E75}" dt="2025-10-23T10:29:14.938" v="148" actId="26606"/>
          <ac:spMkLst>
            <pc:docMk/>
            <pc:sldMk cId="2446295416" sldId="260"/>
            <ac:spMk id="31" creationId="{A2679492-7988-4050-9056-542444452411}"/>
          </ac:spMkLst>
        </pc:spChg>
        <pc:spChg chg="add">
          <ac:chgData name="Megan Botes" userId="70568131-745a-489b-b4fe-9e78c579dd6d" providerId="ADAL" clId="{E3DEF142-CC7A-44CA-B5B4-48BABF1A3E75}" dt="2025-10-23T10:29:14.938" v="148" actId="26606"/>
          <ac:spMkLst>
            <pc:docMk/>
            <pc:sldMk cId="2446295416" sldId="260"/>
            <ac:spMk id="33" creationId="{B091B163-7D61-4891-ABCF-5C13D9C418D0}"/>
          </ac:spMkLst>
        </pc:spChg>
        <pc:spChg chg="del">
          <ac:chgData name="Megan Botes" userId="70568131-745a-489b-b4fe-9e78c579dd6d" providerId="ADAL" clId="{E3DEF142-CC7A-44CA-B5B4-48BABF1A3E75}" dt="2025-10-23T10:17:39.448" v="66" actId="700"/>
          <ac:spMkLst>
            <pc:docMk/>
            <pc:sldMk cId="2446295416" sldId="260"/>
            <ac:spMk id="2057" creationId="{04812C46-200A-4DEB-A05E-3ED6C68C2387}"/>
          </ac:spMkLst>
        </pc:spChg>
        <pc:spChg chg="del">
          <ac:chgData name="Megan Botes" userId="70568131-745a-489b-b4fe-9e78c579dd6d" providerId="ADAL" clId="{E3DEF142-CC7A-44CA-B5B4-48BABF1A3E75}" dt="2025-10-23T10:17:39.448" v="66" actId="700"/>
          <ac:spMkLst>
            <pc:docMk/>
            <pc:sldMk cId="2446295416" sldId="260"/>
            <ac:spMk id="2059" creationId="{D1EA859B-E555-4109-94F3-6700E046E008}"/>
          </ac:spMkLst>
        </pc:spChg>
        <pc:grpChg chg="add del">
          <ac:chgData name="Megan Botes" userId="70568131-745a-489b-b4fe-9e78c579dd6d" providerId="ADAL" clId="{E3DEF142-CC7A-44CA-B5B4-48BABF1A3E75}" dt="2025-10-23T10:23:30.393" v="126" actId="26606"/>
          <ac:grpSpMkLst>
            <pc:docMk/>
            <pc:sldMk cId="2446295416" sldId="260"/>
            <ac:grpSpMk id="12" creationId="{D44E3F87-3D58-4B03-86B2-15A5C5B9C964}"/>
          </ac:grpSpMkLst>
        </pc:grpChg>
        <pc:picChg chg="del">
          <ac:chgData name="Megan Botes" userId="70568131-745a-489b-b4fe-9e78c579dd6d" providerId="ADAL" clId="{E3DEF142-CC7A-44CA-B5B4-48BABF1A3E75}" dt="2025-10-23T10:17:20.940" v="61" actId="478"/>
          <ac:picMkLst>
            <pc:docMk/>
            <pc:sldMk cId="2446295416" sldId="260"/>
            <ac:picMk id="3" creationId="{140FDD1F-E092-D4DD-A388-E7FDC18FB23D}"/>
          </ac:picMkLst>
        </pc:picChg>
        <pc:picChg chg="add del mod">
          <ac:chgData name="Megan Botes" userId="70568131-745a-489b-b4fe-9e78c579dd6d" providerId="ADAL" clId="{E3DEF142-CC7A-44CA-B5B4-48BABF1A3E75}" dt="2025-10-23T10:24:25.130" v="133" actId="478"/>
          <ac:picMkLst>
            <pc:docMk/>
            <pc:sldMk cId="2446295416" sldId="260"/>
            <ac:picMk id="5" creationId="{7A1C52B3-4E2B-2CA4-5EF2-99251183519D}"/>
          </ac:picMkLst>
        </pc:picChg>
        <pc:picChg chg="add mod">
          <ac:chgData name="Megan Botes" userId="70568131-745a-489b-b4fe-9e78c579dd6d" providerId="ADAL" clId="{E3DEF142-CC7A-44CA-B5B4-48BABF1A3E75}" dt="2025-10-23T10:29:14.938" v="148" actId="26606"/>
          <ac:picMkLst>
            <pc:docMk/>
            <pc:sldMk cId="2446295416" sldId="260"/>
            <ac:picMk id="7" creationId="{41F42E5F-D5FF-E1AC-1882-CBFE8380E75F}"/>
          </ac:picMkLst>
        </pc:picChg>
        <pc:picChg chg="add mod">
          <ac:chgData name="Megan Botes" userId="70568131-745a-489b-b4fe-9e78c579dd6d" providerId="ADAL" clId="{E3DEF142-CC7A-44CA-B5B4-48BABF1A3E75}" dt="2025-10-23T10:45:16.080" v="220"/>
          <ac:picMkLst>
            <pc:docMk/>
            <pc:sldMk cId="2446295416" sldId="260"/>
            <ac:picMk id="8" creationId="{360BDFA5-A1E6-0673-211D-749093B729F3}"/>
          </ac:picMkLst>
        </pc:picChg>
        <pc:picChg chg="del">
          <ac:chgData name="Megan Botes" userId="70568131-745a-489b-b4fe-9e78c579dd6d" providerId="ADAL" clId="{E3DEF142-CC7A-44CA-B5B4-48BABF1A3E75}" dt="2025-10-23T10:17:18.442" v="60" actId="478"/>
          <ac:picMkLst>
            <pc:docMk/>
            <pc:sldMk cId="2446295416" sldId="260"/>
            <ac:picMk id="2050" creationId="{8360E7BA-83AE-BADA-C25B-2AA3058DC487}"/>
          </ac:picMkLst>
        </pc:picChg>
      </pc:sldChg>
      <pc:sldChg chg="addSp delSp modSp mod delDesignElem chgLayout">
        <pc:chgData name="Megan Botes" userId="70568131-745a-489b-b4fe-9e78c579dd6d" providerId="ADAL" clId="{E3DEF142-CC7A-44CA-B5B4-48BABF1A3E75}" dt="2025-10-23T10:45:17.988" v="221"/>
        <pc:sldMkLst>
          <pc:docMk/>
          <pc:sldMk cId="983192079" sldId="261"/>
        </pc:sldMkLst>
        <pc:spChg chg="mod ord">
          <ac:chgData name="Megan Botes" userId="70568131-745a-489b-b4fe-9e78c579dd6d" providerId="ADAL" clId="{E3DEF142-CC7A-44CA-B5B4-48BABF1A3E75}" dt="2025-10-23T10:29:23.440" v="150" actId="26606"/>
          <ac:spMkLst>
            <pc:docMk/>
            <pc:sldMk cId="983192079" sldId="261"/>
            <ac:spMk id="2" creationId="{759D5C63-BDAD-6EFA-8B0B-367B7561AD56}"/>
          </ac:spMkLst>
        </pc:spChg>
        <pc:spChg chg="add mod ord">
          <ac:chgData name="Megan Botes" userId="70568131-745a-489b-b4fe-9e78c579dd6d" providerId="ADAL" clId="{E3DEF142-CC7A-44CA-B5B4-48BABF1A3E75}" dt="2025-10-23T10:29:36.176" v="153" actId="27636"/>
          <ac:spMkLst>
            <pc:docMk/>
            <pc:sldMk cId="983192079" sldId="261"/>
            <ac:spMk id="4" creationId="{BF1D53E3-CB6A-219D-69A3-CA3856277B9F}"/>
          </ac:spMkLst>
        </pc:spChg>
        <pc:spChg chg="add">
          <ac:chgData name="Megan Botes" userId="70568131-745a-489b-b4fe-9e78c579dd6d" providerId="ADAL" clId="{E3DEF142-CC7A-44CA-B5B4-48BABF1A3E75}" dt="2025-10-23T10:29:23.440" v="150" actId="26606"/>
          <ac:spMkLst>
            <pc:docMk/>
            <pc:sldMk cId="983192079" sldId="261"/>
            <ac:spMk id="11" creationId="{A2679492-7988-4050-9056-542444452411}"/>
          </ac:spMkLst>
        </pc:spChg>
        <pc:spChg chg="add">
          <ac:chgData name="Megan Botes" userId="70568131-745a-489b-b4fe-9e78c579dd6d" providerId="ADAL" clId="{E3DEF142-CC7A-44CA-B5B4-48BABF1A3E75}" dt="2025-10-23T10:29:23.440" v="150" actId="26606"/>
          <ac:spMkLst>
            <pc:docMk/>
            <pc:sldMk cId="983192079" sldId="261"/>
            <ac:spMk id="13" creationId="{B091B163-7D61-4891-ABCF-5C13D9C418D0}"/>
          </ac:spMkLst>
        </pc:spChg>
        <pc:spChg chg="del">
          <ac:chgData name="Megan Botes" userId="70568131-745a-489b-b4fe-9e78c579dd6d" providerId="ADAL" clId="{E3DEF142-CC7A-44CA-B5B4-48BABF1A3E75}" dt="2025-10-23T10:17:42.811" v="67" actId="700"/>
          <ac:spMkLst>
            <pc:docMk/>
            <pc:sldMk cId="983192079" sldId="261"/>
            <ac:spMk id="3081" creationId="{04812C46-200A-4DEB-A05E-3ED6C68C2387}"/>
          </ac:spMkLst>
        </pc:spChg>
        <pc:spChg chg="del">
          <ac:chgData name="Megan Botes" userId="70568131-745a-489b-b4fe-9e78c579dd6d" providerId="ADAL" clId="{E3DEF142-CC7A-44CA-B5B4-48BABF1A3E75}" dt="2025-10-23T10:17:42.811" v="67" actId="700"/>
          <ac:spMkLst>
            <pc:docMk/>
            <pc:sldMk cId="983192079" sldId="261"/>
            <ac:spMk id="3083" creationId="{D1EA859B-E555-4109-94F3-6700E046E008}"/>
          </ac:spMkLst>
        </pc:spChg>
        <pc:picChg chg="del">
          <ac:chgData name="Megan Botes" userId="70568131-745a-489b-b4fe-9e78c579dd6d" providerId="ADAL" clId="{E3DEF142-CC7A-44CA-B5B4-48BABF1A3E75}" dt="2025-10-23T10:17:22.785" v="62" actId="478"/>
          <ac:picMkLst>
            <pc:docMk/>
            <pc:sldMk cId="983192079" sldId="261"/>
            <ac:picMk id="3" creationId="{BA40BF96-DDCB-ACAB-0B22-E8E77561D04B}"/>
          </ac:picMkLst>
        </pc:picChg>
        <pc:picChg chg="add mod">
          <ac:chgData name="Megan Botes" userId="70568131-745a-489b-b4fe-9e78c579dd6d" providerId="ADAL" clId="{E3DEF142-CC7A-44CA-B5B4-48BABF1A3E75}" dt="2025-10-23T10:29:23.440" v="150" actId="26606"/>
          <ac:picMkLst>
            <pc:docMk/>
            <pc:sldMk cId="983192079" sldId="261"/>
            <ac:picMk id="6" creationId="{B53C00C0-1404-A839-0D19-F48181ECF66F}"/>
          </ac:picMkLst>
        </pc:picChg>
        <pc:picChg chg="add mod">
          <ac:chgData name="Megan Botes" userId="70568131-745a-489b-b4fe-9e78c579dd6d" providerId="ADAL" clId="{E3DEF142-CC7A-44CA-B5B4-48BABF1A3E75}" dt="2025-10-23T10:45:17.988" v="221"/>
          <ac:picMkLst>
            <pc:docMk/>
            <pc:sldMk cId="983192079" sldId="261"/>
            <ac:picMk id="7" creationId="{4E09F5B4-BC57-C0F5-2855-6220EC16AD64}"/>
          </ac:picMkLst>
        </pc:picChg>
        <pc:picChg chg="del">
          <ac:chgData name="Megan Botes" userId="70568131-745a-489b-b4fe-9e78c579dd6d" providerId="ADAL" clId="{E3DEF142-CC7A-44CA-B5B4-48BABF1A3E75}" dt="2025-10-23T10:17:25.842" v="63" actId="478"/>
          <ac:picMkLst>
            <pc:docMk/>
            <pc:sldMk cId="983192079" sldId="261"/>
            <ac:picMk id="3074" creationId="{649B00FC-B106-DD4A-C83F-ED5AC1055242}"/>
          </ac:picMkLst>
        </pc:picChg>
        <pc:cxnChg chg="add">
          <ac:chgData name="Megan Botes" userId="70568131-745a-489b-b4fe-9e78c579dd6d" providerId="ADAL" clId="{E3DEF142-CC7A-44CA-B5B4-48BABF1A3E75}" dt="2025-10-23T10:29:23.440" v="150" actId="26606"/>
          <ac:cxnSpMkLst>
            <pc:docMk/>
            <pc:sldMk cId="983192079" sldId="261"/>
            <ac:cxnSpMk id="15" creationId="{C49DA8F6-BCC1-4447-B54C-57856834B94B}"/>
          </ac:cxnSpMkLst>
        </pc:cxnChg>
      </pc:sldChg>
      <pc:sldChg chg="addSp delSp modSp mod">
        <pc:chgData name="Megan Botes" userId="70568131-745a-489b-b4fe-9e78c579dd6d" providerId="ADAL" clId="{E3DEF142-CC7A-44CA-B5B4-48BABF1A3E75}" dt="2025-10-23T10:45:19.725" v="222"/>
        <pc:sldMkLst>
          <pc:docMk/>
          <pc:sldMk cId="3296395946" sldId="262"/>
        </pc:sldMkLst>
        <pc:spChg chg="mod">
          <ac:chgData name="Megan Botes" userId="70568131-745a-489b-b4fe-9e78c579dd6d" providerId="ADAL" clId="{E3DEF142-CC7A-44CA-B5B4-48BABF1A3E75}" dt="2025-10-23T10:20:08.386" v="75" actId="26606"/>
          <ac:spMkLst>
            <pc:docMk/>
            <pc:sldMk cId="3296395946" sldId="262"/>
            <ac:spMk id="2" creationId="{266CDEC5-60A7-F3CD-FDA2-66B0DE72401B}"/>
          </ac:spMkLst>
        </pc:spChg>
        <pc:spChg chg="add del">
          <ac:chgData name="Megan Botes" userId="70568131-745a-489b-b4fe-9e78c579dd6d" providerId="ADAL" clId="{E3DEF142-CC7A-44CA-B5B4-48BABF1A3E75}" dt="2025-10-23T10:20:08.394" v="76" actId="26606"/>
          <ac:spMkLst>
            <pc:docMk/>
            <pc:sldMk cId="3296395946" sldId="262"/>
            <ac:spMk id="38" creationId="{0E30439A-8A5B-46EC-8283-9B6B031D40D0}"/>
          </ac:spMkLst>
        </pc:spChg>
        <pc:spChg chg="add del">
          <ac:chgData name="Megan Botes" userId="70568131-745a-489b-b4fe-9e78c579dd6d" providerId="ADAL" clId="{E3DEF142-CC7A-44CA-B5B4-48BABF1A3E75}" dt="2025-10-23T10:20:08.394" v="76" actId="26606"/>
          <ac:spMkLst>
            <pc:docMk/>
            <pc:sldMk cId="3296395946" sldId="262"/>
            <ac:spMk id="40" creationId="{5CEAD642-85CF-4750-8432-7C80C901F001}"/>
          </ac:spMkLst>
        </pc:spChg>
        <pc:spChg chg="add del">
          <ac:chgData name="Megan Botes" userId="70568131-745a-489b-b4fe-9e78c579dd6d" providerId="ADAL" clId="{E3DEF142-CC7A-44CA-B5B4-48BABF1A3E75}" dt="2025-10-23T10:20:08.394" v="76" actId="26606"/>
          <ac:spMkLst>
            <pc:docMk/>
            <pc:sldMk cId="3296395946" sldId="262"/>
            <ac:spMk id="42" creationId="{FA33EEAE-15D5-4119-8C1E-89D943F911EF}"/>
          </ac:spMkLst>
        </pc:spChg>
        <pc:spChg chg="add del">
          <ac:chgData name="Megan Botes" userId="70568131-745a-489b-b4fe-9e78c579dd6d" providerId="ADAL" clId="{E3DEF142-CC7A-44CA-B5B4-48BABF1A3E75}" dt="2025-10-23T10:20:08.394" v="76" actId="26606"/>
          <ac:spMkLst>
            <pc:docMk/>
            <pc:sldMk cId="3296395946" sldId="262"/>
            <ac:spMk id="44" creationId="{730D8B3B-9B80-4025-B934-26DC7D7CD231}"/>
          </ac:spMkLst>
        </pc:spChg>
        <pc:spChg chg="add del">
          <ac:chgData name="Megan Botes" userId="70568131-745a-489b-b4fe-9e78c579dd6d" providerId="ADAL" clId="{E3DEF142-CC7A-44CA-B5B4-48BABF1A3E75}" dt="2025-10-23T10:20:08.394" v="76" actId="26606"/>
          <ac:spMkLst>
            <pc:docMk/>
            <pc:sldMk cId="3296395946" sldId="262"/>
            <ac:spMk id="46" creationId="{B5A1B09C-1565-46F8-B70F-621C5EB48A09}"/>
          </ac:spMkLst>
        </pc:spChg>
        <pc:spChg chg="add del">
          <ac:chgData name="Megan Botes" userId="70568131-745a-489b-b4fe-9e78c579dd6d" providerId="ADAL" clId="{E3DEF142-CC7A-44CA-B5B4-48BABF1A3E75}" dt="2025-10-23T10:20:08.394" v="76" actId="26606"/>
          <ac:spMkLst>
            <pc:docMk/>
            <pc:sldMk cId="3296395946" sldId="262"/>
            <ac:spMk id="48" creationId="{8C516CC8-80AC-446C-A56E-9F54B7210402}"/>
          </ac:spMkLst>
        </pc:spChg>
        <pc:spChg chg="add del">
          <ac:chgData name="Megan Botes" userId="70568131-745a-489b-b4fe-9e78c579dd6d" providerId="ADAL" clId="{E3DEF142-CC7A-44CA-B5B4-48BABF1A3E75}" dt="2025-10-23T10:20:08.394" v="76" actId="26606"/>
          <ac:spMkLst>
            <pc:docMk/>
            <pc:sldMk cId="3296395946" sldId="262"/>
            <ac:spMk id="50" creationId="{53947E58-F088-49F1-A3D1-DEA690192E84}"/>
          </ac:spMkLst>
        </pc:spChg>
        <pc:spChg chg="add del">
          <ac:chgData name="Megan Botes" userId="70568131-745a-489b-b4fe-9e78c579dd6d" providerId="ADAL" clId="{E3DEF142-CC7A-44CA-B5B4-48BABF1A3E75}" dt="2025-10-23T10:20:08.386" v="75" actId="26606"/>
          <ac:spMkLst>
            <pc:docMk/>
            <pc:sldMk cId="3296395946" sldId="262"/>
            <ac:spMk id="1031" creationId="{B7BD7FCF-A254-4A97-A15C-319B67622677}"/>
          </ac:spMkLst>
        </pc:spChg>
        <pc:spChg chg="add del">
          <ac:chgData name="Megan Botes" userId="70568131-745a-489b-b4fe-9e78c579dd6d" providerId="ADAL" clId="{E3DEF142-CC7A-44CA-B5B4-48BABF1A3E75}" dt="2025-10-23T10:20:08.386" v="75" actId="26606"/>
          <ac:spMkLst>
            <pc:docMk/>
            <pc:sldMk cId="3296395946" sldId="262"/>
            <ac:spMk id="1033" creationId="{52FFAF72-6204-4676-9C6F-9A4CC4D91805}"/>
          </ac:spMkLst>
        </pc:spChg>
        <pc:spChg chg="add">
          <ac:chgData name="Megan Botes" userId="70568131-745a-489b-b4fe-9e78c579dd6d" providerId="ADAL" clId="{E3DEF142-CC7A-44CA-B5B4-48BABF1A3E75}" dt="2025-10-23T10:20:08.394" v="76" actId="26606"/>
          <ac:spMkLst>
            <pc:docMk/>
            <pc:sldMk cId="3296395946" sldId="262"/>
            <ac:spMk id="1037" creationId="{C84384FE-1C88-4CAA-8FB8-2313A3AE734D}"/>
          </ac:spMkLst>
        </pc:spChg>
        <pc:spChg chg="add">
          <ac:chgData name="Megan Botes" userId="70568131-745a-489b-b4fe-9e78c579dd6d" providerId="ADAL" clId="{E3DEF142-CC7A-44CA-B5B4-48BABF1A3E75}" dt="2025-10-23T10:20:08.394" v="76" actId="26606"/>
          <ac:spMkLst>
            <pc:docMk/>
            <pc:sldMk cId="3296395946" sldId="262"/>
            <ac:spMk id="1038" creationId="{C3D487F7-9050-4871-B351-34A72ADB296C}"/>
          </ac:spMkLst>
        </pc:spChg>
        <pc:spChg chg="add">
          <ac:chgData name="Megan Botes" userId="70568131-745a-489b-b4fe-9e78c579dd6d" providerId="ADAL" clId="{E3DEF142-CC7A-44CA-B5B4-48BABF1A3E75}" dt="2025-10-23T10:20:08.394" v="76" actId="26606"/>
          <ac:spMkLst>
            <pc:docMk/>
            <pc:sldMk cId="3296395946" sldId="262"/>
            <ac:spMk id="1041" creationId="{05A1AA86-B7E6-4C02-AA34-F1A25CD4CCBD}"/>
          </ac:spMkLst>
        </pc:spChg>
        <pc:picChg chg="del">
          <ac:chgData name="Megan Botes" userId="70568131-745a-489b-b4fe-9e78c579dd6d" providerId="ADAL" clId="{E3DEF142-CC7A-44CA-B5B4-48BABF1A3E75}" dt="2025-10-23T10:18:59.845" v="72" actId="478"/>
          <ac:picMkLst>
            <pc:docMk/>
            <pc:sldMk cId="3296395946" sldId="262"/>
            <ac:picMk id="3" creationId="{8F04E9EC-716B-917A-5C32-6F5B58981940}"/>
          </ac:picMkLst>
        </pc:picChg>
        <pc:picChg chg="add mod">
          <ac:chgData name="Megan Botes" userId="70568131-745a-489b-b4fe-9e78c579dd6d" providerId="ADAL" clId="{E3DEF142-CC7A-44CA-B5B4-48BABF1A3E75}" dt="2025-10-23T10:45:19.725" v="222"/>
          <ac:picMkLst>
            <pc:docMk/>
            <pc:sldMk cId="3296395946" sldId="262"/>
            <ac:picMk id="4" creationId="{CF5B5501-F486-82C1-9EB2-8C87D0B3B623}"/>
          </ac:picMkLst>
        </pc:picChg>
        <pc:picChg chg="add">
          <ac:chgData name="Megan Botes" userId="70568131-745a-489b-b4fe-9e78c579dd6d" providerId="ADAL" clId="{E3DEF142-CC7A-44CA-B5B4-48BABF1A3E75}" dt="2025-10-23T10:20:00.099" v="73"/>
          <ac:picMkLst>
            <pc:docMk/>
            <pc:sldMk cId="3296395946" sldId="262"/>
            <ac:picMk id="1026" creationId="{C57246B4-89DA-A9E0-41CC-96A827A7FF35}"/>
          </ac:picMkLst>
        </pc:picChg>
      </pc:sldChg>
      <pc:sldChg chg="addSp delSp modSp mod setBg modAnim setClrOvrMap">
        <pc:chgData name="Megan Botes" userId="70568131-745a-489b-b4fe-9e78c579dd6d" providerId="ADAL" clId="{E3DEF142-CC7A-44CA-B5B4-48BABF1A3E75}" dt="2025-10-23T10:45:21.218" v="223"/>
        <pc:sldMkLst>
          <pc:docMk/>
          <pc:sldMk cId="1340016267" sldId="263"/>
        </pc:sldMkLst>
        <pc:spChg chg="mod">
          <ac:chgData name="Megan Botes" userId="70568131-745a-489b-b4fe-9e78c579dd6d" providerId="ADAL" clId="{E3DEF142-CC7A-44CA-B5B4-48BABF1A3E75}" dt="2025-10-23T10:21:32.801" v="96" actId="20577"/>
          <ac:spMkLst>
            <pc:docMk/>
            <pc:sldMk cId="1340016267" sldId="263"/>
            <ac:spMk id="2" creationId="{5CB9D6D2-A6FC-BFA0-4395-10C7573DE4A0}"/>
          </ac:spMkLst>
        </pc:spChg>
        <pc:spChg chg="mod">
          <ac:chgData name="Megan Botes" userId="70568131-745a-489b-b4fe-9e78c579dd6d" providerId="ADAL" clId="{E3DEF142-CC7A-44CA-B5B4-48BABF1A3E75}" dt="2025-10-23T10:21:48.122" v="120" actId="403"/>
          <ac:spMkLst>
            <pc:docMk/>
            <pc:sldMk cId="1340016267" sldId="263"/>
            <ac:spMk id="3" creationId="{ED772280-9A8E-BDC9-1DBB-DE95FB559619}"/>
          </ac:spMkLst>
        </pc:spChg>
        <pc:spChg chg="add del">
          <ac:chgData name="Megan Botes" userId="70568131-745a-489b-b4fe-9e78c579dd6d" providerId="ADAL" clId="{E3DEF142-CC7A-44CA-B5B4-48BABF1A3E75}" dt="2025-10-23T10:21:23.128" v="81" actId="26606"/>
          <ac:spMkLst>
            <pc:docMk/>
            <pc:sldMk cId="1340016267" sldId="263"/>
            <ac:spMk id="8" creationId="{DA9C8D46-54D8-4DF1-99A2-E651C7B132F4}"/>
          </ac:spMkLst>
        </pc:spChg>
        <pc:spChg chg="add del">
          <ac:chgData name="Megan Botes" userId="70568131-745a-489b-b4fe-9e78c579dd6d" providerId="ADAL" clId="{E3DEF142-CC7A-44CA-B5B4-48BABF1A3E75}" dt="2025-10-23T10:21:23.128" v="81" actId="26606"/>
          <ac:spMkLst>
            <pc:docMk/>
            <pc:sldMk cId="1340016267" sldId="263"/>
            <ac:spMk id="10" creationId="{9715DAF0-AE1B-46C9-8A6B-DB2AA05AB91D}"/>
          </ac:spMkLst>
        </pc:spChg>
        <pc:spChg chg="add del">
          <ac:chgData name="Megan Botes" userId="70568131-745a-489b-b4fe-9e78c579dd6d" providerId="ADAL" clId="{E3DEF142-CC7A-44CA-B5B4-48BABF1A3E75}" dt="2025-10-23T10:21:23.128" v="81" actId="26606"/>
          <ac:spMkLst>
            <pc:docMk/>
            <pc:sldMk cId="1340016267" sldId="263"/>
            <ac:spMk id="12" creationId="{DE12BF4D-F47A-41C1-85FC-652E412D3B47}"/>
          </ac:spMkLst>
        </pc:spChg>
        <pc:spChg chg="add del">
          <ac:chgData name="Megan Botes" userId="70568131-745a-489b-b4fe-9e78c579dd6d" providerId="ADAL" clId="{E3DEF142-CC7A-44CA-B5B4-48BABF1A3E75}" dt="2025-10-23T10:21:23.128" v="81" actId="26606"/>
          <ac:spMkLst>
            <pc:docMk/>
            <pc:sldMk cId="1340016267" sldId="263"/>
            <ac:spMk id="14" creationId="{AAF055B3-1F95-4ABA-BFE4-A58320A8206E}"/>
          </ac:spMkLst>
        </pc:spChg>
        <pc:spChg chg="add del">
          <ac:chgData name="Megan Botes" userId="70568131-745a-489b-b4fe-9e78c579dd6d" providerId="ADAL" clId="{E3DEF142-CC7A-44CA-B5B4-48BABF1A3E75}" dt="2025-10-23T10:21:23.128" v="81" actId="26606"/>
          <ac:spMkLst>
            <pc:docMk/>
            <pc:sldMk cId="1340016267" sldId="263"/>
            <ac:spMk id="16" creationId="{65FBF53F-BBBA-4974-AD72-0E8CD294E50F}"/>
          </ac:spMkLst>
        </pc:spChg>
        <pc:spChg chg="add del">
          <ac:chgData name="Megan Botes" userId="70568131-745a-489b-b4fe-9e78c579dd6d" providerId="ADAL" clId="{E3DEF142-CC7A-44CA-B5B4-48BABF1A3E75}" dt="2025-10-23T10:21:23.128" v="81" actId="26606"/>
          <ac:spMkLst>
            <pc:docMk/>
            <pc:sldMk cId="1340016267" sldId="263"/>
            <ac:spMk id="18" creationId="{5A2875D7-3769-4291-959E-9FAD764A760C}"/>
          </ac:spMkLst>
        </pc:spChg>
        <pc:spChg chg="add del">
          <ac:chgData name="Megan Botes" userId="70568131-745a-489b-b4fe-9e78c579dd6d" providerId="ADAL" clId="{E3DEF142-CC7A-44CA-B5B4-48BABF1A3E75}" dt="2025-10-23T10:21:23.059" v="80" actId="26606"/>
          <ac:spMkLst>
            <pc:docMk/>
            <pc:sldMk cId="1340016267" sldId="263"/>
            <ac:spMk id="2055" creationId="{06DA9DF9-31F7-4056-B42E-878CC92417B8}"/>
          </ac:spMkLst>
        </pc:spChg>
        <pc:spChg chg="add">
          <ac:chgData name="Megan Botes" userId="70568131-745a-489b-b4fe-9e78c579dd6d" providerId="ADAL" clId="{E3DEF142-CC7A-44CA-B5B4-48BABF1A3E75}" dt="2025-10-23T10:21:23.128" v="81" actId="26606"/>
          <ac:spMkLst>
            <pc:docMk/>
            <pc:sldMk cId="1340016267" sldId="263"/>
            <ac:spMk id="2057" creationId="{71B2258F-86CA-4D4D-8270-BC05FCDEBFB3}"/>
          </ac:spMkLst>
        </pc:spChg>
        <pc:picChg chg="del">
          <ac:chgData name="Megan Botes" userId="70568131-745a-489b-b4fe-9e78c579dd6d" providerId="ADAL" clId="{E3DEF142-CC7A-44CA-B5B4-48BABF1A3E75}" dt="2025-10-23T10:21:11.880" v="78" actId="478"/>
          <ac:picMkLst>
            <pc:docMk/>
            <pc:sldMk cId="1340016267" sldId="263"/>
            <ac:picMk id="4" creationId="{91CF5575-5381-4AE6-66CD-9CD166813005}"/>
          </ac:picMkLst>
        </pc:picChg>
        <pc:picChg chg="add mod">
          <ac:chgData name="Megan Botes" userId="70568131-745a-489b-b4fe-9e78c579dd6d" providerId="ADAL" clId="{E3DEF142-CC7A-44CA-B5B4-48BABF1A3E75}" dt="2025-10-23T10:45:21.218" v="223"/>
          <ac:picMkLst>
            <pc:docMk/>
            <pc:sldMk cId="1340016267" sldId="263"/>
            <ac:picMk id="5" creationId="{BF38361C-9CA9-14D0-E757-95C606A92ECD}"/>
          </ac:picMkLst>
        </pc:picChg>
        <pc:picChg chg="add mod ord">
          <ac:chgData name="Megan Botes" userId="70568131-745a-489b-b4fe-9e78c579dd6d" providerId="ADAL" clId="{E3DEF142-CC7A-44CA-B5B4-48BABF1A3E75}" dt="2025-10-23T10:21:23.128" v="81" actId="26606"/>
          <ac:picMkLst>
            <pc:docMk/>
            <pc:sldMk cId="1340016267" sldId="263"/>
            <ac:picMk id="2050" creationId="{8975366F-1E74-F369-E02A-AAAF0D60C187}"/>
          </ac:picMkLst>
        </pc:picChg>
      </pc:sldChg>
      <pc:sldChg chg="addSp delSp modSp mod">
        <pc:chgData name="Megan Botes" userId="70568131-745a-489b-b4fe-9e78c579dd6d" providerId="ADAL" clId="{E3DEF142-CC7A-44CA-B5B4-48BABF1A3E75}" dt="2025-10-23T10:45:24.760" v="224"/>
        <pc:sldMkLst>
          <pc:docMk/>
          <pc:sldMk cId="1236757460" sldId="266"/>
        </pc:sldMkLst>
        <pc:spChg chg="add del mod">
          <ac:chgData name="Megan Botes" userId="70568131-745a-489b-b4fe-9e78c579dd6d" providerId="ADAL" clId="{E3DEF142-CC7A-44CA-B5B4-48BABF1A3E75}" dt="2025-10-23T10:34:44.396" v="161" actId="26606"/>
          <ac:spMkLst>
            <pc:docMk/>
            <pc:sldMk cId="1236757460" sldId="266"/>
            <ac:spMk id="4" creationId="{8C8B6673-592E-4AB5-CD66-D7F2E982A441}"/>
          </ac:spMkLst>
        </pc:spChg>
        <pc:graphicFrameChg chg="del mod">
          <ac:chgData name="Megan Botes" userId="70568131-745a-489b-b4fe-9e78c579dd6d" providerId="ADAL" clId="{E3DEF142-CC7A-44CA-B5B4-48BABF1A3E75}" dt="2025-10-23T10:33:31.369" v="157" actId="11529"/>
          <ac:graphicFrameMkLst>
            <pc:docMk/>
            <pc:sldMk cId="1236757460" sldId="266"/>
            <ac:graphicFrameMk id="5" creationId="{9923F2B8-1CCC-CE28-9A13-97387E7354B0}"/>
          </ac:graphicFrameMkLst>
        </pc:graphicFrameChg>
        <pc:graphicFrameChg chg="add mod modGraphic">
          <ac:chgData name="Megan Botes" userId="70568131-745a-489b-b4fe-9e78c579dd6d" providerId="ADAL" clId="{E3DEF142-CC7A-44CA-B5B4-48BABF1A3E75}" dt="2025-10-23T10:35:29.487" v="185" actId="113"/>
          <ac:graphicFrameMkLst>
            <pc:docMk/>
            <pc:sldMk cId="1236757460" sldId="266"/>
            <ac:graphicFrameMk id="6" creationId="{B5375BD9-58D8-08F2-131E-2A0EA7E24B28}"/>
          </ac:graphicFrameMkLst>
        </pc:graphicFrameChg>
        <pc:picChg chg="del">
          <ac:chgData name="Megan Botes" userId="70568131-745a-489b-b4fe-9e78c579dd6d" providerId="ADAL" clId="{E3DEF142-CC7A-44CA-B5B4-48BABF1A3E75}" dt="2025-10-23T10:33:17.409" v="155" actId="478"/>
          <ac:picMkLst>
            <pc:docMk/>
            <pc:sldMk cId="1236757460" sldId="266"/>
            <ac:picMk id="3" creationId="{6D215CF3-2090-2732-41BB-964B6E193EF3}"/>
          </ac:picMkLst>
        </pc:picChg>
        <pc:picChg chg="add mod">
          <ac:chgData name="Megan Botes" userId="70568131-745a-489b-b4fe-9e78c579dd6d" providerId="ADAL" clId="{E3DEF142-CC7A-44CA-B5B4-48BABF1A3E75}" dt="2025-10-23T10:45:24.760" v="224"/>
          <ac:picMkLst>
            <pc:docMk/>
            <pc:sldMk cId="1236757460" sldId="266"/>
            <ac:picMk id="7" creationId="{0770302E-8FC4-50DD-5AC8-4CD3494B50C5}"/>
          </ac:picMkLst>
        </pc:picChg>
      </pc:sldChg>
      <pc:sldChg chg="addSp delSp modSp mod setBg setClrOvrMap">
        <pc:chgData name="Megan Botes" userId="70568131-745a-489b-b4fe-9e78c579dd6d" providerId="ADAL" clId="{E3DEF142-CC7A-44CA-B5B4-48BABF1A3E75}" dt="2025-10-23T10:45:26.477" v="225"/>
        <pc:sldMkLst>
          <pc:docMk/>
          <pc:sldMk cId="2550539355" sldId="267"/>
        </pc:sldMkLst>
        <pc:spChg chg="mod">
          <ac:chgData name="Megan Botes" userId="70568131-745a-489b-b4fe-9e78c579dd6d" providerId="ADAL" clId="{E3DEF142-CC7A-44CA-B5B4-48BABF1A3E75}" dt="2025-10-23T10:36:07.517" v="189" actId="26606"/>
          <ac:spMkLst>
            <pc:docMk/>
            <pc:sldMk cId="2550539355" sldId="267"/>
            <ac:spMk id="2" creationId="{A18EA44C-9F8B-403E-5CBB-EE8F0AD0507A}"/>
          </ac:spMkLst>
        </pc:spChg>
        <pc:spChg chg="add del">
          <ac:chgData name="Megan Botes" userId="70568131-745a-489b-b4fe-9e78c579dd6d" providerId="ADAL" clId="{E3DEF142-CC7A-44CA-B5B4-48BABF1A3E75}" dt="2025-10-23T10:36:07.517" v="189" actId="26606"/>
          <ac:spMkLst>
            <pc:docMk/>
            <pc:sldMk cId="2550539355" sldId="267"/>
            <ac:spMk id="15" creationId="{56688E73-49B9-4052-A836-D248C825D70D}"/>
          </ac:spMkLst>
        </pc:spChg>
        <pc:spChg chg="add del">
          <ac:chgData name="Megan Botes" userId="70568131-745a-489b-b4fe-9e78c579dd6d" providerId="ADAL" clId="{E3DEF142-CC7A-44CA-B5B4-48BABF1A3E75}" dt="2025-10-23T10:36:07.517" v="189" actId="26606"/>
          <ac:spMkLst>
            <pc:docMk/>
            <pc:sldMk cId="2550539355" sldId="267"/>
            <ac:spMk id="17" creationId="{5B6AEE0C-07FE-4154-BC7C-2F20530BC556}"/>
          </ac:spMkLst>
        </pc:spChg>
        <pc:spChg chg="add del">
          <ac:chgData name="Megan Botes" userId="70568131-745a-489b-b4fe-9e78c579dd6d" providerId="ADAL" clId="{E3DEF142-CC7A-44CA-B5B4-48BABF1A3E75}" dt="2025-10-23T10:36:07.489" v="188" actId="26606"/>
          <ac:spMkLst>
            <pc:docMk/>
            <pc:sldMk cId="2550539355" sldId="267"/>
            <ac:spMk id="22" creationId="{DCC231C8-C761-4B31-9B1C-C6D19248C6B3}"/>
          </ac:spMkLst>
        </pc:spChg>
        <pc:spChg chg="add del">
          <ac:chgData name="Megan Botes" userId="70568131-745a-489b-b4fe-9e78c579dd6d" providerId="ADAL" clId="{E3DEF142-CC7A-44CA-B5B4-48BABF1A3E75}" dt="2025-10-23T10:36:26.812" v="191" actId="26606"/>
          <ac:spMkLst>
            <pc:docMk/>
            <pc:sldMk cId="2550539355" sldId="267"/>
            <ac:spMk id="23" creationId="{B50AB553-2A96-4A92-96F2-93548E096954}"/>
          </ac:spMkLst>
        </pc:spChg>
        <pc:graphicFrameChg chg="mod modGraphic">
          <ac:chgData name="Megan Botes" userId="70568131-745a-489b-b4fe-9e78c579dd6d" providerId="ADAL" clId="{E3DEF142-CC7A-44CA-B5B4-48BABF1A3E75}" dt="2025-10-23T10:36:26.812" v="191" actId="26606"/>
          <ac:graphicFrameMkLst>
            <pc:docMk/>
            <pc:sldMk cId="2550539355" sldId="267"/>
            <ac:graphicFrameMk id="5" creationId="{C0B81BFE-5AE1-DF2C-7C8C-6BA85103DFC8}"/>
          </ac:graphicFrameMkLst>
        </pc:graphicFrameChg>
        <pc:picChg chg="add mod">
          <ac:chgData name="Megan Botes" userId="70568131-745a-489b-b4fe-9e78c579dd6d" providerId="ADAL" clId="{E3DEF142-CC7A-44CA-B5B4-48BABF1A3E75}" dt="2025-10-23T10:45:26.477" v="225"/>
          <ac:picMkLst>
            <pc:docMk/>
            <pc:sldMk cId="2550539355" sldId="267"/>
            <ac:picMk id="3" creationId="{90ECCC1E-099B-BCBB-D796-6F480C5E2357}"/>
          </ac:picMkLst>
        </pc:picChg>
        <pc:picChg chg="del">
          <ac:chgData name="Megan Botes" userId="70568131-745a-489b-b4fe-9e78c579dd6d" providerId="ADAL" clId="{E3DEF142-CC7A-44CA-B5B4-48BABF1A3E75}" dt="2025-10-23T10:35:41.938" v="186" actId="478"/>
          <ac:picMkLst>
            <pc:docMk/>
            <pc:sldMk cId="2550539355" sldId="267"/>
            <ac:picMk id="6" creationId="{55DE5652-EB76-C0DB-05CE-579688315076}"/>
          </ac:picMkLst>
        </pc:picChg>
        <pc:picChg chg="add mod">
          <ac:chgData name="Megan Botes" userId="70568131-745a-489b-b4fe-9e78c579dd6d" providerId="ADAL" clId="{E3DEF142-CC7A-44CA-B5B4-48BABF1A3E75}" dt="2025-10-23T10:36:26.812" v="191" actId="26606"/>
          <ac:picMkLst>
            <pc:docMk/>
            <pc:sldMk cId="2550539355" sldId="267"/>
            <ac:picMk id="19" creationId="{778379A7-0173-E9E9-AC99-7F0E31E12232}"/>
          </ac:picMkLst>
        </pc:picChg>
      </pc:sldChg>
      <pc:sldChg chg="modSp mod">
        <pc:chgData name="Megan Botes" userId="70568131-745a-489b-b4fe-9e78c579dd6d" providerId="ADAL" clId="{E3DEF142-CC7A-44CA-B5B4-48BABF1A3E75}" dt="2025-10-23T10:37:48.291" v="192" actId="26606"/>
        <pc:sldMkLst>
          <pc:docMk/>
          <pc:sldMk cId="3476199505" sldId="268"/>
        </pc:sldMkLst>
        <pc:graphicFrameChg chg="modGraphic">
          <ac:chgData name="Megan Botes" userId="70568131-745a-489b-b4fe-9e78c579dd6d" providerId="ADAL" clId="{E3DEF142-CC7A-44CA-B5B4-48BABF1A3E75}" dt="2025-10-23T10:37:48.291" v="192" actId="26606"/>
          <ac:graphicFrameMkLst>
            <pc:docMk/>
            <pc:sldMk cId="3476199505" sldId="268"/>
            <ac:graphicFrameMk id="5" creationId="{6A55F144-A8C2-2D90-0753-9D62A1CC6604}"/>
          </ac:graphicFrameMkLst>
        </pc:graphicFrameChg>
      </pc:sldChg>
      <pc:sldChg chg="addSp delSp modSp mod">
        <pc:chgData name="Megan Botes" userId="70568131-745a-489b-b4fe-9e78c579dd6d" providerId="ADAL" clId="{E3DEF142-CC7A-44CA-B5B4-48BABF1A3E75}" dt="2025-10-23T10:45:29.613" v="226"/>
        <pc:sldMkLst>
          <pc:docMk/>
          <pc:sldMk cId="514370876" sldId="269"/>
        </pc:sldMkLst>
        <pc:spChg chg="mod">
          <ac:chgData name="Megan Botes" userId="70568131-745a-489b-b4fe-9e78c579dd6d" providerId="ADAL" clId="{E3DEF142-CC7A-44CA-B5B4-48BABF1A3E75}" dt="2025-10-23T10:39:57.639" v="204" actId="113"/>
          <ac:spMkLst>
            <pc:docMk/>
            <pc:sldMk cId="514370876" sldId="269"/>
            <ac:spMk id="2" creationId="{671D7A02-FFE5-B3E5-5200-242BA6D2EBA8}"/>
          </ac:spMkLst>
        </pc:spChg>
        <pc:spChg chg="mod ord">
          <ac:chgData name="Megan Botes" userId="70568131-745a-489b-b4fe-9e78c579dd6d" providerId="ADAL" clId="{E3DEF142-CC7A-44CA-B5B4-48BABF1A3E75}" dt="2025-10-23T10:39:52.361" v="203" actId="403"/>
          <ac:spMkLst>
            <pc:docMk/>
            <pc:sldMk cId="514370876" sldId="269"/>
            <ac:spMk id="3" creationId="{9736AA2C-C193-F0FC-0725-91790B1AE88D}"/>
          </ac:spMkLst>
        </pc:spChg>
        <pc:spChg chg="del">
          <ac:chgData name="Megan Botes" userId="70568131-745a-489b-b4fe-9e78c579dd6d" providerId="ADAL" clId="{E3DEF142-CC7A-44CA-B5B4-48BABF1A3E75}" dt="2025-10-23T10:39:39.457" v="198" actId="26606"/>
          <ac:spMkLst>
            <pc:docMk/>
            <pc:sldMk cId="514370876" sldId="269"/>
            <ac:spMk id="8" creationId="{09588DA8-065E-4F6F-8EFD-43104AB2E0CF}"/>
          </ac:spMkLst>
        </pc:spChg>
        <pc:spChg chg="del">
          <ac:chgData name="Megan Botes" userId="70568131-745a-489b-b4fe-9e78c579dd6d" providerId="ADAL" clId="{E3DEF142-CC7A-44CA-B5B4-48BABF1A3E75}" dt="2025-10-23T10:39:39.457" v="198" actId="26606"/>
          <ac:spMkLst>
            <pc:docMk/>
            <pc:sldMk cId="514370876" sldId="269"/>
            <ac:spMk id="10" creationId="{C4285719-470E-454C-AF62-8323075F1F5B}"/>
          </ac:spMkLst>
        </pc:spChg>
        <pc:spChg chg="del">
          <ac:chgData name="Megan Botes" userId="70568131-745a-489b-b4fe-9e78c579dd6d" providerId="ADAL" clId="{E3DEF142-CC7A-44CA-B5B4-48BABF1A3E75}" dt="2025-10-23T10:39:39.457" v="198" actId="26606"/>
          <ac:spMkLst>
            <pc:docMk/>
            <pc:sldMk cId="514370876" sldId="269"/>
            <ac:spMk id="12" creationId="{CD9FE4EF-C4D8-49A0-B2FF-81D8DB7D8A24}"/>
          </ac:spMkLst>
        </pc:spChg>
        <pc:spChg chg="del">
          <ac:chgData name="Megan Botes" userId="70568131-745a-489b-b4fe-9e78c579dd6d" providerId="ADAL" clId="{E3DEF142-CC7A-44CA-B5B4-48BABF1A3E75}" dt="2025-10-23T10:39:39.457" v="198" actId="26606"/>
          <ac:spMkLst>
            <pc:docMk/>
            <pc:sldMk cId="514370876" sldId="269"/>
            <ac:spMk id="14" creationId="{4300840D-0A0B-4512-BACA-B439D5B9C57C}"/>
          </ac:spMkLst>
        </pc:spChg>
        <pc:spChg chg="del">
          <ac:chgData name="Megan Botes" userId="70568131-745a-489b-b4fe-9e78c579dd6d" providerId="ADAL" clId="{E3DEF142-CC7A-44CA-B5B4-48BABF1A3E75}" dt="2025-10-23T10:39:39.457" v="198" actId="26606"/>
          <ac:spMkLst>
            <pc:docMk/>
            <pc:sldMk cId="514370876" sldId="269"/>
            <ac:spMk id="16" creationId="{D2B78728-A580-49A7-84F9-6EF6F583ADE0}"/>
          </ac:spMkLst>
        </pc:spChg>
        <pc:spChg chg="del">
          <ac:chgData name="Megan Botes" userId="70568131-745a-489b-b4fe-9e78c579dd6d" providerId="ADAL" clId="{E3DEF142-CC7A-44CA-B5B4-48BABF1A3E75}" dt="2025-10-23T10:39:39.457" v="198" actId="26606"/>
          <ac:spMkLst>
            <pc:docMk/>
            <pc:sldMk cId="514370876" sldId="269"/>
            <ac:spMk id="20" creationId="{8D71EDA1-87BF-4D5D-AB79-F346FD19278A}"/>
          </ac:spMkLst>
        </pc:spChg>
        <pc:spChg chg="add">
          <ac:chgData name="Megan Botes" userId="70568131-745a-489b-b4fe-9e78c579dd6d" providerId="ADAL" clId="{E3DEF142-CC7A-44CA-B5B4-48BABF1A3E75}" dt="2025-10-23T10:39:39.457" v="198" actId="26606"/>
          <ac:spMkLst>
            <pc:docMk/>
            <pc:sldMk cId="514370876" sldId="269"/>
            <ac:spMk id="25" creationId="{AE3A741D-C19B-960A-5803-1C5887147820}"/>
          </ac:spMkLst>
        </pc:spChg>
        <pc:spChg chg="add">
          <ac:chgData name="Megan Botes" userId="70568131-745a-489b-b4fe-9e78c579dd6d" providerId="ADAL" clId="{E3DEF142-CC7A-44CA-B5B4-48BABF1A3E75}" dt="2025-10-23T10:39:39.457" v="198" actId="26606"/>
          <ac:spMkLst>
            <pc:docMk/>
            <pc:sldMk cId="514370876" sldId="269"/>
            <ac:spMk id="29" creationId="{8D6EA299-0840-6DEA-E670-C49AEBC87E89}"/>
          </ac:spMkLst>
        </pc:spChg>
        <pc:picChg chg="del">
          <ac:chgData name="Megan Botes" userId="70568131-745a-489b-b4fe-9e78c579dd6d" providerId="ADAL" clId="{E3DEF142-CC7A-44CA-B5B4-48BABF1A3E75}" dt="2025-10-23T10:39:34.762" v="197" actId="478"/>
          <ac:picMkLst>
            <pc:docMk/>
            <pc:sldMk cId="514370876" sldId="269"/>
            <ac:picMk id="4" creationId="{A0FC6204-5041-A22C-1FD6-13BF42A5453F}"/>
          </ac:picMkLst>
        </pc:picChg>
        <pc:picChg chg="add del">
          <ac:chgData name="Megan Botes" userId="70568131-745a-489b-b4fe-9e78c579dd6d" providerId="ADAL" clId="{E3DEF142-CC7A-44CA-B5B4-48BABF1A3E75}" dt="2025-10-23T10:38:58.053" v="194" actId="478"/>
          <ac:picMkLst>
            <pc:docMk/>
            <pc:sldMk cId="514370876" sldId="269"/>
            <ac:picMk id="6" creationId="{196980C0-9D5D-8061-3D46-F8F800EB9425}"/>
          </ac:picMkLst>
        </pc:picChg>
        <pc:picChg chg="add mod">
          <ac:chgData name="Megan Botes" userId="70568131-745a-489b-b4fe-9e78c579dd6d" providerId="ADAL" clId="{E3DEF142-CC7A-44CA-B5B4-48BABF1A3E75}" dt="2025-10-23T10:39:33.183" v="196" actId="1076"/>
          <ac:picMkLst>
            <pc:docMk/>
            <pc:sldMk cId="514370876" sldId="269"/>
            <ac:picMk id="9" creationId="{7FD9F536-0356-23E8-A155-65317E4E04D8}"/>
          </ac:picMkLst>
        </pc:picChg>
        <pc:picChg chg="add mod">
          <ac:chgData name="Megan Botes" userId="70568131-745a-489b-b4fe-9e78c579dd6d" providerId="ADAL" clId="{E3DEF142-CC7A-44CA-B5B4-48BABF1A3E75}" dt="2025-10-23T10:45:29.613" v="226"/>
          <ac:picMkLst>
            <pc:docMk/>
            <pc:sldMk cId="514370876" sldId="269"/>
            <ac:picMk id="11" creationId="{57C42B2F-5041-9748-FFA8-828EAC9568E9}"/>
          </ac:picMkLst>
        </pc:picChg>
      </pc:sldChg>
      <pc:sldChg chg="addSp delSp modSp mod">
        <pc:chgData name="Megan Botes" userId="70568131-745a-489b-b4fe-9e78c579dd6d" providerId="ADAL" clId="{E3DEF142-CC7A-44CA-B5B4-48BABF1A3E75}" dt="2025-10-23T10:45:31.085" v="227"/>
        <pc:sldMkLst>
          <pc:docMk/>
          <pc:sldMk cId="3021875888" sldId="270"/>
        </pc:sldMkLst>
        <pc:spChg chg="mod ord">
          <ac:chgData name="Megan Botes" userId="70568131-745a-489b-b4fe-9e78c579dd6d" providerId="ADAL" clId="{E3DEF142-CC7A-44CA-B5B4-48BABF1A3E75}" dt="2025-10-23T10:44:46.944" v="218" actId="26606"/>
          <ac:spMkLst>
            <pc:docMk/>
            <pc:sldMk cId="3021875888" sldId="270"/>
            <ac:spMk id="2" creationId="{63B849AB-415E-48C2-F753-3FDAA1824181}"/>
          </ac:spMkLst>
        </pc:spChg>
        <pc:spChg chg="add del">
          <ac:chgData name="Megan Botes" userId="70568131-745a-489b-b4fe-9e78c579dd6d" providerId="ADAL" clId="{E3DEF142-CC7A-44CA-B5B4-48BABF1A3E75}" dt="2025-10-23T10:44:46.944" v="218" actId="26606"/>
          <ac:spMkLst>
            <pc:docMk/>
            <pc:sldMk cId="3021875888" sldId="270"/>
            <ac:spMk id="8" creationId="{DA9C8D46-54D8-4DF1-99A2-E651C7B132F4}"/>
          </ac:spMkLst>
        </pc:spChg>
        <pc:spChg chg="add del">
          <ac:chgData name="Megan Botes" userId="70568131-745a-489b-b4fe-9e78c579dd6d" providerId="ADAL" clId="{E3DEF142-CC7A-44CA-B5B4-48BABF1A3E75}" dt="2025-10-23T10:44:46.944" v="218" actId="26606"/>
          <ac:spMkLst>
            <pc:docMk/>
            <pc:sldMk cId="3021875888" sldId="270"/>
            <ac:spMk id="10" creationId="{9715DAF0-AE1B-46C9-8A6B-DB2AA05AB91D}"/>
          </ac:spMkLst>
        </pc:spChg>
        <pc:spChg chg="add del">
          <ac:chgData name="Megan Botes" userId="70568131-745a-489b-b4fe-9e78c579dd6d" providerId="ADAL" clId="{E3DEF142-CC7A-44CA-B5B4-48BABF1A3E75}" dt="2025-10-23T10:44:46.944" v="218" actId="26606"/>
          <ac:spMkLst>
            <pc:docMk/>
            <pc:sldMk cId="3021875888" sldId="270"/>
            <ac:spMk id="12" creationId="{DE12BF4D-F47A-41C1-85FC-652E412D3B47}"/>
          </ac:spMkLst>
        </pc:spChg>
        <pc:spChg chg="add del">
          <ac:chgData name="Megan Botes" userId="70568131-745a-489b-b4fe-9e78c579dd6d" providerId="ADAL" clId="{E3DEF142-CC7A-44CA-B5B4-48BABF1A3E75}" dt="2025-10-23T10:44:46.944" v="218" actId="26606"/>
          <ac:spMkLst>
            <pc:docMk/>
            <pc:sldMk cId="3021875888" sldId="270"/>
            <ac:spMk id="14" creationId="{AAF055B3-1F95-4ABA-BFE4-A58320A8206E}"/>
          </ac:spMkLst>
        </pc:spChg>
        <pc:spChg chg="add del">
          <ac:chgData name="Megan Botes" userId="70568131-745a-489b-b4fe-9e78c579dd6d" providerId="ADAL" clId="{E3DEF142-CC7A-44CA-B5B4-48BABF1A3E75}" dt="2025-10-23T10:44:46.944" v="218" actId="26606"/>
          <ac:spMkLst>
            <pc:docMk/>
            <pc:sldMk cId="3021875888" sldId="270"/>
            <ac:spMk id="16" creationId="{65FBF53F-BBBA-4974-AD72-0E8CD294E50F}"/>
          </ac:spMkLst>
        </pc:spChg>
        <pc:spChg chg="add del">
          <ac:chgData name="Megan Botes" userId="70568131-745a-489b-b4fe-9e78c579dd6d" providerId="ADAL" clId="{E3DEF142-CC7A-44CA-B5B4-48BABF1A3E75}" dt="2025-10-23T10:44:46.944" v="218" actId="26606"/>
          <ac:spMkLst>
            <pc:docMk/>
            <pc:sldMk cId="3021875888" sldId="270"/>
            <ac:spMk id="18" creationId="{5A2875D7-3769-4291-959E-9FAD764A760C}"/>
          </ac:spMkLst>
        </pc:spChg>
        <pc:spChg chg="add del">
          <ac:chgData name="Megan Botes" userId="70568131-745a-489b-b4fe-9e78c579dd6d" providerId="ADAL" clId="{E3DEF142-CC7A-44CA-B5B4-48BABF1A3E75}" dt="2025-10-23T10:44:46.939" v="217" actId="26606"/>
          <ac:spMkLst>
            <pc:docMk/>
            <pc:sldMk cId="3021875888" sldId="270"/>
            <ac:spMk id="4103" creationId="{6F828D28-8E09-41CC-8229-3070B5467A96}"/>
          </ac:spMkLst>
        </pc:spChg>
        <pc:spChg chg="add del">
          <ac:chgData name="Megan Botes" userId="70568131-745a-489b-b4fe-9e78c579dd6d" providerId="ADAL" clId="{E3DEF142-CC7A-44CA-B5B4-48BABF1A3E75}" dt="2025-10-23T10:44:46.939" v="217" actId="26606"/>
          <ac:spMkLst>
            <pc:docMk/>
            <pc:sldMk cId="3021875888" sldId="270"/>
            <ac:spMk id="4105" creationId="{D5B012D8-7F27-4758-9AC6-C889B154BD73}"/>
          </ac:spMkLst>
        </pc:spChg>
        <pc:spChg chg="add del">
          <ac:chgData name="Megan Botes" userId="70568131-745a-489b-b4fe-9e78c579dd6d" providerId="ADAL" clId="{E3DEF142-CC7A-44CA-B5B4-48BABF1A3E75}" dt="2025-10-23T10:44:46.939" v="217" actId="26606"/>
          <ac:spMkLst>
            <pc:docMk/>
            <pc:sldMk cId="3021875888" sldId="270"/>
            <ac:spMk id="4107" creationId="{4063B759-00FC-46D1-9898-8E8625268FAF}"/>
          </ac:spMkLst>
        </pc:spChg>
        <pc:spChg chg="add">
          <ac:chgData name="Megan Botes" userId="70568131-745a-489b-b4fe-9e78c579dd6d" providerId="ADAL" clId="{E3DEF142-CC7A-44CA-B5B4-48BABF1A3E75}" dt="2025-10-23T10:44:46.944" v="218" actId="26606"/>
          <ac:spMkLst>
            <pc:docMk/>
            <pc:sldMk cId="3021875888" sldId="270"/>
            <ac:spMk id="4109" creationId="{ECC07320-C2CA-4E29-8481-9D9E143C7788}"/>
          </ac:spMkLst>
        </pc:spChg>
        <pc:spChg chg="add">
          <ac:chgData name="Megan Botes" userId="70568131-745a-489b-b4fe-9e78c579dd6d" providerId="ADAL" clId="{E3DEF142-CC7A-44CA-B5B4-48BABF1A3E75}" dt="2025-10-23T10:44:46.944" v="218" actId="26606"/>
          <ac:spMkLst>
            <pc:docMk/>
            <pc:sldMk cId="3021875888" sldId="270"/>
            <ac:spMk id="4110" creationId="{178FB36B-5BFE-42CA-BC60-1115E0D95EEC}"/>
          </ac:spMkLst>
        </pc:spChg>
        <pc:picChg chg="del">
          <ac:chgData name="Megan Botes" userId="70568131-745a-489b-b4fe-9e78c579dd6d" providerId="ADAL" clId="{E3DEF142-CC7A-44CA-B5B4-48BABF1A3E75}" dt="2025-10-23T10:44:27.123" v="215" actId="478"/>
          <ac:picMkLst>
            <pc:docMk/>
            <pc:sldMk cId="3021875888" sldId="270"/>
            <ac:picMk id="3" creationId="{C5943110-CB91-D4C8-27A2-C471F995E493}"/>
          </ac:picMkLst>
        </pc:picChg>
        <pc:picChg chg="add mod">
          <ac:chgData name="Megan Botes" userId="70568131-745a-489b-b4fe-9e78c579dd6d" providerId="ADAL" clId="{E3DEF142-CC7A-44CA-B5B4-48BABF1A3E75}" dt="2025-10-23T10:45:31.085" v="227"/>
          <ac:picMkLst>
            <pc:docMk/>
            <pc:sldMk cId="3021875888" sldId="270"/>
            <ac:picMk id="4" creationId="{6561AC7B-20B2-6BE4-4BD0-17217DE99344}"/>
          </ac:picMkLst>
        </pc:picChg>
        <pc:picChg chg="add mod">
          <ac:chgData name="Megan Botes" userId="70568131-745a-489b-b4fe-9e78c579dd6d" providerId="ADAL" clId="{E3DEF142-CC7A-44CA-B5B4-48BABF1A3E75}" dt="2025-10-23T10:44:46.944" v="218" actId="26606"/>
          <ac:picMkLst>
            <pc:docMk/>
            <pc:sldMk cId="3021875888" sldId="270"/>
            <ac:picMk id="4098" creationId="{ECC238E8-1AE2-AAFF-2F26-AF77343F8DA2}"/>
          </ac:picMkLst>
        </pc:picChg>
      </pc:sldChg>
      <pc:sldChg chg="new del">
        <pc:chgData name="Megan Botes" userId="70568131-745a-489b-b4fe-9e78c579dd6d" providerId="ADAL" clId="{E3DEF142-CC7A-44CA-B5B4-48BABF1A3E75}" dt="2025-10-23T10:17:33.876" v="65" actId="680"/>
        <pc:sldMkLst>
          <pc:docMk/>
          <pc:sldMk cId="3501233588" sldId="27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37E08-47D5-4480-B584-5088E91136E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D5965C5-6A77-4225-BFB7-FB55C4FCC9D1}">
      <dgm:prSet/>
      <dgm:spPr/>
      <dgm:t>
        <a:bodyPr/>
        <a:lstStyle/>
        <a:p>
          <a:pPr>
            <a:lnSpc>
              <a:spcPct val="100000"/>
            </a:lnSpc>
          </a:pPr>
          <a:r>
            <a:rPr lang="en-US"/>
            <a:t>Time is a strange concept – sometimes we wish for more, other times it feels like we have too much.</a:t>
          </a:r>
        </a:p>
      </dgm:t>
    </dgm:pt>
    <dgm:pt modelId="{0D9A5DC9-91A2-4F86-85A6-5DAB0631E7C6}" type="parTrans" cxnId="{33DE784A-538D-4EB8-B897-AE8FB78754F8}">
      <dgm:prSet/>
      <dgm:spPr/>
      <dgm:t>
        <a:bodyPr/>
        <a:lstStyle/>
        <a:p>
          <a:endParaRPr lang="en-US"/>
        </a:p>
      </dgm:t>
    </dgm:pt>
    <dgm:pt modelId="{79B11F14-69DF-4794-A43B-61DD80E12319}" type="sibTrans" cxnId="{33DE784A-538D-4EB8-B897-AE8FB78754F8}">
      <dgm:prSet/>
      <dgm:spPr/>
      <dgm:t>
        <a:bodyPr/>
        <a:lstStyle/>
        <a:p>
          <a:endParaRPr lang="en-US"/>
        </a:p>
      </dgm:t>
    </dgm:pt>
    <dgm:pt modelId="{CE35C143-A4D6-4BE9-B87F-BBE9324C94BE}">
      <dgm:prSet/>
      <dgm:spPr/>
      <dgm:t>
        <a:bodyPr/>
        <a:lstStyle/>
        <a:p>
          <a:pPr>
            <a:lnSpc>
              <a:spcPct val="100000"/>
            </a:lnSpc>
          </a:pPr>
          <a:r>
            <a:rPr lang="en-US"/>
            <a:t>It helps us measure, compare, and order events.</a:t>
          </a:r>
        </a:p>
      </dgm:t>
    </dgm:pt>
    <dgm:pt modelId="{FB50580C-9888-4498-AA86-FC600F67E969}" type="parTrans" cxnId="{FE6525E9-C582-45C0-A4B4-8230C84D80AF}">
      <dgm:prSet/>
      <dgm:spPr/>
      <dgm:t>
        <a:bodyPr/>
        <a:lstStyle/>
        <a:p>
          <a:endParaRPr lang="en-US"/>
        </a:p>
      </dgm:t>
    </dgm:pt>
    <dgm:pt modelId="{2D6C587E-213B-4078-AC5D-99311D3FF803}" type="sibTrans" cxnId="{FE6525E9-C582-45C0-A4B4-8230C84D80AF}">
      <dgm:prSet/>
      <dgm:spPr/>
      <dgm:t>
        <a:bodyPr/>
        <a:lstStyle/>
        <a:p>
          <a:endParaRPr lang="en-US"/>
        </a:p>
      </dgm:t>
    </dgm:pt>
    <dgm:pt modelId="{C3A705B3-ED2C-414C-A94F-05946D6BC101}">
      <dgm:prSet/>
      <dgm:spPr/>
      <dgm:t>
        <a:bodyPr/>
        <a:lstStyle/>
        <a:p>
          <a:pPr>
            <a:lnSpc>
              <a:spcPct val="100000"/>
            </a:lnSpc>
          </a:pPr>
          <a:r>
            <a:rPr lang="en-US" b="1"/>
            <a:t>One day is made up of:</a:t>
          </a:r>
          <a:endParaRPr lang="en-US"/>
        </a:p>
      </dgm:t>
    </dgm:pt>
    <dgm:pt modelId="{51CB0F6A-DD25-4C75-B8F7-4CAD7E55372E}" type="parTrans" cxnId="{F44DF1B3-CCDF-41C0-87A9-6F849D44C330}">
      <dgm:prSet/>
      <dgm:spPr/>
      <dgm:t>
        <a:bodyPr/>
        <a:lstStyle/>
        <a:p>
          <a:endParaRPr lang="en-US"/>
        </a:p>
      </dgm:t>
    </dgm:pt>
    <dgm:pt modelId="{1DD2BE01-10C3-471B-B02B-3EEC4D6429FE}" type="sibTrans" cxnId="{F44DF1B3-CCDF-41C0-87A9-6F849D44C330}">
      <dgm:prSet/>
      <dgm:spPr/>
      <dgm:t>
        <a:bodyPr/>
        <a:lstStyle/>
        <a:p>
          <a:endParaRPr lang="en-US"/>
        </a:p>
      </dgm:t>
    </dgm:pt>
    <dgm:pt modelId="{58D6A8E7-4A7D-4A79-9F64-6EEA2F57C308}">
      <dgm:prSet/>
      <dgm:spPr/>
      <dgm:t>
        <a:bodyPr/>
        <a:lstStyle/>
        <a:p>
          <a:pPr>
            <a:lnSpc>
              <a:spcPct val="100000"/>
            </a:lnSpc>
          </a:pPr>
          <a:r>
            <a:rPr lang="en-US"/>
            <a:t>24 hours</a:t>
          </a:r>
        </a:p>
      </dgm:t>
    </dgm:pt>
    <dgm:pt modelId="{9930FEA3-0912-4B72-9399-55DAB8F8CD04}" type="parTrans" cxnId="{BFE9DF71-7005-4BA0-BC1D-1C741099BAB1}">
      <dgm:prSet/>
      <dgm:spPr/>
      <dgm:t>
        <a:bodyPr/>
        <a:lstStyle/>
        <a:p>
          <a:endParaRPr lang="en-US"/>
        </a:p>
      </dgm:t>
    </dgm:pt>
    <dgm:pt modelId="{37ABBDC5-C965-4C07-B787-430E72E58782}" type="sibTrans" cxnId="{BFE9DF71-7005-4BA0-BC1D-1C741099BAB1}">
      <dgm:prSet/>
      <dgm:spPr/>
      <dgm:t>
        <a:bodyPr/>
        <a:lstStyle/>
        <a:p>
          <a:endParaRPr lang="en-US"/>
        </a:p>
      </dgm:t>
    </dgm:pt>
    <dgm:pt modelId="{4E500370-D3A5-4052-9DB0-40A26C1756AE}">
      <dgm:prSet/>
      <dgm:spPr/>
      <dgm:t>
        <a:bodyPr/>
        <a:lstStyle/>
        <a:p>
          <a:pPr>
            <a:lnSpc>
              <a:spcPct val="100000"/>
            </a:lnSpc>
          </a:pPr>
          <a:r>
            <a:rPr lang="en-US"/>
            <a:t>1 440 minutes</a:t>
          </a:r>
        </a:p>
      </dgm:t>
    </dgm:pt>
    <dgm:pt modelId="{93951858-FF30-4A52-B44B-8C3F3C531DAB}" type="parTrans" cxnId="{EC3BDC92-2BFA-4383-A7CE-AA102867865E}">
      <dgm:prSet/>
      <dgm:spPr/>
      <dgm:t>
        <a:bodyPr/>
        <a:lstStyle/>
        <a:p>
          <a:endParaRPr lang="en-US"/>
        </a:p>
      </dgm:t>
    </dgm:pt>
    <dgm:pt modelId="{BFBFEEA4-BA84-4710-813C-8D4D8044178F}" type="sibTrans" cxnId="{EC3BDC92-2BFA-4383-A7CE-AA102867865E}">
      <dgm:prSet/>
      <dgm:spPr/>
      <dgm:t>
        <a:bodyPr/>
        <a:lstStyle/>
        <a:p>
          <a:endParaRPr lang="en-US"/>
        </a:p>
      </dgm:t>
    </dgm:pt>
    <dgm:pt modelId="{0CF04075-C006-4F85-BF39-C5A62035F91B}">
      <dgm:prSet/>
      <dgm:spPr/>
      <dgm:t>
        <a:bodyPr/>
        <a:lstStyle/>
        <a:p>
          <a:pPr>
            <a:lnSpc>
              <a:spcPct val="100000"/>
            </a:lnSpc>
          </a:pPr>
          <a:r>
            <a:rPr lang="en-US"/>
            <a:t>86 400 seconds</a:t>
          </a:r>
        </a:p>
      </dgm:t>
    </dgm:pt>
    <dgm:pt modelId="{96DE0CB7-AFF0-45BD-8E6A-BE9923CC1476}" type="parTrans" cxnId="{D7A2EB4C-DB74-4F07-A4F4-AFFF87B6920C}">
      <dgm:prSet/>
      <dgm:spPr/>
      <dgm:t>
        <a:bodyPr/>
        <a:lstStyle/>
        <a:p>
          <a:endParaRPr lang="en-US"/>
        </a:p>
      </dgm:t>
    </dgm:pt>
    <dgm:pt modelId="{6665CE31-CAE3-422B-A686-A5FC845654BD}" type="sibTrans" cxnId="{D7A2EB4C-DB74-4F07-A4F4-AFFF87B6920C}">
      <dgm:prSet/>
      <dgm:spPr/>
      <dgm:t>
        <a:bodyPr/>
        <a:lstStyle/>
        <a:p>
          <a:endParaRPr lang="en-US"/>
        </a:p>
      </dgm:t>
    </dgm:pt>
    <dgm:pt modelId="{D3190DAA-D7CB-44AF-8735-CFDE20E25E30}">
      <dgm:prSet/>
      <dgm:spPr/>
      <dgm:t>
        <a:bodyPr/>
        <a:lstStyle/>
        <a:p>
          <a:pPr>
            <a:lnSpc>
              <a:spcPct val="100000"/>
            </a:lnSpc>
          </a:pPr>
          <a:r>
            <a:rPr lang="en-US"/>
            <a:t>Sounds like a lot, but is it really?</a:t>
          </a:r>
        </a:p>
      </dgm:t>
    </dgm:pt>
    <dgm:pt modelId="{32B53F6B-502E-4716-89B2-B15A57D53441}" type="parTrans" cxnId="{4F0AF38D-7AC4-46AA-8333-49A516512552}">
      <dgm:prSet/>
      <dgm:spPr/>
      <dgm:t>
        <a:bodyPr/>
        <a:lstStyle/>
        <a:p>
          <a:endParaRPr lang="en-US"/>
        </a:p>
      </dgm:t>
    </dgm:pt>
    <dgm:pt modelId="{AF67C17F-2ED4-4472-A52C-CD5C06D7C31F}" type="sibTrans" cxnId="{4F0AF38D-7AC4-46AA-8333-49A516512552}">
      <dgm:prSet/>
      <dgm:spPr/>
      <dgm:t>
        <a:bodyPr/>
        <a:lstStyle/>
        <a:p>
          <a:endParaRPr lang="en-US"/>
        </a:p>
      </dgm:t>
    </dgm:pt>
    <dgm:pt modelId="{8011DD86-D4C7-4133-AFC3-8D5186663A13}">
      <dgm:prSet/>
      <dgm:spPr/>
      <dgm:t>
        <a:bodyPr/>
        <a:lstStyle/>
        <a:p>
          <a:pPr>
            <a:lnSpc>
              <a:spcPct val="100000"/>
            </a:lnSpc>
          </a:pPr>
          <a:r>
            <a:rPr lang="en-US"/>
            <a:t>We all get the same 24 hours – so why do some people achieve more?</a:t>
          </a:r>
        </a:p>
      </dgm:t>
    </dgm:pt>
    <dgm:pt modelId="{AEF10BB7-4244-4297-BE20-5AFF1A0CAF70}" type="parTrans" cxnId="{5445D432-9638-43C4-8039-8A2E7BB960EA}">
      <dgm:prSet/>
      <dgm:spPr/>
      <dgm:t>
        <a:bodyPr/>
        <a:lstStyle/>
        <a:p>
          <a:endParaRPr lang="en-US"/>
        </a:p>
      </dgm:t>
    </dgm:pt>
    <dgm:pt modelId="{0E5F85D2-3261-47F0-BB9D-90BE3A245443}" type="sibTrans" cxnId="{5445D432-9638-43C4-8039-8A2E7BB960EA}">
      <dgm:prSet/>
      <dgm:spPr/>
      <dgm:t>
        <a:bodyPr/>
        <a:lstStyle/>
        <a:p>
          <a:endParaRPr lang="en-US"/>
        </a:p>
      </dgm:t>
    </dgm:pt>
    <dgm:pt modelId="{0FCAAD86-FA93-4188-9DE8-BDAF7697BA15}">
      <dgm:prSet/>
      <dgm:spPr/>
      <dgm:t>
        <a:bodyPr/>
        <a:lstStyle/>
        <a:p>
          <a:pPr>
            <a:lnSpc>
              <a:spcPct val="100000"/>
            </a:lnSpc>
          </a:pPr>
          <a:r>
            <a:rPr lang="en-US"/>
            <a:t>What activities help them use time more effectively?</a:t>
          </a:r>
        </a:p>
      </dgm:t>
    </dgm:pt>
    <dgm:pt modelId="{EE0FBC8A-61CF-4195-9C82-A4E1AE14D163}" type="parTrans" cxnId="{0719C0AB-5D9B-4A8B-B156-89E7547B10AB}">
      <dgm:prSet/>
      <dgm:spPr/>
      <dgm:t>
        <a:bodyPr/>
        <a:lstStyle/>
        <a:p>
          <a:endParaRPr lang="en-US"/>
        </a:p>
      </dgm:t>
    </dgm:pt>
    <dgm:pt modelId="{E55B524E-5374-4422-AAA8-28037A912760}" type="sibTrans" cxnId="{0719C0AB-5D9B-4A8B-B156-89E7547B10AB}">
      <dgm:prSet/>
      <dgm:spPr/>
      <dgm:t>
        <a:bodyPr/>
        <a:lstStyle/>
        <a:p>
          <a:endParaRPr lang="en-US"/>
        </a:p>
      </dgm:t>
    </dgm:pt>
    <dgm:pt modelId="{E709DB5C-0CC9-4944-B515-0F4BED193BE9}" type="pres">
      <dgm:prSet presAssocID="{06C37E08-47D5-4480-B584-5088E91136E1}" presName="root" presStyleCnt="0">
        <dgm:presLayoutVars>
          <dgm:dir/>
          <dgm:resizeHandles val="exact"/>
        </dgm:presLayoutVars>
      </dgm:prSet>
      <dgm:spPr/>
    </dgm:pt>
    <dgm:pt modelId="{7B46F458-5B2C-45B3-ABC0-71F5E05145EA}" type="pres">
      <dgm:prSet presAssocID="{3D5965C5-6A77-4225-BFB7-FB55C4FCC9D1}" presName="compNode" presStyleCnt="0"/>
      <dgm:spPr/>
    </dgm:pt>
    <dgm:pt modelId="{1ADDB57E-A8D6-4755-B46F-4CD2DEB531CA}" type="pres">
      <dgm:prSet presAssocID="{3D5965C5-6A77-4225-BFB7-FB55C4FCC9D1}" presName="bgRect" presStyleLbl="bgShp" presStyleIdx="0" presStyleCnt="5"/>
      <dgm:spPr/>
    </dgm:pt>
    <dgm:pt modelId="{141F820A-3D2D-4789-A6DF-8B970A4AB607}" type="pres">
      <dgm:prSet presAssocID="{3D5965C5-6A77-4225-BFB7-FB55C4FCC9D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vil Face Outline"/>
        </a:ext>
      </dgm:extLst>
    </dgm:pt>
    <dgm:pt modelId="{E90A020D-19AA-476B-9A9B-5A98A796FE99}" type="pres">
      <dgm:prSet presAssocID="{3D5965C5-6A77-4225-BFB7-FB55C4FCC9D1}" presName="spaceRect" presStyleCnt="0"/>
      <dgm:spPr/>
    </dgm:pt>
    <dgm:pt modelId="{76663050-49C9-4EA8-8060-C65171993A2D}" type="pres">
      <dgm:prSet presAssocID="{3D5965C5-6A77-4225-BFB7-FB55C4FCC9D1}" presName="parTx" presStyleLbl="revTx" presStyleIdx="0" presStyleCnt="6">
        <dgm:presLayoutVars>
          <dgm:chMax val="0"/>
          <dgm:chPref val="0"/>
        </dgm:presLayoutVars>
      </dgm:prSet>
      <dgm:spPr/>
    </dgm:pt>
    <dgm:pt modelId="{1E9A36EB-0270-4445-8254-7851EB9B20C0}" type="pres">
      <dgm:prSet presAssocID="{79B11F14-69DF-4794-A43B-61DD80E12319}" presName="sibTrans" presStyleCnt="0"/>
      <dgm:spPr/>
    </dgm:pt>
    <dgm:pt modelId="{76058962-C2E1-40F0-9EA7-C797AE267406}" type="pres">
      <dgm:prSet presAssocID="{CE35C143-A4D6-4BE9-B87F-BBE9324C94BE}" presName="compNode" presStyleCnt="0"/>
      <dgm:spPr/>
    </dgm:pt>
    <dgm:pt modelId="{7322ACDE-0EA6-43C6-9FC3-268B4542DBF1}" type="pres">
      <dgm:prSet presAssocID="{CE35C143-A4D6-4BE9-B87F-BBE9324C94BE}" presName="bgRect" presStyleLbl="bgShp" presStyleIdx="1" presStyleCnt="5"/>
      <dgm:spPr/>
    </dgm:pt>
    <dgm:pt modelId="{7D712AB4-E647-48C9-A5BE-F58EE48C5A48}" type="pres">
      <dgm:prSet presAssocID="{CE35C143-A4D6-4BE9-B87F-BBE9324C94B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7B51CDDE-A2BC-43C6-9AB2-C67550F48A58}" type="pres">
      <dgm:prSet presAssocID="{CE35C143-A4D6-4BE9-B87F-BBE9324C94BE}" presName="spaceRect" presStyleCnt="0"/>
      <dgm:spPr/>
    </dgm:pt>
    <dgm:pt modelId="{E2F4C009-7510-4A70-B33A-C11E963504CC}" type="pres">
      <dgm:prSet presAssocID="{CE35C143-A4D6-4BE9-B87F-BBE9324C94BE}" presName="parTx" presStyleLbl="revTx" presStyleIdx="1" presStyleCnt="6">
        <dgm:presLayoutVars>
          <dgm:chMax val="0"/>
          <dgm:chPref val="0"/>
        </dgm:presLayoutVars>
      </dgm:prSet>
      <dgm:spPr/>
    </dgm:pt>
    <dgm:pt modelId="{F0F96EA3-978E-4D35-94B2-0D01F92FCDB5}" type="pres">
      <dgm:prSet presAssocID="{2D6C587E-213B-4078-AC5D-99311D3FF803}" presName="sibTrans" presStyleCnt="0"/>
      <dgm:spPr/>
    </dgm:pt>
    <dgm:pt modelId="{DA880135-01F4-49B8-8E78-F4499E01491A}" type="pres">
      <dgm:prSet presAssocID="{C3A705B3-ED2C-414C-A94F-05946D6BC101}" presName="compNode" presStyleCnt="0"/>
      <dgm:spPr/>
    </dgm:pt>
    <dgm:pt modelId="{5B19B8B4-BFFC-414D-9DEB-EAF184C3A599}" type="pres">
      <dgm:prSet presAssocID="{C3A705B3-ED2C-414C-A94F-05946D6BC101}" presName="bgRect" presStyleLbl="bgShp" presStyleIdx="2" presStyleCnt="5"/>
      <dgm:spPr/>
    </dgm:pt>
    <dgm:pt modelId="{D6B28C8D-3D95-4DDD-ABCB-9AC40B7064CB}" type="pres">
      <dgm:prSet presAssocID="{C3A705B3-ED2C-414C-A94F-05946D6BC10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
        </a:ext>
      </dgm:extLst>
    </dgm:pt>
    <dgm:pt modelId="{4718105C-9B1C-4F6B-A0D9-79BC0EB2453C}" type="pres">
      <dgm:prSet presAssocID="{C3A705B3-ED2C-414C-A94F-05946D6BC101}" presName="spaceRect" presStyleCnt="0"/>
      <dgm:spPr/>
    </dgm:pt>
    <dgm:pt modelId="{41FB5958-60C4-4654-95CD-1CB7E8A273C1}" type="pres">
      <dgm:prSet presAssocID="{C3A705B3-ED2C-414C-A94F-05946D6BC101}" presName="parTx" presStyleLbl="revTx" presStyleIdx="2" presStyleCnt="6">
        <dgm:presLayoutVars>
          <dgm:chMax val="0"/>
          <dgm:chPref val="0"/>
        </dgm:presLayoutVars>
      </dgm:prSet>
      <dgm:spPr/>
    </dgm:pt>
    <dgm:pt modelId="{5F8E9176-5FE1-451A-8CF1-F396CFC57662}" type="pres">
      <dgm:prSet presAssocID="{C3A705B3-ED2C-414C-A94F-05946D6BC101}" presName="desTx" presStyleLbl="revTx" presStyleIdx="3" presStyleCnt="6">
        <dgm:presLayoutVars/>
      </dgm:prSet>
      <dgm:spPr/>
    </dgm:pt>
    <dgm:pt modelId="{2A4CBCFC-450E-472C-B7E9-473E884240BC}" type="pres">
      <dgm:prSet presAssocID="{1DD2BE01-10C3-471B-B02B-3EEC4D6429FE}" presName="sibTrans" presStyleCnt="0"/>
      <dgm:spPr/>
    </dgm:pt>
    <dgm:pt modelId="{BAA779A1-8AFE-4CCF-87DB-A8771447E2F7}" type="pres">
      <dgm:prSet presAssocID="{8011DD86-D4C7-4133-AFC3-8D5186663A13}" presName="compNode" presStyleCnt="0"/>
      <dgm:spPr/>
    </dgm:pt>
    <dgm:pt modelId="{B8D6E273-6A4D-4329-9AE0-852BF9805DD0}" type="pres">
      <dgm:prSet presAssocID="{8011DD86-D4C7-4133-AFC3-8D5186663A13}" presName="bgRect" presStyleLbl="bgShp" presStyleIdx="3" presStyleCnt="5"/>
      <dgm:spPr/>
    </dgm:pt>
    <dgm:pt modelId="{FFDA0EB1-3836-4295-A3D5-4346DFF1A8D2}" type="pres">
      <dgm:prSet presAssocID="{8011DD86-D4C7-4133-AFC3-8D5186663A1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of People"/>
        </a:ext>
      </dgm:extLst>
    </dgm:pt>
    <dgm:pt modelId="{5EB308C5-A881-4E31-B52D-9F0899F3CA06}" type="pres">
      <dgm:prSet presAssocID="{8011DD86-D4C7-4133-AFC3-8D5186663A13}" presName="spaceRect" presStyleCnt="0"/>
      <dgm:spPr/>
    </dgm:pt>
    <dgm:pt modelId="{F9E0C8FF-7DD2-49BB-BD74-71653412C92D}" type="pres">
      <dgm:prSet presAssocID="{8011DD86-D4C7-4133-AFC3-8D5186663A13}" presName="parTx" presStyleLbl="revTx" presStyleIdx="4" presStyleCnt="6">
        <dgm:presLayoutVars>
          <dgm:chMax val="0"/>
          <dgm:chPref val="0"/>
        </dgm:presLayoutVars>
      </dgm:prSet>
      <dgm:spPr/>
    </dgm:pt>
    <dgm:pt modelId="{5F3E5E94-7ED4-4ED6-BC1A-2F7E3D1C0F26}" type="pres">
      <dgm:prSet presAssocID="{0E5F85D2-3261-47F0-BB9D-90BE3A245443}" presName="sibTrans" presStyleCnt="0"/>
      <dgm:spPr/>
    </dgm:pt>
    <dgm:pt modelId="{55945299-AE2F-40B0-8E99-30445B89B3BD}" type="pres">
      <dgm:prSet presAssocID="{0FCAAD86-FA93-4188-9DE8-BDAF7697BA15}" presName="compNode" presStyleCnt="0"/>
      <dgm:spPr/>
    </dgm:pt>
    <dgm:pt modelId="{318A8C0C-5C70-4DC7-93D9-E07667592523}" type="pres">
      <dgm:prSet presAssocID="{0FCAAD86-FA93-4188-9DE8-BDAF7697BA15}" presName="bgRect" presStyleLbl="bgShp" presStyleIdx="4" presStyleCnt="5"/>
      <dgm:spPr/>
    </dgm:pt>
    <dgm:pt modelId="{A3D6F84F-06B1-4485-A615-1FF7A45FAAE5}" type="pres">
      <dgm:prSet presAssocID="{0FCAAD86-FA93-4188-9DE8-BDAF7697BA1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ock"/>
        </a:ext>
      </dgm:extLst>
    </dgm:pt>
    <dgm:pt modelId="{2C8C3E9F-468D-46BC-BF34-5EF31EFDA5E9}" type="pres">
      <dgm:prSet presAssocID="{0FCAAD86-FA93-4188-9DE8-BDAF7697BA15}" presName="spaceRect" presStyleCnt="0"/>
      <dgm:spPr/>
    </dgm:pt>
    <dgm:pt modelId="{F1181939-C7CD-4E62-8001-49F1E74A10FC}" type="pres">
      <dgm:prSet presAssocID="{0FCAAD86-FA93-4188-9DE8-BDAF7697BA15}" presName="parTx" presStyleLbl="revTx" presStyleIdx="5" presStyleCnt="6">
        <dgm:presLayoutVars>
          <dgm:chMax val="0"/>
          <dgm:chPref val="0"/>
        </dgm:presLayoutVars>
      </dgm:prSet>
      <dgm:spPr/>
    </dgm:pt>
  </dgm:ptLst>
  <dgm:cxnLst>
    <dgm:cxn modelId="{5445D432-9638-43C4-8039-8A2E7BB960EA}" srcId="{06C37E08-47D5-4480-B584-5088E91136E1}" destId="{8011DD86-D4C7-4133-AFC3-8D5186663A13}" srcOrd="3" destOrd="0" parTransId="{AEF10BB7-4244-4297-BE20-5AFF1A0CAF70}" sibTransId="{0E5F85D2-3261-47F0-BB9D-90BE3A245443}"/>
    <dgm:cxn modelId="{0A782743-55B7-4026-A0A9-F12394AEDE88}" type="presOf" srcId="{4E500370-D3A5-4052-9DB0-40A26C1756AE}" destId="{5F8E9176-5FE1-451A-8CF1-F396CFC57662}" srcOrd="0" destOrd="1" presId="urn:microsoft.com/office/officeart/2018/2/layout/IconVerticalSolidList"/>
    <dgm:cxn modelId="{33DE784A-538D-4EB8-B897-AE8FB78754F8}" srcId="{06C37E08-47D5-4480-B584-5088E91136E1}" destId="{3D5965C5-6A77-4225-BFB7-FB55C4FCC9D1}" srcOrd="0" destOrd="0" parTransId="{0D9A5DC9-91A2-4F86-85A6-5DAB0631E7C6}" sibTransId="{79B11F14-69DF-4794-A43B-61DD80E12319}"/>
    <dgm:cxn modelId="{0C16794C-BC5F-4DE6-A861-CFB6835628BF}" type="presOf" srcId="{D3190DAA-D7CB-44AF-8735-CFDE20E25E30}" destId="{5F8E9176-5FE1-451A-8CF1-F396CFC57662}" srcOrd="0" destOrd="3" presId="urn:microsoft.com/office/officeart/2018/2/layout/IconVerticalSolidList"/>
    <dgm:cxn modelId="{D7A2EB4C-DB74-4F07-A4F4-AFFF87B6920C}" srcId="{C3A705B3-ED2C-414C-A94F-05946D6BC101}" destId="{0CF04075-C006-4F85-BF39-C5A62035F91B}" srcOrd="2" destOrd="0" parTransId="{96DE0CB7-AFF0-45BD-8E6A-BE9923CC1476}" sibTransId="{6665CE31-CAE3-422B-A686-A5FC845654BD}"/>
    <dgm:cxn modelId="{2F4EFA4C-C2C0-4621-AB00-6E7B56A61DEE}" type="presOf" srcId="{0CF04075-C006-4F85-BF39-C5A62035F91B}" destId="{5F8E9176-5FE1-451A-8CF1-F396CFC57662}" srcOrd="0" destOrd="2" presId="urn:microsoft.com/office/officeart/2018/2/layout/IconVerticalSolidList"/>
    <dgm:cxn modelId="{BFE9DF71-7005-4BA0-BC1D-1C741099BAB1}" srcId="{C3A705B3-ED2C-414C-A94F-05946D6BC101}" destId="{58D6A8E7-4A7D-4A79-9F64-6EEA2F57C308}" srcOrd="0" destOrd="0" parTransId="{9930FEA3-0912-4B72-9399-55DAB8F8CD04}" sibTransId="{37ABBDC5-C965-4C07-B787-430E72E58782}"/>
    <dgm:cxn modelId="{8DC19558-D22C-4EFC-B400-66898150308D}" type="presOf" srcId="{8011DD86-D4C7-4133-AFC3-8D5186663A13}" destId="{F9E0C8FF-7DD2-49BB-BD74-71653412C92D}" srcOrd="0" destOrd="0" presId="urn:microsoft.com/office/officeart/2018/2/layout/IconVerticalSolidList"/>
    <dgm:cxn modelId="{4F0AF38D-7AC4-46AA-8333-49A516512552}" srcId="{C3A705B3-ED2C-414C-A94F-05946D6BC101}" destId="{D3190DAA-D7CB-44AF-8735-CFDE20E25E30}" srcOrd="3" destOrd="0" parTransId="{32B53F6B-502E-4716-89B2-B15A57D53441}" sibTransId="{AF67C17F-2ED4-4472-A52C-CD5C06D7C31F}"/>
    <dgm:cxn modelId="{EC3BDC92-2BFA-4383-A7CE-AA102867865E}" srcId="{C3A705B3-ED2C-414C-A94F-05946D6BC101}" destId="{4E500370-D3A5-4052-9DB0-40A26C1756AE}" srcOrd="1" destOrd="0" parTransId="{93951858-FF30-4A52-B44B-8C3F3C531DAB}" sibTransId="{BFBFEEA4-BA84-4710-813C-8D4D8044178F}"/>
    <dgm:cxn modelId="{A0FAA698-AFC8-40D9-A073-F6F6903A0AB3}" type="presOf" srcId="{CE35C143-A4D6-4BE9-B87F-BBE9324C94BE}" destId="{E2F4C009-7510-4A70-B33A-C11E963504CC}" srcOrd="0" destOrd="0" presId="urn:microsoft.com/office/officeart/2018/2/layout/IconVerticalSolidList"/>
    <dgm:cxn modelId="{0719C0AB-5D9B-4A8B-B156-89E7547B10AB}" srcId="{06C37E08-47D5-4480-B584-5088E91136E1}" destId="{0FCAAD86-FA93-4188-9DE8-BDAF7697BA15}" srcOrd="4" destOrd="0" parTransId="{EE0FBC8A-61CF-4195-9C82-A4E1AE14D163}" sibTransId="{E55B524E-5374-4422-AAA8-28037A912760}"/>
    <dgm:cxn modelId="{3BECC4B3-BF9D-44A7-BE6C-983A36361130}" type="presOf" srcId="{3D5965C5-6A77-4225-BFB7-FB55C4FCC9D1}" destId="{76663050-49C9-4EA8-8060-C65171993A2D}" srcOrd="0" destOrd="0" presId="urn:microsoft.com/office/officeart/2018/2/layout/IconVerticalSolidList"/>
    <dgm:cxn modelId="{F44DF1B3-CCDF-41C0-87A9-6F849D44C330}" srcId="{06C37E08-47D5-4480-B584-5088E91136E1}" destId="{C3A705B3-ED2C-414C-A94F-05946D6BC101}" srcOrd="2" destOrd="0" parTransId="{51CB0F6A-DD25-4C75-B8F7-4CAD7E55372E}" sibTransId="{1DD2BE01-10C3-471B-B02B-3EEC4D6429FE}"/>
    <dgm:cxn modelId="{EC7D24C3-6002-4127-BD41-B20DBAA40353}" type="presOf" srcId="{0FCAAD86-FA93-4188-9DE8-BDAF7697BA15}" destId="{F1181939-C7CD-4E62-8001-49F1E74A10FC}" srcOrd="0" destOrd="0" presId="urn:microsoft.com/office/officeart/2018/2/layout/IconVerticalSolidList"/>
    <dgm:cxn modelId="{7C9AEFC5-3053-4794-9DA2-2106B02B13B4}" type="presOf" srcId="{C3A705B3-ED2C-414C-A94F-05946D6BC101}" destId="{41FB5958-60C4-4654-95CD-1CB7E8A273C1}" srcOrd="0" destOrd="0" presId="urn:microsoft.com/office/officeart/2018/2/layout/IconVerticalSolidList"/>
    <dgm:cxn modelId="{26AD69D7-50C0-44C7-96F4-05FE772381A9}" type="presOf" srcId="{06C37E08-47D5-4480-B584-5088E91136E1}" destId="{E709DB5C-0CC9-4944-B515-0F4BED193BE9}" srcOrd="0" destOrd="0" presId="urn:microsoft.com/office/officeart/2018/2/layout/IconVerticalSolidList"/>
    <dgm:cxn modelId="{FE6525E9-C582-45C0-A4B4-8230C84D80AF}" srcId="{06C37E08-47D5-4480-B584-5088E91136E1}" destId="{CE35C143-A4D6-4BE9-B87F-BBE9324C94BE}" srcOrd="1" destOrd="0" parTransId="{FB50580C-9888-4498-AA86-FC600F67E969}" sibTransId="{2D6C587E-213B-4078-AC5D-99311D3FF803}"/>
    <dgm:cxn modelId="{C2358EF4-232C-4B91-BCC9-884A8DDB609F}" type="presOf" srcId="{58D6A8E7-4A7D-4A79-9F64-6EEA2F57C308}" destId="{5F8E9176-5FE1-451A-8CF1-F396CFC57662}" srcOrd="0" destOrd="0" presId="urn:microsoft.com/office/officeart/2018/2/layout/IconVerticalSolidList"/>
    <dgm:cxn modelId="{DE7C1BE2-9143-4EDC-A280-EDC7BBB230E1}" type="presParOf" srcId="{E709DB5C-0CC9-4944-B515-0F4BED193BE9}" destId="{7B46F458-5B2C-45B3-ABC0-71F5E05145EA}" srcOrd="0" destOrd="0" presId="urn:microsoft.com/office/officeart/2018/2/layout/IconVerticalSolidList"/>
    <dgm:cxn modelId="{3A10A624-E33A-4A08-8F5F-7C349A3A7590}" type="presParOf" srcId="{7B46F458-5B2C-45B3-ABC0-71F5E05145EA}" destId="{1ADDB57E-A8D6-4755-B46F-4CD2DEB531CA}" srcOrd="0" destOrd="0" presId="urn:microsoft.com/office/officeart/2018/2/layout/IconVerticalSolidList"/>
    <dgm:cxn modelId="{8C9E0346-9F3A-4540-B9CF-E57A8DB52CE1}" type="presParOf" srcId="{7B46F458-5B2C-45B3-ABC0-71F5E05145EA}" destId="{141F820A-3D2D-4789-A6DF-8B970A4AB607}" srcOrd="1" destOrd="0" presId="urn:microsoft.com/office/officeart/2018/2/layout/IconVerticalSolidList"/>
    <dgm:cxn modelId="{DF1A2CF4-9191-46ED-81A6-7EFDA02FB867}" type="presParOf" srcId="{7B46F458-5B2C-45B3-ABC0-71F5E05145EA}" destId="{E90A020D-19AA-476B-9A9B-5A98A796FE99}" srcOrd="2" destOrd="0" presId="urn:microsoft.com/office/officeart/2018/2/layout/IconVerticalSolidList"/>
    <dgm:cxn modelId="{B9461058-95E2-44DE-AE12-AD3DD28B31E6}" type="presParOf" srcId="{7B46F458-5B2C-45B3-ABC0-71F5E05145EA}" destId="{76663050-49C9-4EA8-8060-C65171993A2D}" srcOrd="3" destOrd="0" presId="urn:microsoft.com/office/officeart/2018/2/layout/IconVerticalSolidList"/>
    <dgm:cxn modelId="{2DDBC3CC-5259-47C7-944E-F5BF6787E149}" type="presParOf" srcId="{E709DB5C-0CC9-4944-B515-0F4BED193BE9}" destId="{1E9A36EB-0270-4445-8254-7851EB9B20C0}" srcOrd="1" destOrd="0" presId="urn:microsoft.com/office/officeart/2018/2/layout/IconVerticalSolidList"/>
    <dgm:cxn modelId="{38AB508A-BDB3-47D5-9C07-464CA01B5536}" type="presParOf" srcId="{E709DB5C-0CC9-4944-B515-0F4BED193BE9}" destId="{76058962-C2E1-40F0-9EA7-C797AE267406}" srcOrd="2" destOrd="0" presId="urn:microsoft.com/office/officeart/2018/2/layout/IconVerticalSolidList"/>
    <dgm:cxn modelId="{142C75BF-FC70-4A11-8D58-982C73EBD272}" type="presParOf" srcId="{76058962-C2E1-40F0-9EA7-C797AE267406}" destId="{7322ACDE-0EA6-43C6-9FC3-268B4542DBF1}" srcOrd="0" destOrd="0" presId="urn:microsoft.com/office/officeart/2018/2/layout/IconVerticalSolidList"/>
    <dgm:cxn modelId="{BD9F13E3-1011-4AD7-B775-FD8CCDB7A587}" type="presParOf" srcId="{76058962-C2E1-40F0-9EA7-C797AE267406}" destId="{7D712AB4-E647-48C9-A5BE-F58EE48C5A48}" srcOrd="1" destOrd="0" presId="urn:microsoft.com/office/officeart/2018/2/layout/IconVerticalSolidList"/>
    <dgm:cxn modelId="{3072CA2C-159D-4E10-B698-0E69651BCFCA}" type="presParOf" srcId="{76058962-C2E1-40F0-9EA7-C797AE267406}" destId="{7B51CDDE-A2BC-43C6-9AB2-C67550F48A58}" srcOrd="2" destOrd="0" presId="urn:microsoft.com/office/officeart/2018/2/layout/IconVerticalSolidList"/>
    <dgm:cxn modelId="{7E35A939-7188-4238-B019-456ECA6CBFB2}" type="presParOf" srcId="{76058962-C2E1-40F0-9EA7-C797AE267406}" destId="{E2F4C009-7510-4A70-B33A-C11E963504CC}" srcOrd="3" destOrd="0" presId="urn:microsoft.com/office/officeart/2018/2/layout/IconVerticalSolidList"/>
    <dgm:cxn modelId="{DCAC5C7B-EFC7-4705-A87D-A96D5F0B81A5}" type="presParOf" srcId="{E709DB5C-0CC9-4944-B515-0F4BED193BE9}" destId="{F0F96EA3-978E-4D35-94B2-0D01F92FCDB5}" srcOrd="3" destOrd="0" presId="urn:microsoft.com/office/officeart/2018/2/layout/IconVerticalSolidList"/>
    <dgm:cxn modelId="{5A5E93BF-0AC5-40A2-9305-F0FD4A8F0137}" type="presParOf" srcId="{E709DB5C-0CC9-4944-B515-0F4BED193BE9}" destId="{DA880135-01F4-49B8-8E78-F4499E01491A}" srcOrd="4" destOrd="0" presId="urn:microsoft.com/office/officeart/2018/2/layout/IconVerticalSolidList"/>
    <dgm:cxn modelId="{A4F4B6C0-E8B8-4766-960A-D2E4971379FC}" type="presParOf" srcId="{DA880135-01F4-49B8-8E78-F4499E01491A}" destId="{5B19B8B4-BFFC-414D-9DEB-EAF184C3A599}" srcOrd="0" destOrd="0" presId="urn:microsoft.com/office/officeart/2018/2/layout/IconVerticalSolidList"/>
    <dgm:cxn modelId="{FC1F734A-8E60-4402-BAE0-72C51E869105}" type="presParOf" srcId="{DA880135-01F4-49B8-8E78-F4499E01491A}" destId="{D6B28C8D-3D95-4DDD-ABCB-9AC40B7064CB}" srcOrd="1" destOrd="0" presId="urn:microsoft.com/office/officeart/2018/2/layout/IconVerticalSolidList"/>
    <dgm:cxn modelId="{43BE9622-27B4-4B3E-8841-09374D54C506}" type="presParOf" srcId="{DA880135-01F4-49B8-8E78-F4499E01491A}" destId="{4718105C-9B1C-4F6B-A0D9-79BC0EB2453C}" srcOrd="2" destOrd="0" presId="urn:microsoft.com/office/officeart/2018/2/layout/IconVerticalSolidList"/>
    <dgm:cxn modelId="{101CC89E-8969-4D0D-9627-B9AB3A3D6777}" type="presParOf" srcId="{DA880135-01F4-49B8-8E78-F4499E01491A}" destId="{41FB5958-60C4-4654-95CD-1CB7E8A273C1}" srcOrd="3" destOrd="0" presId="urn:microsoft.com/office/officeart/2018/2/layout/IconVerticalSolidList"/>
    <dgm:cxn modelId="{39AFAB74-159A-4EDC-AD11-F44401A69E9D}" type="presParOf" srcId="{DA880135-01F4-49B8-8E78-F4499E01491A}" destId="{5F8E9176-5FE1-451A-8CF1-F396CFC57662}" srcOrd="4" destOrd="0" presId="urn:microsoft.com/office/officeart/2018/2/layout/IconVerticalSolidList"/>
    <dgm:cxn modelId="{0982C5EC-C5CF-43CF-93BF-58D769EB93B0}" type="presParOf" srcId="{E709DB5C-0CC9-4944-B515-0F4BED193BE9}" destId="{2A4CBCFC-450E-472C-B7E9-473E884240BC}" srcOrd="5" destOrd="0" presId="urn:microsoft.com/office/officeart/2018/2/layout/IconVerticalSolidList"/>
    <dgm:cxn modelId="{73790FB4-5482-457C-8CE7-70D70E21E7F2}" type="presParOf" srcId="{E709DB5C-0CC9-4944-B515-0F4BED193BE9}" destId="{BAA779A1-8AFE-4CCF-87DB-A8771447E2F7}" srcOrd="6" destOrd="0" presId="urn:microsoft.com/office/officeart/2018/2/layout/IconVerticalSolidList"/>
    <dgm:cxn modelId="{7780D416-18E2-4C35-9BA5-D9884FCE6BBC}" type="presParOf" srcId="{BAA779A1-8AFE-4CCF-87DB-A8771447E2F7}" destId="{B8D6E273-6A4D-4329-9AE0-852BF9805DD0}" srcOrd="0" destOrd="0" presId="urn:microsoft.com/office/officeart/2018/2/layout/IconVerticalSolidList"/>
    <dgm:cxn modelId="{92AF53A8-DEBF-4021-BF5B-8EA70B77D2BD}" type="presParOf" srcId="{BAA779A1-8AFE-4CCF-87DB-A8771447E2F7}" destId="{FFDA0EB1-3836-4295-A3D5-4346DFF1A8D2}" srcOrd="1" destOrd="0" presId="urn:microsoft.com/office/officeart/2018/2/layout/IconVerticalSolidList"/>
    <dgm:cxn modelId="{25182037-5317-4ABB-A7E7-DB784731C6E8}" type="presParOf" srcId="{BAA779A1-8AFE-4CCF-87DB-A8771447E2F7}" destId="{5EB308C5-A881-4E31-B52D-9F0899F3CA06}" srcOrd="2" destOrd="0" presId="urn:microsoft.com/office/officeart/2018/2/layout/IconVerticalSolidList"/>
    <dgm:cxn modelId="{DEBFCBAF-2417-4C59-BAA8-B6F6EAA41805}" type="presParOf" srcId="{BAA779A1-8AFE-4CCF-87DB-A8771447E2F7}" destId="{F9E0C8FF-7DD2-49BB-BD74-71653412C92D}" srcOrd="3" destOrd="0" presId="urn:microsoft.com/office/officeart/2018/2/layout/IconVerticalSolidList"/>
    <dgm:cxn modelId="{EE8B46A9-7BFE-4B72-ACE8-198E7E4C85E9}" type="presParOf" srcId="{E709DB5C-0CC9-4944-B515-0F4BED193BE9}" destId="{5F3E5E94-7ED4-4ED6-BC1A-2F7E3D1C0F26}" srcOrd="7" destOrd="0" presId="urn:microsoft.com/office/officeart/2018/2/layout/IconVerticalSolidList"/>
    <dgm:cxn modelId="{5A76E2F7-1335-4A2F-BED3-B95EB3DB9E03}" type="presParOf" srcId="{E709DB5C-0CC9-4944-B515-0F4BED193BE9}" destId="{55945299-AE2F-40B0-8E99-30445B89B3BD}" srcOrd="8" destOrd="0" presId="urn:microsoft.com/office/officeart/2018/2/layout/IconVerticalSolidList"/>
    <dgm:cxn modelId="{A0DC1F0F-31FD-4BCC-90C1-A85FF7C3C6C6}" type="presParOf" srcId="{55945299-AE2F-40B0-8E99-30445B89B3BD}" destId="{318A8C0C-5C70-4DC7-93D9-E07667592523}" srcOrd="0" destOrd="0" presId="urn:microsoft.com/office/officeart/2018/2/layout/IconVerticalSolidList"/>
    <dgm:cxn modelId="{C14D148A-F772-4A8A-A4E1-7A54E82D2BBE}" type="presParOf" srcId="{55945299-AE2F-40B0-8E99-30445B89B3BD}" destId="{A3D6F84F-06B1-4485-A615-1FF7A45FAAE5}" srcOrd="1" destOrd="0" presId="urn:microsoft.com/office/officeart/2018/2/layout/IconVerticalSolidList"/>
    <dgm:cxn modelId="{FD128376-C43B-4BDB-98E3-C57D081BC5FA}" type="presParOf" srcId="{55945299-AE2F-40B0-8E99-30445B89B3BD}" destId="{2C8C3E9F-468D-46BC-BF34-5EF31EFDA5E9}" srcOrd="2" destOrd="0" presId="urn:microsoft.com/office/officeart/2018/2/layout/IconVerticalSolidList"/>
    <dgm:cxn modelId="{1A89507A-1242-439F-8427-B548FE40563C}" type="presParOf" srcId="{55945299-AE2F-40B0-8E99-30445B89B3BD}" destId="{F1181939-C7CD-4E62-8001-49F1E74A10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13090-F1C1-4435-8F42-58CCDEDB922C}"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2EB933EB-7C9B-4C96-976A-F7B0516CF9E5}">
      <dgm:prSet/>
      <dgm:spPr/>
      <dgm:t>
        <a:bodyPr/>
        <a:lstStyle/>
        <a:p>
          <a:r>
            <a:rPr lang="en-ZA"/>
            <a:t>Being able to manage your tasks within a given timeframe to make your time and workload more manageable.</a:t>
          </a:r>
          <a:endParaRPr lang="en-US"/>
        </a:p>
      </dgm:t>
    </dgm:pt>
    <dgm:pt modelId="{F46FA674-C3CA-41E7-A10A-55742ECC9B07}" type="parTrans" cxnId="{57B260EF-6BD0-48E2-A71B-7EA96CF0F54F}">
      <dgm:prSet/>
      <dgm:spPr/>
      <dgm:t>
        <a:bodyPr/>
        <a:lstStyle/>
        <a:p>
          <a:endParaRPr lang="en-US"/>
        </a:p>
      </dgm:t>
    </dgm:pt>
    <dgm:pt modelId="{AC409EF4-BF7C-4DC9-B5F9-32E012EAA5F0}" type="sibTrans" cxnId="{57B260EF-6BD0-48E2-A71B-7EA96CF0F54F}">
      <dgm:prSet/>
      <dgm:spPr/>
      <dgm:t>
        <a:bodyPr/>
        <a:lstStyle/>
        <a:p>
          <a:endParaRPr lang="en-US"/>
        </a:p>
      </dgm:t>
    </dgm:pt>
    <dgm:pt modelId="{D1ECA719-E6F8-4DE8-B9B7-BD755AC0B6D6}">
      <dgm:prSet/>
      <dgm:spPr/>
      <dgm:t>
        <a:bodyPr/>
        <a:lstStyle/>
        <a:p>
          <a:r>
            <a:rPr lang="en-ZA"/>
            <a:t>Work smarter, not harder, to manage school work, meet deadlines, and achieve your best marks.</a:t>
          </a:r>
          <a:endParaRPr lang="en-US"/>
        </a:p>
      </dgm:t>
    </dgm:pt>
    <dgm:pt modelId="{B5C739B6-BB4B-48BB-9B92-544B997A5F33}" type="parTrans" cxnId="{47FB151C-6664-462E-9FD3-8AFE21A36DA7}">
      <dgm:prSet/>
      <dgm:spPr/>
      <dgm:t>
        <a:bodyPr/>
        <a:lstStyle/>
        <a:p>
          <a:endParaRPr lang="en-US"/>
        </a:p>
      </dgm:t>
    </dgm:pt>
    <dgm:pt modelId="{95D49A4E-5509-4EF3-A2C3-3E1348E141C2}" type="sibTrans" cxnId="{47FB151C-6664-462E-9FD3-8AFE21A36DA7}">
      <dgm:prSet/>
      <dgm:spPr/>
      <dgm:t>
        <a:bodyPr/>
        <a:lstStyle/>
        <a:p>
          <a:endParaRPr lang="en-US"/>
        </a:p>
      </dgm:t>
    </dgm:pt>
    <dgm:pt modelId="{0C946D40-3139-4AB9-AA99-2650CF475846}" type="pres">
      <dgm:prSet presAssocID="{7BC13090-F1C1-4435-8F42-58CCDEDB922C}" presName="hierChild1" presStyleCnt="0">
        <dgm:presLayoutVars>
          <dgm:chPref val="1"/>
          <dgm:dir/>
          <dgm:animOne val="branch"/>
          <dgm:animLvl val="lvl"/>
          <dgm:resizeHandles/>
        </dgm:presLayoutVars>
      </dgm:prSet>
      <dgm:spPr/>
    </dgm:pt>
    <dgm:pt modelId="{38B5DA3A-DB81-42D5-93F9-B08A72CFC688}" type="pres">
      <dgm:prSet presAssocID="{2EB933EB-7C9B-4C96-976A-F7B0516CF9E5}" presName="hierRoot1" presStyleCnt="0"/>
      <dgm:spPr/>
    </dgm:pt>
    <dgm:pt modelId="{1FCB1056-94AE-450F-97C0-4807136D6554}" type="pres">
      <dgm:prSet presAssocID="{2EB933EB-7C9B-4C96-976A-F7B0516CF9E5}" presName="composite" presStyleCnt="0"/>
      <dgm:spPr/>
    </dgm:pt>
    <dgm:pt modelId="{9146E784-19BE-4821-9B5D-825B03FAD07B}" type="pres">
      <dgm:prSet presAssocID="{2EB933EB-7C9B-4C96-976A-F7B0516CF9E5}" presName="background" presStyleLbl="node0" presStyleIdx="0" presStyleCnt="2"/>
      <dgm:spPr/>
    </dgm:pt>
    <dgm:pt modelId="{E252C287-93C9-4E95-BB52-62E2B8E60776}" type="pres">
      <dgm:prSet presAssocID="{2EB933EB-7C9B-4C96-976A-F7B0516CF9E5}" presName="text" presStyleLbl="fgAcc0" presStyleIdx="0" presStyleCnt="2">
        <dgm:presLayoutVars>
          <dgm:chPref val="3"/>
        </dgm:presLayoutVars>
      </dgm:prSet>
      <dgm:spPr/>
    </dgm:pt>
    <dgm:pt modelId="{A05EB667-9EE1-4A3C-AF22-5EEC377F40C4}" type="pres">
      <dgm:prSet presAssocID="{2EB933EB-7C9B-4C96-976A-F7B0516CF9E5}" presName="hierChild2" presStyleCnt="0"/>
      <dgm:spPr/>
    </dgm:pt>
    <dgm:pt modelId="{64F80B44-AB8D-4CD8-8CD9-13FA6F43D903}" type="pres">
      <dgm:prSet presAssocID="{D1ECA719-E6F8-4DE8-B9B7-BD755AC0B6D6}" presName="hierRoot1" presStyleCnt="0"/>
      <dgm:spPr/>
    </dgm:pt>
    <dgm:pt modelId="{FC0B8B43-500A-4A4E-8316-95CFF3BA710C}" type="pres">
      <dgm:prSet presAssocID="{D1ECA719-E6F8-4DE8-B9B7-BD755AC0B6D6}" presName="composite" presStyleCnt="0"/>
      <dgm:spPr/>
    </dgm:pt>
    <dgm:pt modelId="{185A7AF9-CF93-42F8-AE02-600D6E8233CD}" type="pres">
      <dgm:prSet presAssocID="{D1ECA719-E6F8-4DE8-B9B7-BD755AC0B6D6}" presName="background" presStyleLbl="node0" presStyleIdx="1" presStyleCnt="2"/>
      <dgm:spPr/>
    </dgm:pt>
    <dgm:pt modelId="{EB9C9A94-993A-4838-A8DD-254CA395524D}" type="pres">
      <dgm:prSet presAssocID="{D1ECA719-E6F8-4DE8-B9B7-BD755AC0B6D6}" presName="text" presStyleLbl="fgAcc0" presStyleIdx="1" presStyleCnt="2">
        <dgm:presLayoutVars>
          <dgm:chPref val="3"/>
        </dgm:presLayoutVars>
      </dgm:prSet>
      <dgm:spPr/>
    </dgm:pt>
    <dgm:pt modelId="{D0E06A37-B8CE-4327-908E-C9B8B7386EC0}" type="pres">
      <dgm:prSet presAssocID="{D1ECA719-E6F8-4DE8-B9B7-BD755AC0B6D6}" presName="hierChild2" presStyleCnt="0"/>
      <dgm:spPr/>
    </dgm:pt>
  </dgm:ptLst>
  <dgm:cxnLst>
    <dgm:cxn modelId="{47FB151C-6664-462E-9FD3-8AFE21A36DA7}" srcId="{7BC13090-F1C1-4435-8F42-58CCDEDB922C}" destId="{D1ECA719-E6F8-4DE8-B9B7-BD755AC0B6D6}" srcOrd="1" destOrd="0" parTransId="{B5C739B6-BB4B-48BB-9B92-544B997A5F33}" sibTransId="{95D49A4E-5509-4EF3-A2C3-3E1348E141C2}"/>
    <dgm:cxn modelId="{A180B4B0-CFE9-44C6-B50C-F07853D1306B}" type="presOf" srcId="{7BC13090-F1C1-4435-8F42-58CCDEDB922C}" destId="{0C946D40-3139-4AB9-AA99-2650CF475846}" srcOrd="0" destOrd="0" presId="urn:microsoft.com/office/officeart/2005/8/layout/hierarchy1"/>
    <dgm:cxn modelId="{163F68CA-A85E-4DF1-8E36-7D1ED048B26C}" type="presOf" srcId="{D1ECA719-E6F8-4DE8-B9B7-BD755AC0B6D6}" destId="{EB9C9A94-993A-4838-A8DD-254CA395524D}" srcOrd="0" destOrd="0" presId="urn:microsoft.com/office/officeart/2005/8/layout/hierarchy1"/>
    <dgm:cxn modelId="{C5A924D1-4612-4D66-A676-008096A1D6F6}" type="presOf" srcId="{2EB933EB-7C9B-4C96-976A-F7B0516CF9E5}" destId="{E252C287-93C9-4E95-BB52-62E2B8E60776}" srcOrd="0" destOrd="0" presId="urn:microsoft.com/office/officeart/2005/8/layout/hierarchy1"/>
    <dgm:cxn modelId="{57B260EF-6BD0-48E2-A71B-7EA96CF0F54F}" srcId="{7BC13090-F1C1-4435-8F42-58CCDEDB922C}" destId="{2EB933EB-7C9B-4C96-976A-F7B0516CF9E5}" srcOrd="0" destOrd="0" parTransId="{F46FA674-C3CA-41E7-A10A-55742ECC9B07}" sibTransId="{AC409EF4-BF7C-4DC9-B5F9-32E012EAA5F0}"/>
    <dgm:cxn modelId="{9A665A2C-4644-471D-8936-B2C1DEA7FD08}" type="presParOf" srcId="{0C946D40-3139-4AB9-AA99-2650CF475846}" destId="{38B5DA3A-DB81-42D5-93F9-B08A72CFC688}" srcOrd="0" destOrd="0" presId="urn:microsoft.com/office/officeart/2005/8/layout/hierarchy1"/>
    <dgm:cxn modelId="{590EC321-90FF-48D5-8A78-BD8641494E30}" type="presParOf" srcId="{38B5DA3A-DB81-42D5-93F9-B08A72CFC688}" destId="{1FCB1056-94AE-450F-97C0-4807136D6554}" srcOrd="0" destOrd="0" presId="urn:microsoft.com/office/officeart/2005/8/layout/hierarchy1"/>
    <dgm:cxn modelId="{66332F28-7D80-4CDC-A749-D6AB313C255B}" type="presParOf" srcId="{1FCB1056-94AE-450F-97C0-4807136D6554}" destId="{9146E784-19BE-4821-9B5D-825B03FAD07B}" srcOrd="0" destOrd="0" presId="urn:microsoft.com/office/officeart/2005/8/layout/hierarchy1"/>
    <dgm:cxn modelId="{2185056F-A3D7-4E6B-8C99-184AF12E0C51}" type="presParOf" srcId="{1FCB1056-94AE-450F-97C0-4807136D6554}" destId="{E252C287-93C9-4E95-BB52-62E2B8E60776}" srcOrd="1" destOrd="0" presId="urn:microsoft.com/office/officeart/2005/8/layout/hierarchy1"/>
    <dgm:cxn modelId="{66E94A08-30FD-406C-9F50-90EC33824F07}" type="presParOf" srcId="{38B5DA3A-DB81-42D5-93F9-B08A72CFC688}" destId="{A05EB667-9EE1-4A3C-AF22-5EEC377F40C4}" srcOrd="1" destOrd="0" presId="urn:microsoft.com/office/officeart/2005/8/layout/hierarchy1"/>
    <dgm:cxn modelId="{C37AA060-06EA-4522-ADF1-AC9DFC6FEFC7}" type="presParOf" srcId="{0C946D40-3139-4AB9-AA99-2650CF475846}" destId="{64F80B44-AB8D-4CD8-8CD9-13FA6F43D903}" srcOrd="1" destOrd="0" presId="urn:microsoft.com/office/officeart/2005/8/layout/hierarchy1"/>
    <dgm:cxn modelId="{10369F61-0DA0-4B46-BF3D-28FC7E2B0CC0}" type="presParOf" srcId="{64F80B44-AB8D-4CD8-8CD9-13FA6F43D903}" destId="{FC0B8B43-500A-4A4E-8316-95CFF3BA710C}" srcOrd="0" destOrd="0" presId="urn:microsoft.com/office/officeart/2005/8/layout/hierarchy1"/>
    <dgm:cxn modelId="{C93F1BCE-D8B8-44A9-9FDA-0BD76190A1CD}" type="presParOf" srcId="{FC0B8B43-500A-4A4E-8316-95CFF3BA710C}" destId="{185A7AF9-CF93-42F8-AE02-600D6E8233CD}" srcOrd="0" destOrd="0" presId="urn:microsoft.com/office/officeart/2005/8/layout/hierarchy1"/>
    <dgm:cxn modelId="{CDCB9DC6-CD0B-4048-B68A-1C1BAE64389B}" type="presParOf" srcId="{FC0B8B43-500A-4A4E-8316-95CFF3BA710C}" destId="{EB9C9A94-993A-4838-A8DD-254CA395524D}" srcOrd="1" destOrd="0" presId="urn:microsoft.com/office/officeart/2005/8/layout/hierarchy1"/>
    <dgm:cxn modelId="{C1BCE40B-4F2D-4FDF-9CAF-585C81B78794}" type="presParOf" srcId="{64F80B44-AB8D-4CD8-8CD9-13FA6F43D903}" destId="{D0E06A37-B8CE-4327-908E-C9B8B7386EC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2F2BD-0E7C-4070-98D5-8A73EF7D31A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2CE983A-77D4-4C6C-97FD-24FBAC41BF5E}">
      <dgm:prSet/>
      <dgm:spPr/>
      <dgm:t>
        <a:bodyPr/>
        <a:lstStyle/>
        <a:p>
          <a:pPr>
            <a:lnSpc>
              <a:spcPct val="100000"/>
            </a:lnSpc>
          </a:pPr>
          <a:r>
            <a:rPr lang="en-GB" b="1" dirty="0"/>
            <a:t>Plan ahead:</a:t>
          </a:r>
          <a:br>
            <a:rPr lang="en-GB" dirty="0"/>
          </a:br>
          <a:r>
            <a:rPr lang="en-GB" dirty="0"/>
            <a:t>Make a daily to-do list, start with important tasks, finish one before starting another, and take short breaks to stay motivated.</a:t>
          </a:r>
          <a:endParaRPr lang="en-US" dirty="0"/>
        </a:p>
      </dgm:t>
    </dgm:pt>
    <dgm:pt modelId="{78E19898-11DD-4E20-A435-97D9415A94B1}" type="parTrans" cxnId="{2BDDA008-A268-4510-AF84-EFB00BC1CEA6}">
      <dgm:prSet/>
      <dgm:spPr/>
      <dgm:t>
        <a:bodyPr/>
        <a:lstStyle/>
        <a:p>
          <a:endParaRPr lang="en-US"/>
        </a:p>
      </dgm:t>
    </dgm:pt>
    <dgm:pt modelId="{E9E090DE-149B-4D2A-80D2-F2DA1323F74C}" type="sibTrans" cxnId="{2BDDA008-A268-4510-AF84-EFB00BC1CEA6}">
      <dgm:prSet/>
      <dgm:spPr/>
      <dgm:t>
        <a:bodyPr/>
        <a:lstStyle/>
        <a:p>
          <a:pPr>
            <a:lnSpc>
              <a:spcPct val="100000"/>
            </a:lnSpc>
          </a:pPr>
          <a:endParaRPr lang="en-US"/>
        </a:p>
      </dgm:t>
    </dgm:pt>
    <dgm:pt modelId="{3BA6CD4E-D2F0-47B4-84EF-2C3739609A84}">
      <dgm:prSet/>
      <dgm:spPr/>
      <dgm:t>
        <a:bodyPr/>
        <a:lstStyle/>
        <a:p>
          <a:pPr>
            <a:lnSpc>
              <a:spcPct val="100000"/>
            </a:lnSpc>
          </a:pPr>
          <a:r>
            <a:rPr lang="en-GB" b="1" dirty="0"/>
            <a:t>Set goals and deadlines:</a:t>
          </a:r>
          <a:br>
            <a:rPr lang="en-GB" dirty="0"/>
          </a:br>
          <a:r>
            <a:rPr lang="en-GB" dirty="0"/>
            <a:t>Have clear, realistic goals and own your deadlines. Use a planner to track progress.</a:t>
          </a:r>
          <a:endParaRPr lang="en-US" dirty="0"/>
        </a:p>
      </dgm:t>
    </dgm:pt>
    <dgm:pt modelId="{7CA7206F-1491-498D-8D88-026940711605}" type="parTrans" cxnId="{1B986275-04CA-4E87-ADEC-93FB2EC9B72A}">
      <dgm:prSet/>
      <dgm:spPr/>
      <dgm:t>
        <a:bodyPr/>
        <a:lstStyle/>
        <a:p>
          <a:endParaRPr lang="en-US"/>
        </a:p>
      </dgm:t>
    </dgm:pt>
    <dgm:pt modelId="{6DEC3158-4A77-488A-AE12-29EC2C32CCA2}" type="sibTrans" cxnId="{1B986275-04CA-4E87-ADEC-93FB2EC9B72A}">
      <dgm:prSet/>
      <dgm:spPr/>
      <dgm:t>
        <a:bodyPr/>
        <a:lstStyle/>
        <a:p>
          <a:pPr>
            <a:lnSpc>
              <a:spcPct val="100000"/>
            </a:lnSpc>
          </a:pPr>
          <a:endParaRPr lang="en-US"/>
        </a:p>
      </dgm:t>
    </dgm:pt>
    <dgm:pt modelId="{E0DDACB2-78BE-47AD-89F0-F0F863DEF7F6}">
      <dgm:prSet/>
      <dgm:spPr/>
      <dgm:t>
        <a:bodyPr/>
        <a:lstStyle/>
        <a:p>
          <a:pPr>
            <a:lnSpc>
              <a:spcPct val="100000"/>
            </a:lnSpc>
          </a:pPr>
          <a:r>
            <a:rPr lang="en-GB" b="1" dirty="0"/>
            <a:t>Prioritise wisely:</a:t>
          </a:r>
          <a:br>
            <a:rPr lang="en-GB" dirty="0"/>
          </a:br>
          <a:r>
            <a:rPr lang="en-GB" dirty="0"/>
            <a:t>Know what’s urgent vs. important and focus on what truly matters.</a:t>
          </a:r>
          <a:endParaRPr lang="en-US" dirty="0"/>
        </a:p>
      </dgm:t>
    </dgm:pt>
    <dgm:pt modelId="{C1272034-C18F-4188-83AD-391FAC911F66}" type="parTrans" cxnId="{4019DA18-0DDF-46A0-930F-BE188B0E7AF0}">
      <dgm:prSet/>
      <dgm:spPr/>
      <dgm:t>
        <a:bodyPr/>
        <a:lstStyle/>
        <a:p>
          <a:endParaRPr lang="en-US"/>
        </a:p>
      </dgm:t>
    </dgm:pt>
    <dgm:pt modelId="{A41B661E-F457-47FD-BAD4-7113C9D0AFA6}" type="sibTrans" cxnId="{4019DA18-0DDF-46A0-930F-BE188B0E7AF0}">
      <dgm:prSet/>
      <dgm:spPr/>
      <dgm:t>
        <a:bodyPr/>
        <a:lstStyle/>
        <a:p>
          <a:pPr>
            <a:lnSpc>
              <a:spcPct val="100000"/>
            </a:lnSpc>
          </a:pPr>
          <a:endParaRPr lang="en-US"/>
        </a:p>
      </dgm:t>
    </dgm:pt>
    <dgm:pt modelId="{8EA0E759-0E41-4FDE-80AB-CD109530EB20}">
      <dgm:prSet/>
      <dgm:spPr/>
      <dgm:t>
        <a:bodyPr/>
        <a:lstStyle/>
        <a:p>
          <a:pPr>
            <a:lnSpc>
              <a:spcPct val="100000"/>
            </a:lnSpc>
          </a:pPr>
          <a:r>
            <a:rPr lang="en-GB" b="1" dirty="0"/>
            <a:t>Use time effectively:</a:t>
          </a:r>
          <a:br>
            <a:rPr lang="en-GB" dirty="0"/>
          </a:br>
          <a:r>
            <a:rPr lang="en-GB" dirty="0"/>
            <a:t>Do the right task at the right time. Good planning prevents wasted effort.</a:t>
          </a:r>
          <a:endParaRPr lang="en-US" dirty="0"/>
        </a:p>
      </dgm:t>
    </dgm:pt>
    <dgm:pt modelId="{5A00C930-BCFF-4A7F-93BA-C8446F992643}" type="parTrans" cxnId="{5770F179-B948-41E5-8C55-88B900128F5B}">
      <dgm:prSet/>
      <dgm:spPr/>
      <dgm:t>
        <a:bodyPr/>
        <a:lstStyle/>
        <a:p>
          <a:endParaRPr lang="en-US"/>
        </a:p>
      </dgm:t>
    </dgm:pt>
    <dgm:pt modelId="{6251EB6B-A1E7-4F64-A836-52EA9BE8355F}" type="sibTrans" cxnId="{5770F179-B948-41E5-8C55-88B900128F5B}">
      <dgm:prSet/>
      <dgm:spPr/>
      <dgm:t>
        <a:bodyPr/>
        <a:lstStyle/>
        <a:p>
          <a:endParaRPr lang="en-US"/>
        </a:p>
      </dgm:t>
    </dgm:pt>
    <dgm:pt modelId="{06756DFE-9998-4AF2-8F33-4F9CAB4690AE}" type="pres">
      <dgm:prSet presAssocID="{30C2F2BD-0E7C-4070-98D5-8A73EF7D31A6}" presName="root" presStyleCnt="0">
        <dgm:presLayoutVars>
          <dgm:dir/>
          <dgm:resizeHandles val="exact"/>
        </dgm:presLayoutVars>
      </dgm:prSet>
      <dgm:spPr/>
    </dgm:pt>
    <dgm:pt modelId="{0F913BD0-BE62-4CCE-9405-A25D6C6B2749}" type="pres">
      <dgm:prSet presAssocID="{30C2F2BD-0E7C-4070-98D5-8A73EF7D31A6}" presName="container" presStyleCnt="0">
        <dgm:presLayoutVars>
          <dgm:dir/>
          <dgm:resizeHandles val="exact"/>
        </dgm:presLayoutVars>
      </dgm:prSet>
      <dgm:spPr/>
    </dgm:pt>
    <dgm:pt modelId="{B90D610E-605B-4727-A16D-3B26AC8B4B75}" type="pres">
      <dgm:prSet presAssocID="{12CE983A-77D4-4C6C-97FD-24FBAC41BF5E}" presName="compNode" presStyleCnt="0"/>
      <dgm:spPr/>
    </dgm:pt>
    <dgm:pt modelId="{C7C49114-CB8B-4335-89F7-026725C8AD03}" type="pres">
      <dgm:prSet presAssocID="{12CE983A-77D4-4C6C-97FD-24FBAC41BF5E}" presName="iconBgRect" presStyleLbl="bgShp" presStyleIdx="0" presStyleCnt="4"/>
      <dgm:spPr/>
    </dgm:pt>
    <dgm:pt modelId="{3FD889DB-8758-4F72-9820-88A051A92B0D}" type="pres">
      <dgm:prSet presAssocID="{12CE983A-77D4-4C6C-97FD-24FBAC41BF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35EDC3F4-1EE6-4AE4-96BD-73C9BFAD2BF2}" type="pres">
      <dgm:prSet presAssocID="{12CE983A-77D4-4C6C-97FD-24FBAC41BF5E}" presName="spaceRect" presStyleCnt="0"/>
      <dgm:spPr/>
    </dgm:pt>
    <dgm:pt modelId="{E0A0304E-7582-47EF-B5E8-1A49B1F0A464}" type="pres">
      <dgm:prSet presAssocID="{12CE983A-77D4-4C6C-97FD-24FBAC41BF5E}" presName="textRect" presStyleLbl="revTx" presStyleIdx="0" presStyleCnt="4">
        <dgm:presLayoutVars>
          <dgm:chMax val="1"/>
          <dgm:chPref val="1"/>
        </dgm:presLayoutVars>
      </dgm:prSet>
      <dgm:spPr/>
    </dgm:pt>
    <dgm:pt modelId="{53124C8B-65FF-4E39-B2CA-1DB4917E4153}" type="pres">
      <dgm:prSet presAssocID="{E9E090DE-149B-4D2A-80D2-F2DA1323F74C}" presName="sibTrans" presStyleLbl="sibTrans2D1" presStyleIdx="0" presStyleCnt="0"/>
      <dgm:spPr/>
    </dgm:pt>
    <dgm:pt modelId="{3879582E-8B55-472B-B1D1-72FB3C1D77CD}" type="pres">
      <dgm:prSet presAssocID="{3BA6CD4E-D2F0-47B4-84EF-2C3739609A84}" presName="compNode" presStyleCnt="0"/>
      <dgm:spPr/>
    </dgm:pt>
    <dgm:pt modelId="{8859F620-0E9C-4279-B9D2-1A4658075726}" type="pres">
      <dgm:prSet presAssocID="{3BA6CD4E-D2F0-47B4-84EF-2C3739609A84}" presName="iconBgRect" presStyleLbl="bgShp" presStyleIdx="1" presStyleCnt="4"/>
      <dgm:spPr/>
    </dgm:pt>
    <dgm:pt modelId="{782CEA1D-ED6A-40FB-9EB4-8AB63D8DA384}" type="pres">
      <dgm:prSet presAssocID="{3BA6CD4E-D2F0-47B4-84EF-2C3739609A8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thly calendar"/>
        </a:ext>
      </dgm:extLst>
    </dgm:pt>
    <dgm:pt modelId="{C341B308-454E-4637-B477-F68CF59D8723}" type="pres">
      <dgm:prSet presAssocID="{3BA6CD4E-D2F0-47B4-84EF-2C3739609A84}" presName="spaceRect" presStyleCnt="0"/>
      <dgm:spPr/>
    </dgm:pt>
    <dgm:pt modelId="{546813C0-D6F1-4315-A20F-7616C4B613EE}" type="pres">
      <dgm:prSet presAssocID="{3BA6CD4E-D2F0-47B4-84EF-2C3739609A84}" presName="textRect" presStyleLbl="revTx" presStyleIdx="1" presStyleCnt="4">
        <dgm:presLayoutVars>
          <dgm:chMax val="1"/>
          <dgm:chPref val="1"/>
        </dgm:presLayoutVars>
      </dgm:prSet>
      <dgm:spPr/>
    </dgm:pt>
    <dgm:pt modelId="{84938773-C34E-43E7-AF48-A919358DC2F1}" type="pres">
      <dgm:prSet presAssocID="{6DEC3158-4A77-488A-AE12-29EC2C32CCA2}" presName="sibTrans" presStyleLbl="sibTrans2D1" presStyleIdx="0" presStyleCnt="0"/>
      <dgm:spPr/>
    </dgm:pt>
    <dgm:pt modelId="{4AA11CB3-F907-4EBD-A1EB-98D2519E5B06}" type="pres">
      <dgm:prSet presAssocID="{E0DDACB2-78BE-47AD-89F0-F0F863DEF7F6}" presName="compNode" presStyleCnt="0"/>
      <dgm:spPr/>
    </dgm:pt>
    <dgm:pt modelId="{C41737AE-04A5-429A-B524-C97995BB7B5A}" type="pres">
      <dgm:prSet presAssocID="{E0DDACB2-78BE-47AD-89F0-F0F863DEF7F6}" presName="iconBgRect" presStyleLbl="bgShp" presStyleIdx="2" presStyleCnt="4"/>
      <dgm:spPr/>
    </dgm:pt>
    <dgm:pt modelId="{08B6447F-BFAD-4535-83B6-A3096A5A53BC}" type="pres">
      <dgm:prSet presAssocID="{E0DDACB2-78BE-47AD-89F0-F0F863DEF7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5DA2ABDD-A58A-4218-BD75-CDC958DD45D9}" type="pres">
      <dgm:prSet presAssocID="{E0DDACB2-78BE-47AD-89F0-F0F863DEF7F6}" presName="spaceRect" presStyleCnt="0"/>
      <dgm:spPr/>
    </dgm:pt>
    <dgm:pt modelId="{6D601799-EA8A-434C-88DE-58834C99B9F9}" type="pres">
      <dgm:prSet presAssocID="{E0DDACB2-78BE-47AD-89F0-F0F863DEF7F6}" presName="textRect" presStyleLbl="revTx" presStyleIdx="2" presStyleCnt="4">
        <dgm:presLayoutVars>
          <dgm:chMax val="1"/>
          <dgm:chPref val="1"/>
        </dgm:presLayoutVars>
      </dgm:prSet>
      <dgm:spPr/>
    </dgm:pt>
    <dgm:pt modelId="{95CAB402-AB8B-4808-A25E-97B6F05B3D2B}" type="pres">
      <dgm:prSet presAssocID="{A41B661E-F457-47FD-BAD4-7113C9D0AFA6}" presName="sibTrans" presStyleLbl="sibTrans2D1" presStyleIdx="0" presStyleCnt="0"/>
      <dgm:spPr/>
    </dgm:pt>
    <dgm:pt modelId="{13549121-6E6E-42EC-BACB-1033F05A6414}" type="pres">
      <dgm:prSet presAssocID="{8EA0E759-0E41-4FDE-80AB-CD109530EB20}" presName="compNode" presStyleCnt="0"/>
      <dgm:spPr/>
    </dgm:pt>
    <dgm:pt modelId="{07A69136-34EC-4169-999D-3EFFC52E6A10}" type="pres">
      <dgm:prSet presAssocID="{8EA0E759-0E41-4FDE-80AB-CD109530EB20}" presName="iconBgRect" presStyleLbl="bgShp" presStyleIdx="3" presStyleCnt="4"/>
      <dgm:spPr/>
    </dgm:pt>
    <dgm:pt modelId="{B2E5773A-B708-4DBC-88FA-6A7971B10E9D}" type="pres">
      <dgm:prSet presAssocID="{8EA0E759-0E41-4FDE-80AB-CD109530EB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ourglass"/>
        </a:ext>
      </dgm:extLst>
    </dgm:pt>
    <dgm:pt modelId="{2C2D1C44-F5B0-42C1-A292-AAF648504516}" type="pres">
      <dgm:prSet presAssocID="{8EA0E759-0E41-4FDE-80AB-CD109530EB20}" presName="spaceRect" presStyleCnt="0"/>
      <dgm:spPr/>
    </dgm:pt>
    <dgm:pt modelId="{994973C4-D2CB-4C45-BC4C-3BAE039CBFDD}" type="pres">
      <dgm:prSet presAssocID="{8EA0E759-0E41-4FDE-80AB-CD109530EB20}" presName="textRect" presStyleLbl="revTx" presStyleIdx="3" presStyleCnt="4">
        <dgm:presLayoutVars>
          <dgm:chMax val="1"/>
          <dgm:chPref val="1"/>
        </dgm:presLayoutVars>
      </dgm:prSet>
      <dgm:spPr/>
    </dgm:pt>
  </dgm:ptLst>
  <dgm:cxnLst>
    <dgm:cxn modelId="{2BDDA008-A268-4510-AF84-EFB00BC1CEA6}" srcId="{30C2F2BD-0E7C-4070-98D5-8A73EF7D31A6}" destId="{12CE983A-77D4-4C6C-97FD-24FBAC41BF5E}" srcOrd="0" destOrd="0" parTransId="{78E19898-11DD-4E20-A435-97D9415A94B1}" sibTransId="{E9E090DE-149B-4D2A-80D2-F2DA1323F74C}"/>
    <dgm:cxn modelId="{0AF84C17-23F1-4F4B-852E-FDC3DA7F55BA}" type="presOf" srcId="{E9E090DE-149B-4D2A-80D2-F2DA1323F74C}" destId="{53124C8B-65FF-4E39-B2CA-1DB4917E4153}" srcOrd="0" destOrd="0" presId="urn:microsoft.com/office/officeart/2018/2/layout/IconCircleList"/>
    <dgm:cxn modelId="{168D7917-E34A-4036-A4A2-BBB40EAC17AD}" type="presOf" srcId="{30C2F2BD-0E7C-4070-98D5-8A73EF7D31A6}" destId="{06756DFE-9998-4AF2-8F33-4F9CAB4690AE}" srcOrd="0" destOrd="0" presId="urn:microsoft.com/office/officeart/2018/2/layout/IconCircleList"/>
    <dgm:cxn modelId="{4019DA18-0DDF-46A0-930F-BE188B0E7AF0}" srcId="{30C2F2BD-0E7C-4070-98D5-8A73EF7D31A6}" destId="{E0DDACB2-78BE-47AD-89F0-F0F863DEF7F6}" srcOrd="2" destOrd="0" parTransId="{C1272034-C18F-4188-83AD-391FAC911F66}" sibTransId="{A41B661E-F457-47FD-BAD4-7113C9D0AFA6}"/>
    <dgm:cxn modelId="{6BE28E1C-FB59-44DA-BA8B-A7E9E3720BB7}" type="presOf" srcId="{6DEC3158-4A77-488A-AE12-29EC2C32CCA2}" destId="{84938773-C34E-43E7-AF48-A919358DC2F1}" srcOrd="0" destOrd="0" presId="urn:microsoft.com/office/officeart/2018/2/layout/IconCircleList"/>
    <dgm:cxn modelId="{6058E331-CD58-4E5C-BAE3-15BFBF249FF4}" type="presOf" srcId="{8EA0E759-0E41-4FDE-80AB-CD109530EB20}" destId="{994973C4-D2CB-4C45-BC4C-3BAE039CBFDD}" srcOrd="0" destOrd="0" presId="urn:microsoft.com/office/officeart/2018/2/layout/IconCircleList"/>
    <dgm:cxn modelId="{E1781F33-F257-4ABB-9060-1D73749F8B0A}" type="presOf" srcId="{E0DDACB2-78BE-47AD-89F0-F0F863DEF7F6}" destId="{6D601799-EA8A-434C-88DE-58834C99B9F9}" srcOrd="0" destOrd="0" presId="urn:microsoft.com/office/officeart/2018/2/layout/IconCircleList"/>
    <dgm:cxn modelId="{1B986275-04CA-4E87-ADEC-93FB2EC9B72A}" srcId="{30C2F2BD-0E7C-4070-98D5-8A73EF7D31A6}" destId="{3BA6CD4E-D2F0-47B4-84EF-2C3739609A84}" srcOrd="1" destOrd="0" parTransId="{7CA7206F-1491-498D-8D88-026940711605}" sibTransId="{6DEC3158-4A77-488A-AE12-29EC2C32CCA2}"/>
    <dgm:cxn modelId="{5770F179-B948-41E5-8C55-88B900128F5B}" srcId="{30C2F2BD-0E7C-4070-98D5-8A73EF7D31A6}" destId="{8EA0E759-0E41-4FDE-80AB-CD109530EB20}" srcOrd="3" destOrd="0" parTransId="{5A00C930-BCFF-4A7F-93BA-C8446F992643}" sibTransId="{6251EB6B-A1E7-4F64-A836-52EA9BE8355F}"/>
    <dgm:cxn modelId="{00959688-AF03-4B97-A1A5-8E5E65093CC2}" type="presOf" srcId="{12CE983A-77D4-4C6C-97FD-24FBAC41BF5E}" destId="{E0A0304E-7582-47EF-B5E8-1A49B1F0A464}" srcOrd="0" destOrd="0" presId="urn:microsoft.com/office/officeart/2018/2/layout/IconCircleList"/>
    <dgm:cxn modelId="{8F7591B6-C406-4BB7-8F46-6DF3ACE6790C}" type="presOf" srcId="{3BA6CD4E-D2F0-47B4-84EF-2C3739609A84}" destId="{546813C0-D6F1-4315-A20F-7616C4B613EE}" srcOrd="0" destOrd="0" presId="urn:microsoft.com/office/officeart/2018/2/layout/IconCircleList"/>
    <dgm:cxn modelId="{457005C2-54B5-41F5-AFC9-1758A6E31D4D}" type="presOf" srcId="{A41B661E-F457-47FD-BAD4-7113C9D0AFA6}" destId="{95CAB402-AB8B-4808-A25E-97B6F05B3D2B}" srcOrd="0" destOrd="0" presId="urn:microsoft.com/office/officeart/2018/2/layout/IconCircleList"/>
    <dgm:cxn modelId="{0AAA6250-965E-483A-BAE5-8FC3EE99DCE7}" type="presParOf" srcId="{06756DFE-9998-4AF2-8F33-4F9CAB4690AE}" destId="{0F913BD0-BE62-4CCE-9405-A25D6C6B2749}" srcOrd="0" destOrd="0" presId="urn:microsoft.com/office/officeart/2018/2/layout/IconCircleList"/>
    <dgm:cxn modelId="{A20D47F4-7EA9-4FCF-AEE2-94780FB46876}" type="presParOf" srcId="{0F913BD0-BE62-4CCE-9405-A25D6C6B2749}" destId="{B90D610E-605B-4727-A16D-3B26AC8B4B75}" srcOrd="0" destOrd="0" presId="urn:microsoft.com/office/officeart/2018/2/layout/IconCircleList"/>
    <dgm:cxn modelId="{3EF16BE9-5873-426B-A91F-7AF22C0BDD3C}" type="presParOf" srcId="{B90D610E-605B-4727-A16D-3B26AC8B4B75}" destId="{C7C49114-CB8B-4335-89F7-026725C8AD03}" srcOrd="0" destOrd="0" presId="urn:microsoft.com/office/officeart/2018/2/layout/IconCircleList"/>
    <dgm:cxn modelId="{2A82199C-269E-4DDC-BF51-387C0DC4B97B}" type="presParOf" srcId="{B90D610E-605B-4727-A16D-3B26AC8B4B75}" destId="{3FD889DB-8758-4F72-9820-88A051A92B0D}" srcOrd="1" destOrd="0" presId="urn:microsoft.com/office/officeart/2018/2/layout/IconCircleList"/>
    <dgm:cxn modelId="{934C1FB7-B822-4936-8CB5-F60CBB8A6D1C}" type="presParOf" srcId="{B90D610E-605B-4727-A16D-3B26AC8B4B75}" destId="{35EDC3F4-1EE6-4AE4-96BD-73C9BFAD2BF2}" srcOrd="2" destOrd="0" presId="urn:microsoft.com/office/officeart/2018/2/layout/IconCircleList"/>
    <dgm:cxn modelId="{51F3FBF7-7659-4987-B54F-3BF25D0F664E}" type="presParOf" srcId="{B90D610E-605B-4727-A16D-3B26AC8B4B75}" destId="{E0A0304E-7582-47EF-B5E8-1A49B1F0A464}" srcOrd="3" destOrd="0" presId="urn:microsoft.com/office/officeart/2018/2/layout/IconCircleList"/>
    <dgm:cxn modelId="{24FEC516-C2B0-499F-A65E-798CC01B0AD5}" type="presParOf" srcId="{0F913BD0-BE62-4CCE-9405-A25D6C6B2749}" destId="{53124C8B-65FF-4E39-B2CA-1DB4917E4153}" srcOrd="1" destOrd="0" presId="urn:microsoft.com/office/officeart/2018/2/layout/IconCircleList"/>
    <dgm:cxn modelId="{62867E15-A3F0-4063-B063-A1ED9F0A6BEA}" type="presParOf" srcId="{0F913BD0-BE62-4CCE-9405-A25D6C6B2749}" destId="{3879582E-8B55-472B-B1D1-72FB3C1D77CD}" srcOrd="2" destOrd="0" presId="urn:microsoft.com/office/officeart/2018/2/layout/IconCircleList"/>
    <dgm:cxn modelId="{A2324031-7D54-43E3-BA83-A1C1C74AC93A}" type="presParOf" srcId="{3879582E-8B55-472B-B1D1-72FB3C1D77CD}" destId="{8859F620-0E9C-4279-B9D2-1A4658075726}" srcOrd="0" destOrd="0" presId="urn:microsoft.com/office/officeart/2018/2/layout/IconCircleList"/>
    <dgm:cxn modelId="{548E5CCA-ABA6-43A2-BBD6-E6F4008867DD}" type="presParOf" srcId="{3879582E-8B55-472B-B1D1-72FB3C1D77CD}" destId="{782CEA1D-ED6A-40FB-9EB4-8AB63D8DA384}" srcOrd="1" destOrd="0" presId="urn:microsoft.com/office/officeart/2018/2/layout/IconCircleList"/>
    <dgm:cxn modelId="{77DD58C4-FB08-45D0-84C5-A118692C968F}" type="presParOf" srcId="{3879582E-8B55-472B-B1D1-72FB3C1D77CD}" destId="{C341B308-454E-4637-B477-F68CF59D8723}" srcOrd="2" destOrd="0" presId="urn:microsoft.com/office/officeart/2018/2/layout/IconCircleList"/>
    <dgm:cxn modelId="{839249D8-B637-4130-B356-86E808C2BCE0}" type="presParOf" srcId="{3879582E-8B55-472B-B1D1-72FB3C1D77CD}" destId="{546813C0-D6F1-4315-A20F-7616C4B613EE}" srcOrd="3" destOrd="0" presId="urn:microsoft.com/office/officeart/2018/2/layout/IconCircleList"/>
    <dgm:cxn modelId="{A84B3B77-7AF3-43B2-9DCD-8EA54BA15709}" type="presParOf" srcId="{0F913BD0-BE62-4CCE-9405-A25D6C6B2749}" destId="{84938773-C34E-43E7-AF48-A919358DC2F1}" srcOrd="3" destOrd="0" presId="urn:microsoft.com/office/officeart/2018/2/layout/IconCircleList"/>
    <dgm:cxn modelId="{C582AD8C-CF37-4BFF-987E-15A07E1A6FE4}" type="presParOf" srcId="{0F913BD0-BE62-4CCE-9405-A25D6C6B2749}" destId="{4AA11CB3-F907-4EBD-A1EB-98D2519E5B06}" srcOrd="4" destOrd="0" presId="urn:microsoft.com/office/officeart/2018/2/layout/IconCircleList"/>
    <dgm:cxn modelId="{AC737EDB-0236-4B6F-B81A-31CA40840140}" type="presParOf" srcId="{4AA11CB3-F907-4EBD-A1EB-98D2519E5B06}" destId="{C41737AE-04A5-429A-B524-C97995BB7B5A}" srcOrd="0" destOrd="0" presId="urn:microsoft.com/office/officeart/2018/2/layout/IconCircleList"/>
    <dgm:cxn modelId="{0B49C23E-C21B-46FA-8BFD-F951E857FA56}" type="presParOf" srcId="{4AA11CB3-F907-4EBD-A1EB-98D2519E5B06}" destId="{08B6447F-BFAD-4535-83B6-A3096A5A53BC}" srcOrd="1" destOrd="0" presId="urn:microsoft.com/office/officeart/2018/2/layout/IconCircleList"/>
    <dgm:cxn modelId="{EBB422F3-5CA2-4A5E-A2D6-CB4432FE8E68}" type="presParOf" srcId="{4AA11CB3-F907-4EBD-A1EB-98D2519E5B06}" destId="{5DA2ABDD-A58A-4218-BD75-CDC958DD45D9}" srcOrd="2" destOrd="0" presId="urn:microsoft.com/office/officeart/2018/2/layout/IconCircleList"/>
    <dgm:cxn modelId="{A6B203AF-BB01-43F9-8FA5-473CC14DE572}" type="presParOf" srcId="{4AA11CB3-F907-4EBD-A1EB-98D2519E5B06}" destId="{6D601799-EA8A-434C-88DE-58834C99B9F9}" srcOrd="3" destOrd="0" presId="urn:microsoft.com/office/officeart/2018/2/layout/IconCircleList"/>
    <dgm:cxn modelId="{5D319B6E-3978-41BA-81D8-382EA0F9D9C0}" type="presParOf" srcId="{0F913BD0-BE62-4CCE-9405-A25D6C6B2749}" destId="{95CAB402-AB8B-4808-A25E-97B6F05B3D2B}" srcOrd="5" destOrd="0" presId="urn:microsoft.com/office/officeart/2018/2/layout/IconCircleList"/>
    <dgm:cxn modelId="{A0774D52-C823-480D-AF0C-187B209916A8}" type="presParOf" srcId="{0F913BD0-BE62-4CCE-9405-A25D6C6B2749}" destId="{13549121-6E6E-42EC-BACB-1033F05A6414}" srcOrd="6" destOrd="0" presId="urn:microsoft.com/office/officeart/2018/2/layout/IconCircleList"/>
    <dgm:cxn modelId="{F0663192-B964-4C6C-BCDC-1A645801ADF9}" type="presParOf" srcId="{13549121-6E6E-42EC-BACB-1033F05A6414}" destId="{07A69136-34EC-4169-999D-3EFFC52E6A10}" srcOrd="0" destOrd="0" presId="urn:microsoft.com/office/officeart/2018/2/layout/IconCircleList"/>
    <dgm:cxn modelId="{6EE50F8B-E5CC-442C-A025-1C473763FEDE}" type="presParOf" srcId="{13549121-6E6E-42EC-BACB-1033F05A6414}" destId="{B2E5773A-B708-4DBC-88FA-6A7971B10E9D}" srcOrd="1" destOrd="0" presId="urn:microsoft.com/office/officeart/2018/2/layout/IconCircleList"/>
    <dgm:cxn modelId="{16DBD574-B63C-4FC4-863F-B99012092AC5}" type="presParOf" srcId="{13549121-6E6E-42EC-BACB-1033F05A6414}" destId="{2C2D1C44-F5B0-42C1-A292-AAF648504516}" srcOrd="2" destOrd="0" presId="urn:microsoft.com/office/officeart/2018/2/layout/IconCircleList"/>
    <dgm:cxn modelId="{7EA5E340-FA88-4A4D-B924-CA7ACE1D0374}" type="presParOf" srcId="{13549121-6E6E-42EC-BACB-1033F05A6414}" destId="{994973C4-D2CB-4C45-BC4C-3BAE039CBFD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612FA0-9E00-41E6-8704-88A97816730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9B24E2F5-52E6-4C9A-8FE6-52ECB75A3747}">
      <dgm:prSet/>
      <dgm:spPr/>
      <dgm:t>
        <a:bodyPr/>
        <a:lstStyle/>
        <a:p>
          <a:r>
            <a:rPr lang="en-US" b="1"/>
            <a:t>Bad planning:</a:t>
          </a:r>
          <a:endParaRPr lang="en-US"/>
        </a:p>
      </dgm:t>
    </dgm:pt>
    <dgm:pt modelId="{C50F7671-B2B2-47CF-AD8F-028BBD77C6AB}" type="parTrans" cxnId="{66866CBF-ACDA-4BFC-8791-4B2D4FFDB986}">
      <dgm:prSet/>
      <dgm:spPr/>
      <dgm:t>
        <a:bodyPr/>
        <a:lstStyle/>
        <a:p>
          <a:endParaRPr lang="en-US"/>
        </a:p>
      </dgm:t>
    </dgm:pt>
    <dgm:pt modelId="{B4AC5238-A9FB-4395-BDC7-B655CF3D2CD8}" type="sibTrans" cxnId="{66866CBF-ACDA-4BFC-8791-4B2D4FFDB986}">
      <dgm:prSet/>
      <dgm:spPr/>
      <dgm:t>
        <a:bodyPr/>
        <a:lstStyle/>
        <a:p>
          <a:endParaRPr lang="en-US"/>
        </a:p>
      </dgm:t>
    </dgm:pt>
    <dgm:pt modelId="{A05A1C7A-A110-4D7F-AB1D-79D8FD597FF7}">
      <dgm:prSet/>
      <dgm:spPr/>
      <dgm:t>
        <a:bodyPr/>
        <a:lstStyle/>
        <a:p>
          <a:r>
            <a:rPr lang="en-US"/>
            <a:t>No clear plan for a task</a:t>
          </a:r>
        </a:p>
      </dgm:t>
    </dgm:pt>
    <dgm:pt modelId="{F09F0FDD-F2A0-48DB-8F7A-5BF227AC6921}" type="parTrans" cxnId="{2616CC24-2835-40A3-BD67-EE8823AACF40}">
      <dgm:prSet/>
      <dgm:spPr/>
      <dgm:t>
        <a:bodyPr/>
        <a:lstStyle/>
        <a:p>
          <a:endParaRPr lang="en-US"/>
        </a:p>
      </dgm:t>
    </dgm:pt>
    <dgm:pt modelId="{7E760CA8-4BD8-4C74-B5A8-B8E24EEBA0EC}" type="sibTrans" cxnId="{2616CC24-2835-40A3-BD67-EE8823AACF40}">
      <dgm:prSet/>
      <dgm:spPr/>
      <dgm:t>
        <a:bodyPr/>
        <a:lstStyle/>
        <a:p>
          <a:endParaRPr lang="en-US"/>
        </a:p>
      </dgm:t>
    </dgm:pt>
    <dgm:pt modelId="{31E725C8-2680-455F-A157-EB6EB5AB9EB6}">
      <dgm:prSet/>
      <dgm:spPr/>
      <dgm:t>
        <a:bodyPr/>
        <a:lstStyle/>
        <a:p>
          <a:r>
            <a:rPr lang="en-US"/>
            <a:t>Forget needed materials, steps, or time required</a:t>
          </a:r>
        </a:p>
      </dgm:t>
    </dgm:pt>
    <dgm:pt modelId="{95295423-E95F-4D4F-8E53-AEA9AE6833F1}" type="parTrans" cxnId="{DD80AD76-D38C-4702-951A-5AF5C8F191F4}">
      <dgm:prSet/>
      <dgm:spPr/>
      <dgm:t>
        <a:bodyPr/>
        <a:lstStyle/>
        <a:p>
          <a:endParaRPr lang="en-US"/>
        </a:p>
      </dgm:t>
    </dgm:pt>
    <dgm:pt modelId="{37E8D6BE-5C63-43E8-87B7-BED073312CFB}" type="sibTrans" cxnId="{DD80AD76-D38C-4702-951A-5AF5C8F191F4}">
      <dgm:prSet/>
      <dgm:spPr/>
      <dgm:t>
        <a:bodyPr/>
        <a:lstStyle/>
        <a:p>
          <a:endParaRPr lang="en-US"/>
        </a:p>
      </dgm:t>
    </dgm:pt>
    <dgm:pt modelId="{9B73A88F-3C4A-476B-8E1D-4333FC8196B6}">
      <dgm:prSet/>
      <dgm:spPr/>
      <dgm:t>
        <a:bodyPr/>
        <a:lstStyle/>
        <a:p>
          <a:r>
            <a:rPr lang="en-US"/>
            <a:t>Can cause delays, stress, or messy results</a:t>
          </a:r>
        </a:p>
      </dgm:t>
    </dgm:pt>
    <dgm:pt modelId="{0BB1D00C-C1C9-419D-A6B3-8D802B30227C}" type="parTrans" cxnId="{6692D955-2491-4ACE-9D14-71551C0EBEF3}">
      <dgm:prSet/>
      <dgm:spPr/>
      <dgm:t>
        <a:bodyPr/>
        <a:lstStyle/>
        <a:p>
          <a:endParaRPr lang="en-US"/>
        </a:p>
      </dgm:t>
    </dgm:pt>
    <dgm:pt modelId="{1628DA52-1B39-4EFF-A901-2BE026CF6332}" type="sibTrans" cxnId="{6692D955-2491-4ACE-9D14-71551C0EBEF3}">
      <dgm:prSet/>
      <dgm:spPr/>
      <dgm:t>
        <a:bodyPr/>
        <a:lstStyle/>
        <a:p>
          <a:endParaRPr lang="en-US"/>
        </a:p>
      </dgm:t>
    </dgm:pt>
    <dgm:pt modelId="{526EAEF5-7393-478A-8F4C-F652B3AE01BD}">
      <dgm:prSet/>
      <dgm:spPr/>
      <dgm:t>
        <a:bodyPr/>
        <a:lstStyle/>
        <a:p>
          <a:r>
            <a:rPr lang="en-US" b="1"/>
            <a:t>Poor time management:</a:t>
          </a:r>
          <a:endParaRPr lang="en-US"/>
        </a:p>
      </dgm:t>
    </dgm:pt>
    <dgm:pt modelId="{426D238A-9573-40B4-8640-54B4D8882CD1}" type="parTrans" cxnId="{7E972AC0-1D3E-4910-AA56-DFA0D47C6608}">
      <dgm:prSet/>
      <dgm:spPr/>
      <dgm:t>
        <a:bodyPr/>
        <a:lstStyle/>
        <a:p>
          <a:endParaRPr lang="en-US"/>
        </a:p>
      </dgm:t>
    </dgm:pt>
    <dgm:pt modelId="{2048FC3E-8376-4BE8-8EB2-50C6FE18215D}" type="sibTrans" cxnId="{7E972AC0-1D3E-4910-AA56-DFA0D47C6608}">
      <dgm:prSet/>
      <dgm:spPr/>
      <dgm:t>
        <a:bodyPr/>
        <a:lstStyle/>
        <a:p>
          <a:endParaRPr lang="en-US"/>
        </a:p>
      </dgm:t>
    </dgm:pt>
    <dgm:pt modelId="{00CCE7CA-DB5F-484E-9E22-0EE9D60B6105}">
      <dgm:prSet/>
      <dgm:spPr/>
      <dgm:t>
        <a:bodyPr/>
        <a:lstStyle/>
        <a:p>
          <a:r>
            <a:rPr lang="en-US"/>
            <a:t>Not using time effectively</a:t>
          </a:r>
        </a:p>
      </dgm:t>
    </dgm:pt>
    <dgm:pt modelId="{152B7FE9-4096-4316-A249-D653E353AE34}" type="parTrans" cxnId="{0CDF708D-2D18-4959-AAE1-ECBD1A0C2441}">
      <dgm:prSet/>
      <dgm:spPr/>
      <dgm:t>
        <a:bodyPr/>
        <a:lstStyle/>
        <a:p>
          <a:endParaRPr lang="en-US"/>
        </a:p>
      </dgm:t>
    </dgm:pt>
    <dgm:pt modelId="{315E6FAA-7C13-4031-8384-F973DFAB75CD}" type="sibTrans" cxnId="{0CDF708D-2D18-4959-AAE1-ECBD1A0C2441}">
      <dgm:prSet/>
      <dgm:spPr/>
      <dgm:t>
        <a:bodyPr/>
        <a:lstStyle/>
        <a:p>
          <a:endParaRPr lang="en-US"/>
        </a:p>
      </dgm:t>
    </dgm:pt>
    <dgm:pt modelId="{382B3855-C04F-43FC-8286-A71BAA042E62}">
      <dgm:prSet/>
      <dgm:spPr/>
      <dgm:t>
        <a:bodyPr/>
        <a:lstStyle/>
        <a:p>
          <a:r>
            <a:rPr lang="en-US"/>
            <a:t>Spending too much time on one thing, distractions, or procrastination</a:t>
          </a:r>
        </a:p>
      </dgm:t>
    </dgm:pt>
    <dgm:pt modelId="{1A98295B-3AA4-4B22-8D42-C188898B5BE0}" type="parTrans" cxnId="{1F506145-DDFD-4D7F-808F-370EC760C621}">
      <dgm:prSet/>
      <dgm:spPr/>
      <dgm:t>
        <a:bodyPr/>
        <a:lstStyle/>
        <a:p>
          <a:endParaRPr lang="en-US"/>
        </a:p>
      </dgm:t>
    </dgm:pt>
    <dgm:pt modelId="{5056B7D0-2B68-40EC-BAC4-E77E2BF5A3CB}" type="sibTrans" cxnId="{1F506145-DDFD-4D7F-808F-370EC760C621}">
      <dgm:prSet/>
      <dgm:spPr/>
      <dgm:t>
        <a:bodyPr/>
        <a:lstStyle/>
        <a:p>
          <a:endParaRPr lang="en-US"/>
        </a:p>
      </dgm:t>
    </dgm:pt>
    <dgm:pt modelId="{4B4F8736-2293-41A1-926A-C7901434359B}">
      <dgm:prSet/>
      <dgm:spPr/>
      <dgm:t>
        <a:bodyPr/>
        <a:lstStyle/>
        <a:p>
          <a:r>
            <a:rPr lang="en-US"/>
            <a:t>Leads to stress, rushing, and unfinished tasks</a:t>
          </a:r>
        </a:p>
      </dgm:t>
    </dgm:pt>
    <dgm:pt modelId="{A52B7C11-C5AD-442C-8A38-B2FF5B531BBC}" type="parTrans" cxnId="{C3DDB3DB-7BCB-4B00-A045-DE397A46C026}">
      <dgm:prSet/>
      <dgm:spPr/>
      <dgm:t>
        <a:bodyPr/>
        <a:lstStyle/>
        <a:p>
          <a:endParaRPr lang="en-US"/>
        </a:p>
      </dgm:t>
    </dgm:pt>
    <dgm:pt modelId="{1BAF5BAD-73C5-4C66-B007-7D6404A14742}" type="sibTrans" cxnId="{C3DDB3DB-7BCB-4B00-A045-DE397A46C026}">
      <dgm:prSet/>
      <dgm:spPr/>
      <dgm:t>
        <a:bodyPr/>
        <a:lstStyle/>
        <a:p>
          <a:endParaRPr lang="en-US"/>
        </a:p>
      </dgm:t>
    </dgm:pt>
    <dgm:pt modelId="{5BC5741B-8B4B-4DEF-9B19-CB9E2AFC5623}" type="pres">
      <dgm:prSet presAssocID="{85612FA0-9E00-41E6-8704-88A978167306}" presName="linear" presStyleCnt="0">
        <dgm:presLayoutVars>
          <dgm:dir/>
          <dgm:animLvl val="lvl"/>
          <dgm:resizeHandles val="exact"/>
        </dgm:presLayoutVars>
      </dgm:prSet>
      <dgm:spPr/>
    </dgm:pt>
    <dgm:pt modelId="{2F360F5E-DC83-4F47-AD71-DFAD02B4EE48}" type="pres">
      <dgm:prSet presAssocID="{9B24E2F5-52E6-4C9A-8FE6-52ECB75A3747}" presName="parentLin" presStyleCnt="0"/>
      <dgm:spPr/>
    </dgm:pt>
    <dgm:pt modelId="{D879B53E-4F48-40DC-A127-CD47286DF062}" type="pres">
      <dgm:prSet presAssocID="{9B24E2F5-52E6-4C9A-8FE6-52ECB75A3747}" presName="parentLeftMargin" presStyleLbl="node1" presStyleIdx="0" presStyleCnt="2"/>
      <dgm:spPr/>
    </dgm:pt>
    <dgm:pt modelId="{39A3AD07-61B6-4A16-9207-399DFC819F0F}" type="pres">
      <dgm:prSet presAssocID="{9B24E2F5-52E6-4C9A-8FE6-52ECB75A3747}" presName="parentText" presStyleLbl="node1" presStyleIdx="0" presStyleCnt="2">
        <dgm:presLayoutVars>
          <dgm:chMax val="0"/>
          <dgm:bulletEnabled val="1"/>
        </dgm:presLayoutVars>
      </dgm:prSet>
      <dgm:spPr/>
    </dgm:pt>
    <dgm:pt modelId="{7983DAB6-C5A7-4893-ADDB-7CA00D6E1B19}" type="pres">
      <dgm:prSet presAssocID="{9B24E2F5-52E6-4C9A-8FE6-52ECB75A3747}" presName="negativeSpace" presStyleCnt="0"/>
      <dgm:spPr/>
    </dgm:pt>
    <dgm:pt modelId="{C365E57F-294B-4303-8691-080E872DB5AD}" type="pres">
      <dgm:prSet presAssocID="{9B24E2F5-52E6-4C9A-8FE6-52ECB75A3747}" presName="childText" presStyleLbl="conFgAcc1" presStyleIdx="0" presStyleCnt="2">
        <dgm:presLayoutVars>
          <dgm:bulletEnabled val="1"/>
        </dgm:presLayoutVars>
      </dgm:prSet>
      <dgm:spPr/>
    </dgm:pt>
    <dgm:pt modelId="{3DFCAC6E-D7A6-4FF3-9C48-7317ECCA72C0}" type="pres">
      <dgm:prSet presAssocID="{B4AC5238-A9FB-4395-BDC7-B655CF3D2CD8}" presName="spaceBetweenRectangles" presStyleCnt="0"/>
      <dgm:spPr/>
    </dgm:pt>
    <dgm:pt modelId="{C775EC41-F49C-47A4-AD42-DDC696742E2B}" type="pres">
      <dgm:prSet presAssocID="{526EAEF5-7393-478A-8F4C-F652B3AE01BD}" presName="parentLin" presStyleCnt="0"/>
      <dgm:spPr/>
    </dgm:pt>
    <dgm:pt modelId="{357FC056-616F-45C8-9027-E9C177096A11}" type="pres">
      <dgm:prSet presAssocID="{526EAEF5-7393-478A-8F4C-F652B3AE01BD}" presName="parentLeftMargin" presStyleLbl="node1" presStyleIdx="0" presStyleCnt="2"/>
      <dgm:spPr/>
    </dgm:pt>
    <dgm:pt modelId="{37C645E2-373E-470D-AF97-FDED5046C7DC}" type="pres">
      <dgm:prSet presAssocID="{526EAEF5-7393-478A-8F4C-F652B3AE01BD}" presName="parentText" presStyleLbl="node1" presStyleIdx="1" presStyleCnt="2">
        <dgm:presLayoutVars>
          <dgm:chMax val="0"/>
          <dgm:bulletEnabled val="1"/>
        </dgm:presLayoutVars>
      </dgm:prSet>
      <dgm:spPr/>
    </dgm:pt>
    <dgm:pt modelId="{A0620579-E06B-4FB9-BF2E-D0FC85195D64}" type="pres">
      <dgm:prSet presAssocID="{526EAEF5-7393-478A-8F4C-F652B3AE01BD}" presName="negativeSpace" presStyleCnt="0"/>
      <dgm:spPr/>
    </dgm:pt>
    <dgm:pt modelId="{87C2C71C-8842-463C-A814-D02954D6EFA2}" type="pres">
      <dgm:prSet presAssocID="{526EAEF5-7393-478A-8F4C-F652B3AE01BD}" presName="childText" presStyleLbl="conFgAcc1" presStyleIdx="1" presStyleCnt="2">
        <dgm:presLayoutVars>
          <dgm:bulletEnabled val="1"/>
        </dgm:presLayoutVars>
      </dgm:prSet>
      <dgm:spPr/>
    </dgm:pt>
  </dgm:ptLst>
  <dgm:cxnLst>
    <dgm:cxn modelId="{E22D750F-C427-44C5-A7A6-2DE76881B1DB}" type="presOf" srcId="{31E725C8-2680-455F-A157-EB6EB5AB9EB6}" destId="{C365E57F-294B-4303-8691-080E872DB5AD}" srcOrd="0" destOrd="1" presId="urn:microsoft.com/office/officeart/2005/8/layout/list1"/>
    <dgm:cxn modelId="{2616CC24-2835-40A3-BD67-EE8823AACF40}" srcId="{9B24E2F5-52E6-4C9A-8FE6-52ECB75A3747}" destId="{A05A1C7A-A110-4D7F-AB1D-79D8FD597FF7}" srcOrd="0" destOrd="0" parTransId="{F09F0FDD-F2A0-48DB-8F7A-5BF227AC6921}" sibTransId="{7E760CA8-4BD8-4C74-B5A8-B8E24EEBA0EC}"/>
    <dgm:cxn modelId="{1F506145-DDFD-4D7F-808F-370EC760C621}" srcId="{526EAEF5-7393-478A-8F4C-F652B3AE01BD}" destId="{382B3855-C04F-43FC-8286-A71BAA042E62}" srcOrd="1" destOrd="0" parTransId="{1A98295B-3AA4-4B22-8D42-C188898B5BE0}" sibTransId="{5056B7D0-2B68-40EC-BAC4-E77E2BF5A3CB}"/>
    <dgm:cxn modelId="{F9330875-37B5-40AA-B9A4-39FEBEA59DA2}" type="presOf" srcId="{9B24E2F5-52E6-4C9A-8FE6-52ECB75A3747}" destId="{39A3AD07-61B6-4A16-9207-399DFC819F0F}" srcOrd="1" destOrd="0" presId="urn:microsoft.com/office/officeart/2005/8/layout/list1"/>
    <dgm:cxn modelId="{6692D955-2491-4ACE-9D14-71551C0EBEF3}" srcId="{9B24E2F5-52E6-4C9A-8FE6-52ECB75A3747}" destId="{9B73A88F-3C4A-476B-8E1D-4333FC8196B6}" srcOrd="2" destOrd="0" parTransId="{0BB1D00C-C1C9-419D-A6B3-8D802B30227C}" sibTransId="{1628DA52-1B39-4EFF-A901-2BE026CF6332}"/>
    <dgm:cxn modelId="{DD80AD76-D38C-4702-951A-5AF5C8F191F4}" srcId="{9B24E2F5-52E6-4C9A-8FE6-52ECB75A3747}" destId="{31E725C8-2680-455F-A157-EB6EB5AB9EB6}" srcOrd="1" destOrd="0" parTransId="{95295423-E95F-4D4F-8E53-AEA9AE6833F1}" sibTransId="{37E8D6BE-5C63-43E8-87B7-BED073312CFB}"/>
    <dgm:cxn modelId="{0CDF708D-2D18-4959-AAE1-ECBD1A0C2441}" srcId="{526EAEF5-7393-478A-8F4C-F652B3AE01BD}" destId="{00CCE7CA-DB5F-484E-9E22-0EE9D60B6105}" srcOrd="0" destOrd="0" parTransId="{152B7FE9-4096-4316-A249-D653E353AE34}" sibTransId="{315E6FAA-7C13-4031-8384-F973DFAB75CD}"/>
    <dgm:cxn modelId="{1DEE3797-40D9-4476-86D9-B8CA6F7D9AF5}" type="presOf" srcId="{4B4F8736-2293-41A1-926A-C7901434359B}" destId="{87C2C71C-8842-463C-A814-D02954D6EFA2}" srcOrd="0" destOrd="2" presId="urn:microsoft.com/office/officeart/2005/8/layout/list1"/>
    <dgm:cxn modelId="{0BF6C39E-1807-454F-B49A-0618D88C3EFD}" type="presOf" srcId="{382B3855-C04F-43FC-8286-A71BAA042E62}" destId="{87C2C71C-8842-463C-A814-D02954D6EFA2}" srcOrd="0" destOrd="1" presId="urn:microsoft.com/office/officeart/2005/8/layout/list1"/>
    <dgm:cxn modelId="{949532A0-D617-40DA-82C3-8A720885B284}" type="presOf" srcId="{85612FA0-9E00-41E6-8704-88A978167306}" destId="{5BC5741B-8B4B-4DEF-9B19-CB9E2AFC5623}" srcOrd="0" destOrd="0" presId="urn:microsoft.com/office/officeart/2005/8/layout/list1"/>
    <dgm:cxn modelId="{0178ADA2-DCB7-421C-B8BD-57AABB9AAE0B}" type="presOf" srcId="{9B73A88F-3C4A-476B-8E1D-4333FC8196B6}" destId="{C365E57F-294B-4303-8691-080E872DB5AD}" srcOrd="0" destOrd="2" presId="urn:microsoft.com/office/officeart/2005/8/layout/list1"/>
    <dgm:cxn modelId="{D91E7BB8-9ACD-4758-B01E-1DC70E4B2CC1}" type="presOf" srcId="{9B24E2F5-52E6-4C9A-8FE6-52ECB75A3747}" destId="{D879B53E-4F48-40DC-A127-CD47286DF062}" srcOrd="0" destOrd="0" presId="urn:microsoft.com/office/officeart/2005/8/layout/list1"/>
    <dgm:cxn modelId="{23B39BB8-1FAF-4BDF-8E6A-596164015B9D}" type="presOf" srcId="{A05A1C7A-A110-4D7F-AB1D-79D8FD597FF7}" destId="{C365E57F-294B-4303-8691-080E872DB5AD}" srcOrd="0" destOrd="0" presId="urn:microsoft.com/office/officeart/2005/8/layout/list1"/>
    <dgm:cxn modelId="{66866CBF-ACDA-4BFC-8791-4B2D4FFDB986}" srcId="{85612FA0-9E00-41E6-8704-88A978167306}" destId="{9B24E2F5-52E6-4C9A-8FE6-52ECB75A3747}" srcOrd="0" destOrd="0" parTransId="{C50F7671-B2B2-47CF-AD8F-028BBD77C6AB}" sibTransId="{B4AC5238-A9FB-4395-BDC7-B655CF3D2CD8}"/>
    <dgm:cxn modelId="{7E972AC0-1D3E-4910-AA56-DFA0D47C6608}" srcId="{85612FA0-9E00-41E6-8704-88A978167306}" destId="{526EAEF5-7393-478A-8F4C-F652B3AE01BD}" srcOrd="1" destOrd="0" parTransId="{426D238A-9573-40B4-8640-54B4D8882CD1}" sibTransId="{2048FC3E-8376-4BE8-8EB2-50C6FE18215D}"/>
    <dgm:cxn modelId="{E4DEAFC7-EE4C-4DD4-856D-D8C7C4C5D619}" type="presOf" srcId="{00CCE7CA-DB5F-484E-9E22-0EE9D60B6105}" destId="{87C2C71C-8842-463C-A814-D02954D6EFA2}" srcOrd="0" destOrd="0" presId="urn:microsoft.com/office/officeart/2005/8/layout/list1"/>
    <dgm:cxn modelId="{C3DDB3DB-7BCB-4B00-A045-DE397A46C026}" srcId="{526EAEF5-7393-478A-8F4C-F652B3AE01BD}" destId="{4B4F8736-2293-41A1-926A-C7901434359B}" srcOrd="2" destOrd="0" parTransId="{A52B7C11-C5AD-442C-8A38-B2FF5B531BBC}" sibTransId="{1BAF5BAD-73C5-4C66-B007-7D6404A14742}"/>
    <dgm:cxn modelId="{D34484DE-D119-45D4-B7BA-603F511D7EC5}" type="presOf" srcId="{526EAEF5-7393-478A-8F4C-F652B3AE01BD}" destId="{37C645E2-373E-470D-AF97-FDED5046C7DC}" srcOrd="1" destOrd="0" presId="urn:microsoft.com/office/officeart/2005/8/layout/list1"/>
    <dgm:cxn modelId="{34666EFF-61AB-4C6C-8B5C-7C1DF628FA98}" type="presOf" srcId="{526EAEF5-7393-478A-8F4C-F652B3AE01BD}" destId="{357FC056-616F-45C8-9027-E9C177096A11}" srcOrd="0" destOrd="0" presId="urn:microsoft.com/office/officeart/2005/8/layout/list1"/>
    <dgm:cxn modelId="{F6B482DB-20B5-480F-97B9-4E29022D780F}" type="presParOf" srcId="{5BC5741B-8B4B-4DEF-9B19-CB9E2AFC5623}" destId="{2F360F5E-DC83-4F47-AD71-DFAD02B4EE48}" srcOrd="0" destOrd="0" presId="urn:microsoft.com/office/officeart/2005/8/layout/list1"/>
    <dgm:cxn modelId="{B4D0EF85-4A58-4283-B86B-EBBA992C4F61}" type="presParOf" srcId="{2F360F5E-DC83-4F47-AD71-DFAD02B4EE48}" destId="{D879B53E-4F48-40DC-A127-CD47286DF062}" srcOrd="0" destOrd="0" presId="urn:microsoft.com/office/officeart/2005/8/layout/list1"/>
    <dgm:cxn modelId="{69618A8B-6E43-4AFE-B4A0-153630F46106}" type="presParOf" srcId="{2F360F5E-DC83-4F47-AD71-DFAD02B4EE48}" destId="{39A3AD07-61B6-4A16-9207-399DFC819F0F}" srcOrd="1" destOrd="0" presId="urn:microsoft.com/office/officeart/2005/8/layout/list1"/>
    <dgm:cxn modelId="{485066EE-DA70-4D45-BC2D-E63D478C879B}" type="presParOf" srcId="{5BC5741B-8B4B-4DEF-9B19-CB9E2AFC5623}" destId="{7983DAB6-C5A7-4893-ADDB-7CA00D6E1B19}" srcOrd="1" destOrd="0" presId="urn:microsoft.com/office/officeart/2005/8/layout/list1"/>
    <dgm:cxn modelId="{D5C87547-B964-41D6-8737-BA49F27AD501}" type="presParOf" srcId="{5BC5741B-8B4B-4DEF-9B19-CB9E2AFC5623}" destId="{C365E57F-294B-4303-8691-080E872DB5AD}" srcOrd="2" destOrd="0" presId="urn:microsoft.com/office/officeart/2005/8/layout/list1"/>
    <dgm:cxn modelId="{F3C084FD-1729-4A16-BB12-B6CAD55214BB}" type="presParOf" srcId="{5BC5741B-8B4B-4DEF-9B19-CB9E2AFC5623}" destId="{3DFCAC6E-D7A6-4FF3-9C48-7317ECCA72C0}" srcOrd="3" destOrd="0" presId="urn:microsoft.com/office/officeart/2005/8/layout/list1"/>
    <dgm:cxn modelId="{019A86E1-9E80-4080-8FFE-C8BBA0A2049E}" type="presParOf" srcId="{5BC5741B-8B4B-4DEF-9B19-CB9E2AFC5623}" destId="{C775EC41-F49C-47A4-AD42-DDC696742E2B}" srcOrd="4" destOrd="0" presId="urn:microsoft.com/office/officeart/2005/8/layout/list1"/>
    <dgm:cxn modelId="{EF2E11C7-7771-414C-A6B5-22B6F4BD30E0}" type="presParOf" srcId="{C775EC41-F49C-47A4-AD42-DDC696742E2B}" destId="{357FC056-616F-45C8-9027-E9C177096A11}" srcOrd="0" destOrd="0" presId="urn:microsoft.com/office/officeart/2005/8/layout/list1"/>
    <dgm:cxn modelId="{C67F758B-5D08-4F57-84A7-6A36A79C571A}" type="presParOf" srcId="{C775EC41-F49C-47A4-AD42-DDC696742E2B}" destId="{37C645E2-373E-470D-AF97-FDED5046C7DC}" srcOrd="1" destOrd="0" presId="urn:microsoft.com/office/officeart/2005/8/layout/list1"/>
    <dgm:cxn modelId="{5F3A4F98-953F-4142-B106-8CFD5BF003CA}" type="presParOf" srcId="{5BC5741B-8B4B-4DEF-9B19-CB9E2AFC5623}" destId="{A0620579-E06B-4FB9-BF2E-D0FC85195D64}" srcOrd="5" destOrd="0" presId="urn:microsoft.com/office/officeart/2005/8/layout/list1"/>
    <dgm:cxn modelId="{7B993B18-68D7-440C-8452-91E05743B3B2}" type="presParOf" srcId="{5BC5741B-8B4B-4DEF-9B19-CB9E2AFC5623}" destId="{87C2C71C-8842-463C-A814-D02954D6EFA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949419-2DE4-4770-AB0B-E0C552685D74}" type="doc">
      <dgm:prSet loTypeId="urn:microsoft.com/office/officeart/2018/2/layout/IconCircle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06640B15-E41A-4628-82D9-48D7F04CC660}">
      <dgm:prSet/>
      <dgm:spPr/>
      <dgm:t>
        <a:bodyPr/>
        <a:lstStyle/>
        <a:p>
          <a:pPr>
            <a:lnSpc>
              <a:spcPct val="100000"/>
            </a:lnSpc>
          </a:pPr>
          <a:r>
            <a:rPr lang="en-US"/>
            <a:t>Less stress</a:t>
          </a:r>
        </a:p>
      </dgm:t>
    </dgm:pt>
    <dgm:pt modelId="{D396EDFC-8AEA-44CA-B467-39AC9DB1E732}" type="parTrans" cxnId="{294FEF1B-716B-4D17-AC66-7FE2D86ACFCF}">
      <dgm:prSet/>
      <dgm:spPr/>
      <dgm:t>
        <a:bodyPr/>
        <a:lstStyle/>
        <a:p>
          <a:endParaRPr lang="en-US"/>
        </a:p>
      </dgm:t>
    </dgm:pt>
    <dgm:pt modelId="{C53F800A-350A-4EC2-88A6-E9E0D065D3D7}" type="sibTrans" cxnId="{294FEF1B-716B-4D17-AC66-7FE2D86ACFCF}">
      <dgm:prSet/>
      <dgm:spPr/>
      <dgm:t>
        <a:bodyPr/>
        <a:lstStyle/>
        <a:p>
          <a:pPr>
            <a:lnSpc>
              <a:spcPct val="100000"/>
            </a:lnSpc>
          </a:pPr>
          <a:endParaRPr lang="en-US"/>
        </a:p>
      </dgm:t>
    </dgm:pt>
    <dgm:pt modelId="{A1977F62-DDB3-4297-B20D-D2E87AC1B3EF}">
      <dgm:prSet/>
      <dgm:spPr/>
      <dgm:t>
        <a:bodyPr/>
        <a:lstStyle/>
        <a:p>
          <a:pPr>
            <a:lnSpc>
              <a:spcPct val="100000"/>
            </a:lnSpc>
          </a:pPr>
          <a:r>
            <a:rPr lang="en-US"/>
            <a:t>Time to exercise, sleep and eat properly</a:t>
          </a:r>
        </a:p>
      </dgm:t>
    </dgm:pt>
    <dgm:pt modelId="{5077415B-B31C-4F64-A921-63369730B10E}" type="parTrans" cxnId="{D03ED52E-64E5-494E-A603-C8DDFD2F3DAF}">
      <dgm:prSet/>
      <dgm:spPr/>
      <dgm:t>
        <a:bodyPr/>
        <a:lstStyle/>
        <a:p>
          <a:endParaRPr lang="en-US"/>
        </a:p>
      </dgm:t>
    </dgm:pt>
    <dgm:pt modelId="{73671500-7750-4CF9-AE98-9E36368BF538}" type="sibTrans" cxnId="{D03ED52E-64E5-494E-A603-C8DDFD2F3DAF}">
      <dgm:prSet/>
      <dgm:spPr/>
      <dgm:t>
        <a:bodyPr/>
        <a:lstStyle/>
        <a:p>
          <a:pPr>
            <a:lnSpc>
              <a:spcPct val="100000"/>
            </a:lnSpc>
          </a:pPr>
          <a:endParaRPr lang="en-US"/>
        </a:p>
      </dgm:t>
    </dgm:pt>
    <dgm:pt modelId="{DADBF7F1-E1E9-4B53-A892-6C4702C55DA6}">
      <dgm:prSet/>
      <dgm:spPr/>
      <dgm:t>
        <a:bodyPr/>
        <a:lstStyle/>
        <a:p>
          <a:pPr>
            <a:lnSpc>
              <a:spcPct val="100000"/>
            </a:lnSpc>
          </a:pPr>
          <a:r>
            <a:rPr lang="en-US"/>
            <a:t>Improvement in your marks</a:t>
          </a:r>
        </a:p>
      </dgm:t>
    </dgm:pt>
    <dgm:pt modelId="{A2A385DF-3613-4332-B20D-C466E28556F8}" type="parTrans" cxnId="{A7677AEC-87DA-459D-AF0E-08036B94E74F}">
      <dgm:prSet/>
      <dgm:spPr/>
      <dgm:t>
        <a:bodyPr/>
        <a:lstStyle/>
        <a:p>
          <a:endParaRPr lang="en-US"/>
        </a:p>
      </dgm:t>
    </dgm:pt>
    <dgm:pt modelId="{C39654C9-2410-4687-BF7E-FC3BEFEC4D48}" type="sibTrans" cxnId="{A7677AEC-87DA-459D-AF0E-08036B94E74F}">
      <dgm:prSet/>
      <dgm:spPr/>
      <dgm:t>
        <a:bodyPr/>
        <a:lstStyle/>
        <a:p>
          <a:pPr>
            <a:lnSpc>
              <a:spcPct val="100000"/>
            </a:lnSpc>
          </a:pPr>
          <a:endParaRPr lang="en-US"/>
        </a:p>
      </dgm:t>
    </dgm:pt>
    <dgm:pt modelId="{3321D3E1-87EE-4DF7-AF5D-D756D92729B5}">
      <dgm:prSet/>
      <dgm:spPr/>
      <dgm:t>
        <a:bodyPr/>
        <a:lstStyle/>
        <a:p>
          <a:pPr>
            <a:lnSpc>
              <a:spcPct val="100000"/>
            </a:lnSpc>
          </a:pPr>
          <a:r>
            <a:rPr lang="en-US"/>
            <a:t>You won’t miss any important deadlines</a:t>
          </a:r>
        </a:p>
      </dgm:t>
    </dgm:pt>
    <dgm:pt modelId="{89CBCEB6-0AB2-4F7F-82BA-5A010CFFC92A}" type="parTrans" cxnId="{BEB9C1F0-FCBE-47F8-AD05-261E23BA5677}">
      <dgm:prSet/>
      <dgm:spPr/>
      <dgm:t>
        <a:bodyPr/>
        <a:lstStyle/>
        <a:p>
          <a:endParaRPr lang="en-US"/>
        </a:p>
      </dgm:t>
    </dgm:pt>
    <dgm:pt modelId="{0B268C25-2688-4DD6-BF68-9C7AD60AEE19}" type="sibTrans" cxnId="{BEB9C1F0-FCBE-47F8-AD05-261E23BA5677}">
      <dgm:prSet/>
      <dgm:spPr/>
      <dgm:t>
        <a:bodyPr/>
        <a:lstStyle/>
        <a:p>
          <a:pPr>
            <a:lnSpc>
              <a:spcPct val="100000"/>
            </a:lnSpc>
          </a:pPr>
          <a:endParaRPr lang="en-US"/>
        </a:p>
      </dgm:t>
    </dgm:pt>
    <dgm:pt modelId="{CBC5DBFD-B05D-4449-800C-7B0ECE313ECA}">
      <dgm:prSet/>
      <dgm:spPr/>
      <dgm:t>
        <a:bodyPr/>
        <a:lstStyle/>
        <a:p>
          <a:pPr>
            <a:lnSpc>
              <a:spcPct val="100000"/>
            </a:lnSpc>
          </a:pPr>
          <a:r>
            <a:rPr lang="en-US"/>
            <a:t>Prepares you for studies and life after school</a:t>
          </a:r>
        </a:p>
      </dgm:t>
    </dgm:pt>
    <dgm:pt modelId="{839FEA49-61C6-4B0D-A802-7C54A59F9827}" type="parTrans" cxnId="{6C80A48D-F681-494C-BBE8-4C63F7F838A6}">
      <dgm:prSet/>
      <dgm:spPr/>
      <dgm:t>
        <a:bodyPr/>
        <a:lstStyle/>
        <a:p>
          <a:endParaRPr lang="en-US"/>
        </a:p>
      </dgm:t>
    </dgm:pt>
    <dgm:pt modelId="{50F63285-40CB-473B-B12A-3217F0949EBB}" type="sibTrans" cxnId="{6C80A48D-F681-494C-BBE8-4C63F7F838A6}">
      <dgm:prSet/>
      <dgm:spPr/>
      <dgm:t>
        <a:bodyPr/>
        <a:lstStyle/>
        <a:p>
          <a:endParaRPr lang="en-US"/>
        </a:p>
      </dgm:t>
    </dgm:pt>
    <dgm:pt modelId="{ACC2165F-1995-4648-9B2E-EF909EC6BD36}" type="pres">
      <dgm:prSet presAssocID="{4C949419-2DE4-4770-AB0B-E0C552685D74}" presName="root" presStyleCnt="0">
        <dgm:presLayoutVars>
          <dgm:dir/>
          <dgm:resizeHandles val="exact"/>
        </dgm:presLayoutVars>
      </dgm:prSet>
      <dgm:spPr/>
    </dgm:pt>
    <dgm:pt modelId="{5BB5C4D6-CFC2-49D5-8278-AFDC4FC10148}" type="pres">
      <dgm:prSet presAssocID="{4C949419-2DE4-4770-AB0B-E0C552685D74}" presName="container" presStyleCnt="0">
        <dgm:presLayoutVars>
          <dgm:dir/>
          <dgm:resizeHandles val="exact"/>
        </dgm:presLayoutVars>
      </dgm:prSet>
      <dgm:spPr/>
    </dgm:pt>
    <dgm:pt modelId="{E4859021-5D3A-4CD5-B8A2-CAEB9D237A33}" type="pres">
      <dgm:prSet presAssocID="{06640B15-E41A-4628-82D9-48D7F04CC660}" presName="compNode" presStyleCnt="0"/>
      <dgm:spPr/>
    </dgm:pt>
    <dgm:pt modelId="{955E0500-A5DD-4558-A5CD-A9308C7009B5}" type="pres">
      <dgm:prSet presAssocID="{06640B15-E41A-4628-82D9-48D7F04CC660}" presName="iconBgRect" presStyleLbl="bgShp" presStyleIdx="0" presStyleCnt="5"/>
      <dgm:spPr/>
    </dgm:pt>
    <dgm:pt modelId="{C16C0B2D-BE5C-4F4D-B8FF-F49C32295658}" type="pres">
      <dgm:prSet presAssocID="{06640B15-E41A-4628-82D9-48D7F04CC66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F39CE3F2-C431-4686-A863-9CE85BDC6763}" type="pres">
      <dgm:prSet presAssocID="{06640B15-E41A-4628-82D9-48D7F04CC660}" presName="spaceRect" presStyleCnt="0"/>
      <dgm:spPr/>
    </dgm:pt>
    <dgm:pt modelId="{92BEFF9F-8FD6-4876-A7D4-AFBF54C91919}" type="pres">
      <dgm:prSet presAssocID="{06640B15-E41A-4628-82D9-48D7F04CC660}" presName="textRect" presStyleLbl="revTx" presStyleIdx="0" presStyleCnt="5">
        <dgm:presLayoutVars>
          <dgm:chMax val="1"/>
          <dgm:chPref val="1"/>
        </dgm:presLayoutVars>
      </dgm:prSet>
      <dgm:spPr/>
    </dgm:pt>
    <dgm:pt modelId="{2A27F65B-E32D-4860-9778-23B006B16B26}" type="pres">
      <dgm:prSet presAssocID="{C53F800A-350A-4EC2-88A6-E9E0D065D3D7}" presName="sibTrans" presStyleLbl="sibTrans2D1" presStyleIdx="0" presStyleCnt="0"/>
      <dgm:spPr/>
    </dgm:pt>
    <dgm:pt modelId="{D6930158-5B87-4B94-857C-8B21A0E602D1}" type="pres">
      <dgm:prSet presAssocID="{A1977F62-DDB3-4297-B20D-D2E87AC1B3EF}" presName="compNode" presStyleCnt="0"/>
      <dgm:spPr/>
    </dgm:pt>
    <dgm:pt modelId="{BF49DFE7-5470-4B9B-9258-2A574468B5A1}" type="pres">
      <dgm:prSet presAssocID="{A1977F62-DDB3-4297-B20D-D2E87AC1B3EF}" presName="iconBgRect" presStyleLbl="bgShp" presStyleIdx="1" presStyleCnt="5"/>
      <dgm:spPr/>
    </dgm:pt>
    <dgm:pt modelId="{982CA2CD-0173-41BE-ACA3-8F735684C893}" type="pres">
      <dgm:prSet presAssocID="{A1977F62-DDB3-4297-B20D-D2E87AC1B3E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leep"/>
        </a:ext>
      </dgm:extLst>
    </dgm:pt>
    <dgm:pt modelId="{B8731EDB-3189-4025-884E-0B391A99531B}" type="pres">
      <dgm:prSet presAssocID="{A1977F62-DDB3-4297-B20D-D2E87AC1B3EF}" presName="spaceRect" presStyleCnt="0"/>
      <dgm:spPr/>
    </dgm:pt>
    <dgm:pt modelId="{6CE04397-06C1-42BE-A124-1381A5C02671}" type="pres">
      <dgm:prSet presAssocID="{A1977F62-DDB3-4297-B20D-D2E87AC1B3EF}" presName="textRect" presStyleLbl="revTx" presStyleIdx="1" presStyleCnt="5">
        <dgm:presLayoutVars>
          <dgm:chMax val="1"/>
          <dgm:chPref val="1"/>
        </dgm:presLayoutVars>
      </dgm:prSet>
      <dgm:spPr/>
    </dgm:pt>
    <dgm:pt modelId="{B29197B4-FA61-4F37-84EC-6D30436247AD}" type="pres">
      <dgm:prSet presAssocID="{73671500-7750-4CF9-AE98-9E36368BF538}" presName="sibTrans" presStyleLbl="sibTrans2D1" presStyleIdx="0" presStyleCnt="0"/>
      <dgm:spPr/>
    </dgm:pt>
    <dgm:pt modelId="{15FEF73E-DE9B-4542-BE94-D8318639FF35}" type="pres">
      <dgm:prSet presAssocID="{DADBF7F1-E1E9-4B53-A892-6C4702C55DA6}" presName="compNode" presStyleCnt="0"/>
      <dgm:spPr/>
    </dgm:pt>
    <dgm:pt modelId="{DF52D3E1-8539-41A5-BC91-2AE4AB9F5A50}" type="pres">
      <dgm:prSet presAssocID="{DADBF7F1-E1E9-4B53-A892-6C4702C55DA6}" presName="iconBgRect" presStyleLbl="bgShp" presStyleIdx="2" presStyleCnt="5"/>
      <dgm:spPr/>
    </dgm:pt>
    <dgm:pt modelId="{8B698966-885A-469C-9EEE-FCB5F1F222FC}" type="pres">
      <dgm:prSet presAssocID="{DADBF7F1-E1E9-4B53-A892-6C4702C55DA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D94A48A1-CEAE-45DF-AAEE-C55A5FF2C5F4}" type="pres">
      <dgm:prSet presAssocID="{DADBF7F1-E1E9-4B53-A892-6C4702C55DA6}" presName="spaceRect" presStyleCnt="0"/>
      <dgm:spPr/>
    </dgm:pt>
    <dgm:pt modelId="{988926CB-BE36-4C16-8A22-6A214A50A34D}" type="pres">
      <dgm:prSet presAssocID="{DADBF7F1-E1E9-4B53-A892-6C4702C55DA6}" presName="textRect" presStyleLbl="revTx" presStyleIdx="2" presStyleCnt="5">
        <dgm:presLayoutVars>
          <dgm:chMax val="1"/>
          <dgm:chPref val="1"/>
        </dgm:presLayoutVars>
      </dgm:prSet>
      <dgm:spPr/>
    </dgm:pt>
    <dgm:pt modelId="{F2868FAC-AB3A-4D95-A897-DAE3D6436B95}" type="pres">
      <dgm:prSet presAssocID="{C39654C9-2410-4687-BF7E-FC3BEFEC4D48}" presName="sibTrans" presStyleLbl="sibTrans2D1" presStyleIdx="0" presStyleCnt="0"/>
      <dgm:spPr/>
    </dgm:pt>
    <dgm:pt modelId="{204D7083-F022-4427-88B0-FDB8A16A1618}" type="pres">
      <dgm:prSet presAssocID="{3321D3E1-87EE-4DF7-AF5D-D756D92729B5}" presName="compNode" presStyleCnt="0"/>
      <dgm:spPr/>
    </dgm:pt>
    <dgm:pt modelId="{C72D0976-0D30-4A06-B55A-624929AB626D}" type="pres">
      <dgm:prSet presAssocID="{3321D3E1-87EE-4DF7-AF5D-D756D92729B5}" presName="iconBgRect" presStyleLbl="bgShp" presStyleIdx="3" presStyleCnt="5"/>
      <dgm:spPr/>
    </dgm:pt>
    <dgm:pt modelId="{85003C91-C5CF-4F10-8D3A-DA652DAC376D}" type="pres">
      <dgm:prSet presAssocID="{3321D3E1-87EE-4DF7-AF5D-D756D92729B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CE8A2D5B-83B6-4F68-883E-986E8F9FAFC3}" type="pres">
      <dgm:prSet presAssocID="{3321D3E1-87EE-4DF7-AF5D-D756D92729B5}" presName="spaceRect" presStyleCnt="0"/>
      <dgm:spPr/>
    </dgm:pt>
    <dgm:pt modelId="{75A2B825-4CAF-4C12-B309-64FFA626E5C9}" type="pres">
      <dgm:prSet presAssocID="{3321D3E1-87EE-4DF7-AF5D-D756D92729B5}" presName="textRect" presStyleLbl="revTx" presStyleIdx="3" presStyleCnt="5">
        <dgm:presLayoutVars>
          <dgm:chMax val="1"/>
          <dgm:chPref val="1"/>
        </dgm:presLayoutVars>
      </dgm:prSet>
      <dgm:spPr/>
    </dgm:pt>
    <dgm:pt modelId="{55B4C617-87DF-4B47-B7FC-298DB3EEDBA3}" type="pres">
      <dgm:prSet presAssocID="{0B268C25-2688-4DD6-BF68-9C7AD60AEE19}" presName="sibTrans" presStyleLbl="sibTrans2D1" presStyleIdx="0" presStyleCnt="0"/>
      <dgm:spPr/>
    </dgm:pt>
    <dgm:pt modelId="{3F10904B-87B3-4E13-BD3A-9CEC1DE398EC}" type="pres">
      <dgm:prSet presAssocID="{CBC5DBFD-B05D-4449-800C-7B0ECE313ECA}" presName="compNode" presStyleCnt="0"/>
      <dgm:spPr/>
    </dgm:pt>
    <dgm:pt modelId="{29F15190-7E12-4C16-82FB-016C29177602}" type="pres">
      <dgm:prSet presAssocID="{CBC5DBFD-B05D-4449-800C-7B0ECE313ECA}" presName="iconBgRect" presStyleLbl="bgShp" presStyleIdx="4" presStyleCnt="5"/>
      <dgm:spPr/>
    </dgm:pt>
    <dgm:pt modelId="{06354C70-B95E-44EF-835C-CB5024A1B321}" type="pres">
      <dgm:prSet presAssocID="{CBC5DBFD-B05D-4449-800C-7B0ECE313EC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ooks"/>
        </a:ext>
      </dgm:extLst>
    </dgm:pt>
    <dgm:pt modelId="{26A0B1D7-D78A-48A9-8B2F-9031967324F3}" type="pres">
      <dgm:prSet presAssocID="{CBC5DBFD-B05D-4449-800C-7B0ECE313ECA}" presName="spaceRect" presStyleCnt="0"/>
      <dgm:spPr/>
    </dgm:pt>
    <dgm:pt modelId="{48CDCA28-FBC7-4DD9-8157-399A47870CD1}" type="pres">
      <dgm:prSet presAssocID="{CBC5DBFD-B05D-4449-800C-7B0ECE313ECA}" presName="textRect" presStyleLbl="revTx" presStyleIdx="4" presStyleCnt="5">
        <dgm:presLayoutVars>
          <dgm:chMax val="1"/>
          <dgm:chPref val="1"/>
        </dgm:presLayoutVars>
      </dgm:prSet>
      <dgm:spPr/>
    </dgm:pt>
  </dgm:ptLst>
  <dgm:cxnLst>
    <dgm:cxn modelId="{5FC72216-60D9-4506-AF5F-24B87804F9B4}" type="presOf" srcId="{06640B15-E41A-4628-82D9-48D7F04CC660}" destId="{92BEFF9F-8FD6-4876-A7D4-AFBF54C91919}" srcOrd="0" destOrd="0" presId="urn:microsoft.com/office/officeart/2018/2/layout/IconCircleList"/>
    <dgm:cxn modelId="{294FEF1B-716B-4D17-AC66-7FE2D86ACFCF}" srcId="{4C949419-2DE4-4770-AB0B-E0C552685D74}" destId="{06640B15-E41A-4628-82D9-48D7F04CC660}" srcOrd="0" destOrd="0" parTransId="{D396EDFC-8AEA-44CA-B467-39AC9DB1E732}" sibTransId="{C53F800A-350A-4EC2-88A6-E9E0D065D3D7}"/>
    <dgm:cxn modelId="{DC3AFF1E-BA4A-4227-AD38-A079B111FF65}" type="presOf" srcId="{0B268C25-2688-4DD6-BF68-9C7AD60AEE19}" destId="{55B4C617-87DF-4B47-B7FC-298DB3EEDBA3}" srcOrd="0" destOrd="0" presId="urn:microsoft.com/office/officeart/2018/2/layout/IconCircleList"/>
    <dgm:cxn modelId="{D03ED52E-64E5-494E-A603-C8DDFD2F3DAF}" srcId="{4C949419-2DE4-4770-AB0B-E0C552685D74}" destId="{A1977F62-DDB3-4297-B20D-D2E87AC1B3EF}" srcOrd="1" destOrd="0" parTransId="{5077415B-B31C-4F64-A921-63369730B10E}" sibTransId="{73671500-7750-4CF9-AE98-9E36368BF538}"/>
    <dgm:cxn modelId="{CB95C848-7079-47DF-A066-B755D2BD3D38}" type="presOf" srcId="{73671500-7750-4CF9-AE98-9E36368BF538}" destId="{B29197B4-FA61-4F37-84EC-6D30436247AD}" srcOrd="0" destOrd="0" presId="urn:microsoft.com/office/officeart/2018/2/layout/IconCircleList"/>
    <dgm:cxn modelId="{3645546A-A677-47C0-8D5A-98D856D430F2}" type="presOf" srcId="{A1977F62-DDB3-4297-B20D-D2E87AC1B3EF}" destId="{6CE04397-06C1-42BE-A124-1381A5C02671}" srcOrd="0" destOrd="0" presId="urn:microsoft.com/office/officeart/2018/2/layout/IconCircleList"/>
    <dgm:cxn modelId="{80E24186-C61A-45AE-B319-67ED51FB9215}" type="presOf" srcId="{DADBF7F1-E1E9-4B53-A892-6C4702C55DA6}" destId="{988926CB-BE36-4C16-8A22-6A214A50A34D}" srcOrd="0" destOrd="0" presId="urn:microsoft.com/office/officeart/2018/2/layout/IconCircleList"/>
    <dgm:cxn modelId="{6C80A48D-F681-494C-BBE8-4C63F7F838A6}" srcId="{4C949419-2DE4-4770-AB0B-E0C552685D74}" destId="{CBC5DBFD-B05D-4449-800C-7B0ECE313ECA}" srcOrd="4" destOrd="0" parTransId="{839FEA49-61C6-4B0D-A802-7C54A59F9827}" sibTransId="{50F63285-40CB-473B-B12A-3217F0949EBB}"/>
    <dgm:cxn modelId="{0AABC68F-4320-4155-9B0F-164618AF27FD}" type="presOf" srcId="{C39654C9-2410-4687-BF7E-FC3BEFEC4D48}" destId="{F2868FAC-AB3A-4D95-A897-DAE3D6436B95}" srcOrd="0" destOrd="0" presId="urn:microsoft.com/office/officeart/2018/2/layout/IconCircleList"/>
    <dgm:cxn modelId="{5D6C43BD-6891-4C52-99A8-BDE406251723}" type="presOf" srcId="{3321D3E1-87EE-4DF7-AF5D-D756D92729B5}" destId="{75A2B825-4CAF-4C12-B309-64FFA626E5C9}" srcOrd="0" destOrd="0" presId="urn:microsoft.com/office/officeart/2018/2/layout/IconCircleList"/>
    <dgm:cxn modelId="{0D8FD7C6-F2D6-49F7-A5E5-12FBE4EF76B5}" type="presOf" srcId="{C53F800A-350A-4EC2-88A6-E9E0D065D3D7}" destId="{2A27F65B-E32D-4860-9778-23B006B16B26}" srcOrd="0" destOrd="0" presId="urn:microsoft.com/office/officeart/2018/2/layout/IconCircleList"/>
    <dgm:cxn modelId="{D0124FC8-FDC9-4426-AFD6-C4D4B0F53F5F}" type="presOf" srcId="{4C949419-2DE4-4770-AB0B-E0C552685D74}" destId="{ACC2165F-1995-4648-9B2E-EF909EC6BD36}" srcOrd="0" destOrd="0" presId="urn:microsoft.com/office/officeart/2018/2/layout/IconCircleList"/>
    <dgm:cxn modelId="{4317B1DF-3655-41C8-948E-B69FB996F014}" type="presOf" srcId="{CBC5DBFD-B05D-4449-800C-7B0ECE313ECA}" destId="{48CDCA28-FBC7-4DD9-8157-399A47870CD1}" srcOrd="0" destOrd="0" presId="urn:microsoft.com/office/officeart/2018/2/layout/IconCircleList"/>
    <dgm:cxn modelId="{A7677AEC-87DA-459D-AF0E-08036B94E74F}" srcId="{4C949419-2DE4-4770-AB0B-E0C552685D74}" destId="{DADBF7F1-E1E9-4B53-A892-6C4702C55DA6}" srcOrd="2" destOrd="0" parTransId="{A2A385DF-3613-4332-B20D-C466E28556F8}" sibTransId="{C39654C9-2410-4687-BF7E-FC3BEFEC4D48}"/>
    <dgm:cxn modelId="{BEB9C1F0-FCBE-47F8-AD05-261E23BA5677}" srcId="{4C949419-2DE4-4770-AB0B-E0C552685D74}" destId="{3321D3E1-87EE-4DF7-AF5D-D756D92729B5}" srcOrd="3" destOrd="0" parTransId="{89CBCEB6-0AB2-4F7F-82BA-5A010CFFC92A}" sibTransId="{0B268C25-2688-4DD6-BF68-9C7AD60AEE19}"/>
    <dgm:cxn modelId="{B21648AC-5E63-475C-8B7D-78C5C413CC55}" type="presParOf" srcId="{ACC2165F-1995-4648-9B2E-EF909EC6BD36}" destId="{5BB5C4D6-CFC2-49D5-8278-AFDC4FC10148}" srcOrd="0" destOrd="0" presId="urn:microsoft.com/office/officeart/2018/2/layout/IconCircleList"/>
    <dgm:cxn modelId="{A6EA515F-0ACB-4324-A8E2-F72199F50602}" type="presParOf" srcId="{5BB5C4D6-CFC2-49D5-8278-AFDC4FC10148}" destId="{E4859021-5D3A-4CD5-B8A2-CAEB9D237A33}" srcOrd="0" destOrd="0" presId="urn:microsoft.com/office/officeart/2018/2/layout/IconCircleList"/>
    <dgm:cxn modelId="{5B8EC8BF-E063-4D82-87A2-1CE2E9853A51}" type="presParOf" srcId="{E4859021-5D3A-4CD5-B8A2-CAEB9D237A33}" destId="{955E0500-A5DD-4558-A5CD-A9308C7009B5}" srcOrd="0" destOrd="0" presId="urn:microsoft.com/office/officeart/2018/2/layout/IconCircleList"/>
    <dgm:cxn modelId="{DD3C36D2-8ADD-4CCD-811A-60BA249DD929}" type="presParOf" srcId="{E4859021-5D3A-4CD5-B8A2-CAEB9D237A33}" destId="{C16C0B2D-BE5C-4F4D-B8FF-F49C32295658}" srcOrd="1" destOrd="0" presId="urn:microsoft.com/office/officeart/2018/2/layout/IconCircleList"/>
    <dgm:cxn modelId="{D09DC5E6-9F05-4146-910B-5BC3B6D4FEEC}" type="presParOf" srcId="{E4859021-5D3A-4CD5-B8A2-CAEB9D237A33}" destId="{F39CE3F2-C431-4686-A863-9CE85BDC6763}" srcOrd="2" destOrd="0" presId="urn:microsoft.com/office/officeart/2018/2/layout/IconCircleList"/>
    <dgm:cxn modelId="{3E66729F-1481-40FB-A0A0-6E04D9B3B343}" type="presParOf" srcId="{E4859021-5D3A-4CD5-B8A2-CAEB9D237A33}" destId="{92BEFF9F-8FD6-4876-A7D4-AFBF54C91919}" srcOrd="3" destOrd="0" presId="urn:microsoft.com/office/officeart/2018/2/layout/IconCircleList"/>
    <dgm:cxn modelId="{B9EE15DE-2CFF-411C-9BE5-7B924B6A1914}" type="presParOf" srcId="{5BB5C4D6-CFC2-49D5-8278-AFDC4FC10148}" destId="{2A27F65B-E32D-4860-9778-23B006B16B26}" srcOrd="1" destOrd="0" presId="urn:microsoft.com/office/officeart/2018/2/layout/IconCircleList"/>
    <dgm:cxn modelId="{944BD076-75E4-4C49-9762-9E04074146BC}" type="presParOf" srcId="{5BB5C4D6-CFC2-49D5-8278-AFDC4FC10148}" destId="{D6930158-5B87-4B94-857C-8B21A0E602D1}" srcOrd="2" destOrd="0" presId="urn:microsoft.com/office/officeart/2018/2/layout/IconCircleList"/>
    <dgm:cxn modelId="{C12100DA-A554-406F-872B-98A032875C02}" type="presParOf" srcId="{D6930158-5B87-4B94-857C-8B21A0E602D1}" destId="{BF49DFE7-5470-4B9B-9258-2A574468B5A1}" srcOrd="0" destOrd="0" presId="urn:microsoft.com/office/officeart/2018/2/layout/IconCircleList"/>
    <dgm:cxn modelId="{FF292BC9-B3AF-4536-A643-D170FC16D0E4}" type="presParOf" srcId="{D6930158-5B87-4B94-857C-8B21A0E602D1}" destId="{982CA2CD-0173-41BE-ACA3-8F735684C893}" srcOrd="1" destOrd="0" presId="urn:microsoft.com/office/officeart/2018/2/layout/IconCircleList"/>
    <dgm:cxn modelId="{98F70634-D033-4D4D-BDFB-169467E6F219}" type="presParOf" srcId="{D6930158-5B87-4B94-857C-8B21A0E602D1}" destId="{B8731EDB-3189-4025-884E-0B391A99531B}" srcOrd="2" destOrd="0" presId="urn:microsoft.com/office/officeart/2018/2/layout/IconCircleList"/>
    <dgm:cxn modelId="{656C6FB7-0A6E-42CC-9B8E-569DF46D9962}" type="presParOf" srcId="{D6930158-5B87-4B94-857C-8B21A0E602D1}" destId="{6CE04397-06C1-42BE-A124-1381A5C02671}" srcOrd="3" destOrd="0" presId="urn:microsoft.com/office/officeart/2018/2/layout/IconCircleList"/>
    <dgm:cxn modelId="{3D3569F9-0BA7-4ED2-9C0A-3D471C820F09}" type="presParOf" srcId="{5BB5C4D6-CFC2-49D5-8278-AFDC4FC10148}" destId="{B29197B4-FA61-4F37-84EC-6D30436247AD}" srcOrd="3" destOrd="0" presId="urn:microsoft.com/office/officeart/2018/2/layout/IconCircleList"/>
    <dgm:cxn modelId="{F458164D-3B17-445B-8DEB-5ABB4969852C}" type="presParOf" srcId="{5BB5C4D6-CFC2-49D5-8278-AFDC4FC10148}" destId="{15FEF73E-DE9B-4542-BE94-D8318639FF35}" srcOrd="4" destOrd="0" presId="urn:microsoft.com/office/officeart/2018/2/layout/IconCircleList"/>
    <dgm:cxn modelId="{97EEEF87-4928-4F86-A84F-4728B4547912}" type="presParOf" srcId="{15FEF73E-DE9B-4542-BE94-D8318639FF35}" destId="{DF52D3E1-8539-41A5-BC91-2AE4AB9F5A50}" srcOrd="0" destOrd="0" presId="urn:microsoft.com/office/officeart/2018/2/layout/IconCircleList"/>
    <dgm:cxn modelId="{2E736FAF-57A2-4C0D-81A4-287F79FEC732}" type="presParOf" srcId="{15FEF73E-DE9B-4542-BE94-D8318639FF35}" destId="{8B698966-885A-469C-9EEE-FCB5F1F222FC}" srcOrd="1" destOrd="0" presId="urn:microsoft.com/office/officeart/2018/2/layout/IconCircleList"/>
    <dgm:cxn modelId="{1141B74B-0EDE-477C-A183-7203AC336C9B}" type="presParOf" srcId="{15FEF73E-DE9B-4542-BE94-D8318639FF35}" destId="{D94A48A1-CEAE-45DF-AAEE-C55A5FF2C5F4}" srcOrd="2" destOrd="0" presId="urn:microsoft.com/office/officeart/2018/2/layout/IconCircleList"/>
    <dgm:cxn modelId="{D44E1639-AB53-4D8D-82D2-EB6E0F1C5F68}" type="presParOf" srcId="{15FEF73E-DE9B-4542-BE94-D8318639FF35}" destId="{988926CB-BE36-4C16-8A22-6A214A50A34D}" srcOrd="3" destOrd="0" presId="urn:microsoft.com/office/officeart/2018/2/layout/IconCircleList"/>
    <dgm:cxn modelId="{D6CA41DC-1ECB-45AF-8DDF-52145A2393B3}" type="presParOf" srcId="{5BB5C4D6-CFC2-49D5-8278-AFDC4FC10148}" destId="{F2868FAC-AB3A-4D95-A897-DAE3D6436B95}" srcOrd="5" destOrd="0" presId="urn:microsoft.com/office/officeart/2018/2/layout/IconCircleList"/>
    <dgm:cxn modelId="{63253CE1-D685-410D-95C5-B3F8ACE879B9}" type="presParOf" srcId="{5BB5C4D6-CFC2-49D5-8278-AFDC4FC10148}" destId="{204D7083-F022-4427-88B0-FDB8A16A1618}" srcOrd="6" destOrd="0" presId="urn:microsoft.com/office/officeart/2018/2/layout/IconCircleList"/>
    <dgm:cxn modelId="{AE2752F4-271C-4401-98A6-EB4539EEEBB6}" type="presParOf" srcId="{204D7083-F022-4427-88B0-FDB8A16A1618}" destId="{C72D0976-0D30-4A06-B55A-624929AB626D}" srcOrd="0" destOrd="0" presId="urn:microsoft.com/office/officeart/2018/2/layout/IconCircleList"/>
    <dgm:cxn modelId="{66145B06-76F4-436E-B507-50B9075B0F11}" type="presParOf" srcId="{204D7083-F022-4427-88B0-FDB8A16A1618}" destId="{85003C91-C5CF-4F10-8D3A-DA652DAC376D}" srcOrd="1" destOrd="0" presId="urn:microsoft.com/office/officeart/2018/2/layout/IconCircleList"/>
    <dgm:cxn modelId="{ED60116F-359B-45F9-9384-A9C3AE30404F}" type="presParOf" srcId="{204D7083-F022-4427-88B0-FDB8A16A1618}" destId="{CE8A2D5B-83B6-4F68-883E-986E8F9FAFC3}" srcOrd="2" destOrd="0" presId="urn:microsoft.com/office/officeart/2018/2/layout/IconCircleList"/>
    <dgm:cxn modelId="{DEA8CF53-F346-4CC5-9224-5E481F831C99}" type="presParOf" srcId="{204D7083-F022-4427-88B0-FDB8A16A1618}" destId="{75A2B825-4CAF-4C12-B309-64FFA626E5C9}" srcOrd="3" destOrd="0" presId="urn:microsoft.com/office/officeart/2018/2/layout/IconCircleList"/>
    <dgm:cxn modelId="{35835471-9D95-4367-A209-289BDEBFB5DD}" type="presParOf" srcId="{5BB5C4D6-CFC2-49D5-8278-AFDC4FC10148}" destId="{55B4C617-87DF-4B47-B7FC-298DB3EEDBA3}" srcOrd="7" destOrd="0" presId="urn:microsoft.com/office/officeart/2018/2/layout/IconCircleList"/>
    <dgm:cxn modelId="{5356D088-E6E0-4383-8B29-D38C1EADA67E}" type="presParOf" srcId="{5BB5C4D6-CFC2-49D5-8278-AFDC4FC10148}" destId="{3F10904B-87B3-4E13-BD3A-9CEC1DE398EC}" srcOrd="8" destOrd="0" presId="urn:microsoft.com/office/officeart/2018/2/layout/IconCircleList"/>
    <dgm:cxn modelId="{321EE636-F6E8-400B-9E2D-17B70D336D5A}" type="presParOf" srcId="{3F10904B-87B3-4E13-BD3A-9CEC1DE398EC}" destId="{29F15190-7E12-4C16-82FB-016C29177602}" srcOrd="0" destOrd="0" presId="urn:microsoft.com/office/officeart/2018/2/layout/IconCircleList"/>
    <dgm:cxn modelId="{11E99083-352D-4A07-A274-8CA2D9050BB8}" type="presParOf" srcId="{3F10904B-87B3-4E13-BD3A-9CEC1DE398EC}" destId="{06354C70-B95E-44EF-835C-CB5024A1B321}" srcOrd="1" destOrd="0" presId="urn:microsoft.com/office/officeart/2018/2/layout/IconCircleList"/>
    <dgm:cxn modelId="{FDBF75E8-4E42-44FB-A5BF-7587B4438291}" type="presParOf" srcId="{3F10904B-87B3-4E13-BD3A-9CEC1DE398EC}" destId="{26A0B1D7-D78A-48A9-8B2F-9031967324F3}" srcOrd="2" destOrd="0" presId="urn:microsoft.com/office/officeart/2018/2/layout/IconCircleList"/>
    <dgm:cxn modelId="{61E0375C-0565-4A26-B7DE-3816E034FA99}" type="presParOf" srcId="{3F10904B-87B3-4E13-BD3A-9CEC1DE398EC}" destId="{48CDCA28-FBC7-4DD9-8157-399A47870CD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DB57E-A8D6-4755-B46F-4CD2DEB531CA}">
      <dsp:nvSpPr>
        <dsp:cNvPr id="0" name=""/>
        <dsp:cNvSpPr/>
      </dsp:nvSpPr>
      <dsp:spPr>
        <a:xfrm>
          <a:off x="0" y="7036"/>
          <a:ext cx="6555347" cy="9219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F820A-3D2D-4789-A6DF-8B970A4AB607}">
      <dsp:nvSpPr>
        <dsp:cNvPr id="0" name=""/>
        <dsp:cNvSpPr/>
      </dsp:nvSpPr>
      <dsp:spPr>
        <a:xfrm>
          <a:off x="278903" y="214485"/>
          <a:ext cx="507097" cy="507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663050-49C9-4EA8-8060-C65171993A2D}">
      <dsp:nvSpPr>
        <dsp:cNvPr id="0" name=""/>
        <dsp:cNvSpPr/>
      </dsp:nvSpPr>
      <dsp:spPr>
        <a:xfrm>
          <a:off x="1064904" y="7036"/>
          <a:ext cx="5489401" cy="921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78" tIns="97578" rIns="97578" bIns="97578" numCol="1" spcCol="1270" anchor="ctr" anchorCtr="0">
          <a:noAutofit/>
        </a:bodyPr>
        <a:lstStyle/>
        <a:p>
          <a:pPr marL="0" lvl="0" indent="0" algn="l" defTabSz="844550">
            <a:lnSpc>
              <a:spcPct val="100000"/>
            </a:lnSpc>
            <a:spcBef>
              <a:spcPct val="0"/>
            </a:spcBef>
            <a:spcAft>
              <a:spcPct val="35000"/>
            </a:spcAft>
            <a:buNone/>
          </a:pPr>
          <a:r>
            <a:rPr lang="en-US" sz="1900" kern="1200"/>
            <a:t>Time is a strange concept – sometimes we wish for more, other times it feels like we have too much.</a:t>
          </a:r>
        </a:p>
      </dsp:txBody>
      <dsp:txXfrm>
        <a:off x="1064904" y="7036"/>
        <a:ext cx="5489401" cy="921995"/>
      </dsp:txXfrm>
    </dsp:sp>
    <dsp:sp modelId="{7322ACDE-0EA6-43C6-9FC3-268B4542DBF1}">
      <dsp:nvSpPr>
        <dsp:cNvPr id="0" name=""/>
        <dsp:cNvSpPr/>
      </dsp:nvSpPr>
      <dsp:spPr>
        <a:xfrm>
          <a:off x="0" y="1159531"/>
          <a:ext cx="6555347" cy="9219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12AB4-E647-48C9-A5BE-F58EE48C5A48}">
      <dsp:nvSpPr>
        <dsp:cNvPr id="0" name=""/>
        <dsp:cNvSpPr/>
      </dsp:nvSpPr>
      <dsp:spPr>
        <a:xfrm>
          <a:off x="278903" y="1366980"/>
          <a:ext cx="507097" cy="5070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4C009-7510-4A70-B33A-C11E963504CC}">
      <dsp:nvSpPr>
        <dsp:cNvPr id="0" name=""/>
        <dsp:cNvSpPr/>
      </dsp:nvSpPr>
      <dsp:spPr>
        <a:xfrm>
          <a:off x="1064904" y="1159531"/>
          <a:ext cx="5489401" cy="921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78" tIns="97578" rIns="97578" bIns="97578" numCol="1" spcCol="1270" anchor="ctr" anchorCtr="0">
          <a:noAutofit/>
        </a:bodyPr>
        <a:lstStyle/>
        <a:p>
          <a:pPr marL="0" lvl="0" indent="0" algn="l" defTabSz="844550">
            <a:lnSpc>
              <a:spcPct val="100000"/>
            </a:lnSpc>
            <a:spcBef>
              <a:spcPct val="0"/>
            </a:spcBef>
            <a:spcAft>
              <a:spcPct val="35000"/>
            </a:spcAft>
            <a:buNone/>
          </a:pPr>
          <a:r>
            <a:rPr lang="en-US" sz="1900" kern="1200"/>
            <a:t>It helps us measure, compare, and order events.</a:t>
          </a:r>
        </a:p>
      </dsp:txBody>
      <dsp:txXfrm>
        <a:off x="1064904" y="1159531"/>
        <a:ext cx="5489401" cy="921995"/>
      </dsp:txXfrm>
    </dsp:sp>
    <dsp:sp modelId="{5B19B8B4-BFFC-414D-9DEB-EAF184C3A599}">
      <dsp:nvSpPr>
        <dsp:cNvPr id="0" name=""/>
        <dsp:cNvSpPr/>
      </dsp:nvSpPr>
      <dsp:spPr>
        <a:xfrm>
          <a:off x="0" y="2312025"/>
          <a:ext cx="6555347" cy="9219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28C8D-3D95-4DDD-ABCB-9AC40B7064CB}">
      <dsp:nvSpPr>
        <dsp:cNvPr id="0" name=""/>
        <dsp:cNvSpPr/>
      </dsp:nvSpPr>
      <dsp:spPr>
        <a:xfrm>
          <a:off x="278903" y="2519474"/>
          <a:ext cx="507097" cy="5070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B5958-60C4-4654-95CD-1CB7E8A273C1}">
      <dsp:nvSpPr>
        <dsp:cNvPr id="0" name=""/>
        <dsp:cNvSpPr/>
      </dsp:nvSpPr>
      <dsp:spPr>
        <a:xfrm>
          <a:off x="1064904" y="2312025"/>
          <a:ext cx="2949906" cy="921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78" tIns="97578" rIns="97578" bIns="97578" numCol="1" spcCol="1270" anchor="ctr" anchorCtr="0">
          <a:noAutofit/>
        </a:bodyPr>
        <a:lstStyle/>
        <a:p>
          <a:pPr marL="0" lvl="0" indent="0" algn="l" defTabSz="844550">
            <a:lnSpc>
              <a:spcPct val="100000"/>
            </a:lnSpc>
            <a:spcBef>
              <a:spcPct val="0"/>
            </a:spcBef>
            <a:spcAft>
              <a:spcPct val="35000"/>
            </a:spcAft>
            <a:buNone/>
          </a:pPr>
          <a:r>
            <a:rPr lang="en-US" sz="1900" b="1" kern="1200"/>
            <a:t>One day is made up of:</a:t>
          </a:r>
          <a:endParaRPr lang="en-US" sz="1900" kern="1200"/>
        </a:p>
      </dsp:txBody>
      <dsp:txXfrm>
        <a:off x="1064904" y="2312025"/>
        <a:ext cx="2949906" cy="921995"/>
      </dsp:txXfrm>
    </dsp:sp>
    <dsp:sp modelId="{5F8E9176-5FE1-451A-8CF1-F396CFC57662}">
      <dsp:nvSpPr>
        <dsp:cNvPr id="0" name=""/>
        <dsp:cNvSpPr/>
      </dsp:nvSpPr>
      <dsp:spPr>
        <a:xfrm>
          <a:off x="4014811" y="2312025"/>
          <a:ext cx="2539494" cy="921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78" tIns="97578" rIns="97578" bIns="97578" numCol="1" spcCol="1270" anchor="ctr" anchorCtr="0">
          <a:noAutofit/>
        </a:bodyPr>
        <a:lstStyle/>
        <a:p>
          <a:pPr marL="0" lvl="0" indent="0" algn="l" defTabSz="488950">
            <a:lnSpc>
              <a:spcPct val="100000"/>
            </a:lnSpc>
            <a:spcBef>
              <a:spcPct val="0"/>
            </a:spcBef>
            <a:spcAft>
              <a:spcPct val="35000"/>
            </a:spcAft>
            <a:buNone/>
          </a:pPr>
          <a:r>
            <a:rPr lang="en-US" sz="1100" kern="1200"/>
            <a:t>24 hours</a:t>
          </a:r>
        </a:p>
        <a:p>
          <a:pPr marL="0" lvl="0" indent="0" algn="l" defTabSz="488950">
            <a:lnSpc>
              <a:spcPct val="100000"/>
            </a:lnSpc>
            <a:spcBef>
              <a:spcPct val="0"/>
            </a:spcBef>
            <a:spcAft>
              <a:spcPct val="35000"/>
            </a:spcAft>
            <a:buNone/>
          </a:pPr>
          <a:r>
            <a:rPr lang="en-US" sz="1100" kern="1200"/>
            <a:t>1 440 minutes</a:t>
          </a:r>
        </a:p>
        <a:p>
          <a:pPr marL="0" lvl="0" indent="0" algn="l" defTabSz="488950">
            <a:lnSpc>
              <a:spcPct val="100000"/>
            </a:lnSpc>
            <a:spcBef>
              <a:spcPct val="0"/>
            </a:spcBef>
            <a:spcAft>
              <a:spcPct val="35000"/>
            </a:spcAft>
            <a:buNone/>
          </a:pPr>
          <a:r>
            <a:rPr lang="en-US" sz="1100" kern="1200"/>
            <a:t>86 400 seconds</a:t>
          </a:r>
        </a:p>
        <a:p>
          <a:pPr marL="0" lvl="0" indent="0" algn="l" defTabSz="488950">
            <a:lnSpc>
              <a:spcPct val="100000"/>
            </a:lnSpc>
            <a:spcBef>
              <a:spcPct val="0"/>
            </a:spcBef>
            <a:spcAft>
              <a:spcPct val="35000"/>
            </a:spcAft>
            <a:buNone/>
          </a:pPr>
          <a:r>
            <a:rPr lang="en-US" sz="1100" kern="1200"/>
            <a:t>Sounds like a lot, but is it really?</a:t>
          </a:r>
        </a:p>
      </dsp:txBody>
      <dsp:txXfrm>
        <a:off x="4014811" y="2312025"/>
        <a:ext cx="2539494" cy="921995"/>
      </dsp:txXfrm>
    </dsp:sp>
    <dsp:sp modelId="{B8D6E273-6A4D-4329-9AE0-852BF9805DD0}">
      <dsp:nvSpPr>
        <dsp:cNvPr id="0" name=""/>
        <dsp:cNvSpPr/>
      </dsp:nvSpPr>
      <dsp:spPr>
        <a:xfrm>
          <a:off x="0" y="3464520"/>
          <a:ext cx="6555347" cy="9219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A0EB1-3836-4295-A3D5-4346DFF1A8D2}">
      <dsp:nvSpPr>
        <dsp:cNvPr id="0" name=""/>
        <dsp:cNvSpPr/>
      </dsp:nvSpPr>
      <dsp:spPr>
        <a:xfrm>
          <a:off x="278903" y="3671969"/>
          <a:ext cx="507097" cy="5070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0C8FF-7DD2-49BB-BD74-71653412C92D}">
      <dsp:nvSpPr>
        <dsp:cNvPr id="0" name=""/>
        <dsp:cNvSpPr/>
      </dsp:nvSpPr>
      <dsp:spPr>
        <a:xfrm>
          <a:off x="1064904" y="3464520"/>
          <a:ext cx="5489401" cy="921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78" tIns="97578" rIns="97578" bIns="97578" numCol="1" spcCol="1270" anchor="ctr" anchorCtr="0">
          <a:noAutofit/>
        </a:bodyPr>
        <a:lstStyle/>
        <a:p>
          <a:pPr marL="0" lvl="0" indent="0" algn="l" defTabSz="844550">
            <a:lnSpc>
              <a:spcPct val="100000"/>
            </a:lnSpc>
            <a:spcBef>
              <a:spcPct val="0"/>
            </a:spcBef>
            <a:spcAft>
              <a:spcPct val="35000"/>
            </a:spcAft>
            <a:buNone/>
          </a:pPr>
          <a:r>
            <a:rPr lang="en-US" sz="1900" kern="1200"/>
            <a:t>We all get the same 24 hours – so why do some people achieve more?</a:t>
          </a:r>
        </a:p>
      </dsp:txBody>
      <dsp:txXfrm>
        <a:off x="1064904" y="3464520"/>
        <a:ext cx="5489401" cy="921995"/>
      </dsp:txXfrm>
    </dsp:sp>
    <dsp:sp modelId="{318A8C0C-5C70-4DC7-93D9-E07667592523}">
      <dsp:nvSpPr>
        <dsp:cNvPr id="0" name=""/>
        <dsp:cNvSpPr/>
      </dsp:nvSpPr>
      <dsp:spPr>
        <a:xfrm>
          <a:off x="0" y="4617014"/>
          <a:ext cx="6555347" cy="9219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6F84F-06B1-4485-A615-1FF7A45FAAE5}">
      <dsp:nvSpPr>
        <dsp:cNvPr id="0" name=""/>
        <dsp:cNvSpPr/>
      </dsp:nvSpPr>
      <dsp:spPr>
        <a:xfrm>
          <a:off x="278903" y="4824463"/>
          <a:ext cx="507097" cy="5070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81939-C7CD-4E62-8001-49F1E74A10FC}">
      <dsp:nvSpPr>
        <dsp:cNvPr id="0" name=""/>
        <dsp:cNvSpPr/>
      </dsp:nvSpPr>
      <dsp:spPr>
        <a:xfrm>
          <a:off x="1064904" y="4617014"/>
          <a:ext cx="5489401" cy="921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78" tIns="97578" rIns="97578" bIns="97578" numCol="1" spcCol="1270" anchor="ctr" anchorCtr="0">
          <a:noAutofit/>
        </a:bodyPr>
        <a:lstStyle/>
        <a:p>
          <a:pPr marL="0" lvl="0" indent="0" algn="l" defTabSz="844550">
            <a:lnSpc>
              <a:spcPct val="100000"/>
            </a:lnSpc>
            <a:spcBef>
              <a:spcPct val="0"/>
            </a:spcBef>
            <a:spcAft>
              <a:spcPct val="35000"/>
            </a:spcAft>
            <a:buNone/>
          </a:pPr>
          <a:r>
            <a:rPr lang="en-US" sz="1900" kern="1200"/>
            <a:t>What activities help them use time more effectively?</a:t>
          </a:r>
        </a:p>
      </dsp:txBody>
      <dsp:txXfrm>
        <a:off x="1064904" y="4617014"/>
        <a:ext cx="5489401" cy="921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6E784-19BE-4821-9B5D-825B03FAD07B}">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52C287-93C9-4E95-BB52-62E2B8E60776}">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ZA" sz="3100" kern="1200"/>
            <a:t>Being able to manage your tasks within a given timeframe to make your time and workload more manageable.</a:t>
          </a:r>
          <a:endParaRPr lang="en-US" sz="3100" kern="1200"/>
        </a:p>
      </dsp:txBody>
      <dsp:txXfrm>
        <a:off x="585701" y="1066737"/>
        <a:ext cx="4337991" cy="2693452"/>
      </dsp:txXfrm>
    </dsp:sp>
    <dsp:sp modelId="{185A7AF9-CF93-42F8-AE02-600D6E8233CD}">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C9A94-993A-4838-A8DD-254CA395524D}">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ZA" sz="3100" kern="1200"/>
            <a:t>Work smarter, not harder, to manage school work, meet deadlines, and achieve your best marks.</a:t>
          </a:r>
          <a:endParaRPr lang="en-US" sz="3100" kern="1200"/>
        </a:p>
      </dsp:txBody>
      <dsp:txXfrm>
        <a:off x="6092527" y="1066737"/>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49114-CB8B-4335-89F7-026725C8AD03}">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889DB-8758-4F72-9820-88A051A92B0D}">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0304E-7582-47EF-B5E8-1A49B1F0A464}">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b="1" kern="1200" dirty="0"/>
            <a:t>Plan ahead:</a:t>
          </a:r>
          <a:br>
            <a:rPr lang="en-GB" sz="1700" kern="1200" dirty="0"/>
          </a:br>
          <a:r>
            <a:rPr lang="en-GB" sz="1700" kern="1200" dirty="0"/>
            <a:t>Make a daily to-do list, start with important tasks, finish one before starting another, and take short breaks to stay motivated.</a:t>
          </a:r>
          <a:endParaRPr lang="en-US" sz="1700" kern="1200" dirty="0"/>
        </a:p>
      </dsp:txBody>
      <dsp:txXfrm>
        <a:off x="1834517" y="469890"/>
        <a:ext cx="3148942" cy="1335915"/>
      </dsp:txXfrm>
    </dsp:sp>
    <dsp:sp modelId="{8859F620-0E9C-4279-B9D2-1A4658075726}">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CEA1D-ED6A-40FB-9EB4-8AB63D8DA384}">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813C0-D6F1-4315-A20F-7616C4B613E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b="1" kern="1200" dirty="0"/>
            <a:t>Set goals and deadlines:</a:t>
          </a:r>
          <a:br>
            <a:rPr lang="en-GB" sz="1700" kern="1200" dirty="0"/>
          </a:br>
          <a:r>
            <a:rPr lang="en-GB" sz="1700" kern="1200" dirty="0"/>
            <a:t>Have clear, realistic goals and own your deadlines. Use a planner to track progress.</a:t>
          </a:r>
          <a:endParaRPr lang="en-US" sz="1700" kern="1200" dirty="0"/>
        </a:p>
      </dsp:txBody>
      <dsp:txXfrm>
        <a:off x="7154322" y="469890"/>
        <a:ext cx="3148942" cy="1335915"/>
      </dsp:txXfrm>
    </dsp:sp>
    <dsp:sp modelId="{C41737AE-04A5-429A-B524-C97995BB7B5A}">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6447F-BFAD-4535-83B6-A3096A5A53BC}">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01799-EA8A-434C-88DE-58834C99B9F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b="1" kern="1200" dirty="0"/>
            <a:t>Prioritise wisely:</a:t>
          </a:r>
          <a:br>
            <a:rPr lang="en-GB" sz="1700" kern="1200" dirty="0"/>
          </a:br>
          <a:r>
            <a:rPr lang="en-GB" sz="1700" kern="1200" dirty="0"/>
            <a:t>Know what’s urgent vs. important and focus on what truly matters.</a:t>
          </a:r>
          <a:endParaRPr lang="en-US" sz="1700" kern="1200" dirty="0"/>
        </a:p>
      </dsp:txBody>
      <dsp:txXfrm>
        <a:off x="1834517" y="2545532"/>
        <a:ext cx="3148942" cy="1335915"/>
      </dsp:txXfrm>
    </dsp:sp>
    <dsp:sp modelId="{07A69136-34EC-4169-999D-3EFFC52E6A10}">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5773A-B708-4DBC-88FA-6A7971B10E9D}">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973C4-D2CB-4C45-BC4C-3BAE039CBFDD}">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b="1" kern="1200" dirty="0"/>
            <a:t>Use time effectively:</a:t>
          </a:r>
          <a:br>
            <a:rPr lang="en-GB" sz="1700" kern="1200" dirty="0"/>
          </a:br>
          <a:r>
            <a:rPr lang="en-GB" sz="1700" kern="1200" dirty="0"/>
            <a:t>Do the right task at the right time. Good planning prevents wasted effort.</a:t>
          </a:r>
          <a:endParaRPr lang="en-US" sz="1700" kern="1200" dirty="0"/>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5E57F-294B-4303-8691-080E872DB5AD}">
      <dsp:nvSpPr>
        <dsp:cNvPr id="0" name=""/>
        <dsp:cNvSpPr/>
      </dsp:nvSpPr>
      <dsp:spPr>
        <a:xfrm>
          <a:off x="0" y="453068"/>
          <a:ext cx="10515600" cy="1663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No clear plan for a task</a:t>
          </a:r>
        </a:p>
        <a:p>
          <a:pPr marL="228600" lvl="1" indent="-228600" algn="l" defTabSz="977900">
            <a:lnSpc>
              <a:spcPct val="90000"/>
            </a:lnSpc>
            <a:spcBef>
              <a:spcPct val="0"/>
            </a:spcBef>
            <a:spcAft>
              <a:spcPct val="15000"/>
            </a:spcAft>
            <a:buChar char="•"/>
          </a:pPr>
          <a:r>
            <a:rPr lang="en-US" sz="2200" kern="1200"/>
            <a:t>Forget needed materials, steps, or time required</a:t>
          </a:r>
        </a:p>
        <a:p>
          <a:pPr marL="228600" lvl="1" indent="-228600" algn="l" defTabSz="977900">
            <a:lnSpc>
              <a:spcPct val="90000"/>
            </a:lnSpc>
            <a:spcBef>
              <a:spcPct val="0"/>
            </a:spcBef>
            <a:spcAft>
              <a:spcPct val="15000"/>
            </a:spcAft>
            <a:buChar char="•"/>
          </a:pPr>
          <a:r>
            <a:rPr lang="en-US" sz="2200" kern="1200"/>
            <a:t>Can cause delays, stress, or messy results</a:t>
          </a:r>
        </a:p>
      </dsp:txBody>
      <dsp:txXfrm>
        <a:off x="0" y="453068"/>
        <a:ext cx="10515600" cy="1663200"/>
      </dsp:txXfrm>
    </dsp:sp>
    <dsp:sp modelId="{39A3AD07-61B6-4A16-9207-399DFC819F0F}">
      <dsp:nvSpPr>
        <dsp:cNvPr id="0" name=""/>
        <dsp:cNvSpPr/>
      </dsp:nvSpPr>
      <dsp:spPr>
        <a:xfrm>
          <a:off x="525780" y="128348"/>
          <a:ext cx="7360920" cy="6494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b="1" kern="1200"/>
            <a:t>Bad planning:</a:t>
          </a:r>
          <a:endParaRPr lang="en-US" sz="2200" kern="1200"/>
        </a:p>
      </dsp:txBody>
      <dsp:txXfrm>
        <a:off x="557483" y="160051"/>
        <a:ext cx="7297514" cy="586034"/>
      </dsp:txXfrm>
    </dsp:sp>
    <dsp:sp modelId="{87C2C71C-8842-463C-A814-D02954D6EFA2}">
      <dsp:nvSpPr>
        <dsp:cNvPr id="0" name=""/>
        <dsp:cNvSpPr/>
      </dsp:nvSpPr>
      <dsp:spPr>
        <a:xfrm>
          <a:off x="0" y="2559789"/>
          <a:ext cx="10515600" cy="1663200"/>
        </a:xfrm>
        <a:prstGeom prst="rect">
          <a:avLst/>
        </a:prstGeom>
        <a:solidFill>
          <a:schemeClr val="lt1">
            <a:alpha val="90000"/>
            <a:hueOff val="0"/>
            <a:satOff val="0"/>
            <a:lumOff val="0"/>
            <a:alphaOff val="0"/>
          </a:schemeClr>
        </a:solidFill>
        <a:ln w="19050" cap="flat" cmpd="sng" algn="ctr">
          <a:solidFill>
            <a:schemeClr val="accent5">
              <a:hueOff val="-1837137"/>
              <a:satOff val="270"/>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Not using time effectively</a:t>
          </a:r>
        </a:p>
        <a:p>
          <a:pPr marL="228600" lvl="1" indent="-228600" algn="l" defTabSz="977900">
            <a:lnSpc>
              <a:spcPct val="90000"/>
            </a:lnSpc>
            <a:spcBef>
              <a:spcPct val="0"/>
            </a:spcBef>
            <a:spcAft>
              <a:spcPct val="15000"/>
            </a:spcAft>
            <a:buChar char="•"/>
          </a:pPr>
          <a:r>
            <a:rPr lang="en-US" sz="2200" kern="1200"/>
            <a:t>Spending too much time on one thing, distractions, or procrastination</a:t>
          </a:r>
        </a:p>
        <a:p>
          <a:pPr marL="228600" lvl="1" indent="-228600" algn="l" defTabSz="977900">
            <a:lnSpc>
              <a:spcPct val="90000"/>
            </a:lnSpc>
            <a:spcBef>
              <a:spcPct val="0"/>
            </a:spcBef>
            <a:spcAft>
              <a:spcPct val="15000"/>
            </a:spcAft>
            <a:buChar char="•"/>
          </a:pPr>
          <a:r>
            <a:rPr lang="en-US" sz="2200" kern="1200"/>
            <a:t>Leads to stress, rushing, and unfinished tasks</a:t>
          </a:r>
        </a:p>
      </dsp:txBody>
      <dsp:txXfrm>
        <a:off x="0" y="2559789"/>
        <a:ext cx="10515600" cy="1663200"/>
      </dsp:txXfrm>
    </dsp:sp>
    <dsp:sp modelId="{37C645E2-373E-470D-AF97-FDED5046C7DC}">
      <dsp:nvSpPr>
        <dsp:cNvPr id="0" name=""/>
        <dsp:cNvSpPr/>
      </dsp:nvSpPr>
      <dsp:spPr>
        <a:xfrm>
          <a:off x="525780" y="2235069"/>
          <a:ext cx="7360920" cy="649440"/>
        </a:xfrm>
        <a:prstGeom prst="roundRect">
          <a:avLst/>
        </a:prstGeom>
        <a:solidFill>
          <a:schemeClr val="accent5">
            <a:hueOff val="-1837137"/>
            <a:satOff val="270"/>
            <a:lumOff val="-6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a:lnSpc>
              <a:spcPct val="90000"/>
            </a:lnSpc>
            <a:spcBef>
              <a:spcPct val="0"/>
            </a:spcBef>
            <a:spcAft>
              <a:spcPct val="35000"/>
            </a:spcAft>
            <a:buNone/>
          </a:pPr>
          <a:r>
            <a:rPr lang="en-US" sz="2200" b="1" kern="1200"/>
            <a:t>Poor time management:</a:t>
          </a:r>
          <a:endParaRPr lang="en-US" sz="2200" kern="1200"/>
        </a:p>
      </dsp:txBody>
      <dsp:txXfrm>
        <a:off x="557483" y="2266772"/>
        <a:ext cx="7297514"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E0500-A5DD-4558-A5CD-A9308C7009B5}">
      <dsp:nvSpPr>
        <dsp:cNvPr id="0" name=""/>
        <dsp:cNvSpPr/>
      </dsp:nvSpPr>
      <dsp:spPr>
        <a:xfrm>
          <a:off x="82613" y="9090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C0B2D-BE5C-4F4D-B8FF-F49C32295658}">
      <dsp:nvSpPr>
        <dsp:cNvPr id="0" name=""/>
        <dsp:cNvSpPr/>
      </dsp:nvSpPr>
      <dsp:spPr>
        <a:xfrm>
          <a:off x="271034" y="1097481"/>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EFF9F-8FD6-4876-A7D4-AFBF54C91919}">
      <dsp:nvSpPr>
        <dsp:cNvPr id="0" name=""/>
        <dsp:cNvSpPr/>
      </dsp:nvSpPr>
      <dsp:spPr>
        <a:xfrm>
          <a:off x="1172126"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Less stress</a:t>
          </a:r>
        </a:p>
      </dsp:txBody>
      <dsp:txXfrm>
        <a:off x="1172126" y="909059"/>
        <a:ext cx="2114937" cy="897246"/>
      </dsp:txXfrm>
    </dsp:sp>
    <dsp:sp modelId="{BF49DFE7-5470-4B9B-9258-2A574468B5A1}">
      <dsp:nvSpPr>
        <dsp:cNvPr id="0" name=""/>
        <dsp:cNvSpPr/>
      </dsp:nvSpPr>
      <dsp:spPr>
        <a:xfrm>
          <a:off x="3655575" y="9090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CA2CD-0173-41BE-ACA3-8F735684C893}">
      <dsp:nvSpPr>
        <dsp:cNvPr id="0" name=""/>
        <dsp:cNvSpPr/>
      </dsp:nvSpPr>
      <dsp:spPr>
        <a:xfrm>
          <a:off x="3843996" y="1097481"/>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04397-06C1-42BE-A124-1381A5C02671}">
      <dsp:nvSpPr>
        <dsp:cNvPr id="0" name=""/>
        <dsp:cNvSpPr/>
      </dsp:nvSpPr>
      <dsp:spPr>
        <a:xfrm>
          <a:off x="4745088"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Time to exercise, sleep and eat properly</a:t>
          </a:r>
        </a:p>
      </dsp:txBody>
      <dsp:txXfrm>
        <a:off x="4745088" y="909059"/>
        <a:ext cx="2114937" cy="897246"/>
      </dsp:txXfrm>
    </dsp:sp>
    <dsp:sp modelId="{DF52D3E1-8539-41A5-BC91-2AE4AB9F5A50}">
      <dsp:nvSpPr>
        <dsp:cNvPr id="0" name=""/>
        <dsp:cNvSpPr/>
      </dsp:nvSpPr>
      <dsp:spPr>
        <a:xfrm>
          <a:off x="7228536" y="909059"/>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98966-885A-469C-9EEE-FCB5F1F222FC}">
      <dsp:nvSpPr>
        <dsp:cNvPr id="0" name=""/>
        <dsp:cNvSpPr/>
      </dsp:nvSpPr>
      <dsp:spPr>
        <a:xfrm>
          <a:off x="7416958" y="1097481"/>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926CB-BE36-4C16-8A22-6A214A50A34D}">
      <dsp:nvSpPr>
        <dsp:cNvPr id="0" name=""/>
        <dsp:cNvSpPr/>
      </dsp:nvSpPr>
      <dsp:spPr>
        <a:xfrm>
          <a:off x="8318049" y="9090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Improvement in your marks</a:t>
          </a:r>
        </a:p>
      </dsp:txBody>
      <dsp:txXfrm>
        <a:off x="8318049" y="909059"/>
        <a:ext cx="2114937" cy="897246"/>
      </dsp:txXfrm>
    </dsp:sp>
    <dsp:sp modelId="{C72D0976-0D30-4A06-B55A-624929AB626D}">
      <dsp:nvSpPr>
        <dsp:cNvPr id="0" name=""/>
        <dsp:cNvSpPr/>
      </dsp:nvSpPr>
      <dsp:spPr>
        <a:xfrm>
          <a:off x="82613" y="2546238"/>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03C91-C5CF-4F10-8D3A-DA652DAC376D}">
      <dsp:nvSpPr>
        <dsp:cNvPr id="0" name=""/>
        <dsp:cNvSpPr/>
      </dsp:nvSpPr>
      <dsp:spPr>
        <a:xfrm>
          <a:off x="271034" y="2734659"/>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A2B825-4CAF-4C12-B309-64FFA626E5C9}">
      <dsp:nvSpPr>
        <dsp:cNvPr id="0" name=""/>
        <dsp:cNvSpPr/>
      </dsp:nvSpPr>
      <dsp:spPr>
        <a:xfrm>
          <a:off x="1172126"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You won’t miss any important deadlines</a:t>
          </a:r>
        </a:p>
      </dsp:txBody>
      <dsp:txXfrm>
        <a:off x="1172126" y="2546238"/>
        <a:ext cx="2114937" cy="897246"/>
      </dsp:txXfrm>
    </dsp:sp>
    <dsp:sp modelId="{29F15190-7E12-4C16-82FB-016C29177602}">
      <dsp:nvSpPr>
        <dsp:cNvPr id="0" name=""/>
        <dsp:cNvSpPr/>
      </dsp:nvSpPr>
      <dsp:spPr>
        <a:xfrm>
          <a:off x="3655575" y="2546238"/>
          <a:ext cx="897246" cy="89724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54C70-B95E-44EF-835C-CB5024A1B321}">
      <dsp:nvSpPr>
        <dsp:cNvPr id="0" name=""/>
        <dsp:cNvSpPr/>
      </dsp:nvSpPr>
      <dsp:spPr>
        <a:xfrm>
          <a:off x="3843996" y="2734659"/>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DCA28-FBC7-4DD9-8157-399A47870CD1}">
      <dsp:nvSpPr>
        <dsp:cNvPr id="0" name=""/>
        <dsp:cNvSpPr/>
      </dsp:nvSpPr>
      <dsp:spPr>
        <a:xfrm>
          <a:off x="4745088" y="2546238"/>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a:t>Prepares you for studies and life after school</a:t>
          </a:r>
        </a:p>
      </dsp:txBody>
      <dsp:txXfrm>
        <a:off x="4745088" y="2546238"/>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1B87E-DC78-4C80-BA1C-7ED45902E090}"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C508D-C3BB-460B-967F-C33088DDBE9F}" type="slidenum">
              <a:rPr lang="en-US" smtClean="0"/>
              <a:t>‹#›</a:t>
            </a:fld>
            <a:endParaRPr lang="en-US"/>
          </a:p>
        </p:txBody>
      </p:sp>
    </p:spTree>
    <p:extLst>
      <p:ext uri="{BB962C8B-B14F-4D97-AF65-F5344CB8AC3E}">
        <p14:creationId xmlns:p14="http://schemas.microsoft.com/office/powerpoint/2010/main" val="256719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Introduction (1 min)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 Good Morning Grade 9s. Our next lesson series is centred around the importance of Time Management, how it helps us stay accountable and organised and things we can do to improve reading and writing skills.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You have a Concept Map (</a:t>
            </a:r>
            <a:r>
              <a:rPr kumimoji="0" lang="en-GB" sz="1100" b="1" i="1" u="none" strike="noStrike" kern="0" cap="none" spc="0" normalizeH="0" baseline="0" noProof="0" dirty="0">
                <a:ln>
                  <a:noFill/>
                </a:ln>
                <a:solidFill>
                  <a:srgbClr val="000000"/>
                </a:solidFill>
                <a:effectLst/>
                <a:uLnTx/>
                <a:uFillTx/>
                <a:latin typeface="Arial"/>
                <a:cs typeface="Arial"/>
                <a:sym typeface="Arial"/>
              </a:rPr>
              <a:t>Activity 1, </a:t>
            </a:r>
            <a:r>
              <a:rPr kumimoji="0" lang="en-GB" sz="1100" b="1" i="1" u="sng" strike="noStrike" kern="0" cap="none" spc="0" normalizeH="0" baseline="0" noProof="0" dirty="0">
                <a:ln>
                  <a:noFill/>
                </a:ln>
                <a:solidFill>
                  <a:srgbClr val="000000"/>
                </a:solidFill>
                <a:effectLst/>
                <a:uLnTx/>
                <a:uFillTx/>
                <a:latin typeface="Arial"/>
                <a:cs typeface="Arial"/>
                <a:sym typeface="Arial"/>
              </a:rPr>
              <a:t>Lesson 1 – Worksheet</a:t>
            </a:r>
            <a:r>
              <a:rPr kumimoji="0" lang="en-GB" sz="1100" b="0" i="0" u="none" strike="noStrike" kern="0" cap="none" spc="0" normalizeH="0" baseline="0" noProof="0" dirty="0">
                <a:ln>
                  <a:noFill/>
                </a:ln>
                <a:solidFill>
                  <a:srgbClr val="000000"/>
                </a:solidFill>
                <a:effectLst/>
                <a:uLnTx/>
                <a:uFillTx/>
                <a:latin typeface="Arial"/>
                <a:cs typeface="Arial"/>
                <a:sym typeface="Arial"/>
              </a:rPr>
              <a:t>) to complete as we go through this lesson – the questions in the concept map must be answered as we go, so jot down your answers.</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1</a:t>
            </a:fld>
            <a:endParaRPr lang="en-US"/>
          </a:p>
        </p:txBody>
      </p:sp>
    </p:spTree>
    <p:extLst>
      <p:ext uri="{BB962C8B-B14F-4D97-AF65-F5344CB8AC3E}">
        <p14:creationId xmlns:p14="http://schemas.microsoft.com/office/powerpoint/2010/main" val="1110979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10: Let’s break down Time Management and what it includes: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Effective Planning.</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Setting goals and objectives. (Think back to when you learnt about GOAL SETTING and how that can help you figure out where you are going and what you want to achieve.)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Setting deadlines.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Prioritising activities as per their importance.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Spending the right amount of time on the right activity.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Planning your day well in advance: </a:t>
            </a:r>
            <a:r>
              <a:rPr kumimoji="0" lang="en-GB" sz="1100" b="0" i="0" u="none" strike="noStrike" kern="0" cap="none" spc="0" normalizeH="0" baseline="0" noProof="0" dirty="0">
                <a:ln>
                  <a:noFill/>
                </a:ln>
                <a:solidFill>
                  <a:srgbClr val="000000"/>
                </a:solidFill>
                <a:effectLst/>
                <a:uLnTx/>
                <a:uFillTx/>
                <a:latin typeface="Arial"/>
                <a:cs typeface="Arial"/>
                <a:sym typeface="Arial"/>
              </a:rPr>
              <a:t>Prepare a To-Do List or a “TASK PLAN”. Jot down the important activities that need to be done in a single day against the time that should be allocated to each activity. High-priority work should be at the top, followed by those that do not need to be focused on right now, but at a later stage. Complete pending tasks one by one. Do not begin fresh work unless you have finished your previous task. Tick the ones you have already completed. Ensure you finish the tasks within the stipulated time frame. Even though planning our time is important, it is just as important to have balance and time to do the other things you enjoy. A break can do wonders for our motivation!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Setting goals and objectives: </a:t>
            </a:r>
            <a:r>
              <a:rPr kumimoji="0" lang="en-GB" sz="1100" b="0" i="0" u="none" strike="noStrike" kern="0" cap="none" spc="0" normalizeH="0" baseline="0" noProof="0" dirty="0">
                <a:ln>
                  <a:noFill/>
                </a:ln>
                <a:solidFill>
                  <a:srgbClr val="000000"/>
                </a:solidFill>
                <a:effectLst/>
                <a:uLnTx/>
                <a:uFillTx/>
                <a:latin typeface="Arial"/>
                <a:cs typeface="Arial"/>
                <a:sym typeface="Arial"/>
              </a:rPr>
              <a:t>(Think back to when you learnt about GOAL SETTING and how that can help you figure out where you are going and what you want to achieve.) Working without goals and targets would be like a ship captain losing his way in the sea. Yes, you would be lost. Set targets for yourself and make sure they are realistic and achievable.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Setting deadlines: </a:t>
            </a:r>
            <a:r>
              <a:rPr kumimoji="0" lang="en-GB" sz="1100" b="0" i="0" u="none" strike="noStrike" kern="0" cap="none" spc="0" normalizeH="0" baseline="0" noProof="0" dirty="0">
                <a:ln>
                  <a:noFill/>
                </a:ln>
                <a:solidFill>
                  <a:srgbClr val="000000"/>
                </a:solidFill>
                <a:effectLst/>
                <a:uLnTx/>
                <a:uFillTx/>
                <a:latin typeface="Arial"/>
                <a:cs typeface="Arial"/>
                <a:sym typeface="Arial"/>
              </a:rPr>
              <a:t>Deadlines can help you strive hard to complete tasks ahead of the deadlines. Do not wait for your teachers or tutors to ask you every time. Learn to take ownership and responsibility for your work. The one person who can best set deadlines and timeframes is you. Ask yourself how much time needs to be devoted to a particular task and for how many days. Use a planner to mark the important dates against the set deadlines.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Prioritising tasks: </a:t>
            </a:r>
            <a:r>
              <a:rPr kumimoji="0" lang="en-GB" sz="1100" b="0" i="0" u="none" strike="noStrike" kern="0" cap="none" spc="0" normalizeH="0" baseline="0" noProof="0" dirty="0">
                <a:ln>
                  <a:noFill/>
                </a:ln>
                <a:solidFill>
                  <a:srgbClr val="000000"/>
                </a:solidFill>
                <a:effectLst/>
                <a:uLnTx/>
                <a:uFillTx/>
                <a:latin typeface="Arial"/>
                <a:cs typeface="Arial"/>
                <a:sym typeface="Arial"/>
              </a:rPr>
              <a:t>Prioritise tasks as per their importance and urgency. Know the difference between important and urgent work. Identify which tasks should be done within a day, month, etc. Most important tasks should be done earlier.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Spending the right amount of time on the right activity: </a:t>
            </a:r>
            <a:r>
              <a:rPr kumimoji="0" lang="en-GB" sz="1100" b="0" i="0" u="none" strike="noStrike" kern="0" cap="none" spc="0" normalizeH="0" baseline="0" noProof="0" dirty="0">
                <a:ln>
                  <a:noFill/>
                </a:ln>
                <a:solidFill>
                  <a:srgbClr val="000000"/>
                </a:solidFill>
                <a:effectLst/>
                <a:uLnTx/>
                <a:uFillTx/>
                <a:latin typeface="Arial"/>
                <a:cs typeface="Arial"/>
                <a:sym typeface="Arial"/>
              </a:rPr>
              <a:t>Develop the habit of doing the right thing at the right time. Work done at the wrong time is not of much use. It’s the same as needing to be somewhere important at a certain time but missing your bus or train because you don't have the correct information or haven’t planned properly. Planning what you’re doing and how long things should take is important. </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10</a:t>
            </a:fld>
            <a:endParaRPr lang="en-US"/>
          </a:p>
        </p:txBody>
      </p:sp>
    </p:spTree>
    <p:extLst>
      <p:ext uri="{BB962C8B-B14F-4D97-AF65-F5344CB8AC3E}">
        <p14:creationId xmlns:p14="http://schemas.microsoft.com/office/powerpoint/2010/main" val="190835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11: Time Management in Perspective: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Ask the class how they have experienced the last few slides and the work that has been covered – were they able to follow it, keep up with the pace etc.? (Potential answers: it was too fast, I could not focus, missed work etc.)</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Their answers will be the basis for explaining how your brain may feel when you rush something due to bad planning and not using time effectively.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Bad planning </a:t>
            </a:r>
            <a:r>
              <a:rPr kumimoji="0" lang="en-GB" sz="1100" b="0" i="0" u="none" strike="noStrike" kern="0" cap="none" spc="0" normalizeH="0" baseline="0" noProof="0" dirty="0">
                <a:ln>
                  <a:noFill/>
                </a:ln>
                <a:solidFill>
                  <a:srgbClr val="000000"/>
                </a:solidFill>
                <a:effectLst/>
                <a:uLnTx/>
                <a:uFillTx/>
                <a:latin typeface="Arial"/>
                <a:cs typeface="Arial"/>
                <a:sym typeface="Arial"/>
              </a:rPr>
              <a:t>happens when you don’t create a clear plan for completing a task, like a school project or chore. You might overlook what materials you need, the steps to follow, or how much time it will take. This can lead to difficulties finishing the task or a messy result.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Poor time management </a:t>
            </a:r>
            <a:r>
              <a:rPr kumimoji="0" lang="en-GB" sz="1100" b="0" i="0" u="none" strike="noStrike" kern="0" cap="none" spc="0" normalizeH="0" baseline="0" noProof="0" dirty="0">
                <a:ln>
                  <a:noFill/>
                </a:ln>
                <a:solidFill>
                  <a:srgbClr val="000000"/>
                </a:solidFill>
                <a:effectLst/>
                <a:uLnTx/>
                <a:uFillTx/>
                <a:latin typeface="Arial"/>
                <a:cs typeface="Arial"/>
                <a:sym typeface="Arial"/>
              </a:rPr>
              <a:t>is when you don’t use your time effectively. You might spend too much time on one thing, get distracted, or procrastinate. This can leave you feeling stressed and rushed and may result in not completing everything you need to do.</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Both make it harder to get things done and can lead to frustration.</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11</a:t>
            </a:fld>
            <a:endParaRPr lang="en-US"/>
          </a:p>
        </p:txBody>
      </p:sp>
    </p:spTree>
    <p:extLst>
      <p:ext uri="{BB962C8B-B14F-4D97-AF65-F5344CB8AC3E}">
        <p14:creationId xmlns:p14="http://schemas.microsoft.com/office/powerpoint/2010/main" val="285849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12: How could time management be an advantage to a Grade 9 learner?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advantages of TIME MANAGEMENT: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Less stress: </a:t>
            </a:r>
            <a:r>
              <a:rPr kumimoji="0" lang="en-GB" sz="1100" b="0" i="0" u="none" strike="noStrike" kern="0" cap="none" spc="0" normalizeH="0" baseline="0" noProof="0" dirty="0">
                <a:ln>
                  <a:noFill/>
                </a:ln>
                <a:solidFill>
                  <a:srgbClr val="000000"/>
                </a:solidFill>
                <a:effectLst/>
                <a:uLnTx/>
                <a:uFillTx/>
                <a:latin typeface="Arial"/>
                <a:cs typeface="Arial"/>
                <a:sym typeface="Arial"/>
              </a:rPr>
              <a:t>If your time is managed well, you will be less stressed and do less rushing around to try and get things done. By dedicating time to your tasks, you can complete them properly, have time for yourself, and be able to spend time with friends and family. This will help you find balance in all aspects of your life.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Time to exercise, sleep and eat properly: </a:t>
            </a:r>
            <a:r>
              <a:rPr kumimoji="0" lang="en-GB" sz="1100" b="0" i="0" u="none" strike="noStrike" kern="0" cap="none" spc="0" normalizeH="0" baseline="0" noProof="0" dirty="0">
                <a:ln>
                  <a:noFill/>
                </a:ln>
                <a:solidFill>
                  <a:srgbClr val="000000"/>
                </a:solidFill>
                <a:effectLst/>
                <a:uLnTx/>
                <a:uFillTx/>
                <a:latin typeface="Arial"/>
                <a:cs typeface="Arial"/>
                <a:sym typeface="Arial"/>
              </a:rPr>
              <a:t>When you manage your time well, you will have time for other activities and ensure a balanced lifestyle. Being on track with tasks, homework and exercise will mean you can fit more activities in and still do the things you enjoy.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Improvement of your marks: </a:t>
            </a:r>
            <a:r>
              <a:rPr kumimoji="0" lang="en-GB" sz="1100" b="0" i="0" u="none" strike="noStrike" kern="0" cap="none" spc="0" normalizeH="0" baseline="0" noProof="0" dirty="0">
                <a:ln>
                  <a:noFill/>
                </a:ln>
                <a:solidFill>
                  <a:srgbClr val="000000"/>
                </a:solidFill>
                <a:effectLst/>
                <a:uLnTx/>
                <a:uFillTx/>
                <a:latin typeface="Arial"/>
                <a:cs typeface="Arial"/>
                <a:sym typeface="Arial"/>
              </a:rPr>
              <a:t>Submitting tasks and assignments on time and thoroughly completing the required work can potentially improve your marks.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You won’t miss any important deadlines: </a:t>
            </a:r>
            <a:r>
              <a:rPr kumimoji="0" lang="en-GB" sz="1100" b="0" i="0" u="none" strike="noStrike" kern="0" cap="none" spc="0" normalizeH="0" baseline="0" noProof="0" dirty="0">
                <a:ln>
                  <a:noFill/>
                </a:ln>
                <a:solidFill>
                  <a:srgbClr val="000000"/>
                </a:solidFill>
                <a:effectLst/>
                <a:uLnTx/>
                <a:uFillTx/>
                <a:latin typeface="Arial"/>
                <a:cs typeface="Arial"/>
                <a:sym typeface="Arial"/>
              </a:rPr>
              <a:t>Planning in advance means you will have time to complete things and prevent tasks and jobs from piling up and reaching the point where you are scrambling to do everything last minute. Proper planning counts towards being </a:t>
            </a:r>
            <a:r>
              <a:rPr kumimoji="0" lang="en-GB" sz="1100" b="1" i="0" u="none" strike="noStrike" kern="0" cap="none" spc="0" normalizeH="0" baseline="0" noProof="0" dirty="0">
                <a:ln>
                  <a:noFill/>
                </a:ln>
                <a:solidFill>
                  <a:srgbClr val="000000"/>
                </a:solidFill>
                <a:effectLst/>
                <a:uLnTx/>
                <a:uFillTx/>
                <a:latin typeface="Arial"/>
                <a:cs typeface="Arial"/>
                <a:sym typeface="Arial"/>
              </a:rPr>
              <a:t>proactive</a:t>
            </a:r>
            <a:r>
              <a:rPr kumimoji="0" lang="en-GB" sz="1100" b="0" i="0" u="none" strike="noStrike" kern="0" cap="none" spc="0" normalizeH="0" baseline="0" noProof="0" dirty="0">
                <a:ln>
                  <a:noFill/>
                </a:ln>
                <a:solidFill>
                  <a:srgbClr val="000000"/>
                </a:solidFill>
                <a:effectLst/>
                <a:uLnTx/>
                <a:uFillTx/>
                <a:latin typeface="Arial"/>
                <a:cs typeface="Arial"/>
                <a:sym typeface="Arial"/>
              </a:rPr>
              <a:t>, thinking ahead and doing things on your terms, in a way that suits you best. Things will be easier for you and keep your relationships with family and friends healthy. You won’t have to worry about anyone nagging or checking up on you because you will always have everything under control.</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Prepares you for life and studies after school: </a:t>
            </a:r>
            <a:r>
              <a:rPr kumimoji="0" lang="en-GB" sz="1100" b="0" i="0" u="none" strike="noStrike" kern="0" cap="none" spc="0" normalizeH="0" baseline="0" noProof="0" dirty="0">
                <a:ln>
                  <a:noFill/>
                </a:ln>
                <a:solidFill>
                  <a:srgbClr val="000000"/>
                </a:solidFill>
                <a:effectLst/>
                <a:uLnTx/>
                <a:uFillTx/>
                <a:latin typeface="Arial"/>
                <a:cs typeface="Arial"/>
                <a:sym typeface="Arial"/>
              </a:rPr>
              <a:t>Once you leave school, it is expected that you can manage your time, whether at college, university, Technikon or in the workplace – managing your time will make things less stressful.  By managing your time well, you have the freedom to be the creator of your destiny. You decide what you get to do and what you say YES to. Poor time management can cause your "to-do list" to take control of your day, leaving you feeling like you're missing out because you're forced to say "no" when you'd rather say "yes." Developing effective time management skills is essential to avoid this.</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12</a:t>
            </a:fld>
            <a:endParaRPr lang="en-US"/>
          </a:p>
        </p:txBody>
      </p:sp>
    </p:spTree>
    <p:extLst>
      <p:ext uri="{BB962C8B-B14F-4D97-AF65-F5344CB8AC3E}">
        <p14:creationId xmlns:p14="http://schemas.microsoft.com/office/powerpoint/2010/main" val="1396835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Slide 13: Let’s watch this short clip about managing your time: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Watch: </a:t>
            </a:r>
            <a:r>
              <a:rPr kumimoji="0" lang="en-US" sz="1100" b="1" i="0" u="none" strike="noStrike" kern="0" cap="none" spc="0" normalizeH="0" baseline="0" noProof="0" dirty="0">
                <a:ln>
                  <a:noFill/>
                </a:ln>
                <a:solidFill>
                  <a:srgbClr val="000000"/>
                </a:solidFill>
                <a:effectLst/>
                <a:uLnTx/>
                <a:uFillTx/>
                <a:latin typeface="Arial"/>
                <a:cs typeface="Arial"/>
                <a:sym typeface="Arial"/>
              </a:rPr>
              <a:t>Time Management Hacks for Teens </a:t>
            </a:r>
            <a:r>
              <a:rPr kumimoji="0" lang="en-US" sz="1100" b="0" i="0" u="none" strike="noStrike" kern="0" cap="none" spc="0" normalizeH="0" baseline="0" noProof="0" dirty="0">
                <a:ln>
                  <a:noFill/>
                </a:ln>
                <a:solidFill>
                  <a:srgbClr val="000000"/>
                </a:solidFill>
                <a:effectLst/>
                <a:uLnTx/>
                <a:uFillTx/>
                <a:latin typeface="Arial"/>
                <a:cs typeface="Arial"/>
                <a:sym typeface="Arial"/>
              </a:rPr>
              <a:t>(2 min 28 sec) https://www.youtube.com/watch?v=js8AE4VXJow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How can time management help you?</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13</a:t>
            </a:fld>
            <a:endParaRPr lang="en-US"/>
          </a:p>
        </p:txBody>
      </p:sp>
    </p:spTree>
    <p:extLst>
      <p:ext uri="{BB962C8B-B14F-4D97-AF65-F5344CB8AC3E}">
        <p14:creationId xmlns:p14="http://schemas.microsoft.com/office/powerpoint/2010/main" val="131672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Conclusion (10 min) (Slide 14)</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14: Now you have time to complete </a:t>
            </a:r>
            <a:r>
              <a:rPr kumimoji="0" lang="en-GB" sz="1100" b="1" i="1" u="none" strike="noStrike" kern="0" cap="none" spc="0" normalizeH="0" baseline="0" noProof="0" dirty="0">
                <a:ln>
                  <a:noFill/>
                </a:ln>
                <a:solidFill>
                  <a:srgbClr val="000000"/>
                </a:solidFill>
                <a:effectLst/>
                <a:uLnTx/>
                <a:uFillTx/>
                <a:latin typeface="Arial"/>
                <a:cs typeface="Arial"/>
                <a:sym typeface="Arial"/>
              </a:rPr>
              <a:t>Activity 2 </a:t>
            </a:r>
            <a:r>
              <a:rPr kumimoji="0" lang="en-GB" sz="1100" b="0" i="0" u="none" strike="noStrike" kern="0" cap="none" spc="0" normalizeH="0" baseline="0" noProof="0" dirty="0">
                <a:ln>
                  <a:noFill/>
                </a:ln>
                <a:solidFill>
                  <a:srgbClr val="000000"/>
                </a:solidFill>
                <a:effectLst/>
                <a:uLnTx/>
                <a:uFillTx/>
                <a:latin typeface="Arial"/>
                <a:cs typeface="Arial"/>
                <a:sym typeface="Arial"/>
              </a:rPr>
              <a:t>(</a:t>
            </a:r>
            <a:r>
              <a:rPr kumimoji="0" lang="en-GB" sz="1100" b="1" i="1" u="sng" strike="noStrike" kern="0" cap="none" spc="0" normalizeH="0" baseline="0" noProof="0" dirty="0">
                <a:ln>
                  <a:noFill/>
                </a:ln>
                <a:solidFill>
                  <a:srgbClr val="000000"/>
                </a:solidFill>
                <a:effectLst/>
                <a:uLnTx/>
                <a:uFillTx/>
                <a:latin typeface="Arial"/>
                <a:cs typeface="Arial"/>
                <a:sym typeface="Arial"/>
              </a:rPr>
              <a:t>Lesson 1 – Worksheet</a:t>
            </a:r>
            <a:r>
              <a:rPr kumimoji="0" lang="en-GB" sz="1100" b="0" i="0" u="none" strike="noStrike" kern="0" cap="none" spc="0" normalizeH="0" baseline="0" noProof="0" dirty="0">
                <a:ln>
                  <a:noFill/>
                </a:ln>
                <a:solidFill>
                  <a:srgbClr val="000000"/>
                </a:solidFill>
                <a:effectLst/>
                <a:uLnTx/>
                <a:uFillTx/>
                <a:latin typeface="Arial"/>
                <a:cs typeface="Arial"/>
                <a:sym typeface="Arial"/>
              </a:rPr>
              <a:t>) with a partner.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Possible answers are available on </a:t>
            </a:r>
            <a:r>
              <a:rPr kumimoji="0" lang="en-GB" sz="1100" b="1" i="1" u="sng" strike="noStrike" kern="0" cap="none" spc="0" normalizeH="0" baseline="0" noProof="0" dirty="0">
                <a:ln>
                  <a:noFill/>
                </a:ln>
                <a:solidFill>
                  <a:srgbClr val="000000"/>
                </a:solidFill>
                <a:effectLst/>
                <a:uLnTx/>
                <a:uFillTx/>
                <a:latin typeface="Arial"/>
                <a:cs typeface="Arial"/>
                <a:sym typeface="Arial"/>
              </a:rPr>
              <a:t>Lesson 1 – Worksheet MEMO</a:t>
            </a:r>
            <a:r>
              <a:rPr kumimoji="0" lang="en-GB" sz="1100" b="0" i="0" u="none" strike="noStrike" kern="0" cap="none" spc="0" normalizeH="0" baseline="0" noProof="0" dirty="0">
                <a:ln>
                  <a:noFill/>
                </a:ln>
                <a:solidFill>
                  <a:srgbClr val="000000"/>
                </a:solidFill>
                <a:effectLst/>
                <a:uLnTx/>
                <a:uFillTx/>
                <a:latin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Teacher Note: </a:t>
            </a:r>
            <a:r>
              <a:rPr kumimoji="0" lang="en-GB" sz="1100" b="0" i="0" u="none" strike="noStrike" kern="0" cap="none" spc="0" normalizeH="0" baseline="0" noProof="0" dirty="0">
                <a:ln>
                  <a:noFill/>
                </a:ln>
                <a:solidFill>
                  <a:srgbClr val="000000"/>
                </a:solidFill>
                <a:effectLst/>
                <a:uLnTx/>
                <a:uFillTx/>
                <a:latin typeface="Arial"/>
                <a:cs typeface="Arial"/>
                <a:sym typeface="Arial"/>
              </a:rPr>
              <a:t>The three questions in Activity 2 resemble a Section C exam question.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first question asks where the individual is going wrong (time management) and its impact. This involves lower-order thinking as it focuses on identifying issues.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second question addresses how to fix the issue (the area of struggle), requiring middle-order thinking where learners must apply their understanding.</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final question asks how to prevent the problem from happening again, encouraging learners to propose higher-order solutions by applying good habits and strategies.</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14</a:t>
            </a:fld>
            <a:endParaRPr lang="en-US"/>
          </a:p>
        </p:txBody>
      </p:sp>
    </p:spTree>
    <p:extLst>
      <p:ext uri="{BB962C8B-B14F-4D97-AF65-F5344CB8AC3E}">
        <p14:creationId xmlns:p14="http://schemas.microsoft.com/office/powerpoint/2010/main" val="122137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Introduction (1 min)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2: Time is such a strange concept – something we sometimes wish we had more of, and sometimes we may feel like we have so much time on our hands. It helps us quantify, measure, and compare the duration of events, the intervals between them, and even sequence them in order.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Let’s look at what one day is made up of: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One day is the equivalent of 24 hours…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Which is 1440 minutes...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And that equates to 86 400 seconds...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It may sound like a lot when we break it down into hours, minutes and seconds doesn’t it? But is it really?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We all get the same 24 hours – so why do some people seem to achieve more with their time than others? What kind of activities do they do to get things done easier and how?</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2</a:t>
            </a:fld>
            <a:endParaRPr lang="en-US"/>
          </a:p>
        </p:txBody>
      </p:sp>
    </p:spTree>
    <p:extLst>
      <p:ext uri="{BB962C8B-B14F-4D97-AF65-F5344CB8AC3E}">
        <p14:creationId xmlns:p14="http://schemas.microsoft.com/office/powerpoint/2010/main" val="42124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Explanation (4 min) (Slides 3-6)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Note to teacher: </a:t>
            </a:r>
            <a:r>
              <a:rPr kumimoji="0" lang="en-GB" sz="1100" b="0" i="0" u="none" strike="noStrike" kern="0" cap="none" spc="0" normalizeH="0" baseline="0" noProof="0" dirty="0">
                <a:ln>
                  <a:noFill/>
                </a:ln>
                <a:solidFill>
                  <a:srgbClr val="000000"/>
                </a:solidFill>
                <a:effectLst/>
                <a:uLnTx/>
                <a:uFillTx/>
                <a:latin typeface="Arial"/>
                <a:cs typeface="Arial"/>
                <a:sym typeface="Arial"/>
              </a:rPr>
              <a:t>On the Lesson Breakdown (Page 1), you’ll notice time allocations marked in RED. The times for slides 3 to 10, with a discussion point on slide 11, have been intentionally reduced. This is a deliberate demonstration of the concept of time management.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3: Think about this: Your class has been given an assignment to do and you have a week to do it.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Let’s analyse the work habits of two different learners. </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3</a:t>
            </a:fld>
            <a:endParaRPr lang="en-US"/>
          </a:p>
        </p:txBody>
      </p:sp>
    </p:spTree>
    <p:extLst>
      <p:ext uri="{BB962C8B-B14F-4D97-AF65-F5344CB8AC3E}">
        <p14:creationId xmlns:p14="http://schemas.microsoft.com/office/powerpoint/2010/main" val="394955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Slide 4: Learner A thinks, “I’ll work on it later when I get to it.” However, the week quickly flies by, and suddenly the deadline is tomorrow. They scramble to complete the task and submit it on time, but deep down, they know it’s not their best work.</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4</a:t>
            </a:fld>
            <a:endParaRPr lang="en-US"/>
          </a:p>
        </p:txBody>
      </p:sp>
    </p:spTree>
    <p:extLst>
      <p:ext uri="{BB962C8B-B14F-4D97-AF65-F5344CB8AC3E}">
        <p14:creationId xmlns:p14="http://schemas.microsoft.com/office/powerpoint/2010/main" val="1398745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Slide 5: Learner B takes a different approach by starting with their diary, planning their week, and deciding when and how to tackle the task. They work methodically, completing the task well ahead of the deadline. This gives them time to double-check their work, and they feel confident and satisfied when handing it in, knowing they did their best.</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5</a:t>
            </a:fld>
            <a:endParaRPr lang="en-US"/>
          </a:p>
        </p:txBody>
      </p:sp>
    </p:spTree>
    <p:extLst>
      <p:ext uri="{BB962C8B-B14F-4D97-AF65-F5344CB8AC3E}">
        <p14:creationId xmlns:p14="http://schemas.microsoft.com/office/powerpoint/2010/main" val="319125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Slide 6: Begin this discussion by asking the learners to explain which learner they think is more effective. Then ask them to give reasons for their answer.</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6</a:t>
            </a:fld>
            <a:endParaRPr lang="en-US"/>
          </a:p>
        </p:txBody>
      </p:sp>
    </p:spTree>
    <p:extLst>
      <p:ext uri="{BB962C8B-B14F-4D97-AF65-F5344CB8AC3E}">
        <p14:creationId xmlns:p14="http://schemas.microsoft.com/office/powerpoint/2010/main" val="292988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Teaching (24 min) (Slides 7-13)</a:t>
            </a: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Slide 7: The answer to our question: GOOD TIME MANAGEMENT. What does that mean to you? </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7</a:t>
            </a:fld>
            <a:endParaRPr lang="en-US"/>
          </a:p>
        </p:txBody>
      </p:sp>
    </p:spTree>
    <p:extLst>
      <p:ext uri="{BB962C8B-B14F-4D97-AF65-F5344CB8AC3E}">
        <p14:creationId xmlns:p14="http://schemas.microsoft.com/office/powerpoint/2010/main" val="123564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8: Time management is the process of </a:t>
            </a:r>
            <a:r>
              <a:rPr lang="en-US" dirty="0" err="1"/>
              <a:t>organising</a:t>
            </a:r>
            <a:r>
              <a:rPr lang="en-US" dirty="0"/>
              <a:t> and planning how to divide your time between different activities.</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8</a:t>
            </a:fld>
            <a:endParaRPr lang="en-US"/>
          </a:p>
        </p:txBody>
      </p:sp>
    </p:spTree>
    <p:extLst>
      <p:ext uri="{BB962C8B-B14F-4D97-AF65-F5344CB8AC3E}">
        <p14:creationId xmlns:p14="http://schemas.microsoft.com/office/powerpoint/2010/main" val="346317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9: Time management skills are skills that allow you to manage your tasks within a given timeframe to make your time and workload more manageable.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 high school, you’ll have a lot of work for multiple subjects, making time management a vital skill. Each subject comes with different demands, so effectively managing your time is crucial. Mastering this skill allows you to work smarter, not harder, completing more in less time – even when deadlines are tight and pressure is high. Top achievers excel at managing their time efficiently.</a:t>
            </a:r>
          </a:p>
          <a:p>
            <a:endParaRPr lang="en-US" dirty="0"/>
          </a:p>
        </p:txBody>
      </p:sp>
      <p:sp>
        <p:nvSpPr>
          <p:cNvPr id="4" name="Slide Number Placeholder 3"/>
          <p:cNvSpPr>
            <a:spLocks noGrp="1"/>
          </p:cNvSpPr>
          <p:nvPr>
            <p:ph type="sldNum" sz="quarter" idx="5"/>
          </p:nvPr>
        </p:nvSpPr>
        <p:spPr/>
        <p:txBody>
          <a:bodyPr/>
          <a:lstStyle/>
          <a:p>
            <a:fld id="{62DC508D-C3BB-460B-967F-C33088DDBE9F}" type="slidenum">
              <a:rPr lang="en-US" smtClean="0"/>
              <a:t>9</a:t>
            </a:fld>
            <a:endParaRPr lang="en-US"/>
          </a:p>
        </p:txBody>
      </p:sp>
    </p:spTree>
    <p:extLst>
      <p:ext uri="{BB962C8B-B14F-4D97-AF65-F5344CB8AC3E}">
        <p14:creationId xmlns:p14="http://schemas.microsoft.com/office/powerpoint/2010/main" val="315717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840B-940E-7FC1-3F3A-098B92BE8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88BC2E-ACCC-31AA-58B7-5C5CB561BF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D14A2D-8520-079E-B444-7F39120D70AB}"/>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5" name="Footer Placeholder 4">
            <a:extLst>
              <a:ext uri="{FF2B5EF4-FFF2-40B4-BE49-F238E27FC236}">
                <a16:creationId xmlns:a16="http://schemas.microsoft.com/office/drawing/2014/main" id="{F1909D24-7314-C7BB-606B-7BF7B5966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9084C-09C6-E1B3-E742-4A537663B3E7}"/>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26613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D992-05D0-FB11-1679-765A2B03B9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94CB8E-2163-96F6-7FDB-7A48C43F95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C0307-0A9C-342A-F9D1-273E674DC739}"/>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5" name="Footer Placeholder 4">
            <a:extLst>
              <a:ext uri="{FF2B5EF4-FFF2-40B4-BE49-F238E27FC236}">
                <a16:creationId xmlns:a16="http://schemas.microsoft.com/office/drawing/2014/main" id="{34AC154A-5D9A-0DF7-F803-4677C1FC1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71449-A7C0-0AAC-855E-18D398DB7FDE}"/>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257745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85493-4762-2AEF-5295-7BA1298673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24357-890F-D06D-7700-9094E40D0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5C038-202F-C387-7AEB-C6F3F3AD1C9A}"/>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5" name="Footer Placeholder 4">
            <a:extLst>
              <a:ext uri="{FF2B5EF4-FFF2-40B4-BE49-F238E27FC236}">
                <a16:creationId xmlns:a16="http://schemas.microsoft.com/office/drawing/2014/main" id="{BF16D629-CBB5-ED90-EA78-9C94A0767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81079-072E-C5A3-1679-E2DD13AB2910}"/>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231387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679D-60CA-869A-DC82-1647B930C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4A351-91AF-B976-3555-5690EFE547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03A85-DAE8-F607-0F26-13E6E8E5509D}"/>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5" name="Footer Placeholder 4">
            <a:extLst>
              <a:ext uri="{FF2B5EF4-FFF2-40B4-BE49-F238E27FC236}">
                <a16:creationId xmlns:a16="http://schemas.microsoft.com/office/drawing/2014/main" id="{B271CEDC-E9EB-537E-C2AE-E6892A601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AB215-07D8-5184-98BC-9E0FCC1CFA52}"/>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284216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2A67-0A7B-3882-8C48-4D5E677D19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2DC4CF-E5AD-9AFE-8687-C7900F7B6D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FA224-09A5-A5C3-0471-2B9E6B77D1C9}"/>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5" name="Footer Placeholder 4">
            <a:extLst>
              <a:ext uri="{FF2B5EF4-FFF2-40B4-BE49-F238E27FC236}">
                <a16:creationId xmlns:a16="http://schemas.microsoft.com/office/drawing/2014/main" id="{B4E03F26-4493-4385-20D5-0F09DC3F0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43FD8-C8BE-6E0B-3120-60F9A21503F0}"/>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159986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F0FF-763A-6321-1E86-65922609C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FBCEC2-1FAA-A8F2-4ED6-BFF64F87AE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BDB25D-7A5D-95FC-C1FB-360495759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F5F1F-2C8A-24C1-9BD4-546BC1FEF7A6}"/>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6" name="Footer Placeholder 5">
            <a:extLst>
              <a:ext uri="{FF2B5EF4-FFF2-40B4-BE49-F238E27FC236}">
                <a16:creationId xmlns:a16="http://schemas.microsoft.com/office/drawing/2014/main" id="{B219E206-3495-B501-1830-6D94271DA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ADF24-6794-1F09-40D3-D6EB9033F8FB}"/>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368075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22A9D-6AA6-FF23-9BE8-1FF8456BFF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FD1BD3-C5C9-5CA8-DA72-05F4A480D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816884-B97E-E0EA-334D-0E1B534A1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61640F-5841-FB8C-D04D-7D12475704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B9A493-CB4B-A0C7-C315-16E95341A5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624E9F-485D-E877-7D92-541C1E0B155E}"/>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8" name="Footer Placeholder 7">
            <a:extLst>
              <a:ext uri="{FF2B5EF4-FFF2-40B4-BE49-F238E27FC236}">
                <a16:creationId xmlns:a16="http://schemas.microsoft.com/office/drawing/2014/main" id="{39CA9295-49BD-025C-CE26-A6DBE49B83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221601-48F8-4288-4288-7AEF9311B7B5}"/>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246172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69C1-CEE9-C927-597F-C7EA137847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3AF025-015E-B64A-ADBC-6EC4E5688EDE}"/>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4" name="Footer Placeholder 3">
            <a:extLst>
              <a:ext uri="{FF2B5EF4-FFF2-40B4-BE49-F238E27FC236}">
                <a16:creationId xmlns:a16="http://schemas.microsoft.com/office/drawing/2014/main" id="{EF80B4FE-33D8-61BC-6212-98EDB84C19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0B06EB-EACE-FA50-1CFE-B81B300577D7}"/>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279157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78D372-0CC2-65CA-62F7-E85A71CE893A}"/>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3" name="Footer Placeholder 2">
            <a:extLst>
              <a:ext uri="{FF2B5EF4-FFF2-40B4-BE49-F238E27FC236}">
                <a16:creationId xmlns:a16="http://schemas.microsoft.com/office/drawing/2014/main" id="{AA7186FA-7D31-02D7-AB9B-CC69D39216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5D7C0F-F94B-5C3A-3B5A-5177477D977B}"/>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46560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2DE97-F9CE-4D70-C983-F67F79262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D263F9-E108-7209-E016-67B4F481F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6D1BDE-8003-AFF2-A1F1-2BED60041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BBF8E-8791-7AD9-4E19-5A7E3226E3BC}"/>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6" name="Footer Placeholder 5">
            <a:extLst>
              <a:ext uri="{FF2B5EF4-FFF2-40B4-BE49-F238E27FC236}">
                <a16:creationId xmlns:a16="http://schemas.microsoft.com/office/drawing/2014/main" id="{42A708F0-D71F-D2EB-845A-435AC5934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070CD-4F31-230C-EA91-8092F086E962}"/>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356322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2212-F8AF-8377-329C-4889128AB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2D352C-4D5E-B18D-7A3B-BFB213959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ABC5F-F695-64C5-03ED-C80393E62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7E15EE-34EF-939F-0DAB-4672C70BED36}"/>
              </a:ext>
            </a:extLst>
          </p:cNvPr>
          <p:cNvSpPr>
            <a:spLocks noGrp="1"/>
          </p:cNvSpPr>
          <p:nvPr>
            <p:ph type="dt" sz="half" idx="10"/>
          </p:nvPr>
        </p:nvSpPr>
        <p:spPr/>
        <p:txBody>
          <a:bodyPr/>
          <a:lstStyle/>
          <a:p>
            <a:fld id="{B0017C26-BB38-4555-BBB2-BFD3D36A5A9D}" type="datetimeFigureOut">
              <a:rPr lang="en-US" smtClean="0"/>
              <a:t>10/23/2025</a:t>
            </a:fld>
            <a:endParaRPr lang="en-US"/>
          </a:p>
        </p:txBody>
      </p:sp>
      <p:sp>
        <p:nvSpPr>
          <p:cNvPr id="6" name="Footer Placeholder 5">
            <a:extLst>
              <a:ext uri="{FF2B5EF4-FFF2-40B4-BE49-F238E27FC236}">
                <a16:creationId xmlns:a16="http://schemas.microsoft.com/office/drawing/2014/main" id="{0ACB3870-D9F3-8EA4-BFF0-1DBEDE72C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CE3CF-17A8-6D5E-6998-7A0A2CD6A85D}"/>
              </a:ext>
            </a:extLst>
          </p:cNvPr>
          <p:cNvSpPr>
            <a:spLocks noGrp="1"/>
          </p:cNvSpPr>
          <p:nvPr>
            <p:ph type="sldNum" sz="quarter" idx="12"/>
          </p:nvPr>
        </p:nvSpPr>
        <p:spPr/>
        <p:txBody>
          <a:bodyPr/>
          <a:lstStyle/>
          <a:p>
            <a:fld id="{8694B562-BA29-4FD1-A303-46E78F9401DF}" type="slidenum">
              <a:rPr lang="en-US" smtClean="0"/>
              <a:t>‹#›</a:t>
            </a:fld>
            <a:endParaRPr lang="en-US"/>
          </a:p>
        </p:txBody>
      </p:sp>
    </p:spTree>
    <p:extLst>
      <p:ext uri="{BB962C8B-B14F-4D97-AF65-F5344CB8AC3E}">
        <p14:creationId xmlns:p14="http://schemas.microsoft.com/office/powerpoint/2010/main" val="312381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F3D6E-B6E5-678A-EC32-6FE1638AC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7770E-199D-ADD8-5580-D5C035F41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47DD-8E0E-9C6C-80AE-F07364D20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017C26-BB38-4555-BBB2-BFD3D36A5A9D}" type="datetimeFigureOut">
              <a:rPr lang="en-US" smtClean="0"/>
              <a:t>10/23/2025</a:t>
            </a:fld>
            <a:endParaRPr lang="en-US"/>
          </a:p>
        </p:txBody>
      </p:sp>
      <p:sp>
        <p:nvSpPr>
          <p:cNvPr id="5" name="Footer Placeholder 4">
            <a:extLst>
              <a:ext uri="{FF2B5EF4-FFF2-40B4-BE49-F238E27FC236}">
                <a16:creationId xmlns:a16="http://schemas.microsoft.com/office/drawing/2014/main" id="{17888546-D605-ED99-2D0F-A9724FE01E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8DABA1-B339-8058-4235-C8E1BC7D8A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94B562-BA29-4FD1-A303-46E78F9401DF}" type="slidenum">
              <a:rPr lang="en-US" smtClean="0"/>
              <a:t>‹#›</a:t>
            </a:fld>
            <a:endParaRPr lang="en-US"/>
          </a:p>
        </p:txBody>
      </p:sp>
    </p:spTree>
    <p:extLst>
      <p:ext uri="{BB962C8B-B14F-4D97-AF65-F5344CB8AC3E}">
        <p14:creationId xmlns:p14="http://schemas.microsoft.com/office/powerpoint/2010/main" val="172551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7.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js8AE4VXJo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730AA-E6C8-E37E-FB64-80BC7465BE41}"/>
              </a:ext>
            </a:extLst>
          </p:cNvPr>
          <p:cNvSpPr>
            <a:spLocks noGrp="1"/>
          </p:cNvSpPr>
          <p:nvPr>
            <p:ph type="title"/>
          </p:nvPr>
        </p:nvSpPr>
        <p:spPr>
          <a:xfrm>
            <a:off x="917275" y="4583953"/>
            <a:ext cx="4685857" cy="1465973"/>
          </a:xfrm>
        </p:spPr>
        <p:txBody>
          <a:bodyPr vert="horz" lIns="91440" tIns="45720" rIns="91440" bIns="45720" rtlCol="0" anchor="t">
            <a:normAutofit/>
          </a:bodyPr>
          <a:lstStyle/>
          <a:p>
            <a:r>
              <a:rPr lang="en-US" sz="4000" dirty="0"/>
              <a:t>LESSON 1: TIME MANAGEMENT</a:t>
            </a:r>
          </a:p>
        </p:txBody>
      </p:sp>
      <p:pic>
        <p:nvPicPr>
          <p:cNvPr id="1026" name="Picture 2" descr="Free Banner Time illustration and picture">
            <a:extLst>
              <a:ext uri="{FF2B5EF4-FFF2-40B4-BE49-F238E27FC236}">
                <a16:creationId xmlns:a16="http://schemas.microsoft.com/office/drawing/2014/main" id="{AACC2A20-E80D-8C45-B9A0-3B6D4A3A6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496" b="-2"/>
          <a:stretch>
            <a:fillRect/>
          </a:stretch>
        </p:blipFill>
        <p:spPr bwMode="auto">
          <a:xfrm>
            <a:off x="20" y="432"/>
            <a:ext cx="12191980" cy="42447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A9FF01-163B-238F-E937-BD3E2D895A6D}"/>
              </a:ext>
            </a:extLst>
          </p:cNvPr>
          <p:cNvSpPr>
            <a:spLocks noGrp="1"/>
          </p:cNvSpPr>
          <p:nvPr>
            <p:ph idx="1"/>
          </p:nvPr>
        </p:nvSpPr>
        <p:spPr>
          <a:xfrm>
            <a:off x="6096000" y="4583953"/>
            <a:ext cx="5638800" cy="1465973"/>
          </a:xfrm>
        </p:spPr>
        <p:txBody>
          <a:bodyPr vert="horz" lIns="91440" tIns="45720" rIns="91440" bIns="45720" rtlCol="0">
            <a:normAutofit/>
          </a:bodyPr>
          <a:lstStyle/>
          <a:p>
            <a:pPr marL="0" indent="0">
              <a:buNone/>
            </a:pPr>
            <a:r>
              <a:rPr lang="en-US" sz="2000" dirty="0"/>
              <a:t>World of Work</a:t>
            </a:r>
          </a:p>
          <a:p>
            <a:pPr marL="0" indent="0">
              <a:buNone/>
            </a:pPr>
            <a:r>
              <a:rPr lang="en-US" sz="2000" dirty="0"/>
              <a:t>Grade 9 | Term 1 | Week 8-11</a:t>
            </a:r>
          </a:p>
        </p:txBody>
      </p:sp>
      <p:sp>
        <p:nvSpPr>
          <p:cNvPr id="1055" name="Rectangle 1054">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816E87-731C-0EAD-AFF6-1D1B16770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68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18F6-2D7D-75DF-EC48-5480CE365E32}"/>
              </a:ext>
            </a:extLst>
          </p:cNvPr>
          <p:cNvSpPr>
            <a:spLocks noGrp="1"/>
          </p:cNvSpPr>
          <p:nvPr>
            <p:ph type="title"/>
          </p:nvPr>
        </p:nvSpPr>
        <p:spPr/>
        <p:txBody>
          <a:bodyPr/>
          <a:lstStyle/>
          <a:p>
            <a:r>
              <a:rPr lang="en-US" dirty="0"/>
              <a:t>TIME MANAGEMENT SKILLS INCLUDES:</a:t>
            </a:r>
          </a:p>
        </p:txBody>
      </p:sp>
      <p:graphicFrame>
        <p:nvGraphicFramePr>
          <p:cNvPr id="6" name="Content Placeholder 3">
            <a:extLst>
              <a:ext uri="{FF2B5EF4-FFF2-40B4-BE49-F238E27FC236}">
                <a16:creationId xmlns:a16="http://schemas.microsoft.com/office/drawing/2014/main" id="{B5375BD9-58D8-08F2-131E-2A0EA7E24B28}"/>
              </a:ext>
            </a:extLst>
          </p:cNvPr>
          <p:cNvGraphicFramePr>
            <a:graphicFrameLocks noGrp="1"/>
          </p:cNvGraphicFramePr>
          <p:nvPr>
            <p:ph idx="1"/>
            <p:extLst>
              <p:ext uri="{D42A27DB-BD31-4B8C-83A1-F6EECF244321}">
                <p14:modId xmlns:p14="http://schemas.microsoft.com/office/powerpoint/2010/main" val="3963498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0770302E-8FC4-50DD-5AC8-4CD3494B50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75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78379A7-0173-E9E9-AC99-7F0E31E12232}"/>
              </a:ext>
            </a:extLst>
          </p:cNvPr>
          <p:cNvPicPr>
            <a:picLocks noChangeAspect="1"/>
          </p:cNvPicPr>
          <p:nvPr/>
        </p:nvPicPr>
        <p:blipFill>
          <a:blip r:embed="rId3">
            <a:duotone>
              <a:prstClr val="black"/>
              <a:schemeClr val="tx2">
                <a:tint val="45000"/>
                <a:satMod val="400000"/>
              </a:schemeClr>
            </a:duotone>
            <a:alphaModFix amt="25000"/>
          </a:blip>
          <a:srcRect t="7448" b="8283"/>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18EA44C-9F8B-403E-5CBB-EE8F0AD0507A}"/>
              </a:ext>
            </a:extLst>
          </p:cNvPr>
          <p:cNvSpPr>
            <a:spLocks noGrp="1"/>
          </p:cNvSpPr>
          <p:nvPr>
            <p:ph type="title"/>
          </p:nvPr>
        </p:nvSpPr>
        <p:spPr>
          <a:xfrm>
            <a:off x="838200" y="365125"/>
            <a:ext cx="10515600" cy="1325563"/>
          </a:xfrm>
        </p:spPr>
        <p:txBody>
          <a:bodyPr>
            <a:normAutofit/>
          </a:bodyPr>
          <a:lstStyle/>
          <a:p>
            <a:r>
              <a:rPr lang="en-US"/>
              <a:t>TIME MANAGEMENT IN PERSPECTIVE</a:t>
            </a:r>
          </a:p>
        </p:txBody>
      </p:sp>
      <p:graphicFrame>
        <p:nvGraphicFramePr>
          <p:cNvPr id="5" name="Content Placeholder 2">
            <a:extLst>
              <a:ext uri="{FF2B5EF4-FFF2-40B4-BE49-F238E27FC236}">
                <a16:creationId xmlns:a16="http://schemas.microsoft.com/office/drawing/2014/main" id="{C0B81BFE-5AE1-DF2C-7C8C-6BA85103DFC8}"/>
              </a:ext>
            </a:extLst>
          </p:cNvPr>
          <p:cNvGraphicFramePr>
            <a:graphicFrameLocks noGrp="1"/>
          </p:cNvGraphicFramePr>
          <p:nvPr>
            <p:ph idx="1"/>
            <p:extLst>
              <p:ext uri="{D42A27DB-BD31-4B8C-83A1-F6EECF244321}">
                <p14:modId xmlns:p14="http://schemas.microsoft.com/office/powerpoint/2010/main" val="2048504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90ECCC1E-099B-BCBB-D796-6F480C5E23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53935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99331-6367-4390-0234-C3141E521BD0}"/>
              </a:ext>
            </a:extLst>
          </p:cNvPr>
          <p:cNvSpPr>
            <a:spLocks noGrp="1"/>
          </p:cNvSpPr>
          <p:nvPr>
            <p:ph type="title"/>
          </p:nvPr>
        </p:nvSpPr>
        <p:spPr>
          <a:xfrm>
            <a:off x="838200" y="557188"/>
            <a:ext cx="10515600" cy="1133499"/>
          </a:xfrm>
        </p:spPr>
        <p:txBody>
          <a:bodyPr>
            <a:noAutofit/>
          </a:bodyPr>
          <a:lstStyle/>
          <a:p>
            <a:r>
              <a:rPr lang="en-US" sz="3600" dirty="0"/>
              <a:t>ADVANTAGES OF EFFECTIVE TIME MANAGEMENT</a:t>
            </a:r>
          </a:p>
        </p:txBody>
      </p:sp>
      <p:graphicFrame>
        <p:nvGraphicFramePr>
          <p:cNvPr id="5" name="Content Placeholder 2">
            <a:extLst>
              <a:ext uri="{FF2B5EF4-FFF2-40B4-BE49-F238E27FC236}">
                <a16:creationId xmlns:a16="http://schemas.microsoft.com/office/drawing/2014/main" id="{6A55F144-A8C2-2D90-0753-9D62A1CC6604}"/>
              </a:ext>
            </a:extLst>
          </p:cNvPr>
          <p:cNvGraphicFramePr>
            <a:graphicFrameLocks noGrp="1"/>
          </p:cNvGraphicFramePr>
          <p:nvPr>
            <p:ph idx="1"/>
            <p:extLst>
              <p:ext uri="{D42A27DB-BD31-4B8C-83A1-F6EECF244321}">
                <p14:modId xmlns:p14="http://schemas.microsoft.com/office/powerpoint/2010/main" val="36984920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472AF93-5D1D-CF0D-AF5C-ED779E8001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541"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199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7A02-FFE5-B3E5-5200-242BA6D2EBA8}"/>
              </a:ext>
            </a:extLst>
          </p:cNvPr>
          <p:cNvSpPr>
            <a:spLocks noGrp="1"/>
          </p:cNvSpPr>
          <p:nvPr>
            <p:ph type="title"/>
          </p:nvPr>
        </p:nvSpPr>
        <p:spPr>
          <a:xfrm>
            <a:off x="8079978" y="741391"/>
            <a:ext cx="3369234" cy="1616203"/>
          </a:xfrm>
        </p:spPr>
        <p:txBody>
          <a:bodyPr anchor="b">
            <a:normAutofit/>
          </a:bodyPr>
          <a:lstStyle/>
          <a:p>
            <a:r>
              <a:rPr lang="en-US" sz="3200" b="1" dirty="0"/>
              <a:t>How can time management help you?</a:t>
            </a:r>
          </a:p>
        </p:txBody>
      </p:sp>
      <p:pic>
        <p:nvPicPr>
          <p:cNvPr id="9" name="Picture 8">
            <a:extLst>
              <a:ext uri="{FF2B5EF4-FFF2-40B4-BE49-F238E27FC236}">
                <a16:creationId xmlns:a16="http://schemas.microsoft.com/office/drawing/2014/main" id="{7FD9F536-0356-23E8-A155-65317E4E04D8}"/>
              </a:ext>
            </a:extLst>
          </p:cNvPr>
          <p:cNvPicPr>
            <a:picLocks noChangeAspect="1"/>
          </p:cNvPicPr>
          <p:nvPr/>
        </p:nvPicPr>
        <p:blipFill>
          <a:blip r:embed="rId3"/>
          <a:srcRect l="38846" r="-1" b="-1"/>
          <a:stretch>
            <a:fillRect/>
          </a:stretch>
        </p:blipFill>
        <p:spPr>
          <a:xfrm>
            <a:off x="20" y="10"/>
            <a:ext cx="7390243" cy="6857990"/>
          </a:xfrm>
          <a:prstGeom prst="rect">
            <a:avLst/>
          </a:prstGeom>
        </p:spPr>
      </p:pic>
      <p:sp>
        <p:nvSpPr>
          <p:cNvPr id="25" name="Rectangle 24">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9736AA2C-C193-F0FC-0725-91790B1AE88D}"/>
              </a:ext>
            </a:extLst>
          </p:cNvPr>
          <p:cNvSpPr>
            <a:spLocks noGrp="1"/>
          </p:cNvSpPr>
          <p:nvPr>
            <p:ph idx="1"/>
          </p:nvPr>
        </p:nvSpPr>
        <p:spPr>
          <a:xfrm>
            <a:off x="8079978" y="2533476"/>
            <a:ext cx="3369234" cy="3447832"/>
          </a:xfrm>
        </p:spPr>
        <p:txBody>
          <a:bodyPr anchor="t">
            <a:normAutofit/>
          </a:bodyPr>
          <a:lstStyle/>
          <a:p>
            <a:pPr marL="0" indent="0" algn="ctr">
              <a:spcAft>
                <a:spcPts val="800"/>
              </a:spcAft>
              <a:buNone/>
            </a:pPr>
            <a:r>
              <a:rPr lang="en-ZA" dirty="0">
                <a:latin typeface="Calibri" panose="020F0502020204030204" pitchFamily="34" charset="0"/>
                <a:ea typeface="Aptos" panose="020B0004020202020204" pitchFamily="34" charset="0"/>
                <a:cs typeface="Times New Roman" panose="02020603050405020304" pitchFamily="18" charset="0"/>
              </a:rPr>
              <a:t>Watch: </a:t>
            </a:r>
            <a:r>
              <a:rPr lang="en-ZA" b="1" i="1" dirty="0">
                <a:latin typeface="Calibri" panose="020F0502020204030204" pitchFamily="34" charset="0"/>
                <a:ea typeface="Aptos" panose="020B0004020202020204" pitchFamily="34" charset="0"/>
                <a:cs typeface="Times New Roman" panose="02020603050405020304" pitchFamily="18" charset="0"/>
              </a:rPr>
              <a:t>Time Management Hacks for Teens</a:t>
            </a:r>
            <a:endParaRPr lang="en-ZA" b="1" dirty="0">
              <a:effectLst/>
              <a:latin typeface="Aptos" panose="020B0004020202020204" pitchFamily="34" charset="0"/>
              <a:ea typeface="Aptos" panose="020B0004020202020204" pitchFamily="34" charset="0"/>
              <a:cs typeface="Times New Roman" panose="02020603050405020304" pitchFamily="18" charset="0"/>
            </a:endParaRPr>
          </a:p>
          <a:p>
            <a:pPr marL="0" indent="0" algn="ctr">
              <a:spcAft>
                <a:spcPts val="800"/>
              </a:spcAft>
              <a:buNone/>
            </a:pPr>
            <a:r>
              <a:rPr lang="en-ZA" u="sng" dirty="0">
                <a:latin typeface="Calibri" panose="020F0502020204030204" pitchFamily="34" charset="0"/>
                <a:ea typeface="Aptos" panose="020B0004020202020204" pitchFamily="34" charset="0"/>
                <a:cs typeface="Times New Roman" panose="02020603050405020304" pitchFamily="18" charset="0"/>
                <a:hlinkClick r:id="rId4"/>
              </a:rPr>
              <a:t>https://www.youtube.com/watch?v=js8AE4VXJow</a:t>
            </a:r>
            <a:r>
              <a:rPr lang="en-ZA" dirty="0">
                <a:latin typeface="Calibri" panose="020F0502020204030204" pitchFamily="34" charset="0"/>
                <a:ea typeface="Aptos" panose="020B0004020202020204" pitchFamily="34" charset="0"/>
                <a:cs typeface="Times New Roman" panose="02020603050405020304" pitchFamily="18" charset="0"/>
              </a:rPr>
              <a:t> </a:t>
            </a:r>
          </a:p>
          <a:p>
            <a:pPr marL="0" indent="0" algn="ctr">
              <a:spcAft>
                <a:spcPts val="800"/>
              </a:spcAft>
              <a:buNone/>
            </a:pPr>
            <a:r>
              <a:rPr lang="en-ZA" dirty="0">
                <a:latin typeface="Calibri" panose="020F0502020204030204" pitchFamily="34" charset="0"/>
                <a:ea typeface="Aptos" panose="020B0004020202020204" pitchFamily="34" charset="0"/>
                <a:cs typeface="Times New Roman" panose="02020603050405020304" pitchFamily="18" charset="0"/>
              </a:rPr>
              <a:t>(2 min 28 sec) </a:t>
            </a:r>
            <a:endParaRPr lang="en-ZA"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p>
        </p:txBody>
      </p:sp>
      <p:pic>
        <p:nvPicPr>
          <p:cNvPr id="11" name="Picture 10">
            <a:extLst>
              <a:ext uri="{FF2B5EF4-FFF2-40B4-BE49-F238E27FC236}">
                <a16:creationId xmlns:a16="http://schemas.microsoft.com/office/drawing/2014/main" id="{57C42B2F-5041-9748-FFA8-828EAC956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37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ree Teamwork Match photo and picture">
            <a:extLst>
              <a:ext uri="{FF2B5EF4-FFF2-40B4-BE49-F238E27FC236}">
                <a16:creationId xmlns:a16="http://schemas.microsoft.com/office/drawing/2014/main" id="{ECC238E8-1AE2-AAFF-2F26-AF77343F8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533" b="2"/>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410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B849AB-415E-48C2-F753-3FDAA1824181}"/>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a:t>PAIR ACTIVITY</a:t>
            </a:r>
          </a:p>
        </p:txBody>
      </p:sp>
      <p:pic>
        <p:nvPicPr>
          <p:cNvPr id="4" name="Picture 3">
            <a:extLst>
              <a:ext uri="{FF2B5EF4-FFF2-40B4-BE49-F238E27FC236}">
                <a16:creationId xmlns:a16="http://schemas.microsoft.com/office/drawing/2014/main" id="{6561AC7B-20B2-6BE4-4BD0-17217DE99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87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609B3-850C-1BBF-7824-CA1EF9DEE13E}"/>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CONCEPT OF TIME</a:t>
            </a:r>
          </a:p>
        </p:txBody>
      </p:sp>
      <p:graphicFrame>
        <p:nvGraphicFramePr>
          <p:cNvPr id="22" name="Content Placeholder 2">
            <a:extLst>
              <a:ext uri="{FF2B5EF4-FFF2-40B4-BE49-F238E27FC236}">
                <a16:creationId xmlns:a16="http://schemas.microsoft.com/office/drawing/2014/main" id="{3F96A2AF-5AA4-B015-E838-BF7360289415}"/>
              </a:ext>
            </a:extLst>
          </p:cNvPr>
          <p:cNvGraphicFramePr>
            <a:graphicFrameLocks noGrp="1"/>
          </p:cNvGraphicFramePr>
          <p:nvPr>
            <p:ph idx="1"/>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620836F-15CD-0587-075C-31ECF4271B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46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15DB0-31C5-1D70-05A7-1B7B6BEF08D6}"/>
              </a:ext>
            </a:extLst>
          </p:cNvPr>
          <p:cNvSpPr>
            <a:spLocks noGrp="1"/>
          </p:cNvSpPr>
          <p:nvPr>
            <p:ph type="title"/>
          </p:nvPr>
        </p:nvSpPr>
        <p:spPr>
          <a:xfrm>
            <a:off x="6392583" y="501651"/>
            <a:ext cx="4434720" cy="1716255"/>
          </a:xfrm>
        </p:spPr>
        <p:txBody>
          <a:bodyPr vert="horz" lIns="91440" tIns="45720" rIns="91440" bIns="45720" rtlCol="0" anchor="b">
            <a:normAutofit/>
          </a:bodyPr>
          <a:lstStyle/>
          <a:p>
            <a:r>
              <a:rPr lang="en-US" sz="5600" kern="1200">
                <a:latin typeface="+mj-lt"/>
                <a:ea typeface="+mj-ea"/>
                <a:cs typeface="+mj-cs"/>
              </a:rPr>
              <a:t>Scenario </a:t>
            </a:r>
            <a:r>
              <a:rPr lang="en-US" sz="5600"/>
              <a:t>Investigation</a:t>
            </a:r>
            <a:endParaRPr lang="en-US" sz="5600" kern="1200">
              <a:latin typeface="+mj-lt"/>
              <a:ea typeface="+mj-ea"/>
              <a:cs typeface="+mj-cs"/>
            </a:endParaRPr>
          </a:p>
        </p:txBody>
      </p:sp>
      <p:sp>
        <p:nvSpPr>
          <p:cNvPr id="33" name="Rectangle 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ith her hands on her head&#10;&#10;AI-generated content may be incorrect.">
            <a:extLst>
              <a:ext uri="{FF2B5EF4-FFF2-40B4-BE49-F238E27FC236}">
                <a16:creationId xmlns:a16="http://schemas.microsoft.com/office/drawing/2014/main" id="{F64A950F-DB81-E397-DAD0-8326DE199D76}"/>
              </a:ext>
            </a:extLst>
          </p:cNvPr>
          <p:cNvPicPr>
            <a:picLocks noChangeAspect="1"/>
          </p:cNvPicPr>
          <p:nvPr/>
        </p:nvPicPr>
        <p:blipFill>
          <a:blip r:embed="rId3">
            <a:extLst>
              <a:ext uri="{28A0092B-C50C-407E-A947-70E740481C1C}">
                <a14:useLocalDpi xmlns:a14="http://schemas.microsoft.com/office/drawing/2010/main" val="0"/>
              </a:ext>
            </a:extLst>
          </a:blip>
          <a:srcRect b="13629"/>
          <a:stretch>
            <a:fillRect/>
          </a:stretch>
        </p:blipFill>
        <p:spPr>
          <a:xfrm>
            <a:off x="279143" y="299508"/>
            <a:ext cx="5221625" cy="3010397"/>
          </a:xfrm>
          <a:prstGeom prst="rect">
            <a:avLst/>
          </a:prstGeom>
        </p:spPr>
      </p:pic>
      <p:pic>
        <p:nvPicPr>
          <p:cNvPr id="11" name="Picture 10" descr="A person sitting at a desk holding a pen&#10;&#10;AI-generated content may be incorrect.">
            <a:extLst>
              <a:ext uri="{FF2B5EF4-FFF2-40B4-BE49-F238E27FC236}">
                <a16:creationId xmlns:a16="http://schemas.microsoft.com/office/drawing/2014/main" id="{3AA59B5B-1B31-C0B5-2E8C-F03EBF3CCC69}"/>
              </a:ext>
            </a:extLst>
          </p:cNvPr>
          <p:cNvPicPr>
            <a:picLocks noChangeAspect="1"/>
          </p:cNvPicPr>
          <p:nvPr/>
        </p:nvPicPr>
        <p:blipFill>
          <a:blip r:embed="rId4">
            <a:extLst>
              <a:ext uri="{28A0092B-C50C-407E-A947-70E740481C1C}">
                <a14:useLocalDpi xmlns:a14="http://schemas.microsoft.com/office/drawing/2010/main" val="0"/>
              </a:ext>
            </a:extLst>
          </a:blip>
          <a:srcRect b="13629"/>
          <a:stretch>
            <a:fillRect/>
          </a:stretch>
        </p:blipFill>
        <p:spPr>
          <a:xfrm>
            <a:off x="279143" y="3548095"/>
            <a:ext cx="5221625" cy="3010397"/>
          </a:xfrm>
          <a:prstGeom prst="rect">
            <a:avLst/>
          </a:prstGeom>
        </p:spPr>
      </p:pic>
      <p:sp>
        <p:nvSpPr>
          <p:cNvPr id="3" name="Content Placeholder 2">
            <a:extLst>
              <a:ext uri="{FF2B5EF4-FFF2-40B4-BE49-F238E27FC236}">
                <a16:creationId xmlns:a16="http://schemas.microsoft.com/office/drawing/2014/main" id="{A3BDD055-D7F2-076C-9423-2B2BD6FA5760}"/>
              </a:ext>
            </a:extLst>
          </p:cNvPr>
          <p:cNvSpPr>
            <a:spLocks noGrp="1"/>
          </p:cNvSpPr>
          <p:nvPr>
            <p:ph idx="1"/>
          </p:nvPr>
        </p:nvSpPr>
        <p:spPr>
          <a:xfrm>
            <a:off x="6392583" y="2645922"/>
            <a:ext cx="4434721" cy="3710427"/>
          </a:xfrm>
        </p:spPr>
        <p:txBody>
          <a:bodyPr anchor="t">
            <a:normAutofit/>
          </a:bodyPr>
          <a:lstStyle/>
          <a:p>
            <a:r>
              <a:rPr lang="en-GB" sz="2000" kern="0" dirty="0">
                <a:solidFill>
                  <a:schemeClr val="tx1">
                    <a:alpha val="80000"/>
                  </a:schemeClr>
                </a:solidFill>
                <a:latin typeface="Arial"/>
                <a:cs typeface="Arial"/>
                <a:sym typeface="Arial"/>
              </a:rPr>
              <a:t>Your class has been given an assignment to do, and you have a week to complete it…</a:t>
            </a:r>
          </a:p>
          <a:p>
            <a:r>
              <a:rPr lang="en-GB" sz="2000" kern="0" dirty="0">
                <a:solidFill>
                  <a:schemeClr val="tx1">
                    <a:alpha val="80000"/>
                  </a:schemeClr>
                </a:solidFill>
                <a:latin typeface="Arial"/>
                <a:cs typeface="Arial"/>
                <a:sym typeface="Arial"/>
              </a:rPr>
              <a:t>Let’s analyse the work habits of two different learners. </a:t>
            </a:r>
          </a:p>
          <a:p>
            <a:pPr marL="0" indent="0">
              <a:buNone/>
            </a:pPr>
            <a:endParaRPr lang="af-ZA" sz="2000" dirty="0">
              <a:solidFill>
                <a:schemeClr val="tx1">
                  <a:alpha val="80000"/>
                </a:schemeClr>
              </a:solidFill>
            </a:endParaRPr>
          </a:p>
        </p:txBody>
      </p:sp>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8E22BA2-2AEF-B4A4-0411-0B8A55925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63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D662F-14F2-F467-03E1-2EE939E8BC64}"/>
              </a:ext>
            </a:extLst>
          </p:cNvPr>
          <p:cNvSpPr>
            <a:spLocks noGrp="1"/>
          </p:cNvSpPr>
          <p:nvPr>
            <p:ph type="title"/>
          </p:nvPr>
        </p:nvSpPr>
        <p:spPr>
          <a:xfrm>
            <a:off x="6392583" y="501651"/>
            <a:ext cx="4414848" cy="1716255"/>
          </a:xfrm>
        </p:spPr>
        <p:txBody>
          <a:bodyPr anchor="b">
            <a:normAutofit/>
          </a:bodyPr>
          <a:lstStyle/>
          <a:p>
            <a:r>
              <a:rPr lang="en-US" sz="5600"/>
              <a:t>LEARNER A</a:t>
            </a:r>
          </a:p>
        </p:txBody>
      </p:sp>
      <p:sp>
        <p:nvSpPr>
          <p:cNvPr id="33" name="Rectangle 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ith her hands on her head&#10;&#10;AI-generated content may be incorrect.">
            <a:extLst>
              <a:ext uri="{FF2B5EF4-FFF2-40B4-BE49-F238E27FC236}">
                <a16:creationId xmlns:a16="http://schemas.microsoft.com/office/drawing/2014/main" id="{41F42E5F-D5FF-E1AC-1882-CBFE8380E75F}"/>
              </a:ext>
            </a:extLst>
          </p:cNvPr>
          <p:cNvPicPr>
            <a:picLocks noChangeAspect="1"/>
          </p:cNvPicPr>
          <p:nvPr/>
        </p:nvPicPr>
        <p:blipFill>
          <a:blip r:embed="rId3">
            <a:extLst>
              <a:ext uri="{28A0092B-C50C-407E-A947-70E740481C1C}">
                <a14:useLocalDpi xmlns:a14="http://schemas.microsoft.com/office/drawing/2010/main" val="0"/>
              </a:ext>
            </a:extLst>
          </a:blip>
          <a:srcRect l="25531" r="18782"/>
          <a:stretch>
            <a:fillRect/>
          </a:stretch>
        </p:blipFill>
        <p:spPr>
          <a:xfrm>
            <a:off x="279143" y="299509"/>
            <a:ext cx="5221625" cy="6258983"/>
          </a:xfrm>
          <a:prstGeom prst="rect">
            <a:avLst/>
          </a:prstGeom>
        </p:spPr>
      </p:pic>
      <p:sp>
        <p:nvSpPr>
          <p:cNvPr id="4" name="Content Placeholder 3">
            <a:extLst>
              <a:ext uri="{FF2B5EF4-FFF2-40B4-BE49-F238E27FC236}">
                <a16:creationId xmlns:a16="http://schemas.microsoft.com/office/drawing/2014/main" id="{A7671FBB-4964-5D04-61CC-B303CE0A0542}"/>
              </a:ext>
            </a:extLst>
          </p:cNvPr>
          <p:cNvSpPr>
            <a:spLocks noGrp="1"/>
          </p:cNvSpPr>
          <p:nvPr>
            <p:ph idx="1"/>
          </p:nvPr>
        </p:nvSpPr>
        <p:spPr>
          <a:xfrm>
            <a:off x="6392583" y="2645922"/>
            <a:ext cx="4434721" cy="3710427"/>
          </a:xfrm>
        </p:spPr>
        <p:txBody>
          <a:bodyPr anchor="t">
            <a:normAutofit/>
          </a:bodyPr>
          <a:lstStyle/>
          <a:p>
            <a:pPr marL="0" indent="0">
              <a:buNone/>
            </a:pPr>
            <a:r>
              <a:rPr lang="en-US" sz="2400" kern="0" dirty="0">
                <a:solidFill>
                  <a:schemeClr val="tx1">
                    <a:alpha val="80000"/>
                  </a:schemeClr>
                </a:solidFill>
                <a:latin typeface="Arial"/>
                <a:cs typeface="Arial"/>
                <a:sym typeface="Arial"/>
              </a:rPr>
              <a:t>Learner A thinks, “I’ll work on it later when I get to it.” However, the week quickly flies by, and suddenly the deadline is tomorrow. They scramble to complete the task and submit it on time, but deep down, they know it’s not their best work.</a:t>
            </a:r>
          </a:p>
          <a:p>
            <a:pPr marL="0" indent="0">
              <a:buNone/>
            </a:pPr>
            <a:endParaRPr lang="af-ZA" sz="2000" dirty="0">
              <a:solidFill>
                <a:schemeClr val="tx1">
                  <a:alpha val="80000"/>
                </a:schemeClr>
              </a:solidFill>
            </a:endParaRPr>
          </a:p>
        </p:txBody>
      </p:sp>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60BDFA5-A1E6-0673-211D-749093B72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29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9D5C63-BDAD-6EFA-8B0B-367B7561AD56}"/>
              </a:ext>
            </a:extLst>
          </p:cNvPr>
          <p:cNvSpPr>
            <a:spLocks noGrp="1"/>
          </p:cNvSpPr>
          <p:nvPr>
            <p:ph type="title"/>
          </p:nvPr>
        </p:nvSpPr>
        <p:spPr>
          <a:xfrm>
            <a:off x="6392583" y="501651"/>
            <a:ext cx="4414848" cy="1716255"/>
          </a:xfrm>
        </p:spPr>
        <p:txBody>
          <a:bodyPr anchor="b">
            <a:normAutofit/>
          </a:bodyPr>
          <a:lstStyle/>
          <a:p>
            <a:r>
              <a:rPr lang="en-US" sz="5600"/>
              <a:t>LEARNER B</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3C00C0-1404-A839-0D19-F48181ECF66F}"/>
              </a:ext>
            </a:extLst>
          </p:cNvPr>
          <p:cNvPicPr>
            <a:picLocks noChangeAspect="1"/>
          </p:cNvPicPr>
          <p:nvPr/>
        </p:nvPicPr>
        <p:blipFill>
          <a:blip r:embed="rId3">
            <a:extLst>
              <a:ext uri="{28A0092B-C50C-407E-A947-70E740481C1C}">
                <a14:useLocalDpi xmlns:a14="http://schemas.microsoft.com/office/drawing/2010/main" val="0"/>
              </a:ext>
            </a:extLst>
          </a:blip>
          <a:srcRect l="20656" r="23657"/>
          <a:stretch>
            <a:fillRect/>
          </a:stretch>
        </p:blipFill>
        <p:spPr>
          <a:xfrm>
            <a:off x="279143" y="299509"/>
            <a:ext cx="5221625" cy="6258983"/>
          </a:xfrm>
          <a:prstGeom prst="rect">
            <a:avLst/>
          </a:prstGeom>
        </p:spPr>
      </p:pic>
      <p:sp>
        <p:nvSpPr>
          <p:cNvPr id="4" name="Content Placeholder 3">
            <a:extLst>
              <a:ext uri="{FF2B5EF4-FFF2-40B4-BE49-F238E27FC236}">
                <a16:creationId xmlns:a16="http://schemas.microsoft.com/office/drawing/2014/main" id="{BF1D53E3-CB6A-219D-69A3-CA3856277B9F}"/>
              </a:ext>
            </a:extLst>
          </p:cNvPr>
          <p:cNvSpPr>
            <a:spLocks noGrp="1"/>
          </p:cNvSpPr>
          <p:nvPr>
            <p:ph idx="1"/>
          </p:nvPr>
        </p:nvSpPr>
        <p:spPr>
          <a:xfrm>
            <a:off x="6392583" y="2645922"/>
            <a:ext cx="4434721" cy="3710427"/>
          </a:xfrm>
        </p:spPr>
        <p:txBody>
          <a:bodyPr anchor="t">
            <a:normAutofit lnSpcReduction="10000"/>
          </a:bodyPr>
          <a:lstStyle/>
          <a:p>
            <a:pPr marL="0" indent="0">
              <a:buNone/>
            </a:pPr>
            <a:r>
              <a:rPr lang="en-US" sz="2400" kern="0" dirty="0">
                <a:solidFill>
                  <a:schemeClr val="tx1">
                    <a:alpha val="80000"/>
                  </a:schemeClr>
                </a:solidFill>
                <a:latin typeface="Arial"/>
                <a:cs typeface="Arial"/>
                <a:sym typeface="Arial"/>
              </a:rPr>
              <a:t>Learner B takes a different approach by starting with their diary, planning their week, and deciding when and how to tackle the task. They work methodically, completing the task well ahead of the deadline. This gives them time to double-check their work, and they feel confident and satisfied when handing it in, knowing they did their best.</a:t>
            </a:r>
          </a:p>
          <a:p>
            <a:pPr marL="0" indent="0">
              <a:buNone/>
            </a:pPr>
            <a:endParaRPr lang="af-ZA" sz="20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E09F5B4-BC57-C0F5-2855-6220EC16A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19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Oval 1038">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6CDEC5-60A7-F3CD-FDA2-66B0DE72401B}"/>
              </a:ext>
            </a:extLst>
          </p:cNvPr>
          <p:cNvSpPr>
            <a:spLocks noGrp="1"/>
          </p:cNvSpPr>
          <p:nvPr>
            <p:ph type="title"/>
          </p:nvPr>
        </p:nvSpPr>
        <p:spPr>
          <a:xfrm>
            <a:off x="1011948" y="857251"/>
            <a:ext cx="6219582" cy="3160113"/>
          </a:xfrm>
        </p:spPr>
        <p:txBody>
          <a:bodyPr vert="horz" lIns="91440" tIns="45720" rIns="91440" bIns="45720" rtlCol="0" anchor="b">
            <a:normAutofit/>
          </a:bodyPr>
          <a:lstStyle/>
          <a:p>
            <a:r>
              <a:rPr lang="en-US" sz="4800" kern="1200">
                <a:solidFill>
                  <a:srgbClr val="FFFFFF"/>
                </a:solidFill>
                <a:latin typeface="+mj-lt"/>
                <a:ea typeface="+mj-ea"/>
                <a:cs typeface="+mj-cs"/>
              </a:rPr>
              <a:t>Which learner is more effective? Why?</a:t>
            </a:r>
          </a:p>
        </p:txBody>
      </p:sp>
      <p:sp>
        <p:nvSpPr>
          <p:cNvPr id="1041" name="Rectangle 1040">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Free question questions question mark vector">
            <a:extLst>
              <a:ext uri="{FF2B5EF4-FFF2-40B4-BE49-F238E27FC236}">
                <a16:creationId xmlns:a16="http://schemas.microsoft.com/office/drawing/2014/main" id="{C57246B4-89DA-A9E0-41CC-96A827A7FF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1990" y="457200"/>
            <a:ext cx="29718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5B5501-F486-82C1-9EB2-8C87D0B3B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39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ree The Eleventh Hour Time To Rethink photo and picture">
            <a:extLst>
              <a:ext uri="{FF2B5EF4-FFF2-40B4-BE49-F238E27FC236}">
                <a16:creationId xmlns:a16="http://schemas.microsoft.com/office/drawing/2014/main" id="{8975366F-1E74-F369-E02A-AAAF0D60C187}"/>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9389" b="5384"/>
          <a:stretch>
            <a:fill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B9D6D2-A6FC-BFA0-4395-10C7573DE4A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THE ANSWER?</a:t>
            </a:r>
          </a:p>
        </p:txBody>
      </p:sp>
      <p:sp>
        <p:nvSpPr>
          <p:cNvPr id="3" name="Content Placeholder 2">
            <a:extLst>
              <a:ext uri="{FF2B5EF4-FFF2-40B4-BE49-F238E27FC236}">
                <a16:creationId xmlns:a16="http://schemas.microsoft.com/office/drawing/2014/main" id="{ED772280-9A8E-BDC9-1DBB-DE95FB559619}"/>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3600" b="1" dirty="0">
                <a:solidFill>
                  <a:srgbClr val="FFFFFF"/>
                </a:solidFill>
              </a:rPr>
              <a:t>Good Time Management</a:t>
            </a:r>
          </a:p>
        </p:txBody>
      </p:sp>
      <p:pic>
        <p:nvPicPr>
          <p:cNvPr id="5" name="Picture 4">
            <a:extLst>
              <a:ext uri="{FF2B5EF4-FFF2-40B4-BE49-F238E27FC236}">
                <a16:creationId xmlns:a16="http://schemas.microsoft.com/office/drawing/2014/main" id="{BF38361C-9CA9-14D0-E757-95C606A92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0162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4B890-DD52-160F-B4E0-A8C912A027D8}"/>
              </a:ext>
            </a:extLst>
          </p:cNvPr>
          <p:cNvSpPr>
            <a:spLocks noGrp="1"/>
          </p:cNvSpPr>
          <p:nvPr>
            <p:ph type="title"/>
          </p:nvPr>
        </p:nvSpPr>
        <p:spPr>
          <a:xfrm>
            <a:off x="8643193" y="489507"/>
            <a:ext cx="3091607" cy="1655483"/>
          </a:xfrm>
        </p:spPr>
        <p:txBody>
          <a:bodyPr anchor="b">
            <a:normAutofit fontScale="90000"/>
          </a:bodyPr>
          <a:lstStyle/>
          <a:p>
            <a:r>
              <a:rPr lang="en-US" sz="4000" dirty="0"/>
              <a:t>TIME MANAGEMENT</a:t>
            </a:r>
          </a:p>
        </p:txBody>
      </p:sp>
      <p:pic>
        <p:nvPicPr>
          <p:cNvPr id="4098" name="Picture 2" descr="Time and business management target, Time reduce concept, Business Woman show virtual clock in hand, Business plan and target of work, Planning for increased efficiency, finance, Strategic, Cost down Time and business management target, Time reduce concept, Business Woman show virtual clock in hand, Business plan and target of work, Planning for increased efficiency, finance, Strategic, Cost down time management stock pictures, royalty-free photos &amp; images">
            <a:extLst>
              <a:ext uri="{FF2B5EF4-FFF2-40B4-BE49-F238E27FC236}">
                <a16:creationId xmlns:a16="http://schemas.microsoft.com/office/drawing/2014/main" id="{004BD509-2414-7719-FC63-D17F0B541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28" r="7941" b="-1"/>
          <a:stretch>
            <a:fillRect/>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9698B54-A4A9-B1BD-B792-C16F66EE84C7}"/>
              </a:ext>
            </a:extLst>
          </p:cNvPr>
          <p:cNvSpPr>
            <a:spLocks noGrp="1"/>
          </p:cNvSpPr>
          <p:nvPr>
            <p:ph idx="1"/>
          </p:nvPr>
        </p:nvSpPr>
        <p:spPr>
          <a:xfrm>
            <a:off x="8643193" y="2418408"/>
            <a:ext cx="2942813" cy="3540265"/>
          </a:xfrm>
        </p:spPr>
        <p:txBody>
          <a:bodyPr>
            <a:normAutofit/>
          </a:bodyPr>
          <a:lstStyle/>
          <a:p>
            <a:pPr marL="0" indent="0">
              <a:buNone/>
            </a:pPr>
            <a:r>
              <a:rPr lang="en-ZA" altLang="en-US" sz="2400">
                <a:latin typeface="Bangers" pitchFamily="2" charset="0"/>
                <a:ea typeface="Calibri" panose="020F0502020204030204" pitchFamily="34" charset="0"/>
                <a:cs typeface="Arial" panose="020B0604020202020204" pitchFamily="34" charset="0"/>
              </a:rPr>
              <a:t>The process of organising and planning how to divide your time between different activities.</a:t>
            </a:r>
            <a:endParaRPr lang="en-ZA" altLang="en-US" sz="2400">
              <a:latin typeface="Bangers" pitchFamily="2" charset="0"/>
            </a:endParaRPr>
          </a:p>
          <a:p>
            <a:pPr marL="0" indent="0">
              <a:buNone/>
            </a:pPr>
            <a:endParaRPr lang="en-US" sz="2400" dirty="0"/>
          </a:p>
        </p:txBody>
      </p:sp>
      <p:sp>
        <p:nvSpPr>
          <p:cNvPr id="4105" name="Rectangle 410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5088196-DE77-0453-9DDD-C366088EF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9541"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5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22" name="Picture 2" descr="Free Time Time Management illustration and picture">
            <a:extLst>
              <a:ext uri="{FF2B5EF4-FFF2-40B4-BE49-F238E27FC236}">
                <a16:creationId xmlns:a16="http://schemas.microsoft.com/office/drawing/2014/main" id="{9D739485-08EF-8273-DD55-7D01C245D26F}"/>
              </a:ext>
            </a:extLst>
          </p:cNvPr>
          <p:cNvPicPr>
            <a:picLocks noChangeAspect="1" noChangeArrowheads="1"/>
          </p:cNvPicPr>
          <p:nvPr/>
        </p:nvPicPr>
        <p:blipFill>
          <a:blip r:embed="rId3">
            <a:duotone>
              <a:prstClr val="black"/>
              <a:schemeClr val="tx2">
                <a:tint val="45000"/>
                <a:satMod val="400000"/>
              </a:schemeClr>
            </a:duotone>
            <a:alphaModFix amt="25000"/>
            <a:extLst>
              <a:ext uri="{28A0092B-C50C-407E-A947-70E740481C1C}">
                <a14:useLocalDpi xmlns:a14="http://schemas.microsoft.com/office/drawing/2010/main" val="0"/>
              </a:ext>
            </a:extLst>
          </a:blip>
          <a:srcRect b="1573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0F7948-FC8C-9908-8AE9-4442A6714871}"/>
              </a:ext>
            </a:extLst>
          </p:cNvPr>
          <p:cNvSpPr>
            <a:spLocks noGrp="1"/>
          </p:cNvSpPr>
          <p:nvPr>
            <p:ph type="title"/>
          </p:nvPr>
        </p:nvSpPr>
        <p:spPr>
          <a:xfrm>
            <a:off x="838200" y="365125"/>
            <a:ext cx="10515600" cy="1325563"/>
          </a:xfrm>
        </p:spPr>
        <p:txBody>
          <a:bodyPr>
            <a:normAutofit/>
          </a:bodyPr>
          <a:lstStyle/>
          <a:p>
            <a:r>
              <a:rPr lang="en-US" dirty="0"/>
              <a:t>TIME MANAGEMENT SKILLS</a:t>
            </a:r>
          </a:p>
        </p:txBody>
      </p:sp>
      <p:graphicFrame>
        <p:nvGraphicFramePr>
          <p:cNvPr id="5131" name="Content Placeholder 2">
            <a:extLst>
              <a:ext uri="{FF2B5EF4-FFF2-40B4-BE49-F238E27FC236}">
                <a16:creationId xmlns:a16="http://schemas.microsoft.com/office/drawing/2014/main" id="{1A240A56-8EC5-A72C-BA48-9BE67D2DE428}"/>
              </a:ext>
            </a:extLst>
          </p:cNvPr>
          <p:cNvGraphicFramePr>
            <a:graphicFrameLocks noGrp="1"/>
          </p:cNvGraphicFramePr>
          <p:nvPr>
            <p:ph idx="1"/>
            <p:extLst>
              <p:ext uri="{D42A27DB-BD31-4B8C-83A1-F6EECF244321}">
                <p14:modId xmlns:p14="http://schemas.microsoft.com/office/powerpoint/2010/main" val="9826764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2EEB8699-24A1-C437-35C8-477EC0F040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9541"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3866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720A2E-A95F-4FF9-A5BC-C789A945EEB7}">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0E902E5D-A97E-4B33-A8A2-092A87D3C2CD}">
  <ds:schemaRefs>
    <ds:schemaRef ds:uri="http://schemas.microsoft.com/sharepoint/v3/contenttype/forms"/>
  </ds:schemaRefs>
</ds:datastoreItem>
</file>

<file path=customXml/itemProps3.xml><?xml version="1.0" encoding="utf-8"?>
<ds:datastoreItem xmlns:ds="http://schemas.openxmlformats.org/officeDocument/2006/customXml" ds:itemID="{62BAB1B0-1D52-4D55-883C-9CD06170DEFB}"/>
</file>

<file path=docProps/app.xml><?xml version="1.0" encoding="utf-8"?>
<Properties xmlns="http://schemas.openxmlformats.org/officeDocument/2006/extended-properties" xmlns:vt="http://schemas.openxmlformats.org/officeDocument/2006/docPropsVTypes">
  <TotalTime>167</TotalTime>
  <Words>2499</Words>
  <Application>Microsoft Office PowerPoint</Application>
  <PresentationFormat>Widescreen</PresentationFormat>
  <Paragraphs>133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Bangers</vt:lpstr>
      <vt:lpstr>Calibri</vt:lpstr>
      <vt:lpstr>Office Theme</vt:lpstr>
      <vt:lpstr>LESSON 1: TIME MANAGEMENT</vt:lpstr>
      <vt:lpstr>CONCEPT OF TIME</vt:lpstr>
      <vt:lpstr>Scenario Investigation</vt:lpstr>
      <vt:lpstr>LEARNER A</vt:lpstr>
      <vt:lpstr>LEARNER B</vt:lpstr>
      <vt:lpstr>Which learner is more effective? Why?</vt:lpstr>
      <vt:lpstr>THE ANSWER?</vt:lpstr>
      <vt:lpstr>TIME MANAGEMENT</vt:lpstr>
      <vt:lpstr>TIME MANAGEMENT SKILLS</vt:lpstr>
      <vt:lpstr>TIME MANAGEMENT SKILLS INCLUDES:</vt:lpstr>
      <vt:lpstr>TIME MANAGEMENT IN PERSPECTIVE</vt:lpstr>
      <vt:lpstr>ADVANTAGES OF EFFECTIVE TIME MANAGEMENT</vt:lpstr>
      <vt:lpstr>How can time management help you?</vt:lpstr>
      <vt:lpstr>PAIR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3</cp:revision>
  <dcterms:created xsi:type="dcterms:W3CDTF">2025-08-21T07:03:01Z</dcterms:created>
  <dcterms:modified xsi:type="dcterms:W3CDTF">2025-10-23T10:45:32Z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