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67" r:id="rId5"/>
    <p:sldId id="257" r:id="rId6"/>
    <p:sldId id="258" r:id="rId7"/>
    <p:sldId id="259" r:id="rId8"/>
    <p:sldId id="268" r:id="rId9"/>
    <p:sldId id="261" r:id="rId10"/>
    <p:sldId id="262" r:id="rId11"/>
    <p:sldId id="263" r:id="rId12"/>
    <p:sldId id="264" r:id="rId13"/>
    <p:sldId id="265"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09A8E9-4905-4963-A3BE-625C8E825909}" v="40" dt="2025-10-23T15:28:51.2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549" autoAdjust="0"/>
  </p:normalViewPr>
  <p:slideViewPr>
    <p:cSldViewPr snapToGrid="0">
      <p:cViewPr varScale="1">
        <p:scale>
          <a:sx n="48" d="100"/>
          <a:sy n="48" d="100"/>
        </p:scale>
        <p:origin x="1075" y="2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70568131-745a-489b-b4fe-9e78c579dd6d" providerId="ADAL" clId="{E3DEF142-CC7A-44CA-B5B4-48BABF1A3E75}"/>
    <pc:docChg chg="undo custSel modSld">
      <pc:chgData name="Megan Botes" userId="70568131-745a-489b-b4fe-9e78c579dd6d" providerId="ADAL" clId="{E3DEF142-CC7A-44CA-B5B4-48BABF1A3E75}" dt="2025-10-23T15:28:51.285" v="206"/>
      <pc:docMkLst>
        <pc:docMk/>
      </pc:docMkLst>
      <pc:sldChg chg="modSp mod modAnim">
        <pc:chgData name="Megan Botes" userId="70568131-745a-489b-b4fe-9e78c579dd6d" providerId="ADAL" clId="{E3DEF142-CC7A-44CA-B5B4-48BABF1A3E75}" dt="2025-10-23T15:09:06.583" v="23"/>
        <pc:sldMkLst>
          <pc:docMk/>
          <pc:sldMk cId="1976585934" sldId="257"/>
        </pc:sldMkLst>
        <pc:graphicFrameChg chg="mod modGraphic">
          <ac:chgData name="Megan Botes" userId="70568131-745a-489b-b4fe-9e78c579dd6d" providerId="ADAL" clId="{E3DEF142-CC7A-44CA-B5B4-48BABF1A3E75}" dt="2025-10-23T15:08:59.116" v="22" actId="14100"/>
          <ac:graphicFrameMkLst>
            <pc:docMk/>
            <pc:sldMk cId="1976585934" sldId="257"/>
            <ac:graphicFrameMk id="6" creationId="{0B6E5B0C-A240-2AAE-2089-57EEA4CE5E90}"/>
          </ac:graphicFrameMkLst>
        </pc:graphicFrameChg>
      </pc:sldChg>
      <pc:sldChg chg="addSp delSp modSp mod">
        <pc:chgData name="Megan Botes" userId="70568131-745a-489b-b4fe-9e78c579dd6d" providerId="ADAL" clId="{E3DEF142-CC7A-44CA-B5B4-48BABF1A3E75}" dt="2025-10-23T15:12:35.633" v="28" actId="27614"/>
        <pc:sldMkLst>
          <pc:docMk/>
          <pc:sldMk cId="213327590" sldId="258"/>
        </pc:sldMkLst>
        <pc:spChg chg="mod">
          <ac:chgData name="Megan Botes" userId="70568131-745a-489b-b4fe-9e78c579dd6d" providerId="ADAL" clId="{E3DEF142-CC7A-44CA-B5B4-48BABF1A3E75}" dt="2025-10-23T15:12:15.484" v="27" actId="26606"/>
          <ac:spMkLst>
            <pc:docMk/>
            <pc:sldMk cId="213327590" sldId="258"/>
            <ac:spMk id="2" creationId="{7FD6FC9A-399B-BF5B-45AD-8BE942380667}"/>
          </ac:spMkLst>
        </pc:spChg>
        <pc:spChg chg="mod">
          <ac:chgData name="Megan Botes" userId="70568131-745a-489b-b4fe-9e78c579dd6d" providerId="ADAL" clId="{E3DEF142-CC7A-44CA-B5B4-48BABF1A3E75}" dt="2025-10-23T15:12:15.484" v="27" actId="26606"/>
          <ac:spMkLst>
            <pc:docMk/>
            <pc:sldMk cId="213327590" sldId="258"/>
            <ac:spMk id="3" creationId="{7C286B75-2242-60D4-62E2-B058D940B721}"/>
          </ac:spMkLst>
        </pc:spChg>
        <pc:spChg chg="add del">
          <ac:chgData name="Megan Botes" userId="70568131-745a-489b-b4fe-9e78c579dd6d" providerId="ADAL" clId="{E3DEF142-CC7A-44CA-B5B4-48BABF1A3E75}" dt="2025-10-23T15:12:15.484" v="27" actId="26606"/>
          <ac:spMkLst>
            <pc:docMk/>
            <pc:sldMk cId="213327590" sldId="258"/>
            <ac:spMk id="365" creationId="{A7AE9375-4664-4DB2-922D-2782A6E439AC}"/>
          </ac:spMkLst>
        </pc:spChg>
        <pc:spChg chg="add del">
          <ac:chgData name="Megan Botes" userId="70568131-745a-489b-b4fe-9e78c579dd6d" providerId="ADAL" clId="{E3DEF142-CC7A-44CA-B5B4-48BABF1A3E75}" dt="2025-10-23T15:12:15.484" v="27" actId="26606"/>
          <ac:spMkLst>
            <pc:docMk/>
            <pc:sldMk cId="213327590" sldId="258"/>
            <ac:spMk id="367" creationId="{C2C57604-0CFD-4023-B9BD-107166A25317}"/>
          </ac:spMkLst>
        </pc:spChg>
        <pc:spChg chg="add del">
          <ac:chgData name="Megan Botes" userId="70568131-745a-489b-b4fe-9e78c579dd6d" providerId="ADAL" clId="{E3DEF142-CC7A-44CA-B5B4-48BABF1A3E75}" dt="2025-10-23T15:12:15.472" v="26" actId="26606"/>
          <ac:spMkLst>
            <pc:docMk/>
            <pc:sldMk cId="213327590" sldId="258"/>
            <ac:spMk id="1031" creationId="{04812C46-200A-4DEB-A05E-3ED6C68C2387}"/>
          </ac:spMkLst>
        </pc:spChg>
        <pc:spChg chg="add del">
          <ac:chgData name="Megan Botes" userId="70568131-745a-489b-b4fe-9e78c579dd6d" providerId="ADAL" clId="{E3DEF142-CC7A-44CA-B5B4-48BABF1A3E75}" dt="2025-10-23T15:12:15.472" v="26" actId="26606"/>
          <ac:spMkLst>
            <pc:docMk/>
            <pc:sldMk cId="213327590" sldId="258"/>
            <ac:spMk id="1033" creationId="{D1EA859B-E555-4109-94F3-6700E046E008}"/>
          </ac:spMkLst>
        </pc:spChg>
        <pc:spChg chg="add">
          <ac:chgData name="Megan Botes" userId="70568131-745a-489b-b4fe-9e78c579dd6d" providerId="ADAL" clId="{E3DEF142-CC7A-44CA-B5B4-48BABF1A3E75}" dt="2025-10-23T15:12:15.484" v="27" actId="26606"/>
          <ac:spMkLst>
            <pc:docMk/>
            <pc:sldMk cId="213327590" sldId="258"/>
            <ac:spMk id="1035" creationId="{56688E73-49B9-4052-A836-D248C825D70D}"/>
          </ac:spMkLst>
        </pc:spChg>
        <pc:spChg chg="add">
          <ac:chgData name="Megan Botes" userId="70568131-745a-489b-b4fe-9e78c579dd6d" providerId="ADAL" clId="{E3DEF142-CC7A-44CA-B5B4-48BABF1A3E75}" dt="2025-10-23T15:12:15.484" v="27" actId="26606"/>
          <ac:spMkLst>
            <pc:docMk/>
            <pc:sldMk cId="213327590" sldId="258"/>
            <ac:spMk id="1036" creationId="{5B6AEE0C-07FE-4154-BC7C-2F20530BC556}"/>
          </ac:spMkLst>
        </pc:spChg>
        <pc:picChg chg="mod">
          <ac:chgData name="Megan Botes" userId="70568131-745a-489b-b4fe-9e78c579dd6d" providerId="ADAL" clId="{E3DEF142-CC7A-44CA-B5B4-48BABF1A3E75}" dt="2025-10-23T15:12:35.633" v="28" actId="27614"/>
          <ac:picMkLst>
            <pc:docMk/>
            <pc:sldMk cId="213327590" sldId="258"/>
            <ac:picMk id="4" creationId="{9EE14332-0D95-7FA8-EBDE-F1F4CE7F1CAB}"/>
          </ac:picMkLst>
        </pc:picChg>
        <pc:picChg chg="add mod ord">
          <ac:chgData name="Megan Botes" userId="70568131-745a-489b-b4fe-9e78c579dd6d" providerId="ADAL" clId="{E3DEF142-CC7A-44CA-B5B4-48BABF1A3E75}" dt="2025-10-23T15:12:15.484" v="27" actId="26606"/>
          <ac:picMkLst>
            <pc:docMk/>
            <pc:sldMk cId="213327590" sldId="258"/>
            <ac:picMk id="1026" creationId="{455CF53F-D9DB-3783-E8F7-04DE0A670FD8}"/>
          </ac:picMkLst>
        </pc:picChg>
      </pc:sldChg>
      <pc:sldChg chg="addSp delSp modSp mod">
        <pc:chgData name="Megan Botes" userId="70568131-745a-489b-b4fe-9e78c579dd6d" providerId="ADAL" clId="{E3DEF142-CC7A-44CA-B5B4-48BABF1A3E75}" dt="2025-10-23T15:28:46.830" v="203"/>
        <pc:sldMkLst>
          <pc:docMk/>
          <pc:sldMk cId="1592437787" sldId="259"/>
        </pc:sldMkLst>
        <pc:spChg chg="mod">
          <ac:chgData name="Megan Botes" userId="70568131-745a-489b-b4fe-9e78c579dd6d" providerId="ADAL" clId="{E3DEF142-CC7A-44CA-B5B4-48BABF1A3E75}" dt="2025-10-23T15:14:56.348" v="39" actId="26606"/>
          <ac:spMkLst>
            <pc:docMk/>
            <pc:sldMk cId="1592437787" sldId="259"/>
            <ac:spMk id="2" creationId="{3F6E7E93-E13D-C0ED-8B3F-E8BF54AD9A1E}"/>
          </ac:spMkLst>
        </pc:spChg>
        <pc:spChg chg="add mod">
          <ac:chgData name="Megan Botes" userId="70568131-745a-489b-b4fe-9e78c579dd6d" providerId="ADAL" clId="{E3DEF142-CC7A-44CA-B5B4-48BABF1A3E75}" dt="2025-10-23T15:13:31.068" v="31" actId="11529"/>
          <ac:spMkLst>
            <pc:docMk/>
            <pc:sldMk cId="1592437787" sldId="259"/>
            <ac:spMk id="4" creationId="{A932C0BB-BB46-09B6-0720-F68B6687D486}"/>
          </ac:spMkLst>
        </pc:spChg>
        <pc:spChg chg="add mod">
          <ac:chgData name="Megan Botes" userId="70568131-745a-489b-b4fe-9e78c579dd6d" providerId="ADAL" clId="{E3DEF142-CC7A-44CA-B5B4-48BABF1A3E75}" dt="2025-10-23T15:14:56.348" v="39" actId="26606"/>
          <ac:spMkLst>
            <pc:docMk/>
            <pc:sldMk cId="1592437787" sldId="259"/>
            <ac:spMk id="6" creationId="{2C21B0CD-B24A-7683-A901-A20980635A5D}"/>
          </ac:spMkLst>
        </pc:spChg>
        <pc:spChg chg="add mod">
          <ac:chgData name="Megan Botes" userId="70568131-745a-489b-b4fe-9e78c579dd6d" providerId="ADAL" clId="{E3DEF142-CC7A-44CA-B5B4-48BABF1A3E75}" dt="2025-10-23T15:15:46.102" v="59" actId="20577"/>
          <ac:spMkLst>
            <pc:docMk/>
            <pc:sldMk cId="1592437787" sldId="259"/>
            <ac:spMk id="7" creationId="{A2B88B4E-E25A-6359-0D73-3A828E1044A0}"/>
          </ac:spMkLst>
        </pc:spChg>
        <pc:spChg chg="del">
          <ac:chgData name="Megan Botes" userId="70568131-745a-489b-b4fe-9e78c579dd6d" providerId="ADAL" clId="{E3DEF142-CC7A-44CA-B5B4-48BABF1A3E75}" dt="2025-10-23T15:14:56.348" v="39" actId="26606"/>
          <ac:spMkLst>
            <pc:docMk/>
            <pc:sldMk cId="1592437787" sldId="259"/>
            <ac:spMk id="27" creationId="{DCC231C8-C761-4B31-9B1C-C6D19248C6B3}"/>
          </ac:spMkLst>
        </pc:spChg>
        <pc:spChg chg="add">
          <ac:chgData name="Megan Botes" userId="70568131-745a-489b-b4fe-9e78c579dd6d" providerId="ADAL" clId="{E3DEF142-CC7A-44CA-B5B4-48BABF1A3E75}" dt="2025-10-23T15:14:56.348" v="39" actId="26606"/>
          <ac:spMkLst>
            <pc:docMk/>
            <pc:sldMk cId="1592437787" sldId="259"/>
            <ac:spMk id="32" creationId="{F13C74B1-5B17-4795-BED0-7140497B445A}"/>
          </ac:spMkLst>
        </pc:spChg>
        <pc:spChg chg="add">
          <ac:chgData name="Megan Botes" userId="70568131-745a-489b-b4fe-9e78c579dd6d" providerId="ADAL" clId="{E3DEF142-CC7A-44CA-B5B4-48BABF1A3E75}" dt="2025-10-23T15:14:56.348" v="39" actId="26606"/>
          <ac:spMkLst>
            <pc:docMk/>
            <pc:sldMk cId="1592437787" sldId="259"/>
            <ac:spMk id="34" creationId="{D4974D33-8DC5-464E-8C6D-BE58F0669C17}"/>
          </ac:spMkLst>
        </pc:spChg>
        <pc:graphicFrameChg chg="add del">
          <ac:chgData name="Megan Botes" userId="70568131-745a-489b-b4fe-9e78c579dd6d" providerId="ADAL" clId="{E3DEF142-CC7A-44CA-B5B4-48BABF1A3E75}" dt="2025-10-23T15:14:44.674" v="38" actId="11529"/>
          <ac:graphicFrameMkLst>
            <pc:docMk/>
            <pc:sldMk cId="1592437787" sldId="259"/>
            <ac:graphicFrameMk id="14" creationId="{37F9A80B-EA6E-312E-C2D9-6634DCA920EB}"/>
          </ac:graphicFrameMkLst>
        </pc:graphicFrameChg>
        <pc:picChg chg="del">
          <ac:chgData name="Megan Botes" userId="70568131-745a-489b-b4fe-9e78c579dd6d" providerId="ADAL" clId="{E3DEF142-CC7A-44CA-B5B4-48BABF1A3E75}" dt="2025-10-23T15:12:54.460" v="29" actId="21"/>
          <ac:picMkLst>
            <pc:docMk/>
            <pc:sldMk cId="1592437787" sldId="259"/>
            <ac:picMk id="3" creationId="{63251FCE-9D69-6806-1214-AFF43CE7F62E}"/>
          </ac:picMkLst>
        </pc:picChg>
        <pc:picChg chg="add mod ord">
          <ac:chgData name="Megan Botes" userId="70568131-745a-489b-b4fe-9e78c579dd6d" providerId="ADAL" clId="{E3DEF142-CC7A-44CA-B5B4-48BABF1A3E75}" dt="2025-10-23T15:14:56.348" v="39" actId="26606"/>
          <ac:picMkLst>
            <pc:docMk/>
            <pc:sldMk cId="1592437787" sldId="259"/>
            <ac:picMk id="5" creationId="{C9922580-00F8-7ED3-008E-5E831AF21CB9}"/>
          </ac:picMkLst>
        </pc:picChg>
        <pc:picChg chg="add mod">
          <ac:chgData name="Megan Botes" userId="70568131-745a-489b-b4fe-9e78c579dd6d" providerId="ADAL" clId="{E3DEF142-CC7A-44CA-B5B4-48BABF1A3E75}" dt="2025-10-23T15:28:46.830" v="203"/>
          <ac:picMkLst>
            <pc:docMk/>
            <pc:sldMk cId="1592437787" sldId="259"/>
            <ac:picMk id="8" creationId="{381AA737-EDAE-D40A-D231-8D31EF94C873}"/>
          </ac:picMkLst>
        </pc:picChg>
      </pc:sldChg>
      <pc:sldChg chg="addSp delSp modSp mod">
        <pc:chgData name="Megan Botes" userId="70568131-745a-489b-b4fe-9e78c579dd6d" providerId="ADAL" clId="{E3DEF142-CC7A-44CA-B5B4-48BABF1A3E75}" dt="2025-10-23T15:21:19.502" v="129" actId="26606"/>
        <pc:sldMkLst>
          <pc:docMk/>
          <pc:sldMk cId="445264187" sldId="261"/>
        </pc:sldMkLst>
        <pc:spChg chg="mod ord">
          <ac:chgData name="Megan Botes" userId="70568131-745a-489b-b4fe-9e78c579dd6d" providerId="ADAL" clId="{E3DEF142-CC7A-44CA-B5B4-48BABF1A3E75}" dt="2025-10-23T15:21:17.255" v="127" actId="1076"/>
          <ac:spMkLst>
            <pc:docMk/>
            <pc:sldMk cId="445264187" sldId="261"/>
            <ac:spMk id="2" creationId="{B634C8D5-38E4-7B87-1E58-73905DF31F85}"/>
          </ac:spMkLst>
        </pc:spChg>
        <pc:spChg chg="mod">
          <ac:chgData name="Megan Botes" userId="70568131-745a-489b-b4fe-9e78c579dd6d" providerId="ADAL" clId="{E3DEF142-CC7A-44CA-B5B4-48BABF1A3E75}" dt="2025-10-23T15:21:19.502" v="129" actId="26606"/>
          <ac:spMkLst>
            <pc:docMk/>
            <pc:sldMk cId="445264187" sldId="261"/>
            <ac:spMk id="3" creationId="{1C95F6E6-7A39-CFD0-A979-E83CF75B604E}"/>
          </ac:spMkLst>
        </pc:spChg>
        <pc:spChg chg="del">
          <ac:chgData name="Megan Botes" userId="70568131-745a-489b-b4fe-9e78c579dd6d" providerId="ADAL" clId="{E3DEF142-CC7A-44CA-B5B4-48BABF1A3E75}" dt="2025-10-23T15:18:31.073" v="74" actId="26606"/>
          <ac:spMkLst>
            <pc:docMk/>
            <pc:sldMk cId="445264187" sldId="261"/>
            <ac:spMk id="38" creationId="{A7AE9375-4664-4DB2-922D-2782A6E439AC}"/>
          </ac:spMkLst>
        </pc:spChg>
        <pc:spChg chg="del">
          <ac:chgData name="Megan Botes" userId="70568131-745a-489b-b4fe-9e78c579dd6d" providerId="ADAL" clId="{E3DEF142-CC7A-44CA-B5B4-48BABF1A3E75}" dt="2025-10-23T15:18:31.073" v="74" actId="26606"/>
          <ac:spMkLst>
            <pc:docMk/>
            <pc:sldMk cId="445264187" sldId="261"/>
            <ac:spMk id="40" creationId="{C2C57604-0CFD-4023-B9BD-107166A25317}"/>
          </ac:spMkLst>
        </pc:spChg>
        <pc:spChg chg="add del">
          <ac:chgData name="Megan Botes" userId="70568131-745a-489b-b4fe-9e78c579dd6d" providerId="ADAL" clId="{E3DEF142-CC7A-44CA-B5B4-48BABF1A3E75}" dt="2025-10-23T15:20:24.883" v="106" actId="26606"/>
          <ac:spMkLst>
            <pc:docMk/>
            <pc:sldMk cId="445264187" sldId="261"/>
            <ac:spMk id="45" creationId="{3AFE8227-C443-417B-BA91-520EB1EF4559}"/>
          </ac:spMkLst>
        </pc:spChg>
        <pc:spChg chg="add del">
          <ac:chgData name="Megan Botes" userId="70568131-745a-489b-b4fe-9e78c579dd6d" providerId="ADAL" clId="{E3DEF142-CC7A-44CA-B5B4-48BABF1A3E75}" dt="2025-10-23T15:20:24.883" v="106" actId="26606"/>
          <ac:spMkLst>
            <pc:docMk/>
            <pc:sldMk cId="445264187" sldId="261"/>
            <ac:spMk id="47" creationId="{907741FC-B544-4A6E-B831-6789D042333D}"/>
          </ac:spMkLst>
        </pc:spChg>
        <pc:spChg chg="add del">
          <ac:chgData name="Megan Botes" userId="70568131-745a-489b-b4fe-9e78c579dd6d" providerId="ADAL" clId="{E3DEF142-CC7A-44CA-B5B4-48BABF1A3E75}" dt="2025-10-23T15:20:24.883" v="106" actId="26606"/>
          <ac:spMkLst>
            <pc:docMk/>
            <pc:sldMk cId="445264187" sldId="261"/>
            <ac:spMk id="49" creationId="{3F0BE7ED-7814-4273-B18A-F26CC0380380}"/>
          </ac:spMkLst>
        </pc:spChg>
        <pc:spChg chg="add del">
          <ac:chgData name="Megan Botes" userId="70568131-745a-489b-b4fe-9e78c579dd6d" providerId="ADAL" clId="{E3DEF142-CC7A-44CA-B5B4-48BABF1A3E75}" dt="2025-10-23T15:21:19.502" v="129" actId="26606"/>
          <ac:spMkLst>
            <pc:docMk/>
            <pc:sldMk cId="445264187" sldId="261"/>
            <ac:spMk id="54" creationId="{460B0EFB-53ED-4F35-B05D-F658EA021C65}"/>
          </ac:spMkLst>
        </pc:spChg>
        <pc:spChg chg="add del">
          <ac:chgData name="Megan Botes" userId="70568131-745a-489b-b4fe-9e78c579dd6d" providerId="ADAL" clId="{E3DEF142-CC7A-44CA-B5B4-48BABF1A3E75}" dt="2025-10-23T15:21:19.502" v="129" actId="26606"/>
          <ac:spMkLst>
            <pc:docMk/>
            <pc:sldMk cId="445264187" sldId="261"/>
            <ac:spMk id="56" creationId="{835EF3DD-7D43-4A27-8967-A92FD8CC9365}"/>
          </ac:spMkLst>
        </pc:spChg>
        <pc:spChg chg="add del">
          <ac:chgData name="Megan Botes" userId="70568131-745a-489b-b4fe-9e78c579dd6d" providerId="ADAL" clId="{E3DEF142-CC7A-44CA-B5B4-48BABF1A3E75}" dt="2025-10-23T15:21:19.502" v="129" actId="26606"/>
          <ac:spMkLst>
            <pc:docMk/>
            <pc:sldMk cId="445264187" sldId="261"/>
            <ac:spMk id="61" creationId="{460B0EFB-53ED-4F35-B05D-F658EA021C65}"/>
          </ac:spMkLst>
        </pc:spChg>
        <pc:spChg chg="add del">
          <ac:chgData name="Megan Botes" userId="70568131-745a-489b-b4fe-9e78c579dd6d" providerId="ADAL" clId="{E3DEF142-CC7A-44CA-B5B4-48BABF1A3E75}" dt="2025-10-23T15:21:19.502" v="129" actId="26606"/>
          <ac:spMkLst>
            <pc:docMk/>
            <pc:sldMk cId="445264187" sldId="261"/>
            <ac:spMk id="63" creationId="{835EF3DD-7D43-4A27-8967-A92FD8CC9365}"/>
          </ac:spMkLst>
        </pc:spChg>
        <pc:picChg chg="mod">
          <ac:chgData name="Megan Botes" userId="70568131-745a-489b-b4fe-9e78c579dd6d" providerId="ADAL" clId="{E3DEF142-CC7A-44CA-B5B4-48BABF1A3E75}" dt="2025-10-23T15:18:34.194" v="75" actId="27614"/>
          <ac:picMkLst>
            <pc:docMk/>
            <pc:sldMk cId="445264187" sldId="261"/>
            <ac:picMk id="4" creationId="{7BE322E5-55D7-70FC-2D9D-54EA30B27968}"/>
          </ac:picMkLst>
        </pc:picChg>
        <pc:picChg chg="add mod ord">
          <ac:chgData name="Megan Botes" userId="70568131-745a-489b-b4fe-9e78c579dd6d" providerId="ADAL" clId="{E3DEF142-CC7A-44CA-B5B4-48BABF1A3E75}" dt="2025-10-23T15:20:24.883" v="106" actId="26606"/>
          <ac:picMkLst>
            <pc:docMk/>
            <pc:sldMk cId="445264187" sldId="261"/>
            <ac:picMk id="5" creationId="{A759D707-ED3C-E4E5-9AB1-2FB45D6B6962}"/>
          </ac:picMkLst>
        </pc:picChg>
      </pc:sldChg>
      <pc:sldChg chg="addSp delSp modSp mod">
        <pc:chgData name="Megan Botes" userId="70568131-745a-489b-b4fe-9e78c579dd6d" providerId="ADAL" clId="{E3DEF142-CC7A-44CA-B5B4-48BABF1A3E75}" dt="2025-10-23T15:22:21.979" v="144" actId="207"/>
        <pc:sldMkLst>
          <pc:docMk/>
          <pc:sldMk cId="2536234642" sldId="262"/>
        </pc:sldMkLst>
        <pc:spChg chg="mod">
          <ac:chgData name="Megan Botes" userId="70568131-745a-489b-b4fe-9e78c579dd6d" providerId="ADAL" clId="{E3DEF142-CC7A-44CA-B5B4-48BABF1A3E75}" dt="2025-10-23T15:22:01.649" v="136" actId="26606"/>
          <ac:spMkLst>
            <pc:docMk/>
            <pc:sldMk cId="2536234642" sldId="262"/>
            <ac:spMk id="2" creationId="{D210C853-E58D-633E-11E2-5BE38F7A7F73}"/>
          </ac:spMkLst>
        </pc:spChg>
        <pc:spChg chg="add del mod">
          <ac:chgData name="Megan Botes" userId="70568131-745a-489b-b4fe-9e78c579dd6d" providerId="ADAL" clId="{E3DEF142-CC7A-44CA-B5B4-48BABF1A3E75}" dt="2025-10-23T15:22:05.166" v="138" actId="478"/>
          <ac:spMkLst>
            <pc:docMk/>
            <pc:sldMk cId="2536234642" sldId="262"/>
            <ac:spMk id="6" creationId="{B58D6445-64BD-B103-01FB-0F19CED6E361}"/>
          </ac:spMkLst>
        </pc:spChg>
        <pc:spChg chg="add del">
          <ac:chgData name="Megan Botes" userId="70568131-745a-489b-b4fe-9e78c579dd6d" providerId="ADAL" clId="{E3DEF142-CC7A-44CA-B5B4-48BABF1A3E75}" dt="2025-10-23T15:22:01.649" v="136" actId="26606"/>
          <ac:spMkLst>
            <pc:docMk/>
            <pc:sldMk cId="2536234642" sldId="262"/>
            <ac:spMk id="27" creationId="{955A2079-FA98-4876-80F0-72364A7D2EA4}"/>
          </ac:spMkLst>
        </pc:spChg>
        <pc:spChg chg="add del">
          <ac:chgData name="Megan Botes" userId="70568131-745a-489b-b4fe-9e78c579dd6d" providerId="ADAL" clId="{E3DEF142-CC7A-44CA-B5B4-48BABF1A3E75}" dt="2025-10-23T15:21:59.500" v="134" actId="26606"/>
          <ac:spMkLst>
            <pc:docMk/>
            <pc:sldMk cId="2536234642" sldId="262"/>
            <ac:spMk id="32" creationId="{BACC6370-2D7E-4714-9D71-7542949D7D5D}"/>
          </ac:spMkLst>
        </pc:spChg>
        <pc:spChg chg="add del">
          <ac:chgData name="Megan Botes" userId="70568131-745a-489b-b4fe-9e78c579dd6d" providerId="ADAL" clId="{E3DEF142-CC7A-44CA-B5B4-48BABF1A3E75}" dt="2025-10-23T15:22:01.649" v="136" actId="26606"/>
          <ac:spMkLst>
            <pc:docMk/>
            <pc:sldMk cId="2536234642" sldId="262"/>
            <ac:spMk id="33" creationId="{4F7EBAE4-9945-4473-9E34-B2C66EA0F03D}"/>
          </ac:spMkLst>
        </pc:spChg>
        <pc:spChg chg="add del">
          <ac:chgData name="Megan Botes" userId="70568131-745a-489b-b4fe-9e78c579dd6d" providerId="ADAL" clId="{E3DEF142-CC7A-44CA-B5B4-48BABF1A3E75}" dt="2025-10-23T15:21:59.500" v="134" actId="26606"/>
          <ac:spMkLst>
            <pc:docMk/>
            <pc:sldMk cId="2536234642" sldId="262"/>
            <ac:spMk id="34" creationId="{F68B3F68-107C-434F-AA38-110D5EA91B85}"/>
          </ac:spMkLst>
        </pc:spChg>
        <pc:spChg chg="add del">
          <ac:chgData name="Megan Botes" userId="70568131-745a-489b-b4fe-9e78c579dd6d" providerId="ADAL" clId="{E3DEF142-CC7A-44CA-B5B4-48BABF1A3E75}" dt="2025-10-23T15:22:01.649" v="136" actId="26606"/>
          <ac:spMkLst>
            <pc:docMk/>
            <pc:sldMk cId="2536234642" sldId="262"/>
            <ac:spMk id="35" creationId="{70BEB1E7-2F88-40BC-B73D-42E5B6F80BFC}"/>
          </ac:spMkLst>
        </pc:spChg>
        <pc:spChg chg="add del">
          <ac:chgData name="Megan Botes" userId="70568131-745a-489b-b4fe-9e78c579dd6d" providerId="ADAL" clId="{E3DEF142-CC7A-44CA-B5B4-48BABF1A3E75}" dt="2025-10-23T15:21:59.500" v="134" actId="26606"/>
          <ac:spMkLst>
            <pc:docMk/>
            <pc:sldMk cId="2536234642" sldId="262"/>
            <ac:spMk id="36" creationId="{AAD0DBB9-1A4B-4391-81D4-CB19F9AB918A}"/>
          </ac:spMkLst>
        </pc:spChg>
        <pc:spChg chg="add del">
          <ac:chgData name="Megan Botes" userId="70568131-745a-489b-b4fe-9e78c579dd6d" providerId="ADAL" clId="{E3DEF142-CC7A-44CA-B5B4-48BABF1A3E75}" dt="2025-10-23T15:22:01.649" v="136" actId="26606"/>
          <ac:spMkLst>
            <pc:docMk/>
            <pc:sldMk cId="2536234642" sldId="262"/>
            <ac:spMk id="37" creationId="{A7B99495-F43F-4D80-A44F-2CB4764EB90B}"/>
          </ac:spMkLst>
        </pc:spChg>
        <pc:spChg chg="add del">
          <ac:chgData name="Megan Botes" userId="70568131-745a-489b-b4fe-9e78c579dd6d" providerId="ADAL" clId="{E3DEF142-CC7A-44CA-B5B4-48BABF1A3E75}" dt="2025-10-23T15:21:59.500" v="134" actId="26606"/>
          <ac:spMkLst>
            <pc:docMk/>
            <pc:sldMk cId="2536234642" sldId="262"/>
            <ac:spMk id="38" creationId="{063BBA22-50EA-4C4D-BE05-F1CE4E63AA56}"/>
          </ac:spMkLst>
        </pc:spChg>
        <pc:graphicFrameChg chg="del">
          <ac:chgData name="Megan Botes" userId="70568131-745a-489b-b4fe-9e78c579dd6d" providerId="ADAL" clId="{E3DEF142-CC7A-44CA-B5B4-48BABF1A3E75}" dt="2025-10-23T15:21:39.631" v="130" actId="478"/>
          <ac:graphicFrameMkLst>
            <pc:docMk/>
            <pc:sldMk cId="2536234642" sldId="262"/>
            <ac:graphicFrameMk id="4" creationId="{03496A16-3C05-4BC2-AA98-2D8B566B9E34}"/>
          </ac:graphicFrameMkLst>
        </pc:graphicFrameChg>
        <pc:graphicFrameChg chg="add mod modGraphic">
          <ac:chgData name="Megan Botes" userId="70568131-745a-489b-b4fe-9e78c579dd6d" providerId="ADAL" clId="{E3DEF142-CC7A-44CA-B5B4-48BABF1A3E75}" dt="2025-10-23T15:22:21.979" v="144" actId="207"/>
          <ac:graphicFrameMkLst>
            <pc:docMk/>
            <pc:sldMk cId="2536234642" sldId="262"/>
            <ac:graphicFrameMk id="7" creationId="{752EA7B5-5264-BCB2-AC37-41FD4C7F41BA}"/>
          </ac:graphicFrameMkLst>
        </pc:graphicFrameChg>
        <pc:picChg chg="add del">
          <ac:chgData name="Megan Botes" userId="70568131-745a-489b-b4fe-9e78c579dd6d" providerId="ADAL" clId="{E3DEF142-CC7A-44CA-B5B4-48BABF1A3E75}" dt="2025-10-23T15:22:01.649" v="136" actId="26606"/>
          <ac:picMkLst>
            <pc:docMk/>
            <pc:sldMk cId="2536234642" sldId="262"/>
            <ac:picMk id="29" creationId="{1CFAD935-D9EB-64A9-B2FB-9D818C562AA0}"/>
          </ac:picMkLst>
        </pc:picChg>
      </pc:sldChg>
      <pc:sldChg chg="addSp delSp modSp mod setBg">
        <pc:chgData name="Megan Botes" userId="70568131-745a-489b-b4fe-9e78c579dd6d" providerId="ADAL" clId="{E3DEF142-CC7A-44CA-B5B4-48BABF1A3E75}" dt="2025-10-23T15:28:50.304" v="205"/>
        <pc:sldMkLst>
          <pc:docMk/>
          <pc:sldMk cId="3659802823" sldId="263"/>
        </pc:sldMkLst>
        <pc:spChg chg="mod">
          <ac:chgData name="Megan Botes" userId="70568131-745a-489b-b4fe-9e78c579dd6d" providerId="ADAL" clId="{E3DEF142-CC7A-44CA-B5B4-48BABF1A3E75}" dt="2025-10-23T15:24:53.180" v="168" actId="26606"/>
          <ac:spMkLst>
            <pc:docMk/>
            <pc:sldMk cId="3659802823" sldId="263"/>
            <ac:spMk id="2" creationId="{F9CC2E3B-1575-3566-D176-5701D4651EB9}"/>
          </ac:spMkLst>
        </pc:spChg>
        <pc:spChg chg="del mod">
          <ac:chgData name="Megan Botes" userId="70568131-745a-489b-b4fe-9e78c579dd6d" providerId="ADAL" clId="{E3DEF142-CC7A-44CA-B5B4-48BABF1A3E75}" dt="2025-10-23T15:24:42.974" v="166" actId="478"/>
          <ac:spMkLst>
            <pc:docMk/>
            <pc:sldMk cId="3659802823" sldId="263"/>
            <ac:spMk id="3" creationId="{BC8356C5-7E1B-2F48-EEEB-AE1C57B93217}"/>
          </ac:spMkLst>
        </pc:spChg>
        <pc:spChg chg="add del mod">
          <ac:chgData name="Megan Botes" userId="70568131-745a-489b-b4fe-9e78c579dd6d" providerId="ADAL" clId="{E3DEF142-CC7A-44CA-B5B4-48BABF1A3E75}" dt="2025-10-23T15:24:45.106" v="167" actId="478"/>
          <ac:spMkLst>
            <pc:docMk/>
            <pc:sldMk cId="3659802823" sldId="263"/>
            <ac:spMk id="8" creationId="{E748A845-C174-8EC8-803E-D3521B8D413F}"/>
          </ac:spMkLst>
        </pc:spChg>
        <pc:spChg chg="del">
          <ac:chgData name="Megan Botes" userId="70568131-745a-489b-b4fe-9e78c579dd6d" providerId="ADAL" clId="{E3DEF142-CC7A-44CA-B5B4-48BABF1A3E75}" dt="2025-10-23T15:23:44.108" v="152" actId="26606"/>
          <ac:spMkLst>
            <pc:docMk/>
            <pc:sldMk cId="3659802823" sldId="263"/>
            <ac:spMk id="17" creationId="{A7AE9375-4664-4DB2-922D-2782A6E439AC}"/>
          </ac:spMkLst>
        </pc:spChg>
        <pc:spChg chg="del">
          <ac:chgData name="Megan Botes" userId="70568131-745a-489b-b4fe-9e78c579dd6d" providerId="ADAL" clId="{E3DEF142-CC7A-44CA-B5B4-48BABF1A3E75}" dt="2025-10-23T15:23:44.108" v="152" actId="26606"/>
          <ac:spMkLst>
            <pc:docMk/>
            <pc:sldMk cId="3659802823" sldId="263"/>
            <ac:spMk id="19" creationId="{C2C57604-0CFD-4023-B9BD-107166A25317}"/>
          </ac:spMkLst>
        </pc:spChg>
        <pc:spChg chg="add del">
          <ac:chgData name="Megan Botes" userId="70568131-745a-489b-b4fe-9e78c579dd6d" providerId="ADAL" clId="{E3DEF142-CC7A-44CA-B5B4-48BABF1A3E75}" dt="2025-10-23T15:24:53.180" v="168" actId="26606"/>
          <ac:spMkLst>
            <pc:docMk/>
            <pc:sldMk cId="3659802823" sldId="263"/>
            <ac:spMk id="24" creationId="{56688E73-49B9-4052-A836-D248C825D70D}"/>
          </ac:spMkLst>
        </pc:spChg>
        <pc:spChg chg="add del">
          <ac:chgData name="Megan Botes" userId="70568131-745a-489b-b4fe-9e78c579dd6d" providerId="ADAL" clId="{E3DEF142-CC7A-44CA-B5B4-48BABF1A3E75}" dt="2025-10-23T15:24:53.180" v="168" actId="26606"/>
          <ac:spMkLst>
            <pc:docMk/>
            <pc:sldMk cId="3659802823" sldId="263"/>
            <ac:spMk id="26" creationId="{5B6AEE0C-07FE-4154-BC7C-2F20530BC556}"/>
          </ac:spMkLst>
        </pc:spChg>
        <pc:spChg chg="add">
          <ac:chgData name="Megan Botes" userId="70568131-745a-489b-b4fe-9e78c579dd6d" providerId="ADAL" clId="{E3DEF142-CC7A-44CA-B5B4-48BABF1A3E75}" dt="2025-10-23T15:24:53.180" v="168" actId="26606"/>
          <ac:spMkLst>
            <pc:docMk/>
            <pc:sldMk cId="3659802823" sldId="263"/>
            <ac:spMk id="31" creationId="{B4916930-E76E-4100-9DCF-4981566A372A}"/>
          </ac:spMkLst>
        </pc:spChg>
        <pc:picChg chg="del">
          <ac:chgData name="Megan Botes" userId="70568131-745a-489b-b4fe-9e78c579dd6d" providerId="ADAL" clId="{E3DEF142-CC7A-44CA-B5B4-48BABF1A3E75}" dt="2025-10-23T15:23:26.163" v="151" actId="21"/>
          <ac:picMkLst>
            <pc:docMk/>
            <pc:sldMk cId="3659802823" sldId="263"/>
            <ac:picMk id="4" creationId="{B4AA16AB-ADFC-10E2-2F34-4C1C98F38752}"/>
          </ac:picMkLst>
        </pc:picChg>
        <pc:picChg chg="add mod ord">
          <ac:chgData name="Megan Botes" userId="70568131-745a-489b-b4fe-9e78c579dd6d" providerId="ADAL" clId="{E3DEF142-CC7A-44CA-B5B4-48BABF1A3E75}" dt="2025-10-23T15:24:57.136" v="169" actId="27614"/>
          <ac:picMkLst>
            <pc:docMk/>
            <pc:sldMk cId="3659802823" sldId="263"/>
            <ac:picMk id="6" creationId="{6708FDE5-FCDE-288C-C2BC-8DB530825879}"/>
          </ac:picMkLst>
        </pc:picChg>
        <pc:picChg chg="add mod">
          <ac:chgData name="Megan Botes" userId="70568131-745a-489b-b4fe-9e78c579dd6d" providerId="ADAL" clId="{E3DEF142-CC7A-44CA-B5B4-48BABF1A3E75}" dt="2025-10-23T15:28:50.304" v="205"/>
          <ac:picMkLst>
            <pc:docMk/>
            <pc:sldMk cId="3659802823" sldId="263"/>
            <ac:picMk id="9" creationId="{F8C99A68-7B08-77C2-D352-35A6A7A2A80C}"/>
          </ac:picMkLst>
        </pc:picChg>
      </pc:sldChg>
      <pc:sldChg chg="addSp delSp modSp mod">
        <pc:chgData name="Megan Botes" userId="70568131-745a-489b-b4fe-9e78c579dd6d" providerId="ADAL" clId="{E3DEF142-CC7A-44CA-B5B4-48BABF1A3E75}" dt="2025-10-23T15:28:51.285" v="206"/>
        <pc:sldMkLst>
          <pc:docMk/>
          <pc:sldMk cId="1331036268" sldId="264"/>
        </pc:sldMkLst>
        <pc:spChg chg="mod">
          <ac:chgData name="Megan Botes" userId="70568131-745a-489b-b4fe-9e78c579dd6d" providerId="ADAL" clId="{E3DEF142-CC7A-44CA-B5B4-48BABF1A3E75}" dt="2025-10-23T15:27:53.564" v="202" actId="14100"/>
          <ac:spMkLst>
            <pc:docMk/>
            <pc:sldMk cId="1331036268" sldId="264"/>
            <ac:spMk id="2" creationId="{150E4810-0936-D6A7-88D8-E31DBF418B48}"/>
          </ac:spMkLst>
        </pc:spChg>
        <pc:spChg chg="del">
          <ac:chgData name="Megan Botes" userId="70568131-745a-489b-b4fe-9e78c579dd6d" providerId="ADAL" clId="{E3DEF142-CC7A-44CA-B5B4-48BABF1A3E75}" dt="2025-10-23T15:26:35.649" v="182" actId="26606"/>
          <ac:spMkLst>
            <pc:docMk/>
            <pc:sldMk cId="1331036268" sldId="264"/>
            <ac:spMk id="38" creationId="{DCC231C8-C761-4B31-9B1C-C6D19248C6B3}"/>
          </ac:spMkLst>
        </pc:spChg>
        <pc:spChg chg="add">
          <ac:chgData name="Megan Botes" userId="70568131-745a-489b-b4fe-9e78c579dd6d" providerId="ADAL" clId="{E3DEF142-CC7A-44CA-B5B4-48BABF1A3E75}" dt="2025-10-23T15:26:35.649" v="182" actId="26606"/>
          <ac:spMkLst>
            <pc:docMk/>
            <pc:sldMk cId="1331036268" sldId="264"/>
            <ac:spMk id="43" creationId="{A2679492-7988-4050-9056-542444452411}"/>
          </ac:spMkLst>
        </pc:spChg>
        <pc:spChg chg="add">
          <ac:chgData name="Megan Botes" userId="70568131-745a-489b-b4fe-9e78c579dd6d" providerId="ADAL" clId="{E3DEF142-CC7A-44CA-B5B4-48BABF1A3E75}" dt="2025-10-23T15:26:35.649" v="182" actId="26606"/>
          <ac:spMkLst>
            <pc:docMk/>
            <pc:sldMk cId="1331036268" sldId="264"/>
            <ac:spMk id="45" creationId="{B091B163-7D61-4891-ABCF-5C13D9C418D0}"/>
          </ac:spMkLst>
        </pc:spChg>
        <pc:graphicFrameChg chg="mod ord modGraphic">
          <ac:chgData name="Megan Botes" userId="70568131-745a-489b-b4fe-9e78c579dd6d" providerId="ADAL" clId="{E3DEF142-CC7A-44CA-B5B4-48BABF1A3E75}" dt="2025-10-23T15:27:33.171" v="200" actId="120"/>
          <ac:graphicFrameMkLst>
            <pc:docMk/>
            <pc:sldMk cId="1331036268" sldId="264"/>
            <ac:graphicFrameMk id="6" creationId="{25E061D0-7142-0C7A-0465-167C79D20196}"/>
          </ac:graphicFrameMkLst>
        </pc:graphicFrameChg>
        <pc:picChg chg="del">
          <ac:chgData name="Megan Botes" userId="70568131-745a-489b-b4fe-9e78c579dd6d" providerId="ADAL" clId="{E3DEF142-CC7A-44CA-B5B4-48BABF1A3E75}" dt="2025-10-23T15:25:06.920" v="170" actId="478"/>
          <ac:picMkLst>
            <pc:docMk/>
            <pc:sldMk cId="1331036268" sldId="264"/>
            <ac:picMk id="3" creationId="{23E5F55A-A3CC-1993-701F-EFBD029C1840}"/>
          </ac:picMkLst>
        </pc:picChg>
        <pc:picChg chg="add mod ord">
          <ac:chgData name="Megan Botes" userId="70568131-745a-489b-b4fe-9e78c579dd6d" providerId="ADAL" clId="{E3DEF142-CC7A-44CA-B5B4-48BABF1A3E75}" dt="2025-10-23T15:26:35.649" v="182" actId="26606"/>
          <ac:picMkLst>
            <pc:docMk/>
            <pc:sldMk cId="1331036268" sldId="264"/>
            <ac:picMk id="4" creationId="{A70D7C52-A12F-1CA7-CC9C-9DA3A7FCC13A}"/>
          </ac:picMkLst>
        </pc:picChg>
        <pc:picChg chg="add mod">
          <ac:chgData name="Megan Botes" userId="70568131-745a-489b-b4fe-9e78c579dd6d" providerId="ADAL" clId="{E3DEF142-CC7A-44CA-B5B4-48BABF1A3E75}" dt="2025-10-23T15:26:35.649" v="182" actId="26606"/>
          <ac:picMkLst>
            <pc:docMk/>
            <pc:sldMk cId="1331036268" sldId="264"/>
            <ac:picMk id="5" creationId="{12CF08FC-5581-1F98-995B-A93C120A4D61}"/>
          </ac:picMkLst>
        </pc:picChg>
        <pc:picChg chg="add mod">
          <ac:chgData name="Megan Botes" userId="70568131-745a-489b-b4fe-9e78c579dd6d" providerId="ADAL" clId="{E3DEF142-CC7A-44CA-B5B4-48BABF1A3E75}" dt="2025-10-23T15:28:51.285" v="206"/>
          <ac:picMkLst>
            <pc:docMk/>
            <pc:sldMk cId="1331036268" sldId="264"/>
            <ac:picMk id="7" creationId="{62045414-A4EC-1922-64BF-71F01F383655}"/>
          </ac:picMkLst>
        </pc:picChg>
        <pc:cxnChg chg="add">
          <ac:chgData name="Megan Botes" userId="70568131-745a-489b-b4fe-9e78c579dd6d" providerId="ADAL" clId="{E3DEF142-CC7A-44CA-B5B4-48BABF1A3E75}" dt="2025-10-23T15:26:35.649" v="182" actId="26606"/>
          <ac:cxnSpMkLst>
            <pc:docMk/>
            <pc:sldMk cId="1331036268" sldId="264"/>
            <ac:cxnSpMk id="47" creationId="{C49DA8F6-BCC1-4447-B54C-57856834B94B}"/>
          </ac:cxnSpMkLst>
        </pc:cxnChg>
      </pc:sldChg>
      <pc:sldChg chg="addSp delSp modSp mod">
        <pc:chgData name="Megan Botes" userId="70568131-745a-489b-b4fe-9e78c579dd6d" providerId="ADAL" clId="{E3DEF142-CC7A-44CA-B5B4-48BABF1A3E75}" dt="2025-10-23T15:08:09.838" v="4"/>
        <pc:sldMkLst>
          <pc:docMk/>
          <pc:sldMk cId="1855569677" sldId="267"/>
        </pc:sldMkLst>
        <pc:spChg chg="mod">
          <ac:chgData name="Megan Botes" userId="70568131-745a-489b-b4fe-9e78c579dd6d" providerId="ADAL" clId="{E3DEF142-CC7A-44CA-B5B4-48BABF1A3E75}" dt="2025-10-23T15:07:58.007" v="3" actId="26606"/>
          <ac:spMkLst>
            <pc:docMk/>
            <pc:sldMk cId="1855569677" sldId="267"/>
            <ac:spMk id="2" creationId="{A355D959-FB41-2954-36EA-D82E0D45D1F0}"/>
          </ac:spMkLst>
        </pc:spChg>
        <pc:spChg chg="mod">
          <ac:chgData name="Megan Botes" userId="70568131-745a-489b-b4fe-9e78c579dd6d" providerId="ADAL" clId="{E3DEF142-CC7A-44CA-B5B4-48BABF1A3E75}" dt="2025-10-23T15:07:58.007" v="3" actId="26606"/>
          <ac:spMkLst>
            <pc:docMk/>
            <pc:sldMk cId="1855569677" sldId="267"/>
            <ac:spMk id="3" creationId="{ED839279-0407-F2FC-260B-0375ECF83F0D}"/>
          </ac:spMkLst>
        </pc:spChg>
        <pc:spChg chg="add del">
          <ac:chgData name="Megan Botes" userId="70568131-745a-489b-b4fe-9e78c579dd6d" providerId="ADAL" clId="{E3DEF142-CC7A-44CA-B5B4-48BABF1A3E75}" dt="2025-10-23T15:07:58.007" v="3" actId="26606"/>
          <ac:spMkLst>
            <pc:docMk/>
            <pc:sldMk cId="1855569677" sldId="267"/>
            <ac:spMk id="19" creationId="{E8A8EAB8-D2FF-444D-B34B-7D32F106AD0E}"/>
          </ac:spMkLst>
        </pc:spChg>
        <pc:spChg chg="add del">
          <ac:chgData name="Megan Botes" userId="70568131-745a-489b-b4fe-9e78c579dd6d" providerId="ADAL" clId="{E3DEF142-CC7A-44CA-B5B4-48BABF1A3E75}" dt="2025-10-23T15:07:58.007" v="3" actId="26606"/>
          <ac:spMkLst>
            <pc:docMk/>
            <pc:sldMk cId="1855569677" sldId="267"/>
            <ac:spMk id="21" creationId="{9DD005C1-8C51-42D6-9BEE-B9B83849743D}"/>
          </ac:spMkLst>
        </pc:spChg>
        <pc:spChg chg="add del">
          <ac:chgData name="Megan Botes" userId="70568131-745a-489b-b4fe-9e78c579dd6d" providerId="ADAL" clId="{E3DEF142-CC7A-44CA-B5B4-48BABF1A3E75}" dt="2025-10-23T15:07:58.007" v="3" actId="26606"/>
          <ac:spMkLst>
            <pc:docMk/>
            <pc:sldMk cId="1855569677" sldId="267"/>
            <ac:spMk id="23" creationId="{C61F2F60-14E3-4196-B7CE-175E46F04481}"/>
          </ac:spMkLst>
        </pc:spChg>
        <pc:spChg chg="add del">
          <ac:chgData name="Megan Botes" userId="70568131-745a-489b-b4fe-9e78c579dd6d" providerId="ADAL" clId="{E3DEF142-CC7A-44CA-B5B4-48BABF1A3E75}" dt="2025-10-23T15:07:58" v="2" actId="26606"/>
          <ac:spMkLst>
            <pc:docMk/>
            <pc:sldMk cId="1855569677" sldId="267"/>
            <ac:spMk id="28" creationId="{A9D2268A-D939-4E78-91B6-6C7E46406788}"/>
          </ac:spMkLst>
        </pc:spChg>
        <pc:spChg chg="add del">
          <ac:chgData name="Megan Botes" userId="70568131-745a-489b-b4fe-9e78c579dd6d" providerId="ADAL" clId="{E3DEF142-CC7A-44CA-B5B4-48BABF1A3E75}" dt="2025-10-23T15:07:58" v="2" actId="26606"/>
          <ac:spMkLst>
            <pc:docMk/>
            <pc:sldMk cId="1855569677" sldId="267"/>
            <ac:spMk id="30" creationId="{E0C43A58-225D-452D-8185-0D89D1EED861}"/>
          </ac:spMkLst>
        </pc:spChg>
        <pc:spChg chg="add">
          <ac:chgData name="Megan Botes" userId="70568131-745a-489b-b4fe-9e78c579dd6d" providerId="ADAL" clId="{E3DEF142-CC7A-44CA-B5B4-48BABF1A3E75}" dt="2025-10-23T15:07:58.007" v="3" actId="26606"/>
          <ac:spMkLst>
            <pc:docMk/>
            <pc:sldMk cId="1855569677" sldId="267"/>
            <ac:spMk id="32" creationId="{F13C74B1-5B17-4795-BED0-7140497B445A}"/>
          </ac:spMkLst>
        </pc:spChg>
        <pc:spChg chg="add">
          <ac:chgData name="Megan Botes" userId="70568131-745a-489b-b4fe-9e78c579dd6d" providerId="ADAL" clId="{E3DEF142-CC7A-44CA-B5B4-48BABF1A3E75}" dt="2025-10-23T15:07:58.007" v="3" actId="26606"/>
          <ac:spMkLst>
            <pc:docMk/>
            <pc:sldMk cId="1855569677" sldId="267"/>
            <ac:spMk id="33" creationId="{D4974D33-8DC5-464E-8C6D-BE58F0669C17}"/>
          </ac:spMkLst>
        </pc:spChg>
        <pc:picChg chg="del">
          <ac:chgData name="Megan Botes" userId="70568131-745a-489b-b4fe-9e78c579dd6d" providerId="ADAL" clId="{E3DEF142-CC7A-44CA-B5B4-48BABF1A3E75}" dt="2025-10-23T15:07:32.341" v="0" actId="21"/>
          <ac:picMkLst>
            <pc:docMk/>
            <pc:sldMk cId="1855569677" sldId="267"/>
            <ac:picMk id="4" creationId="{BCA49990-C552-A4F1-AA83-152CD365D52A}"/>
          </ac:picMkLst>
        </pc:picChg>
        <pc:picChg chg="mod ord">
          <ac:chgData name="Megan Botes" userId="70568131-745a-489b-b4fe-9e78c579dd6d" providerId="ADAL" clId="{E3DEF142-CC7A-44CA-B5B4-48BABF1A3E75}" dt="2025-10-23T15:07:58.007" v="3" actId="26606"/>
          <ac:picMkLst>
            <pc:docMk/>
            <pc:sldMk cId="1855569677" sldId="267"/>
            <ac:picMk id="5" creationId="{88801282-A2FB-735F-763B-DB03BB5D61F1}"/>
          </ac:picMkLst>
        </pc:picChg>
        <pc:picChg chg="add mod">
          <ac:chgData name="Megan Botes" userId="70568131-745a-489b-b4fe-9e78c579dd6d" providerId="ADAL" clId="{E3DEF142-CC7A-44CA-B5B4-48BABF1A3E75}" dt="2025-10-23T15:08:09.838" v="4"/>
          <ac:picMkLst>
            <pc:docMk/>
            <pc:sldMk cId="1855569677" sldId="267"/>
            <ac:picMk id="6" creationId="{BCA49990-C552-A4F1-AA83-152CD365D52A}"/>
          </ac:picMkLst>
        </pc:picChg>
      </pc:sldChg>
      <pc:sldChg chg="addSp delSp modSp mod">
        <pc:chgData name="Megan Botes" userId="70568131-745a-489b-b4fe-9e78c579dd6d" providerId="ADAL" clId="{E3DEF142-CC7A-44CA-B5B4-48BABF1A3E75}" dt="2025-10-23T15:28:47.676" v="204"/>
        <pc:sldMkLst>
          <pc:docMk/>
          <pc:sldMk cId="4083541919" sldId="268"/>
        </pc:sldMkLst>
        <pc:spChg chg="mod">
          <ac:chgData name="Megan Botes" userId="70568131-745a-489b-b4fe-9e78c579dd6d" providerId="ADAL" clId="{E3DEF142-CC7A-44CA-B5B4-48BABF1A3E75}" dt="2025-10-23T15:18:12.085" v="72" actId="14100"/>
          <ac:spMkLst>
            <pc:docMk/>
            <pc:sldMk cId="4083541919" sldId="268"/>
            <ac:spMk id="3" creationId="{E567D038-E669-8C1B-D7EF-825AF1CF6F05}"/>
          </ac:spMkLst>
        </pc:spChg>
        <pc:spChg chg="mod">
          <ac:chgData name="Megan Botes" userId="70568131-745a-489b-b4fe-9e78c579dd6d" providerId="ADAL" clId="{E3DEF142-CC7A-44CA-B5B4-48BABF1A3E75}" dt="2025-10-23T15:17:57.777" v="65" actId="26606"/>
          <ac:spMkLst>
            <pc:docMk/>
            <pc:sldMk cId="4083541919" sldId="268"/>
            <ac:spMk id="4" creationId="{E6D29270-4A5D-F12C-3CD0-9045AA3E9FA4}"/>
          </ac:spMkLst>
        </pc:spChg>
        <pc:spChg chg="del">
          <ac:chgData name="Megan Botes" userId="70568131-745a-489b-b4fe-9e78c579dd6d" providerId="ADAL" clId="{E3DEF142-CC7A-44CA-B5B4-48BABF1A3E75}" dt="2025-10-23T15:17:57.777" v="65" actId="26606"/>
          <ac:spMkLst>
            <pc:docMk/>
            <pc:sldMk cId="4083541919" sldId="268"/>
            <ac:spMk id="4105" creationId="{E8A8EAB8-D2FF-444D-B34B-7D32F106AD0E}"/>
          </ac:spMkLst>
        </pc:spChg>
        <pc:spChg chg="add">
          <ac:chgData name="Megan Botes" userId="70568131-745a-489b-b4fe-9e78c579dd6d" providerId="ADAL" clId="{E3DEF142-CC7A-44CA-B5B4-48BABF1A3E75}" dt="2025-10-23T15:17:57.777" v="65" actId="26606"/>
          <ac:spMkLst>
            <pc:docMk/>
            <pc:sldMk cId="4083541919" sldId="268"/>
            <ac:spMk id="4114" creationId="{04812C46-200A-4DEB-A05E-3ED6C68C2387}"/>
          </ac:spMkLst>
        </pc:spChg>
        <pc:spChg chg="add">
          <ac:chgData name="Megan Botes" userId="70568131-745a-489b-b4fe-9e78c579dd6d" providerId="ADAL" clId="{E3DEF142-CC7A-44CA-B5B4-48BABF1A3E75}" dt="2025-10-23T15:17:57.777" v="65" actId="26606"/>
          <ac:spMkLst>
            <pc:docMk/>
            <pc:sldMk cId="4083541919" sldId="268"/>
            <ac:spMk id="4116" creationId="{D1EA859B-E555-4109-94F3-6700E046E008}"/>
          </ac:spMkLst>
        </pc:spChg>
        <pc:picChg chg="del">
          <ac:chgData name="Megan Botes" userId="70568131-745a-489b-b4fe-9e78c579dd6d" providerId="ADAL" clId="{E3DEF142-CC7A-44CA-B5B4-48BABF1A3E75}" dt="2025-10-23T15:17:48.430" v="62" actId="478"/>
          <ac:picMkLst>
            <pc:docMk/>
            <pc:sldMk cId="4083541919" sldId="268"/>
            <ac:picMk id="2" creationId="{CDDCD968-456D-7B4B-6661-8A929EEC7C11}"/>
          </ac:picMkLst>
        </pc:picChg>
        <pc:picChg chg="add del mod">
          <ac:chgData name="Megan Botes" userId="70568131-745a-489b-b4fe-9e78c579dd6d" providerId="ADAL" clId="{E3DEF142-CC7A-44CA-B5B4-48BABF1A3E75}" dt="2025-10-23T15:17:52.786" v="63" actId="478"/>
          <ac:picMkLst>
            <pc:docMk/>
            <pc:sldMk cId="4083541919" sldId="268"/>
            <ac:picMk id="5" creationId="{41C5E4D7-E07A-E53B-7FBF-9013F42EC63C}"/>
          </ac:picMkLst>
        </pc:picChg>
        <pc:picChg chg="add mod ord">
          <ac:chgData name="Megan Botes" userId="70568131-745a-489b-b4fe-9e78c579dd6d" providerId="ADAL" clId="{E3DEF142-CC7A-44CA-B5B4-48BABF1A3E75}" dt="2025-10-23T15:17:57.777" v="65" actId="26606"/>
          <ac:picMkLst>
            <pc:docMk/>
            <pc:sldMk cId="4083541919" sldId="268"/>
            <ac:picMk id="6" creationId="{0CEBB228-963D-A937-3FAA-B287CDA16D09}"/>
          </ac:picMkLst>
        </pc:picChg>
        <pc:picChg chg="add mod">
          <ac:chgData name="Megan Botes" userId="70568131-745a-489b-b4fe-9e78c579dd6d" providerId="ADAL" clId="{E3DEF142-CC7A-44CA-B5B4-48BABF1A3E75}" dt="2025-10-23T15:28:47.676" v="204"/>
          <ac:picMkLst>
            <pc:docMk/>
            <pc:sldMk cId="4083541919" sldId="268"/>
            <ac:picMk id="7" creationId="{4937845A-52AE-C591-AFEB-ADD7FA3E722A}"/>
          </ac:picMkLst>
        </pc:picChg>
        <pc:picChg chg="del">
          <ac:chgData name="Megan Botes" userId="70568131-745a-489b-b4fe-9e78c579dd6d" providerId="ADAL" clId="{E3DEF142-CC7A-44CA-B5B4-48BABF1A3E75}" dt="2025-10-23T15:17:38.489" v="60" actId="478"/>
          <ac:picMkLst>
            <pc:docMk/>
            <pc:sldMk cId="4083541919" sldId="268"/>
            <ac:picMk id="4100" creationId="{86885105-7EAF-0794-6E91-32904515E4E0}"/>
          </ac:picMkLst>
        </pc:picChg>
        <pc:cxnChg chg="del">
          <ac:chgData name="Megan Botes" userId="70568131-745a-489b-b4fe-9e78c579dd6d" providerId="ADAL" clId="{E3DEF142-CC7A-44CA-B5B4-48BABF1A3E75}" dt="2025-10-23T15:17:57.777" v="65" actId="26606"/>
          <ac:cxnSpMkLst>
            <pc:docMk/>
            <pc:sldMk cId="4083541919" sldId="268"/>
            <ac:cxnSpMk id="4107" creationId="{EEA38897-7BA3-4408-8083-3235339C4A60}"/>
          </ac:cxnSpMkLst>
        </pc:cxnChg>
        <pc:cxnChg chg="del">
          <ac:chgData name="Megan Botes" userId="70568131-745a-489b-b4fe-9e78c579dd6d" providerId="ADAL" clId="{E3DEF142-CC7A-44CA-B5B4-48BABF1A3E75}" dt="2025-10-23T15:17:57.777" v="65" actId="26606"/>
          <ac:cxnSpMkLst>
            <pc:docMk/>
            <pc:sldMk cId="4083541919" sldId="268"/>
            <ac:cxnSpMk id="4109" creationId="{F11AD06B-AB20-4097-8606-5DA00DBACE88}"/>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11F267-C39E-4E2C-B128-5EC2D4D59399}"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D41DA367-B303-4E3E-85C4-DA9150F3F433}">
      <dgm:prSet custT="1"/>
      <dgm:spPr/>
      <dgm:t>
        <a:bodyPr/>
        <a:lstStyle/>
        <a:p>
          <a:r>
            <a:rPr lang="en-US" sz="2400" b="0" i="0" baseline="0"/>
            <a:t>After apartheid, South Africa needed a democratic government to protect human rights, dignity, freedom, and equality.</a:t>
          </a:r>
          <a:endParaRPr lang="en-US" sz="2400"/>
        </a:p>
      </dgm:t>
    </dgm:pt>
    <dgm:pt modelId="{40725662-9C44-463E-AE3E-48343B2EF64C}" type="parTrans" cxnId="{76AE81B9-7D89-4392-9661-D9C9370ED3D0}">
      <dgm:prSet/>
      <dgm:spPr/>
      <dgm:t>
        <a:bodyPr/>
        <a:lstStyle/>
        <a:p>
          <a:endParaRPr lang="en-US"/>
        </a:p>
      </dgm:t>
    </dgm:pt>
    <dgm:pt modelId="{088ABF58-4D15-4E59-97F1-C712401CBBCB}" type="sibTrans" cxnId="{76AE81B9-7D89-4392-9661-D9C9370ED3D0}">
      <dgm:prSet/>
      <dgm:spPr/>
      <dgm:t>
        <a:bodyPr/>
        <a:lstStyle/>
        <a:p>
          <a:endParaRPr lang="en-US"/>
        </a:p>
      </dgm:t>
    </dgm:pt>
    <dgm:pt modelId="{2303C67A-B7CD-4D9D-9E3D-979C2CC925F2}">
      <dgm:prSet custT="1"/>
      <dgm:spPr/>
      <dgm:t>
        <a:bodyPr/>
        <a:lstStyle/>
        <a:p>
          <a:r>
            <a:rPr lang="en-US" sz="2400" b="0" i="0" baseline="0" dirty="0"/>
            <a:t>A Constitution is a set of rules and values that guide both government and citizens.</a:t>
          </a:r>
          <a:endParaRPr lang="en-US" sz="2400" dirty="0"/>
        </a:p>
      </dgm:t>
    </dgm:pt>
    <dgm:pt modelId="{8E2D8D48-6A1A-4E2B-8479-429F03204DCD}" type="parTrans" cxnId="{D52E3463-1DDA-4A56-8ACD-A1C32D143574}">
      <dgm:prSet/>
      <dgm:spPr/>
      <dgm:t>
        <a:bodyPr/>
        <a:lstStyle/>
        <a:p>
          <a:endParaRPr lang="en-US"/>
        </a:p>
      </dgm:t>
    </dgm:pt>
    <dgm:pt modelId="{17F340F8-D6C6-4DCD-A8F9-A298ACCDE96A}" type="sibTrans" cxnId="{D52E3463-1DDA-4A56-8ACD-A1C32D143574}">
      <dgm:prSet/>
      <dgm:spPr/>
      <dgm:t>
        <a:bodyPr/>
        <a:lstStyle/>
        <a:p>
          <a:endParaRPr lang="en-US"/>
        </a:p>
      </dgm:t>
    </dgm:pt>
    <dgm:pt modelId="{C4AEE32B-9722-4C58-B2FA-8DF0B689E994}">
      <dgm:prSet custT="1"/>
      <dgm:spPr/>
      <dgm:t>
        <a:bodyPr/>
        <a:lstStyle/>
        <a:p>
          <a:r>
            <a:rPr lang="en-US" sz="2400" b="0" i="0" baseline="0"/>
            <a:t>It applies to everyone: government, businesses, and individuals.</a:t>
          </a:r>
          <a:endParaRPr lang="en-US" sz="2400"/>
        </a:p>
      </dgm:t>
    </dgm:pt>
    <dgm:pt modelId="{8E75539F-92C3-4AE3-B4AC-4ACC1C5506CC}" type="parTrans" cxnId="{FF2DD464-6381-4FFB-B621-C5CBF0B82385}">
      <dgm:prSet/>
      <dgm:spPr/>
      <dgm:t>
        <a:bodyPr/>
        <a:lstStyle/>
        <a:p>
          <a:endParaRPr lang="en-US"/>
        </a:p>
      </dgm:t>
    </dgm:pt>
    <dgm:pt modelId="{C51E8F39-51C5-4EFC-A766-4FEF802F91C8}" type="sibTrans" cxnId="{FF2DD464-6381-4FFB-B621-C5CBF0B82385}">
      <dgm:prSet/>
      <dgm:spPr/>
      <dgm:t>
        <a:bodyPr/>
        <a:lstStyle/>
        <a:p>
          <a:endParaRPr lang="en-US"/>
        </a:p>
      </dgm:t>
    </dgm:pt>
    <dgm:pt modelId="{B7C4D28F-D4B4-4D51-BC2B-AD7A0063F386}">
      <dgm:prSet custT="1"/>
      <dgm:spPr/>
      <dgm:t>
        <a:bodyPr/>
        <a:lstStyle/>
        <a:p>
          <a:r>
            <a:rPr lang="en-US" sz="1600" b="0" i="0" baseline="0"/>
            <a:t>The </a:t>
          </a:r>
          <a:r>
            <a:rPr lang="en-US" sz="1600" b="1" i="0" baseline="0"/>
            <a:t>1996 Constitution</a:t>
          </a:r>
          <a:r>
            <a:rPr lang="en-US" sz="1600" b="0" i="0" baseline="0"/>
            <a:t> is South Africa’s highest law.</a:t>
          </a:r>
          <a:br>
            <a:rPr lang="en-US" sz="1600" b="0" i="0" baseline="0"/>
          </a:br>
          <a:r>
            <a:rPr lang="en-US" sz="1600" b="0" i="0" baseline="0"/>
            <a:t>• Protects the rights of all citizens</a:t>
          </a:r>
          <a:br>
            <a:rPr lang="en-US" sz="1600" b="0" i="0" baseline="0"/>
          </a:br>
          <a:r>
            <a:rPr lang="en-US" sz="1600" b="0" i="0" baseline="0"/>
            <a:t>• Holds leaders accountable</a:t>
          </a:r>
          <a:br>
            <a:rPr lang="en-US" sz="1600" b="0" i="0" baseline="0"/>
          </a:br>
          <a:r>
            <a:rPr lang="en-US" sz="1600" b="0" i="0" baseline="0"/>
            <a:t>• Promotes democracy and justice</a:t>
          </a:r>
          <a:endParaRPr lang="en-US" sz="1600"/>
        </a:p>
      </dgm:t>
    </dgm:pt>
    <dgm:pt modelId="{9BE92F3A-C142-41D6-ACD9-7760E69722C8}" type="parTrans" cxnId="{E0D78486-A27E-4A73-9FE8-B09366AE77C8}">
      <dgm:prSet/>
      <dgm:spPr/>
      <dgm:t>
        <a:bodyPr/>
        <a:lstStyle/>
        <a:p>
          <a:endParaRPr lang="en-US"/>
        </a:p>
      </dgm:t>
    </dgm:pt>
    <dgm:pt modelId="{AA2F0AB3-1C4F-493E-8125-723B130438A0}" type="sibTrans" cxnId="{E0D78486-A27E-4A73-9FE8-B09366AE77C8}">
      <dgm:prSet/>
      <dgm:spPr/>
      <dgm:t>
        <a:bodyPr/>
        <a:lstStyle/>
        <a:p>
          <a:endParaRPr lang="en-US"/>
        </a:p>
      </dgm:t>
    </dgm:pt>
    <dgm:pt modelId="{EEF78D20-5FDC-49C9-87DA-5B7C166709A5}" type="pres">
      <dgm:prSet presAssocID="{8111F267-C39E-4E2C-B128-5EC2D4D59399}" presName="linear" presStyleCnt="0">
        <dgm:presLayoutVars>
          <dgm:animLvl val="lvl"/>
          <dgm:resizeHandles val="exact"/>
        </dgm:presLayoutVars>
      </dgm:prSet>
      <dgm:spPr/>
    </dgm:pt>
    <dgm:pt modelId="{ADA64229-AA1F-4D18-9EB6-4EFE4DD979A2}" type="pres">
      <dgm:prSet presAssocID="{D41DA367-B303-4E3E-85C4-DA9150F3F433}" presName="parentText" presStyleLbl="node1" presStyleIdx="0" presStyleCnt="4">
        <dgm:presLayoutVars>
          <dgm:chMax val="0"/>
          <dgm:bulletEnabled val="1"/>
        </dgm:presLayoutVars>
      </dgm:prSet>
      <dgm:spPr/>
    </dgm:pt>
    <dgm:pt modelId="{60D5E543-2461-4FAC-BE15-01867F658553}" type="pres">
      <dgm:prSet presAssocID="{088ABF58-4D15-4E59-97F1-C712401CBBCB}" presName="spacer" presStyleCnt="0"/>
      <dgm:spPr/>
    </dgm:pt>
    <dgm:pt modelId="{03BE604B-5593-464E-B4B5-1A262492506D}" type="pres">
      <dgm:prSet presAssocID="{2303C67A-B7CD-4D9D-9E3D-979C2CC925F2}" presName="parentText" presStyleLbl="node1" presStyleIdx="1" presStyleCnt="4">
        <dgm:presLayoutVars>
          <dgm:chMax val="0"/>
          <dgm:bulletEnabled val="1"/>
        </dgm:presLayoutVars>
      </dgm:prSet>
      <dgm:spPr/>
    </dgm:pt>
    <dgm:pt modelId="{7A4CD856-CFCC-48CB-8DD6-C5750FE05A54}" type="pres">
      <dgm:prSet presAssocID="{17F340F8-D6C6-4DCD-A8F9-A298ACCDE96A}" presName="spacer" presStyleCnt="0"/>
      <dgm:spPr/>
    </dgm:pt>
    <dgm:pt modelId="{ADCAA1E5-3E72-4647-80E6-676BCB5FDA69}" type="pres">
      <dgm:prSet presAssocID="{C4AEE32B-9722-4C58-B2FA-8DF0B689E994}" presName="parentText" presStyleLbl="node1" presStyleIdx="2" presStyleCnt="4">
        <dgm:presLayoutVars>
          <dgm:chMax val="0"/>
          <dgm:bulletEnabled val="1"/>
        </dgm:presLayoutVars>
      </dgm:prSet>
      <dgm:spPr/>
    </dgm:pt>
    <dgm:pt modelId="{61E767EF-47C8-4064-B31E-4D5CE8512CDA}" type="pres">
      <dgm:prSet presAssocID="{C51E8F39-51C5-4EFC-A766-4FEF802F91C8}" presName="spacer" presStyleCnt="0"/>
      <dgm:spPr/>
    </dgm:pt>
    <dgm:pt modelId="{721D2E79-331E-482F-9C0C-5DA411F6341F}" type="pres">
      <dgm:prSet presAssocID="{B7C4D28F-D4B4-4D51-BC2B-AD7A0063F386}" presName="parentText" presStyleLbl="node1" presStyleIdx="3" presStyleCnt="4">
        <dgm:presLayoutVars>
          <dgm:chMax val="0"/>
          <dgm:bulletEnabled val="1"/>
        </dgm:presLayoutVars>
      </dgm:prSet>
      <dgm:spPr/>
    </dgm:pt>
  </dgm:ptLst>
  <dgm:cxnLst>
    <dgm:cxn modelId="{20284428-8349-4910-A968-DCA9BA474E5A}" type="presOf" srcId="{D41DA367-B303-4E3E-85C4-DA9150F3F433}" destId="{ADA64229-AA1F-4D18-9EB6-4EFE4DD979A2}" srcOrd="0" destOrd="0" presId="urn:microsoft.com/office/officeart/2005/8/layout/vList2"/>
    <dgm:cxn modelId="{D52E3463-1DDA-4A56-8ACD-A1C32D143574}" srcId="{8111F267-C39E-4E2C-B128-5EC2D4D59399}" destId="{2303C67A-B7CD-4D9D-9E3D-979C2CC925F2}" srcOrd="1" destOrd="0" parTransId="{8E2D8D48-6A1A-4E2B-8479-429F03204DCD}" sibTransId="{17F340F8-D6C6-4DCD-A8F9-A298ACCDE96A}"/>
    <dgm:cxn modelId="{FF2DD464-6381-4FFB-B621-C5CBF0B82385}" srcId="{8111F267-C39E-4E2C-B128-5EC2D4D59399}" destId="{C4AEE32B-9722-4C58-B2FA-8DF0B689E994}" srcOrd="2" destOrd="0" parTransId="{8E75539F-92C3-4AE3-B4AC-4ACC1C5506CC}" sibTransId="{C51E8F39-51C5-4EFC-A766-4FEF802F91C8}"/>
    <dgm:cxn modelId="{F6412752-9B0A-4EDB-9DA4-3607E1D95FC2}" type="presOf" srcId="{C4AEE32B-9722-4C58-B2FA-8DF0B689E994}" destId="{ADCAA1E5-3E72-4647-80E6-676BCB5FDA69}" srcOrd="0" destOrd="0" presId="urn:microsoft.com/office/officeart/2005/8/layout/vList2"/>
    <dgm:cxn modelId="{E0D78486-A27E-4A73-9FE8-B09366AE77C8}" srcId="{8111F267-C39E-4E2C-B128-5EC2D4D59399}" destId="{B7C4D28F-D4B4-4D51-BC2B-AD7A0063F386}" srcOrd="3" destOrd="0" parTransId="{9BE92F3A-C142-41D6-ACD9-7760E69722C8}" sibTransId="{AA2F0AB3-1C4F-493E-8125-723B130438A0}"/>
    <dgm:cxn modelId="{927C9D89-D146-4ED5-9972-53EF4CE28A39}" type="presOf" srcId="{8111F267-C39E-4E2C-B128-5EC2D4D59399}" destId="{EEF78D20-5FDC-49C9-87DA-5B7C166709A5}" srcOrd="0" destOrd="0" presId="urn:microsoft.com/office/officeart/2005/8/layout/vList2"/>
    <dgm:cxn modelId="{2969E6A9-3DB8-436E-8276-90E398C4F65F}" type="presOf" srcId="{B7C4D28F-D4B4-4D51-BC2B-AD7A0063F386}" destId="{721D2E79-331E-482F-9C0C-5DA411F6341F}" srcOrd="0" destOrd="0" presId="urn:microsoft.com/office/officeart/2005/8/layout/vList2"/>
    <dgm:cxn modelId="{76AE81B9-7D89-4392-9661-D9C9370ED3D0}" srcId="{8111F267-C39E-4E2C-B128-5EC2D4D59399}" destId="{D41DA367-B303-4E3E-85C4-DA9150F3F433}" srcOrd="0" destOrd="0" parTransId="{40725662-9C44-463E-AE3E-48343B2EF64C}" sibTransId="{088ABF58-4D15-4E59-97F1-C712401CBBCB}"/>
    <dgm:cxn modelId="{2920C4DD-6A78-48F3-A042-5FE9E771952B}" type="presOf" srcId="{2303C67A-B7CD-4D9D-9E3D-979C2CC925F2}" destId="{03BE604B-5593-464E-B4B5-1A262492506D}" srcOrd="0" destOrd="0" presId="urn:microsoft.com/office/officeart/2005/8/layout/vList2"/>
    <dgm:cxn modelId="{E550C470-AF2D-42F8-86FA-87981225FE86}" type="presParOf" srcId="{EEF78D20-5FDC-49C9-87DA-5B7C166709A5}" destId="{ADA64229-AA1F-4D18-9EB6-4EFE4DD979A2}" srcOrd="0" destOrd="0" presId="urn:microsoft.com/office/officeart/2005/8/layout/vList2"/>
    <dgm:cxn modelId="{6FAB3D26-B931-4400-A66A-0D407BA6F932}" type="presParOf" srcId="{EEF78D20-5FDC-49C9-87DA-5B7C166709A5}" destId="{60D5E543-2461-4FAC-BE15-01867F658553}" srcOrd="1" destOrd="0" presId="urn:microsoft.com/office/officeart/2005/8/layout/vList2"/>
    <dgm:cxn modelId="{D5CCE25D-8FA0-40EA-A5FF-C27F078C33EF}" type="presParOf" srcId="{EEF78D20-5FDC-49C9-87DA-5B7C166709A5}" destId="{03BE604B-5593-464E-B4B5-1A262492506D}" srcOrd="2" destOrd="0" presId="urn:microsoft.com/office/officeart/2005/8/layout/vList2"/>
    <dgm:cxn modelId="{67450733-BA80-4CE6-BCEA-B5B25B7F6107}" type="presParOf" srcId="{EEF78D20-5FDC-49C9-87DA-5B7C166709A5}" destId="{7A4CD856-CFCC-48CB-8DD6-C5750FE05A54}" srcOrd="3" destOrd="0" presId="urn:microsoft.com/office/officeart/2005/8/layout/vList2"/>
    <dgm:cxn modelId="{3AE6F48C-9BC7-491C-96C3-A967FF2F723E}" type="presParOf" srcId="{EEF78D20-5FDC-49C9-87DA-5B7C166709A5}" destId="{ADCAA1E5-3E72-4647-80E6-676BCB5FDA69}" srcOrd="4" destOrd="0" presId="urn:microsoft.com/office/officeart/2005/8/layout/vList2"/>
    <dgm:cxn modelId="{9F6D2F8E-F8AF-400E-890A-10117A5CB017}" type="presParOf" srcId="{EEF78D20-5FDC-49C9-87DA-5B7C166709A5}" destId="{61E767EF-47C8-4064-B31E-4D5CE8512CDA}" srcOrd="5" destOrd="0" presId="urn:microsoft.com/office/officeart/2005/8/layout/vList2"/>
    <dgm:cxn modelId="{717C78FE-3DBF-46D9-96F4-8396BC7711C8}" type="presParOf" srcId="{EEF78D20-5FDC-49C9-87DA-5B7C166709A5}" destId="{721D2E79-331E-482F-9C0C-5DA411F6341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9A6912-4B1E-4A80-9BFB-85994319C99F}" type="doc">
      <dgm:prSet loTypeId="urn:microsoft.com/office/officeart/2005/8/layout/hList1" loCatId="list" qsTypeId="urn:microsoft.com/office/officeart/2005/8/quickstyle/simple2" qsCatId="simple" csTypeId="urn:microsoft.com/office/officeart/2005/8/colors/accent1_2" csCatId="accent1"/>
      <dgm:spPr/>
      <dgm:t>
        <a:bodyPr/>
        <a:lstStyle/>
        <a:p>
          <a:endParaRPr lang="en-US"/>
        </a:p>
      </dgm:t>
    </dgm:pt>
    <dgm:pt modelId="{49DD383B-DF27-48ED-9ADA-37F151D2225D}">
      <dgm:prSet/>
      <dgm:spPr/>
      <dgm:t>
        <a:bodyPr/>
        <a:lstStyle/>
        <a:p>
          <a:pPr algn="ctr"/>
          <a:r>
            <a:rPr lang="en-US" dirty="0">
              <a:solidFill>
                <a:schemeClr val="bg1"/>
              </a:solidFill>
              <a:latin typeface="Arial Black" panose="020B0A04020102020204" pitchFamily="34" charset="0"/>
            </a:rPr>
            <a:t>Human dignity</a:t>
          </a:r>
        </a:p>
      </dgm:t>
    </dgm:pt>
    <dgm:pt modelId="{A89AE710-4F6A-476C-A19D-35F0659596CA}" type="parTrans" cxnId="{7A2CCFB8-638E-4986-839B-09E88DD74817}">
      <dgm:prSet/>
      <dgm:spPr/>
      <dgm:t>
        <a:bodyPr/>
        <a:lstStyle/>
        <a:p>
          <a:pPr algn="ctr"/>
          <a:endParaRPr lang="en-US"/>
        </a:p>
      </dgm:t>
    </dgm:pt>
    <dgm:pt modelId="{9F4C526D-EEE2-41E7-BE35-BC0A25DA90EE}" type="sibTrans" cxnId="{7A2CCFB8-638E-4986-839B-09E88DD74817}">
      <dgm:prSet/>
      <dgm:spPr/>
      <dgm:t>
        <a:bodyPr/>
        <a:lstStyle/>
        <a:p>
          <a:pPr algn="ctr"/>
          <a:endParaRPr lang="en-US"/>
        </a:p>
      </dgm:t>
    </dgm:pt>
    <dgm:pt modelId="{B50F7B85-10CC-4A69-88EA-4E50B64FB207}">
      <dgm:prSet/>
      <dgm:spPr/>
      <dgm:t>
        <a:bodyPr/>
        <a:lstStyle/>
        <a:p>
          <a:pPr algn="l"/>
          <a:r>
            <a:rPr lang="en-US"/>
            <a:t>Treat other people with respect</a:t>
          </a:r>
          <a:endParaRPr lang="en-US" dirty="0"/>
        </a:p>
      </dgm:t>
    </dgm:pt>
    <dgm:pt modelId="{0C2A3683-C249-431A-96A0-4D1305F9B2CA}" type="parTrans" cxnId="{F87ECEE1-4100-4BFE-9704-5D9072810FB1}">
      <dgm:prSet/>
      <dgm:spPr/>
      <dgm:t>
        <a:bodyPr/>
        <a:lstStyle/>
        <a:p>
          <a:pPr algn="ctr"/>
          <a:endParaRPr lang="en-US"/>
        </a:p>
      </dgm:t>
    </dgm:pt>
    <dgm:pt modelId="{D039BE14-4C39-40F2-9A06-117069ADF4A2}" type="sibTrans" cxnId="{F87ECEE1-4100-4BFE-9704-5D9072810FB1}">
      <dgm:prSet/>
      <dgm:spPr/>
      <dgm:t>
        <a:bodyPr/>
        <a:lstStyle/>
        <a:p>
          <a:pPr algn="ctr"/>
          <a:endParaRPr lang="en-US"/>
        </a:p>
      </dgm:t>
    </dgm:pt>
    <dgm:pt modelId="{7EC0350B-DB98-43ED-B6A0-D631D7BBF22B}">
      <dgm:prSet/>
      <dgm:spPr/>
      <dgm:t>
        <a:bodyPr/>
        <a:lstStyle/>
        <a:p>
          <a:pPr algn="l"/>
          <a:r>
            <a:rPr lang="en-US"/>
            <a:t>Language should be appropriate</a:t>
          </a:r>
          <a:endParaRPr lang="en-US" dirty="0"/>
        </a:p>
      </dgm:t>
    </dgm:pt>
    <dgm:pt modelId="{D84FCE66-C8FC-4866-8634-CB71484FAEE8}" type="parTrans" cxnId="{75C0E2E4-07C1-4936-AB2D-CA1089E6B8C2}">
      <dgm:prSet/>
      <dgm:spPr/>
      <dgm:t>
        <a:bodyPr/>
        <a:lstStyle/>
        <a:p>
          <a:pPr algn="ctr"/>
          <a:endParaRPr lang="en-US"/>
        </a:p>
      </dgm:t>
    </dgm:pt>
    <dgm:pt modelId="{E1FDC6CB-FE2B-4CE5-8E69-BBEE40AB63B6}" type="sibTrans" cxnId="{75C0E2E4-07C1-4936-AB2D-CA1089E6B8C2}">
      <dgm:prSet/>
      <dgm:spPr/>
      <dgm:t>
        <a:bodyPr/>
        <a:lstStyle/>
        <a:p>
          <a:pPr algn="ctr"/>
          <a:endParaRPr lang="en-US"/>
        </a:p>
      </dgm:t>
    </dgm:pt>
    <dgm:pt modelId="{9F05D24D-4E49-4285-8693-583EE1BBB728}">
      <dgm:prSet/>
      <dgm:spPr/>
      <dgm:t>
        <a:bodyPr/>
        <a:lstStyle/>
        <a:p>
          <a:pPr algn="l"/>
          <a:r>
            <a:rPr lang="en-US"/>
            <a:t>Bullying should be stopped</a:t>
          </a:r>
          <a:endParaRPr lang="en-US" dirty="0"/>
        </a:p>
      </dgm:t>
    </dgm:pt>
    <dgm:pt modelId="{6BEFDE9A-99AA-4BB8-94AA-FB380DB53EFD}" type="parTrans" cxnId="{0099E71A-C7A9-4DFC-8A9F-4AF92C7203C0}">
      <dgm:prSet/>
      <dgm:spPr/>
      <dgm:t>
        <a:bodyPr/>
        <a:lstStyle/>
        <a:p>
          <a:pPr algn="ctr"/>
          <a:endParaRPr lang="en-US"/>
        </a:p>
      </dgm:t>
    </dgm:pt>
    <dgm:pt modelId="{24CC1D2B-D2CC-439A-BD2A-89A2E04C9F37}" type="sibTrans" cxnId="{0099E71A-C7A9-4DFC-8A9F-4AF92C7203C0}">
      <dgm:prSet/>
      <dgm:spPr/>
      <dgm:t>
        <a:bodyPr/>
        <a:lstStyle/>
        <a:p>
          <a:pPr algn="ctr"/>
          <a:endParaRPr lang="en-US"/>
        </a:p>
      </dgm:t>
    </dgm:pt>
    <dgm:pt modelId="{A545CFA5-CC19-422A-A9F8-25C83F1E7C7B}">
      <dgm:prSet/>
      <dgm:spPr/>
      <dgm:t>
        <a:bodyPr/>
        <a:lstStyle/>
        <a:p>
          <a:pPr algn="l"/>
          <a:r>
            <a:rPr lang="en-US"/>
            <a:t>Be kind and compassionate</a:t>
          </a:r>
          <a:endParaRPr lang="en-US" dirty="0"/>
        </a:p>
      </dgm:t>
    </dgm:pt>
    <dgm:pt modelId="{3F68B225-C0EF-4CE2-A0B0-821BF8D40945}" type="parTrans" cxnId="{763E7418-93F2-4DE9-B56F-E9F776D8EAD2}">
      <dgm:prSet/>
      <dgm:spPr/>
      <dgm:t>
        <a:bodyPr/>
        <a:lstStyle/>
        <a:p>
          <a:pPr algn="ctr"/>
          <a:endParaRPr lang="en-US"/>
        </a:p>
      </dgm:t>
    </dgm:pt>
    <dgm:pt modelId="{F95011CA-975D-4E15-8D47-B1931E117D35}" type="sibTrans" cxnId="{763E7418-93F2-4DE9-B56F-E9F776D8EAD2}">
      <dgm:prSet/>
      <dgm:spPr/>
      <dgm:t>
        <a:bodyPr/>
        <a:lstStyle/>
        <a:p>
          <a:pPr algn="ctr"/>
          <a:endParaRPr lang="en-US"/>
        </a:p>
      </dgm:t>
    </dgm:pt>
    <dgm:pt modelId="{D8ABF529-2B0C-4E08-8A23-CE4DB387BF76}">
      <dgm:prSet/>
      <dgm:spPr/>
      <dgm:t>
        <a:bodyPr/>
        <a:lstStyle/>
        <a:p>
          <a:pPr algn="ctr"/>
          <a:r>
            <a:rPr lang="en-US" dirty="0">
              <a:solidFill>
                <a:schemeClr val="bg1"/>
              </a:solidFill>
              <a:latin typeface="Arial Black" panose="020B0A04020102020204" pitchFamily="34" charset="0"/>
            </a:rPr>
            <a:t>Equality</a:t>
          </a:r>
        </a:p>
      </dgm:t>
    </dgm:pt>
    <dgm:pt modelId="{6C639CB3-717B-4941-A006-314E667A4E76}" type="parTrans" cxnId="{FBC5ADCB-F1F9-466F-BA5F-48E49B7FC130}">
      <dgm:prSet/>
      <dgm:spPr/>
      <dgm:t>
        <a:bodyPr/>
        <a:lstStyle/>
        <a:p>
          <a:pPr algn="ctr"/>
          <a:endParaRPr lang="en-US"/>
        </a:p>
      </dgm:t>
    </dgm:pt>
    <dgm:pt modelId="{F954B3DD-0F96-46B6-BF11-1147E31ABBCE}" type="sibTrans" cxnId="{FBC5ADCB-F1F9-466F-BA5F-48E49B7FC130}">
      <dgm:prSet/>
      <dgm:spPr/>
      <dgm:t>
        <a:bodyPr/>
        <a:lstStyle/>
        <a:p>
          <a:pPr algn="ctr"/>
          <a:endParaRPr lang="en-US"/>
        </a:p>
      </dgm:t>
    </dgm:pt>
    <dgm:pt modelId="{9AA06BE9-A000-44BC-8800-823E7650332F}">
      <dgm:prSet/>
      <dgm:spPr/>
      <dgm:t>
        <a:bodyPr/>
        <a:lstStyle/>
        <a:p>
          <a:pPr algn="l"/>
          <a:r>
            <a:rPr lang="en-US"/>
            <a:t>Do not discriminate against anyone who is different</a:t>
          </a:r>
          <a:endParaRPr lang="en-US" dirty="0"/>
        </a:p>
      </dgm:t>
    </dgm:pt>
    <dgm:pt modelId="{0CBFD44F-FF76-404A-AE94-84AA88AE82D9}" type="parTrans" cxnId="{7AE83364-E969-4298-BD85-4856199ACAAA}">
      <dgm:prSet/>
      <dgm:spPr/>
      <dgm:t>
        <a:bodyPr/>
        <a:lstStyle/>
        <a:p>
          <a:pPr algn="ctr"/>
          <a:endParaRPr lang="en-US"/>
        </a:p>
      </dgm:t>
    </dgm:pt>
    <dgm:pt modelId="{B29CBDCB-95D4-4F89-A685-50859484D9D9}" type="sibTrans" cxnId="{7AE83364-E969-4298-BD85-4856199ACAAA}">
      <dgm:prSet/>
      <dgm:spPr/>
      <dgm:t>
        <a:bodyPr/>
        <a:lstStyle/>
        <a:p>
          <a:pPr algn="ctr"/>
          <a:endParaRPr lang="en-US"/>
        </a:p>
      </dgm:t>
    </dgm:pt>
    <dgm:pt modelId="{039CDE06-3109-4CB9-AEA7-3F2565CB5817}">
      <dgm:prSet/>
      <dgm:spPr/>
      <dgm:t>
        <a:bodyPr/>
        <a:lstStyle/>
        <a:p>
          <a:pPr algn="l"/>
          <a:r>
            <a:rPr lang="en-US"/>
            <a:t>Know your rights</a:t>
          </a:r>
          <a:endParaRPr lang="en-US" dirty="0"/>
        </a:p>
      </dgm:t>
    </dgm:pt>
    <dgm:pt modelId="{9926F5EF-45E1-4F60-A0A4-881E90D62C40}" type="parTrans" cxnId="{760788A0-8A7E-43CE-9A4D-E2E0992B4238}">
      <dgm:prSet/>
      <dgm:spPr/>
      <dgm:t>
        <a:bodyPr/>
        <a:lstStyle/>
        <a:p>
          <a:pPr algn="ctr"/>
          <a:endParaRPr lang="en-US"/>
        </a:p>
      </dgm:t>
    </dgm:pt>
    <dgm:pt modelId="{C8D811CF-DB7E-48DF-B3CC-C198C7E5AD0D}" type="sibTrans" cxnId="{760788A0-8A7E-43CE-9A4D-E2E0992B4238}">
      <dgm:prSet/>
      <dgm:spPr/>
      <dgm:t>
        <a:bodyPr/>
        <a:lstStyle/>
        <a:p>
          <a:pPr algn="ctr"/>
          <a:endParaRPr lang="en-US"/>
        </a:p>
      </dgm:t>
    </dgm:pt>
    <dgm:pt modelId="{631AC407-975F-4C97-884D-5CF6F454728E}">
      <dgm:prSet/>
      <dgm:spPr/>
      <dgm:t>
        <a:bodyPr/>
        <a:lstStyle/>
        <a:p>
          <a:pPr algn="l"/>
          <a:r>
            <a:rPr lang="en-US"/>
            <a:t>Help your community with community and upskilling</a:t>
          </a:r>
          <a:endParaRPr lang="en-US" dirty="0"/>
        </a:p>
      </dgm:t>
    </dgm:pt>
    <dgm:pt modelId="{5B3ABC58-0304-4845-B145-FCCDEFC02751}" type="parTrans" cxnId="{B86AC12F-EC48-420F-85A4-1E7F6E96F2D3}">
      <dgm:prSet/>
      <dgm:spPr/>
      <dgm:t>
        <a:bodyPr/>
        <a:lstStyle/>
        <a:p>
          <a:pPr algn="ctr"/>
          <a:endParaRPr lang="en-US"/>
        </a:p>
      </dgm:t>
    </dgm:pt>
    <dgm:pt modelId="{847F035F-3EA7-4F36-A00E-43B320BE9EAB}" type="sibTrans" cxnId="{B86AC12F-EC48-420F-85A4-1E7F6E96F2D3}">
      <dgm:prSet/>
      <dgm:spPr/>
      <dgm:t>
        <a:bodyPr/>
        <a:lstStyle/>
        <a:p>
          <a:pPr algn="ctr"/>
          <a:endParaRPr lang="en-US"/>
        </a:p>
      </dgm:t>
    </dgm:pt>
    <dgm:pt modelId="{9CC89B11-5142-4BBD-B854-E8D384686290}">
      <dgm:prSet/>
      <dgm:spPr/>
      <dgm:t>
        <a:bodyPr/>
        <a:lstStyle/>
        <a:p>
          <a:pPr algn="ctr"/>
          <a:r>
            <a:rPr lang="en-US" dirty="0">
              <a:solidFill>
                <a:schemeClr val="bg1"/>
              </a:solidFill>
              <a:latin typeface="Arial Black" panose="020B0A04020102020204" pitchFamily="34" charset="0"/>
            </a:rPr>
            <a:t>Freedom</a:t>
          </a:r>
        </a:p>
      </dgm:t>
    </dgm:pt>
    <dgm:pt modelId="{E2BEA3B0-7980-44F3-9680-2C165833AEB5}" type="parTrans" cxnId="{14C4569B-B894-4395-843F-BE09B5FAB492}">
      <dgm:prSet/>
      <dgm:spPr/>
      <dgm:t>
        <a:bodyPr/>
        <a:lstStyle/>
        <a:p>
          <a:pPr algn="ctr"/>
          <a:endParaRPr lang="en-US"/>
        </a:p>
      </dgm:t>
    </dgm:pt>
    <dgm:pt modelId="{1FA01898-70DD-436D-88D3-941269A99038}" type="sibTrans" cxnId="{14C4569B-B894-4395-843F-BE09B5FAB492}">
      <dgm:prSet/>
      <dgm:spPr/>
      <dgm:t>
        <a:bodyPr/>
        <a:lstStyle/>
        <a:p>
          <a:pPr algn="ctr"/>
          <a:endParaRPr lang="en-US"/>
        </a:p>
      </dgm:t>
    </dgm:pt>
    <dgm:pt modelId="{5CCDB8D8-E526-42AA-ACBA-6580D4B0413D}">
      <dgm:prSet/>
      <dgm:spPr/>
      <dgm:t>
        <a:bodyPr/>
        <a:lstStyle/>
        <a:p>
          <a:pPr algn="l"/>
          <a:r>
            <a:rPr lang="en-US"/>
            <a:t>Take charge of your own destiny</a:t>
          </a:r>
          <a:endParaRPr lang="en-US" dirty="0"/>
        </a:p>
      </dgm:t>
    </dgm:pt>
    <dgm:pt modelId="{ABD3E12A-3F2C-4459-A20D-B7904E1AFDFF}" type="parTrans" cxnId="{BBB35FFA-BC4E-4E99-8585-85BE6D3CFF05}">
      <dgm:prSet/>
      <dgm:spPr/>
      <dgm:t>
        <a:bodyPr/>
        <a:lstStyle/>
        <a:p>
          <a:pPr algn="ctr"/>
          <a:endParaRPr lang="en-US"/>
        </a:p>
      </dgm:t>
    </dgm:pt>
    <dgm:pt modelId="{118944A7-18B2-4A0F-B2BC-3015B9297484}" type="sibTrans" cxnId="{BBB35FFA-BC4E-4E99-8585-85BE6D3CFF05}">
      <dgm:prSet/>
      <dgm:spPr/>
      <dgm:t>
        <a:bodyPr/>
        <a:lstStyle/>
        <a:p>
          <a:pPr algn="ctr"/>
          <a:endParaRPr lang="en-US"/>
        </a:p>
      </dgm:t>
    </dgm:pt>
    <dgm:pt modelId="{2DB6885F-8E75-48F7-AEF3-C3287FB685FD}">
      <dgm:prSet/>
      <dgm:spPr/>
      <dgm:t>
        <a:bodyPr/>
        <a:lstStyle/>
        <a:p>
          <a:pPr algn="l"/>
          <a:r>
            <a:rPr lang="en-US"/>
            <a:t>Take part in democratic processes</a:t>
          </a:r>
          <a:endParaRPr lang="en-US" dirty="0"/>
        </a:p>
      </dgm:t>
    </dgm:pt>
    <dgm:pt modelId="{6FCE4F95-3CEA-4DDF-8D7A-BBB6F0E4F2B6}" type="parTrans" cxnId="{7B0A1936-8E67-40D8-9215-C61E30123469}">
      <dgm:prSet/>
      <dgm:spPr/>
      <dgm:t>
        <a:bodyPr/>
        <a:lstStyle/>
        <a:p>
          <a:pPr algn="ctr"/>
          <a:endParaRPr lang="en-US"/>
        </a:p>
      </dgm:t>
    </dgm:pt>
    <dgm:pt modelId="{CC61F529-146E-4FC9-973F-47346CB673B5}" type="sibTrans" cxnId="{7B0A1936-8E67-40D8-9215-C61E30123469}">
      <dgm:prSet/>
      <dgm:spPr/>
      <dgm:t>
        <a:bodyPr/>
        <a:lstStyle/>
        <a:p>
          <a:pPr algn="ctr"/>
          <a:endParaRPr lang="en-US"/>
        </a:p>
      </dgm:t>
    </dgm:pt>
    <dgm:pt modelId="{C4322E43-3C6E-469C-BBD8-51E7E0233172}">
      <dgm:prSet/>
      <dgm:spPr/>
      <dgm:t>
        <a:bodyPr/>
        <a:lstStyle/>
        <a:p>
          <a:pPr algn="l"/>
          <a:r>
            <a:rPr lang="en-US"/>
            <a:t>Stand up for the freedom of others, respect others’ opinions, religion, cultures and beliefs</a:t>
          </a:r>
          <a:endParaRPr lang="en-US" dirty="0"/>
        </a:p>
      </dgm:t>
    </dgm:pt>
    <dgm:pt modelId="{79E3FB71-076F-44C5-BB1E-393D72DAF5E6}" type="parTrans" cxnId="{ABBBFA63-1F16-4A47-B5C8-76D5963935A0}">
      <dgm:prSet/>
      <dgm:spPr/>
      <dgm:t>
        <a:bodyPr/>
        <a:lstStyle/>
        <a:p>
          <a:pPr algn="ctr"/>
          <a:endParaRPr lang="en-US"/>
        </a:p>
      </dgm:t>
    </dgm:pt>
    <dgm:pt modelId="{8488E9E3-7593-4A95-810A-471453144754}" type="sibTrans" cxnId="{ABBBFA63-1F16-4A47-B5C8-76D5963935A0}">
      <dgm:prSet/>
      <dgm:spPr/>
      <dgm:t>
        <a:bodyPr/>
        <a:lstStyle/>
        <a:p>
          <a:pPr algn="ctr"/>
          <a:endParaRPr lang="en-US"/>
        </a:p>
      </dgm:t>
    </dgm:pt>
    <dgm:pt modelId="{85207B73-C570-1945-9C9E-A75E8B961199}" type="pres">
      <dgm:prSet presAssocID="{899A6912-4B1E-4A80-9BFB-85994319C99F}" presName="Name0" presStyleCnt="0">
        <dgm:presLayoutVars>
          <dgm:dir/>
          <dgm:animLvl val="lvl"/>
          <dgm:resizeHandles val="exact"/>
        </dgm:presLayoutVars>
      </dgm:prSet>
      <dgm:spPr/>
    </dgm:pt>
    <dgm:pt modelId="{2E0D7CB8-2312-C64B-AC3A-D5C34FF7EE1D}" type="pres">
      <dgm:prSet presAssocID="{49DD383B-DF27-48ED-9ADA-37F151D2225D}" presName="composite" presStyleCnt="0"/>
      <dgm:spPr/>
    </dgm:pt>
    <dgm:pt modelId="{C9494112-14C0-AC40-A289-CC83DF9359D0}" type="pres">
      <dgm:prSet presAssocID="{49DD383B-DF27-48ED-9ADA-37F151D2225D}" presName="parTx" presStyleLbl="alignNode1" presStyleIdx="0" presStyleCnt="3">
        <dgm:presLayoutVars>
          <dgm:chMax val="0"/>
          <dgm:chPref val="0"/>
          <dgm:bulletEnabled val="1"/>
        </dgm:presLayoutVars>
      </dgm:prSet>
      <dgm:spPr/>
    </dgm:pt>
    <dgm:pt modelId="{9A04FB3E-3F2A-014A-BAE5-241F3C06B06C}" type="pres">
      <dgm:prSet presAssocID="{49DD383B-DF27-48ED-9ADA-37F151D2225D}" presName="desTx" presStyleLbl="alignAccFollowNode1" presStyleIdx="0" presStyleCnt="3">
        <dgm:presLayoutVars>
          <dgm:bulletEnabled val="1"/>
        </dgm:presLayoutVars>
      </dgm:prSet>
      <dgm:spPr/>
    </dgm:pt>
    <dgm:pt modelId="{C481917B-832E-414C-8C04-0D1950C7BC27}" type="pres">
      <dgm:prSet presAssocID="{9F4C526D-EEE2-41E7-BE35-BC0A25DA90EE}" presName="space" presStyleCnt="0"/>
      <dgm:spPr/>
    </dgm:pt>
    <dgm:pt modelId="{F0993872-BD11-2143-9F98-D763B5DD6955}" type="pres">
      <dgm:prSet presAssocID="{D8ABF529-2B0C-4E08-8A23-CE4DB387BF76}" presName="composite" presStyleCnt="0"/>
      <dgm:spPr/>
    </dgm:pt>
    <dgm:pt modelId="{3DBF1FE0-163E-4744-B394-F1E475378D2D}" type="pres">
      <dgm:prSet presAssocID="{D8ABF529-2B0C-4E08-8A23-CE4DB387BF76}" presName="parTx" presStyleLbl="alignNode1" presStyleIdx="1" presStyleCnt="3">
        <dgm:presLayoutVars>
          <dgm:chMax val="0"/>
          <dgm:chPref val="0"/>
          <dgm:bulletEnabled val="1"/>
        </dgm:presLayoutVars>
      </dgm:prSet>
      <dgm:spPr/>
    </dgm:pt>
    <dgm:pt modelId="{8A72BF98-2D7E-A44E-835F-830DCA4BBD3C}" type="pres">
      <dgm:prSet presAssocID="{D8ABF529-2B0C-4E08-8A23-CE4DB387BF76}" presName="desTx" presStyleLbl="alignAccFollowNode1" presStyleIdx="1" presStyleCnt="3">
        <dgm:presLayoutVars>
          <dgm:bulletEnabled val="1"/>
        </dgm:presLayoutVars>
      </dgm:prSet>
      <dgm:spPr/>
    </dgm:pt>
    <dgm:pt modelId="{1BC3FFE7-24C8-1742-A7AD-9BC0EEC3C923}" type="pres">
      <dgm:prSet presAssocID="{F954B3DD-0F96-46B6-BF11-1147E31ABBCE}" presName="space" presStyleCnt="0"/>
      <dgm:spPr/>
    </dgm:pt>
    <dgm:pt modelId="{CBCA3811-BBDC-DD45-BDEE-624AD05177AC}" type="pres">
      <dgm:prSet presAssocID="{9CC89B11-5142-4BBD-B854-E8D384686290}" presName="composite" presStyleCnt="0"/>
      <dgm:spPr/>
    </dgm:pt>
    <dgm:pt modelId="{B2245527-D48C-2242-B4C3-7CFD3605A87C}" type="pres">
      <dgm:prSet presAssocID="{9CC89B11-5142-4BBD-B854-E8D384686290}" presName="parTx" presStyleLbl="alignNode1" presStyleIdx="2" presStyleCnt="3">
        <dgm:presLayoutVars>
          <dgm:chMax val="0"/>
          <dgm:chPref val="0"/>
          <dgm:bulletEnabled val="1"/>
        </dgm:presLayoutVars>
      </dgm:prSet>
      <dgm:spPr/>
    </dgm:pt>
    <dgm:pt modelId="{6E497E52-D7BF-BB4B-AD5D-267F7C40A7B3}" type="pres">
      <dgm:prSet presAssocID="{9CC89B11-5142-4BBD-B854-E8D384686290}" presName="desTx" presStyleLbl="alignAccFollowNode1" presStyleIdx="2" presStyleCnt="3">
        <dgm:presLayoutVars>
          <dgm:bulletEnabled val="1"/>
        </dgm:presLayoutVars>
      </dgm:prSet>
      <dgm:spPr/>
    </dgm:pt>
  </dgm:ptLst>
  <dgm:cxnLst>
    <dgm:cxn modelId="{763E7418-93F2-4DE9-B56F-E9F776D8EAD2}" srcId="{49DD383B-DF27-48ED-9ADA-37F151D2225D}" destId="{A545CFA5-CC19-422A-A9F8-25C83F1E7C7B}" srcOrd="3" destOrd="0" parTransId="{3F68B225-C0EF-4CE2-A0B0-821BF8D40945}" sibTransId="{F95011CA-975D-4E15-8D47-B1931E117D35}"/>
    <dgm:cxn modelId="{5826B119-BBF1-416F-B094-ADD68F5B389F}" type="presOf" srcId="{899A6912-4B1E-4A80-9BFB-85994319C99F}" destId="{85207B73-C570-1945-9C9E-A75E8B961199}" srcOrd="0" destOrd="0" presId="urn:microsoft.com/office/officeart/2005/8/layout/hList1"/>
    <dgm:cxn modelId="{0099E71A-C7A9-4DFC-8A9F-4AF92C7203C0}" srcId="{49DD383B-DF27-48ED-9ADA-37F151D2225D}" destId="{9F05D24D-4E49-4285-8693-583EE1BBB728}" srcOrd="2" destOrd="0" parTransId="{6BEFDE9A-99AA-4BB8-94AA-FB380DB53EFD}" sibTransId="{24CC1D2B-D2CC-439A-BD2A-89A2E04C9F37}"/>
    <dgm:cxn modelId="{19BF9B2F-6D64-4DE4-ADB8-0ABCD2BA73B2}" type="presOf" srcId="{2DB6885F-8E75-48F7-AEF3-C3287FB685FD}" destId="{6E497E52-D7BF-BB4B-AD5D-267F7C40A7B3}" srcOrd="0" destOrd="1" presId="urn:microsoft.com/office/officeart/2005/8/layout/hList1"/>
    <dgm:cxn modelId="{B86AC12F-EC48-420F-85A4-1E7F6E96F2D3}" srcId="{D8ABF529-2B0C-4E08-8A23-CE4DB387BF76}" destId="{631AC407-975F-4C97-884D-5CF6F454728E}" srcOrd="2" destOrd="0" parTransId="{5B3ABC58-0304-4845-B145-FCCDEFC02751}" sibTransId="{847F035F-3EA7-4F36-A00E-43B320BE9EAB}"/>
    <dgm:cxn modelId="{7B0A1936-8E67-40D8-9215-C61E30123469}" srcId="{9CC89B11-5142-4BBD-B854-E8D384686290}" destId="{2DB6885F-8E75-48F7-AEF3-C3287FB685FD}" srcOrd="1" destOrd="0" parTransId="{6FCE4F95-3CEA-4DDF-8D7A-BBB6F0E4F2B6}" sibTransId="{CC61F529-146E-4FC9-973F-47346CB673B5}"/>
    <dgm:cxn modelId="{AE253C3A-143B-46BE-851C-03A180041454}" type="presOf" srcId="{B50F7B85-10CC-4A69-88EA-4E50B64FB207}" destId="{9A04FB3E-3F2A-014A-BAE5-241F3C06B06C}" srcOrd="0" destOrd="0" presId="urn:microsoft.com/office/officeart/2005/8/layout/hList1"/>
    <dgm:cxn modelId="{88A2C53E-3278-4552-B504-622D4CDFDFA5}" type="presOf" srcId="{9AA06BE9-A000-44BC-8800-823E7650332F}" destId="{8A72BF98-2D7E-A44E-835F-830DCA4BBD3C}" srcOrd="0" destOrd="0" presId="urn:microsoft.com/office/officeart/2005/8/layout/hList1"/>
    <dgm:cxn modelId="{ABBBFA63-1F16-4A47-B5C8-76D5963935A0}" srcId="{9CC89B11-5142-4BBD-B854-E8D384686290}" destId="{C4322E43-3C6E-469C-BBD8-51E7E0233172}" srcOrd="2" destOrd="0" parTransId="{79E3FB71-076F-44C5-BB1E-393D72DAF5E6}" sibTransId="{8488E9E3-7593-4A95-810A-471453144754}"/>
    <dgm:cxn modelId="{7AE83364-E969-4298-BD85-4856199ACAAA}" srcId="{D8ABF529-2B0C-4E08-8A23-CE4DB387BF76}" destId="{9AA06BE9-A000-44BC-8800-823E7650332F}" srcOrd="0" destOrd="0" parTransId="{0CBFD44F-FF76-404A-AE94-84AA88AE82D9}" sibTransId="{B29CBDCB-95D4-4F89-A685-50859484D9D9}"/>
    <dgm:cxn modelId="{09584765-3648-4221-B24A-AD2B56251A42}" type="presOf" srcId="{631AC407-975F-4C97-884D-5CF6F454728E}" destId="{8A72BF98-2D7E-A44E-835F-830DCA4BBD3C}" srcOrd="0" destOrd="2" presId="urn:microsoft.com/office/officeart/2005/8/layout/hList1"/>
    <dgm:cxn modelId="{0626A969-588B-459F-A7B5-D76BAE96A230}" type="presOf" srcId="{9CC89B11-5142-4BBD-B854-E8D384686290}" destId="{B2245527-D48C-2242-B4C3-7CFD3605A87C}" srcOrd="0" destOrd="0" presId="urn:microsoft.com/office/officeart/2005/8/layout/hList1"/>
    <dgm:cxn modelId="{10B8AF69-7282-4D4F-8E18-3D8CE5E21832}" type="presOf" srcId="{D8ABF529-2B0C-4E08-8A23-CE4DB387BF76}" destId="{3DBF1FE0-163E-4744-B394-F1E475378D2D}" srcOrd="0" destOrd="0" presId="urn:microsoft.com/office/officeart/2005/8/layout/hList1"/>
    <dgm:cxn modelId="{6592514A-EEB0-43C9-B213-FAF0934362A9}" type="presOf" srcId="{7EC0350B-DB98-43ED-B6A0-D631D7BBF22B}" destId="{9A04FB3E-3F2A-014A-BAE5-241F3C06B06C}" srcOrd="0" destOrd="1" presId="urn:microsoft.com/office/officeart/2005/8/layout/hList1"/>
    <dgm:cxn modelId="{F46EDA81-218B-42EB-9119-95073970B4DE}" type="presOf" srcId="{039CDE06-3109-4CB9-AEA7-3F2565CB5817}" destId="{8A72BF98-2D7E-A44E-835F-830DCA4BBD3C}" srcOrd="0" destOrd="1" presId="urn:microsoft.com/office/officeart/2005/8/layout/hList1"/>
    <dgm:cxn modelId="{A1427397-325C-4C10-A24C-FD4D73520F57}" type="presOf" srcId="{A545CFA5-CC19-422A-A9F8-25C83F1E7C7B}" destId="{9A04FB3E-3F2A-014A-BAE5-241F3C06B06C}" srcOrd="0" destOrd="3" presId="urn:microsoft.com/office/officeart/2005/8/layout/hList1"/>
    <dgm:cxn modelId="{945A199B-858A-47FB-B969-446F4F6B6CC1}" type="presOf" srcId="{9F05D24D-4E49-4285-8693-583EE1BBB728}" destId="{9A04FB3E-3F2A-014A-BAE5-241F3C06B06C}" srcOrd="0" destOrd="2" presId="urn:microsoft.com/office/officeart/2005/8/layout/hList1"/>
    <dgm:cxn modelId="{14C4569B-B894-4395-843F-BE09B5FAB492}" srcId="{899A6912-4B1E-4A80-9BFB-85994319C99F}" destId="{9CC89B11-5142-4BBD-B854-E8D384686290}" srcOrd="2" destOrd="0" parTransId="{E2BEA3B0-7980-44F3-9680-2C165833AEB5}" sibTransId="{1FA01898-70DD-436D-88D3-941269A99038}"/>
    <dgm:cxn modelId="{F0AE339E-4BF6-413D-8C3E-70D066C0F89D}" type="presOf" srcId="{C4322E43-3C6E-469C-BBD8-51E7E0233172}" destId="{6E497E52-D7BF-BB4B-AD5D-267F7C40A7B3}" srcOrd="0" destOrd="2" presId="urn:microsoft.com/office/officeart/2005/8/layout/hList1"/>
    <dgm:cxn modelId="{760788A0-8A7E-43CE-9A4D-E2E0992B4238}" srcId="{D8ABF529-2B0C-4E08-8A23-CE4DB387BF76}" destId="{039CDE06-3109-4CB9-AEA7-3F2565CB5817}" srcOrd="1" destOrd="0" parTransId="{9926F5EF-45E1-4F60-A0A4-881E90D62C40}" sibTransId="{C8D811CF-DB7E-48DF-B3CC-C198C7E5AD0D}"/>
    <dgm:cxn modelId="{7A2CCFB8-638E-4986-839B-09E88DD74817}" srcId="{899A6912-4B1E-4A80-9BFB-85994319C99F}" destId="{49DD383B-DF27-48ED-9ADA-37F151D2225D}" srcOrd="0" destOrd="0" parTransId="{A89AE710-4F6A-476C-A19D-35F0659596CA}" sibTransId="{9F4C526D-EEE2-41E7-BE35-BC0A25DA90EE}"/>
    <dgm:cxn modelId="{FBC5ADCB-F1F9-466F-BA5F-48E49B7FC130}" srcId="{899A6912-4B1E-4A80-9BFB-85994319C99F}" destId="{D8ABF529-2B0C-4E08-8A23-CE4DB387BF76}" srcOrd="1" destOrd="0" parTransId="{6C639CB3-717B-4941-A006-314E667A4E76}" sibTransId="{F954B3DD-0F96-46B6-BF11-1147E31ABBCE}"/>
    <dgm:cxn modelId="{AAF440D2-34A0-49F7-853C-DACC40F01F3E}" type="presOf" srcId="{49DD383B-DF27-48ED-9ADA-37F151D2225D}" destId="{C9494112-14C0-AC40-A289-CC83DF9359D0}" srcOrd="0" destOrd="0" presId="urn:microsoft.com/office/officeart/2005/8/layout/hList1"/>
    <dgm:cxn modelId="{F87ECEE1-4100-4BFE-9704-5D9072810FB1}" srcId="{49DD383B-DF27-48ED-9ADA-37F151D2225D}" destId="{B50F7B85-10CC-4A69-88EA-4E50B64FB207}" srcOrd="0" destOrd="0" parTransId="{0C2A3683-C249-431A-96A0-4D1305F9B2CA}" sibTransId="{D039BE14-4C39-40F2-9A06-117069ADF4A2}"/>
    <dgm:cxn modelId="{75C0E2E4-07C1-4936-AB2D-CA1089E6B8C2}" srcId="{49DD383B-DF27-48ED-9ADA-37F151D2225D}" destId="{7EC0350B-DB98-43ED-B6A0-D631D7BBF22B}" srcOrd="1" destOrd="0" parTransId="{D84FCE66-C8FC-4866-8634-CB71484FAEE8}" sibTransId="{E1FDC6CB-FE2B-4CE5-8E69-BBEE40AB63B6}"/>
    <dgm:cxn modelId="{E14253F4-9CDD-470C-B0BD-C18EB6F5FCA6}" type="presOf" srcId="{5CCDB8D8-E526-42AA-ACBA-6580D4B0413D}" destId="{6E497E52-D7BF-BB4B-AD5D-267F7C40A7B3}" srcOrd="0" destOrd="0" presId="urn:microsoft.com/office/officeart/2005/8/layout/hList1"/>
    <dgm:cxn modelId="{BBB35FFA-BC4E-4E99-8585-85BE6D3CFF05}" srcId="{9CC89B11-5142-4BBD-B854-E8D384686290}" destId="{5CCDB8D8-E526-42AA-ACBA-6580D4B0413D}" srcOrd="0" destOrd="0" parTransId="{ABD3E12A-3F2C-4459-A20D-B7904E1AFDFF}" sibTransId="{118944A7-18B2-4A0F-B2BC-3015B9297484}"/>
    <dgm:cxn modelId="{45576DFE-D45B-4478-9FCF-5B414D368D63}" type="presParOf" srcId="{85207B73-C570-1945-9C9E-A75E8B961199}" destId="{2E0D7CB8-2312-C64B-AC3A-D5C34FF7EE1D}" srcOrd="0" destOrd="0" presId="urn:microsoft.com/office/officeart/2005/8/layout/hList1"/>
    <dgm:cxn modelId="{78118C8F-1172-4866-95A5-EEEF9FA14BF4}" type="presParOf" srcId="{2E0D7CB8-2312-C64B-AC3A-D5C34FF7EE1D}" destId="{C9494112-14C0-AC40-A289-CC83DF9359D0}" srcOrd="0" destOrd="0" presId="urn:microsoft.com/office/officeart/2005/8/layout/hList1"/>
    <dgm:cxn modelId="{57E8AE2B-7E09-483A-9CFE-549D712006C8}" type="presParOf" srcId="{2E0D7CB8-2312-C64B-AC3A-D5C34FF7EE1D}" destId="{9A04FB3E-3F2A-014A-BAE5-241F3C06B06C}" srcOrd="1" destOrd="0" presId="urn:microsoft.com/office/officeart/2005/8/layout/hList1"/>
    <dgm:cxn modelId="{43594D6B-1FF8-4F86-8F4A-1115468742CB}" type="presParOf" srcId="{85207B73-C570-1945-9C9E-A75E8B961199}" destId="{C481917B-832E-414C-8C04-0D1950C7BC27}" srcOrd="1" destOrd="0" presId="urn:microsoft.com/office/officeart/2005/8/layout/hList1"/>
    <dgm:cxn modelId="{C8E50A55-2807-4CD6-A633-7C79FA58B72B}" type="presParOf" srcId="{85207B73-C570-1945-9C9E-A75E8B961199}" destId="{F0993872-BD11-2143-9F98-D763B5DD6955}" srcOrd="2" destOrd="0" presId="urn:microsoft.com/office/officeart/2005/8/layout/hList1"/>
    <dgm:cxn modelId="{6FB79DAB-17F0-48F6-AEB2-90452A0AB444}" type="presParOf" srcId="{F0993872-BD11-2143-9F98-D763B5DD6955}" destId="{3DBF1FE0-163E-4744-B394-F1E475378D2D}" srcOrd="0" destOrd="0" presId="urn:microsoft.com/office/officeart/2005/8/layout/hList1"/>
    <dgm:cxn modelId="{DFF8D781-450C-4808-B708-5D9750BA37FB}" type="presParOf" srcId="{F0993872-BD11-2143-9F98-D763B5DD6955}" destId="{8A72BF98-2D7E-A44E-835F-830DCA4BBD3C}" srcOrd="1" destOrd="0" presId="urn:microsoft.com/office/officeart/2005/8/layout/hList1"/>
    <dgm:cxn modelId="{202FEC74-7906-4BD0-B7BE-507EE66D432E}" type="presParOf" srcId="{85207B73-C570-1945-9C9E-A75E8B961199}" destId="{1BC3FFE7-24C8-1742-A7AD-9BC0EEC3C923}" srcOrd="3" destOrd="0" presId="urn:microsoft.com/office/officeart/2005/8/layout/hList1"/>
    <dgm:cxn modelId="{F922092D-1AA8-4A96-8773-A8E15163C4FB}" type="presParOf" srcId="{85207B73-C570-1945-9C9E-A75E8B961199}" destId="{CBCA3811-BBDC-DD45-BDEE-624AD05177AC}" srcOrd="4" destOrd="0" presId="urn:microsoft.com/office/officeart/2005/8/layout/hList1"/>
    <dgm:cxn modelId="{B759B2D7-19D5-4B30-AD1B-00E1DC78AEE6}" type="presParOf" srcId="{CBCA3811-BBDC-DD45-BDEE-624AD05177AC}" destId="{B2245527-D48C-2242-B4C3-7CFD3605A87C}" srcOrd="0" destOrd="0" presId="urn:microsoft.com/office/officeart/2005/8/layout/hList1"/>
    <dgm:cxn modelId="{526AEBE2-80FD-4732-AE03-498FE8257E17}" type="presParOf" srcId="{CBCA3811-BBDC-DD45-BDEE-624AD05177AC}" destId="{6E497E52-D7BF-BB4B-AD5D-267F7C40A7B3}"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C84D6C-3F40-4DC9-A4B9-4C54524D0FEF}" type="doc">
      <dgm:prSet loTypeId="urn:microsoft.com/office/officeart/2005/8/layout/default" loCatId="list" qsTypeId="urn:microsoft.com/office/officeart/2005/8/quickstyle/simple2" qsCatId="simple" csTypeId="urn:microsoft.com/office/officeart/2005/8/colors/accent6_2" csCatId="accent6" phldr="1"/>
      <dgm:spPr/>
      <dgm:t>
        <a:bodyPr/>
        <a:lstStyle/>
        <a:p>
          <a:endParaRPr lang="en-US"/>
        </a:p>
      </dgm:t>
    </dgm:pt>
    <dgm:pt modelId="{9158953F-E953-4F8F-8466-476DD5867F47}">
      <dgm:prSet custT="1"/>
      <dgm:spPr/>
      <dgm:t>
        <a:bodyPr/>
        <a:lstStyle/>
        <a:p>
          <a:r>
            <a:rPr lang="en-US" sz="1800" i="0" baseline="0" dirty="0"/>
            <a:t>Right to family or parental care: respect, help, and be loyal to your family.</a:t>
          </a:r>
          <a:endParaRPr lang="en-US" sz="1800" dirty="0"/>
        </a:p>
      </dgm:t>
    </dgm:pt>
    <dgm:pt modelId="{F8E5B1C3-221C-4539-BCE7-ECFE0FBC2115}" type="parTrans" cxnId="{6CAC75CF-58BF-43F0-9AF0-38009D90B1B9}">
      <dgm:prSet/>
      <dgm:spPr/>
      <dgm:t>
        <a:bodyPr/>
        <a:lstStyle/>
        <a:p>
          <a:endParaRPr lang="en-US" sz="3200"/>
        </a:p>
      </dgm:t>
    </dgm:pt>
    <dgm:pt modelId="{B0EA2B52-687B-4FDB-919F-84A44AFF8211}" type="sibTrans" cxnId="{6CAC75CF-58BF-43F0-9AF0-38009D90B1B9}">
      <dgm:prSet/>
      <dgm:spPr/>
      <dgm:t>
        <a:bodyPr/>
        <a:lstStyle/>
        <a:p>
          <a:endParaRPr lang="en-US" sz="2400"/>
        </a:p>
      </dgm:t>
    </dgm:pt>
    <dgm:pt modelId="{6B2A54FC-4B46-46D6-BE6E-54DA2B2D00C9}">
      <dgm:prSet custT="1"/>
      <dgm:spPr/>
      <dgm:t>
        <a:bodyPr/>
        <a:lstStyle/>
        <a:p>
          <a:r>
            <a:rPr lang="en-US" sz="1800" i="0" baseline="0"/>
            <a:t>Right to a safe environment: </a:t>
          </a:r>
          <a:r>
            <a:rPr lang="en-US" sz="1800" b="0" i="0" baseline="0"/>
            <a:t>protect nature, prevent pollution, save water and electricity.</a:t>
          </a:r>
          <a:endParaRPr lang="en-US" sz="1800"/>
        </a:p>
      </dgm:t>
    </dgm:pt>
    <dgm:pt modelId="{C7BA6202-5A73-445E-AE97-4C499B162FEC}" type="parTrans" cxnId="{54CE0F88-5AF1-4E08-AA54-D72E1BB55E0E}">
      <dgm:prSet/>
      <dgm:spPr/>
      <dgm:t>
        <a:bodyPr/>
        <a:lstStyle/>
        <a:p>
          <a:endParaRPr lang="en-US" sz="3200"/>
        </a:p>
      </dgm:t>
    </dgm:pt>
    <dgm:pt modelId="{37EB9C85-2A36-4413-AA23-0FBC295D5D0D}" type="sibTrans" cxnId="{54CE0F88-5AF1-4E08-AA54-D72E1BB55E0E}">
      <dgm:prSet/>
      <dgm:spPr/>
      <dgm:t>
        <a:bodyPr/>
        <a:lstStyle/>
        <a:p>
          <a:endParaRPr lang="en-US" sz="2400"/>
        </a:p>
      </dgm:t>
    </dgm:pt>
    <dgm:pt modelId="{167F2C92-D14A-44BD-90B3-75542AACD618}">
      <dgm:prSet custT="1"/>
      <dgm:spPr/>
      <dgm:t>
        <a:bodyPr/>
        <a:lstStyle/>
        <a:p>
          <a:r>
            <a:rPr lang="en-US" sz="1800" i="0" baseline="0" dirty="0"/>
            <a:t>Right to citizenship:</a:t>
          </a:r>
          <a:br>
            <a:rPr lang="en-US" sz="1800" b="0" i="0" baseline="0" dirty="0"/>
          </a:br>
          <a:r>
            <a:rPr lang="en-US" sz="1800" b="0" i="0" baseline="0" dirty="0"/>
            <a:t>• Obey the laws</a:t>
          </a:r>
          <a:br>
            <a:rPr lang="en-US" sz="1800" b="0" i="0" baseline="0" dirty="0"/>
          </a:br>
          <a:r>
            <a:rPr lang="en-US" sz="1800" b="0" i="0" baseline="0" dirty="0"/>
            <a:t>• Help build a better South Africa</a:t>
          </a:r>
          <a:endParaRPr lang="en-US" sz="1800" dirty="0"/>
        </a:p>
      </dgm:t>
    </dgm:pt>
    <dgm:pt modelId="{16533774-F8D3-433C-A192-8D31F86E59A1}" type="parTrans" cxnId="{FB97F5CF-2D40-4FA2-AAEB-8D8CC13FB2BD}">
      <dgm:prSet/>
      <dgm:spPr/>
      <dgm:t>
        <a:bodyPr/>
        <a:lstStyle/>
        <a:p>
          <a:endParaRPr lang="en-US" sz="3200"/>
        </a:p>
      </dgm:t>
    </dgm:pt>
    <dgm:pt modelId="{F4C7D217-6207-4AF9-B9AE-99C3D157AB5D}" type="sibTrans" cxnId="{FB97F5CF-2D40-4FA2-AAEB-8D8CC13FB2BD}">
      <dgm:prSet/>
      <dgm:spPr/>
      <dgm:t>
        <a:bodyPr/>
        <a:lstStyle/>
        <a:p>
          <a:endParaRPr lang="en-US" sz="2400"/>
        </a:p>
      </dgm:t>
    </dgm:pt>
    <dgm:pt modelId="{BCC14EED-0B2C-42FB-B260-5DEA3FE66FA2}">
      <dgm:prSet custT="1"/>
      <dgm:spPr/>
      <dgm:t>
        <a:bodyPr/>
        <a:lstStyle/>
        <a:p>
          <a:r>
            <a:rPr lang="en-US" sz="1800" b="0" i="0" baseline="0" dirty="0"/>
            <a:t>In a democracy:</a:t>
          </a:r>
          <a:br>
            <a:rPr lang="en-US" sz="1800" b="0" i="0" baseline="0" dirty="0"/>
          </a:br>
          <a:r>
            <a:rPr lang="en-US" sz="1800" b="0" i="0" baseline="0" dirty="0"/>
            <a:t>• Citizens elect leaders to represent them in parliament</a:t>
          </a:r>
          <a:br>
            <a:rPr lang="en-US" sz="1800" b="0" i="0" baseline="0" dirty="0"/>
          </a:br>
          <a:r>
            <a:rPr lang="en-US" sz="1800" b="0" i="0" baseline="0" dirty="0"/>
            <a:t>• The majority party governs, but everyone has a say in how the country is run.</a:t>
          </a:r>
          <a:endParaRPr lang="en-US" sz="1800" dirty="0"/>
        </a:p>
      </dgm:t>
    </dgm:pt>
    <dgm:pt modelId="{7624AE22-3411-451A-8952-754471F7E6FB}" type="parTrans" cxnId="{36AA6C70-61A4-4C32-8076-4EF68E1E676D}">
      <dgm:prSet/>
      <dgm:spPr/>
      <dgm:t>
        <a:bodyPr/>
        <a:lstStyle/>
        <a:p>
          <a:endParaRPr lang="en-US" sz="3200"/>
        </a:p>
      </dgm:t>
    </dgm:pt>
    <dgm:pt modelId="{6D042801-80C4-4D90-A36F-F972F160D414}" type="sibTrans" cxnId="{36AA6C70-61A4-4C32-8076-4EF68E1E676D}">
      <dgm:prSet/>
      <dgm:spPr/>
      <dgm:t>
        <a:bodyPr/>
        <a:lstStyle/>
        <a:p>
          <a:endParaRPr lang="en-US" sz="2400"/>
        </a:p>
      </dgm:t>
    </dgm:pt>
    <dgm:pt modelId="{864F805E-3013-4EA9-86C5-777D6549D445}" type="pres">
      <dgm:prSet presAssocID="{18C84D6C-3F40-4DC9-A4B9-4C54524D0FEF}" presName="diagram" presStyleCnt="0">
        <dgm:presLayoutVars>
          <dgm:dir/>
          <dgm:resizeHandles val="exact"/>
        </dgm:presLayoutVars>
      </dgm:prSet>
      <dgm:spPr/>
    </dgm:pt>
    <dgm:pt modelId="{1639CB15-C05A-4045-94F0-FA13D7919564}" type="pres">
      <dgm:prSet presAssocID="{9158953F-E953-4F8F-8466-476DD5867F47}" presName="node" presStyleLbl="node1" presStyleIdx="0" presStyleCnt="4" custScaleY="127910">
        <dgm:presLayoutVars>
          <dgm:bulletEnabled val="1"/>
        </dgm:presLayoutVars>
      </dgm:prSet>
      <dgm:spPr/>
    </dgm:pt>
    <dgm:pt modelId="{B673AAC2-FC4B-4C15-A3BB-A22F7616DA6E}" type="pres">
      <dgm:prSet presAssocID="{B0EA2B52-687B-4FDB-919F-84A44AFF8211}" presName="sibTrans" presStyleCnt="0"/>
      <dgm:spPr/>
    </dgm:pt>
    <dgm:pt modelId="{946B002B-5F9C-4D7D-85F7-9D84EF079DEA}" type="pres">
      <dgm:prSet presAssocID="{6B2A54FC-4B46-46D6-BE6E-54DA2B2D00C9}" presName="node" presStyleLbl="node1" presStyleIdx="1" presStyleCnt="4" custScaleY="132108">
        <dgm:presLayoutVars>
          <dgm:bulletEnabled val="1"/>
        </dgm:presLayoutVars>
      </dgm:prSet>
      <dgm:spPr/>
    </dgm:pt>
    <dgm:pt modelId="{55B9E959-0CBC-42B9-9C3D-AB25ED634924}" type="pres">
      <dgm:prSet presAssocID="{37EB9C85-2A36-4413-AA23-0FBC295D5D0D}" presName="sibTrans" presStyleCnt="0"/>
      <dgm:spPr/>
    </dgm:pt>
    <dgm:pt modelId="{000581FA-42F1-4D04-A5E7-4C334BB620C0}" type="pres">
      <dgm:prSet presAssocID="{167F2C92-D14A-44BD-90B3-75542AACD618}" presName="node" presStyleLbl="node1" presStyleIdx="2" presStyleCnt="4" custScaleY="164832">
        <dgm:presLayoutVars>
          <dgm:bulletEnabled val="1"/>
        </dgm:presLayoutVars>
      </dgm:prSet>
      <dgm:spPr/>
    </dgm:pt>
    <dgm:pt modelId="{C49A72A2-162D-4FD3-A26D-1F954000BA9C}" type="pres">
      <dgm:prSet presAssocID="{F4C7D217-6207-4AF9-B9AE-99C3D157AB5D}" presName="sibTrans" presStyleCnt="0"/>
      <dgm:spPr/>
    </dgm:pt>
    <dgm:pt modelId="{D4FE721C-FE2A-4C28-AE1A-7CED445B3631}" type="pres">
      <dgm:prSet presAssocID="{BCC14EED-0B2C-42FB-B260-5DEA3FE66FA2}" presName="node" presStyleLbl="node1" presStyleIdx="3" presStyleCnt="4" custScaleY="166514">
        <dgm:presLayoutVars>
          <dgm:bulletEnabled val="1"/>
        </dgm:presLayoutVars>
      </dgm:prSet>
      <dgm:spPr/>
    </dgm:pt>
  </dgm:ptLst>
  <dgm:cxnLst>
    <dgm:cxn modelId="{D7EA1450-AD84-4610-857B-E90E0A06A69F}" type="presOf" srcId="{BCC14EED-0B2C-42FB-B260-5DEA3FE66FA2}" destId="{D4FE721C-FE2A-4C28-AE1A-7CED445B3631}" srcOrd="0" destOrd="0" presId="urn:microsoft.com/office/officeart/2005/8/layout/default"/>
    <dgm:cxn modelId="{36AA6C70-61A4-4C32-8076-4EF68E1E676D}" srcId="{18C84D6C-3F40-4DC9-A4B9-4C54524D0FEF}" destId="{BCC14EED-0B2C-42FB-B260-5DEA3FE66FA2}" srcOrd="3" destOrd="0" parTransId="{7624AE22-3411-451A-8952-754471F7E6FB}" sibTransId="{6D042801-80C4-4D90-A36F-F972F160D414}"/>
    <dgm:cxn modelId="{54CE0F88-5AF1-4E08-AA54-D72E1BB55E0E}" srcId="{18C84D6C-3F40-4DC9-A4B9-4C54524D0FEF}" destId="{6B2A54FC-4B46-46D6-BE6E-54DA2B2D00C9}" srcOrd="1" destOrd="0" parTransId="{C7BA6202-5A73-445E-AE97-4C499B162FEC}" sibTransId="{37EB9C85-2A36-4413-AA23-0FBC295D5D0D}"/>
    <dgm:cxn modelId="{FB10C689-47F7-445B-B4C2-44A8FAE7C573}" type="presOf" srcId="{6B2A54FC-4B46-46D6-BE6E-54DA2B2D00C9}" destId="{946B002B-5F9C-4D7D-85F7-9D84EF079DEA}" srcOrd="0" destOrd="0" presId="urn:microsoft.com/office/officeart/2005/8/layout/default"/>
    <dgm:cxn modelId="{F5E9418A-B843-4149-94A9-DE1DA8A285CB}" type="presOf" srcId="{18C84D6C-3F40-4DC9-A4B9-4C54524D0FEF}" destId="{864F805E-3013-4EA9-86C5-777D6549D445}" srcOrd="0" destOrd="0" presId="urn:microsoft.com/office/officeart/2005/8/layout/default"/>
    <dgm:cxn modelId="{FF1CCD8A-AB28-4654-8194-1FA68AB89B57}" type="presOf" srcId="{167F2C92-D14A-44BD-90B3-75542AACD618}" destId="{000581FA-42F1-4D04-A5E7-4C334BB620C0}" srcOrd="0" destOrd="0" presId="urn:microsoft.com/office/officeart/2005/8/layout/default"/>
    <dgm:cxn modelId="{6CAC75CF-58BF-43F0-9AF0-38009D90B1B9}" srcId="{18C84D6C-3F40-4DC9-A4B9-4C54524D0FEF}" destId="{9158953F-E953-4F8F-8466-476DD5867F47}" srcOrd="0" destOrd="0" parTransId="{F8E5B1C3-221C-4539-BCE7-ECFE0FBC2115}" sibTransId="{B0EA2B52-687B-4FDB-919F-84A44AFF8211}"/>
    <dgm:cxn modelId="{FB97F5CF-2D40-4FA2-AAEB-8D8CC13FB2BD}" srcId="{18C84D6C-3F40-4DC9-A4B9-4C54524D0FEF}" destId="{167F2C92-D14A-44BD-90B3-75542AACD618}" srcOrd="2" destOrd="0" parTransId="{16533774-F8D3-433C-A192-8D31F86E59A1}" sibTransId="{F4C7D217-6207-4AF9-B9AE-99C3D157AB5D}"/>
    <dgm:cxn modelId="{BB7C09DC-460F-48D6-ABDC-6E460A96E065}" type="presOf" srcId="{9158953F-E953-4F8F-8466-476DD5867F47}" destId="{1639CB15-C05A-4045-94F0-FA13D7919564}" srcOrd="0" destOrd="0" presId="urn:microsoft.com/office/officeart/2005/8/layout/default"/>
    <dgm:cxn modelId="{29B84FBF-921F-487B-9AF6-96F42478CB0E}" type="presParOf" srcId="{864F805E-3013-4EA9-86C5-777D6549D445}" destId="{1639CB15-C05A-4045-94F0-FA13D7919564}" srcOrd="0" destOrd="0" presId="urn:microsoft.com/office/officeart/2005/8/layout/default"/>
    <dgm:cxn modelId="{A53D6DA6-F5F0-45A2-9BBF-72FCFE0C7836}" type="presParOf" srcId="{864F805E-3013-4EA9-86C5-777D6549D445}" destId="{B673AAC2-FC4B-4C15-A3BB-A22F7616DA6E}" srcOrd="1" destOrd="0" presId="urn:microsoft.com/office/officeart/2005/8/layout/default"/>
    <dgm:cxn modelId="{4F85EA3B-7970-4C57-8DE9-5F14BC783060}" type="presParOf" srcId="{864F805E-3013-4EA9-86C5-777D6549D445}" destId="{946B002B-5F9C-4D7D-85F7-9D84EF079DEA}" srcOrd="2" destOrd="0" presId="urn:microsoft.com/office/officeart/2005/8/layout/default"/>
    <dgm:cxn modelId="{AFC1D0A9-B160-4400-B9DB-E4358EF3ED87}" type="presParOf" srcId="{864F805E-3013-4EA9-86C5-777D6549D445}" destId="{55B9E959-0CBC-42B9-9C3D-AB25ED634924}" srcOrd="3" destOrd="0" presId="urn:microsoft.com/office/officeart/2005/8/layout/default"/>
    <dgm:cxn modelId="{B140D0EF-97CC-485A-BEB3-BA728ACF6529}" type="presParOf" srcId="{864F805E-3013-4EA9-86C5-777D6549D445}" destId="{000581FA-42F1-4D04-A5E7-4C334BB620C0}" srcOrd="4" destOrd="0" presId="urn:microsoft.com/office/officeart/2005/8/layout/default"/>
    <dgm:cxn modelId="{63688E2B-FBD7-4AAA-A090-888A0F2E1EF6}" type="presParOf" srcId="{864F805E-3013-4EA9-86C5-777D6549D445}" destId="{C49A72A2-162D-4FD3-A26D-1F954000BA9C}" srcOrd="5" destOrd="0" presId="urn:microsoft.com/office/officeart/2005/8/layout/default"/>
    <dgm:cxn modelId="{5B4A15FE-B473-4D1C-9624-1A5F44CD340C}" type="presParOf" srcId="{864F805E-3013-4EA9-86C5-777D6549D445}" destId="{D4FE721C-FE2A-4C28-AE1A-7CED445B3631}"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64229-AA1F-4D18-9EB6-4EFE4DD979A2}">
      <dsp:nvSpPr>
        <dsp:cNvPr id="0" name=""/>
        <dsp:cNvSpPr/>
      </dsp:nvSpPr>
      <dsp:spPr>
        <a:xfrm>
          <a:off x="0" y="9268"/>
          <a:ext cx="10515600" cy="113372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baseline="0"/>
            <a:t>After apartheid, South Africa needed a democratic government to protect human rights, dignity, freedom, and equality.</a:t>
          </a:r>
          <a:endParaRPr lang="en-US" sz="2400" kern="1200"/>
        </a:p>
      </dsp:txBody>
      <dsp:txXfrm>
        <a:off x="55344" y="64612"/>
        <a:ext cx="10404912" cy="1023041"/>
      </dsp:txXfrm>
    </dsp:sp>
    <dsp:sp modelId="{03BE604B-5593-464E-B4B5-1A262492506D}">
      <dsp:nvSpPr>
        <dsp:cNvPr id="0" name=""/>
        <dsp:cNvSpPr/>
      </dsp:nvSpPr>
      <dsp:spPr>
        <a:xfrm>
          <a:off x="0" y="1191958"/>
          <a:ext cx="10515600" cy="113372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t>A Constitution is a set of rules and values that guide both government and citizens.</a:t>
          </a:r>
          <a:endParaRPr lang="en-US" sz="2400" kern="1200" dirty="0"/>
        </a:p>
      </dsp:txBody>
      <dsp:txXfrm>
        <a:off x="55344" y="1247302"/>
        <a:ext cx="10404912" cy="1023041"/>
      </dsp:txXfrm>
    </dsp:sp>
    <dsp:sp modelId="{ADCAA1E5-3E72-4647-80E6-676BCB5FDA69}">
      <dsp:nvSpPr>
        <dsp:cNvPr id="0" name=""/>
        <dsp:cNvSpPr/>
      </dsp:nvSpPr>
      <dsp:spPr>
        <a:xfrm>
          <a:off x="0" y="2374648"/>
          <a:ext cx="10515600" cy="1133729"/>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baseline="0"/>
            <a:t>It applies to everyone: government, businesses, and individuals.</a:t>
          </a:r>
          <a:endParaRPr lang="en-US" sz="2400" kern="1200"/>
        </a:p>
      </dsp:txBody>
      <dsp:txXfrm>
        <a:off x="55344" y="2429992"/>
        <a:ext cx="10404912" cy="1023041"/>
      </dsp:txXfrm>
    </dsp:sp>
    <dsp:sp modelId="{721D2E79-331E-482F-9C0C-5DA411F6341F}">
      <dsp:nvSpPr>
        <dsp:cNvPr id="0" name=""/>
        <dsp:cNvSpPr/>
      </dsp:nvSpPr>
      <dsp:spPr>
        <a:xfrm>
          <a:off x="0" y="3557338"/>
          <a:ext cx="10515600" cy="113372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baseline="0"/>
            <a:t>The </a:t>
          </a:r>
          <a:r>
            <a:rPr lang="en-US" sz="1600" b="1" i="0" kern="1200" baseline="0"/>
            <a:t>1996 Constitution</a:t>
          </a:r>
          <a:r>
            <a:rPr lang="en-US" sz="1600" b="0" i="0" kern="1200" baseline="0"/>
            <a:t> is South Africa’s highest law.</a:t>
          </a:r>
          <a:br>
            <a:rPr lang="en-US" sz="1600" b="0" i="0" kern="1200" baseline="0"/>
          </a:br>
          <a:r>
            <a:rPr lang="en-US" sz="1600" b="0" i="0" kern="1200" baseline="0"/>
            <a:t>• Protects the rights of all citizens</a:t>
          </a:r>
          <a:br>
            <a:rPr lang="en-US" sz="1600" b="0" i="0" kern="1200" baseline="0"/>
          </a:br>
          <a:r>
            <a:rPr lang="en-US" sz="1600" b="0" i="0" kern="1200" baseline="0"/>
            <a:t>• Holds leaders accountable</a:t>
          </a:r>
          <a:br>
            <a:rPr lang="en-US" sz="1600" b="0" i="0" kern="1200" baseline="0"/>
          </a:br>
          <a:r>
            <a:rPr lang="en-US" sz="1600" b="0" i="0" kern="1200" baseline="0"/>
            <a:t>• Promotes democracy and justice</a:t>
          </a:r>
          <a:endParaRPr lang="en-US" sz="1600" kern="1200"/>
        </a:p>
      </dsp:txBody>
      <dsp:txXfrm>
        <a:off x="55344" y="3612682"/>
        <a:ext cx="10404912" cy="10230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94112-14C0-AC40-A289-CC83DF9359D0}">
      <dsp:nvSpPr>
        <dsp:cNvPr id="0" name=""/>
        <dsp:cNvSpPr/>
      </dsp:nvSpPr>
      <dsp:spPr>
        <a:xfrm>
          <a:off x="3286" y="40809"/>
          <a:ext cx="3203971" cy="6912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Arial Black" panose="020B0A04020102020204" pitchFamily="34" charset="0"/>
            </a:rPr>
            <a:t>Human dignity</a:t>
          </a:r>
        </a:p>
      </dsp:txBody>
      <dsp:txXfrm>
        <a:off x="3286" y="40809"/>
        <a:ext cx="3203971" cy="691200"/>
      </dsp:txXfrm>
    </dsp:sp>
    <dsp:sp modelId="{9A04FB3E-3F2A-014A-BAE5-241F3C06B06C}">
      <dsp:nvSpPr>
        <dsp:cNvPr id="0" name=""/>
        <dsp:cNvSpPr/>
      </dsp:nvSpPr>
      <dsp:spPr>
        <a:xfrm>
          <a:off x="3286" y="732009"/>
          <a:ext cx="3203971" cy="3833392"/>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Treat other people with respect</a:t>
          </a:r>
          <a:endParaRPr lang="en-US" sz="2400" kern="1200" dirty="0"/>
        </a:p>
        <a:p>
          <a:pPr marL="228600" lvl="1" indent="-228600" algn="l" defTabSz="1066800">
            <a:lnSpc>
              <a:spcPct val="90000"/>
            </a:lnSpc>
            <a:spcBef>
              <a:spcPct val="0"/>
            </a:spcBef>
            <a:spcAft>
              <a:spcPct val="15000"/>
            </a:spcAft>
            <a:buChar char="•"/>
          </a:pPr>
          <a:r>
            <a:rPr lang="en-US" sz="2400" kern="1200"/>
            <a:t>Language should be appropriate</a:t>
          </a:r>
          <a:endParaRPr lang="en-US" sz="2400" kern="1200" dirty="0"/>
        </a:p>
        <a:p>
          <a:pPr marL="228600" lvl="1" indent="-228600" algn="l" defTabSz="1066800">
            <a:lnSpc>
              <a:spcPct val="90000"/>
            </a:lnSpc>
            <a:spcBef>
              <a:spcPct val="0"/>
            </a:spcBef>
            <a:spcAft>
              <a:spcPct val="15000"/>
            </a:spcAft>
            <a:buChar char="•"/>
          </a:pPr>
          <a:r>
            <a:rPr lang="en-US" sz="2400" kern="1200"/>
            <a:t>Bullying should be stopped</a:t>
          </a:r>
          <a:endParaRPr lang="en-US" sz="2400" kern="1200" dirty="0"/>
        </a:p>
        <a:p>
          <a:pPr marL="228600" lvl="1" indent="-228600" algn="l" defTabSz="1066800">
            <a:lnSpc>
              <a:spcPct val="90000"/>
            </a:lnSpc>
            <a:spcBef>
              <a:spcPct val="0"/>
            </a:spcBef>
            <a:spcAft>
              <a:spcPct val="15000"/>
            </a:spcAft>
            <a:buChar char="•"/>
          </a:pPr>
          <a:r>
            <a:rPr lang="en-US" sz="2400" kern="1200"/>
            <a:t>Be kind and compassionate</a:t>
          </a:r>
          <a:endParaRPr lang="en-US" sz="2400" kern="1200" dirty="0"/>
        </a:p>
      </dsp:txBody>
      <dsp:txXfrm>
        <a:off x="3286" y="732009"/>
        <a:ext cx="3203971" cy="3833392"/>
      </dsp:txXfrm>
    </dsp:sp>
    <dsp:sp modelId="{3DBF1FE0-163E-4744-B394-F1E475378D2D}">
      <dsp:nvSpPr>
        <dsp:cNvPr id="0" name=""/>
        <dsp:cNvSpPr/>
      </dsp:nvSpPr>
      <dsp:spPr>
        <a:xfrm>
          <a:off x="3655814" y="40809"/>
          <a:ext cx="3203971" cy="6912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Arial Black" panose="020B0A04020102020204" pitchFamily="34" charset="0"/>
            </a:rPr>
            <a:t>Equality</a:t>
          </a:r>
        </a:p>
      </dsp:txBody>
      <dsp:txXfrm>
        <a:off x="3655814" y="40809"/>
        <a:ext cx="3203971" cy="691200"/>
      </dsp:txXfrm>
    </dsp:sp>
    <dsp:sp modelId="{8A72BF98-2D7E-A44E-835F-830DCA4BBD3C}">
      <dsp:nvSpPr>
        <dsp:cNvPr id="0" name=""/>
        <dsp:cNvSpPr/>
      </dsp:nvSpPr>
      <dsp:spPr>
        <a:xfrm>
          <a:off x="3655814" y="732009"/>
          <a:ext cx="3203971" cy="3833392"/>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Do not discriminate against anyone who is different</a:t>
          </a:r>
          <a:endParaRPr lang="en-US" sz="2400" kern="1200" dirty="0"/>
        </a:p>
        <a:p>
          <a:pPr marL="228600" lvl="1" indent="-228600" algn="l" defTabSz="1066800">
            <a:lnSpc>
              <a:spcPct val="90000"/>
            </a:lnSpc>
            <a:spcBef>
              <a:spcPct val="0"/>
            </a:spcBef>
            <a:spcAft>
              <a:spcPct val="15000"/>
            </a:spcAft>
            <a:buChar char="•"/>
          </a:pPr>
          <a:r>
            <a:rPr lang="en-US" sz="2400" kern="1200"/>
            <a:t>Know your rights</a:t>
          </a:r>
          <a:endParaRPr lang="en-US" sz="2400" kern="1200" dirty="0"/>
        </a:p>
        <a:p>
          <a:pPr marL="228600" lvl="1" indent="-228600" algn="l" defTabSz="1066800">
            <a:lnSpc>
              <a:spcPct val="90000"/>
            </a:lnSpc>
            <a:spcBef>
              <a:spcPct val="0"/>
            </a:spcBef>
            <a:spcAft>
              <a:spcPct val="15000"/>
            </a:spcAft>
            <a:buChar char="•"/>
          </a:pPr>
          <a:r>
            <a:rPr lang="en-US" sz="2400" kern="1200"/>
            <a:t>Help your community with community and upskilling</a:t>
          </a:r>
          <a:endParaRPr lang="en-US" sz="2400" kern="1200" dirty="0"/>
        </a:p>
      </dsp:txBody>
      <dsp:txXfrm>
        <a:off x="3655814" y="732009"/>
        <a:ext cx="3203971" cy="3833392"/>
      </dsp:txXfrm>
    </dsp:sp>
    <dsp:sp modelId="{B2245527-D48C-2242-B4C3-7CFD3605A87C}">
      <dsp:nvSpPr>
        <dsp:cNvPr id="0" name=""/>
        <dsp:cNvSpPr/>
      </dsp:nvSpPr>
      <dsp:spPr>
        <a:xfrm>
          <a:off x="7308342" y="40809"/>
          <a:ext cx="3203971" cy="6912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Arial Black" panose="020B0A04020102020204" pitchFamily="34" charset="0"/>
            </a:rPr>
            <a:t>Freedom</a:t>
          </a:r>
        </a:p>
      </dsp:txBody>
      <dsp:txXfrm>
        <a:off x="7308342" y="40809"/>
        <a:ext cx="3203971" cy="691200"/>
      </dsp:txXfrm>
    </dsp:sp>
    <dsp:sp modelId="{6E497E52-D7BF-BB4B-AD5D-267F7C40A7B3}">
      <dsp:nvSpPr>
        <dsp:cNvPr id="0" name=""/>
        <dsp:cNvSpPr/>
      </dsp:nvSpPr>
      <dsp:spPr>
        <a:xfrm>
          <a:off x="7308342" y="732009"/>
          <a:ext cx="3203971" cy="3833392"/>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Take charge of your own destiny</a:t>
          </a:r>
          <a:endParaRPr lang="en-US" sz="2400" kern="1200" dirty="0"/>
        </a:p>
        <a:p>
          <a:pPr marL="228600" lvl="1" indent="-228600" algn="l" defTabSz="1066800">
            <a:lnSpc>
              <a:spcPct val="90000"/>
            </a:lnSpc>
            <a:spcBef>
              <a:spcPct val="0"/>
            </a:spcBef>
            <a:spcAft>
              <a:spcPct val="15000"/>
            </a:spcAft>
            <a:buChar char="•"/>
          </a:pPr>
          <a:r>
            <a:rPr lang="en-US" sz="2400" kern="1200"/>
            <a:t>Take part in democratic processes</a:t>
          </a:r>
          <a:endParaRPr lang="en-US" sz="2400" kern="1200" dirty="0"/>
        </a:p>
        <a:p>
          <a:pPr marL="228600" lvl="1" indent="-228600" algn="l" defTabSz="1066800">
            <a:lnSpc>
              <a:spcPct val="90000"/>
            </a:lnSpc>
            <a:spcBef>
              <a:spcPct val="0"/>
            </a:spcBef>
            <a:spcAft>
              <a:spcPct val="15000"/>
            </a:spcAft>
            <a:buChar char="•"/>
          </a:pPr>
          <a:r>
            <a:rPr lang="en-US" sz="2400" kern="1200"/>
            <a:t>Stand up for the freedom of others, respect others’ opinions, religion, cultures and beliefs</a:t>
          </a:r>
          <a:endParaRPr lang="en-US" sz="2400" kern="1200" dirty="0"/>
        </a:p>
      </dsp:txBody>
      <dsp:txXfrm>
        <a:off x="7308342" y="732009"/>
        <a:ext cx="3203971" cy="38333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9CB15-C05A-4045-94F0-FA13D7919564}">
      <dsp:nvSpPr>
        <dsp:cNvPr id="0" name=""/>
        <dsp:cNvSpPr/>
      </dsp:nvSpPr>
      <dsp:spPr>
        <a:xfrm>
          <a:off x="653" y="137243"/>
          <a:ext cx="2547109" cy="195480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i="0" kern="1200" baseline="0" dirty="0"/>
            <a:t>Right to family or parental care: respect, help, and be loyal to your family.</a:t>
          </a:r>
          <a:endParaRPr lang="en-US" sz="1800" kern="1200" dirty="0"/>
        </a:p>
      </dsp:txBody>
      <dsp:txXfrm>
        <a:off x="653" y="137243"/>
        <a:ext cx="2547109" cy="1954804"/>
      </dsp:txXfrm>
    </dsp:sp>
    <dsp:sp modelId="{946B002B-5F9C-4D7D-85F7-9D84EF079DEA}">
      <dsp:nvSpPr>
        <dsp:cNvPr id="0" name=""/>
        <dsp:cNvSpPr/>
      </dsp:nvSpPr>
      <dsp:spPr>
        <a:xfrm>
          <a:off x="2802473" y="105165"/>
          <a:ext cx="2547109" cy="201896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i="0" kern="1200" baseline="0"/>
            <a:t>Right to a safe environment: </a:t>
          </a:r>
          <a:r>
            <a:rPr lang="en-US" sz="1800" b="0" i="0" kern="1200" baseline="0"/>
            <a:t>protect nature, prevent pollution, save water and electricity.</a:t>
          </a:r>
          <a:endParaRPr lang="en-US" sz="1800" kern="1200"/>
        </a:p>
      </dsp:txBody>
      <dsp:txXfrm>
        <a:off x="2802473" y="105165"/>
        <a:ext cx="2547109" cy="2018961"/>
      </dsp:txXfrm>
    </dsp:sp>
    <dsp:sp modelId="{000581FA-42F1-4D04-A5E7-4C334BB620C0}">
      <dsp:nvSpPr>
        <dsp:cNvPr id="0" name=""/>
        <dsp:cNvSpPr/>
      </dsp:nvSpPr>
      <dsp:spPr>
        <a:xfrm>
          <a:off x="653" y="2391690"/>
          <a:ext cx="2547109" cy="251907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i="0" kern="1200" baseline="0" dirty="0"/>
            <a:t>Right to citizenship:</a:t>
          </a:r>
          <a:br>
            <a:rPr lang="en-US" sz="1800" b="0" i="0" kern="1200" baseline="0" dirty="0"/>
          </a:br>
          <a:r>
            <a:rPr lang="en-US" sz="1800" b="0" i="0" kern="1200" baseline="0" dirty="0"/>
            <a:t>• Obey the laws</a:t>
          </a:r>
          <a:br>
            <a:rPr lang="en-US" sz="1800" b="0" i="0" kern="1200" baseline="0" dirty="0"/>
          </a:br>
          <a:r>
            <a:rPr lang="en-US" sz="1800" b="0" i="0" kern="1200" baseline="0" dirty="0"/>
            <a:t>• Help build a better South Africa</a:t>
          </a:r>
          <a:endParaRPr lang="en-US" sz="1800" kern="1200" dirty="0"/>
        </a:p>
      </dsp:txBody>
      <dsp:txXfrm>
        <a:off x="653" y="2391690"/>
        <a:ext cx="2547109" cy="2519071"/>
      </dsp:txXfrm>
    </dsp:sp>
    <dsp:sp modelId="{D4FE721C-FE2A-4C28-AE1A-7CED445B3631}">
      <dsp:nvSpPr>
        <dsp:cNvPr id="0" name=""/>
        <dsp:cNvSpPr/>
      </dsp:nvSpPr>
      <dsp:spPr>
        <a:xfrm>
          <a:off x="2802473" y="2378837"/>
          <a:ext cx="2547109" cy="254477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dirty="0"/>
            <a:t>In a democracy:</a:t>
          </a:r>
          <a:br>
            <a:rPr lang="en-US" sz="1800" b="0" i="0" kern="1200" baseline="0" dirty="0"/>
          </a:br>
          <a:r>
            <a:rPr lang="en-US" sz="1800" b="0" i="0" kern="1200" baseline="0" dirty="0"/>
            <a:t>• Citizens elect leaders to represent them in parliament</a:t>
          </a:r>
          <a:br>
            <a:rPr lang="en-US" sz="1800" b="0" i="0" kern="1200" baseline="0" dirty="0"/>
          </a:br>
          <a:r>
            <a:rPr lang="en-US" sz="1800" b="0" i="0" kern="1200" baseline="0" dirty="0"/>
            <a:t>• The majority party governs, but everyone has a say in how the country is run.</a:t>
          </a:r>
          <a:endParaRPr lang="en-US" sz="1800" kern="1200" dirty="0"/>
        </a:p>
      </dsp:txBody>
      <dsp:txXfrm>
        <a:off x="2802473" y="2378837"/>
        <a:ext cx="2547109" cy="25447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C29968-F527-4F2F-83DF-394DE19F08BA}" type="datetimeFigureOut">
              <a:rPr lang="en-US" smtClean="0"/>
              <a:t>10/23/2025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E00839-A4AE-4D35-9546-39C352A5BE28}" type="slidenum">
              <a:rPr lang="en-US" smtClean="0"/>
              <a:t>‹#›</a:t>
            </a:fld>
            <a:endParaRPr lang="en-US"/>
          </a:p>
        </p:txBody>
      </p:sp>
    </p:spTree>
    <p:extLst>
      <p:ext uri="{BB962C8B-B14F-4D97-AF65-F5344CB8AC3E}">
        <p14:creationId xmlns:p14="http://schemas.microsoft.com/office/powerpoint/2010/main" val="3075522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xBQbO5fFBMc"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HpGodwo0gAU"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4PZmVCabmsc"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5000"/>
              </a:lnSpc>
              <a:spcAft>
                <a:spcPts val="800"/>
              </a:spcAft>
              <a:buFont typeface="Arial" panose="020B0604020202020204" pitchFamily="34" charset="0"/>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Good morning Grade 9s, welcome back.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15000"/>
              </a:lnSpc>
              <a:spcAft>
                <a:spcPts val="800"/>
              </a:spcAft>
              <a:buFont typeface="Arial" panose="020B0604020202020204" pitchFamily="34" charset="0"/>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15000"/>
              </a:lnSpc>
              <a:spcAft>
                <a:spcPts val="800"/>
              </a:spcAft>
              <a:buFont typeface="Arial" panose="020B0604020202020204" pitchFamily="34" charset="0"/>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Our next two lessons are a follow on from where we started this term. Recall we spoke about disabilities, rights and celebrating national days.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800"/>
              </a:spcAft>
              <a:buFont typeface="Arial" panose="020B0604020202020204" pitchFamily="34" charset="0"/>
              <a:buNone/>
            </a:pPr>
            <a:r>
              <a:rPr lang="en-ZA"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15000"/>
              </a:lnSpc>
              <a:spcAft>
                <a:spcPts val="800"/>
              </a:spcAft>
              <a:buFont typeface="Arial" panose="020B0604020202020204" pitchFamily="34" charset="0"/>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Complete </a:t>
            </a:r>
            <a:r>
              <a:rPr lang="en-ZA" sz="1200" b="1" i="1" dirty="0">
                <a:effectLst/>
                <a:latin typeface="Arial" panose="020B0604020202020204" pitchFamily="34" charset="0"/>
                <a:ea typeface="Calibri" panose="020F0502020204030204" pitchFamily="34" charset="0"/>
                <a:cs typeface="Times New Roman" panose="02020603050405020304" pitchFamily="18" charset="0"/>
              </a:rPr>
              <a:t>Activity 1</a:t>
            </a:r>
            <a:r>
              <a:rPr lang="en-ZA" sz="1200" dirty="0">
                <a:effectLst/>
                <a:latin typeface="Arial" panose="020B0604020202020204" pitchFamily="34" charset="0"/>
                <a:ea typeface="Calibri" panose="020F0502020204030204" pitchFamily="34" charset="0"/>
                <a:cs typeface="Times New Roman" panose="02020603050405020304" pitchFamily="18" charset="0"/>
              </a:rPr>
              <a:t> on the </a:t>
            </a:r>
            <a:r>
              <a:rPr lang="en-ZA" sz="1200" b="1" i="1" u="sng" dirty="0">
                <a:effectLst/>
                <a:latin typeface="Arial" panose="020B0604020202020204" pitchFamily="34" charset="0"/>
                <a:ea typeface="Calibri" panose="020F0502020204030204" pitchFamily="34" charset="0"/>
                <a:cs typeface="Times New Roman" panose="02020603050405020304" pitchFamily="18" charset="0"/>
              </a:rPr>
              <a:t>Lesson 1 – Worksheet</a:t>
            </a:r>
            <a:r>
              <a:rPr lang="en-ZA" sz="1200" dirty="0">
                <a:effectLst/>
                <a:latin typeface="Arial" panose="020B0604020202020204" pitchFamily="34" charset="0"/>
                <a:ea typeface="Calibri" panose="020F0502020204030204" pitchFamily="34" charset="0"/>
                <a:cs typeface="Times New Roman" panose="02020603050405020304" pitchFamily="18" charset="0"/>
              </a:rPr>
              <a:t> as we move through this first part of the lesson. </a:t>
            </a:r>
            <a:br>
              <a:rPr lang="en-ZA" sz="1200" dirty="0">
                <a:effectLst/>
                <a:latin typeface="Arial" panose="020B0604020202020204" pitchFamily="34" charset="0"/>
                <a:ea typeface="Calibri" panose="020F0502020204030204" pitchFamily="34" charset="0"/>
                <a:cs typeface="Times New Roman" panose="02020603050405020304" pitchFamily="18" charset="0"/>
              </a:rPr>
            </a:b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ZA" sz="1200" dirty="0">
                <a:effectLst/>
                <a:latin typeface="Arial" panose="020B0604020202020204" pitchFamily="34" charset="0"/>
                <a:ea typeface="Calibri" panose="020F0502020204030204" pitchFamily="34" charset="0"/>
              </a:rPr>
              <a:t>Today, we will be talking about the Constitution but also constitutional values. </a:t>
            </a:r>
            <a:endParaRPr lang="en-US" sz="1200" dirty="0"/>
          </a:p>
        </p:txBody>
      </p:sp>
      <p:sp>
        <p:nvSpPr>
          <p:cNvPr id="4" name="Slide Number Placeholder 3"/>
          <p:cNvSpPr>
            <a:spLocks noGrp="1"/>
          </p:cNvSpPr>
          <p:nvPr>
            <p:ph type="sldNum" sz="quarter" idx="5"/>
          </p:nvPr>
        </p:nvSpPr>
        <p:spPr/>
        <p:txBody>
          <a:bodyPr/>
          <a:lstStyle/>
          <a:p>
            <a:fld id="{DAE00839-A4AE-4D35-9546-39C352A5BE28}" type="slidenum">
              <a:rPr lang="en-US" smtClean="0"/>
              <a:t>1</a:t>
            </a:fld>
            <a:endParaRPr lang="en-US"/>
          </a:p>
        </p:txBody>
      </p:sp>
    </p:spTree>
    <p:extLst>
      <p:ext uri="{BB962C8B-B14F-4D97-AF65-F5344CB8AC3E}">
        <p14:creationId xmlns:p14="http://schemas.microsoft.com/office/powerpoint/2010/main" val="2793587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dirty="0">
                <a:solidFill>
                  <a:schemeClr val="tx1"/>
                </a:solidFill>
                <a:effectLst/>
                <a:latin typeface="+mn-lt"/>
                <a:ea typeface="+mn-ea"/>
                <a:cs typeface="+mn-cs"/>
              </a:rPr>
              <a:t>This is why when it is your turn to </a:t>
            </a:r>
            <a:r>
              <a:rPr lang="en-ZA" sz="1200" b="1" kern="1200" dirty="0">
                <a:solidFill>
                  <a:schemeClr val="tx1"/>
                </a:solidFill>
                <a:effectLst/>
                <a:latin typeface="+mn-lt"/>
                <a:ea typeface="+mn-ea"/>
                <a:cs typeface="+mn-cs"/>
              </a:rPr>
              <a:t>vote </a:t>
            </a:r>
            <a:r>
              <a:rPr lang="en-ZA" sz="1200" kern="1200" dirty="0">
                <a:solidFill>
                  <a:schemeClr val="tx1"/>
                </a:solidFill>
                <a:effectLst/>
                <a:latin typeface="+mn-lt"/>
                <a:ea typeface="+mn-ea"/>
                <a:cs typeface="+mn-cs"/>
              </a:rPr>
              <a:t>– you should! It’s your right as a citizen and an important part of our democracy.</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AE00839-A4AE-4D35-9546-39C352A5BE28}" type="slidenum">
              <a:rPr lang="en-US" smtClean="0"/>
              <a:t>10</a:t>
            </a:fld>
            <a:endParaRPr lang="en-US"/>
          </a:p>
        </p:txBody>
      </p:sp>
    </p:spTree>
    <p:extLst>
      <p:ext uri="{BB962C8B-B14F-4D97-AF65-F5344CB8AC3E}">
        <p14:creationId xmlns:p14="http://schemas.microsoft.com/office/powerpoint/2010/main" val="469752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sz="1200" kern="1200" dirty="0">
                <a:solidFill>
                  <a:schemeClr val="tx1"/>
                </a:solidFill>
                <a:effectLst/>
                <a:latin typeface="+mn-lt"/>
                <a:ea typeface="+mn-ea"/>
                <a:cs typeface="+mn-cs"/>
              </a:rPr>
              <a:t>Thinking back on what we have covered, do you have any questions before we move on?</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Whilst you prepare for </a:t>
            </a:r>
            <a:r>
              <a:rPr lang="en-ZA" sz="1200" b="1" i="1" u="sng" kern="1200" dirty="0">
                <a:solidFill>
                  <a:schemeClr val="tx1"/>
                </a:solidFill>
                <a:effectLst/>
                <a:latin typeface="+mn-lt"/>
                <a:ea typeface="+mn-ea"/>
                <a:cs typeface="+mn-cs"/>
              </a:rPr>
              <a:t>Lesson 1 – PowerPoint 2</a:t>
            </a:r>
            <a:r>
              <a:rPr lang="en-ZA" sz="1200" kern="1200" dirty="0">
                <a:solidFill>
                  <a:schemeClr val="tx1"/>
                </a:solidFill>
                <a:effectLst/>
                <a:latin typeface="+mn-lt"/>
                <a:ea typeface="+mn-ea"/>
                <a:cs typeface="+mn-cs"/>
              </a:rPr>
              <a:t>, give the class a few minutes to finish off </a:t>
            </a:r>
            <a:r>
              <a:rPr lang="en-ZA" sz="1200" b="1" i="1" kern="1200" dirty="0">
                <a:solidFill>
                  <a:schemeClr val="tx1"/>
                </a:solidFill>
                <a:effectLst/>
                <a:latin typeface="+mn-lt"/>
                <a:ea typeface="+mn-ea"/>
                <a:cs typeface="+mn-cs"/>
              </a:rPr>
              <a:t>Activity 1 (</a:t>
            </a:r>
            <a:r>
              <a:rPr lang="en-ZA" sz="1200" b="1" i="1" u="sng" kern="1200" dirty="0">
                <a:solidFill>
                  <a:schemeClr val="tx1"/>
                </a:solidFill>
                <a:effectLst/>
                <a:latin typeface="+mn-lt"/>
                <a:ea typeface="+mn-ea"/>
                <a:cs typeface="+mn-cs"/>
              </a:rPr>
              <a:t>Lesson 1 – Worksheet</a:t>
            </a:r>
            <a:r>
              <a:rPr lang="en-ZA" sz="1200" b="1"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AE00839-A4AE-4D35-9546-39C352A5BE28}" type="slidenum">
              <a:rPr lang="en-US" smtClean="0"/>
              <a:t>11</a:t>
            </a:fld>
            <a:endParaRPr lang="en-US"/>
          </a:p>
        </p:txBody>
      </p:sp>
    </p:spTree>
    <p:extLst>
      <p:ext uri="{BB962C8B-B14F-4D97-AF65-F5344CB8AC3E}">
        <p14:creationId xmlns:p14="http://schemas.microsoft.com/office/powerpoint/2010/main" val="2434954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In our previous lesson – we touched on what the CONSTITUTION is and what it is about.</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a:t>
            </a:r>
            <a:r>
              <a:rPr lang="en-ZA" sz="1200" kern="1200" dirty="0">
                <a:solidFill>
                  <a:schemeClr val="tx1"/>
                </a:solidFill>
                <a:effectLst/>
                <a:latin typeface="+mn-lt"/>
                <a:ea typeface="+mn-ea"/>
                <a:cs typeface="+mn-cs"/>
              </a:rPr>
              <a:t>h</a:t>
            </a:r>
            <a:r>
              <a:rPr lang="en-US" sz="1200" kern="1200" dirty="0">
                <a:solidFill>
                  <a:schemeClr val="tx1"/>
                </a:solidFill>
                <a:effectLst/>
                <a:latin typeface="+mn-lt"/>
                <a:ea typeface="+mn-ea"/>
                <a:cs typeface="+mn-cs"/>
              </a:rPr>
              <a:t>ink back – what do you remember??</a:t>
            </a:r>
          </a:p>
          <a:p>
            <a:pPr marL="171450" indent="-171450">
              <a:buFont typeface="Arial" panose="020B0604020202020204" pitchFamily="34" charset="0"/>
              <a:buChar char="•"/>
            </a:pPr>
            <a:r>
              <a:rPr lang="en-ZA" sz="1200" kern="1200" dirty="0">
                <a:solidFill>
                  <a:schemeClr val="tx1"/>
                </a:solidFill>
                <a:effectLst/>
                <a:latin typeface="+mn-lt"/>
                <a:ea typeface="+mn-ea"/>
                <a:cs typeface="+mn-cs"/>
              </a:rPr>
              <a:t>In South Africa’s history - there was the need to set up a democratic government to uphold human rights, dignity, freedom, and equality of all people. Democracy is best implemented and guaranteed by a Constitution. South Africa is what we call a </a:t>
            </a:r>
            <a:r>
              <a:rPr lang="en-ZA" sz="1200" b="1" i="1" kern="1200" dirty="0">
                <a:solidFill>
                  <a:schemeClr val="tx1"/>
                </a:solidFill>
                <a:effectLst/>
                <a:latin typeface="+mn-lt"/>
                <a:ea typeface="+mn-ea"/>
                <a:cs typeface="+mn-cs"/>
              </a:rPr>
              <a:t>constitutional democracy</a:t>
            </a:r>
            <a:r>
              <a:rPr lang="en-ZA"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The Constitution of a country is a set of rules and values for those who govern and those who are governed. </a:t>
            </a: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Simply put, the Constitution applies to everyone, all the laws, everything anyone ever does in South Africa. This includes the government, businesses, and all of us as individuals must be in line with the Constitution. </a:t>
            </a: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The South African Constitution of 1996 is the supreme legal document of the Republic of South Africa. It protects the rights of citizens and holds political leaders accountable, in line with democratic values and principles.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AE00839-A4AE-4D35-9546-39C352A5BE28}" type="slidenum">
              <a:rPr lang="en-US" smtClean="0"/>
              <a:t>2</a:t>
            </a:fld>
            <a:endParaRPr lang="en-US"/>
          </a:p>
        </p:txBody>
      </p:sp>
    </p:spTree>
    <p:extLst>
      <p:ext uri="{BB962C8B-B14F-4D97-AF65-F5344CB8AC3E}">
        <p14:creationId xmlns:p14="http://schemas.microsoft.com/office/powerpoint/2010/main" val="1992506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sz="1200" kern="1200" dirty="0">
                <a:solidFill>
                  <a:schemeClr val="tx1"/>
                </a:solidFill>
                <a:effectLst/>
                <a:latin typeface="+mn-lt"/>
                <a:ea typeface="+mn-ea"/>
                <a:cs typeface="+mn-cs"/>
              </a:rPr>
              <a:t>South Africa’s Constitution is said to be one of the most progressive in the world as human rights are given clear importance in the Constitution.</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The Constitution was formally approved by the Constitutional Court on 4 December 1996 and took effect on 4 February 1997.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The Constitution is the supreme law of the land. No other law or government action can take the place of the provisions within the Constitution.</a:t>
            </a: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Watch: Is South Africa's Constitution the best in the world?</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u="sng" kern="1200" dirty="0">
                <a:solidFill>
                  <a:schemeClr val="tx1"/>
                </a:solidFill>
                <a:effectLst/>
                <a:latin typeface="+mn-lt"/>
                <a:ea typeface="+mn-ea"/>
                <a:cs typeface="+mn-cs"/>
                <a:hlinkClick r:id="rId3"/>
              </a:rPr>
              <a:t>https://www.youtube.com/watch?v=xBQbO5fFBMc</a:t>
            </a:r>
            <a:r>
              <a:rPr lang="en-ZA" sz="1200" kern="1200" dirty="0">
                <a:solidFill>
                  <a:schemeClr val="tx1"/>
                </a:solidFill>
                <a:effectLst/>
                <a:latin typeface="+mn-lt"/>
                <a:ea typeface="+mn-ea"/>
                <a:cs typeface="+mn-cs"/>
              </a:rPr>
              <a:t> (1 min 46 sec)</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AE00839-A4AE-4D35-9546-39C352A5BE28}" type="slidenum">
              <a:rPr lang="en-US" smtClean="0"/>
              <a:t>3</a:t>
            </a:fld>
            <a:endParaRPr lang="en-US"/>
          </a:p>
        </p:txBody>
      </p:sp>
    </p:spTree>
    <p:extLst>
      <p:ext uri="{BB962C8B-B14F-4D97-AF65-F5344CB8AC3E}">
        <p14:creationId xmlns:p14="http://schemas.microsoft.com/office/powerpoint/2010/main" val="417865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Constitution aims to:</a:t>
            </a:r>
          </a:p>
          <a:p>
            <a:pPr marL="628650" lvl="1" indent="-171450">
              <a:buFont typeface="Courier New" panose="02070309020205020404" pitchFamily="49" charset="0"/>
              <a:buChar char="o"/>
            </a:pPr>
            <a:r>
              <a:rPr lang="en-US" dirty="0"/>
              <a:t>heal the divisions of the past and establish a society based on democratic values, social justice and fundamental human rights.</a:t>
            </a:r>
          </a:p>
          <a:p>
            <a:pPr marL="628650" lvl="1" indent="-171450">
              <a:buFont typeface="Courier New" panose="02070309020205020404" pitchFamily="49" charset="0"/>
              <a:buChar char="o"/>
            </a:pPr>
            <a:r>
              <a:rPr lang="en-US" dirty="0"/>
              <a:t>improve the quality of life of all citizens and free the potential of each person.</a:t>
            </a:r>
          </a:p>
          <a:p>
            <a:pPr marL="628650" lvl="1" indent="-171450">
              <a:buFont typeface="Courier New" panose="02070309020205020404" pitchFamily="49" charset="0"/>
              <a:buChar char="o"/>
            </a:pPr>
            <a:r>
              <a:rPr lang="en-US" dirty="0"/>
              <a:t>lay the foundations for a democratic and open society in which government is based on the will of the people, and in which every citizen is equally protected by the law.</a:t>
            </a:r>
          </a:p>
          <a:p>
            <a:pPr marL="628650" lvl="1" indent="-171450">
              <a:buFont typeface="Courier New" panose="02070309020205020404" pitchFamily="49" charset="0"/>
              <a:buChar char="o"/>
            </a:pPr>
            <a:r>
              <a:rPr lang="en-US" dirty="0"/>
              <a:t>build a united and democratic South Africa that can take its rightful place as a sovereign state in the family of nations.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Fundamental rights</a:t>
            </a:r>
          </a:p>
          <a:p>
            <a:pPr marL="628650" lvl="1" indent="-171450">
              <a:buFont typeface="Courier New" panose="02070309020205020404" pitchFamily="49" charset="0"/>
              <a:buChar char="o"/>
            </a:pPr>
            <a:r>
              <a:rPr lang="en-US" dirty="0"/>
              <a:t>The rights contained in Chapter 2 of the Constitution protects the rights and freedom of individuals. The Constitutional Court safeguards these rights and determines whether actions by the state are in agreement with what the Constitution states. </a:t>
            </a:r>
          </a:p>
          <a:p>
            <a:endParaRPr lang="en-US" dirty="0"/>
          </a:p>
        </p:txBody>
      </p:sp>
      <p:sp>
        <p:nvSpPr>
          <p:cNvPr id="4" name="Slide Number Placeholder 3"/>
          <p:cNvSpPr>
            <a:spLocks noGrp="1"/>
          </p:cNvSpPr>
          <p:nvPr>
            <p:ph type="sldNum" sz="quarter" idx="5"/>
          </p:nvPr>
        </p:nvSpPr>
        <p:spPr/>
        <p:txBody>
          <a:bodyPr/>
          <a:lstStyle/>
          <a:p>
            <a:fld id="{DAE00839-A4AE-4D35-9546-39C352A5BE28}" type="slidenum">
              <a:rPr lang="en-US" smtClean="0"/>
              <a:t>4</a:t>
            </a:fld>
            <a:endParaRPr lang="en-US"/>
          </a:p>
        </p:txBody>
      </p:sp>
    </p:spTree>
    <p:extLst>
      <p:ext uri="{BB962C8B-B14F-4D97-AF65-F5344CB8AC3E}">
        <p14:creationId xmlns:p14="http://schemas.microsoft.com/office/powerpoint/2010/main" val="1448938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sz="1200" kern="1200" dirty="0">
                <a:solidFill>
                  <a:schemeClr val="tx1"/>
                </a:solidFill>
                <a:effectLst/>
                <a:latin typeface="+mn-lt"/>
                <a:ea typeface="+mn-ea"/>
                <a:cs typeface="+mn-cs"/>
              </a:rPr>
              <a:t>Let’s unpack the term VALUES and what they mean before we move on.</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Can anyone tell the class what the term VALUES means?</a:t>
            </a: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1" kern="1200" dirty="0">
                <a:solidFill>
                  <a:schemeClr val="tx1"/>
                </a:solidFill>
                <a:effectLst/>
                <a:latin typeface="+mn-lt"/>
                <a:ea typeface="+mn-ea"/>
                <a:cs typeface="+mn-cs"/>
              </a:rPr>
              <a:t>How can we define values?</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Values are individual beliefs that motivate people to act one way or another. </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They serve as a guide for human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a:t>
            </a:r>
          </a:p>
          <a:p>
            <a:pPr marL="0" indent="0">
              <a:buFont typeface="Arial" panose="020B0604020202020204" pitchFamily="34" charset="0"/>
              <a:buNone/>
            </a:pP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Generally, people are predisposed to adopt the values that they are raised with. People also tend to believe that those values are “right” because they are the values of their culture.</a:t>
            </a:r>
          </a:p>
          <a:p>
            <a:pPr marL="0" indent="0">
              <a:buFont typeface="Arial" panose="020B0604020202020204" pitchFamily="34" charset="0"/>
              <a:buNone/>
            </a:pPr>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Values are society’s </a:t>
            </a:r>
            <a:r>
              <a:rPr lang="en-US" sz="1200" b="1" u="sng" kern="1200" dirty="0">
                <a:solidFill>
                  <a:schemeClr val="tx1"/>
                </a:solidFill>
                <a:effectLst/>
                <a:latin typeface="+mn-lt"/>
                <a:ea typeface="+mn-ea"/>
                <a:cs typeface="+mn-cs"/>
              </a:rPr>
              <a:t>shared beliefs about what is good or bad and how people should act.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AE00839-A4AE-4D35-9546-39C352A5BE28}" type="slidenum">
              <a:rPr lang="en-US" smtClean="0"/>
              <a:t>5</a:t>
            </a:fld>
            <a:endParaRPr lang="en-US"/>
          </a:p>
        </p:txBody>
      </p:sp>
    </p:spTree>
    <p:extLst>
      <p:ext uri="{BB962C8B-B14F-4D97-AF65-F5344CB8AC3E}">
        <p14:creationId xmlns:p14="http://schemas.microsoft.com/office/powerpoint/2010/main" val="148147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sz="1200" kern="1200" dirty="0">
                <a:solidFill>
                  <a:schemeClr val="tx1"/>
                </a:solidFill>
                <a:effectLst/>
                <a:latin typeface="+mn-lt"/>
                <a:ea typeface="+mn-ea"/>
                <a:cs typeface="+mn-cs"/>
              </a:rPr>
              <a:t>Constitutional Values: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Constitutional values enabled South Africa to overcome its history and create a new national identity based on equality, freedom and dignity.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1" kern="1200" dirty="0">
                <a:solidFill>
                  <a:schemeClr val="tx1"/>
                </a:solidFill>
                <a:effectLst/>
                <a:latin typeface="+mn-lt"/>
                <a:ea typeface="+mn-ea"/>
                <a:cs typeface="+mn-cs"/>
              </a:rPr>
              <a:t>Constitutional values that come from the Constitution include</a:t>
            </a:r>
            <a:r>
              <a:rPr lang="en-ZA"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a:solidFill>
                  <a:schemeClr val="tx1"/>
                </a:solidFill>
                <a:effectLst/>
                <a:latin typeface="+mn-lt"/>
                <a:ea typeface="+mn-ea"/>
                <a:cs typeface="+mn-cs"/>
              </a:rPr>
              <a:t>human dignity, the achievement of equality and the advancement of human rights and freedom.</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a:solidFill>
                  <a:schemeClr val="tx1"/>
                </a:solidFill>
                <a:effectLst/>
                <a:latin typeface="+mn-lt"/>
                <a:ea typeface="+mn-ea"/>
                <a:cs typeface="+mn-cs"/>
              </a:rPr>
              <a:t>non-racialism and non-sexism.</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a:solidFill>
                  <a:schemeClr val="tx1"/>
                </a:solidFill>
                <a:effectLst/>
                <a:latin typeface="+mn-lt"/>
                <a:ea typeface="+mn-ea"/>
                <a:cs typeface="+mn-cs"/>
              </a:rPr>
              <a:t>supremacy of the Constitution.</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a:solidFill>
                  <a:schemeClr val="tx1"/>
                </a:solidFill>
                <a:effectLst/>
                <a:latin typeface="+mn-lt"/>
                <a:ea typeface="+mn-ea"/>
                <a:cs typeface="+mn-cs"/>
              </a:rPr>
              <a:t>universal adult suffrage, a national common voters’ roll, regular elections, and a multiparty system of democratic government to ensure accountability, responsiveness and openness.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Watch: South African Constitutional Values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u="sng" kern="1200" dirty="0">
                <a:solidFill>
                  <a:schemeClr val="tx1"/>
                </a:solidFill>
                <a:effectLst/>
                <a:latin typeface="+mn-lt"/>
                <a:ea typeface="+mn-ea"/>
                <a:cs typeface="+mn-cs"/>
                <a:hlinkClick r:id="rId3"/>
              </a:rPr>
              <a:t>https://www.youtube.com/watch?v=HpGodwo0gAU</a:t>
            </a:r>
            <a:r>
              <a:rPr lang="en-ZA" sz="1200" kern="1200" dirty="0">
                <a:solidFill>
                  <a:schemeClr val="tx1"/>
                </a:solidFill>
                <a:effectLst/>
                <a:latin typeface="+mn-lt"/>
                <a:ea typeface="+mn-ea"/>
                <a:cs typeface="+mn-cs"/>
              </a:rPr>
              <a:t> (1 min 59 sec)</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AE00839-A4AE-4D35-9546-39C352A5BE28}" type="slidenum">
              <a:rPr lang="en-US" smtClean="0"/>
              <a:t>6</a:t>
            </a:fld>
            <a:endParaRPr lang="en-US"/>
          </a:p>
        </p:txBody>
      </p:sp>
    </p:spTree>
    <p:extLst>
      <p:ext uri="{BB962C8B-B14F-4D97-AF65-F5344CB8AC3E}">
        <p14:creationId xmlns:p14="http://schemas.microsoft.com/office/powerpoint/2010/main" val="2061372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Three main Constitutional values we uphold:</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Human dignity</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Treat other people with respect.</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Language should be appropriate.</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Bullying should be stopped.</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Be kind and compassionate.</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Equality</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Do not discriminate against anyone who is different.</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Know your rights.</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Help your community with community and upskilling.</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Freedom</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Take charge of your own destiny.</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Take part in democratic processes.</a:t>
            </a: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Stand up for the freedom of others, respect others’ opinions, religion, cultures and beliefs.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Constitutional values: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i="1" kern="1200" dirty="0">
                <a:solidFill>
                  <a:schemeClr val="tx1"/>
                </a:solidFill>
                <a:effectLst/>
                <a:latin typeface="+mn-lt"/>
                <a:ea typeface="+mn-ea"/>
                <a:cs typeface="+mn-cs"/>
              </a:rPr>
              <a:t>Dignity </a:t>
            </a:r>
            <a:r>
              <a:rPr lang="en-ZA" sz="1200" kern="1200" dirty="0">
                <a:solidFill>
                  <a:schemeClr val="tx1"/>
                </a:solidFill>
                <a:effectLst/>
                <a:latin typeface="+mn-lt"/>
                <a:ea typeface="+mn-ea"/>
                <a:cs typeface="+mn-cs"/>
              </a:rPr>
              <a:t>means that we all have the right to be valued and respected, and to be treated ethically. Everyone has the right to be treated with dignity – but remember for you to be treated that way, you need to treat others that way as well. Every person has value as an individual and is important, and no one deserves to be degraded. The Constitution states that human dignity is something that we all have the right to, and that means that we must treat others with dignity. </a:t>
            </a: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i="1" kern="1200" dirty="0">
                <a:solidFill>
                  <a:schemeClr val="tx1"/>
                </a:solidFill>
                <a:effectLst/>
                <a:latin typeface="+mn-lt"/>
                <a:ea typeface="+mn-ea"/>
                <a:cs typeface="+mn-cs"/>
              </a:rPr>
              <a:t>Equality</a:t>
            </a:r>
            <a:r>
              <a:rPr lang="en-ZA" sz="1200" kern="1200" dirty="0">
                <a:solidFill>
                  <a:schemeClr val="tx1"/>
                </a:solidFill>
                <a:effectLst/>
                <a:latin typeface="+mn-lt"/>
                <a:ea typeface="+mn-ea"/>
                <a:cs typeface="+mn-cs"/>
              </a:rPr>
              <a:t> is about ensuring that every individual has an equal opportunity to make the most of their lives and talents. It is also the belief that no one should have less chances because of circumstances. Such as where they were born, where they come from, what they believe, or whether they have a disability. </a:t>
            </a: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i="1" kern="1200" dirty="0">
                <a:solidFill>
                  <a:schemeClr val="tx1"/>
                </a:solidFill>
                <a:effectLst/>
                <a:latin typeface="+mn-lt"/>
                <a:ea typeface="+mn-ea"/>
                <a:cs typeface="+mn-cs"/>
              </a:rPr>
              <a:t>Human rights &amp; freedom</a:t>
            </a:r>
            <a:r>
              <a:rPr lang="en-ZA" sz="1200" kern="1200" dirty="0">
                <a:solidFill>
                  <a:schemeClr val="tx1"/>
                </a:solidFill>
                <a:effectLst/>
                <a:latin typeface="+mn-lt"/>
                <a:ea typeface="+mn-ea"/>
                <a:cs typeface="+mn-cs"/>
              </a:rPr>
              <a:t>: Human rights are rights inherent to ALL human beings, regardless of race, gender, nationality, ethnicity, language, religion, or any other status. Human rights include the right to life and liberty, freedom from slavery and torture, freedom of opinion and expression, the right to work and education, and many more.</a:t>
            </a: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1" kern="1200" dirty="0">
                <a:solidFill>
                  <a:schemeClr val="tx1"/>
                </a:solidFill>
                <a:effectLst/>
                <a:latin typeface="+mn-lt"/>
                <a:ea typeface="+mn-ea"/>
                <a:cs typeface="+mn-cs"/>
              </a:rPr>
              <a:t>Non-racialism and non-sexism:</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Our Constitution lays the groundwork for a society that does not discriminate against anyone – meaning that gender and race should not have any bearing on anyone’s rights. Equality for all, regardless of who they are or their origins.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1" kern="1200" dirty="0">
                <a:solidFill>
                  <a:schemeClr val="tx1"/>
                </a:solidFill>
                <a:effectLst/>
                <a:latin typeface="+mn-lt"/>
                <a:ea typeface="+mn-ea"/>
                <a:cs typeface="+mn-cs"/>
              </a:rPr>
              <a:t>Supremacy of the Constitution:</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The Constitution essentially represents the highest authority when it comes to laws. This means that no one can ignore what is stated in the Constitution. This also means that no one is above the law in any way.</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1" i="1" kern="1200" dirty="0">
                <a:solidFill>
                  <a:schemeClr val="tx1"/>
                </a:solidFill>
                <a:effectLst/>
                <a:latin typeface="+mn-lt"/>
                <a:ea typeface="+mn-ea"/>
                <a:cs typeface="+mn-cs"/>
              </a:rPr>
              <a:t>Universal adult suffrage</a:t>
            </a:r>
            <a:r>
              <a:rPr lang="en-ZA" sz="1200" kern="1200" dirty="0">
                <a:solidFill>
                  <a:schemeClr val="tx1"/>
                </a:solidFill>
                <a:effectLst/>
                <a:latin typeface="+mn-lt"/>
                <a:ea typeface="+mn-ea"/>
                <a:cs typeface="+mn-cs"/>
              </a:rPr>
              <a:t> means that all citizens (18 years and older) can vote regardless of race, gender, or any restriction. T</a:t>
            </a:r>
            <a:r>
              <a:rPr lang="en-US" sz="1200" kern="1200" dirty="0">
                <a:solidFill>
                  <a:schemeClr val="tx1"/>
                </a:solidFill>
                <a:effectLst/>
                <a:latin typeface="+mn-lt"/>
                <a:ea typeface="+mn-ea"/>
                <a:cs typeface="+mn-cs"/>
              </a:rPr>
              <a:t>his means the right of all people to vote in elections, without any discrimination, is one of the most fundamental of all human rights and civil liberties. </a:t>
            </a:r>
            <a:r>
              <a:rPr lang="en-ZA" sz="1200" b="1" i="1" kern="1200" dirty="0">
                <a:solidFill>
                  <a:schemeClr val="tx1"/>
                </a:solidFill>
                <a:effectLst/>
                <a:latin typeface="+mn-lt"/>
                <a:ea typeface="+mn-ea"/>
                <a:cs typeface="+mn-cs"/>
              </a:rPr>
              <a:t>The national common voters roll</a:t>
            </a:r>
            <a:r>
              <a:rPr lang="en-ZA" sz="1200" kern="1200" dirty="0">
                <a:solidFill>
                  <a:schemeClr val="tx1"/>
                </a:solidFill>
                <a:effectLst/>
                <a:latin typeface="+mn-lt"/>
                <a:ea typeface="+mn-ea"/>
                <a:cs typeface="+mn-cs"/>
              </a:rPr>
              <a:t> is a centralised register of all citizens that are registered to vote – in order to be on the roll, you have to be registered and this is linked to your ID number.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South Africa’s national and provincial elections take place every five years. Voters vote for a political party or for an independent candidate. This has been the case since the 2024 National and Provincial Elections.  A political party then gets a share of the seats in Parliament in proportion to the number of votes it got in the election.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AE00839-A4AE-4D35-9546-39C352A5BE28}" type="slidenum">
              <a:rPr lang="en-US" smtClean="0"/>
              <a:t>7</a:t>
            </a:fld>
            <a:endParaRPr lang="en-US"/>
          </a:p>
        </p:txBody>
      </p:sp>
    </p:spTree>
    <p:extLst>
      <p:ext uri="{BB962C8B-B14F-4D97-AF65-F5344CB8AC3E}">
        <p14:creationId xmlns:p14="http://schemas.microsoft.com/office/powerpoint/2010/main" val="839617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sz="1200" kern="1200" dirty="0">
                <a:solidFill>
                  <a:schemeClr val="tx1"/>
                </a:solidFill>
                <a:effectLst/>
                <a:latin typeface="+mn-lt"/>
                <a:ea typeface="+mn-ea"/>
                <a:cs typeface="+mn-cs"/>
              </a:rPr>
              <a:t>Let’s go back to the very first bullet: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1" i="1" kern="1200" dirty="0">
                <a:solidFill>
                  <a:schemeClr val="tx1"/>
                </a:solidFill>
                <a:effectLst/>
                <a:latin typeface="+mn-lt"/>
                <a:ea typeface="+mn-ea"/>
                <a:cs typeface="+mn-cs"/>
              </a:rPr>
              <a:t>Human dignity</a:t>
            </a:r>
            <a:r>
              <a:rPr lang="en-ZA" sz="1200" i="1" kern="1200" dirty="0">
                <a:solidFill>
                  <a:schemeClr val="tx1"/>
                </a:solidFill>
                <a:effectLst/>
                <a:latin typeface="+mn-lt"/>
                <a:ea typeface="+mn-ea"/>
                <a:cs typeface="+mn-cs"/>
              </a:rPr>
              <a:t>, the achievement of equality and the advancement of HUMAN RIGHTS and freedom</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What are human rights and why do they matter?</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u="sng" kern="1200" dirty="0">
                <a:solidFill>
                  <a:schemeClr val="tx1"/>
                </a:solidFill>
                <a:effectLst/>
                <a:latin typeface="+mn-lt"/>
                <a:ea typeface="+mn-ea"/>
                <a:cs typeface="+mn-cs"/>
                <a:hlinkClick r:id="rId3"/>
              </a:rPr>
              <a:t>https://www.youtube.com/watch?v=4PZmVCabmsc</a:t>
            </a:r>
            <a:r>
              <a:rPr lang="en-ZA" sz="1200" u="sng" kern="120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(1 min 35 sec)</a:t>
            </a: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Every single person has the right to have their dignity respected and protected. They also have the right to believe or think what they want, even if their beliefs are different to others. Everyone has the right to practice the religion of their choice and any way they choose provided that their actions do not go against the Constitution. For example, schools, can follow religious practices (like having prayers in the morning) learners cannot be forced to attend or take part.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AE00839-A4AE-4D35-9546-39C352A5BE28}" type="slidenum">
              <a:rPr lang="en-US" smtClean="0"/>
              <a:t>8</a:t>
            </a:fld>
            <a:endParaRPr lang="en-US"/>
          </a:p>
        </p:txBody>
      </p:sp>
    </p:spTree>
    <p:extLst>
      <p:ext uri="{BB962C8B-B14F-4D97-AF65-F5344CB8AC3E}">
        <p14:creationId xmlns:p14="http://schemas.microsoft.com/office/powerpoint/2010/main" val="3532380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Other values we uphold:</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Right to family or parental care</a:t>
            </a:r>
            <a:r>
              <a:rPr lang="en-ZA" sz="1200" kern="1200" dirty="0">
                <a:solidFill>
                  <a:schemeClr val="tx1"/>
                </a:solidFill>
                <a:effectLst/>
                <a:latin typeface="+mn-lt"/>
                <a:ea typeface="+mn-ea"/>
                <a:cs typeface="+mn-cs"/>
              </a:rPr>
              <a:t> means to honour, respect and help your parents, be kind and loyal to your family.</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Right to live in a safe environment</a:t>
            </a:r>
            <a:r>
              <a:rPr lang="en-ZA" sz="1200" kern="1200" dirty="0">
                <a:solidFill>
                  <a:schemeClr val="tx1"/>
                </a:solidFill>
                <a:effectLst/>
                <a:latin typeface="+mn-lt"/>
                <a:ea typeface="+mn-ea"/>
                <a:cs typeface="+mn-cs"/>
              </a:rPr>
              <a:t> includes promoting sustainable development, protecting animal and plant life, preventing pollution and not wasting scarce resources like water and electricity</a:t>
            </a:r>
            <a:r>
              <a:rPr lang="en-ZA"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Right to citizenship</a:t>
            </a:r>
            <a:r>
              <a:rPr lang="en-ZA" sz="1200" kern="1200" dirty="0">
                <a:solidFill>
                  <a:schemeClr val="tx1"/>
                </a:solidFill>
                <a:effectLst/>
                <a:latin typeface="+mn-lt"/>
                <a:ea typeface="+mn-ea"/>
                <a:cs typeface="+mn-cs"/>
              </a:rPr>
              <a:t> includes to: </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a:solidFill>
                  <a:schemeClr val="tx1"/>
                </a:solidFill>
                <a:effectLst/>
                <a:latin typeface="+mn-lt"/>
                <a:ea typeface="+mn-ea"/>
                <a:cs typeface="+mn-cs"/>
              </a:rPr>
              <a:t>Obey the laws of our country, ensure that others do so as well.</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a:solidFill>
                  <a:schemeClr val="tx1"/>
                </a:solidFill>
                <a:effectLst/>
                <a:latin typeface="+mn-lt"/>
                <a:ea typeface="+mn-ea"/>
                <a:cs typeface="+mn-cs"/>
              </a:rPr>
              <a:t>Contribute to making South Africa a great country.</a:t>
            </a: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What this all comes down to is that everyone has a say about how the country is run. In a democracy, the government is put into power by its citizens. </a:t>
            </a: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The adult citizens of a democracy elect their government. One way they do this is by choosing people to stand for them in a parliament. In a multi-party system, the party that gets the majority votes governs the country.</a:t>
            </a:r>
            <a:endParaRPr lang="en-US" dirty="0"/>
          </a:p>
        </p:txBody>
      </p:sp>
      <p:sp>
        <p:nvSpPr>
          <p:cNvPr id="4" name="Slide Number Placeholder 3"/>
          <p:cNvSpPr>
            <a:spLocks noGrp="1"/>
          </p:cNvSpPr>
          <p:nvPr>
            <p:ph type="sldNum" sz="quarter" idx="5"/>
          </p:nvPr>
        </p:nvSpPr>
        <p:spPr/>
        <p:txBody>
          <a:bodyPr/>
          <a:lstStyle/>
          <a:p>
            <a:fld id="{DAE00839-A4AE-4D35-9546-39C352A5BE28}" type="slidenum">
              <a:rPr lang="en-US" smtClean="0"/>
              <a:t>9</a:t>
            </a:fld>
            <a:endParaRPr lang="en-US"/>
          </a:p>
        </p:txBody>
      </p:sp>
    </p:spTree>
    <p:extLst>
      <p:ext uri="{BB962C8B-B14F-4D97-AF65-F5344CB8AC3E}">
        <p14:creationId xmlns:p14="http://schemas.microsoft.com/office/powerpoint/2010/main" val="2267195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E64E3-2A14-10F5-3C3D-E435654852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65A801-B2D2-6D96-B090-5E5EB61681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F54276-9B76-4F3B-8477-2E3D14F42E11}"/>
              </a:ext>
            </a:extLst>
          </p:cNvPr>
          <p:cNvSpPr>
            <a:spLocks noGrp="1"/>
          </p:cNvSpPr>
          <p:nvPr>
            <p:ph type="dt" sz="half" idx="10"/>
          </p:nvPr>
        </p:nvSpPr>
        <p:spPr/>
        <p:txBody>
          <a:bodyPr/>
          <a:lstStyle/>
          <a:p>
            <a:fld id="{58F6BC15-2708-45EA-8CFD-94157FD85B14}" type="datetimeFigureOut">
              <a:rPr lang="en-US" smtClean="0"/>
              <a:t>10/23/2025</a:t>
            </a:fld>
            <a:endParaRPr lang="en-US"/>
          </a:p>
        </p:txBody>
      </p:sp>
      <p:sp>
        <p:nvSpPr>
          <p:cNvPr id="5" name="Footer Placeholder 4">
            <a:extLst>
              <a:ext uri="{FF2B5EF4-FFF2-40B4-BE49-F238E27FC236}">
                <a16:creationId xmlns:a16="http://schemas.microsoft.com/office/drawing/2014/main" id="{29FAB677-673C-4659-40AF-F5A0769518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3D69F4-536E-D4F8-D8CB-C1EE536F7A7E}"/>
              </a:ext>
            </a:extLst>
          </p:cNvPr>
          <p:cNvSpPr>
            <a:spLocks noGrp="1"/>
          </p:cNvSpPr>
          <p:nvPr>
            <p:ph type="sldNum" sz="quarter" idx="12"/>
          </p:nvPr>
        </p:nvSpPr>
        <p:spPr/>
        <p:txBody>
          <a:bodyPr/>
          <a:lstStyle/>
          <a:p>
            <a:fld id="{F19FBE4F-6D50-4E50-8E80-B071C1F1E76D}" type="slidenum">
              <a:rPr lang="en-US" smtClean="0"/>
              <a:t>‹#›</a:t>
            </a:fld>
            <a:endParaRPr lang="en-US"/>
          </a:p>
        </p:txBody>
      </p:sp>
    </p:spTree>
    <p:extLst>
      <p:ext uri="{BB962C8B-B14F-4D97-AF65-F5344CB8AC3E}">
        <p14:creationId xmlns:p14="http://schemas.microsoft.com/office/powerpoint/2010/main" val="3712609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3B0CF-2F1E-21BD-A337-485CEA6AD3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175369-AC3F-DE66-B349-6AE1A066B8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C4941A-0D31-6247-A1A9-366CDFE4ED84}"/>
              </a:ext>
            </a:extLst>
          </p:cNvPr>
          <p:cNvSpPr>
            <a:spLocks noGrp="1"/>
          </p:cNvSpPr>
          <p:nvPr>
            <p:ph type="dt" sz="half" idx="10"/>
          </p:nvPr>
        </p:nvSpPr>
        <p:spPr/>
        <p:txBody>
          <a:bodyPr/>
          <a:lstStyle/>
          <a:p>
            <a:fld id="{58F6BC15-2708-45EA-8CFD-94157FD85B14}" type="datetimeFigureOut">
              <a:rPr lang="en-US" smtClean="0"/>
              <a:t>10/23/2025</a:t>
            </a:fld>
            <a:endParaRPr lang="en-US"/>
          </a:p>
        </p:txBody>
      </p:sp>
      <p:sp>
        <p:nvSpPr>
          <p:cNvPr id="5" name="Footer Placeholder 4">
            <a:extLst>
              <a:ext uri="{FF2B5EF4-FFF2-40B4-BE49-F238E27FC236}">
                <a16:creationId xmlns:a16="http://schemas.microsoft.com/office/drawing/2014/main" id="{D553BDB7-DB94-F0B1-3B45-478B52CFC2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550BBA-A42F-0B4C-3941-2928045DCF68}"/>
              </a:ext>
            </a:extLst>
          </p:cNvPr>
          <p:cNvSpPr>
            <a:spLocks noGrp="1"/>
          </p:cNvSpPr>
          <p:nvPr>
            <p:ph type="sldNum" sz="quarter" idx="12"/>
          </p:nvPr>
        </p:nvSpPr>
        <p:spPr/>
        <p:txBody>
          <a:bodyPr/>
          <a:lstStyle/>
          <a:p>
            <a:fld id="{F19FBE4F-6D50-4E50-8E80-B071C1F1E76D}" type="slidenum">
              <a:rPr lang="en-US" smtClean="0"/>
              <a:t>‹#›</a:t>
            </a:fld>
            <a:endParaRPr lang="en-US"/>
          </a:p>
        </p:txBody>
      </p:sp>
    </p:spTree>
    <p:extLst>
      <p:ext uri="{BB962C8B-B14F-4D97-AF65-F5344CB8AC3E}">
        <p14:creationId xmlns:p14="http://schemas.microsoft.com/office/powerpoint/2010/main" val="3864410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0DE09D-73A1-004E-02A2-73714801EF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2B3EC6-F85C-5235-BB06-9BEA601BA0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3076C2-5BDB-6C1A-4A9D-22AA007738BF}"/>
              </a:ext>
            </a:extLst>
          </p:cNvPr>
          <p:cNvSpPr>
            <a:spLocks noGrp="1"/>
          </p:cNvSpPr>
          <p:nvPr>
            <p:ph type="dt" sz="half" idx="10"/>
          </p:nvPr>
        </p:nvSpPr>
        <p:spPr/>
        <p:txBody>
          <a:bodyPr/>
          <a:lstStyle/>
          <a:p>
            <a:fld id="{58F6BC15-2708-45EA-8CFD-94157FD85B14}" type="datetimeFigureOut">
              <a:rPr lang="en-US" smtClean="0"/>
              <a:t>10/23/2025</a:t>
            </a:fld>
            <a:endParaRPr lang="en-US"/>
          </a:p>
        </p:txBody>
      </p:sp>
      <p:sp>
        <p:nvSpPr>
          <p:cNvPr id="5" name="Footer Placeholder 4">
            <a:extLst>
              <a:ext uri="{FF2B5EF4-FFF2-40B4-BE49-F238E27FC236}">
                <a16:creationId xmlns:a16="http://schemas.microsoft.com/office/drawing/2014/main" id="{E45C0C81-7296-8DAD-DF8C-9AF32D7D76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A09D04-C71E-9B61-90D7-C291C3616356}"/>
              </a:ext>
            </a:extLst>
          </p:cNvPr>
          <p:cNvSpPr>
            <a:spLocks noGrp="1"/>
          </p:cNvSpPr>
          <p:nvPr>
            <p:ph type="sldNum" sz="quarter" idx="12"/>
          </p:nvPr>
        </p:nvSpPr>
        <p:spPr/>
        <p:txBody>
          <a:bodyPr/>
          <a:lstStyle/>
          <a:p>
            <a:fld id="{F19FBE4F-6D50-4E50-8E80-B071C1F1E76D}" type="slidenum">
              <a:rPr lang="en-US" smtClean="0"/>
              <a:t>‹#›</a:t>
            </a:fld>
            <a:endParaRPr lang="en-US"/>
          </a:p>
        </p:txBody>
      </p:sp>
    </p:spTree>
    <p:extLst>
      <p:ext uri="{BB962C8B-B14F-4D97-AF65-F5344CB8AC3E}">
        <p14:creationId xmlns:p14="http://schemas.microsoft.com/office/powerpoint/2010/main" val="4289077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7CCC1-3AAB-25C5-ED67-559DEE982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6D04F6-F18A-06BD-6DD8-6670C2203F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C0DCB7-2A95-1B8E-199C-E3E9537085F0}"/>
              </a:ext>
            </a:extLst>
          </p:cNvPr>
          <p:cNvSpPr>
            <a:spLocks noGrp="1"/>
          </p:cNvSpPr>
          <p:nvPr>
            <p:ph type="dt" sz="half" idx="10"/>
          </p:nvPr>
        </p:nvSpPr>
        <p:spPr/>
        <p:txBody>
          <a:bodyPr/>
          <a:lstStyle/>
          <a:p>
            <a:fld id="{58F6BC15-2708-45EA-8CFD-94157FD85B14}" type="datetimeFigureOut">
              <a:rPr lang="en-US" smtClean="0"/>
              <a:t>10/23/2025</a:t>
            </a:fld>
            <a:endParaRPr lang="en-US"/>
          </a:p>
        </p:txBody>
      </p:sp>
      <p:sp>
        <p:nvSpPr>
          <p:cNvPr id="5" name="Footer Placeholder 4">
            <a:extLst>
              <a:ext uri="{FF2B5EF4-FFF2-40B4-BE49-F238E27FC236}">
                <a16:creationId xmlns:a16="http://schemas.microsoft.com/office/drawing/2014/main" id="{584BF169-A6D8-AA2F-13C6-2115896A1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25FC67-F315-49FB-FEB5-3683BC73007B}"/>
              </a:ext>
            </a:extLst>
          </p:cNvPr>
          <p:cNvSpPr>
            <a:spLocks noGrp="1"/>
          </p:cNvSpPr>
          <p:nvPr>
            <p:ph type="sldNum" sz="quarter" idx="12"/>
          </p:nvPr>
        </p:nvSpPr>
        <p:spPr/>
        <p:txBody>
          <a:bodyPr/>
          <a:lstStyle/>
          <a:p>
            <a:fld id="{F19FBE4F-6D50-4E50-8E80-B071C1F1E76D}" type="slidenum">
              <a:rPr lang="en-US" smtClean="0"/>
              <a:t>‹#›</a:t>
            </a:fld>
            <a:endParaRPr lang="en-US"/>
          </a:p>
        </p:txBody>
      </p:sp>
    </p:spTree>
    <p:extLst>
      <p:ext uri="{BB962C8B-B14F-4D97-AF65-F5344CB8AC3E}">
        <p14:creationId xmlns:p14="http://schemas.microsoft.com/office/powerpoint/2010/main" val="2925783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C85BE-DB35-EA0F-B36B-7FBD240308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D07D5-A75C-3675-FB11-DDE17B8582C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EB5E1C-3EE2-957D-87AD-519E9CB7D671}"/>
              </a:ext>
            </a:extLst>
          </p:cNvPr>
          <p:cNvSpPr>
            <a:spLocks noGrp="1"/>
          </p:cNvSpPr>
          <p:nvPr>
            <p:ph type="dt" sz="half" idx="10"/>
          </p:nvPr>
        </p:nvSpPr>
        <p:spPr/>
        <p:txBody>
          <a:bodyPr/>
          <a:lstStyle/>
          <a:p>
            <a:fld id="{58F6BC15-2708-45EA-8CFD-94157FD85B14}" type="datetimeFigureOut">
              <a:rPr lang="en-US" smtClean="0"/>
              <a:t>10/23/2025</a:t>
            </a:fld>
            <a:endParaRPr lang="en-US"/>
          </a:p>
        </p:txBody>
      </p:sp>
      <p:sp>
        <p:nvSpPr>
          <p:cNvPr id="5" name="Footer Placeholder 4">
            <a:extLst>
              <a:ext uri="{FF2B5EF4-FFF2-40B4-BE49-F238E27FC236}">
                <a16:creationId xmlns:a16="http://schemas.microsoft.com/office/drawing/2014/main" id="{D0DCDF9D-37FC-EF8C-3B78-46F43B2397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DD624-F375-C441-E6FA-E1EDBFC5C076}"/>
              </a:ext>
            </a:extLst>
          </p:cNvPr>
          <p:cNvSpPr>
            <a:spLocks noGrp="1"/>
          </p:cNvSpPr>
          <p:nvPr>
            <p:ph type="sldNum" sz="quarter" idx="12"/>
          </p:nvPr>
        </p:nvSpPr>
        <p:spPr/>
        <p:txBody>
          <a:bodyPr/>
          <a:lstStyle/>
          <a:p>
            <a:fld id="{F19FBE4F-6D50-4E50-8E80-B071C1F1E76D}" type="slidenum">
              <a:rPr lang="en-US" smtClean="0"/>
              <a:t>‹#›</a:t>
            </a:fld>
            <a:endParaRPr lang="en-US"/>
          </a:p>
        </p:txBody>
      </p:sp>
    </p:spTree>
    <p:extLst>
      <p:ext uri="{BB962C8B-B14F-4D97-AF65-F5344CB8AC3E}">
        <p14:creationId xmlns:p14="http://schemas.microsoft.com/office/powerpoint/2010/main" val="929036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F68B3-1158-AF64-80D7-357683683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255A93-B959-DC03-F690-B9EFDC2DD9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71B99B-3FC3-C1D2-2792-F7C3FBA3CB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E80858-4BEA-2B55-6343-EEAC96DF0A0E}"/>
              </a:ext>
            </a:extLst>
          </p:cNvPr>
          <p:cNvSpPr>
            <a:spLocks noGrp="1"/>
          </p:cNvSpPr>
          <p:nvPr>
            <p:ph type="dt" sz="half" idx="10"/>
          </p:nvPr>
        </p:nvSpPr>
        <p:spPr/>
        <p:txBody>
          <a:bodyPr/>
          <a:lstStyle/>
          <a:p>
            <a:fld id="{58F6BC15-2708-45EA-8CFD-94157FD85B14}" type="datetimeFigureOut">
              <a:rPr lang="en-US" smtClean="0"/>
              <a:t>10/23/2025</a:t>
            </a:fld>
            <a:endParaRPr lang="en-US"/>
          </a:p>
        </p:txBody>
      </p:sp>
      <p:sp>
        <p:nvSpPr>
          <p:cNvPr id="6" name="Footer Placeholder 5">
            <a:extLst>
              <a:ext uri="{FF2B5EF4-FFF2-40B4-BE49-F238E27FC236}">
                <a16:creationId xmlns:a16="http://schemas.microsoft.com/office/drawing/2014/main" id="{AE51620E-BA26-556D-68AE-BDCE5077B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608048-5526-2D88-2194-CDA12F160E2A}"/>
              </a:ext>
            </a:extLst>
          </p:cNvPr>
          <p:cNvSpPr>
            <a:spLocks noGrp="1"/>
          </p:cNvSpPr>
          <p:nvPr>
            <p:ph type="sldNum" sz="quarter" idx="12"/>
          </p:nvPr>
        </p:nvSpPr>
        <p:spPr/>
        <p:txBody>
          <a:bodyPr/>
          <a:lstStyle/>
          <a:p>
            <a:fld id="{F19FBE4F-6D50-4E50-8E80-B071C1F1E76D}" type="slidenum">
              <a:rPr lang="en-US" smtClean="0"/>
              <a:t>‹#›</a:t>
            </a:fld>
            <a:endParaRPr lang="en-US"/>
          </a:p>
        </p:txBody>
      </p:sp>
    </p:spTree>
    <p:extLst>
      <p:ext uri="{BB962C8B-B14F-4D97-AF65-F5344CB8AC3E}">
        <p14:creationId xmlns:p14="http://schemas.microsoft.com/office/powerpoint/2010/main" val="3662146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992E1-9EF0-D516-C2A1-6561916370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DB4925-E782-1191-370E-742B1913D7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A1F5EB-47FC-8E07-CE12-D1873DCF63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0674C2-7284-355F-F553-1760A628F7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033037-CE85-9C4E-22E0-DC0E388DAB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C6F6F2-AF51-0240-D512-360092EA9E2C}"/>
              </a:ext>
            </a:extLst>
          </p:cNvPr>
          <p:cNvSpPr>
            <a:spLocks noGrp="1"/>
          </p:cNvSpPr>
          <p:nvPr>
            <p:ph type="dt" sz="half" idx="10"/>
          </p:nvPr>
        </p:nvSpPr>
        <p:spPr/>
        <p:txBody>
          <a:bodyPr/>
          <a:lstStyle/>
          <a:p>
            <a:fld id="{58F6BC15-2708-45EA-8CFD-94157FD85B14}" type="datetimeFigureOut">
              <a:rPr lang="en-US" smtClean="0"/>
              <a:t>10/23/2025</a:t>
            </a:fld>
            <a:endParaRPr lang="en-US"/>
          </a:p>
        </p:txBody>
      </p:sp>
      <p:sp>
        <p:nvSpPr>
          <p:cNvPr id="8" name="Footer Placeholder 7">
            <a:extLst>
              <a:ext uri="{FF2B5EF4-FFF2-40B4-BE49-F238E27FC236}">
                <a16:creationId xmlns:a16="http://schemas.microsoft.com/office/drawing/2014/main" id="{0C718484-132F-A88B-7FBB-489F117A0D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684B30-4794-A2B5-FA7B-0EA53CB34720}"/>
              </a:ext>
            </a:extLst>
          </p:cNvPr>
          <p:cNvSpPr>
            <a:spLocks noGrp="1"/>
          </p:cNvSpPr>
          <p:nvPr>
            <p:ph type="sldNum" sz="quarter" idx="12"/>
          </p:nvPr>
        </p:nvSpPr>
        <p:spPr/>
        <p:txBody>
          <a:bodyPr/>
          <a:lstStyle/>
          <a:p>
            <a:fld id="{F19FBE4F-6D50-4E50-8E80-B071C1F1E76D}" type="slidenum">
              <a:rPr lang="en-US" smtClean="0"/>
              <a:t>‹#›</a:t>
            </a:fld>
            <a:endParaRPr lang="en-US"/>
          </a:p>
        </p:txBody>
      </p:sp>
    </p:spTree>
    <p:extLst>
      <p:ext uri="{BB962C8B-B14F-4D97-AF65-F5344CB8AC3E}">
        <p14:creationId xmlns:p14="http://schemas.microsoft.com/office/powerpoint/2010/main" val="963245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2B4BF-63B3-9B3D-A178-CAF3C50A7E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C159D3-14B9-AB38-90CE-3F722B6682B1}"/>
              </a:ext>
            </a:extLst>
          </p:cNvPr>
          <p:cNvSpPr>
            <a:spLocks noGrp="1"/>
          </p:cNvSpPr>
          <p:nvPr>
            <p:ph type="dt" sz="half" idx="10"/>
          </p:nvPr>
        </p:nvSpPr>
        <p:spPr/>
        <p:txBody>
          <a:bodyPr/>
          <a:lstStyle/>
          <a:p>
            <a:fld id="{58F6BC15-2708-45EA-8CFD-94157FD85B14}" type="datetimeFigureOut">
              <a:rPr lang="en-US" smtClean="0"/>
              <a:t>10/23/2025</a:t>
            </a:fld>
            <a:endParaRPr lang="en-US"/>
          </a:p>
        </p:txBody>
      </p:sp>
      <p:sp>
        <p:nvSpPr>
          <p:cNvPr id="4" name="Footer Placeholder 3">
            <a:extLst>
              <a:ext uri="{FF2B5EF4-FFF2-40B4-BE49-F238E27FC236}">
                <a16:creationId xmlns:a16="http://schemas.microsoft.com/office/drawing/2014/main" id="{AAF55292-CB1B-39C3-1C64-D9B4ADA9A2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10B9E5-8A22-3C1A-73AB-4AEBE812F390}"/>
              </a:ext>
            </a:extLst>
          </p:cNvPr>
          <p:cNvSpPr>
            <a:spLocks noGrp="1"/>
          </p:cNvSpPr>
          <p:nvPr>
            <p:ph type="sldNum" sz="quarter" idx="12"/>
          </p:nvPr>
        </p:nvSpPr>
        <p:spPr/>
        <p:txBody>
          <a:bodyPr/>
          <a:lstStyle/>
          <a:p>
            <a:fld id="{F19FBE4F-6D50-4E50-8E80-B071C1F1E76D}" type="slidenum">
              <a:rPr lang="en-US" smtClean="0"/>
              <a:t>‹#›</a:t>
            </a:fld>
            <a:endParaRPr lang="en-US"/>
          </a:p>
        </p:txBody>
      </p:sp>
    </p:spTree>
    <p:extLst>
      <p:ext uri="{BB962C8B-B14F-4D97-AF65-F5344CB8AC3E}">
        <p14:creationId xmlns:p14="http://schemas.microsoft.com/office/powerpoint/2010/main" val="3315707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318E37-9ACE-5234-0D21-E9B3B73E4BA6}"/>
              </a:ext>
            </a:extLst>
          </p:cNvPr>
          <p:cNvSpPr>
            <a:spLocks noGrp="1"/>
          </p:cNvSpPr>
          <p:nvPr>
            <p:ph type="dt" sz="half" idx="10"/>
          </p:nvPr>
        </p:nvSpPr>
        <p:spPr/>
        <p:txBody>
          <a:bodyPr/>
          <a:lstStyle/>
          <a:p>
            <a:fld id="{58F6BC15-2708-45EA-8CFD-94157FD85B14}" type="datetimeFigureOut">
              <a:rPr lang="en-US" smtClean="0"/>
              <a:t>10/23/2025</a:t>
            </a:fld>
            <a:endParaRPr lang="en-US"/>
          </a:p>
        </p:txBody>
      </p:sp>
      <p:sp>
        <p:nvSpPr>
          <p:cNvPr id="3" name="Footer Placeholder 2">
            <a:extLst>
              <a:ext uri="{FF2B5EF4-FFF2-40B4-BE49-F238E27FC236}">
                <a16:creationId xmlns:a16="http://schemas.microsoft.com/office/drawing/2014/main" id="{3D7E626A-32B0-38B0-BC61-36FF293B28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099368-B073-228B-DAE2-013217A2E4F6}"/>
              </a:ext>
            </a:extLst>
          </p:cNvPr>
          <p:cNvSpPr>
            <a:spLocks noGrp="1"/>
          </p:cNvSpPr>
          <p:nvPr>
            <p:ph type="sldNum" sz="quarter" idx="12"/>
          </p:nvPr>
        </p:nvSpPr>
        <p:spPr/>
        <p:txBody>
          <a:bodyPr/>
          <a:lstStyle/>
          <a:p>
            <a:fld id="{F19FBE4F-6D50-4E50-8E80-B071C1F1E76D}" type="slidenum">
              <a:rPr lang="en-US" smtClean="0"/>
              <a:t>‹#›</a:t>
            </a:fld>
            <a:endParaRPr lang="en-US"/>
          </a:p>
        </p:txBody>
      </p:sp>
    </p:spTree>
    <p:extLst>
      <p:ext uri="{BB962C8B-B14F-4D97-AF65-F5344CB8AC3E}">
        <p14:creationId xmlns:p14="http://schemas.microsoft.com/office/powerpoint/2010/main" val="1669278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F1536-58BC-8CDB-FF50-05EAD7EA98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009932-C080-6BE1-5A34-F16345C5BA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052D1F-0460-F086-94E3-326B10BFDE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D5A49C-FD04-4894-92A8-5B5BD7B5464A}"/>
              </a:ext>
            </a:extLst>
          </p:cNvPr>
          <p:cNvSpPr>
            <a:spLocks noGrp="1"/>
          </p:cNvSpPr>
          <p:nvPr>
            <p:ph type="dt" sz="half" idx="10"/>
          </p:nvPr>
        </p:nvSpPr>
        <p:spPr/>
        <p:txBody>
          <a:bodyPr/>
          <a:lstStyle/>
          <a:p>
            <a:fld id="{58F6BC15-2708-45EA-8CFD-94157FD85B14}" type="datetimeFigureOut">
              <a:rPr lang="en-US" smtClean="0"/>
              <a:t>10/23/2025</a:t>
            </a:fld>
            <a:endParaRPr lang="en-US"/>
          </a:p>
        </p:txBody>
      </p:sp>
      <p:sp>
        <p:nvSpPr>
          <p:cNvPr id="6" name="Footer Placeholder 5">
            <a:extLst>
              <a:ext uri="{FF2B5EF4-FFF2-40B4-BE49-F238E27FC236}">
                <a16:creationId xmlns:a16="http://schemas.microsoft.com/office/drawing/2014/main" id="{B66F04E1-ACA6-BDFF-7C4E-216CAF87E5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E33CB2-CCA3-2412-7781-D6C6664FCB05}"/>
              </a:ext>
            </a:extLst>
          </p:cNvPr>
          <p:cNvSpPr>
            <a:spLocks noGrp="1"/>
          </p:cNvSpPr>
          <p:nvPr>
            <p:ph type="sldNum" sz="quarter" idx="12"/>
          </p:nvPr>
        </p:nvSpPr>
        <p:spPr/>
        <p:txBody>
          <a:bodyPr/>
          <a:lstStyle/>
          <a:p>
            <a:fld id="{F19FBE4F-6D50-4E50-8E80-B071C1F1E76D}" type="slidenum">
              <a:rPr lang="en-US" smtClean="0"/>
              <a:t>‹#›</a:t>
            </a:fld>
            <a:endParaRPr lang="en-US"/>
          </a:p>
        </p:txBody>
      </p:sp>
    </p:spTree>
    <p:extLst>
      <p:ext uri="{BB962C8B-B14F-4D97-AF65-F5344CB8AC3E}">
        <p14:creationId xmlns:p14="http://schemas.microsoft.com/office/powerpoint/2010/main" val="1644264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5C5FD-F48A-1228-5AB9-170C427DD5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D47200-2333-07E2-CF2F-D13A9AB1C3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F0CFBC-1F16-F6E8-7F31-90E37E1A43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85CE6C-02F7-C38D-A289-1CAF9850ECF2}"/>
              </a:ext>
            </a:extLst>
          </p:cNvPr>
          <p:cNvSpPr>
            <a:spLocks noGrp="1"/>
          </p:cNvSpPr>
          <p:nvPr>
            <p:ph type="dt" sz="half" idx="10"/>
          </p:nvPr>
        </p:nvSpPr>
        <p:spPr/>
        <p:txBody>
          <a:bodyPr/>
          <a:lstStyle/>
          <a:p>
            <a:fld id="{58F6BC15-2708-45EA-8CFD-94157FD85B14}" type="datetimeFigureOut">
              <a:rPr lang="en-US" smtClean="0"/>
              <a:t>10/23/2025</a:t>
            </a:fld>
            <a:endParaRPr lang="en-US"/>
          </a:p>
        </p:txBody>
      </p:sp>
      <p:sp>
        <p:nvSpPr>
          <p:cNvPr id="6" name="Footer Placeholder 5">
            <a:extLst>
              <a:ext uri="{FF2B5EF4-FFF2-40B4-BE49-F238E27FC236}">
                <a16:creationId xmlns:a16="http://schemas.microsoft.com/office/drawing/2014/main" id="{7A9642D4-D618-6277-13FC-20C21E40C9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6E61FC-E6B9-E725-D6B5-D4D8A8BAFFD4}"/>
              </a:ext>
            </a:extLst>
          </p:cNvPr>
          <p:cNvSpPr>
            <a:spLocks noGrp="1"/>
          </p:cNvSpPr>
          <p:nvPr>
            <p:ph type="sldNum" sz="quarter" idx="12"/>
          </p:nvPr>
        </p:nvSpPr>
        <p:spPr/>
        <p:txBody>
          <a:bodyPr/>
          <a:lstStyle/>
          <a:p>
            <a:fld id="{F19FBE4F-6D50-4E50-8E80-B071C1F1E76D}" type="slidenum">
              <a:rPr lang="en-US" smtClean="0"/>
              <a:t>‹#›</a:t>
            </a:fld>
            <a:endParaRPr lang="en-US"/>
          </a:p>
        </p:txBody>
      </p:sp>
    </p:spTree>
    <p:extLst>
      <p:ext uri="{BB962C8B-B14F-4D97-AF65-F5344CB8AC3E}">
        <p14:creationId xmlns:p14="http://schemas.microsoft.com/office/powerpoint/2010/main" val="62730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D10E32-EF33-F842-60F5-6EC67FAEA6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91170E-0135-3297-2F15-D438158966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02C9E-10C8-AAC7-9331-8275E8809D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8F6BC15-2708-45EA-8CFD-94157FD85B14}" type="datetimeFigureOut">
              <a:rPr lang="en-US" smtClean="0"/>
              <a:t>10/23/2025</a:t>
            </a:fld>
            <a:endParaRPr lang="en-US"/>
          </a:p>
        </p:txBody>
      </p:sp>
      <p:sp>
        <p:nvSpPr>
          <p:cNvPr id="5" name="Footer Placeholder 4">
            <a:extLst>
              <a:ext uri="{FF2B5EF4-FFF2-40B4-BE49-F238E27FC236}">
                <a16:creationId xmlns:a16="http://schemas.microsoft.com/office/drawing/2014/main" id="{A5969332-2C52-D128-3A34-C9F0CE2ACB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C16A559-D251-0FF5-02F1-1F01B245AD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19FBE4F-6D50-4E50-8E80-B071C1F1E76D}" type="slidenum">
              <a:rPr lang="en-US" smtClean="0"/>
              <a:t>‹#›</a:t>
            </a:fld>
            <a:endParaRPr lang="en-US"/>
          </a:p>
        </p:txBody>
      </p:sp>
    </p:spTree>
    <p:extLst>
      <p:ext uri="{BB962C8B-B14F-4D97-AF65-F5344CB8AC3E}">
        <p14:creationId xmlns:p14="http://schemas.microsoft.com/office/powerpoint/2010/main" val="1315550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youtube.com/watch?v=xBQbO5fFBM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youtube.com/watch?v=HpGodwo0gAU" TargetMode="Externa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youtube.com/watch?v=4PZmVCabmsc" TargetMode="Externa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8.jpg"/><Relationship Id="rId7" Type="http://schemas.openxmlformats.org/officeDocument/2006/relationships/diagramQuickStyle" Target="../diagrams/quickStyle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2.jpeg"/><Relationship Id="rId4" Type="http://schemas.openxmlformats.org/officeDocument/2006/relationships/image" Target="../media/image9.jp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55D959-FB41-2954-36EA-D82E0D45D1F0}"/>
              </a:ext>
            </a:extLst>
          </p:cNvPr>
          <p:cNvSpPr>
            <a:spLocks noGrp="1"/>
          </p:cNvSpPr>
          <p:nvPr>
            <p:ph type="title"/>
          </p:nvPr>
        </p:nvSpPr>
        <p:spPr>
          <a:xfrm>
            <a:off x="640080" y="325369"/>
            <a:ext cx="4368602" cy="1956841"/>
          </a:xfrm>
        </p:spPr>
        <p:txBody>
          <a:bodyPr anchor="b">
            <a:normAutofit/>
          </a:bodyPr>
          <a:lstStyle/>
          <a:p>
            <a:r>
              <a:rPr lang="en-US" sz="5400"/>
              <a:t>Constitutional Values</a:t>
            </a:r>
          </a:p>
        </p:txBody>
      </p:sp>
      <p:sp>
        <p:nvSpPr>
          <p:cNvPr id="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D839279-0407-F2FC-260B-0375ECF83F0D}"/>
              </a:ext>
            </a:extLst>
          </p:cNvPr>
          <p:cNvSpPr>
            <a:spLocks noGrp="1"/>
          </p:cNvSpPr>
          <p:nvPr>
            <p:ph idx="1"/>
          </p:nvPr>
        </p:nvSpPr>
        <p:spPr>
          <a:xfrm>
            <a:off x="640080" y="2872899"/>
            <a:ext cx="4243589" cy="3320668"/>
          </a:xfrm>
        </p:spPr>
        <p:txBody>
          <a:bodyPr>
            <a:normAutofit/>
          </a:bodyPr>
          <a:lstStyle/>
          <a:p>
            <a:pPr marL="0" indent="0">
              <a:buNone/>
            </a:pPr>
            <a:r>
              <a:rPr lang="en-US" sz="2200" dirty="0"/>
              <a:t>Constitutional Rights and Responsibilities</a:t>
            </a:r>
          </a:p>
          <a:p>
            <a:pPr marL="0" indent="0">
              <a:buNone/>
            </a:pPr>
            <a:r>
              <a:rPr lang="en-US" sz="2200" dirty="0"/>
              <a:t>Grade 9</a:t>
            </a:r>
          </a:p>
          <a:p>
            <a:pPr marL="0" indent="0">
              <a:buNone/>
            </a:pPr>
            <a:r>
              <a:rPr lang="en-US" sz="2200" dirty="0"/>
              <a:t>Week 4: Lesson 1 - PowerPoint 1 </a:t>
            </a:r>
          </a:p>
          <a:p>
            <a:pPr marL="0" indent="0">
              <a:buNone/>
            </a:pPr>
            <a:endParaRPr lang="en-US" sz="2200" dirty="0"/>
          </a:p>
        </p:txBody>
      </p:sp>
      <p:pic>
        <p:nvPicPr>
          <p:cNvPr id="5" name="Picture 4" descr="Gave gavel on a document&#10;&#10;AI-generated content may be incorrect.">
            <a:extLst>
              <a:ext uri="{FF2B5EF4-FFF2-40B4-BE49-F238E27FC236}">
                <a16:creationId xmlns:a16="http://schemas.microsoft.com/office/drawing/2014/main" id="{88801282-A2FB-735F-763B-DB03BB5D61F1}"/>
              </a:ext>
            </a:extLst>
          </p:cNvPr>
          <p:cNvPicPr>
            <a:picLocks noChangeAspect="1"/>
          </p:cNvPicPr>
          <p:nvPr/>
        </p:nvPicPr>
        <p:blipFill>
          <a:blip r:embed="rId3"/>
          <a:srcRect l="9262" r="23784"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6" name="Picture 5">
            <a:extLst>
              <a:ext uri="{FF2B5EF4-FFF2-40B4-BE49-F238E27FC236}">
                <a16:creationId xmlns:a16="http://schemas.microsoft.com/office/drawing/2014/main" id="{BCA49990-C552-A4F1-AA83-152CD365D5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6310" y="893"/>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5569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93393E-841F-957B-C834-8BCFB7182297}"/>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Why should you vote?</a:t>
            </a:r>
          </a:p>
        </p:txBody>
      </p:sp>
      <p:pic>
        <p:nvPicPr>
          <p:cNvPr id="5" name="Content Placeholder 4" descr="People voting in a room&#10;&#10;AI-generated content may be incorrect.">
            <a:extLst>
              <a:ext uri="{FF2B5EF4-FFF2-40B4-BE49-F238E27FC236}">
                <a16:creationId xmlns:a16="http://schemas.microsoft.com/office/drawing/2014/main" id="{B1E7AB05-C5F9-1F4D-F96E-A35C8264E00B}"/>
              </a:ext>
            </a:extLst>
          </p:cNvPr>
          <p:cNvPicPr>
            <a:picLocks noGrp="1" noChangeAspect="1"/>
          </p:cNvPicPr>
          <p:nvPr>
            <p:ph idx="1"/>
          </p:nvPr>
        </p:nvPicPr>
        <p:blipFill>
          <a:blip r:embed="rId3"/>
          <a:srcRect t="11405" b="4325"/>
          <a:stretch>
            <a:fillRect/>
          </a:stretch>
        </p:blipFill>
        <p:spPr>
          <a:xfrm>
            <a:off x="2190060" y="1675227"/>
            <a:ext cx="7811880" cy="4394199"/>
          </a:xfrm>
          <a:prstGeom prst="rect">
            <a:avLst/>
          </a:prstGeom>
        </p:spPr>
      </p:pic>
      <p:pic>
        <p:nvPicPr>
          <p:cNvPr id="3" name="Picture 2">
            <a:extLst>
              <a:ext uri="{FF2B5EF4-FFF2-40B4-BE49-F238E27FC236}">
                <a16:creationId xmlns:a16="http://schemas.microsoft.com/office/drawing/2014/main" id="{3E9A7C1A-FAAF-1FBF-8F01-92C1B99415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6310" y="893"/>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0990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llow question mark">
            <a:extLst>
              <a:ext uri="{FF2B5EF4-FFF2-40B4-BE49-F238E27FC236}">
                <a16:creationId xmlns:a16="http://schemas.microsoft.com/office/drawing/2014/main" id="{DAFDD101-A6BF-B73A-DC67-CF99A6289F1B}"/>
              </a:ext>
            </a:extLst>
          </p:cNvPr>
          <p:cNvPicPr>
            <a:picLocks noChangeAspect="1"/>
          </p:cNvPicPr>
          <p:nvPr/>
        </p:nvPicPr>
        <p:blipFill>
          <a:blip r:embed="rId3"/>
          <a:srcRect t="6250"/>
          <a:stretch>
            <a:fillRect/>
          </a:stretch>
        </p:blipFill>
        <p:spPr>
          <a:xfrm>
            <a:off x="20" y="10"/>
            <a:ext cx="12191981" cy="6857990"/>
          </a:xfrm>
          <a:prstGeom prst="rect">
            <a:avLst/>
          </a:prstGeom>
        </p:spPr>
      </p:pic>
      <p:sp>
        <p:nvSpPr>
          <p:cNvPr id="11"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C52C09-3EB4-D92A-6E34-8571B4165C8A}"/>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solidFill>
                  <a:schemeClr val="bg1"/>
                </a:solidFill>
              </a:rPr>
              <a:t>Do you have any questions?</a:t>
            </a:r>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DB38FEF-D3FB-B0BF-99D0-3E1089282B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6310" y="893"/>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9612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3" name="Rectangle 232">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BC3986-BA6B-F307-A234-CA0E573DA54F}"/>
              </a:ext>
            </a:extLst>
          </p:cNvPr>
          <p:cNvSpPr>
            <a:spLocks noGrp="1"/>
          </p:cNvSpPr>
          <p:nvPr>
            <p:ph type="title"/>
          </p:nvPr>
        </p:nvSpPr>
        <p:spPr>
          <a:xfrm>
            <a:off x="838200" y="557188"/>
            <a:ext cx="10515600" cy="1133499"/>
          </a:xfrm>
        </p:spPr>
        <p:txBody>
          <a:bodyPr>
            <a:normAutofit/>
          </a:bodyPr>
          <a:lstStyle/>
          <a:p>
            <a:pPr algn="ctr"/>
            <a:r>
              <a:rPr lang="en-US" sz="5200" dirty="0"/>
              <a:t>Recap: What is the Constitution?</a:t>
            </a:r>
          </a:p>
        </p:txBody>
      </p:sp>
      <p:graphicFrame>
        <p:nvGraphicFramePr>
          <p:cNvPr id="6" name="Rectangle 1">
            <a:extLst>
              <a:ext uri="{FF2B5EF4-FFF2-40B4-BE49-F238E27FC236}">
                <a16:creationId xmlns:a16="http://schemas.microsoft.com/office/drawing/2014/main" id="{0B6E5B0C-A240-2AAE-2089-57EEA4CE5E90}"/>
              </a:ext>
            </a:extLst>
          </p:cNvPr>
          <p:cNvGraphicFramePr>
            <a:graphicFrameLocks noGrp="1"/>
          </p:cNvGraphicFramePr>
          <p:nvPr>
            <p:ph idx="1"/>
            <p:extLst>
              <p:ext uri="{D42A27DB-BD31-4B8C-83A1-F6EECF244321}">
                <p14:modId xmlns:p14="http://schemas.microsoft.com/office/powerpoint/2010/main" val="728860309"/>
              </p:ext>
            </p:extLst>
          </p:nvPr>
        </p:nvGraphicFramePr>
        <p:xfrm>
          <a:off x="838200" y="1828799"/>
          <a:ext cx="10515600" cy="4700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D90DD2EC-6695-0E08-98BE-5F3D5A24F7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6310" y="893"/>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658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56688E73-49B9-4052-A836-D248C825D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6" name="Rectangle 1035">
            <a:extLst>
              <a:ext uri="{FF2B5EF4-FFF2-40B4-BE49-F238E27FC236}">
                <a16:creationId xmlns:a16="http://schemas.microsoft.com/office/drawing/2014/main" id="{5B6AEE0C-07FE-4154-BC7C-2F20530BC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026" name="Picture 2" descr="The Constitution - nwpl">
            <a:extLst>
              <a:ext uri="{FF2B5EF4-FFF2-40B4-BE49-F238E27FC236}">
                <a16:creationId xmlns:a16="http://schemas.microsoft.com/office/drawing/2014/main" id="{455CF53F-D9DB-3783-E8F7-04DE0A670FD8}"/>
              </a:ext>
            </a:extLst>
          </p:cNvPr>
          <p:cNvPicPr>
            <a:picLocks noChangeAspect="1" noChangeArrowheads="1"/>
          </p:cNvPicPr>
          <p:nvPr/>
        </p:nvPicPr>
        <p:blipFill>
          <a:blip r:embed="rId3">
            <a:alphaModFix amt="60000"/>
            <a:extLst>
              <a:ext uri="{28A0092B-C50C-407E-A947-70E740481C1C}">
                <a14:useLocalDpi xmlns:a14="http://schemas.microsoft.com/office/drawing/2010/main" val="0"/>
              </a:ext>
            </a:extLst>
          </a:blip>
          <a:srcRect b="3017"/>
          <a:stretch>
            <a:fillRect/>
          </a:stretch>
        </p:blipFill>
        <p:spPr bwMode="auto">
          <a:xfrm>
            <a:off x="-1" y="10"/>
            <a:ext cx="1219200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FD6FC9A-399B-BF5B-45AD-8BE942380667}"/>
              </a:ext>
            </a:extLst>
          </p:cNvPr>
          <p:cNvSpPr>
            <a:spLocks noGrp="1"/>
          </p:cNvSpPr>
          <p:nvPr>
            <p:ph type="title"/>
          </p:nvPr>
        </p:nvSpPr>
        <p:spPr>
          <a:xfrm>
            <a:off x="838199" y="557189"/>
            <a:ext cx="5155263" cy="5571899"/>
          </a:xfrm>
        </p:spPr>
        <p:txBody>
          <a:bodyPr>
            <a:normAutofit/>
          </a:bodyPr>
          <a:lstStyle/>
          <a:p>
            <a:r>
              <a:rPr lang="en-US">
                <a:solidFill>
                  <a:srgbClr val="FFFFFF"/>
                </a:solidFill>
              </a:rPr>
              <a:t>South Africa’s Constitution</a:t>
            </a:r>
          </a:p>
        </p:txBody>
      </p:sp>
      <p:sp>
        <p:nvSpPr>
          <p:cNvPr id="3" name="Content Placeholder 2">
            <a:extLst>
              <a:ext uri="{FF2B5EF4-FFF2-40B4-BE49-F238E27FC236}">
                <a16:creationId xmlns:a16="http://schemas.microsoft.com/office/drawing/2014/main" id="{7C286B75-2242-60D4-62E2-B058D940B721}"/>
              </a:ext>
            </a:extLst>
          </p:cNvPr>
          <p:cNvSpPr>
            <a:spLocks noGrp="1"/>
          </p:cNvSpPr>
          <p:nvPr>
            <p:ph idx="1"/>
          </p:nvPr>
        </p:nvSpPr>
        <p:spPr>
          <a:xfrm>
            <a:off x="6195375" y="557189"/>
            <a:ext cx="5158424" cy="5571899"/>
          </a:xfrm>
        </p:spPr>
        <p:txBody>
          <a:bodyPr anchor="ctr">
            <a:normAutofit/>
          </a:bodyPr>
          <a:lstStyle/>
          <a:p>
            <a:pPr marL="0" indent="0">
              <a:buNone/>
            </a:pPr>
            <a:r>
              <a:rPr lang="en-US" sz="2000" dirty="0">
                <a:solidFill>
                  <a:srgbClr val="FFFFFF"/>
                </a:solidFill>
              </a:rPr>
              <a:t>Watch: </a:t>
            </a:r>
            <a:r>
              <a:rPr lang="en-ZA" sz="2000" b="1" dirty="0">
                <a:solidFill>
                  <a:srgbClr val="FFFFFF"/>
                </a:solidFill>
                <a:latin typeface="Arial" panose="020B0604020202020204" pitchFamily="34" charset="0"/>
                <a:ea typeface="Calibri" panose="020F0502020204030204" pitchFamily="34" charset="0"/>
                <a:cs typeface="Arial" panose="020B0604020202020204" pitchFamily="34" charset="0"/>
              </a:rPr>
              <a:t>Is South Africa's Constitution the best in the world?</a:t>
            </a:r>
            <a:endParaRPr lang="en-ZA" sz="2000" dirty="0">
              <a:solidFill>
                <a:srgbClr val="FFFFFF"/>
              </a:solidFill>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en-ZA" sz="2000" u="sng" dirty="0">
                <a:solidFill>
                  <a:srgbClr val="FFFFFF"/>
                </a:solidFill>
                <a:latin typeface="Arial" panose="020B0604020202020204" pitchFamily="34" charset="0"/>
                <a:ea typeface="Calibri" panose="020F0502020204030204" pitchFamily="34" charset="0"/>
                <a:cs typeface="Arial" panose="020B0604020202020204" pitchFamily="34" charset="0"/>
                <a:hlinkClick r:id="rId4"/>
              </a:rPr>
              <a:t>https://www.youtube.com/watch?v=xBQbO5fFBMc</a:t>
            </a:r>
            <a:r>
              <a:rPr lang="en-ZA" sz="2000" dirty="0">
                <a:solidFill>
                  <a:srgbClr val="FFFFFF"/>
                </a:solidFill>
                <a:latin typeface="Arial" panose="020B0604020202020204" pitchFamily="34" charset="0"/>
                <a:ea typeface="Calibri" panose="020F0502020204030204" pitchFamily="34" charset="0"/>
                <a:cs typeface="Arial" panose="020B0604020202020204" pitchFamily="34" charset="0"/>
              </a:rPr>
              <a:t> (1 min 46 sec)</a:t>
            </a:r>
            <a:endParaRPr lang="en-ZA" sz="2000" dirty="0">
              <a:solidFill>
                <a:srgbClr val="FFFFFF"/>
              </a:solidFill>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US" sz="2000" dirty="0">
              <a:solidFill>
                <a:srgbClr val="FFFFFF"/>
              </a:solidFill>
            </a:endParaRPr>
          </a:p>
        </p:txBody>
      </p:sp>
      <p:pic>
        <p:nvPicPr>
          <p:cNvPr id="4" name="Picture 3" descr="A logo with a person in the middle&#10;&#10;AI-generated content may be incorrect.">
            <a:extLst>
              <a:ext uri="{FF2B5EF4-FFF2-40B4-BE49-F238E27FC236}">
                <a16:creationId xmlns:a16="http://schemas.microsoft.com/office/drawing/2014/main" id="{9EE14332-0D95-7FA8-EBDE-F1F4CE7F1C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6310" y="893"/>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327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6E7E93-E13D-C0ED-8B3F-E8BF54AD9A1E}"/>
              </a:ext>
            </a:extLst>
          </p:cNvPr>
          <p:cNvSpPr>
            <a:spLocks noGrp="1"/>
          </p:cNvSpPr>
          <p:nvPr>
            <p:ph type="title"/>
          </p:nvPr>
        </p:nvSpPr>
        <p:spPr>
          <a:xfrm>
            <a:off x="640080" y="325369"/>
            <a:ext cx="4368602" cy="1956841"/>
          </a:xfrm>
        </p:spPr>
        <p:txBody>
          <a:bodyPr anchor="b">
            <a:normAutofit/>
          </a:bodyPr>
          <a:lstStyle/>
          <a:p>
            <a:r>
              <a:rPr lang="en-US" sz="4600"/>
              <a:t>The Constitution aims to:</a:t>
            </a:r>
          </a:p>
        </p:txBody>
      </p:sp>
      <p:sp>
        <p:nvSpPr>
          <p:cNvPr id="3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2C21B0CD-B24A-7683-A901-A20980635A5D}"/>
              </a:ext>
            </a:extLst>
          </p:cNvPr>
          <p:cNvSpPr>
            <a:spLocks noGrp="1"/>
          </p:cNvSpPr>
          <p:nvPr>
            <p:ph idx="1"/>
          </p:nvPr>
        </p:nvSpPr>
        <p:spPr>
          <a:xfrm>
            <a:off x="640080" y="2872899"/>
            <a:ext cx="4243589" cy="3320668"/>
          </a:xfrm>
        </p:spPr>
        <p:txBody>
          <a:bodyPr>
            <a:normAutofit/>
          </a:bodyPr>
          <a:lstStyle/>
          <a:p>
            <a:pPr lvl="0"/>
            <a:r>
              <a:rPr lang="en-US" sz="2200"/>
              <a:t>Heal the divisions</a:t>
            </a:r>
          </a:p>
          <a:p>
            <a:pPr lvl="0"/>
            <a:r>
              <a:rPr lang="en-US" sz="2200"/>
              <a:t>Improve the quality of life</a:t>
            </a:r>
          </a:p>
          <a:p>
            <a:pPr lvl="0"/>
            <a:r>
              <a:rPr lang="en-US" sz="2200"/>
              <a:t>Lay foundations for a democratic and open society</a:t>
            </a:r>
          </a:p>
          <a:p>
            <a:pPr lvl="0"/>
            <a:r>
              <a:rPr lang="en-US" sz="2200"/>
              <a:t>Build a united and democratic South Africa.</a:t>
            </a:r>
          </a:p>
        </p:txBody>
      </p:sp>
      <p:pic>
        <p:nvPicPr>
          <p:cNvPr id="5" name="Picture 4" descr="A picture containing ground, plant, vegetable&#10;&#10;Description automatically generated">
            <a:extLst>
              <a:ext uri="{FF2B5EF4-FFF2-40B4-BE49-F238E27FC236}">
                <a16:creationId xmlns:a16="http://schemas.microsoft.com/office/drawing/2014/main" id="{C9922580-00F8-7ED3-008E-5E831AF21CB9}"/>
              </a:ext>
            </a:extLst>
          </p:cNvPr>
          <p:cNvPicPr>
            <a:picLocks noChangeAspect="1"/>
          </p:cNvPicPr>
          <p:nvPr/>
        </p:nvPicPr>
        <p:blipFill>
          <a:blip r:embed="rId3"/>
          <a:srcRect l="12213" r="9302" b="2"/>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Rectangle: Rounded Corners 6">
            <a:extLst>
              <a:ext uri="{FF2B5EF4-FFF2-40B4-BE49-F238E27FC236}">
                <a16:creationId xmlns:a16="http://schemas.microsoft.com/office/drawing/2014/main" id="{A2B88B4E-E25A-6359-0D73-3A828E1044A0}"/>
              </a:ext>
            </a:extLst>
          </p:cNvPr>
          <p:cNvSpPr/>
          <p:nvPr/>
        </p:nvSpPr>
        <p:spPr>
          <a:xfrm>
            <a:off x="638554" y="5312183"/>
            <a:ext cx="4243589" cy="11490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The rights contained in Chapter 2 of the Constitution protect the rights and freedoms of individuals.</a:t>
            </a:r>
            <a:endParaRPr lang="af-ZA" dirty="0"/>
          </a:p>
        </p:txBody>
      </p:sp>
      <p:pic>
        <p:nvPicPr>
          <p:cNvPr id="8" name="Picture 7">
            <a:extLst>
              <a:ext uri="{FF2B5EF4-FFF2-40B4-BE49-F238E27FC236}">
                <a16:creationId xmlns:a16="http://schemas.microsoft.com/office/drawing/2014/main" id="{381AA737-EDAE-D40A-D231-8D31EF94C8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6310" y="893"/>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2437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4" name="Rectangle 41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ow of white doors&#10;&#10;Description automatically generated with medium confidence">
            <a:extLst>
              <a:ext uri="{FF2B5EF4-FFF2-40B4-BE49-F238E27FC236}">
                <a16:creationId xmlns:a16="http://schemas.microsoft.com/office/drawing/2014/main" id="{0CEBB228-963D-A937-3FAA-B287CDA16D09}"/>
              </a:ext>
            </a:extLst>
          </p:cNvPr>
          <p:cNvPicPr>
            <a:picLocks noChangeAspect="1"/>
          </p:cNvPicPr>
          <p:nvPr/>
        </p:nvPicPr>
        <p:blipFill>
          <a:blip r:embed="rId3"/>
          <a:srcRect l="14580" r="10338"/>
          <a:stretch>
            <a:fillRect/>
          </a:stretch>
        </p:blipFill>
        <p:spPr>
          <a:xfrm>
            <a:off x="1" y="10"/>
            <a:ext cx="9669642" cy="6857990"/>
          </a:xfrm>
          <a:prstGeom prst="rect">
            <a:avLst/>
          </a:prstGeom>
        </p:spPr>
      </p:pic>
      <p:sp>
        <p:nvSpPr>
          <p:cNvPr id="4116" name="Rectangle 41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6D29270-4A5D-F12C-3CD0-9045AA3E9FA4}"/>
              </a:ext>
            </a:extLst>
          </p:cNvPr>
          <p:cNvSpPr>
            <a:spLocks noGrp="1"/>
          </p:cNvSpPr>
          <p:nvPr>
            <p:ph type="title"/>
          </p:nvPr>
        </p:nvSpPr>
        <p:spPr>
          <a:xfrm>
            <a:off x="7531610" y="365125"/>
            <a:ext cx="3822189" cy="1899912"/>
          </a:xfrm>
        </p:spPr>
        <p:txBody>
          <a:bodyPr>
            <a:normAutofit/>
          </a:bodyPr>
          <a:lstStyle/>
          <a:p>
            <a:r>
              <a:rPr lang="en-US" sz="4000"/>
              <a:t>What are values?</a:t>
            </a:r>
          </a:p>
        </p:txBody>
      </p:sp>
      <p:sp>
        <p:nvSpPr>
          <p:cNvPr id="3" name="Content Placeholder 2">
            <a:extLst>
              <a:ext uri="{FF2B5EF4-FFF2-40B4-BE49-F238E27FC236}">
                <a16:creationId xmlns:a16="http://schemas.microsoft.com/office/drawing/2014/main" id="{E567D038-E669-8C1B-D7EF-825AF1CF6F05}"/>
              </a:ext>
            </a:extLst>
          </p:cNvPr>
          <p:cNvSpPr>
            <a:spLocks noGrp="1"/>
          </p:cNvSpPr>
          <p:nvPr>
            <p:ph idx="1"/>
          </p:nvPr>
        </p:nvSpPr>
        <p:spPr>
          <a:xfrm>
            <a:off x="7531610" y="1780674"/>
            <a:ext cx="4098916" cy="4396289"/>
          </a:xfrm>
        </p:spPr>
        <p:txBody>
          <a:bodyPr>
            <a:normAutofit lnSpcReduction="10000"/>
          </a:bodyPr>
          <a:lstStyle/>
          <a:p>
            <a:pPr marL="0" indent="0">
              <a:buNone/>
            </a:pPr>
            <a:r>
              <a:rPr lang="en-US" sz="2400" dirty="0"/>
              <a:t>Values are beliefs that guide how we act.</a:t>
            </a:r>
            <a:br>
              <a:rPr lang="en-US" sz="2400" dirty="0"/>
            </a:br>
            <a:endParaRPr lang="en-US" sz="2400" dirty="0"/>
          </a:p>
          <a:p>
            <a:pPr marL="0" indent="0">
              <a:buNone/>
            </a:pPr>
            <a:r>
              <a:rPr lang="en-US" sz="2400" dirty="0"/>
              <a:t>They help us decide what is right or wrong.</a:t>
            </a:r>
            <a:br>
              <a:rPr lang="en-US" sz="2400" dirty="0"/>
            </a:br>
            <a:br>
              <a:rPr lang="en-US" sz="2400" dirty="0"/>
            </a:br>
            <a:r>
              <a:rPr lang="en-US" sz="2400" dirty="0"/>
              <a:t>Most people learn values from their families and cultures.</a:t>
            </a:r>
            <a:br>
              <a:rPr lang="en-US" sz="2400" dirty="0"/>
            </a:br>
            <a:br>
              <a:rPr lang="en-US" sz="2400" dirty="0"/>
            </a:br>
            <a:r>
              <a:rPr lang="en-US" sz="2400" dirty="0"/>
              <a:t>Values are also shared by society - shaping ideas of what is good or bad, and how people should behave.</a:t>
            </a:r>
          </a:p>
        </p:txBody>
      </p:sp>
      <p:pic>
        <p:nvPicPr>
          <p:cNvPr id="7" name="Picture 6">
            <a:extLst>
              <a:ext uri="{FF2B5EF4-FFF2-40B4-BE49-F238E27FC236}">
                <a16:creationId xmlns:a16="http://schemas.microsoft.com/office/drawing/2014/main" id="{4937845A-52AE-C591-AFEB-ADD7FA3E72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6310" y="893"/>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3541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statue in front of a building&#10;&#10;Description automatically generated with low confidence">
            <a:extLst>
              <a:ext uri="{FF2B5EF4-FFF2-40B4-BE49-F238E27FC236}">
                <a16:creationId xmlns:a16="http://schemas.microsoft.com/office/drawing/2014/main" id="{A759D707-ED3C-E4E5-9AB1-2FB45D6B6962}"/>
              </a:ext>
            </a:extLst>
          </p:cNvPr>
          <p:cNvPicPr>
            <a:picLocks noChangeAspect="1"/>
          </p:cNvPicPr>
          <p:nvPr/>
        </p:nvPicPr>
        <p:blipFill>
          <a:blip r:embed="rId3"/>
          <a:srcRect l="24426" r="28313" b="-1"/>
          <a:stretch>
            <a:fillRect/>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56"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634C8D5-38E4-7B87-1E58-73905DF31F85}"/>
              </a:ext>
            </a:extLst>
          </p:cNvPr>
          <p:cNvSpPr>
            <a:spLocks noGrp="1"/>
          </p:cNvSpPr>
          <p:nvPr>
            <p:ph type="title"/>
          </p:nvPr>
        </p:nvSpPr>
        <p:spPr>
          <a:xfrm>
            <a:off x="5474121" y="475620"/>
            <a:ext cx="5721484" cy="1325563"/>
          </a:xfrm>
        </p:spPr>
        <p:txBody>
          <a:bodyPr>
            <a:normAutofit/>
          </a:bodyPr>
          <a:lstStyle/>
          <a:p>
            <a:r>
              <a:rPr lang="en-US" dirty="0"/>
              <a:t>Constitutional values</a:t>
            </a:r>
          </a:p>
        </p:txBody>
      </p:sp>
      <p:sp>
        <p:nvSpPr>
          <p:cNvPr id="3" name="Content Placeholder 2">
            <a:extLst>
              <a:ext uri="{FF2B5EF4-FFF2-40B4-BE49-F238E27FC236}">
                <a16:creationId xmlns:a16="http://schemas.microsoft.com/office/drawing/2014/main" id="{1C95F6E6-7A39-CFD0-A979-E83CF75B604E}"/>
              </a:ext>
            </a:extLst>
          </p:cNvPr>
          <p:cNvSpPr>
            <a:spLocks noGrp="1"/>
          </p:cNvSpPr>
          <p:nvPr>
            <p:ph idx="1"/>
          </p:nvPr>
        </p:nvSpPr>
        <p:spPr>
          <a:xfrm>
            <a:off x="5474121" y="1733550"/>
            <a:ext cx="5721484" cy="4727909"/>
          </a:xfrm>
        </p:spPr>
        <p:txBody>
          <a:bodyPr>
            <a:normAutofit lnSpcReduction="10000"/>
          </a:bodyPr>
          <a:lstStyle/>
          <a:p>
            <a:pPr marL="444500" lvl="1" indent="-342900"/>
            <a:r>
              <a:rPr lang="en-ZA"/>
              <a:t>Human dignity, equality, freedom.</a:t>
            </a:r>
            <a:endParaRPr lang="en-US"/>
          </a:p>
          <a:p>
            <a:pPr marL="444500" lvl="1" indent="-342900"/>
            <a:r>
              <a:rPr lang="en-ZA"/>
              <a:t>Non-racialism, non-sexism.</a:t>
            </a:r>
            <a:endParaRPr lang="en-US"/>
          </a:p>
          <a:p>
            <a:pPr marL="444500" lvl="1" indent="-342900"/>
            <a:r>
              <a:rPr lang="en-ZA"/>
              <a:t>Supremacy of the Constitution.</a:t>
            </a:r>
            <a:endParaRPr lang="en-US"/>
          </a:p>
          <a:p>
            <a:pPr marL="444500" lvl="1" indent="-342900"/>
            <a:r>
              <a:rPr lang="en-ZA"/>
              <a:t>Universal adult suffrage, a national common voters’ roll, regular elections, and a multiparty system of democratic government to ensure accountability, responsiveness and openness.</a:t>
            </a:r>
          </a:p>
          <a:p>
            <a:pPr marL="101600" lvl="1" indent="0">
              <a:buNone/>
            </a:pPr>
            <a:endParaRPr lang="en-US"/>
          </a:p>
          <a:p>
            <a:pPr marL="0" indent="0">
              <a:buNone/>
            </a:pPr>
            <a:r>
              <a:rPr lang="en-US" sz="2400"/>
              <a:t>Watch: </a:t>
            </a:r>
            <a:r>
              <a:rPr lang="en-US" sz="2400" b="1"/>
              <a:t>South African Constitutional Values</a:t>
            </a:r>
          </a:p>
          <a:p>
            <a:pPr marL="0" indent="0">
              <a:buNone/>
            </a:pPr>
            <a:r>
              <a:rPr lang="en-US" sz="2400">
                <a:hlinkClick r:id="rId4"/>
              </a:rPr>
              <a:t>https://www.youtube.com/watch?v=HpGodwo0gAU</a:t>
            </a:r>
            <a:r>
              <a:rPr lang="en-US" sz="2400"/>
              <a:t> (1 min 59 sec)</a:t>
            </a:r>
          </a:p>
          <a:p>
            <a:pPr marL="0" indent="0">
              <a:buNone/>
            </a:pPr>
            <a:endParaRPr lang="en-US" sz="1500" dirty="0"/>
          </a:p>
        </p:txBody>
      </p:sp>
      <p:pic>
        <p:nvPicPr>
          <p:cNvPr id="4" name="Picture 3" descr="A logo with a person in the middle&#10;&#10;AI-generated content may be incorrect.">
            <a:extLst>
              <a:ext uri="{FF2B5EF4-FFF2-40B4-BE49-F238E27FC236}">
                <a16:creationId xmlns:a16="http://schemas.microsoft.com/office/drawing/2014/main" id="{7BE322E5-55D7-70FC-2D9D-54EA30B279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6310" y="893"/>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5264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10C853-E58D-633E-11E2-5BE38F7A7F73}"/>
              </a:ext>
            </a:extLst>
          </p:cNvPr>
          <p:cNvSpPr>
            <a:spLocks noGrp="1"/>
          </p:cNvSpPr>
          <p:nvPr>
            <p:ph type="title"/>
          </p:nvPr>
        </p:nvSpPr>
        <p:spPr>
          <a:xfrm>
            <a:off x="838200" y="557188"/>
            <a:ext cx="10515600" cy="1133499"/>
          </a:xfrm>
        </p:spPr>
        <p:txBody>
          <a:bodyPr>
            <a:normAutofit/>
          </a:bodyPr>
          <a:lstStyle/>
          <a:p>
            <a:pPr algn="ctr"/>
            <a:r>
              <a:rPr lang="en-US"/>
              <a:t>Three main constitutional values we uphold:</a:t>
            </a:r>
          </a:p>
        </p:txBody>
      </p:sp>
      <p:pic>
        <p:nvPicPr>
          <p:cNvPr id="3" name="Picture 2">
            <a:extLst>
              <a:ext uri="{FF2B5EF4-FFF2-40B4-BE49-F238E27FC236}">
                <a16:creationId xmlns:a16="http://schemas.microsoft.com/office/drawing/2014/main" id="{64E6EF37-A99F-2A7A-7A5C-1BB5444ECD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6310" y="893"/>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ontent Placeholder 1">
            <a:extLst>
              <a:ext uri="{FF2B5EF4-FFF2-40B4-BE49-F238E27FC236}">
                <a16:creationId xmlns:a16="http://schemas.microsoft.com/office/drawing/2014/main" id="{752EA7B5-5264-BCB2-AC37-41FD4C7F41BA}"/>
              </a:ext>
            </a:extLst>
          </p:cNvPr>
          <p:cNvGraphicFramePr>
            <a:graphicFrameLocks/>
          </p:cNvGraphicFramePr>
          <p:nvPr>
            <p:extLst>
              <p:ext uri="{D42A27DB-BD31-4B8C-83A1-F6EECF244321}">
                <p14:modId xmlns:p14="http://schemas.microsoft.com/office/powerpoint/2010/main" val="483455773"/>
              </p:ext>
            </p:extLst>
          </p:nvPr>
        </p:nvGraphicFramePr>
        <p:xfrm>
          <a:off x="834754" y="1690687"/>
          <a:ext cx="10515600" cy="46062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36234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A hand with a light coming out of a tube&#10;&#10;AI-generated content may be incorrect.">
            <a:extLst>
              <a:ext uri="{FF2B5EF4-FFF2-40B4-BE49-F238E27FC236}">
                <a16:creationId xmlns:a16="http://schemas.microsoft.com/office/drawing/2014/main" id="{6708FDE5-FCDE-288C-C2BC-8DB530825879}"/>
              </a:ext>
            </a:extLst>
          </p:cNvPr>
          <p:cNvPicPr>
            <a:picLocks noChangeAspect="1"/>
          </p:cNvPicPr>
          <p:nvPr/>
        </p:nvPicPr>
        <p:blipFill>
          <a:blip r:embed="rId3"/>
          <a:srcRect/>
          <a:stretch>
            <a:fillRect/>
          </a:stretch>
        </p:blipFill>
        <p:spPr>
          <a:xfrm>
            <a:off x="20" y="10"/>
            <a:ext cx="12191980" cy="6857990"/>
          </a:xfrm>
          <a:prstGeom prst="rect">
            <a:avLst/>
          </a:prstGeom>
        </p:spPr>
      </p:pic>
      <p:sp>
        <p:nvSpPr>
          <p:cNvPr id="31" name="Rectangle 30">
            <a:extLst>
              <a:ext uri="{FF2B5EF4-FFF2-40B4-BE49-F238E27FC236}">
                <a16:creationId xmlns:a16="http://schemas.microsoft.com/office/drawing/2014/main" id="{B4916930-E76E-4100-9DCF-4981566A3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57375" y="1885950"/>
            <a:ext cx="8505825" cy="3152775"/>
          </a:xfrm>
          <a:prstGeom prst="rect">
            <a:avLst/>
          </a:prstGeom>
          <a:solidFill>
            <a:schemeClr val="bg1">
              <a:alpha val="75000"/>
            </a:schemeClr>
          </a:solidFill>
          <a:ln w="635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CC2E3B-1575-3566-D176-5701D4651EB9}"/>
              </a:ext>
            </a:extLst>
          </p:cNvPr>
          <p:cNvSpPr>
            <a:spLocks noGrp="1"/>
          </p:cNvSpPr>
          <p:nvPr>
            <p:ph type="title"/>
          </p:nvPr>
        </p:nvSpPr>
        <p:spPr>
          <a:xfrm>
            <a:off x="2276475" y="2247900"/>
            <a:ext cx="7581900" cy="2514600"/>
          </a:xfrm>
        </p:spPr>
        <p:txBody>
          <a:bodyPr vert="horz" lIns="91440" tIns="45720" rIns="91440" bIns="45720" rtlCol="0" anchor="ctr">
            <a:normAutofit/>
          </a:bodyPr>
          <a:lstStyle/>
          <a:p>
            <a:pPr algn="ctr"/>
            <a:r>
              <a:rPr lang="en-US" sz="4100">
                <a:solidFill>
                  <a:schemeClr val="tx1">
                    <a:lumMod val="75000"/>
                    <a:lumOff val="25000"/>
                  </a:schemeClr>
                </a:solidFill>
              </a:rPr>
              <a:t>Watch: </a:t>
            </a:r>
            <a:r>
              <a:rPr lang="en-US" sz="4100" b="1">
                <a:solidFill>
                  <a:schemeClr val="tx1">
                    <a:lumMod val="75000"/>
                    <a:lumOff val="25000"/>
                  </a:schemeClr>
                </a:solidFill>
              </a:rPr>
              <a:t>What are human rights and why do they matter?</a:t>
            </a:r>
            <a:br>
              <a:rPr lang="en-US" sz="4100">
                <a:solidFill>
                  <a:schemeClr val="tx1">
                    <a:lumMod val="75000"/>
                    <a:lumOff val="25000"/>
                  </a:schemeClr>
                </a:solidFill>
              </a:rPr>
            </a:br>
            <a:r>
              <a:rPr lang="en-US" sz="4100" u="sng">
                <a:solidFill>
                  <a:schemeClr val="tx1">
                    <a:lumMod val="75000"/>
                    <a:lumOff val="25000"/>
                  </a:schemeClr>
                </a:solidFill>
                <a:hlinkClick r:id="rId4">
                  <a:extLst>
                    <a:ext uri="{A12FA001-AC4F-418D-AE19-62706E023703}">
                      <ahyp:hlinkClr xmlns:ahyp="http://schemas.microsoft.com/office/drawing/2018/hyperlinkcolor" val="tx"/>
                    </a:ext>
                  </a:extLst>
                </a:hlinkClick>
              </a:rPr>
              <a:t>https://www.youtube.com/watch?v=4PZmVCabmsc</a:t>
            </a:r>
            <a:r>
              <a:rPr lang="en-US" sz="4100" u="sng">
                <a:solidFill>
                  <a:schemeClr val="tx1">
                    <a:lumMod val="75000"/>
                    <a:lumOff val="25000"/>
                  </a:schemeClr>
                </a:solidFill>
              </a:rPr>
              <a:t> </a:t>
            </a:r>
            <a:r>
              <a:rPr lang="en-US" sz="4100">
                <a:solidFill>
                  <a:schemeClr val="tx1">
                    <a:lumMod val="75000"/>
                    <a:lumOff val="25000"/>
                  </a:schemeClr>
                </a:solidFill>
              </a:rPr>
              <a:t>(1 min 35 sec)</a:t>
            </a:r>
          </a:p>
        </p:txBody>
      </p:sp>
      <p:pic>
        <p:nvPicPr>
          <p:cNvPr id="9" name="Picture 8">
            <a:extLst>
              <a:ext uri="{FF2B5EF4-FFF2-40B4-BE49-F238E27FC236}">
                <a16:creationId xmlns:a16="http://schemas.microsoft.com/office/drawing/2014/main" id="{F8C99A68-7B08-77C2-D352-35A6A7A2A8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6310" y="893"/>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9802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0E4810-0936-D6A7-88D8-E31DBF418B48}"/>
              </a:ext>
            </a:extLst>
          </p:cNvPr>
          <p:cNvSpPr>
            <a:spLocks noGrp="1"/>
          </p:cNvSpPr>
          <p:nvPr>
            <p:ph type="title"/>
          </p:nvPr>
        </p:nvSpPr>
        <p:spPr>
          <a:xfrm>
            <a:off x="6095999" y="88451"/>
            <a:ext cx="5350237" cy="1716255"/>
          </a:xfrm>
        </p:spPr>
        <p:txBody>
          <a:bodyPr anchor="b">
            <a:normAutofit/>
          </a:bodyPr>
          <a:lstStyle/>
          <a:p>
            <a:r>
              <a:rPr lang="en-US" sz="5600" dirty="0"/>
              <a:t>Other values we uphold:</a:t>
            </a:r>
          </a:p>
        </p:txBody>
      </p:sp>
      <p:sp>
        <p:nvSpPr>
          <p:cNvPr id="45" name="Rectangle 44">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s feet&#10;&#10;Description automatically generated with low confidence">
            <a:extLst>
              <a:ext uri="{FF2B5EF4-FFF2-40B4-BE49-F238E27FC236}">
                <a16:creationId xmlns:a16="http://schemas.microsoft.com/office/drawing/2014/main" id="{12CF08FC-5581-1F98-995B-A93C120A4D61}"/>
              </a:ext>
            </a:extLst>
          </p:cNvPr>
          <p:cNvPicPr>
            <a:picLocks noChangeAspect="1"/>
          </p:cNvPicPr>
          <p:nvPr/>
        </p:nvPicPr>
        <p:blipFill>
          <a:blip r:embed="rId3"/>
          <a:srcRect t="9259" b="4370"/>
          <a:stretch>
            <a:fillRect/>
          </a:stretch>
        </p:blipFill>
        <p:spPr>
          <a:xfrm>
            <a:off x="279143" y="299508"/>
            <a:ext cx="5221625" cy="3010397"/>
          </a:xfrm>
          <a:prstGeom prst="rect">
            <a:avLst/>
          </a:prstGeom>
        </p:spPr>
      </p:pic>
      <p:pic>
        <p:nvPicPr>
          <p:cNvPr id="4" name="Picture 3" descr="A picture containing underpants&#10;&#10;Description automatically generated">
            <a:extLst>
              <a:ext uri="{FF2B5EF4-FFF2-40B4-BE49-F238E27FC236}">
                <a16:creationId xmlns:a16="http://schemas.microsoft.com/office/drawing/2014/main" id="{A70D7C52-A12F-1CA7-CC9C-9DA3A7FCC13A}"/>
              </a:ext>
            </a:extLst>
          </p:cNvPr>
          <p:cNvPicPr>
            <a:picLocks noChangeAspect="1"/>
          </p:cNvPicPr>
          <p:nvPr/>
        </p:nvPicPr>
        <p:blipFill>
          <a:blip r:embed="rId4"/>
          <a:srcRect l="2433" r="3" b="3"/>
          <a:stretch>
            <a:fillRect/>
          </a:stretch>
        </p:blipFill>
        <p:spPr>
          <a:xfrm>
            <a:off x="279143" y="3548095"/>
            <a:ext cx="5221625" cy="3010397"/>
          </a:xfrm>
          <a:prstGeom prst="rect">
            <a:avLst/>
          </a:prstGeom>
        </p:spPr>
      </p:pic>
      <p:cxnSp>
        <p:nvCxnSpPr>
          <p:cNvPr id="47" name="Straight Connector 4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6" name="Rectangle 1">
            <a:extLst>
              <a:ext uri="{FF2B5EF4-FFF2-40B4-BE49-F238E27FC236}">
                <a16:creationId xmlns:a16="http://schemas.microsoft.com/office/drawing/2014/main" id="{25E061D0-7142-0C7A-0465-167C79D20196}"/>
              </a:ext>
            </a:extLst>
          </p:cNvPr>
          <p:cNvGraphicFramePr>
            <a:graphicFrameLocks noGrp="1"/>
          </p:cNvGraphicFramePr>
          <p:nvPr>
            <p:ph idx="1"/>
            <p:extLst>
              <p:ext uri="{D42A27DB-BD31-4B8C-83A1-F6EECF244321}">
                <p14:modId xmlns:p14="http://schemas.microsoft.com/office/powerpoint/2010/main" val="2380741273"/>
              </p:ext>
            </p:extLst>
          </p:nvPr>
        </p:nvGraphicFramePr>
        <p:xfrm>
          <a:off x="6096000" y="1634877"/>
          <a:ext cx="5350237" cy="50287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Picture 6">
            <a:extLst>
              <a:ext uri="{FF2B5EF4-FFF2-40B4-BE49-F238E27FC236}">
                <a16:creationId xmlns:a16="http://schemas.microsoft.com/office/drawing/2014/main" id="{62045414-A4EC-1922-64BF-71F01F38365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26310" y="893"/>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036268"/>
      </p:ext>
    </p:extLst>
  </p:cSld>
  <p:clrMapOvr>
    <a:masterClrMapping/>
  </p:clrMapOvr>
</p:sld>
</file>

<file path=ppt/theme/theme1.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4d1c3f4d4a84b35ae0289c82f8c7bb22">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4dde253b2cf5b676b8c81b6ed6901eb9"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AF0601-BC9C-41D7-BD81-1ADBB4892F02}">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customXml/itemProps2.xml><?xml version="1.0" encoding="utf-8"?>
<ds:datastoreItem xmlns:ds="http://schemas.openxmlformats.org/officeDocument/2006/customXml" ds:itemID="{48097F46-AAF4-46E3-B8A4-49EB319618CB}">
  <ds:schemaRefs>
    <ds:schemaRef ds:uri="http://schemas.microsoft.com/sharepoint/v3/contenttype/forms"/>
  </ds:schemaRefs>
</ds:datastoreItem>
</file>

<file path=customXml/itemProps3.xml><?xml version="1.0" encoding="utf-8"?>
<ds:datastoreItem xmlns:ds="http://schemas.openxmlformats.org/officeDocument/2006/customXml" ds:itemID="{D8185F23-5F1F-45F5-855E-A8337A518354}"/>
</file>

<file path=docProps/app.xml><?xml version="1.0" encoding="utf-8"?>
<Properties xmlns="http://schemas.openxmlformats.org/officeDocument/2006/extended-properties" xmlns:vt="http://schemas.openxmlformats.org/officeDocument/2006/docPropsVTypes">
  <TotalTime>170</TotalTime>
  <Words>2202</Words>
  <Application>Microsoft Office PowerPoint</Application>
  <PresentationFormat>Widescreen</PresentationFormat>
  <Paragraphs>170</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Aptos Display</vt:lpstr>
      <vt:lpstr>Arial</vt:lpstr>
      <vt:lpstr>Arial Black</vt:lpstr>
      <vt:lpstr>Calibri</vt:lpstr>
      <vt:lpstr>Courier New</vt:lpstr>
      <vt:lpstr>Office Theme</vt:lpstr>
      <vt:lpstr>Constitutional Values</vt:lpstr>
      <vt:lpstr>Recap: What is the Constitution?</vt:lpstr>
      <vt:lpstr>South Africa’s Constitution</vt:lpstr>
      <vt:lpstr>The Constitution aims to:</vt:lpstr>
      <vt:lpstr>What are values?</vt:lpstr>
      <vt:lpstr>Constitutional values</vt:lpstr>
      <vt:lpstr>Three main constitutional values we uphold:</vt:lpstr>
      <vt:lpstr>Watch: What are human rights and why do they matter? https://www.youtube.com/watch?v=4PZmVCabmsc (1 min 35 sec)</vt:lpstr>
      <vt:lpstr>Other values we uphold:</vt:lpstr>
      <vt:lpstr>Why should you vote?</vt:lpstr>
      <vt:lpstr>Do you have 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Mimi Coetzee</dc:creator>
  <cp:lastModifiedBy>Megan Botes</cp:lastModifiedBy>
  <cp:revision>4</cp:revision>
  <dcterms:created xsi:type="dcterms:W3CDTF">2025-08-25T06:05:57Z</dcterms:created>
  <dcterms:modified xsi:type="dcterms:W3CDTF">2025-10-23T15:28:55Z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