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258" r:id="rId6"/>
    <p:sldId id="259" r:id="rId7"/>
    <p:sldId id="282" r:id="rId8"/>
    <p:sldId id="261" r:id="rId9"/>
    <p:sldId id="280" r:id="rId10"/>
    <p:sldId id="283" r:id="rId11"/>
    <p:sldId id="263" r:id="rId12"/>
    <p:sldId id="264" r:id="rId13"/>
    <p:sldId id="265" r:id="rId14"/>
    <p:sldId id="284" r:id="rId15"/>
    <p:sldId id="267" r:id="rId16"/>
    <p:sldId id="268" r:id="rId17"/>
    <p:sldId id="269" r:id="rId18"/>
    <p:sldId id="285" r:id="rId19"/>
    <p:sldId id="286" r:id="rId20"/>
    <p:sldId id="287" r:id="rId21"/>
    <p:sldId id="273" r:id="rId22"/>
    <p:sldId id="281" r:id="rId23"/>
    <p:sldId id="288"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AE42E-2F82-450F-907A-3286ADDFA90E}" v="152" dt="2025-10-14T13:06:21.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791" autoAdjust="0"/>
  </p:normalViewPr>
  <p:slideViewPr>
    <p:cSldViewPr snapToGrid="0">
      <p:cViewPr>
        <p:scale>
          <a:sx n="40" d="100"/>
          <a:sy n="40" d="100"/>
        </p:scale>
        <p:origin x="1363"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14T13:06:21.219" v="389"/>
      <pc:docMkLst>
        <pc:docMk/>
      </pc:docMkLst>
      <pc:sldChg chg="modSp">
        <pc:chgData name="Megan Botes" userId="70568131-745a-489b-b4fe-9e78c579dd6d" providerId="ADAL" clId="{E3DEF142-CC7A-44CA-B5B4-48BABF1A3E75}" dt="2025-10-14T11:36:43.589" v="9" actId="1076"/>
        <pc:sldMkLst>
          <pc:docMk/>
          <pc:sldMk cId="950043121" sldId="257"/>
        </pc:sldMkLst>
        <pc:picChg chg="mod">
          <ac:chgData name="Megan Botes" userId="70568131-745a-489b-b4fe-9e78c579dd6d" providerId="ADAL" clId="{E3DEF142-CC7A-44CA-B5B4-48BABF1A3E75}" dt="2025-10-14T11:36:43.589" v="9" actId="1076"/>
          <ac:picMkLst>
            <pc:docMk/>
            <pc:sldMk cId="950043121" sldId="257"/>
            <ac:picMk id="1026" creationId="{13900F0B-809D-337E-42D3-955D0169F5C3}"/>
          </ac:picMkLst>
        </pc:picChg>
      </pc:sldChg>
      <pc:sldChg chg="addSp delSp modSp mod">
        <pc:chgData name="Megan Botes" userId="70568131-745a-489b-b4fe-9e78c579dd6d" providerId="ADAL" clId="{E3DEF142-CC7A-44CA-B5B4-48BABF1A3E75}" dt="2025-10-14T11:25:31.795" v="3"/>
        <pc:sldMkLst>
          <pc:docMk/>
          <pc:sldMk cId="2710888435" sldId="258"/>
        </pc:sldMkLst>
        <pc:spChg chg="mod">
          <ac:chgData name="Megan Botes" userId="70568131-745a-489b-b4fe-9e78c579dd6d" providerId="ADAL" clId="{E3DEF142-CC7A-44CA-B5B4-48BABF1A3E75}" dt="2025-10-14T11:25:28.434" v="2" actId="26606"/>
          <ac:spMkLst>
            <pc:docMk/>
            <pc:sldMk cId="2710888435" sldId="258"/>
            <ac:spMk id="2" creationId="{76E19A13-91E5-401D-F45C-BF8F02FF71C4}"/>
          </ac:spMkLst>
        </pc:spChg>
        <pc:spChg chg="mod ord">
          <ac:chgData name="Megan Botes" userId="70568131-745a-489b-b4fe-9e78c579dd6d" providerId="ADAL" clId="{E3DEF142-CC7A-44CA-B5B4-48BABF1A3E75}" dt="2025-10-14T11:25:28.434" v="2" actId="26606"/>
          <ac:spMkLst>
            <pc:docMk/>
            <pc:sldMk cId="2710888435" sldId="258"/>
            <ac:spMk id="3" creationId="{78E48FC1-7B75-DD7A-90B7-6CA7B3695F8F}"/>
          </ac:spMkLst>
        </pc:spChg>
        <pc:spChg chg="del">
          <ac:chgData name="Megan Botes" userId="70568131-745a-489b-b4fe-9e78c579dd6d" providerId="ADAL" clId="{E3DEF142-CC7A-44CA-B5B4-48BABF1A3E75}" dt="2025-10-14T11:25:28.434" v="2" actId="26606"/>
          <ac:spMkLst>
            <pc:docMk/>
            <pc:sldMk cId="2710888435" sldId="258"/>
            <ac:spMk id="8" creationId="{907EF6B7-1338-4443-8C46-6A318D952DFD}"/>
          </ac:spMkLst>
        </pc:spChg>
        <pc:spChg chg="del">
          <ac:chgData name="Megan Botes" userId="70568131-745a-489b-b4fe-9e78c579dd6d" providerId="ADAL" clId="{E3DEF142-CC7A-44CA-B5B4-48BABF1A3E75}" dt="2025-10-14T11:25:28.434" v="2" actId="26606"/>
          <ac:spMkLst>
            <pc:docMk/>
            <pc:sldMk cId="2710888435" sldId="258"/>
            <ac:spMk id="10" creationId="{DAAE4CDD-124C-4DCF-9584-B6033B545DD5}"/>
          </ac:spMkLst>
        </pc:spChg>
        <pc:spChg chg="del">
          <ac:chgData name="Megan Botes" userId="70568131-745a-489b-b4fe-9e78c579dd6d" providerId="ADAL" clId="{E3DEF142-CC7A-44CA-B5B4-48BABF1A3E75}" dt="2025-10-14T11:25:28.434" v="2" actId="26606"/>
          <ac:spMkLst>
            <pc:docMk/>
            <pc:sldMk cId="2710888435" sldId="258"/>
            <ac:spMk id="12" creationId="{081E4A58-353D-44AE-B2FC-2A74E2E400F7}"/>
          </ac:spMkLst>
        </pc:spChg>
        <pc:grpChg chg="add">
          <ac:chgData name="Megan Botes" userId="70568131-745a-489b-b4fe-9e78c579dd6d" providerId="ADAL" clId="{E3DEF142-CC7A-44CA-B5B4-48BABF1A3E75}" dt="2025-10-14T11:25:28.434" v="2" actId="26606"/>
          <ac:grpSpMkLst>
            <pc:docMk/>
            <pc:sldMk cId="2710888435" sldId="258"/>
            <ac:grpSpMk id="17" creationId="{5EFBDE31-BB3E-6CFC-23CD-B5976DA38438}"/>
          </ac:grpSpMkLst>
        </pc:grpChg>
        <pc:picChg chg="del">
          <ac:chgData name="Megan Botes" userId="70568131-745a-489b-b4fe-9e78c579dd6d" providerId="ADAL" clId="{E3DEF142-CC7A-44CA-B5B4-48BABF1A3E75}" dt="2025-10-14T11:25:15.359" v="1" actId="21"/>
          <ac:picMkLst>
            <pc:docMk/>
            <pc:sldMk cId="2710888435" sldId="258"/>
            <ac:picMk id="4" creationId="{BFEA28F9-1F7E-A27D-FA7E-F6343EAACB48}"/>
          </ac:picMkLst>
        </pc:picChg>
        <pc:picChg chg="add mod">
          <ac:chgData name="Megan Botes" userId="70568131-745a-489b-b4fe-9e78c579dd6d" providerId="ADAL" clId="{E3DEF142-CC7A-44CA-B5B4-48BABF1A3E75}" dt="2025-10-14T11:25:12.337" v="0"/>
          <ac:picMkLst>
            <pc:docMk/>
            <pc:sldMk cId="2710888435" sldId="258"/>
            <ac:picMk id="5" creationId="{E11D724B-5FDA-03AC-5095-26569218511A}"/>
          </ac:picMkLst>
        </pc:picChg>
        <pc:picChg chg="add mod">
          <ac:chgData name="Megan Botes" userId="70568131-745a-489b-b4fe-9e78c579dd6d" providerId="ADAL" clId="{E3DEF142-CC7A-44CA-B5B4-48BABF1A3E75}" dt="2025-10-14T11:25:31.795" v="3"/>
          <ac:picMkLst>
            <pc:docMk/>
            <pc:sldMk cId="2710888435" sldId="258"/>
            <ac:picMk id="6" creationId="{BFEA28F9-1F7E-A27D-FA7E-F6343EAACB48}"/>
          </ac:picMkLst>
        </pc:picChg>
      </pc:sldChg>
      <pc:sldChg chg="addSp delSp modSp">
        <pc:chgData name="Megan Botes" userId="70568131-745a-489b-b4fe-9e78c579dd6d" providerId="ADAL" clId="{E3DEF142-CC7A-44CA-B5B4-48BABF1A3E75}" dt="2025-10-14T13:06:21.219" v="389"/>
        <pc:sldMkLst>
          <pc:docMk/>
          <pc:sldMk cId="3720096245" sldId="259"/>
        </pc:sldMkLst>
        <pc:graphicFrameChg chg="mod">
          <ac:chgData name="Megan Botes" userId="70568131-745a-489b-b4fe-9e78c579dd6d" providerId="ADAL" clId="{E3DEF142-CC7A-44CA-B5B4-48BABF1A3E75}" dt="2025-10-14T11:27:12.867" v="5" actId="12100"/>
          <ac:graphicFrameMkLst>
            <pc:docMk/>
            <pc:sldMk cId="3720096245" sldId="259"/>
            <ac:graphicFrameMk id="5" creationId="{199EC128-F3B2-29A7-9694-525126C65EDC}"/>
          </ac:graphicFrameMkLst>
        </pc:graphicFrameChg>
        <pc:picChg chg="add mod">
          <ac:chgData name="Megan Botes" userId="70568131-745a-489b-b4fe-9e78c579dd6d" providerId="ADAL" clId="{E3DEF142-CC7A-44CA-B5B4-48BABF1A3E75}" dt="2025-10-14T13:06:21.219" v="389"/>
          <ac:picMkLst>
            <pc:docMk/>
            <pc:sldMk cId="3720096245" sldId="259"/>
            <ac:picMk id="3" creationId="{B6E3A435-B384-8267-D83D-17580F024202}"/>
          </ac:picMkLst>
        </pc:picChg>
        <pc:picChg chg="del">
          <ac:chgData name="Megan Botes" userId="70568131-745a-489b-b4fe-9e78c579dd6d" providerId="ADAL" clId="{E3DEF142-CC7A-44CA-B5B4-48BABF1A3E75}" dt="2025-10-14T11:26:33.401" v="4" actId="21"/>
          <ac:picMkLst>
            <pc:docMk/>
            <pc:sldMk cId="3720096245" sldId="259"/>
            <ac:picMk id="4" creationId="{9EA93353-CF2A-36DD-9593-6AD416E011EA}"/>
          </ac:picMkLst>
        </pc:picChg>
      </pc:sldChg>
      <pc:sldChg chg="del">
        <pc:chgData name="Megan Botes" userId="70568131-745a-489b-b4fe-9e78c579dd6d" providerId="ADAL" clId="{E3DEF142-CC7A-44CA-B5B4-48BABF1A3E75}" dt="2025-10-14T11:38:30.470" v="15" actId="47"/>
        <pc:sldMkLst>
          <pc:docMk/>
          <pc:sldMk cId="144386575" sldId="260"/>
        </pc:sldMkLst>
      </pc:sldChg>
      <pc:sldChg chg="addSp delSp modSp mod">
        <pc:chgData name="Megan Botes" userId="70568131-745a-489b-b4fe-9e78c579dd6d" providerId="ADAL" clId="{E3DEF142-CC7A-44CA-B5B4-48BABF1A3E75}" dt="2025-10-14T13:06:16.916" v="387"/>
        <pc:sldMkLst>
          <pc:docMk/>
          <pc:sldMk cId="2978415622" sldId="261"/>
        </pc:sldMkLst>
        <pc:spChg chg="mod ord">
          <ac:chgData name="Megan Botes" userId="70568131-745a-489b-b4fe-9e78c579dd6d" providerId="ADAL" clId="{E3DEF142-CC7A-44CA-B5B4-48BABF1A3E75}" dt="2025-10-14T11:40:17.415" v="18" actId="26606"/>
          <ac:spMkLst>
            <pc:docMk/>
            <pc:sldMk cId="2978415622" sldId="261"/>
            <ac:spMk id="2" creationId="{6AC5A965-D4FC-290B-2C02-605EF2FDD132}"/>
          </ac:spMkLst>
        </pc:spChg>
        <pc:spChg chg="del">
          <ac:chgData name="Megan Botes" userId="70568131-745a-489b-b4fe-9e78c579dd6d" providerId="ADAL" clId="{E3DEF142-CC7A-44CA-B5B4-48BABF1A3E75}" dt="2025-10-14T11:40:17.415" v="18" actId="26606"/>
          <ac:spMkLst>
            <pc:docMk/>
            <pc:sldMk cId="2978415622" sldId="261"/>
            <ac:spMk id="8" creationId="{4E1BEB12-92AF-4445-98AD-4C7756E7C93B}"/>
          </ac:spMkLst>
        </pc:spChg>
        <pc:spChg chg="del">
          <ac:chgData name="Megan Botes" userId="70568131-745a-489b-b4fe-9e78c579dd6d" providerId="ADAL" clId="{E3DEF142-CC7A-44CA-B5B4-48BABF1A3E75}" dt="2025-10-14T11:40:17.415" v="18" actId="26606"/>
          <ac:spMkLst>
            <pc:docMk/>
            <pc:sldMk cId="2978415622" sldId="261"/>
            <ac:spMk id="10" creationId="{D0522C2C-7B5C-48A7-A969-03941E5D2E76}"/>
          </ac:spMkLst>
        </pc:spChg>
        <pc:spChg chg="del">
          <ac:chgData name="Megan Botes" userId="70568131-745a-489b-b4fe-9e78c579dd6d" providerId="ADAL" clId="{E3DEF142-CC7A-44CA-B5B4-48BABF1A3E75}" dt="2025-10-14T11:40:17.415" v="18" actId="26606"/>
          <ac:spMkLst>
            <pc:docMk/>
            <pc:sldMk cId="2978415622" sldId="261"/>
            <ac:spMk id="12" creationId="{9C682A1A-5B2D-4111-BBD6-620165633E5B}"/>
          </ac:spMkLst>
        </pc:spChg>
        <pc:spChg chg="del">
          <ac:chgData name="Megan Botes" userId="70568131-745a-489b-b4fe-9e78c579dd6d" providerId="ADAL" clId="{E3DEF142-CC7A-44CA-B5B4-48BABF1A3E75}" dt="2025-10-14T11:40:17.415" v="18" actId="26606"/>
          <ac:spMkLst>
            <pc:docMk/>
            <pc:sldMk cId="2978415622" sldId="261"/>
            <ac:spMk id="14" creationId="{D6EE29F2-D77F-4BD0-A20B-334D316A1C9D}"/>
          </ac:spMkLst>
        </pc:spChg>
        <pc:spChg chg="del">
          <ac:chgData name="Megan Botes" userId="70568131-745a-489b-b4fe-9e78c579dd6d" providerId="ADAL" clId="{E3DEF142-CC7A-44CA-B5B4-48BABF1A3E75}" dt="2025-10-14T11:40:17.415" v="18" actId="26606"/>
          <ac:spMkLst>
            <pc:docMk/>
            <pc:sldMk cId="2978415622" sldId="261"/>
            <ac:spMk id="16" creationId="{22D09ED2-868F-42C6-866E-F92E0CEF314F}"/>
          </ac:spMkLst>
        </pc:spChg>
        <pc:spChg chg="add">
          <ac:chgData name="Megan Botes" userId="70568131-745a-489b-b4fe-9e78c579dd6d" providerId="ADAL" clId="{E3DEF142-CC7A-44CA-B5B4-48BABF1A3E75}" dt="2025-10-14T11:40:17.415" v="18" actId="26606"/>
          <ac:spMkLst>
            <pc:docMk/>
            <pc:sldMk cId="2978415622" sldId="261"/>
            <ac:spMk id="21" creationId="{37C89E4B-3C9F-44B9-8B86-D9E3D112D8EC}"/>
          </ac:spMkLst>
        </pc:spChg>
        <pc:picChg chg="add mod">
          <ac:chgData name="Megan Botes" userId="70568131-745a-489b-b4fe-9e78c579dd6d" providerId="ADAL" clId="{E3DEF142-CC7A-44CA-B5B4-48BABF1A3E75}" dt="2025-10-14T11:40:12.517" v="17"/>
          <ac:picMkLst>
            <pc:docMk/>
            <pc:sldMk cId="2978415622" sldId="261"/>
            <ac:picMk id="3" creationId="{4F729C26-67B8-C865-BF99-D8941C9FA0A0}"/>
          </ac:picMkLst>
        </pc:picChg>
        <pc:picChg chg="del">
          <ac:chgData name="Megan Botes" userId="70568131-745a-489b-b4fe-9e78c579dd6d" providerId="ADAL" clId="{E3DEF142-CC7A-44CA-B5B4-48BABF1A3E75}" dt="2025-10-14T11:40:12.127" v="16" actId="478"/>
          <ac:picMkLst>
            <pc:docMk/>
            <pc:sldMk cId="2978415622" sldId="261"/>
            <ac:picMk id="4" creationId="{55A01A0C-F53F-1153-545D-2C81BDDBC68F}"/>
          </ac:picMkLst>
        </pc:picChg>
        <pc:picChg chg="add mod">
          <ac:chgData name="Megan Botes" userId="70568131-745a-489b-b4fe-9e78c579dd6d" providerId="ADAL" clId="{E3DEF142-CC7A-44CA-B5B4-48BABF1A3E75}" dt="2025-10-14T13:06:16.916" v="387"/>
          <ac:picMkLst>
            <pc:docMk/>
            <pc:sldMk cId="2978415622" sldId="261"/>
            <ac:picMk id="5" creationId="{0424351C-1BC9-A959-756F-2E6D6F10F298}"/>
          </ac:picMkLst>
        </pc:picChg>
        <pc:cxnChg chg="add">
          <ac:chgData name="Megan Botes" userId="70568131-745a-489b-b4fe-9e78c579dd6d" providerId="ADAL" clId="{E3DEF142-CC7A-44CA-B5B4-48BABF1A3E75}" dt="2025-10-14T11:40:17.415" v="18" actId="26606"/>
          <ac:cxnSpMkLst>
            <pc:docMk/>
            <pc:sldMk cId="2978415622" sldId="261"/>
            <ac:cxnSpMk id="23" creationId="{AA2EAA10-076F-46BD-8F0F-B9A2FB77A85C}"/>
          </ac:cxnSpMkLst>
        </pc:cxnChg>
        <pc:cxnChg chg="add">
          <ac:chgData name="Megan Botes" userId="70568131-745a-489b-b4fe-9e78c579dd6d" providerId="ADAL" clId="{E3DEF142-CC7A-44CA-B5B4-48BABF1A3E75}" dt="2025-10-14T11:40:17.415" v="18" actId="26606"/>
          <ac:cxnSpMkLst>
            <pc:docMk/>
            <pc:sldMk cId="2978415622" sldId="261"/>
            <ac:cxnSpMk id="25" creationId="{D891E407-403B-4764-86C9-33A56D3BCAA3}"/>
          </ac:cxnSpMkLst>
        </pc:cxnChg>
      </pc:sldChg>
      <pc:sldChg chg="del">
        <pc:chgData name="Megan Botes" userId="70568131-745a-489b-b4fe-9e78c579dd6d" providerId="ADAL" clId="{E3DEF142-CC7A-44CA-B5B4-48BABF1A3E75}" dt="2025-10-14T11:53:04.373" v="49" actId="47"/>
        <pc:sldMkLst>
          <pc:docMk/>
          <pc:sldMk cId="3143855264" sldId="262"/>
        </pc:sldMkLst>
      </pc:sldChg>
      <pc:sldChg chg="modSp mod">
        <pc:chgData name="Megan Botes" userId="70568131-745a-489b-b4fe-9e78c579dd6d" providerId="ADAL" clId="{E3DEF142-CC7A-44CA-B5B4-48BABF1A3E75}" dt="2025-10-14T11:53:34.853" v="53" actId="20577"/>
        <pc:sldMkLst>
          <pc:docMk/>
          <pc:sldMk cId="4035011745" sldId="264"/>
        </pc:sldMkLst>
        <pc:graphicFrameChg chg="mod modGraphic">
          <ac:chgData name="Megan Botes" userId="70568131-745a-489b-b4fe-9e78c579dd6d" providerId="ADAL" clId="{E3DEF142-CC7A-44CA-B5B4-48BABF1A3E75}" dt="2025-10-14T11:53:34.853" v="53" actId="20577"/>
          <ac:graphicFrameMkLst>
            <pc:docMk/>
            <pc:sldMk cId="4035011745" sldId="264"/>
            <ac:graphicFrameMk id="25" creationId="{D45D7D27-AA55-F91E-1FDE-60600A4C24D7}"/>
          </ac:graphicFrameMkLst>
        </pc:graphicFrameChg>
      </pc:sldChg>
      <pc:sldChg chg="del">
        <pc:chgData name="Megan Botes" userId="70568131-745a-489b-b4fe-9e78c579dd6d" providerId="ADAL" clId="{E3DEF142-CC7A-44CA-B5B4-48BABF1A3E75}" dt="2025-10-14T12:02:02.719" v="55" actId="47"/>
        <pc:sldMkLst>
          <pc:docMk/>
          <pc:sldMk cId="3346870775" sldId="266"/>
        </pc:sldMkLst>
      </pc:sldChg>
      <pc:sldChg chg="addSp delSp modSp mod">
        <pc:chgData name="Megan Botes" userId="70568131-745a-489b-b4fe-9e78c579dd6d" providerId="ADAL" clId="{E3DEF142-CC7A-44CA-B5B4-48BABF1A3E75}" dt="2025-10-14T12:26:06.214" v="73"/>
        <pc:sldMkLst>
          <pc:docMk/>
          <pc:sldMk cId="1830609188" sldId="268"/>
        </pc:sldMkLst>
        <pc:spChg chg="mod">
          <ac:chgData name="Megan Botes" userId="70568131-745a-489b-b4fe-9e78c579dd6d" providerId="ADAL" clId="{E3DEF142-CC7A-44CA-B5B4-48BABF1A3E75}" dt="2025-10-14T12:26:01.288" v="72" actId="26606"/>
          <ac:spMkLst>
            <pc:docMk/>
            <pc:sldMk cId="1830609188" sldId="268"/>
            <ac:spMk id="2" creationId="{70F2D9AA-2117-27F9-E713-0425DAF6549D}"/>
          </ac:spMkLst>
        </pc:spChg>
        <pc:spChg chg="mod ord">
          <ac:chgData name="Megan Botes" userId="70568131-745a-489b-b4fe-9e78c579dd6d" providerId="ADAL" clId="{E3DEF142-CC7A-44CA-B5B4-48BABF1A3E75}" dt="2025-10-14T12:26:01.288" v="72" actId="26606"/>
          <ac:spMkLst>
            <pc:docMk/>
            <pc:sldMk cId="1830609188" sldId="268"/>
            <ac:spMk id="3" creationId="{8CD5B410-EE51-8DDF-D58D-FFDAACDC3BE2}"/>
          </ac:spMkLst>
        </pc:spChg>
        <pc:spChg chg="del">
          <ac:chgData name="Megan Botes" userId="70568131-745a-489b-b4fe-9e78c579dd6d" providerId="ADAL" clId="{E3DEF142-CC7A-44CA-B5B4-48BABF1A3E75}" dt="2025-10-14T12:26:01.288" v="72" actId="26606"/>
          <ac:spMkLst>
            <pc:docMk/>
            <pc:sldMk cId="1830609188" sldId="268"/>
            <ac:spMk id="8" creationId="{C05CBC3C-2E5A-4839-8B9B-2E5A6ADF0F58}"/>
          </ac:spMkLst>
        </pc:spChg>
        <pc:spChg chg="del">
          <ac:chgData name="Megan Botes" userId="70568131-745a-489b-b4fe-9e78c579dd6d" providerId="ADAL" clId="{E3DEF142-CC7A-44CA-B5B4-48BABF1A3E75}" dt="2025-10-14T12:26:01.288" v="72" actId="26606"/>
          <ac:spMkLst>
            <pc:docMk/>
            <pc:sldMk cId="1830609188" sldId="268"/>
            <ac:spMk id="10" creationId="{827FF362-FC97-4BF5-949B-D4ADFA26E457}"/>
          </ac:spMkLst>
        </pc:spChg>
        <pc:spChg chg="add">
          <ac:chgData name="Megan Botes" userId="70568131-745a-489b-b4fe-9e78c579dd6d" providerId="ADAL" clId="{E3DEF142-CC7A-44CA-B5B4-48BABF1A3E75}" dt="2025-10-14T12:26:01.288" v="72" actId="26606"/>
          <ac:spMkLst>
            <pc:docMk/>
            <pc:sldMk cId="1830609188" sldId="268"/>
            <ac:spMk id="15" creationId="{E51BA4DF-2BD4-4EC2-B1DB-B27C8AC71864}"/>
          </ac:spMkLst>
        </pc:spChg>
        <pc:picChg chg="del">
          <ac:chgData name="Megan Botes" userId="70568131-745a-489b-b4fe-9e78c579dd6d" providerId="ADAL" clId="{E3DEF142-CC7A-44CA-B5B4-48BABF1A3E75}" dt="2025-10-14T12:25:51.665" v="70" actId="478"/>
          <ac:picMkLst>
            <pc:docMk/>
            <pc:sldMk cId="1830609188" sldId="268"/>
            <ac:picMk id="4" creationId="{67A7A5DA-0E01-ACF5-2D0D-76678E3B6AAD}"/>
          </ac:picMkLst>
        </pc:picChg>
        <pc:picChg chg="add mod">
          <ac:chgData name="Megan Botes" userId="70568131-745a-489b-b4fe-9e78c579dd6d" providerId="ADAL" clId="{E3DEF142-CC7A-44CA-B5B4-48BABF1A3E75}" dt="2025-10-14T12:25:57.543" v="71"/>
          <ac:picMkLst>
            <pc:docMk/>
            <pc:sldMk cId="1830609188" sldId="268"/>
            <ac:picMk id="5" creationId="{479F9505-7006-A19C-FA20-4FB8D4457E0C}"/>
          </ac:picMkLst>
        </pc:picChg>
        <pc:picChg chg="add mod">
          <ac:chgData name="Megan Botes" userId="70568131-745a-489b-b4fe-9e78c579dd6d" providerId="ADAL" clId="{E3DEF142-CC7A-44CA-B5B4-48BABF1A3E75}" dt="2025-10-14T12:26:06.214" v="73"/>
          <ac:picMkLst>
            <pc:docMk/>
            <pc:sldMk cId="1830609188" sldId="268"/>
            <ac:picMk id="6" creationId="{C3B45D8E-6EC2-B17D-20C6-1BE350F81B9E}"/>
          </ac:picMkLst>
        </pc:picChg>
      </pc:sldChg>
      <pc:sldChg chg="addSp delSp modSp mod">
        <pc:chgData name="Megan Botes" userId="70568131-745a-489b-b4fe-9e78c579dd6d" providerId="ADAL" clId="{E3DEF142-CC7A-44CA-B5B4-48BABF1A3E75}" dt="2025-10-14T12:32:18.090" v="117" actId="16037"/>
        <pc:sldMkLst>
          <pc:docMk/>
          <pc:sldMk cId="245779909" sldId="269"/>
        </pc:sldMkLst>
        <pc:spChg chg="mod">
          <ac:chgData name="Megan Botes" userId="70568131-745a-489b-b4fe-9e78c579dd6d" providerId="ADAL" clId="{E3DEF142-CC7A-44CA-B5B4-48BABF1A3E75}" dt="2025-10-14T12:27:48.726" v="75" actId="26606"/>
          <ac:spMkLst>
            <pc:docMk/>
            <pc:sldMk cId="245779909" sldId="269"/>
            <ac:spMk id="2" creationId="{95078E5B-F20D-1972-F351-E71E92A2EAB0}"/>
          </ac:spMkLst>
        </pc:spChg>
        <pc:spChg chg="mod">
          <ac:chgData name="Megan Botes" userId="70568131-745a-489b-b4fe-9e78c579dd6d" providerId="ADAL" clId="{E3DEF142-CC7A-44CA-B5B4-48BABF1A3E75}" dt="2025-10-14T12:28:20.787" v="115" actId="20577"/>
          <ac:spMkLst>
            <pc:docMk/>
            <pc:sldMk cId="245779909" sldId="269"/>
            <ac:spMk id="3" creationId="{E5644510-A7B5-0417-E9DB-C511307AEABB}"/>
          </ac:spMkLst>
        </pc:spChg>
        <pc:spChg chg="del">
          <ac:chgData name="Megan Botes" userId="70568131-745a-489b-b4fe-9e78c579dd6d" providerId="ADAL" clId="{E3DEF142-CC7A-44CA-B5B4-48BABF1A3E75}" dt="2025-10-14T12:27:48.726" v="75" actId="26606"/>
          <ac:spMkLst>
            <pc:docMk/>
            <pc:sldMk cId="245779909" sldId="269"/>
            <ac:spMk id="20" creationId="{9E9F2A28-69A3-4945-B6B6-C2E4A6C55373}"/>
          </ac:spMkLst>
        </pc:spChg>
        <pc:spChg chg="del">
          <ac:chgData name="Megan Botes" userId="70568131-745a-489b-b4fe-9e78c579dd6d" providerId="ADAL" clId="{E3DEF142-CC7A-44CA-B5B4-48BABF1A3E75}" dt="2025-10-14T12:27:48.726" v="75" actId="26606"/>
          <ac:spMkLst>
            <pc:docMk/>
            <pc:sldMk cId="245779909" sldId="269"/>
            <ac:spMk id="22" creationId="{CB147A70-DC29-4DDF-A34C-2B82C6E2295E}"/>
          </ac:spMkLst>
        </pc:spChg>
        <pc:spChg chg="del">
          <ac:chgData name="Megan Botes" userId="70568131-745a-489b-b4fe-9e78c579dd6d" providerId="ADAL" clId="{E3DEF142-CC7A-44CA-B5B4-48BABF1A3E75}" dt="2025-10-14T12:27:48.726" v="75" actId="26606"/>
          <ac:spMkLst>
            <pc:docMk/>
            <pc:sldMk cId="245779909" sldId="269"/>
            <ac:spMk id="24" creationId="{3B438362-1E1E-4C62-A99E-4134CB16366C}"/>
          </ac:spMkLst>
        </pc:spChg>
        <pc:spChg chg="del">
          <ac:chgData name="Megan Botes" userId="70568131-745a-489b-b4fe-9e78c579dd6d" providerId="ADAL" clId="{E3DEF142-CC7A-44CA-B5B4-48BABF1A3E75}" dt="2025-10-14T12:27:48.726" v="75" actId="26606"/>
          <ac:spMkLst>
            <pc:docMk/>
            <pc:sldMk cId="245779909" sldId="269"/>
            <ac:spMk id="26" creationId="{6C077334-5571-4B83-A83E-4CCCFA7B5E8A}"/>
          </ac:spMkLst>
        </pc:spChg>
        <pc:spChg chg="del">
          <ac:chgData name="Megan Botes" userId="70568131-745a-489b-b4fe-9e78c579dd6d" providerId="ADAL" clId="{E3DEF142-CC7A-44CA-B5B4-48BABF1A3E75}" dt="2025-10-14T12:27:48.726" v="75" actId="26606"/>
          <ac:spMkLst>
            <pc:docMk/>
            <pc:sldMk cId="245779909" sldId="269"/>
            <ac:spMk id="28" creationId="{4D3DC50D-CA0F-48F9-B17E-20D8669AA4E0}"/>
          </ac:spMkLst>
        </pc:spChg>
        <pc:spChg chg="del">
          <ac:chgData name="Megan Botes" userId="70568131-745a-489b-b4fe-9e78c579dd6d" providerId="ADAL" clId="{E3DEF142-CC7A-44CA-B5B4-48BABF1A3E75}" dt="2025-10-14T12:27:48.726" v="75" actId="26606"/>
          <ac:spMkLst>
            <pc:docMk/>
            <pc:sldMk cId="245779909" sldId="269"/>
            <ac:spMk id="30" creationId="{D1B80E9C-CF8A-440B-B8F5-54BF121BF458}"/>
          </ac:spMkLst>
        </pc:spChg>
        <pc:spChg chg="add">
          <ac:chgData name="Megan Botes" userId="70568131-745a-489b-b4fe-9e78c579dd6d" providerId="ADAL" clId="{E3DEF142-CC7A-44CA-B5B4-48BABF1A3E75}" dt="2025-10-14T12:27:48.726" v="75" actId="26606"/>
          <ac:spMkLst>
            <pc:docMk/>
            <pc:sldMk cId="245779909" sldId="269"/>
            <ac:spMk id="35" creationId="{09C509D2-0C1A-47B8-89C1-D3AB17D45256}"/>
          </ac:spMkLst>
        </pc:spChg>
        <pc:picChg chg="mod ord">
          <ac:chgData name="Megan Botes" userId="70568131-745a-489b-b4fe-9e78c579dd6d" providerId="ADAL" clId="{E3DEF142-CC7A-44CA-B5B4-48BABF1A3E75}" dt="2025-10-14T12:27:48.726" v="75" actId="26606"/>
          <ac:picMkLst>
            <pc:docMk/>
            <pc:sldMk cId="245779909" sldId="269"/>
            <ac:picMk id="4" creationId="{2EA9B491-A8EA-41E6-05CD-5E2BC0536851}"/>
          </ac:picMkLst>
        </pc:picChg>
        <pc:picChg chg="del">
          <ac:chgData name="Megan Botes" userId="70568131-745a-489b-b4fe-9e78c579dd6d" providerId="ADAL" clId="{E3DEF142-CC7A-44CA-B5B4-48BABF1A3E75}" dt="2025-10-14T12:27:29.997" v="74" actId="21"/>
          <ac:picMkLst>
            <pc:docMk/>
            <pc:sldMk cId="245779909" sldId="269"/>
            <ac:picMk id="7" creationId="{95EFF117-44DF-6A26-4F29-323B771C19F6}"/>
          </ac:picMkLst>
        </pc:picChg>
        <pc:picChg chg="add mod">
          <ac:chgData name="Megan Botes" userId="70568131-745a-489b-b4fe-9e78c579dd6d" providerId="ADAL" clId="{E3DEF142-CC7A-44CA-B5B4-48BABF1A3E75}" dt="2025-10-14T12:32:18.090" v="117" actId="16037"/>
          <ac:picMkLst>
            <pc:docMk/>
            <pc:sldMk cId="245779909" sldId="269"/>
            <ac:picMk id="8" creationId="{21DB6371-C883-4125-40EA-44DE7ABC0C99}"/>
          </ac:picMkLst>
        </pc:picChg>
      </pc:sldChg>
      <pc:sldChg chg="del">
        <pc:chgData name="Megan Botes" userId="70568131-745a-489b-b4fe-9e78c579dd6d" providerId="ADAL" clId="{E3DEF142-CC7A-44CA-B5B4-48BABF1A3E75}" dt="2025-10-14T12:37:43.910" v="172" actId="47"/>
        <pc:sldMkLst>
          <pc:docMk/>
          <pc:sldMk cId="2815450129" sldId="270"/>
        </pc:sldMkLst>
      </pc:sldChg>
      <pc:sldChg chg="modSp del mod">
        <pc:chgData name="Megan Botes" userId="70568131-745a-489b-b4fe-9e78c579dd6d" providerId="ADAL" clId="{E3DEF142-CC7A-44CA-B5B4-48BABF1A3E75}" dt="2025-10-14T12:45:26.362" v="208" actId="47"/>
        <pc:sldMkLst>
          <pc:docMk/>
          <pc:sldMk cId="1837086154" sldId="271"/>
        </pc:sldMkLst>
        <pc:graphicFrameChg chg="mod">
          <ac:chgData name="Megan Botes" userId="70568131-745a-489b-b4fe-9e78c579dd6d" providerId="ADAL" clId="{E3DEF142-CC7A-44CA-B5B4-48BABF1A3E75}" dt="2025-10-14T12:43:17.784" v="177" actId="1076"/>
          <ac:graphicFrameMkLst>
            <pc:docMk/>
            <pc:sldMk cId="1837086154" sldId="271"/>
            <ac:graphicFrameMk id="5" creationId="{D2144AF8-6967-008B-074D-58C6227F77BA}"/>
          </ac:graphicFrameMkLst>
        </pc:graphicFrameChg>
      </pc:sldChg>
      <pc:sldChg chg="del">
        <pc:chgData name="Megan Botes" userId="70568131-745a-489b-b4fe-9e78c579dd6d" providerId="ADAL" clId="{E3DEF142-CC7A-44CA-B5B4-48BABF1A3E75}" dt="2025-10-14T12:53:54.683" v="315" actId="47"/>
        <pc:sldMkLst>
          <pc:docMk/>
          <pc:sldMk cId="189254177" sldId="272"/>
        </pc:sldMkLst>
      </pc:sldChg>
      <pc:sldChg chg="addSp delSp modSp mod setBg setClrOvrMap">
        <pc:chgData name="Megan Botes" userId="70568131-745a-489b-b4fe-9e78c579dd6d" providerId="ADAL" clId="{E3DEF142-CC7A-44CA-B5B4-48BABF1A3E75}" dt="2025-10-14T12:56:30.554" v="320"/>
        <pc:sldMkLst>
          <pc:docMk/>
          <pc:sldMk cId="4167835581" sldId="273"/>
        </pc:sldMkLst>
        <pc:spChg chg="mod">
          <ac:chgData name="Megan Botes" userId="70568131-745a-489b-b4fe-9e78c579dd6d" providerId="ADAL" clId="{E3DEF142-CC7A-44CA-B5B4-48BABF1A3E75}" dt="2025-10-14T12:56:13.746" v="318" actId="26606"/>
          <ac:spMkLst>
            <pc:docMk/>
            <pc:sldMk cId="4167835581" sldId="273"/>
            <ac:spMk id="2" creationId="{E8A62AC5-356A-B38F-2145-77BFB8E0FA4C}"/>
          </ac:spMkLst>
        </pc:spChg>
        <pc:spChg chg="del">
          <ac:chgData name="Megan Botes" userId="70568131-745a-489b-b4fe-9e78c579dd6d" providerId="ADAL" clId="{E3DEF142-CC7A-44CA-B5B4-48BABF1A3E75}" dt="2025-10-14T12:56:13.746" v="318" actId="26606"/>
          <ac:spMkLst>
            <pc:docMk/>
            <pc:sldMk cId="4167835581" sldId="273"/>
            <ac:spMk id="18" creationId="{AE5A632B-B15A-489E-8337-BC0F40DBC21F}"/>
          </ac:spMkLst>
        </pc:spChg>
        <pc:spChg chg="del">
          <ac:chgData name="Megan Botes" userId="70568131-745a-489b-b4fe-9e78c579dd6d" providerId="ADAL" clId="{E3DEF142-CC7A-44CA-B5B4-48BABF1A3E75}" dt="2025-10-14T12:56:13.746" v="318" actId="26606"/>
          <ac:spMkLst>
            <pc:docMk/>
            <pc:sldMk cId="4167835581" sldId="273"/>
            <ac:spMk id="20" creationId="{6E895C8D-1379-40B8-8B1B-B6F5AEAF0A6C}"/>
          </ac:spMkLst>
        </pc:spChg>
        <pc:graphicFrameChg chg="mod modGraphic">
          <ac:chgData name="Megan Botes" userId="70568131-745a-489b-b4fe-9e78c579dd6d" providerId="ADAL" clId="{E3DEF142-CC7A-44CA-B5B4-48BABF1A3E75}" dt="2025-10-14T12:56:24.820" v="319" actId="12100"/>
          <ac:graphicFrameMkLst>
            <pc:docMk/>
            <pc:sldMk cId="4167835581" sldId="273"/>
            <ac:graphicFrameMk id="5" creationId="{658DE733-3F1C-540D-EC4B-848E119B3532}"/>
          </ac:graphicFrameMkLst>
        </pc:graphicFrameChg>
        <pc:picChg chg="add mod ord">
          <ac:chgData name="Megan Botes" userId="70568131-745a-489b-b4fe-9e78c579dd6d" providerId="ADAL" clId="{E3DEF142-CC7A-44CA-B5B4-48BABF1A3E75}" dt="2025-10-14T12:56:13.746" v="318" actId="26606"/>
          <ac:picMkLst>
            <pc:docMk/>
            <pc:sldMk cId="4167835581" sldId="273"/>
            <ac:picMk id="3" creationId="{2FB043A9-526E-7405-8A0F-992961FAEC58}"/>
          </ac:picMkLst>
        </pc:picChg>
        <pc:picChg chg="add mod">
          <ac:chgData name="Megan Botes" userId="70568131-745a-489b-b4fe-9e78c579dd6d" providerId="ADAL" clId="{E3DEF142-CC7A-44CA-B5B4-48BABF1A3E75}" dt="2025-10-14T12:56:30.554" v="320"/>
          <ac:picMkLst>
            <pc:docMk/>
            <pc:sldMk cId="4167835581" sldId="273"/>
            <ac:picMk id="4" creationId="{FDA059FA-57ED-0EE3-6D73-E1B0E8C3F4B9}"/>
          </ac:picMkLst>
        </pc:picChg>
        <pc:picChg chg="del">
          <ac:chgData name="Megan Botes" userId="70568131-745a-489b-b4fe-9e78c579dd6d" providerId="ADAL" clId="{E3DEF142-CC7A-44CA-B5B4-48BABF1A3E75}" dt="2025-10-14T12:56:10.704" v="316" actId="478"/>
          <ac:picMkLst>
            <pc:docMk/>
            <pc:sldMk cId="4167835581" sldId="273"/>
            <ac:picMk id="7" creationId="{8DEEB4BD-E09F-738F-FDDD-7C06C150531F}"/>
          </ac:picMkLst>
        </pc:picChg>
      </pc:sldChg>
      <pc:sldChg chg="del">
        <pc:chgData name="Megan Botes" userId="70568131-745a-489b-b4fe-9e78c579dd6d" providerId="ADAL" clId="{E3DEF142-CC7A-44CA-B5B4-48BABF1A3E75}" dt="2025-10-14T13:02:08.988" v="329" actId="47"/>
        <pc:sldMkLst>
          <pc:docMk/>
          <pc:sldMk cId="3260760226" sldId="275"/>
        </pc:sldMkLst>
      </pc:sldChg>
      <pc:sldChg chg="addSp delSp modSp mod">
        <pc:chgData name="Megan Botes" userId="70568131-745a-489b-b4fe-9e78c579dd6d" providerId="ADAL" clId="{E3DEF142-CC7A-44CA-B5B4-48BABF1A3E75}" dt="2025-10-14T13:05:22.684" v="385"/>
        <pc:sldMkLst>
          <pc:docMk/>
          <pc:sldMk cId="3704351702" sldId="276"/>
        </pc:sldMkLst>
        <pc:spChg chg="mod">
          <ac:chgData name="Megan Botes" userId="70568131-745a-489b-b4fe-9e78c579dd6d" providerId="ADAL" clId="{E3DEF142-CC7A-44CA-B5B4-48BABF1A3E75}" dt="2025-10-14T13:04:59.270" v="384" actId="26606"/>
          <ac:spMkLst>
            <pc:docMk/>
            <pc:sldMk cId="3704351702" sldId="276"/>
            <ac:spMk id="2" creationId="{5A8261AD-6047-5488-0B4A-3E563600EC52}"/>
          </ac:spMkLst>
        </pc:spChg>
        <pc:spChg chg="add del">
          <ac:chgData name="Megan Botes" userId="70568131-745a-489b-b4fe-9e78c579dd6d" providerId="ADAL" clId="{E3DEF142-CC7A-44CA-B5B4-48BABF1A3E75}" dt="2025-10-14T13:04:59.270" v="384" actId="26606"/>
          <ac:spMkLst>
            <pc:docMk/>
            <pc:sldMk cId="3704351702" sldId="276"/>
            <ac:spMk id="43" creationId="{955A2079-FA98-4876-80F0-72364A7D2EA4}"/>
          </ac:spMkLst>
        </pc:spChg>
        <pc:spChg chg="add del">
          <ac:chgData name="Megan Botes" userId="70568131-745a-489b-b4fe-9e78c579dd6d" providerId="ADAL" clId="{E3DEF142-CC7A-44CA-B5B4-48BABF1A3E75}" dt="2025-10-14T13:04:50.273" v="381" actId="26606"/>
          <ac:spMkLst>
            <pc:docMk/>
            <pc:sldMk cId="3704351702" sldId="276"/>
            <ac:spMk id="48" creationId="{56E9B3E6-E277-4D68-BA48-9CB43FFBD6E2}"/>
          </ac:spMkLst>
        </pc:spChg>
        <pc:spChg chg="add del">
          <ac:chgData name="Megan Botes" userId="70568131-745a-489b-b4fe-9e78c579dd6d" providerId="ADAL" clId="{E3DEF142-CC7A-44CA-B5B4-48BABF1A3E75}" dt="2025-10-14T13:04:59.249" v="383" actId="26606"/>
          <ac:spMkLst>
            <pc:docMk/>
            <pc:sldMk cId="3704351702" sldId="276"/>
            <ac:spMk id="49" creationId="{D93394DA-E684-47C2-9020-13225823F40A}"/>
          </ac:spMkLst>
        </pc:spChg>
        <pc:spChg chg="add">
          <ac:chgData name="Megan Botes" userId="70568131-745a-489b-b4fe-9e78c579dd6d" providerId="ADAL" clId="{E3DEF142-CC7A-44CA-B5B4-48BABF1A3E75}" dt="2025-10-14T13:04:59.270" v="384" actId="26606"/>
          <ac:spMkLst>
            <pc:docMk/>
            <pc:sldMk cId="3704351702" sldId="276"/>
            <ac:spMk id="51" creationId="{BACC6370-2D7E-4714-9D71-7542949D7D5D}"/>
          </ac:spMkLst>
        </pc:spChg>
        <pc:spChg chg="add">
          <ac:chgData name="Megan Botes" userId="70568131-745a-489b-b4fe-9e78c579dd6d" providerId="ADAL" clId="{E3DEF142-CC7A-44CA-B5B4-48BABF1A3E75}" dt="2025-10-14T13:04:59.270" v="384" actId="26606"/>
          <ac:spMkLst>
            <pc:docMk/>
            <pc:sldMk cId="3704351702" sldId="276"/>
            <ac:spMk id="52" creationId="{AAD0DBB9-1A4B-4391-81D4-CB19F9AB918A}"/>
          </ac:spMkLst>
        </pc:spChg>
        <pc:spChg chg="add">
          <ac:chgData name="Megan Botes" userId="70568131-745a-489b-b4fe-9e78c579dd6d" providerId="ADAL" clId="{E3DEF142-CC7A-44CA-B5B4-48BABF1A3E75}" dt="2025-10-14T13:04:59.270" v="384" actId="26606"/>
          <ac:spMkLst>
            <pc:docMk/>
            <pc:sldMk cId="3704351702" sldId="276"/>
            <ac:spMk id="53" creationId="{F68B3F68-107C-434F-AA38-110D5EA91B85}"/>
          </ac:spMkLst>
        </pc:spChg>
        <pc:spChg chg="add">
          <ac:chgData name="Megan Botes" userId="70568131-745a-489b-b4fe-9e78c579dd6d" providerId="ADAL" clId="{E3DEF142-CC7A-44CA-B5B4-48BABF1A3E75}" dt="2025-10-14T13:04:59.270" v="384" actId="26606"/>
          <ac:spMkLst>
            <pc:docMk/>
            <pc:sldMk cId="3704351702" sldId="276"/>
            <ac:spMk id="54" creationId="{063BBA22-50EA-4C4D-BE05-F1CE4E63AA56}"/>
          </ac:spMkLst>
        </pc:spChg>
        <pc:spChg chg="add del">
          <ac:chgData name="Megan Botes" userId="70568131-745a-489b-b4fe-9e78c579dd6d" providerId="ADAL" clId="{E3DEF142-CC7A-44CA-B5B4-48BABF1A3E75}" dt="2025-10-14T13:04:50.273" v="381" actId="26606"/>
          <ac:spMkLst>
            <pc:docMk/>
            <pc:sldMk cId="3704351702" sldId="276"/>
            <ac:spMk id="55" creationId="{D5B0017B-2ECA-49AF-B397-DC140825DF8D}"/>
          </ac:spMkLst>
        </pc:spChg>
        <pc:grpChg chg="add del">
          <ac:chgData name="Megan Botes" userId="70568131-745a-489b-b4fe-9e78c579dd6d" providerId="ADAL" clId="{E3DEF142-CC7A-44CA-B5B4-48BABF1A3E75}" dt="2025-10-14T13:04:50.273" v="381" actId="26606"/>
          <ac:grpSpMkLst>
            <pc:docMk/>
            <pc:sldMk cId="3704351702" sldId="276"/>
            <ac:grpSpMk id="50" creationId="{AE1C45F0-260A-458C-96ED-C1F6D2151219}"/>
          </ac:grpSpMkLst>
        </pc:grpChg>
        <pc:graphicFrameChg chg="mod modGraphic">
          <ac:chgData name="Megan Botes" userId="70568131-745a-489b-b4fe-9e78c579dd6d" providerId="ADAL" clId="{E3DEF142-CC7A-44CA-B5B4-48BABF1A3E75}" dt="2025-10-14T13:04:59.270" v="384" actId="26606"/>
          <ac:graphicFrameMkLst>
            <pc:docMk/>
            <pc:sldMk cId="3704351702" sldId="276"/>
            <ac:graphicFrameMk id="25" creationId="{CBFCEA1F-7E9F-BE5F-B880-3356B1E18232}"/>
          </ac:graphicFrameMkLst>
        </pc:graphicFrameChg>
        <pc:picChg chg="add mod">
          <ac:chgData name="Megan Botes" userId="70568131-745a-489b-b4fe-9e78c579dd6d" providerId="ADAL" clId="{E3DEF142-CC7A-44CA-B5B4-48BABF1A3E75}" dt="2025-10-14T13:05:22.684" v="385"/>
          <ac:picMkLst>
            <pc:docMk/>
            <pc:sldMk cId="3704351702" sldId="276"/>
            <ac:picMk id="3" creationId="{C6878A34-9BEA-D7FF-F663-148BDBB6D505}"/>
          </ac:picMkLst>
        </pc:picChg>
        <pc:picChg chg="del">
          <ac:chgData name="Megan Botes" userId="70568131-745a-489b-b4fe-9e78c579dd6d" providerId="ADAL" clId="{E3DEF142-CC7A-44CA-B5B4-48BABF1A3E75}" dt="2025-10-14T13:04:32.750" v="379" actId="21"/>
          <ac:picMkLst>
            <pc:docMk/>
            <pc:sldMk cId="3704351702" sldId="276"/>
            <ac:picMk id="5" creationId="{72FFFA31-222A-B215-2672-335CE696A614}"/>
          </ac:picMkLst>
        </pc:picChg>
        <pc:picChg chg="add del">
          <ac:chgData name="Megan Botes" userId="70568131-745a-489b-b4fe-9e78c579dd6d" providerId="ADAL" clId="{E3DEF142-CC7A-44CA-B5B4-48BABF1A3E75}" dt="2025-10-14T13:04:59.249" v="383" actId="26606"/>
          <ac:picMkLst>
            <pc:docMk/>
            <pc:sldMk cId="3704351702" sldId="276"/>
            <ac:picMk id="45" creationId="{E3A4836E-E053-AA58-6C14-B766E8801775}"/>
          </ac:picMkLst>
        </pc:picChg>
        <pc:cxnChg chg="add del">
          <ac:chgData name="Megan Botes" userId="70568131-745a-489b-b4fe-9e78c579dd6d" providerId="ADAL" clId="{E3DEF142-CC7A-44CA-B5B4-48BABF1A3E75}" dt="2025-10-14T13:04:50.273" v="381" actId="26606"/>
          <ac:cxnSpMkLst>
            <pc:docMk/>
            <pc:sldMk cId="3704351702" sldId="276"/>
            <ac:cxnSpMk id="57" creationId="{6CF1BAF6-AD41-4082-B212-8A1F9A2E8779}"/>
          </ac:cxnSpMkLst>
        </pc:cxnChg>
      </pc:sldChg>
      <pc:sldChg chg="addSp modSp">
        <pc:chgData name="Megan Botes" userId="70568131-745a-489b-b4fe-9e78c579dd6d" providerId="ADAL" clId="{E3DEF142-CC7A-44CA-B5B4-48BABF1A3E75}" dt="2025-10-14T13:06:04.492" v="386"/>
        <pc:sldMkLst>
          <pc:docMk/>
          <pc:sldMk cId="3043901079" sldId="277"/>
        </pc:sldMkLst>
        <pc:picChg chg="add mod">
          <ac:chgData name="Megan Botes" userId="70568131-745a-489b-b4fe-9e78c579dd6d" providerId="ADAL" clId="{E3DEF142-CC7A-44CA-B5B4-48BABF1A3E75}" dt="2025-10-14T13:06:04.492" v="386"/>
          <ac:picMkLst>
            <pc:docMk/>
            <pc:sldMk cId="3043901079" sldId="277"/>
            <ac:picMk id="4" creationId="{A418B70A-5654-05F3-C30D-3A116241628C}"/>
          </ac:picMkLst>
        </pc:picChg>
      </pc:sldChg>
      <pc:sldChg chg="addSp delSp modSp mod setClrOvrMap">
        <pc:chgData name="Megan Botes" userId="70568131-745a-489b-b4fe-9e78c579dd6d" providerId="ADAL" clId="{E3DEF142-CC7A-44CA-B5B4-48BABF1A3E75}" dt="2025-10-14T12:59:05.371" v="324"/>
        <pc:sldMkLst>
          <pc:docMk/>
          <pc:sldMk cId="343185442" sldId="281"/>
        </pc:sldMkLst>
        <pc:spChg chg="mod">
          <ac:chgData name="Megan Botes" userId="70568131-745a-489b-b4fe-9e78c579dd6d" providerId="ADAL" clId="{E3DEF142-CC7A-44CA-B5B4-48BABF1A3E75}" dt="2025-10-14T12:59:00.162" v="323" actId="26606"/>
          <ac:spMkLst>
            <pc:docMk/>
            <pc:sldMk cId="343185442" sldId="281"/>
            <ac:spMk id="2" creationId="{9845B7B1-AF40-5750-9F9E-30396C632F7B}"/>
          </ac:spMkLst>
        </pc:spChg>
        <pc:spChg chg="mod">
          <ac:chgData name="Megan Botes" userId="70568131-745a-489b-b4fe-9e78c579dd6d" providerId="ADAL" clId="{E3DEF142-CC7A-44CA-B5B4-48BABF1A3E75}" dt="2025-10-14T12:59:00.162" v="323" actId="26606"/>
          <ac:spMkLst>
            <pc:docMk/>
            <pc:sldMk cId="343185442" sldId="281"/>
            <ac:spMk id="3" creationId="{A93CFE44-BEB7-4088-9B93-04433F6AF665}"/>
          </ac:spMkLst>
        </pc:spChg>
        <pc:spChg chg="del">
          <ac:chgData name="Megan Botes" userId="70568131-745a-489b-b4fe-9e78c579dd6d" providerId="ADAL" clId="{E3DEF142-CC7A-44CA-B5B4-48BABF1A3E75}" dt="2025-10-14T12:59:00.162" v="323" actId="26606"/>
          <ac:spMkLst>
            <pc:docMk/>
            <pc:sldMk cId="343185442" sldId="281"/>
            <ac:spMk id="8" creationId="{CB035C91-9AAD-C20A-FD74-84362C34315E}"/>
          </ac:spMkLst>
        </pc:spChg>
        <pc:spChg chg="del">
          <ac:chgData name="Megan Botes" userId="70568131-745a-489b-b4fe-9e78c579dd6d" providerId="ADAL" clId="{E3DEF142-CC7A-44CA-B5B4-48BABF1A3E75}" dt="2025-10-14T12:59:00.162" v="323" actId="26606"/>
          <ac:spMkLst>
            <pc:docMk/>
            <pc:sldMk cId="343185442" sldId="281"/>
            <ac:spMk id="10" creationId="{E616D125-FEFE-AE6E-7C59-E861D3DF39AE}"/>
          </ac:spMkLst>
        </pc:spChg>
        <pc:spChg chg="del">
          <ac:chgData name="Megan Botes" userId="70568131-745a-489b-b4fe-9e78c579dd6d" providerId="ADAL" clId="{E3DEF142-CC7A-44CA-B5B4-48BABF1A3E75}" dt="2025-10-14T12:59:00.162" v="323" actId="26606"/>
          <ac:spMkLst>
            <pc:docMk/>
            <pc:sldMk cId="343185442" sldId="281"/>
            <ac:spMk id="12" creationId="{CA928069-E885-05A9-0E4C-B5C678EA346E}"/>
          </ac:spMkLst>
        </pc:spChg>
        <pc:spChg chg="add">
          <ac:chgData name="Megan Botes" userId="70568131-745a-489b-b4fe-9e78c579dd6d" providerId="ADAL" clId="{E3DEF142-CC7A-44CA-B5B4-48BABF1A3E75}" dt="2025-10-14T12:59:00.162" v="323" actId="26606"/>
          <ac:spMkLst>
            <pc:docMk/>
            <pc:sldMk cId="343185442" sldId="281"/>
            <ac:spMk id="17" creationId="{9228552E-C8B1-4A80-8448-0787CE0FC704}"/>
          </ac:spMkLst>
        </pc:spChg>
        <pc:picChg chg="add mod ord">
          <ac:chgData name="Megan Botes" userId="70568131-745a-489b-b4fe-9e78c579dd6d" providerId="ADAL" clId="{E3DEF142-CC7A-44CA-B5B4-48BABF1A3E75}" dt="2025-10-14T12:59:00.162" v="323" actId="26606"/>
          <ac:picMkLst>
            <pc:docMk/>
            <pc:sldMk cId="343185442" sldId="281"/>
            <ac:picMk id="4" creationId="{4DFAB2B9-9A38-C817-B88A-27CA83B6EF89}"/>
          </ac:picMkLst>
        </pc:picChg>
        <pc:picChg chg="add mod">
          <ac:chgData name="Megan Botes" userId="70568131-745a-489b-b4fe-9e78c579dd6d" providerId="ADAL" clId="{E3DEF142-CC7A-44CA-B5B4-48BABF1A3E75}" dt="2025-10-14T12:59:05.371" v="324"/>
          <ac:picMkLst>
            <pc:docMk/>
            <pc:sldMk cId="343185442" sldId="281"/>
            <ac:picMk id="5" creationId="{AAB7EEB5-6DE7-C2CD-5FE7-EF4393096432}"/>
          </ac:picMkLst>
        </pc:picChg>
        <pc:picChg chg="del">
          <ac:chgData name="Megan Botes" userId="70568131-745a-489b-b4fe-9e78c579dd6d" providerId="ADAL" clId="{E3DEF142-CC7A-44CA-B5B4-48BABF1A3E75}" dt="2025-10-14T12:58:53.547" v="321" actId="478"/>
          <ac:picMkLst>
            <pc:docMk/>
            <pc:sldMk cId="343185442" sldId="281"/>
            <ac:picMk id="6" creationId="{E7F52E43-1E6F-E67A-C0AF-5B667765CF0B}"/>
          </ac:picMkLst>
        </pc:picChg>
      </pc:sldChg>
      <pc:sldChg chg="addSp delSp modSp add mod setBg delDesignElem">
        <pc:chgData name="Megan Botes" userId="70568131-745a-489b-b4fe-9e78c579dd6d" providerId="ADAL" clId="{E3DEF142-CC7A-44CA-B5B4-48BABF1A3E75}" dt="2025-10-14T13:06:19.637" v="388"/>
        <pc:sldMkLst>
          <pc:docMk/>
          <pc:sldMk cId="2191725212" sldId="282"/>
        </pc:sldMkLst>
        <pc:spChg chg="mod">
          <ac:chgData name="Megan Botes" userId="70568131-745a-489b-b4fe-9e78c579dd6d" providerId="ADAL" clId="{E3DEF142-CC7A-44CA-B5B4-48BABF1A3E75}" dt="2025-10-14T11:37:05.724" v="12" actId="20577"/>
          <ac:spMkLst>
            <pc:docMk/>
            <pc:sldMk cId="2191725212" sldId="282"/>
            <ac:spMk id="2" creationId="{771763BE-3536-C02E-C328-A94BD6E88BD9}"/>
          </ac:spMkLst>
        </pc:spChg>
        <pc:spChg chg="del">
          <ac:chgData name="Megan Botes" userId="70568131-745a-489b-b4fe-9e78c579dd6d" providerId="ADAL" clId="{E3DEF142-CC7A-44CA-B5B4-48BABF1A3E75}" dt="2025-10-14T11:36:20.092" v="7"/>
          <ac:spMkLst>
            <pc:docMk/>
            <pc:sldMk cId="2191725212" sldId="282"/>
            <ac:spMk id="1033" creationId="{C0763A76-9F1C-4FC5-82B7-DD475DA461B2}"/>
          </ac:spMkLst>
        </pc:spChg>
        <pc:spChg chg="del">
          <ac:chgData name="Megan Botes" userId="70568131-745a-489b-b4fe-9e78c579dd6d" providerId="ADAL" clId="{E3DEF142-CC7A-44CA-B5B4-48BABF1A3E75}" dt="2025-10-14T11:36:20.092" v="7"/>
          <ac:spMkLst>
            <pc:docMk/>
            <pc:sldMk cId="2191725212" sldId="282"/>
            <ac:spMk id="1035" creationId="{E81BF4F6-F2CF-4984-9D14-D6966D92F99F}"/>
          </ac:spMkLst>
        </pc:spChg>
        <pc:graphicFrameChg chg="mod">
          <ac:chgData name="Megan Botes" userId="70568131-745a-489b-b4fe-9e78c579dd6d" providerId="ADAL" clId="{E3DEF142-CC7A-44CA-B5B4-48BABF1A3E75}" dt="2025-10-14T11:37:33.360" v="14" actId="113"/>
          <ac:graphicFrameMkLst>
            <pc:docMk/>
            <pc:sldMk cId="2191725212" sldId="282"/>
            <ac:graphicFrameMk id="5" creationId="{F83AED37-21A0-89DE-2D99-9990ECAF6214}"/>
          </ac:graphicFrameMkLst>
        </pc:graphicFrameChg>
        <pc:picChg chg="add mod">
          <ac:chgData name="Megan Botes" userId="70568131-745a-489b-b4fe-9e78c579dd6d" providerId="ADAL" clId="{E3DEF142-CC7A-44CA-B5B4-48BABF1A3E75}" dt="2025-10-14T13:06:19.637" v="388"/>
          <ac:picMkLst>
            <pc:docMk/>
            <pc:sldMk cId="2191725212" sldId="282"/>
            <ac:picMk id="3" creationId="{8644BE1D-98A8-4F0F-9D33-5540B1B3CDF6}"/>
          </ac:picMkLst>
        </pc:picChg>
      </pc:sldChg>
      <pc:sldChg chg="addSp delSp add del setBg delDesignElem">
        <pc:chgData name="Megan Botes" userId="70568131-745a-489b-b4fe-9e78c579dd6d" providerId="ADAL" clId="{E3DEF142-CC7A-44CA-B5B4-48BABF1A3E75}" dt="2025-10-14T11:46:16.957" v="21"/>
        <pc:sldMkLst>
          <pc:docMk/>
          <pc:sldMk cId="823632372" sldId="283"/>
        </pc:sldMkLst>
        <pc:spChg chg="add del">
          <ac:chgData name="Megan Botes" userId="70568131-745a-489b-b4fe-9e78c579dd6d" providerId="ADAL" clId="{E3DEF142-CC7A-44CA-B5B4-48BABF1A3E75}" dt="2025-10-14T11:46:16.957" v="21"/>
          <ac:spMkLst>
            <pc:docMk/>
            <pc:sldMk cId="823632372" sldId="283"/>
            <ac:spMk id="8" creationId="{3150CB11-0C61-439E-910F-5787759E72A0}"/>
          </ac:spMkLst>
        </pc:spChg>
        <pc:spChg chg="add del">
          <ac:chgData name="Megan Botes" userId="70568131-745a-489b-b4fe-9e78c579dd6d" providerId="ADAL" clId="{E3DEF142-CC7A-44CA-B5B4-48BABF1A3E75}" dt="2025-10-14T11:46:16.957" v="21"/>
          <ac:spMkLst>
            <pc:docMk/>
            <pc:sldMk cId="823632372" sldId="283"/>
            <ac:spMk id="10" creationId="{BACC6370-2D7E-4714-9D71-7542949D7D5D}"/>
          </ac:spMkLst>
        </pc:spChg>
        <pc:spChg chg="add del">
          <ac:chgData name="Megan Botes" userId="70568131-745a-489b-b4fe-9e78c579dd6d" providerId="ADAL" clId="{E3DEF142-CC7A-44CA-B5B4-48BABF1A3E75}" dt="2025-10-14T11:46:16.957" v="21"/>
          <ac:spMkLst>
            <pc:docMk/>
            <pc:sldMk cId="823632372" sldId="283"/>
            <ac:spMk id="12" creationId="{256B2C21-A230-48C0-8DF1-C46611373C44}"/>
          </ac:spMkLst>
        </pc:spChg>
        <pc:spChg chg="add del">
          <ac:chgData name="Megan Botes" userId="70568131-745a-489b-b4fe-9e78c579dd6d" providerId="ADAL" clId="{E3DEF142-CC7A-44CA-B5B4-48BABF1A3E75}" dt="2025-10-14T11:46:16.957" v="21"/>
          <ac:spMkLst>
            <pc:docMk/>
            <pc:sldMk cId="823632372" sldId="283"/>
            <ac:spMk id="14" creationId="{3847E18C-932D-4C95-AABA-FEC7C9499AD7}"/>
          </ac:spMkLst>
        </pc:spChg>
        <pc:spChg chg="add del">
          <ac:chgData name="Megan Botes" userId="70568131-745a-489b-b4fe-9e78c579dd6d" providerId="ADAL" clId="{E3DEF142-CC7A-44CA-B5B4-48BABF1A3E75}" dt="2025-10-14T11:46:16.957" v="21"/>
          <ac:spMkLst>
            <pc:docMk/>
            <pc:sldMk cId="823632372" sldId="283"/>
            <ac:spMk id="18" creationId="{43F8A58B-5155-44CE-A5FF-7647B47D0A7A}"/>
          </ac:spMkLst>
        </pc:spChg>
        <pc:spChg chg="add del">
          <ac:chgData name="Megan Botes" userId="70568131-745a-489b-b4fe-9e78c579dd6d" providerId="ADAL" clId="{E3DEF142-CC7A-44CA-B5B4-48BABF1A3E75}" dt="2025-10-14T11:46:16.957" v="21"/>
          <ac:spMkLst>
            <pc:docMk/>
            <pc:sldMk cId="823632372" sldId="283"/>
            <ac:spMk id="20" creationId="{443F2ACA-E6D6-4028-82DD-F03C262D5DE6}"/>
          </ac:spMkLst>
        </pc:spChg>
      </pc:sldChg>
      <pc:sldChg chg="modSp add mod">
        <pc:chgData name="Megan Botes" userId="70568131-745a-489b-b4fe-9e78c579dd6d" providerId="ADAL" clId="{E3DEF142-CC7A-44CA-B5B4-48BABF1A3E75}" dt="2025-10-14T11:49:35.178" v="48" actId="20577"/>
        <pc:sldMkLst>
          <pc:docMk/>
          <pc:sldMk cId="3831257706" sldId="283"/>
        </pc:sldMkLst>
        <pc:graphicFrameChg chg="mod modGraphic">
          <ac:chgData name="Megan Botes" userId="70568131-745a-489b-b4fe-9e78c579dd6d" providerId="ADAL" clId="{E3DEF142-CC7A-44CA-B5B4-48BABF1A3E75}" dt="2025-10-14T11:49:35.178" v="48" actId="20577"/>
          <ac:graphicFrameMkLst>
            <pc:docMk/>
            <pc:sldMk cId="3831257706" sldId="283"/>
            <ac:graphicFrameMk id="6" creationId="{E9021032-932D-81D7-5989-ACDED82865A4}"/>
          </ac:graphicFrameMkLst>
        </pc:graphicFrameChg>
      </pc:sldChg>
      <pc:sldChg chg="modSp add mod setBg">
        <pc:chgData name="Megan Botes" userId="70568131-745a-489b-b4fe-9e78c579dd6d" providerId="ADAL" clId="{E3DEF142-CC7A-44CA-B5B4-48BABF1A3E75}" dt="2025-10-14T12:04:23.765" v="69" actId="14100"/>
        <pc:sldMkLst>
          <pc:docMk/>
          <pc:sldMk cId="849788458" sldId="284"/>
        </pc:sldMkLst>
        <pc:graphicFrameChg chg="mod modGraphic">
          <ac:chgData name="Megan Botes" userId="70568131-745a-489b-b4fe-9e78c579dd6d" providerId="ADAL" clId="{E3DEF142-CC7A-44CA-B5B4-48BABF1A3E75}" dt="2025-10-14T12:04:23.765" v="69" actId="14100"/>
          <ac:graphicFrameMkLst>
            <pc:docMk/>
            <pc:sldMk cId="849788458" sldId="284"/>
            <ac:graphicFrameMk id="8" creationId="{317673EC-DC40-ADDE-A1CF-0BEF202E3593}"/>
          </ac:graphicFrameMkLst>
        </pc:graphicFrameChg>
      </pc:sldChg>
      <pc:sldChg chg="addSp delSp add del setBg delDesignElem">
        <pc:chgData name="Megan Botes" userId="70568131-745a-489b-b4fe-9e78c579dd6d" providerId="ADAL" clId="{E3DEF142-CC7A-44CA-B5B4-48BABF1A3E75}" dt="2025-10-14T12:34:25.272" v="120"/>
        <pc:sldMkLst>
          <pc:docMk/>
          <pc:sldMk cId="1030771324" sldId="285"/>
        </pc:sldMkLst>
        <pc:spChg chg="add del">
          <ac:chgData name="Megan Botes" userId="70568131-745a-489b-b4fe-9e78c579dd6d" providerId="ADAL" clId="{E3DEF142-CC7A-44CA-B5B4-48BABF1A3E75}" dt="2025-10-14T12:34:25.272" v="120"/>
          <ac:spMkLst>
            <pc:docMk/>
            <pc:sldMk cId="1030771324" sldId="285"/>
            <ac:spMk id="14" creationId="{9228552E-C8B1-4A80-8448-0787CE0FC704}"/>
          </ac:spMkLst>
        </pc:spChg>
      </pc:sldChg>
      <pc:sldChg chg="modSp add mod">
        <pc:chgData name="Megan Botes" userId="70568131-745a-489b-b4fe-9e78c579dd6d" providerId="ADAL" clId="{E3DEF142-CC7A-44CA-B5B4-48BABF1A3E75}" dt="2025-10-14T12:37:31.993" v="171" actId="20577"/>
        <pc:sldMkLst>
          <pc:docMk/>
          <pc:sldMk cId="4145528810" sldId="285"/>
        </pc:sldMkLst>
        <pc:spChg chg="mod">
          <ac:chgData name="Megan Botes" userId="70568131-745a-489b-b4fe-9e78c579dd6d" providerId="ADAL" clId="{E3DEF142-CC7A-44CA-B5B4-48BABF1A3E75}" dt="2025-10-14T12:34:57.304" v="152" actId="20577"/>
          <ac:spMkLst>
            <pc:docMk/>
            <pc:sldMk cId="4145528810" sldId="285"/>
            <ac:spMk id="2" creationId="{B98CEC5C-2AB3-A8FD-7F43-E5DAC5A5159D}"/>
          </ac:spMkLst>
        </pc:spChg>
        <pc:graphicFrameChg chg="modGraphic">
          <ac:chgData name="Megan Botes" userId="70568131-745a-489b-b4fe-9e78c579dd6d" providerId="ADAL" clId="{E3DEF142-CC7A-44CA-B5B4-48BABF1A3E75}" dt="2025-10-14T12:37:31.993" v="171" actId="20577"/>
          <ac:graphicFrameMkLst>
            <pc:docMk/>
            <pc:sldMk cId="4145528810" sldId="285"/>
            <ac:graphicFrameMk id="8" creationId="{D8F55DD6-5D5D-9987-328A-9DECBBA2607A}"/>
          </ac:graphicFrameMkLst>
        </pc:graphicFrameChg>
      </pc:sldChg>
      <pc:sldChg chg="addSp delSp modSp add mod setBg delDesignElem">
        <pc:chgData name="Megan Botes" userId="70568131-745a-489b-b4fe-9e78c579dd6d" providerId="ADAL" clId="{E3DEF142-CC7A-44CA-B5B4-48BABF1A3E75}" dt="2025-10-14T12:46:19.709" v="209"/>
        <pc:sldMkLst>
          <pc:docMk/>
          <pc:sldMk cId="696183568" sldId="286"/>
        </pc:sldMkLst>
        <pc:spChg chg="mod">
          <ac:chgData name="Megan Botes" userId="70568131-745a-489b-b4fe-9e78c579dd6d" providerId="ADAL" clId="{E3DEF142-CC7A-44CA-B5B4-48BABF1A3E75}" dt="2025-10-14T12:43:11.659" v="175"/>
          <ac:spMkLst>
            <pc:docMk/>
            <pc:sldMk cId="696183568" sldId="286"/>
            <ac:spMk id="2" creationId="{0A3E3BA7-CA4B-FADD-B04D-52FF3777A465}"/>
          </ac:spMkLst>
        </pc:spChg>
        <pc:spChg chg="del">
          <ac:chgData name="Megan Botes" userId="70568131-745a-489b-b4fe-9e78c579dd6d" providerId="ADAL" clId="{E3DEF142-CC7A-44CA-B5B4-48BABF1A3E75}" dt="2025-10-14T12:42:56.216" v="174"/>
          <ac:spMkLst>
            <pc:docMk/>
            <pc:sldMk cId="696183568" sldId="286"/>
            <ac:spMk id="21" creationId="{EAE48C4B-3A90-42C3-BA00-6092B477179E}"/>
          </ac:spMkLst>
        </pc:spChg>
        <pc:spChg chg="del">
          <ac:chgData name="Megan Botes" userId="70568131-745a-489b-b4fe-9e78c579dd6d" providerId="ADAL" clId="{E3DEF142-CC7A-44CA-B5B4-48BABF1A3E75}" dt="2025-10-14T12:42:56.216" v="174"/>
          <ac:spMkLst>
            <pc:docMk/>
            <pc:sldMk cId="696183568" sldId="286"/>
            <ac:spMk id="23" creationId="{F919E280-CA27-4214-97E6-294E0C3BC4B3}"/>
          </ac:spMkLst>
        </pc:spChg>
        <pc:graphicFrameChg chg="mod modGraphic">
          <ac:chgData name="Megan Botes" userId="70568131-745a-489b-b4fe-9e78c579dd6d" providerId="ADAL" clId="{E3DEF142-CC7A-44CA-B5B4-48BABF1A3E75}" dt="2025-10-14T12:45:10.061" v="207" actId="20577"/>
          <ac:graphicFrameMkLst>
            <pc:docMk/>
            <pc:sldMk cId="696183568" sldId="286"/>
            <ac:graphicFrameMk id="5" creationId="{D2144AF8-6967-008B-074D-58C6227F77BA}"/>
          </ac:graphicFrameMkLst>
        </pc:graphicFrameChg>
        <pc:picChg chg="add mod">
          <ac:chgData name="Megan Botes" userId="70568131-745a-489b-b4fe-9e78c579dd6d" providerId="ADAL" clId="{E3DEF142-CC7A-44CA-B5B4-48BABF1A3E75}" dt="2025-10-14T12:46:19.709" v="209"/>
          <ac:picMkLst>
            <pc:docMk/>
            <pc:sldMk cId="696183568" sldId="286"/>
            <ac:picMk id="4" creationId="{96387741-B052-285A-A2A3-763E1DFEF19D}"/>
          </ac:picMkLst>
        </pc:picChg>
      </pc:sldChg>
      <pc:sldChg chg="delSp modSp add mod setBg delDesignElem">
        <pc:chgData name="Megan Botes" userId="70568131-745a-489b-b4fe-9e78c579dd6d" providerId="ADAL" clId="{E3DEF142-CC7A-44CA-B5B4-48BABF1A3E75}" dt="2025-10-14T12:53:46.990" v="314" actId="20577"/>
        <pc:sldMkLst>
          <pc:docMk/>
          <pc:sldMk cId="4290860392" sldId="287"/>
        </pc:sldMkLst>
        <pc:spChg chg="mod">
          <ac:chgData name="Megan Botes" userId="70568131-745a-489b-b4fe-9e78c579dd6d" providerId="ADAL" clId="{E3DEF142-CC7A-44CA-B5B4-48BABF1A3E75}" dt="2025-10-14T12:51:45.219" v="230" actId="20577"/>
          <ac:spMkLst>
            <pc:docMk/>
            <pc:sldMk cId="4290860392" sldId="287"/>
            <ac:spMk id="2" creationId="{53337DF6-D940-081E-44EB-50F2B13B6E56}"/>
          </ac:spMkLst>
        </pc:spChg>
        <pc:spChg chg="del">
          <ac:chgData name="Megan Botes" userId="70568131-745a-489b-b4fe-9e78c579dd6d" providerId="ADAL" clId="{E3DEF142-CC7A-44CA-B5B4-48BABF1A3E75}" dt="2025-10-14T12:50:45.459" v="211"/>
          <ac:spMkLst>
            <pc:docMk/>
            <pc:sldMk cId="4290860392" sldId="287"/>
            <ac:spMk id="9247" creationId="{EAE48C4B-3A90-42C3-BA00-6092B477179E}"/>
          </ac:spMkLst>
        </pc:spChg>
        <pc:spChg chg="del">
          <ac:chgData name="Megan Botes" userId="70568131-745a-489b-b4fe-9e78c579dd6d" providerId="ADAL" clId="{E3DEF142-CC7A-44CA-B5B4-48BABF1A3E75}" dt="2025-10-14T12:50:45.459" v="211"/>
          <ac:spMkLst>
            <pc:docMk/>
            <pc:sldMk cId="4290860392" sldId="287"/>
            <ac:spMk id="9248" creationId="{F919E280-CA27-4214-97E6-294E0C3BC4B3}"/>
          </ac:spMkLst>
        </pc:spChg>
        <pc:graphicFrameChg chg="mod modGraphic">
          <ac:chgData name="Megan Botes" userId="70568131-745a-489b-b4fe-9e78c579dd6d" providerId="ADAL" clId="{E3DEF142-CC7A-44CA-B5B4-48BABF1A3E75}" dt="2025-10-14T12:53:46.990" v="314" actId="20577"/>
          <ac:graphicFrameMkLst>
            <pc:docMk/>
            <pc:sldMk cId="4290860392" sldId="287"/>
            <ac:graphicFrameMk id="9231" creationId="{B8BE8347-EC0D-1EC9-57C1-1558F64F655A}"/>
          </ac:graphicFrameMkLst>
        </pc:graphicFrameChg>
      </pc:sldChg>
      <pc:sldChg chg="modSp add mod">
        <pc:chgData name="Megan Botes" userId="70568131-745a-489b-b4fe-9e78c579dd6d" providerId="ADAL" clId="{E3DEF142-CC7A-44CA-B5B4-48BABF1A3E75}" dt="2025-10-14T13:04:08.254" v="378" actId="20577"/>
        <pc:sldMkLst>
          <pc:docMk/>
          <pc:sldMk cId="335136839" sldId="288"/>
        </pc:sldMkLst>
        <pc:graphicFrameChg chg="modGraphic">
          <ac:chgData name="Megan Botes" userId="70568131-745a-489b-b4fe-9e78c579dd6d" providerId="ADAL" clId="{E3DEF142-CC7A-44CA-B5B4-48BABF1A3E75}" dt="2025-10-14T13:04:08.254" v="378" actId="20577"/>
          <ac:graphicFrameMkLst>
            <pc:docMk/>
            <pc:sldMk cId="335136839" sldId="288"/>
            <ac:graphicFrameMk id="8" creationId="{14D699A8-CB63-33BD-B4EC-79ADF8A18464}"/>
          </ac:graphicFrameMkLst>
        </pc:graphicFrameChg>
      </pc:sldChg>
      <pc:sldChg chg="addSp delSp add del setBg delDesignElem">
        <pc:chgData name="Megan Botes" userId="70568131-745a-489b-b4fe-9e78c579dd6d" providerId="ADAL" clId="{E3DEF142-CC7A-44CA-B5B4-48BABF1A3E75}" dt="2025-10-14T13:01:53.019" v="327"/>
        <pc:sldMkLst>
          <pc:docMk/>
          <pc:sldMk cId="2654918636" sldId="288"/>
        </pc:sldMkLst>
        <pc:spChg chg="add del">
          <ac:chgData name="Megan Botes" userId="70568131-745a-489b-b4fe-9e78c579dd6d" providerId="ADAL" clId="{E3DEF142-CC7A-44CA-B5B4-48BABF1A3E75}" dt="2025-10-14T13:01:53.019" v="327"/>
          <ac:spMkLst>
            <pc:docMk/>
            <pc:sldMk cId="2654918636" sldId="288"/>
            <ac:spMk id="13" creationId="{9228552E-C8B1-4A80-8448-0787CE0FC70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DFD27-E5CE-4BA8-87EF-B881A26D7851}" type="doc">
      <dgm:prSet loTypeId="urn:microsoft.com/office/officeart/2018/5/layout/IconLeafLabelList" loCatId="icon" qsTypeId="urn:microsoft.com/office/officeart/2005/8/quickstyle/simple1" qsCatId="simple" csTypeId="urn:microsoft.com/office/officeart/2005/8/colors/colorful2" csCatId="colorful" phldr="1"/>
      <dgm:spPr/>
      <dgm:t>
        <a:bodyPr/>
        <a:lstStyle/>
        <a:p>
          <a:endParaRPr lang="en-US"/>
        </a:p>
      </dgm:t>
    </dgm:pt>
    <dgm:pt modelId="{1197AC5D-95D4-4CDB-B4FD-B00B984CC806}">
      <dgm:prSet/>
      <dgm:spPr/>
      <dgm:t>
        <a:bodyPr/>
        <a:lstStyle/>
        <a:p>
          <a:pPr>
            <a:lnSpc>
              <a:spcPct val="100000"/>
            </a:lnSpc>
            <a:defRPr cap="all"/>
          </a:pPr>
          <a:r>
            <a:rPr lang="nl-NL" b="1" dirty="0"/>
            <a:t>Was jy voorbereid vir jou eksamens?</a:t>
          </a:r>
          <a:endParaRPr lang="en-US" b="1" dirty="0"/>
        </a:p>
      </dgm:t>
    </dgm:pt>
    <dgm:pt modelId="{79EB91CF-001A-4E89-A7BD-0748DF480DE4}" type="parTrans" cxnId="{17ADC8D7-2E75-49FA-9BC7-6DE6E5D2BBBE}">
      <dgm:prSet/>
      <dgm:spPr/>
      <dgm:t>
        <a:bodyPr/>
        <a:lstStyle/>
        <a:p>
          <a:endParaRPr lang="en-US"/>
        </a:p>
      </dgm:t>
    </dgm:pt>
    <dgm:pt modelId="{7142F123-E951-4985-9939-226FE487D3F0}" type="sibTrans" cxnId="{17ADC8D7-2E75-49FA-9BC7-6DE6E5D2BBBE}">
      <dgm:prSet/>
      <dgm:spPr/>
      <dgm:t>
        <a:bodyPr/>
        <a:lstStyle/>
        <a:p>
          <a:endParaRPr lang="en-US"/>
        </a:p>
      </dgm:t>
    </dgm:pt>
    <dgm:pt modelId="{5F0530D4-9F3D-4C88-8E58-AE8673B4C7D4}">
      <dgm:prSet/>
      <dgm:spPr/>
      <dgm:t>
        <a:bodyPr/>
        <a:lstStyle/>
        <a:p>
          <a:pPr>
            <a:lnSpc>
              <a:spcPct val="100000"/>
            </a:lnSpc>
            <a:defRPr cap="all"/>
          </a:pPr>
          <a:r>
            <a:rPr lang="nl-NL" b="1" dirty="0"/>
            <a:t>Het jy PRESTEER SOOS JY GEHOOP HET JY SOU?</a:t>
          </a:r>
          <a:endParaRPr lang="en-US" b="1" dirty="0"/>
        </a:p>
      </dgm:t>
    </dgm:pt>
    <dgm:pt modelId="{9256E917-540F-46B1-85BD-7FF04798CF6E}" type="parTrans" cxnId="{B750E658-5E8A-41F1-B2FA-2B47D5E65C9B}">
      <dgm:prSet/>
      <dgm:spPr/>
      <dgm:t>
        <a:bodyPr/>
        <a:lstStyle/>
        <a:p>
          <a:endParaRPr lang="en-US"/>
        </a:p>
      </dgm:t>
    </dgm:pt>
    <dgm:pt modelId="{DC465EC1-C337-42DC-9E2B-42EA452795D5}" type="sibTrans" cxnId="{B750E658-5E8A-41F1-B2FA-2B47D5E65C9B}">
      <dgm:prSet/>
      <dgm:spPr/>
      <dgm:t>
        <a:bodyPr/>
        <a:lstStyle/>
        <a:p>
          <a:endParaRPr lang="en-US"/>
        </a:p>
      </dgm:t>
    </dgm:pt>
    <dgm:pt modelId="{7186ABAB-CF3F-43C7-828D-0D2E4BFCAA80}" type="pres">
      <dgm:prSet presAssocID="{C49DFD27-E5CE-4BA8-87EF-B881A26D7851}" presName="root" presStyleCnt="0">
        <dgm:presLayoutVars>
          <dgm:dir/>
          <dgm:resizeHandles val="exact"/>
        </dgm:presLayoutVars>
      </dgm:prSet>
      <dgm:spPr/>
    </dgm:pt>
    <dgm:pt modelId="{F7D989B4-1157-4C40-85D0-9671F49DF718}" type="pres">
      <dgm:prSet presAssocID="{1197AC5D-95D4-4CDB-B4FD-B00B984CC806}" presName="compNode" presStyleCnt="0"/>
      <dgm:spPr/>
    </dgm:pt>
    <dgm:pt modelId="{E3E842E2-427B-46C1-8355-0084405C685F}" type="pres">
      <dgm:prSet presAssocID="{1197AC5D-95D4-4CDB-B4FD-B00B984CC806}" presName="iconBgRect" presStyleLbl="bgShp" presStyleIdx="0" presStyleCnt="2"/>
      <dgm:spPr>
        <a:prstGeom prst="round2DiagRect">
          <a:avLst>
            <a:gd name="adj1" fmla="val 29727"/>
            <a:gd name="adj2" fmla="val 0"/>
          </a:avLst>
        </a:prstGeom>
      </dgm:spPr>
    </dgm:pt>
    <dgm:pt modelId="{535E2F37-AF77-454A-8E81-AFC610FA126B}" type="pres">
      <dgm:prSet presAssocID="{1197AC5D-95D4-4CDB-B4FD-B00B984CC80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63E0FEFB-3E19-4C15-AC45-58B17CD93527}" type="pres">
      <dgm:prSet presAssocID="{1197AC5D-95D4-4CDB-B4FD-B00B984CC806}" presName="spaceRect" presStyleCnt="0"/>
      <dgm:spPr/>
    </dgm:pt>
    <dgm:pt modelId="{A4BBB0C6-9A0C-4F90-BBD3-F4A0CDFCB80A}" type="pres">
      <dgm:prSet presAssocID="{1197AC5D-95D4-4CDB-B4FD-B00B984CC806}" presName="textRect" presStyleLbl="revTx" presStyleIdx="0" presStyleCnt="2">
        <dgm:presLayoutVars>
          <dgm:chMax val="1"/>
          <dgm:chPref val="1"/>
        </dgm:presLayoutVars>
      </dgm:prSet>
      <dgm:spPr/>
    </dgm:pt>
    <dgm:pt modelId="{54775A82-CEEF-49DB-AF95-542FC01760EB}" type="pres">
      <dgm:prSet presAssocID="{7142F123-E951-4985-9939-226FE487D3F0}" presName="sibTrans" presStyleCnt="0"/>
      <dgm:spPr/>
    </dgm:pt>
    <dgm:pt modelId="{3399206F-5515-4B0F-952E-ADD09CC75E56}" type="pres">
      <dgm:prSet presAssocID="{5F0530D4-9F3D-4C88-8E58-AE8673B4C7D4}" presName="compNode" presStyleCnt="0"/>
      <dgm:spPr/>
    </dgm:pt>
    <dgm:pt modelId="{F7F9E24A-761C-4380-A254-0428531B4858}" type="pres">
      <dgm:prSet presAssocID="{5F0530D4-9F3D-4C88-8E58-AE8673B4C7D4}" presName="iconBgRect" presStyleLbl="bgShp" presStyleIdx="1" presStyleCnt="2"/>
      <dgm:spPr>
        <a:prstGeom prst="round2DiagRect">
          <a:avLst>
            <a:gd name="adj1" fmla="val 29727"/>
            <a:gd name="adj2" fmla="val 0"/>
          </a:avLst>
        </a:prstGeom>
      </dgm:spPr>
    </dgm:pt>
    <dgm:pt modelId="{3F3547F2-4A40-448E-87B0-71752D890BF8}" type="pres">
      <dgm:prSet presAssocID="{5F0530D4-9F3D-4C88-8E58-AE8673B4C7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75DDB9B7-66CC-4BC2-9B7B-33313CC1E4C8}" type="pres">
      <dgm:prSet presAssocID="{5F0530D4-9F3D-4C88-8E58-AE8673B4C7D4}" presName="spaceRect" presStyleCnt="0"/>
      <dgm:spPr/>
    </dgm:pt>
    <dgm:pt modelId="{E4A2A0E4-EDBC-43FC-BD88-EDC362949284}" type="pres">
      <dgm:prSet presAssocID="{5F0530D4-9F3D-4C88-8E58-AE8673B4C7D4}" presName="textRect" presStyleLbl="revTx" presStyleIdx="1" presStyleCnt="2">
        <dgm:presLayoutVars>
          <dgm:chMax val="1"/>
          <dgm:chPref val="1"/>
        </dgm:presLayoutVars>
      </dgm:prSet>
      <dgm:spPr/>
    </dgm:pt>
  </dgm:ptLst>
  <dgm:cxnLst>
    <dgm:cxn modelId="{F961D305-C283-48F7-B206-7F083F2E55F9}" type="presOf" srcId="{1197AC5D-95D4-4CDB-B4FD-B00B984CC806}" destId="{A4BBB0C6-9A0C-4F90-BBD3-F4A0CDFCB80A}" srcOrd="0" destOrd="0" presId="urn:microsoft.com/office/officeart/2018/5/layout/IconLeafLabelList"/>
    <dgm:cxn modelId="{B750E658-5E8A-41F1-B2FA-2B47D5E65C9B}" srcId="{C49DFD27-E5CE-4BA8-87EF-B881A26D7851}" destId="{5F0530D4-9F3D-4C88-8E58-AE8673B4C7D4}" srcOrd="1" destOrd="0" parTransId="{9256E917-540F-46B1-85BD-7FF04798CF6E}" sibTransId="{DC465EC1-C337-42DC-9E2B-42EA452795D5}"/>
    <dgm:cxn modelId="{4D338AA1-591D-4646-A75A-C668C1813DE0}" type="presOf" srcId="{5F0530D4-9F3D-4C88-8E58-AE8673B4C7D4}" destId="{E4A2A0E4-EDBC-43FC-BD88-EDC362949284}" srcOrd="0" destOrd="0" presId="urn:microsoft.com/office/officeart/2018/5/layout/IconLeafLabelList"/>
    <dgm:cxn modelId="{17ADC8D7-2E75-49FA-9BC7-6DE6E5D2BBBE}" srcId="{C49DFD27-E5CE-4BA8-87EF-B881A26D7851}" destId="{1197AC5D-95D4-4CDB-B4FD-B00B984CC806}" srcOrd="0" destOrd="0" parTransId="{79EB91CF-001A-4E89-A7BD-0748DF480DE4}" sibTransId="{7142F123-E951-4985-9939-226FE487D3F0}"/>
    <dgm:cxn modelId="{5621EFF6-D147-4E37-9FBA-441767D2FD24}" type="presOf" srcId="{C49DFD27-E5CE-4BA8-87EF-B881A26D7851}" destId="{7186ABAB-CF3F-43C7-828D-0D2E4BFCAA80}" srcOrd="0" destOrd="0" presId="urn:microsoft.com/office/officeart/2018/5/layout/IconLeafLabelList"/>
    <dgm:cxn modelId="{2A010CFC-8564-419A-9D58-7E32FD9EC3FF}" type="presParOf" srcId="{7186ABAB-CF3F-43C7-828D-0D2E4BFCAA80}" destId="{F7D989B4-1157-4C40-85D0-9671F49DF718}" srcOrd="0" destOrd="0" presId="urn:microsoft.com/office/officeart/2018/5/layout/IconLeafLabelList"/>
    <dgm:cxn modelId="{5416943E-431B-4417-937A-7C82C0AAD49D}" type="presParOf" srcId="{F7D989B4-1157-4C40-85D0-9671F49DF718}" destId="{E3E842E2-427B-46C1-8355-0084405C685F}" srcOrd="0" destOrd="0" presId="urn:microsoft.com/office/officeart/2018/5/layout/IconLeafLabelList"/>
    <dgm:cxn modelId="{139A92AB-FDCB-4442-BAF7-45E1E0DA00AC}" type="presParOf" srcId="{F7D989B4-1157-4C40-85D0-9671F49DF718}" destId="{535E2F37-AF77-454A-8E81-AFC610FA126B}" srcOrd="1" destOrd="0" presId="urn:microsoft.com/office/officeart/2018/5/layout/IconLeafLabelList"/>
    <dgm:cxn modelId="{E6EBD4A4-3646-450A-BFE8-5F878C6B4DE3}" type="presParOf" srcId="{F7D989B4-1157-4C40-85D0-9671F49DF718}" destId="{63E0FEFB-3E19-4C15-AC45-58B17CD93527}" srcOrd="2" destOrd="0" presId="urn:microsoft.com/office/officeart/2018/5/layout/IconLeafLabelList"/>
    <dgm:cxn modelId="{2BFAC651-AB3F-4B83-B66A-487987B0CFD7}" type="presParOf" srcId="{F7D989B4-1157-4C40-85D0-9671F49DF718}" destId="{A4BBB0C6-9A0C-4F90-BBD3-F4A0CDFCB80A}" srcOrd="3" destOrd="0" presId="urn:microsoft.com/office/officeart/2018/5/layout/IconLeafLabelList"/>
    <dgm:cxn modelId="{106C88B1-B030-4D2A-BEE1-0FB3F2D69429}" type="presParOf" srcId="{7186ABAB-CF3F-43C7-828D-0D2E4BFCAA80}" destId="{54775A82-CEEF-49DB-AF95-542FC01760EB}" srcOrd="1" destOrd="0" presId="urn:microsoft.com/office/officeart/2018/5/layout/IconLeafLabelList"/>
    <dgm:cxn modelId="{E83C6AFD-980A-49F0-9921-0E8A726AF7AB}" type="presParOf" srcId="{7186ABAB-CF3F-43C7-828D-0D2E4BFCAA80}" destId="{3399206F-5515-4B0F-952E-ADD09CC75E56}" srcOrd="2" destOrd="0" presId="urn:microsoft.com/office/officeart/2018/5/layout/IconLeafLabelList"/>
    <dgm:cxn modelId="{B432CC46-47BC-4B9B-BB87-206C02F9F863}" type="presParOf" srcId="{3399206F-5515-4B0F-952E-ADD09CC75E56}" destId="{F7F9E24A-761C-4380-A254-0428531B4858}" srcOrd="0" destOrd="0" presId="urn:microsoft.com/office/officeart/2018/5/layout/IconLeafLabelList"/>
    <dgm:cxn modelId="{AFCDE002-7AF3-4B7E-9D5F-2AAE9F9BDEE2}" type="presParOf" srcId="{3399206F-5515-4B0F-952E-ADD09CC75E56}" destId="{3F3547F2-4A40-448E-87B0-71752D890BF8}" srcOrd="1" destOrd="0" presId="urn:microsoft.com/office/officeart/2018/5/layout/IconLeafLabelList"/>
    <dgm:cxn modelId="{42AEB0F3-4303-48B1-A4BB-E2A31362FED4}" type="presParOf" srcId="{3399206F-5515-4B0F-952E-ADD09CC75E56}" destId="{75DDB9B7-66CC-4BC2-9B7B-33313CC1E4C8}" srcOrd="2" destOrd="0" presId="urn:microsoft.com/office/officeart/2018/5/layout/IconLeafLabelList"/>
    <dgm:cxn modelId="{54B6A440-757B-40D4-92E8-EC30BA2C745E}" type="presParOf" srcId="{3399206F-5515-4B0F-952E-ADD09CC75E56}" destId="{E4A2A0E4-EDBC-43FC-BD88-EDC36294928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B85AE1-4263-4BBB-824A-19D427011513}"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1096F821-CF21-4A7F-8DC9-84395F9E7B05}">
      <dgm:prSet/>
      <dgm:spPr/>
      <dgm:t>
        <a:bodyPr/>
        <a:lstStyle/>
        <a:p>
          <a:r>
            <a:rPr lang="en-US" dirty="0" err="1"/>
            <a:t>Gebruik</a:t>
          </a:r>
          <a:r>
            <a:rPr lang="en-US" dirty="0"/>
            <a:t> ’n </a:t>
          </a:r>
          <a:r>
            <a:rPr lang="en-US" dirty="0" err="1"/>
            <a:t>witbord</a:t>
          </a:r>
          <a:r>
            <a:rPr lang="en-US" dirty="0"/>
            <a:t> </a:t>
          </a:r>
          <a:r>
            <a:rPr lang="en-US" dirty="0" err="1"/>
            <a:t>en</a:t>
          </a:r>
          <a:r>
            <a:rPr lang="en-US" dirty="0"/>
            <a:t> </a:t>
          </a:r>
          <a:r>
            <a:rPr lang="en-US" dirty="0" err="1"/>
            <a:t>merkers</a:t>
          </a:r>
          <a:endParaRPr lang="en-US" dirty="0"/>
        </a:p>
      </dgm:t>
    </dgm:pt>
    <dgm:pt modelId="{DF3981A5-F404-44BB-9700-9B4668202EE7}" type="parTrans" cxnId="{92435BEE-7DBF-4271-833E-F41801EDB84C}">
      <dgm:prSet/>
      <dgm:spPr/>
      <dgm:t>
        <a:bodyPr/>
        <a:lstStyle/>
        <a:p>
          <a:endParaRPr lang="en-US"/>
        </a:p>
      </dgm:t>
    </dgm:pt>
    <dgm:pt modelId="{F10BC070-3815-4358-A430-D31ACB499BA0}" type="sibTrans" cxnId="{92435BEE-7DBF-4271-833E-F41801EDB84C}">
      <dgm:prSet/>
      <dgm:spPr/>
      <dgm:t>
        <a:bodyPr/>
        <a:lstStyle/>
        <a:p>
          <a:endParaRPr lang="en-US"/>
        </a:p>
      </dgm:t>
    </dgm:pt>
    <dgm:pt modelId="{68E6BDBC-6566-4CCF-9044-DA52B96A7104}">
      <dgm:prSet/>
      <dgm:spPr/>
      <dgm:t>
        <a:bodyPr/>
        <a:lstStyle/>
        <a:p>
          <a:pPr indent="0">
            <a:buNone/>
          </a:pPr>
          <a:r>
            <a:rPr lang="en-US" dirty="0" err="1"/>
            <a:t>Nuttig</a:t>
          </a:r>
          <a:r>
            <a:rPr lang="en-US" dirty="0"/>
            <a:t> om </a:t>
          </a:r>
          <a:r>
            <a:rPr lang="en-US" dirty="0" err="1"/>
            <a:t>te</a:t>
          </a:r>
          <a:r>
            <a:rPr lang="en-US" dirty="0"/>
            <a:t> </a:t>
          </a:r>
          <a:r>
            <a:rPr lang="en-US" dirty="0" err="1"/>
            <a:t>gebruik</a:t>
          </a:r>
          <a:r>
            <a:rPr lang="en-US" dirty="0"/>
            <a:t> in </a:t>
          </a:r>
          <a:r>
            <a:rPr lang="en-US" dirty="0" err="1"/>
            <a:t>vakke</a:t>
          </a:r>
          <a:r>
            <a:rPr lang="en-US" dirty="0"/>
            <a:t> </a:t>
          </a:r>
          <a:r>
            <a:rPr lang="en-US" dirty="0" err="1"/>
            <a:t>waar</a:t>
          </a:r>
          <a:r>
            <a:rPr lang="en-US" dirty="0"/>
            <a:t> </a:t>
          </a:r>
          <a:r>
            <a:rPr lang="en-US" dirty="0" err="1"/>
            <a:t>berekeninge</a:t>
          </a:r>
          <a:r>
            <a:rPr lang="en-US" dirty="0"/>
            <a:t> of </a:t>
          </a:r>
          <a:r>
            <a:rPr lang="en-US" dirty="0" err="1"/>
            <a:t>tekeninge</a:t>
          </a:r>
          <a:r>
            <a:rPr lang="en-US" dirty="0"/>
            <a:t> </a:t>
          </a:r>
          <a:r>
            <a:rPr lang="en-US" dirty="0" err="1"/>
            <a:t>gedoen</a:t>
          </a:r>
          <a:r>
            <a:rPr lang="en-US" dirty="0"/>
            <a:t> </a:t>
          </a:r>
          <a:r>
            <a:rPr lang="en-US" dirty="0" err="1"/>
            <a:t>moet</a:t>
          </a:r>
          <a:r>
            <a:rPr lang="en-US" dirty="0"/>
            <a:t> word.</a:t>
          </a:r>
        </a:p>
      </dgm:t>
    </dgm:pt>
    <dgm:pt modelId="{11668F5C-6ED2-4D33-B404-6CD8A098B9ED}" type="parTrans" cxnId="{73C204FA-97DB-4AA2-BC77-010CF52C6F3A}">
      <dgm:prSet/>
      <dgm:spPr/>
      <dgm:t>
        <a:bodyPr/>
        <a:lstStyle/>
        <a:p>
          <a:endParaRPr lang="en-US"/>
        </a:p>
      </dgm:t>
    </dgm:pt>
    <dgm:pt modelId="{22CB02FF-5AB1-43A0-8874-422B73C59D49}" type="sibTrans" cxnId="{73C204FA-97DB-4AA2-BC77-010CF52C6F3A}">
      <dgm:prSet/>
      <dgm:spPr/>
      <dgm:t>
        <a:bodyPr/>
        <a:lstStyle/>
        <a:p>
          <a:endParaRPr lang="en-US"/>
        </a:p>
      </dgm:t>
    </dgm:pt>
    <dgm:pt modelId="{9CFE71AF-052E-4ECA-A1EA-07883DB011DE}">
      <dgm:prSet/>
      <dgm:spPr/>
      <dgm:t>
        <a:bodyPr/>
        <a:lstStyle/>
        <a:p>
          <a:r>
            <a:rPr lang="en-US" dirty="0" err="1"/>
            <a:t>Gebruik</a:t>
          </a:r>
          <a:r>
            <a:rPr lang="en-US" dirty="0"/>
            <a:t> </a:t>
          </a:r>
          <a:r>
            <a:rPr lang="en-US" dirty="0" err="1"/>
            <a:t>aftrekpapier</a:t>
          </a:r>
          <a:endParaRPr lang="en-US" dirty="0"/>
        </a:p>
      </dgm:t>
    </dgm:pt>
    <dgm:pt modelId="{F0BBBFE3-F365-4CE1-964E-8F69AF8A6BD8}" type="parTrans" cxnId="{7562B055-B421-41D6-8186-959EB9A7B177}">
      <dgm:prSet/>
      <dgm:spPr/>
      <dgm:t>
        <a:bodyPr/>
        <a:lstStyle/>
        <a:p>
          <a:endParaRPr lang="en-US"/>
        </a:p>
      </dgm:t>
    </dgm:pt>
    <dgm:pt modelId="{5B3D30A8-91D8-4410-A48A-609B851481FD}" type="sibTrans" cxnId="{7562B055-B421-41D6-8186-959EB9A7B177}">
      <dgm:prSet/>
      <dgm:spPr/>
      <dgm:t>
        <a:bodyPr/>
        <a:lstStyle/>
        <a:p>
          <a:endParaRPr lang="en-US"/>
        </a:p>
      </dgm:t>
    </dgm:pt>
    <dgm:pt modelId="{EB210B54-352C-476A-AEC1-07B3CB564EDE}">
      <dgm:prSet/>
      <dgm:spPr/>
      <dgm:t>
        <a:bodyPr/>
        <a:lstStyle/>
        <a:p>
          <a:pPr indent="0">
            <a:buNone/>
          </a:pPr>
          <a:r>
            <a:rPr lang="en-US" dirty="0" err="1"/>
            <a:t>Nuttig</a:t>
          </a:r>
          <a:r>
            <a:rPr lang="en-US" dirty="0"/>
            <a:t> </a:t>
          </a:r>
          <a:r>
            <a:rPr lang="en-US" dirty="0" err="1"/>
            <a:t>wanneer</a:t>
          </a:r>
          <a:r>
            <a:rPr lang="en-US" dirty="0"/>
            <a:t> </a:t>
          </a:r>
          <a:r>
            <a:rPr lang="en-US" dirty="0" err="1"/>
            <a:t>jy</a:t>
          </a:r>
          <a:r>
            <a:rPr lang="en-US" dirty="0"/>
            <a:t> </a:t>
          </a:r>
          <a:r>
            <a:rPr lang="en-US" dirty="0" err="1"/>
            <a:t>diagamme</a:t>
          </a:r>
          <a:r>
            <a:rPr lang="en-US" dirty="0"/>
            <a:t> in </a:t>
          </a:r>
          <a:r>
            <a:rPr lang="en-US" dirty="0" err="1"/>
            <a:t>jou</a:t>
          </a:r>
          <a:r>
            <a:rPr lang="en-US" dirty="0"/>
            <a:t> </a:t>
          </a:r>
          <a:r>
            <a:rPr lang="en-US" dirty="0" err="1"/>
            <a:t>notas</a:t>
          </a:r>
          <a:r>
            <a:rPr lang="en-US" dirty="0"/>
            <a:t> </a:t>
          </a:r>
          <a:r>
            <a:rPr lang="en-US" dirty="0" err="1"/>
            <a:t>moet</a:t>
          </a:r>
          <a:r>
            <a:rPr lang="en-US" dirty="0"/>
            <a:t> </a:t>
          </a:r>
          <a:r>
            <a:rPr lang="en-US" dirty="0" err="1"/>
            <a:t>kopieer</a:t>
          </a:r>
          <a:r>
            <a:rPr lang="en-US" dirty="0"/>
            <a:t>. </a:t>
          </a:r>
        </a:p>
      </dgm:t>
    </dgm:pt>
    <dgm:pt modelId="{9913BBB5-06D9-4804-8CC9-655A34032180}" type="parTrans" cxnId="{38D9913F-5817-4B19-AA15-5896B0FF50E1}">
      <dgm:prSet/>
      <dgm:spPr/>
      <dgm:t>
        <a:bodyPr/>
        <a:lstStyle/>
        <a:p>
          <a:endParaRPr lang="en-US"/>
        </a:p>
      </dgm:t>
    </dgm:pt>
    <dgm:pt modelId="{D9A425FD-1E01-4362-A074-46B3611EFCDF}" type="sibTrans" cxnId="{38D9913F-5817-4B19-AA15-5896B0FF50E1}">
      <dgm:prSet/>
      <dgm:spPr/>
      <dgm:t>
        <a:bodyPr/>
        <a:lstStyle/>
        <a:p>
          <a:endParaRPr lang="en-US"/>
        </a:p>
      </dgm:t>
    </dgm:pt>
    <dgm:pt modelId="{B55097F0-842A-48C2-80AF-F010F749F105}">
      <dgm:prSet/>
      <dgm:spPr/>
      <dgm:t>
        <a:bodyPr/>
        <a:lstStyle/>
        <a:p>
          <a:pPr indent="0">
            <a:buNone/>
          </a:pPr>
          <a:r>
            <a:rPr lang="en-US" dirty="0"/>
            <a:t>Jy </a:t>
          </a:r>
          <a:r>
            <a:rPr lang="en-US" dirty="0" err="1"/>
            <a:t>kan</a:t>
          </a:r>
          <a:r>
            <a:rPr lang="en-US" dirty="0"/>
            <a:t> </a:t>
          </a:r>
          <a:r>
            <a:rPr lang="en-US" dirty="0" err="1"/>
            <a:t>opskrifte</a:t>
          </a:r>
          <a:r>
            <a:rPr lang="en-US" dirty="0"/>
            <a:t> op </a:t>
          </a:r>
          <a:r>
            <a:rPr lang="en-US" dirty="0" err="1"/>
            <a:t>aftrekpapier</a:t>
          </a:r>
          <a:r>
            <a:rPr lang="en-US" dirty="0"/>
            <a:t> </a:t>
          </a:r>
          <a:r>
            <a:rPr lang="en-US" dirty="0" err="1"/>
            <a:t>oefen</a:t>
          </a:r>
          <a:r>
            <a:rPr lang="en-US" dirty="0"/>
            <a:t>.</a:t>
          </a:r>
        </a:p>
      </dgm:t>
    </dgm:pt>
    <dgm:pt modelId="{A85AEF3E-89DF-4382-B442-FE015AA6AA69}" type="parTrans" cxnId="{A891BABA-F8A4-446A-93ED-6D1AA20083DB}">
      <dgm:prSet/>
      <dgm:spPr/>
      <dgm:t>
        <a:bodyPr/>
        <a:lstStyle/>
        <a:p>
          <a:endParaRPr lang="af-ZA"/>
        </a:p>
      </dgm:t>
    </dgm:pt>
    <dgm:pt modelId="{063D477D-A57E-4E95-952C-7621701E13AF}" type="sibTrans" cxnId="{A891BABA-F8A4-446A-93ED-6D1AA20083DB}">
      <dgm:prSet/>
      <dgm:spPr/>
      <dgm:t>
        <a:bodyPr/>
        <a:lstStyle/>
        <a:p>
          <a:endParaRPr lang="af-ZA"/>
        </a:p>
      </dgm:t>
    </dgm:pt>
    <dgm:pt modelId="{0436765E-BA2B-4D02-931F-DD0DE341B3C2}" type="pres">
      <dgm:prSet presAssocID="{ADB85AE1-4263-4BBB-824A-19D427011513}" presName="Name0" presStyleCnt="0">
        <dgm:presLayoutVars>
          <dgm:dir/>
          <dgm:animLvl val="lvl"/>
          <dgm:resizeHandles val="exact"/>
        </dgm:presLayoutVars>
      </dgm:prSet>
      <dgm:spPr/>
    </dgm:pt>
    <dgm:pt modelId="{98051774-3EB0-41BA-862E-0C3DF985C5B4}" type="pres">
      <dgm:prSet presAssocID="{1096F821-CF21-4A7F-8DC9-84395F9E7B05}" presName="linNode" presStyleCnt="0"/>
      <dgm:spPr/>
    </dgm:pt>
    <dgm:pt modelId="{19E2FE4E-9DB3-4A01-ACB9-CB597322D785}" type="pres">
      <dgm:prSet presAssocID="{1096F821-CF21-4A7F-8DC9-84395F9E7B05}" presName="parentText" presStyleLbl="node1" presStyleIdx="0" presStyleCnt="2">
        <dgm:presLayoutVars>
          <dgm:chMax val="1"/>
          <dgm:bulletEnabled val="1"/>
        </dgm:presLayoutVars>
      </dgm:prSet>
      <dgm:spPr/>
    </dgm:pt>
    <dgm:pt modelId="{9B2D0370-CB65-4D85-B086-380BDC3F8494}" type="pres">
      <dgm:prSet presAssocID="{1096F821-CF21-4A7F-8DC9-84395F9E7B05}" presName="descendantText" presStyleLbl="alignAccFollowNode1" presStyleIdx="0" presStyleCnt="2">
        <dgm:presLayoutVars>
          <dgm:bulletEnabled val="1"/>
        </dgm:presLayoutVars>
      </dgm:prSet>
      <dgm:spPr/>
    </dgm:pt>
    <dgm:pt modelId="{18878395-F814-457F-A70A-4DD83E5953A2}" type="pres">
      <dgm:prSet presAssocID="{F10BC070-3815-4358-A430-D31ACB499BA0}" presName="sp" presStyleCnt="0"/>
      <dgm:spPr/>
    </dgm:pt>
    <dgm:pt modelId="{CB4C5A1A-A789-4436-9774-38D9E1C3AE87}" type="pres">
      <dgm:prSet presAssocID="{9CFE71AF-052E-4ECA-A1EA-07883DB011DE}" presName="linNode" presStyleCnt="0"/>
      <dgm:spPr/>
    </dgm:pt>
    <dgm:pt modelId="{C2C45D6A-A8C2-47B1-B972-9F7A821277C1}" type="pres">
      <dgm:prSet presAssocID="{9CFE71AF-052E-4ECA-A1EA-07883DB011DE}" presName="parentText" presStyleLbl="node1" presStyleIdx="1" presStyleCnt="2">
        <dgm:presLayoutVars>
          <dgm:chMax val="1"/>
          <dgm:bulletEnabled val="1"/>
        </dgm:presLayoutVars>
      </dgm:prSet>
      <dgm:spPr/>
    </dgm:pt>
    <dgm:pt modelId="{DF6DDA14-B741-434B-A854-0E05ACE5E91A}" type="pres">
      <dgm:prSet presAssocID="{9CFE71AF-052E-4ECA-A1EA-07883DB011DE}" presName="descendantText" presStyleLbl="alignAccFollowNode1" presStyleIdx="1" presStyleCnt="2">
        <dgm:presLayoutVars>
          <dgm:bulletEnabled val="1"/>
        </dgm:presLayoutVars>
      </dgm:prSet>
      <dgm:spPr/>
    </dgm:pt>
  </dgm:ptLst>
  <dgm:cxnLst>
    <dgm:cxn modelId="{76964B2D-0443-41B6-BA82-931CFE0FC0D3}" type="presOf" srcId="{B55097F0-842A-48C2-80AF-F010F749F105}" destId="{DF6DDA14-B741-434B-A854-0E05ACE5E91A}" srcOrd="0" destOrd="1" presId="urn:microsoft.com/office/officeart/2005/8/layout/vList5"/>
    <dgm:cxn modelId="{38D9913F-5817-4B19-AA15-5896B0FF50E1}" srcId="{9CFE71AF-052E-4ECA-A1EA-07883DB011DE}" destId="{EB210B54-352C-476A-AEC1-07B3CB564EDE}" srcOrd="0" destOrd="0" parTransId="{9913BBB5-06D9-4804-8CC9-655A34032180}" sibTransId="{D9A425FD-1E01-4362-A074-46B3611EFCDF}"/>
    <dgm:cxn modelId="{91994B6D-6213-4E9E-A12A-E27C9F52A5E6}" type="presOf" srcId="{68E6BDBC-6566-4CCF-9044-DA52B96A7104}" destId="{9B2D0370-CB65-4D85-B086-380BDC3F8494}" srcOrd="0" destOrd="0" presId="urn:microsoft.com/office/officeart/2005/8/layout/vList5"/>
    <dgm:cxn modelId="{7562B055-B421-41D6-8186-959EB9A7B177}" srcId="{ADB85AE1-4263-4BBB-824A-19D427011513}" destId="{9CFE71AF-052E-4ECA-A1EA-07883DB011DE}" srcOrd="1" destOrd="0" parTransId="{F0BBBFE3-F365-4CE1-964E-8F69AF8A6BD8}" sibTransId="{5B3D30A8-91D8-4410-A48A-609B851481FD}"/>
    <dgm:cxn modelId="{4C063D59-5CC8-48C0-B297-827DB3CAF9CA}" type="presOf" srcId="{ADB85AE1-4263-4BBB-824A-19D427011513}" destId="{0436765E-BA2B-4D02-931F-DD0DE341B3C2}" srcOrd="0" destOrd="0" presId="urn:microsoft.com/office/officeart/2005/8/layout/vList5"/>
    <dgm:cxn modelId="{3CAE0A8B-AE10-40C1-BDCB-6A3D187DB2EA}" type="presOf" srcId="{9CFE71AF-052E-4ECA-A1EA-07883DB011DE}" destId="{C2C45D6A-A8C2-47B1-B972-9F7A821277C1}" srcOrd="0" destOrd="0" presId="urn:microsoft.com/office/officeart/2005/8/layout/vList5"/>
    <dgm:cxn modelId="{A3E3F5B0-94EE-4276-BED0-E768896D3418}" type="presOf" srcId="{1096F821-CF21-4A7F-8DC9-84395F9E7B05}" destId="{19E2FE4E-9DB3-4A01-ACB9-CB597322D785}" srcOrd="0" destOrd="0" presId="urn:microsoft.com/office/officeart/2005/8/layout/vList5"/>
    <dgm:cxn modelId="{A891BABA-F8A4-446A-93ED-6D1AA20083DB}" srcId="{9CFE71AF-052E-4ECA-A1EA-07883DB011DE}" destId="{B55097F0-842A-48C2-80AF-F010F749F105}" srcOrd="1" destOrd="0" parTransId="{A85AEF3E-89DF-4382-B442-FE015AA6AA69}" sibTransId="{063D477D-A57E-4E95-952C-7621701E13AF}"/>
    <dgm:cxn modelId="{CBADBDC9-C8DC-4EF2-9601-A5FEDAF43E59}" type="presOf" srcId="{EB210B54-352C-476A-AEC1-07B3CB564EDE}" destId="{DF6DDA14-B741-434B-A854-0E05ACE5E91A}" srcOrd="0" destOrd="0" presId="urn:microsoft.com/office/officeart/2005/8/layout/vList5"/>
    <dgm:cxn modelId="{92435BEE-7DBF-4271-833E-F41801EDB84C}" srcId="{ADB85AE1-4263-4BBB-824A-19D427011513}" destId="{1096F821-CF21-4A7F-8DC9-84395F9E7B05}" srcOrd="0" destOrd="0" parTransId="{DF3981A5-F404-44BB-9700-9B4668202EE7}" sibTransId="{F10BC070-3815-4358-A430-D31ACB499BA0}"/>
    <dgm:cxn modelId="{73C204FA-97DB-4AA2-BC77-010CF52C6F3A}" srcId="{1096F821-CF21-4A7F-8DC9-84395F9E7B05}" destId="{68E6BDBC-6566-4CCF-9044-DA52B96A7104}" srcOrd="0" destOrd="0" parTransId="{11668F5C-6ED2-4D33-B404-6CD8A098B9ED}" sibTransId="{22CB02FF-5AB1-43A0-8874-422B73C59D49}"/>
    <dgm:cxn modelId="{F59B6F77-363F-48D5-8E0E-711D0504F03C}" type="presParOf" srcId="{0436765E-BA2B-4D02-931F-DD0DE341B3C2}" destId="{98051774-3EB0-41BA-862E-0C3DF985C5B4}" srcOrd="0" destOrd="0" presId="urn:microsoft.com/office/officeart/2005/8/layout/vList5"/>
    <dgm:cxn modelId="{433E3D55-AC29-4467-806E-A2F66BDD545F}" type="presParOf" srcId="{98051774-3EB0-41BA-862E-0C3DF985C5B4}" destId="{19E2FE4E-9DB3-4A01-ACB9-CB597322D785}" srcOrd="0" destOrd="0" presId="urn:microsoft.com/office/officeart/2005/8/layout/vList5"/>
    <dgm:cxn modelId="{15AE7A3A-B788-4153-B687-EF0FC48B1135}" type="presParOf" srcId="{98051774-3EB0-41BA-862E-0C3DF985C5B4}" destId="{9B2D0370-CB65-4D85-B086-380BDC3F8494}" srcOrd="1" destOrd="0" presId="urn:microsoft.com/office/officeart/2005/8/layout/vList5"/>
    <dgm:cxn modelId="{F705CFEB-FE3F-4457-90BA-03A45485FDBE}" type="presParOf" srcId="{0436765E-BA2B-4D02-931F-DD0DE341B3C2}" destId="{18878395-F814-457F-A70A-4DD83E5953A2}" srcOrd="1" destOrd="0" presId="urn:microsoft.com/office/officeart/2005/8/layout/vList5"/>
    <dgm:cxn modelId="{FCACA177-582A-4B08-B5B7-3A9EA3025A71}" type="presParOf" srcId="{0436765E-BA2B-4D02-931F-DD0DE341B3C2}" destId="{CB4C5A1A-A789-4436-9774-38D9E1C3AE87}" srcOrd="2" destOrd="0" presId="urn:microsoft.com/office/officeart/2005/8/layout/vList5"/>
    <dgm:cxn modelId="{8E86D1A6-92CD-4AF0-A0D1-F89EA8EA8322}" type="presParOf" srcId="{CB4C5A1A-A789-4436-9774-38D9E1C3AE87}" destId="{C2C45D6A-A8C2-47B1-B972-9F7A821277C1}" srcOrd="0" destOrd="0" presId="urn:microsoft.com/office/officeart/2005/8/layout/vList5"/>
    <dgm:cxn modelId="{7B0AD104-1BC9-48FC-9473-F210CDD5432C}" type="presParOf" srcId="{CB4C5A1A-A789-4436-9774-38D9E1C3AE87}" destId="{DF6DDA14-B741-434B-A854-0E05ACE5E91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419013-90F2-4419-8E5A-F8498D838347}"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E23E2DC1-6680-4FF1-9384-A44DB4D63DC5}">
      <dgm:prSet phldrT="[Text]"/>
      <dgm:spPr/>
      <dgm:t>
        <a:bodyPr/>
        <a:lstStyle/>
        <a:p>
          <a:r>
            <a:rPr lang="nl-NL"/>
            <a:t>Vergemaklik leer, inneem van inligting, koppel idees aan kreatiewe probleemoplossing </a:t>
          </a:r>
          <a:endParaRPr lang="en-US"/>
        </a:p>
      </dgm:t>
    </dgm:pt>
    <dgm:pt modelId="{52BF22A1-8E18-47D8-8D04-6BB5DB76E41B}" type="parTrans" cxnId="{55B9083B-B496-493E-9631-A847274C7141}">
      <dgm:prSet/>
      <dgm:spPr/>
      <dgm:t>
        <a:bodyPr/>
        <a:lstStyle/>
        <a:p>
          <a:endParaRPr lang="en-US" sz="1500"/>
        </a:p>
      </dgm:t>
    </dgm:pt>
    <dgm:pt modelId="{B030C5B2-2A40-4F4D-90D2-A59BD9DCD626}" type="sibTrans" cxnId="{55B9083B-B496-493E-9631-A847274C7141}">
      <dgm:prSet/>
      <dgm:spPr/>
      <dgm:t>
        <a:bodyPr/>
        <a:lstStyle/>
        <a:p>
          <a:endParaRPr lang="en-US"/>
        </a:p>
      </dgm:t>
    </dgm:pt>
    <dgm:pt modelId="{5A24BDE0-A473-4466-B246-474D2309201A}">
      <dgm:prSet/>
      <dgm:spPr/>
      <dgm:t>
        <a:bodyPr/>
        <a:lstStyle/>
        <a:p>
          <a:r>
            <a:rPr lang="nl-NL"/>
            <a:t>Toon struktuur van 'n onderwerp en verbindings tussen feite</a:t>
          </a:r>
          <a:endParaRPr lang="en-US"/>
        </a:p>
      </dgm:t>
    </dgm:pt>
    <dgm:pt modelId="{6A8B1065-AFA1-4D5D-9C4D-E4C76CFC229D}" type="parTrans" cxnId="{5AA8DB57-098C-416F-AAFB-A0327327D33D}">
      <dgm:prSet/>
      <dgm:spPr/>
      <dgm:t>
        <a:bodyPr/>
        <a:lstStyle/>
        <a:p>
          <a:endParaRPr lang="en-US" sz="1500"/>
        </a:p>
      </dgm:t>
    </dgm:pt>
    <dgm:pt modelId="{83BE43ED-8E74-4254-AD20-18AF0561C100}" type="sibTrans" cxnId="{5AA8DB57-098C-416F-AAFB-A0327327D33D}">
      <dgm:prSet/>
      <dgm:spPr/>
      <dgm:t>
        <a:bodyPr/>
        <a:lstStyle/>
        <a:p>
          <a:endParaRPr lang="en-US"/>
        </a:p>
      </dgm:t>
    </dgm:pt>
    <dgm:pt modelId="{C940F4C2-A738-4146-8337-31046733261D}">
      <dgm:prSet/>
      <dgm:spPr/>
      <dgm:t>
        <a:bodyPr/>
        <a:lstStyle/>
        <a:p>
          <a:r>
            <a:rPr lang="nl-NL"/>
            <a:t>Kombineer woorde en prente vir sterk geheueskakels</a:t>
          </a:r>
          <a:endParaRPr lang="en-US"/>
        </a:p>
      </dgm:t>
    </dgm:pt>
    <dgm:pt modelId="{5EB9B07E-EBE1-4FEB-A247-B61705265CFF}" type="parTrans" cxnId="{47AC4659-637A-4A2E-99BF-4237CCAC7326}">
      <dgm:prSet/>
      <dgm:spPr/>
      <dgm:t>
        <a:bodyPr/>
        <a:lstStyle/>
        <a:p>
          <a:endParaRPr lang="en-US" sz="1500"/>
        </a:p>
      </dgm:t>
    </dgm:pt>
    <dgm:pt modelId="{427B6519-E5E1-4E36-B012-23DDC804E91C}" type="sibTrans" cxnId="{47AC4659-637A-4A2E-99BF-4237CCAC7326}">
      <dgm:prSet/>
      <dgm:spPr/>
      <dgm:t>
        <a:bodyPr/>
        <a:lstStyle/>
        <a:p>
          <a:endParaRPr lang="en-US"/>
        </a:p>
      </dgm:t>
    </dgm:pt>
    <dgm:pt modelId="{8D6E4740-C876-44AB-8F16-D547C9DFC17F}">
      <dgm:prSet/>
      <dgm:spPr/>
      <dgm:t>
        <a:bodyPr/>
        <a:lstStyle/>
        <a:p>
          <a:r>
            <a:rPr lang="en-US"/>
            <a:t>Nuttig vir dinkskrums, beplanning, hersiening en opstelskryf</a:t>
          </a:r>
        </a:p>
      </dgm:t>
    </dgm:pt>
    <dgm:pt modelId="{838593E5-E382-48B1-A689-50D8BCE88845}" type="parTrans" cxnId="{567BE627-480A-4C39-BAC4-6C94385F7DD5}">
      <dgm:prSet/>
      <dgm:spPr/>
      <dgm:t>
        <a:bodyPr/>
        <a:lstStyle/>
        <a:p>
          <a:endParaRPr lang="en-US" sz="1500"/>
        </a:p>
      </dgm:t>
    </dgm:pt>
    <dgm:pt modelId="{AD282CA1-56C9-4725-8672-8B5B5F93AFB7}" type="sibTrans" cxnId="{567BE627-480A-4C39-BAC4-6C94385F7DD5}">
      <dgm:prSet/>
      <dgm:spPr/>
      <dgm:t>
        <a:bodyPr/>
        <a:lstStyle/>
        <a:p>
          <a:endParaRPr lang="en-US"/>
        </a:p>
      </dgm:t>
    </dgm:pt>
    <dgm:pt modelId="{6187758B-4CC9-47BB-83A9-3E06D047AEEF}">
      <dgm:prSet/>
      <dgm:spPr/>
      <dgm:t>
        <a:bodyPr/>
        <a:lstStyle/>
        <a:p>
          <a:r>
            <a:rPr lang="nl-NL"/>
            <a:t>Weerspieël hoe die brein inligting organiseer</a:t>
          </a:r>
          <a:endParaRPr lang="en-US"/>
        </a:p>
      </dgm:t>
    </dgm:pt>
    <dgm:pt modelId="{DCBF13E3-FAD1-44C2-AD0F-A6C4ACB4323D}" type="parTrans" cxnId="{38158812-3A41-42B5-8E8D-BD4963EE7150}">
      <dgm:prSet/>
      <dgm:spPr/>
      <dgm:t>
        <a:bodyPr/>
        <a:lstStyle/>
        <a:p>
          <a:endParaRPr lang="en-US" sz="1500"/>
        </a:p>
      </dgm:t>
    </dgm:pt>
    <dgm:pt modelId="{9AE45CA9-F10B-4228-AC12-61F2FDB256C5}" type="sibTrans" cxnId="{38158812-3A41-42B5-8E8D-BD4963EE7150}">
      <dgm:prSet/>
      <dgm:spPr/>
      <dgm:t>
        <a:bodyPr/>
        <a:lstStyle/>
        <a:p>
          <a:endParaRPr lang="en-US"/>
        </a:p>
      </dgm:t>
    </dgm:pt>
    <dgm:pt modelId="{2ADB31A6-7B98-4A17-BF8A-45EC2A29E8BF}" type="pres">
      <dgm:prSet presAssocID="{1E419013-90F2-4419-8E5A-F8498D838347}" presName="diagram" presStyleCnt="0">
        <dgm:presLayoutVars>
          <dgm:dir/>
          <dgm:resizeHandles val="exact"/>
        </dgm:presLayoutVars>
      </dgm:prSet>
      <dgm:spPr/>
    </dgm:pt>
    <dgm:pt modelId="{66C761DE-5EAC-41F3-A32F-51C19046C5F3}" type="pres">
      <dgm:prSet presAssocID="{E23E2DC1-6680-4FF1-9384-A44DB4D63DC5}" presName="node" presStyleLbl="node1" presStyleIdx="0" presStyleCnt="5">
        <dgm:presLayoutVars>
          <dgm:bulletEnabled val="1"/>
        </dgm:presLayoutVars>
      </dgm:prSet>
      <dgm:spPr/>
    </dgm:pt>
    <dgm:pt modelId="{37F956BD-69EC-4005-8413-FAD1C5380218}" type="pres">
      <dgm:prSet presAssocID="{B030C5B2-2A40-4F4D-90D2-A59BD9DCD626}" presName="sibTrans" presStyleCnt="0"/>
      <dgm:spPr/>
    </dgm:pt>
    <dgm:pt modelId="{813397F2-80D3-45E6-8241-501669BDBF5C}" type="pres">
      <dgm:prSet presAssocID="{C940F4C2-A738-4146-8337-31046733261D}" presName="node" presStyleLbl="node1" presStyleIdx="1" presStyleCnt="5">
        <dgm:presLayoutVars>
          <dgm:bulletEnabled val="1"/>
        </dgm:presLayoutVars>
      </dgm:prSet>
      <dgm:spPr/>
    </dgm:pt>
    <dgm:pt modelId="{75C1B9FF-84FC-40C6-A1A8-11FFC8AF1022}" type="pres">
      <dgm:prSet presAssocID="{427B6519-E5E1-4E36-B012-23DDC804E91C}" presName="sibTrans" presStyleCnt="0"/>
      <dgm:spPr/>
    </dgm:pt>
    <dgm:pt modelId="{F36970E9-EC3F-4568-813F-56C6B5234928}" type="pres">
      <dgm:prSet presAssocID="{5A24BDE0-A473-4466-B246-474D2309201A}" presName="node" presStyleLbl="node1" presStyleIdx="2" presStyleCnt="5">
        <dgm:presLayoutVars>
          <dgm:bulletEnabled val="1"/>
        </dgm:presLayoutVars>
      </dgm:prSet>
      <dgm:spPr/>
    </dgm:pt>
    <dgm:pt modelId="{23C0A14E-EDE0-420C-B1E0-1DB30153455C}" type="pres">
      <dgm:prSet presAssocID="{83BE43ED-8E74-4254-AD20-18AF0561C100}" presName="sibTrans" presStyleCnt="0"/>
      <dgm:spPr/>
    </dgm:pt>
    <dgm:pt modelId="{063B1E9C-5D9F-4E82-9CCF-88FC8B2E5BE6}" type="pres">
      <dgm:prSet presAssocID="{8D6E4740-C876-44AB-8F16-D547C9DFC17F}" presName="node" presStyleLbl="node1" presStyleIdx="3" presStyleCnt="5">
        <dgm:presLayoutVars>
          <dgm:bulletEnabled val="1"/>
        </dgm:presLayoutVars>
      </dgm:prSet>
      <dgm:spPr/>
    </dgm:pt>
    <dgm:pt modelId="{E0756FF5-EA4E-409E-B406-53082CF10A09}" type="pres">
      <dgm:prSet presAssocID="{AD282CA1-56C9-4725-8672-8B5B5F93AFB7}" presName="sibTrans" presStyleCnt="0"/>
      <dgm:spPr/>
    </dgm:pt>
    <dgm:pt modelId="{8E7D5E82-5F86-4A6D-8A3F-FB2E16098EB7}" type="pres">
      <dgm:prSet presAssocID="{6187758B-4CC9-47BB-83A9-3E06D047AEEF}" presName="node" presStyleLbl="node1" presStyleIdx="4" presStyleCnt="5">
        <dgm:presLayoutVars>
          <dgm:bulletEnabled val="1"/>
        </dgm:presLayoutVars>
      </dgm:prSet>
      <dgm:spPr/>
    </dgm:pt>
  </dgm:ptLst>
  <dgm:cxnLst>
    <dgm:cxn modelId="{9A031E09-4F0D-4B63-9B36-EF408296C60D}" type="presOf" srcId="{C940F4C2-A738-4146-8337-31046733261D}" destId="{813397F2-80D3-45E6-8241-501669BDBF5C}" srcOrd="0" destOrd="0" presId="urn:microsoft.com/office/officeart/2005/8/layout/default"/>
    <dgm:cxn modelId="{38158812-3A41-42B5-8E8D-BD4963EE7150}" srcId="{1E419013-90F2-4419-8E5A-F8498D838347}" destId="{6187758B-4CC9-47BB-83A9-3E06D047AEEF}" srcOrd="4" destOrd="0" parTransId="{DCBF13E3-FAD1-44C2-AD0F-A6C4ACB4323D}" sibTransId="{9AE45CA9-F10B-4228-AC12-61F2FDB256C5}"/>
    <dgm:cxn modelId="{0CE90619-1CE4-4306-9CB8-63A2979DD00A}" type="presOf" srcId="{1E419013-90F2-4419-8E5A-F8498D838347}" destId="{2ADB31A6-7B98-4A17-BF8A-45EC2A29E8BF}" srcOrd="0" destOrd="0" presId="urn:microsoft.com/office/officeart/2005/8/layout/default"/>
    <dgm:cxn modelId="{567BE627-480A-4C39-BAC4-6C94385F7DD5}" srcId="{1E419013-90F2-4419-8E5A-F8498D838347}" destId="{8D6E4740-C876-44AB-8F16-D547C9DFC17F}" srcOrd="3" destOrd="0" parTransId="{838593E5-E382-48B1-A689-50D8BCE88845}" sibTransId="{AD282CA1-56C9-4725-8672-8B5B5F93AFB7}"/>
    <dgm:cxn modelId="{55B9083B-B496-493E-9631-A847274C7141}" srcId="{1E419013-90F2-4419-8E5A-F8498D838347}" destId="{E23E2DC1-6680-4FF1-9384-A44DB4D63DC5}" srcOrd="0" destOrd="0" parTransId="{52BF22A1-8E18-47D8-8D04-6BB5DB76E41B}" sibTransId="{B030C5B2-2A40-4F4D-90D2-A59BD9DCD626}"/>
    <dgm:cxn modelId="{5AA8DB57-098C-416F-AAFB-A0327327D33D}" srcId="{1E419013-90F2-4419-8E5A-F8498D838347}" destId="{5A24BDE0-A473-4466-B246-474D2309201A}" srcOrd="2" destOrd="0" parTransId="{6A8B1065-AFA1-4D5D-9C4D-E4C76CFC229D}" sibTransId="{83BE43ED-8E74-4254-AD20-18AF0561C100}"/>
    <dgm:cxn modelId="{180CDE58-106C-4BEC-B25E-60B24B938748}" type="presOf" srcId="{8D6E4740-C876-44AB-8F16-D547C9DFC17F}" destId="{063B1E9C-5D9F-4E82-9CCF-88FC8B2E5BE6}" srcOrd="0" destOrd="0" presId="urn:microsoft.com/office/officeart/2005/8/layout/default"/>
    <dgm:cxn modelId="{47AC4659-637A-4A2E-99BF-4237CCAC7326}" srcId="{1E419013-90F2-4419-8E5A-F8498D838347}" destId="{C940F4C2-A738-4146-8337-31046733261D}" srcOrd="1" destOrd="0" parTransId="{5EB9B07E-EBE1-4FEB-A247-B61705265CFF}" sibTransId="{427B6519-E5E1-4E36-B012-23DDC804E91C}"/>
    <dgm:cxn modelId="{7E36338A-749F-4F1E-B21A-8A114E57E6E5}" type="presOf" srcId="{E23E2DC1-6680-4FF1-9384-A44DB4D63DC5}" destId="{66C761DE-5EAC-41F3-A32F-51C19046C5F3}" srcOrd="0" destOrd="0" presId="urn:microsoft.com/office/officeart/2005/8/layout/default"/>
    <dgm:cxn modelId="{C31594A7-52A0-4571-9952-9B169D66B4EA}" type="presOf" srcId="{6187758B-4CC9-47BB-83A9-3E06D047AEEF}" destId="{8E7D5E82-5F86-4A6D-8A3F-FB2E16098EB7}" srcOrd="0" destOrd="0" presId="urn:microsoft.com/office/officeart/2005/8/layout/default"/>
    <dgm:cxn modelId="{64AAD4E2-00FC-43B7-864F-2E4512886D32}" type="presOf" srcId="{5A24BDE0-A473-4466-B246-474D2309201A}" destId="{F36970E9-EC3F-4568-813F-56C6B5234928}" srcOrd="0" destOrd="0" presId="urn:microsoft.com/office/officeart/2005/8/layout/default"/>
    <dgm:cxn modelId="{B6D67E6E-5477-44DD-B4CB-3D962BFD3E99}" type="presParOf" srcId="{2ADB31A6-7B98-4A17-BF8A-45EC2A29E8BF}" destId="{66C761DE-5EAC-41F3-A32F-51C19046C5F3}" srcOrd="0" destOrd="0" presId="urn:microsoft.com/office/officeart/2005/8/layout/default"/>
    <dgm:cxn modelId="{C9394E98-3D46-486E-9A9B-F360127517EA}" type="presParOf" srcId="{2ADB31A6-7B98-4A17-BF8A-45EC2A29E8BF}" destId="{37F956BD-69EC-4005-8413-FAD1C5380218}" srcOrd="1" destOrd="0" presId="urn:microsoft.com/office/officeart/2005/8/layout/default"/>
    <dgm:cxn modelId="{9A2B1446-6BA5-4505-8389-E1C5E8D665EF}" type="presParOf" srcId="{2ADB31A6-7B98-4A17-BF8A-45EC2A29E8BF}" destId="{813397F2-80D3-45E6-8241-501669BDBF5C}" srcOrd="2" destOrd="0" presId="urn:microsoft.com/office/officeart/2005/8/layout/default"/>
    <dgm:cxn modelId="{0EB5432B-61B2-400C-994E-F832CFA2DAC2}" type="presParOf" srcId="{2ADB31A6-7B98-4A17-BF8A-45EC2A29E8BF}" destId="{75C1B9FF-84FC-40C6-A1A8-11FFC8AF1022}" srcOrd="3" destOrd="0" presId="urn:microsoft.com/office/officeart/2005/8/layout/default"/>
    <dgm:cxn modelId="{EB451053-3F62-4C63-93CC-A25667555863}" type="presParOf" srcId="{2ADB31A6-7B98-4A17-BF8A-45EC2A29E8BF}" destId="{F36970E9-EC3F-4568-813F-56C6B5234928}" srcOrd="4" destOrd="0" presId="urn:microsoft.com/office/officeart/2005/8/layout/default"/>
    <dgm:cxn modelId="{727B143A-F526-4A59-88D2-3763D29C520B}" type="presParOf" srcId="{2ADB31A6-7B98-4A17-BF8A-45EC2A29E8BF}" destId="{23C0A14E-EDE0-420C-B1E0-1DB30153455C}" srcOrd="5" destOrd="0" presId="urn:microsoft.com/office/officeart/2005/8/layout/default"/>
    <dgm:cxn modelId="{D3BEFDB2-D701-422F-82F4-D73FE8084190}" type="presParOf" srcId="{2ADB31A6-7B98-4A17-BF8A-45EC2A29E8BF}" destId="{063B1E9C-5D9F-4E82-9CCF-88FC8B2E5BE6}" srcOrd="6" destOrd="0" presId="urn:microsoft.com/office/officeart/2005/8/layout/default"/>
    <dgm:cxn modelId="{CA112972-F0B1-49A9-BCB9-0A7CA92A1744}" type="presParOf" srcId="{2ADB31A6-7B98-4A17-BF8A-45EC2A29E8BF}" destId="{E0756FF5-EA4E-409E-B406-53082CF10A09}" srcOrd="7" destOrd="0" presId="urn:microsoft.com/office/officeart/2005/8/layout/default"/>
    <dgm:cxn modelId="{CEA04B97-E6BD-4857-B5EE-690F12A5DBF6}" type="presParOf" srcId="{2ADB31A6-7B98-4A17-BF8A-45EC2A29E8BF}" destId="{8E7D5E82-5F86-4A6D-8A3F-FB2E16098EB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413256-CF10-4C6D-8886-688DA976B6E6}"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22C84A2F-C4BC-451B-A26A-262C583493E6}">
      <dgm:prSet/>
      <dgm:spPr/>
      <dgm:t>
        <a:bodyPr/>
        <a:lstStyle/>
        <a:p>
          <a:r>
            <a:rPr lang="en-GB"/>
            <a:t>Opsomming</a:t>
          </a:r>
          <a:endParaRPr lang="en-US"/>
        </a:p>
      </dgm:t>
    </dgm:pt>
    <dgm:pt modelId="{5CE340E2-EE11-46C8-95AF-E0AAB612D648}" type="parTrans" cxnId="{BA309B44-4453-42AC-834F-6FD1E963A07E}">
      <dgm:prSet/>
      <dgm:spPr/>
      <dgm:t>
        <a:bodyPr/>
        <a:lstStyle/>
        <a:p>
          <a:endParaRPr lang="en-US"/>
        </a:p>
      </dgm:t>
    </dgm:pt>
    <dgm:pt modelId="{1E184CCE-2A44-449D-A7E3-037529A353DB}" type="sibTrans" cxnId="{BA309B44-4453-42AC-834F-6FD1E963A07E}">
      <dgm:prSet/>
      <dgm:spPr/>
      <dgm:t>
        <a:bodyPr/>
        <a:lstStyle/>
        <a:p>
          <a:endParaRPr lang="en-US"/>
        </a:p>
      </dgm:t>
    </dgm:pt>
    <dgm:pt modelId="{83248ADE-B197-45D1-8A43-23169B30C4CE}">
      <dgm:prSet/>
      <dgm:spPr/>
      <dgm:t>
        <a:bodyPr/>
        <a:lstStyle/>
        <a:p>
          <a:r>
            <a:rPr lang="nl-NL" dirty="0"/>
            <a:t>Kondenseer leermateriaal om studie vinniger en makliker te maak.</a:t>
          </a:r>
          <a:endParaRPr lang="en-US" dirty="0"/>
        </a:p>
      </dgm:t>
    </dgm:pt>
    <dgm:pt modelId="{446BBEB7-E742-4B77-BF67-024C83AA1CC3}" type="parTrans" cxnId="{E53BD683-F743-4692-B97F-D7147834AA55}">
      <dgm:prSet/>
      <dgm:spPr/>
      <dgm:t>
        <a:bodyPr/>
        <a:lstStyle/>
        <a:p>
          <a:endParaRPr lang="en-US"/>
        </a:p>
      </dgm:t>
    </dgm:pt>
    <dgm:pt modelId="{BA85B752-FBF9-40A7-B1CB-CDDEE38E7B8B}" type="sibTrans" cxnId="{E53BD683-F743-4692-B97F-D7147834AA55}">
      <dgm:prSet/>
      <dgm:spPr/>
      <dgm:t>
        <a:bodyPr/>
        <a:lstStyle/>
        <a:p>
          <a:endParaRPr lang="en-US"/>
        </a:p>
      </dgm:t>
    </dgm:pt>
    <dgm:pt modelId="{58B5A368-7662-465F-9BCA-A0D4258B3127}">
      <dgm:prSet/>
      <dgm:spPr/>
      <dgm:t>
        <a:bodyPr/>
        <a:lstStyle/>
        <a:p>
          <a:r>
            <a:rPr lang="nl-NL" dirty="0"/>
            <a:t>Help jou om op die belangrikste idees te fokus en onnodige inligting uit te laat</a:t>
          </a:r>
          <a:r>
            <a:rPr lang="en-GB" dirty="0"/>
            <a:t>.</a:t>
          </a:r>
          <a:endParaRPr lang="en-US" dirty="0"/>
        </a:p>
      </dgm:t>
    </dgm:pt>
    <dgm:pt modelId="{CF34D5A8-2ED7-4F34-BB2B-B7F7C8818402}" type="parTrans" cxnId="{9EFCE5E1-BEB3-4A44-A1B5-5E3078D0E6D4}">
      <dgm:prSet/>
      <dgm:spPr/>
      <dgm:t>
        <a:bodyPr/>
        <a:lstStyle/>
        <a:p>
          <a:endParaRPr lang="en-US"/>
        </a:p>
      </dgm:t>
    </dgm:pt>
    <dgm:pt modelId="{A42FE1B3-8B88-41ED-9D74-0498393F6088}" type="sibTrans" cxnId="{9EFCE5E1-BEB3-4A44-A1B5-5E3078D0E6D4}">
      <dgm:prSet/>
      <dgm:spPr/>
      <dgm:t>
        <a:bodyPr/>
        <a:lstStyle/>
        <a:p>
          <a:endParaRPr lang="en-US"/>
        </a:p>
      </dgm:t>
    </dgm:pt>
    <dgm:pt modelId="{A1269584-10B0-4EFB-9408-4159EACCEAAA}">
      <dgm:prSet/>
      <dgm:spPr/>
      <dgm:t>
        <a:bodyPr/>
        <a:lstStyle/>
        <a:p>
          <a:r>
            <a:rPr lang="nl-NL" dirty="0"/>
            <a:t>Kan in enige vakgebied gebruik word.</a:t>
          </a:r>
          <a:endParaRPr lang="en-US" dirty="0"/>
        </a:p>
      </dgm:t>
    </dgm:pt>
    <dgm:pt modelId="{53F0F720-DEBB-44A9-9B13-4B438A0AD1BD}" type="parTrans" cxnId="{A35A6612-76FA-49C2-A61A-95C1174F4B36}">
      <dgm:prSet/>
      <dgm:spPr/>
      <dgm:t>
        <a:bodyPr/>
        <a:lstStyle/>
        <a:p>
          <a:endParaRPr lang="en-US"/>
        </a:p>
      </dgm:t>
    </dgm:pt>
    <dgm:pt modelId="{449138C9-0EB9-4E2E-B039-2746F140A9CF}" type="sibTrans" cxnId="{A35A6612-76FA-49C2-A61A-95C1174F4B36}">
      <dgm:prSet/>
      <dgm:spPr/>
      <dgm:t>
        <a:bodyPr/>
        <a:lstStyle/>
        <a:p>
          <a:endParaRPr lang="en-US"/>
        </a:p>
      </dgm:t>
    </dgm:pt>
    <dgm:pt modelId="{DE20B312-FA4B-45DD-9742-CFCC0C780C08}">
      <dgm:prSet/>
      <dgm:spPr/>
      <dgm:t>
        <a:bodyPr/>
        <a:lstStyle/>
        <a:p>
          <a:r>
            <a:rPr lang="en-GB"/>
            <a:t>Waarom opsomming saak maak</a:t>
          </a:r>
          <a:endParaRPr lang="en-US"/>
        </a:p>
      </dgm:t>
    </dgm:pt>
    <dgm:pt modelId="{771FD946-F40F-4BA1-816E-192FE85F643F}" type="parTrans" cxnId="{AF3E2736-7249-406E-B61C-48FBFBD23D8B}">
      <dgm:prSet/>
      <dgm:spPr/>
      <dgm:t>
        <a:bodyPr/>
        <a:lstStyle/>
        <a:p>
          <a:endParaRPr lang="en-US"/>
        </a:p>
      </dgm:t>
    </dgm:pt>
    <dgm:pt modelId="{76C38C57-2C62-40EA-8F96-CACFBF8E21E3}" type="sibTrans" cxnId="{AF3E2736-7249-406E-B61C-48FBFBD23D8B}">
      <dgm:prSet/>
      <dgm:spPr/>
      <dgm:t>
        <a:bodyPr/>
        <a:lstStyle/>
        <a:p>
          <a:endParaRPr lang="en-US"/>
        </a:p>
      </dgm:t>
    </dgm:pt>
    <dgm:pt modelId="{0EF2EFDC-4B81-4580-9B2F-0E87F004464A}">
      <dgm:prSet/>
      <dgm:spPr/>
      <dgm:t>
        <a:bodyPr/>
        <a:lstStyle/>
        <a:p>
          <a:r>
            <a:rPr lang="nl-NL" dirty="0"/>
            <a:t>Verbeter begrip en geheue van wat jy lees.</a:t>
          </a:r>
          <a:endParaRPr lang="en-US" dirty="0"/>
        </a:p>
      </dgm:t>
    </dgm:pt>
    <dgm:pt modelId="{9564E0F4-B198-445A-A897-1260857E6DE2}" type="parTrans" cxnId="{90062283-FCE1-4E39-A0F3-C0116984F577}">
      <dgm:prSet/>
      <dgm:spPr/>
      <dgm:t>
        <a:bodyPr/>
        <a:lstStyle/>
        <a:p>
          <a:endParaRPr lang="en-US"/>
        </a:p>
      </dgm:t>
    </dgm:pt>
    <dgm:pt modelId="{524E4283-37BC-4DA2-AC12-A1C409E8DC4F}" type="sibTrans" cxnId="{90062283-FCE1-4E39-A0F3-C0116984F577}">
      <dgm:prSet/>
      <dgm:spPr/>
      <dgm:t>
        <a:bodyPr/>
        <a:lstStyle/>
        <a:p>
          <a:endParaRPr lang="en-US"/>
        </a:p>
      </dgm:t>
    </dgm:pt>
    <dgm:pt modelId="{43B43911-F439-4357-9488-295A7406FA5B}">
      <dgm:prSet/>
      <dgm:spPr/>
      <dgm:t>
        <a:bodyPr/>
        <a:lstStyle/>
        <a:p>
          <a:r>
            <a:rPr lang="nl-NL" dirty="0"/>
            <a:t>Leer jou om sleutelpunte te identifiseer en irrelevante besonderhede te ignoreer.</a:t>
          </a:r>
          <a:endParaRPr lang="en-US" dirty="0"/>
        </a:p>
      </dgm:t>
    </dgm:pt>
    <dgm:pt modelId="{761BE81A-CF60-4C30-B3A1-243539715A66}" type="parTrans" cxnId="{5FDEABEA-A545-41C9-B10E-4E2B734BD3B6}">
      <dgm:prSet/>
      <dgm:spPr/>
      <dgm:t>
        <a:bodyPr/>
        <a:lstStyle/>
        <a:p>
          <a:endParaRPr lang="en-US"/>
        </a:p>
      </dgm:t>
    </dgm:pt>
    <dgm:pt modelId="{8F1A39F4-1ECC-473C-A669-84CAF6C7C506}" type="sibTrans" cxnId="{5FDEABEA-A545-41C9-B10E-4E2B734BD3B6}">
      <dgm:prSet/>
      <dgm:spPr/>
      <dgm:t>
        <a:bodyPr/>
        <a:lstStyle/>
        <a:p>
          <a:endParaRPr lang="en-US"/>
        </a:p>
      </dgm:t>
    </dgm:pt>
    <dgm:pt modelId="{F34D7C98-5048-4548-9F75-6FA5CD1C01C1}">
      <dgm:prSet/>
      <dgm:spPr/>
      <dgm:t>
        <a:bodyPr/>
        <a:lstStyle/>
        <a:p>
          <a:r>
            <a:rPr lang="nl-NL" dirty="0"/>
            <a:t>Help om te kyk of jy die inhoud regtig verstaan het.</a:t>
          </a:r>
          <a:endParaRPr lang="en-US" dirty="0"/>
        </a:p>
      </dgm:t>
    </dgm:pt>
    <dgm:pt modelId="{568B2735-F401-4C2A-A68B-818B625AC893}" type="parTrans" cxnId="{969E53AE-0909-448C-BBE0-766E03DB7087}">
      <dgm:prSet/>
      <dgm:spPr/>
      <dgm:t>
        <a:bodyPr/>
        <a:lstStyle/>
        <a:p>
          <a:endParaRPr lang="en-US"/>
        </a:p>
      </dgm:t>
    </dgm:pt>
    <dgm:pt modelId="{C696DC45-A58F-4968-8FAE-92325F55374F}" type="sibTrans" cxnId="{969E53AE-0909-448C-BBE0-766E03DB7087}">
      <dgm:prSet/>
      <dgm:spPr/>
      <dgm:t>
        <a:bodyPr/>
        <a:lstStyle/>
        <a:p>
          <a:endParaRPr lang="en-US"/>
        </a:p>
      </dgm:t>
    </dgm:pt>
    <dgm:pt modelId="{A20F405B-1359-4B8F-B86E-B3FBC2F40360}">
      <dgm:prSet/>
      <dgm:spPr/>
      <dgm:t>
        <a:bodyPr/>
        <a:lstStyle/>
        <a:p>
          <a:r>
            <a:rPr lang="en-GB"/>
            <a:t>In eenvoudige terme</a:t>
          </a:r>
          <a:endParaRPr lang="en-US"/>
        </a:p>
      </dgm:t>
    </dgm:pt>
    <dgm:pt modelId="{3507C864-BC63-4C2E-81D1-F468E893F800}" type="parTrans" cxnId="{1E8DD711-C20E-4233-92C3-0848B89824DD}">
      <dgm:prSet/>
      <dgm:spPr/>
      <dgm:t>
        <a:bodyPr/>
        <a:lstStyle/>
        <a:p>
          <a:endParaRPr lang="en-US"/>
        </a:p>
      </dgm:t>
    </dgm:pt>
    <dgm:pt modelId="{84F3D927-2A31-4859-97A8-4BB67D2F4416}" type="sibTrans" cxnId="{1E8DD711-C20E-4233-92C3-0848B89824DD}">
      <dgm:prSet/>
      <dgm:spPr/>
      <dgm:t>
        <a:bodyPr/>
        <a:lstStyle/>
        <a:p>
          <a:endParaRPr lang="en-US"/>
        </a:p>
      </dgm:t>
    </dgm:pt>
    <dgm:pt modelId="{821D2E03-B97C-4372-A291-672757F6F0E0}">
      <dgm:prSet/>
      <dgm:spPr/>
      <dgm:t>
        <a:bodyPr/>
        <a:lstStyle/>
        <a:p>
          <a:r>
            <a:rPr lang="nl-NL" dirty="0"/>
            <a:t>Opsomming = om die hoofgedagtes kortliks in jou eie woorde te skryf.</a:t>
          </a:r>
          <a:endParaRPr lang="en-US" dirty="0"/>
        </a:p>
      </dgm:t>
    </dgm:pt>
    <dgm:pt modelId="{B72A0BC2-75AC-49EB-8FFA-58329E06D0C5}" type="parTrans" cxnId="{EFA0C501-733F-4773-B3CE-F33780AC4991}">
      <dgm:prSet/>
      <dgm:spPr/>
      <dgm:t>
        <a:bodyPr/>
        <a:lstStyle/>
        <a:p>
          <a:endParaRPr lang="en-US"/>
        </a:p>
      </dgm:t>
    </dgm:pt>
    <dgm:pt modelId="{A7AC973A-BE92-4228-A21E-06ADD3593D71}" type="sibTrans" cxnId="{EFA0C501-733F-4773-B3CE-F33780AC4991}">
      <dgm:prSet/>
      <dgm:spPr/>
      <dgm:t>
        <a:bodyPr/>
        <a:lstStyle/>
        <a:p>
          <a:endParaRPr lang="en-US"/>
        </a:p>
      </dgm:t>
    </dgm:pt>
    <dgm:pt modelId="{DDABD70E-5812-4543-AC88-B0A15D19CB10}">
      <dgm:prSet/>
      <dgm:spPr/>
      <dgm:t>
        <a:bodyPr/>
        <a:lstStyle/>
        <a:p>
          <a:r>
            <a:rPr lang="nl-NL" dirty="0"/>
            <a:t>Dit is 'n vaardigheid wat mettertyd ontwikkel soos jy meer komplekse tekste lees.</a:t>
          </a:r>
          <a:endParaRPr lang="en-US" dirty="0"/>
        </a:p>
      </dgm:t>
    </dgm:pt>
    <dgm:pt modelId="{6483495E-0547-4ACD-962E-972FE717C4A1}" type="parTrans" cxnId="{D4DD1119-4CDA-46EE-9667-2022EC3F61C1}">
      <dgm:prSet/>
      <dgm:spPr/>
      <dgm:t>
        <a:bodyPr/>
        <a:lstStyle/>
        <a:p>
          <a:endParaRPr lang="en-US"/>
        </a:p>
      </dgm:t>
    </dgm:pt>
    <dgm:pt modelId="{5A7A46F9-EA55-4983-9D50-85E5D3A5CE3E}" type="sibTrans" cxnId="{D4DD1119-4CDA-46EE-9667-2022EC3F61C1}">
      <dgm:prSet/>
      <dgm:spPr/>
      <dgm:t>
        <a:bodyPr/>
        <a:lstStyle/>
        <a:p>
          <a:endParaRPr lang="en-US"/>
        </a:p>
      </dgm:t>
    </dgm:pt>
    <dgm:pt modelId="{4FF6034A-8971-4662-B167-9AFF09A1212A}" type="pres">
      <dgm:prSet presAssocID="{8A413256-CF10-4C6D-8886-688DA976B6E6}" presName="linear" presStyleCnt="0">
        <dgm:presLayoutVars>
          <dgm:dir/>
          <dgm:animLvl val="lvl"/>
          <dgm:resizeHandles val="exact"/>
        </dgm:presLayoutVars>
      </dgm:prSet>
      <dgm:spPr/>
    </dgm:pt>
    <dgm:pt modelId="{805106F8-D389-4468-95D0-111035F2FBB4}" type="pres">
      <dgm:prSet presAssocID="{22C84A2F-C4BC-451B-A26A-262C583493E6}" presName="parentLin" presStyleCnt="0"/>
      <dgm:spPr/>
    </dgm:pt>
    <dgm:pt modelId="{86FB411B-3B8A-4370-884E-BF0A5FD07E3C}" type="pres">
      <dgm:prSet presAssocID="{22C84A2F-C4BC-451B-A26A-262C583493E6}" presName="parentLeftMargin" presStyleLbl="node1" presStyleIdx="0" presStyleCnt="3"/>
      <dgm:spPr/>
    </dgm:pt>
    <dgm:pt modelId="{F771FE06-958F-4010-85EA-892BEDBDDCEB}" type="pres">
      <dgm:prSet presAssocID="{22C84A2F-C4BC-451B-A26A-262C583493E6}" presName="parentText" presStyleLbl="node1" presStyleIdx="0" presStyleCnt="3">
        <dgm:presLayoutVars>
          <dgm:chMax val="0"/>
          <dgm:bulletEnabled val="1"/>
        </dgm:presLayoutVars>
      </dgm:prSet>
      <dgm:spPr/>
    </dgm:pt>
    <dgm:pt modelId="{D2D31525-A0D0-4449-A533-6577F980E1D9}" type="pres">
      <dgm:prSet presAssocID="{22C84A2F-C4BC-451B-A26A-262C583493E6}" presName="negativeSpace" presStyleCnt="0"/>
      <dgm:spPr/>
    </dgm:pt>
    <dgm:pt modelId="{AA389A54-0620-4E42-8BA8-3BDECFE14292}" type="pres">
      <dgm:prSet presAssocID="{22C84A2F-C4BC-451B-A26A-262C583493E6}" presName="childText" presStyleLbl="conFgAcc1" presStyleIdx="0" presStyleCnt="3">
        <dgm:presLayoutVars>
          <dgm:bulletEnabled val="1"/>
        </dgm:presLayoutVars>
      </dgm:prSet>
      <dgm:spPr/>
    </dgm:pt>
    <dgm:pt modelId="{726958A1-EA0D-41A7-AED8-3BDC8B337C10}" type="pres">
      <dgm:prSet presAssocID="{1E184CCE-2A44-449D-A7E3-037529A353DB}" presName="spaceBetweenRectangles" presStyleCnt="0"/>
      <dgm:spPr/>
    </dgm:pt>
    <dgm:pt modelId="{6F9B73A9-7BDF-42F5-85FC-DB15D5259D2F}" type="pres">
      <dgm:prSet presAssocID="{DE20B312-FA4B-45DD-9742-CFCC0C780C08}" presName="parentLin" presStyleCnt="0"/>
      <dgm:spPr/>
    </dgm:pt>
    <dgm:pt modelId="{9CD1C138-6B99-405A-AC2E-FC1EE1669BBD}" type="pres">
      <dgm:prSet presAssocID="{DE20B312-FA4B-45DD-9742-CFCC0C780C08}" presName="parentLeftMargin" presStyleLbl="node1" presStyleIdx="0" presStyleCnt="3"/>
      <dgm:spPr/>
    </dgm:pt>
    <dgm:pt modelId="{7ECC2D43-EB05-47C5-B140-EF240DCCCB7E}" type="pres">
      <dgm:prSet presAssocID="{DE20B312-FA4B-45DD-9742-CFCC0C780C08}" presName="parentText" presStyleLbl="node1" presStyleIdx="1" presStyleCnt="3">
        <dgm:presLayoutVars>
          <dgm:chMax val="0"/>
          <dgm:bulletEnabled val="1"/>
        </dgm:presLayoutVars>
      </dgm:prSet>
      <dgm:spPr/>
    </dgm:pt>
    <dgm:pt modelId="{710A7AF1-DF47-4406-8FC1-04034B18683B}" type="pres">
      <dgm:prSet presAssocID="{DE20B312-FA4B-45DD-9742-CFCC0C780C08}" presName="negativeSpace" presStyleCnt="0"/>
      <dgm:spPr/>
    </dgm:pt>
    <dgm:pt modelId="{BD28F464-609E-4EA0-A2CF-7D1E53A768BB}" type="pres">
      <dgm:prSet presAssocID="{DE20B312-FA4B-45DD-9742-CFCC0C780C08}" presName="childText" presStyleLbl="conFgAcc1" presStyleIdx="1" presStyleCnt="3">
        <dgm:presLayoutVars>
          <dgm:bulletEnabled val="1"/>
        </dgm:presLayoutVars>
      </dgm:prSet>
      <dgm:spPr/>
    </dgm:pt>
    <dgm:pt modelId="{A5E5457B-E842-42D3-B204-0E26282C57FB}" type="pres">
      <dgm:prSet presAssocID="{76C38C57-2C62-40EA-8F96-CACFBF8E21E3}" presName="spaceBetweenRectangles" presStyleCnt="0"/>
      <dgm:spPr/>
    </dgm:pt>
    <dgm:pt modelId="{D08CA548-AE90-40D5-BD00-FBB825E92616}" type="pres">
      <dgm:prSet presAssocID="{A20F405B-1359-4B8F-B86E-B3FBC2F40360}" presName="parentLin" presStyleCnt="0"/>
      <dgm:spPr/>
    </dgm:pt>
    <dgm:pt modelId="{56573D5E-F495-4D76-856C-1A31088DA476}" type="pres">
      <dgm:prSet presAssocID="{A20F405B-1359-4B8F-B86E-B3FBC2F40360}" presName="parentLeftMargin" presStyleLbl="node1" presStyleIdx="1" presStyleCnt="3"/>
      <dgm:spPr/>
    </dgm:pt>
    <dgm:pt modelId="{55077096-57CB-485B-8F5C-3D8936914EAA}" type="pres">
      <dgm:prSet presAssocID="{A20F405B-1359-4B8F-B86E-B3FBC2F40360}" presName="parentText" presStyleLbl="node1" presStyleIdx="2" presStyleCnt="3">
        <dgm:presLayoutVars>
          <dgm:chMax val="0"/>
          <dgm:bulletEnabled val="1"/>
        </dgm:presLayoutVars>
      </dgm:prSet>
      <dgm:spPr/>
    </dgm:pt>
    <dgm:pt modelId="{65A48AF8-CB53-46B8-AA65-C1C6CE737E19}" type="pres">
      <dgm:prSet presAssocID="{A20F405B-1359-4B8F-B86E-B3FBC2F40360}" presName="negativeSpace" presStyleCnt="0"/>
      <dgm:spPr/>
    </dgm:pt>
    <dgm:pt modelId="{1EF82157-F7D2-406C-B20C-D129E3852862}" type="pres">
      <dgm:prSet presAssocID="{A20F405B-1359-4B8F-B86E-B3FBC2F40360}" presName="childText" presStyleLbl="conFgAcc1" presStyleIdx="2" presStyleCnt="3">
        <dgm:presLayoutVars>
          <dgm:bulletEnabled val="1"/>
        </dgm:presLayoutVars>
      </dgm:prSet>
      <dgm:spPr/>
    </dgm:pt>
  </dgm:ptLst>
  <dgm:cxnLst>
    <dgm:cxn modelId="{EFA0C501-733F-4773-B3CE-F33780AC4991}" srcId="{A20F405B-1359-4B8F-B86E-B3FBC2F40360}" destId="{821D2E03-B97C-4372-A291-672757F6F0E0}" srcOrd="0" destOrd="0" parTransId="{B72A0BC2-75AC-49EB-8FFA-58329E06D0C5}" sibTransId="{A7AC973A-BE92-4228-A21E-06ADD3593D71}"/>
    <dgm:cxn modelId="{1E8DD711-C20E-4233-92C3-0848B89824DD}" srcId="{8A413256-CF10-4C6D-8886-688DA976B6E6}" destId="{A20F405B-1359-4B8F-B86E-B3FBC2F40360}" srcOrd="2" destOrd="0" parTransId="{3507C864-BC63-4C2E-81D1-F468E893F800}" sibTransId="{84F3D927-2A31-4859-97A8-4BB67D2F4416}"/>
    <dgm:cxn modelId="{A35A6612-76FA-49C2-A61A-95C1174F4B36}" srcId="{22C84A2F-C4BC-451B-A26A-262C583493E6}" destId="{A1269584-10B0-4EFB-9408-4159EACCEAAA}" srcOrd="2" destOrd="0" parTransId="{53F0F720-DEBB-44A9-9B13-4B438A0AD1BD}" sibTransId="{449138C9-0EB9-4E2E-B039-2746F140A9CF}"/>
    <dgm:cxn modelId="{D4DD1119-4CDA-46EE-9667-2022EC3F61C1}" srcId="{A20F405B-1359-4B8F-B86E-B3FBC2F40360}" destId="{DDABD70E-5812-4543-AC88-B0A15D19CB10}" srcOrd="1" destOrd="0" parTransId="{6483495E-0547-4ACD-962E-972FE717C4A1}" sibTransId="{5A7A46F9-EA55-4983-9D50-85E5D3A5CE3E}"/>
    <dgm:cxn modelId="{348CFC28-10BE-4C46-AE3E-F0FC441B531E}" type="presOf" srcId="{22C84A2F-C4BC-451B-A26A-262C583493E6}" destId="{F771FE06-958F-4010-85EA-892BEDBDDCEB}" srcOrd="1" destOrd="0" presId="urn:microsoft.com/office/officeart/2005/8/layout/list1"/>
    <dgm:cxn modelId="{E7A26129-D49F-494F-B535-A8E485B50294}" type="presOf" srcId="{A1269584-10B0-4EFB-9408-4159EACCEAAA}" destId="{AA389A54-0620-4E42-8BA8-3BDECFE14292}" srcOrd="0" destOrd="2" presId="urn:microsoft.com/office/officeart/2005/8/layout/list1"/>
    <dgm:cxn modelId="{2BE2A635-FD9F-4835-9900-5DB494FA5624}" type="presOf" srcId="{58B5A368-7662-465F-9BCA-A0D4258B3127}" destId="{AA389A54-0620-4E42-8BA8-3BDECFE14292}" srcOrd="0" destOrd="1" presId="urn:microsoft.com/office/officeart/2005/8/layout/list1"/>
    <dgm:cxn modelId="{AF3E2736-7249-406E-B61C-48FBFBD23D8B}" srcId="{8A413256-CF10-4C6D-8886-688DA976B6E6}" destId="{DE20B312-FA4B-45DD-9742-CFCC0C780C08}" srcOrd="1" destOrd="0" parTransId="{771FD946-F40F-4BA1-816E-192FE85F643F}" sibTransId="{76C38C57-2C62-40EA-8F96-CACFBF8E21E3}"/>
    <dgm:cxn modelId="{ADD70A3D-451A-4E6E-8328-303D3BF4862C}" type="presOf" srcId="{A20F405B-1359-4B8F-B86E-B3FBC2F40360}" destId="{55077096-57CB-485B-8F5C-3D8936914EAA}" srcOrd="1" destOrd="0" presId="urn:microsoft.com/office/officeart/2005/8/layout/list1"/>
    <dgm:cxn modelId="{BA309B44-4453-42AC-834F-6FD1E963A07E}" srcId="{8A413256-CF10-4C6D-8886-688DA976B6E6}" destId="{22C84A2F-C4BC-451B-A26A-262C583493E6}" srcOrd="0" destOrd="0" parTransId="{5CE340E2-EE11-46C8-95AF-E0AAB612D648}" sibTransId="{1E184CCE-2A44-449D-A7E3-037529A353DB}"/>
    <dgm:cxn modelId="{B7C90E55-BEE0-4719-B78C-BD63092F4591}" type="presOf" srcId="{A20F405B-1359-4B8F-B86E-B3FBC2F40360}" destId="{56573D5E-F495-4D76-856C-1A31088DA476}" srcOrd="0" destOrd="0" presId="urn:microsoft.com/office/officeart/2005/8/layout/list1"/>
    <dgm:cxn modelId="{C54A2255-208A-4E18-B751-4F163E7D2074}" type="presOf" srcId="{821D2E03-B97C-4372-A291-672757F6F0E0}" destId="{1EF82157-F7D2-406C-B20C-D129E3852862}" srcOrd="0" destOrd="0" presId="urn:microsoft.com/office/officeart/2005/8/layout/list1"/>
    <dgm:cxn modelId="{159A9A55-C556-4BBF-85B4-D800FC9998F2}" type="presOf" srcId="{83248ADE-B197-45D1-8A43-23169B30C4CE}" destId="{AA389A54-0620-4E42-8BA8-3BDECFE14292}" srcOrd="0" destOrd="0" presId="urn:microsoft.com/office/officeart/2005/8/layout/list1"/>
    <dgm:cxn modelId="{90062283-FCE1-4E39-A0F3-C0116984F577}" srcId="{DE20B312-FA4B-45DD-9742-CFCC0C780C08}" destId="{0EF2EFDC-4B81-4580-9B2F-0E87F004464A}" srcOrd="0" destOrd="0" parTransId="{9564E0F4-B198-445A-A897-1260857E6DE2}" sibTransId="{524E4283-37BC-4DA2-AC12-A1C409E8DC4F}"/>
    <dgm:cxn modelId="{E53BD683-F743-4692-B97F-D7147834AA55}" srcId="{22C84A2F-C4BC-451B-A26A-262C583493E6}" destId="{83248ADE-B197-45D1-8A43-23169B30C4CE}" srcOrd="0" destOrd="0" parTransId="{446BBEB7-E742-4B77-BF67-024C83AA1CC3}" sibTransId="{BA85B752-FBF9-40A7-B1CB-CDDEE38E7B8B}"/>
    <dgm:cxn modelId="{745A048F-2FE7-45EA-A859-27BEF54A0A30}" type="presOf" srcId="{43B43911-F439-4357-9488-295A7406FA5B}" destId="{BD28F464-609E-4EA0-A2CF-7D1E53A768BB}" srcOrd="0" destOrd="1" presId="urn:microsoft.com/office/officeart/2005/8/layout/list1"/>
    <dgm:cxn modelId="{A86F829E-C182-4B19-9D71-B69B5BC3EC77}" type="presOf" srcId="{0EF2EFDC-4B81-4580-9B2F-0E87F004464A}" destId="{BD28F464-609E-4EA0-A2CF-7D1E53A768BB}" srcOrd="0" destOrd="0" presId="urn:microsoft.com/office/officeart/2005/8/layout/list1"/>
    <dgm:cxn modelId="{969E53AE-0909-448C-BBE0-766E03DB7087}" srcId="{DE20B312-FA4B-45DD-9742-CFCC0C780C08}" destId="{F34D7C98-5048-4548-9F75-6FA5CD1C01C1}" srcOrd="2" destOrd="0" parTransId="{568B2735-F401-4C2A-A68B-818B625AC893}" sibTransId="{C696DC45-A58F-4968-8FAE-92325F55374F}"/>
    <dgm:cxn modelId="{9593C6B5-705B-4CD0-A40B-6A1677CD7CBE}" type="presOf" srcId="{8A413256-CF10-4C6D-8886-688DA976B6E6}" destId="{4FF6034A-8971-4662-B167-9AFF09A1212A}" srcOrd="0" destOrd="0" presId="urn:microsoft.com/office/officeart/2005/8/layout/list1"/>
    <dgm:cxn modelId="{97CC61B6-DB78-439B-B856-8510FF938AE7}" type="presOf" srcId="{DE20B312-FA4B-45DD-9742-CFCC0C780C08}" destId="{9CD1C138-6B99-405A-AC2E-FC1EE1669BBD}" srcOrd="0" destOrd="0" presId="urn:microsoft.com/office/officeart/2005/8/layout/list1"/>
    <dgm:cxn modelId="{5BE8A1D2-D1DC-4BDE-827C-2280AA165925}" type="presOf" srcId="{22C84A2F-C4BC-451B-A26A-262C583493E6}" destId="{86FB411B-3B8A-4370-884E-BF0A5FD07E3C}" srcOrd="0" destOrd="0" presId="urn:microsoft.com/office/officeart/2005/8/layout/list1"/>
    <dgm:cxn modelId="{9EFCE5E1-BEB3-4A44-A1B5-5E3078D0E6D4}" srcId="{22C84A2F-C4BC-451B-A26A-262C583493E6}" destId="{58B5A368-7662-465F-9BCA-A0D4258B3127}" srcOrd="1" destOrd="0" parTransId="{CF34D5A8-2ED7-4F34-BB2B-B7F7C8818402}" sibTransId="{A42FE1B3-8B88-41ED-9D74-0498393F6088}"/>
    <dgm:cxn modelId="{57DB99E2-D2B4-454F-9988-2AE6B7673420}" type="presOf" srcId="{DE20B312-FA4B-45DD-9742-CFCC0C780C08}" destId="{7ECC2D43-EB05-47C5-B140-EF240DCCCB7E}" srcOrd="1" destOrd="0" presId="urn:microsoft.com/office/officeart/2005/8/layout/list1"/>
    <dgm:cxn modelId="{5FDEABEA-A545-41C9-B10E-4E2B734BD3B6}" srcId="{DE20B312-FA4B-45DD-9742-CFCC0C780C08}" destId="{43B43911-F439-4357-9488-295A7406FA5B}" srcOrd="1" destOrd="0" parTransId="{761BE81A-CF60-4C30-B3A1-243539715A66}" sibTransId="{8F1A39F4-1ECC-473C-A669-84CAF6C7C506}"/>
    <dgm:cxn modelId="{DC8805EE-4C97-4D28-9814-482AA790FB81}" type="presOf" srcId="{F34D7C98-5048-4548-9F75-6FA5CD1C01C1}" destId="{BD28F464-609E-4EA0-A2CF-7D1E53A768BB}" srcOrd="0" destOrd="2" presId="urn:microsoft.com/office/officeart/2005/8/layout/list1"/>
    <dgm:cxn modelId="{0DCDD6F5-5E5C-4DA5-B7C9-ECDDD5A5E2E1}" type="presOf" srcId="{DDABD70E-5812-4543-AC88-B0A15D19CB10}" destId="{1EF82157-F7D2-406C-B20C-D129E3852862}" srcOrd="0" destOrd="1" presId="urn:microsoft.com/office/officeart/2005/8/layout/list1"/>
    <dgm:cxn modelId="{0025FA56-4581-4B93-818B-821873D946F4}" type="presParOf" srcId="{4FF6034A-8971-4662-B167-9AFF09A1212A}" destId="{805106F8-D389-4468-95D0-111035F2FBB4}" srcOrd="0" destOrd="0" presId="urn:microsoft.com/office/officeart/2005/8/layout/list1"/>
    <dgm:cxn modelId="{B8D020D6-3247-4FA9-8BEB-2DFE04A5FB34}" type="presParOf" srcId="{805106F8-D389-4468-95D0-111035F2FBB4}" destId="{86FB411B-3B8A-4370-884E-BF0A5FD07E3C}" srcOrd="0" destOrd="0" presId="urn:microsoft.com/office/officeart/2005/8/layout/list1"/>
    <dgm:cxn modelId="{E732DCBC-6F92-41CD-B978-F13C8AE291B0}" type="presParOf" srcId="{805106F8-D389-4468-95D0-111035F2FBB4}" destId="{F771FE06-958F-4010-85EA-892BEDBDDCEB}" srcOrd="1" destOrd="0" presId="urn:microsoft.com/office/officeart/2005/8/layout/list1"/>
    <dgm:cxn modelId="{E36F3990-4EF1-4EA7-8F4D-2F472712FE9C}" type="presParOf" srcId="{4FF6034A-8971-4662-B167-9AFF09A1212A}" destId="{D2D31525-A0D0-4449-A533-6577F980E1D9}" srcOrd="1" destOrd="0" presId="urn:microsoft.com/office/officeart/2005/8/layout/list1"/>
    <dgm:cxn modelId="{35481503-5E17-42ED-AB3B-869DACED4F5F}" type="presParOf" srcId="{4FF6034A-8971-4662-B167-9AFF09A1212A}" destId="{AA389A54-0620-4E42-8BA8-3BDECFE14292}" srcOrd="2" destOrd="0" presId="urn:microsoft.com/office/officeart/2005/8/layout/list1"/>
    <dgm:cxn modelId="{544C0C62-1B8C-4FD1-AE13-9D12D0C8152E}" type="presParOf" srcId="{4FF6034A-8971-4662-B167-9AFF09A1212A}" destId="{726958A1-EA0D-41A7-AED8-3BDC8B337C10}" srcOrd="3" destOrd="0" presId="urn:microsoft.com/office/officeart/2005/8/layout/list1"/>
    <dgm:cxn modelId="{3815A35E-2A4D-4042-BDE5-D5D422A1E41F}" type="presParOf" srcId="{4FF6034A-8971-4662-B167-9AFF09A1212A}" destId="{6F9B73A9-7BDF-42F5-85FC-DB15D5259D2F}" srcOrd="4" destOrd="0" presId="urn:microsoft.com/office/officeart/2005/8/layout/list1"/>
    <dgm:cxn modelId="{50474AD5-4E71-4AA2-92D9-EE0187403B0B}" type="presParOf" srcId="{6F9B73A9-7BDF-42F5-85FC-DB15D5259D2F}" destId="{9CD1C138-6B99-405A-AC2E-FC1EE1669BBD}" srcOrd="0" destOrd="0" presId="urn:microsoft.com/office/officeart/2005/8/layout/list1"/>
    <dgm:cxn modelId="{A13CAE0C-C4FF-4F9B-9F58-7969A02DDEF3}" type="presParOf" srcId="{6F9B73A9-7BDF-42F5-85FC-DB15D5259D2F}" destId="{7ECC2D43-EB05-47C5-B140-EF240DCCCB7E}" srcOrd="1" destOrd="0" presId="urn:microsoft.com/office/officeart/2005/8/layout/list1"/>
    <dgm:cxn modelId="{8DE3BB85-A09D-44BF-9D2D-A357E25FAA7D}" type="presParOf" srcId="{4FF6034A-8971-4662-B167-9AFF09A1212A}" destId="{710A7AF1-DF47-4406-8FC1-04034B18683B}" srcOrd="5" destOrd="0" presId="urn:microsoft.com/office/officeart/2005/8/layout/list1"/>
    <dgm:cxn modelId="{04A18F96-3844-4EBC-90A2-E0CDB225C006}" type="presParOf" srcId="{4FF6034A-8971-4662-B167-9AFF09A1212A}" destId="{BD28F464-609E-4EA0-A2CF-7D1E53A768BB}" srcOrd="6" destOrd="0" presId="urn:microsoft.com/office/officeart/2005/8/layout/list1"/>
    <dgm:cxn modelId="{DCC8AD1F-27B1-47EF-9ED8-E4F5137FE5F6}" type="presParOf" srcId="{4FF6034A-8971-4662-B167-9AFF09A1212A}" destId="{A5E5457B-E842-42D3-B204-0E26282C57FB}" srcOrd="7" destOrd="0" presId="urn:microsoft.com/office/officeart/2005/8/layout/list1"/>
    <dgm:cxn modelId="{76507CBC-C69D-4B45-95E2-8B153807BA4F}" type="presParOf" srcId="{4FF6034A-8971-4662-B167-9AFF09A1212A}" destId="{D08CA548-AE90-40D5-BD00-FBB825E92616}" srcOrd="8" destOrd="0" presId="urn:microsoft.com/office/officeart/2005/8/layout/list1"/>
    <dgm:cxn modelId="{64B8D730-F26E-4300-8687-75D19736B4B0}" type="presParOf" srcId="{D08CA548-AE90-40D5-BD00-FBB825E92616}" destId="{56573D5E-F495-4D76-856C-1A31088DA476}" srcOrd="0" destOrd="0" presId="urn:microsoft.com/office/officeart/2005/8/layout/list1"/>
    <dgm:cxn modelId="{ADA3A6A9-AB1D-40DA-B3C3-55DCD4CE9FFF}" type="presParOf" srcId="{D08CA548-AE90-40D5-BD00-FBB825E92616}" destId="{55077096-57CB-485B-8F5C-3D8936914EAA}" srcOrd="1" destOrd="0" presId="urn:microsoft.com/office/officeart/2005/8/layout/list1"/>
    <dgm:cxn modelId="{75799387-29AC-430C-8D07-DAFA83575DC8}" type="presParOf" srcId="{4FF6034A-8971-4662-B167-9AFF09A1212A}" destId="{65A48AF8-CB53-46B8-AA65-C1C6CE737E19}" srcOrd="9" destOrd="0" presId="urn:microsoft.com/office/officeart/2005/8/layout/list1"/>
    <dgm:cxn modelId="{D0642884-D1AA-4DF4-B5D5-0B2A32B42F5F}" type="presParOf" srcId="{4FF6034A-8971-4662-B167-9AFF09A1212A}" destId="{1EF82157-F7D2-406C-B20C-D129E385286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E32815-B9E1-4B60-A61E-E001E0A68788}"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A94C1196-F87F-4757-8804-B9464EB81BCE}">
      <dgm:prSet/>
      <dgm:spPr/>
      <dgm:t>
        <a:bodyPr/>
        <a:lstStyle/>
        <a:p>
          <a:r>
            <a:rPr lang="nl-NL" b="0" i="0" baseline="0" dirty="0"/>
            <a:t>Vra: Wie, wat, waar, wanneer, waarom, hoe? → skryf 'n opsommende sin</a:t>
          </a:r>
          <a:endParaRPr lang="en-US" dirty="0"/>
        </a:p>
      </dgm:t>
    </dgm:pt>
    <dgm:pt modelId="{D6599F6D-00B8-449C-A0AE-46F4D38A74E9}" type="parTrans" cxnId="{337AA2A1-447B-472E-B093-C1EA244A6799}">
      <dgm:prSet/>
      <dgm:spPr/>
      <dgm:t>
        <a:bodyPr/>
        <a:lstStyle/>
        <a:p>
          <a:endParaRPr lang="en-US"/>
        </a:p>
      </dgm:t>
    </dgm:pt>
    <dgm:pt modelId="{EA60EB05-222E-4569-AE5D-0C3CA75DE6FB}" type="sibTrans" cxnId="{337AA2A1-447B-472E-B093-C1EA244A6799}">
      <dgm:prSet phldrT="01"/>
      <dgm:spPr/>
      <dgm:t>
        <a:bodyPr/>
        <a:lstStyle/>
        <a:p>
          <a:r>
            <a:rPr lang="en-US"/>
            <a:t>01</a:t>
          </a:r>
        </a:p>
      </dgm:t>
    </dgm:pt>
    <dgm:pt modelId="{124B320B-9F6A-45D3-9E8E-B6152C9A6E10}">
      <dgm:prSet/>
      <dgm:spPr/>
      <dgm:t>
        <a:bodyPr/>
        <a:lstStyle/>
        <a:p>
          <a:r>
            <a:rPr lang="nl-NL" b="0" i="0" baseline="0" dirty="0"/>
            <a:t>Vorm 'n vraag wat die paragraaf beantwoord → die hoofgedagte</a:t>
          </a:r>
          <a:endParaRPr lang="en-US" dirty="0"/>
        </a:p>
      </dgm:t>
    </dgm:pt>
    <dgm:pt modelId="{22C7178D-3021-4681-A6E0-E1F396054D0A}" type="parTrans" cxnId="{AEFB2A12-C9EF-4E3B-AD18-16A2D6D00950}">
      <dgm:prSet/>
      <dgm:spPr/>
      <dgm:t>
        <a:bodyPr/>
        <a:lstStyle/>
        <a:p>
          <a:endParaRPr lang="en-US"/>
        </a:p>
      </dgm:t>
    </dgm:pt>
    <dgm:pt modelId="{62DD3809-D052-4CCE-9ABB-8FB3DD6EF8C6}" type="sibTrans" cxnId="{AEFB2A12-C9EF-4E3B-AD18-16A2D6D00950}">
      <dgm:prSet phldrT="02"/>
      <dgm:spPr/>
      <dgm:t>
        <a:bodyPr/>
        <a:lstStyle/>
        <a:p>
          <a:r>
            <a:rPr lang="en-US"/>
            <a:t>02</a:t>
          </a:r>
        </a:p>
      </dgm:t>
    </dgm:pt>
    <dgm:pt modelId="{F21D56FA-33F8-4C16-83D4-BEA562E30B37}">
      <dgm:prSet/>
      <dgm:spPr/>
      <dgm:t>
        <a:bodyPr/>
        <a:lstStyle/>
        <a:p>
          <a:r>
            <a:rPr lang="nl-NL" b="0" i="0" baseline="0" dirty="0"/>
            <a:t>Fokus op sleutelnaamwoorde (konsepte), laat ekstra woorde weg</a:t>
          </a:r>
          <a:endParaRPr lang="en-US" dirty="0"/>
        </a:p>
      </dgm:t>
    </dgm:pt>
    <dgm:pt modelId="{6AE35D83-8C9B-4002-83D9-FFC62C935114}" type="parTrans" cxnId="{89D23D00-2C1A-4D17-8102-C49FF4B3F631}">
      <dgm:prSet/>
      <dgm:spPr/>
      <dgm:t>
        <a:bodyPr/>
        <a:lstStyle/>
        <a:p>
          <a:endParaRPr lang="en-US"/>
        </a:p>
      </dgm:t>
    </dgm:pt>
    <dgm:pt modelId="{C1867D0E-283E-4A09-B8D0-035D862E3B91}" type="sibTrans" cxnId="{89D23D00-2C1A-4D17-8102-C49FF4B3F631}">
      <dgm:prSet phldrT="03"/>
      <dgm:spPr/>
      <dgm:t>
        <a:bodyPr/>
        <a:lstStyle/>
        <a:p>
          <a:r>
            <a:rPr lang="en-US"/>
            <a:t>03</a:t>
          </a:r>
        </a:p>
      </dgm:t>
    </dgm:pt>
    <dgm:pt modelId="{0B6CDC91-A71B-41D2-B85E-37939483E889}">
      <dgm:prSet/>
      <dgm:spPr/>
      <dgm:t>
        <a:bodyPr/>
        <a:lstStyle/>
        <a:p>
          <a:r>
            <a:rPr lang="en-US" b="0" i="0" baseline="0" dirty="0" err="1"/>
            <a:t>Handboeke</a:t>
          </a:r>
          <a:r>
            <a:rPr lang="en-US" b="0" i="0" baseline="0" dirty="0"/>
            <a:t> </a:t>
          </a:r>
          <a:r>
            <a:rPr lang="en-US" b="0" i="0" baseline="0" dirty="0" err="1"/>
            <a:t>beklemtoon</a:t>
          </a:r>
          <a:r>
            <a:rPr lang="en-US" b="0" i="0" baseline="0" dirty="0"/>
            <a:t> </a:t>
          </a:r>
          <a:r>
            <a:rPr lang="en-US" b="0" i="0" baseline="0" dirty="0" err="1"/>
            <a:t>dalk</a:t>
          </a:r>
          <a:r>
            <a:rPr lang="en-US" b="0" i="0" baseline="0" dirty="0"/>
            <a:t> </a:t>
          </a:r>
          <a:r>
            <a:rPr lang="en-US" b="0" i="0" baseline="0" dirty="0" err="1"/>
            <a:t>nie</a:t>
          </a:r>
          <a:r>
            <a:rPr lang="en-US" b="0" i="0" baseline="0" dirty="0"/>
            <a:t> </a:t>
          </a:r>
          <a:r>
            <a:rPr lang="en-US" b="0" i="0" baseline="0" dirty="0" err="1"/>
            <a:t>altyd</a:t>
          </a:r>
          <a:r>
            <a:rPr lang="en-US" b="0" i="0" baseline="0" dirty="0"/>
            <a:t> </a:t>
          </a:r>
          <a:r>
            <a:rPr lang="en-US" b="0" i="0" baseline="0" dirty="0" err="1"/>
            <a:t>konsepte</a:t>
          </a:r>
          <a:r>
            <a:rPr lang="en-US" b="0" i="0" baseline="0" dirty="0"/>
            <a:t> </a:t>
          </a:r>
          <a:r>
            <a:rPr lang="en-US" b="0" i="0" baseline="0" dirty="0" err="1"/>
            <a:t>nie</a:t>
          </a:r>
          <a:r>
            <a:rPr lang="en-US" b="0" i="0" baseline="0" dirty="0"/>
            <a:t> – </a:t>
          </a:r>
          <a:r>
            <a:rPr lang="en-US" b="0" i="0" baseline="0" dirty="0" err="1"/>
            <a:t>soek</a:t>
          </a:r>
          <a:r>
            <a:rPr lang="en-US" b="0" i="0" baseline="0" dirty="0"/>
            <a:t> </a:t>
          </a:r>
          <a:r>
            <a:rPr lang="en-US" b="0" i="0" baseline="0" dirty="0" err="1"/>
            <a:t>terme</a:t>
          </a:r>
          <a:r>
            <a:rPr lang="en-US" b="0" i="0" baseline="0" dirty="0"/>
            <a:t> wat </a:t>
          </a:r>
          <a:r>
            <a:rPr lang="en-US" b="0" i="0" baseline="0" dirty="0" err="1"/>
            <a:t>verband</a:t>
          </a:r>
          <a:r>
            <a:rPr lang="en-US" b="0" i="0" baseline="0" dirty="0"/>
            <a:t> </a:t>
          </a:r>
          <a:r>
            <a:rPr lang="en-US" b="0" i="0" baseline="0" dirty="0" err="1"/>
            <a:t>hou</a:t>
          </a:r>
          <a:r>
            <a:rPr lang="en-US" b="0" i="0" baseline="0" dirty="0"/>
            <a:t> met die </a:t>
          </a:r>
          <a:r>
            <a:rPr lang="en-US" b="0" i="0" baseline="0" dirty="0" err="1"/>
            <a:t>tema</a:t>
          </a:r>
          <a:endParaRPr lang="en-US" dirty="0"/>
        </a:p>
      </dgm:t>
    </dgm:pt>
    <dgm:pt modelId="{2B9D0F09-69B2-4B96-A0F2-250F6F2D0553}" type="parTrans" cxnId="{BBEF63A2-4B65-4B9E-B8CC-6F2128E35BD7}">
      <dgm:prSet/>
      <dgm:spPr/>
      <dgm:t>
        <a:bodyPr/>
        <a:lstStyle/>
        <a:p>
          <a:endParaRPr lang="en-US"/>
        </a:p>
      </dgm:t>
    </dgm:pt>
    <dgm:pt modelId="{15569708-32FB-40F5-A0E1-E48608DB42E2}" type="sibTrans" cxnId="{BBEF63A2-4B65-4B9E-B8CC-6F2128E35BD7}">
      <dgm:prSet phldrT="04"/>
      <dgm:spPr/>
      <dgm:t>
        <a:bodyPr/>
        <a:lstStyle/>
        <a:p>
          <a:r>
            <a:rPr lang="en-US"/>
            <a:t>04</a:t>
          </a:r>
        </a:p>
      </dgm:t>
    </dgm:pt>
    <dgm:pt modelId="{53E69F7A-E1D4-43F5-8728-9D4D3BB5ACD4}" type="pres">
      <dgm:prSet presAssocID="{5DE32815-B9E1-4B60-A61E-E001E0A68788}" presName="Name0" presStyleCnt="0">
        <dgm:presLayoutVars>
          <dgm:animLvl val="lvl"/>
          <dgm:resizeHandles val="exact"/>
        </dgm:presLayoutVars>
      </dgm:prSet>
      <dgm:spPr/>
    </dgm:pt>
    <dgm:pt modelId="{5D5B9656-FDEF-42BE-A704-00B9260303AB}" type="pres">
      <dgm:prSet presAssocID="{A94C1196-F87F-4757-8804-B9464EB81BCE}" presName="compositeNode" presStyleCnt="0">
        <dgm:presLayoutVars>
          <dgm:bulletEnabled val="1"/>
        </dgm:presLayoutVars>
      </dgm:prSet>
      <dgm:spPr/>
    </dgm:pt>
    <dgm:pt modelId="{027B7B16-2DB6-43E0-BF42-234B2C39801E}" type="pres">
      <dgm:prSet presAssocID="{A94C1196-F87F-4757-8804-B9464EB81BCE}" presName="bgRect" presStyleLbl="alignNode1" presStyleIdx="0" presStyleCnt="4"/>
      <dgm:spPr/>
    </dgm:pt>
    <dgm:pt modelId="{967ACD82-EFEF-4ACA-B580-94137F4F9ACC}" type="pres">
      <dgm:prSet presAssocID="{EA60EB05-222E-4569-AE5D-0C3CA75DE6FB}" presName="sibTransNodeRect" presStyleLbl="alignNode1" presStyleIdx="0" presStyleCnt="4">
        <dgm:presLayoutVars>
          <dgm:chMax val="0"/>
          <dgm:bulletEnabled val="1"/>
        </dgm:presLayoutVars>
      </dgm:prSet>
      <dgm:spPr/>
    </dgm:pt>
    <dgm:pt modelId="{5460A903-9CBB-46AD-B136-D953EDFDDDB2}" type="pres">
      <dgm:prSet presAssocID="{A94C1196-F87F-4757-8804-B9464EB81BCE}" presName="nodeRect" presStyleLbl="alignNode1" presStyleIdx="0" presStyleCnt="4">
        <dgm:presLayoutVars>
          <dgm:bulletEnabled val="1"/>
        </dgm:presLayoutVars>
      </dgm:prSet>
      <dgm:spPr/>
    </dgm:pt>
    <dgm:pt modelId="{CAAE6518-C755-4758-B9D3-331CBF391919}" type="pres">
      <dgm:prSet presAssocID="{EA60EB05-222E-4569-AE5D-0C3CA75DE6FB}" presName="sibTrans" presStyleCnt="0"/>
      <dgm:spPr/>
    </dgm:pt>
    <dgm:pt modelId="{C89E1DF9-C0C6-4CCA-9D5B-4F8F8AFA932E}" type="pres">
      <dgm:prSet presAssocID="{124B320B-9F6A-45D3-9E8E-B6152C9A6E10}" presName="compositeNode" presStyleCnt="0">
        <dgm:presLayoutVars>
          <dgm:bulletEnabled val="1"/>
        </dgm:presLayoutVars>
      </dgm:prSet>
      <dgm:spPr/>
    </dgm:pt>
    <dgm:pt modelId="{78A27069-2579-4526-8C53-175E37D58B1E}" type="pres">
      <dgm:prSet presAssocID="{124B320B-9F6A-45D3-9E8E-B6152C9A6E10}" presName="bgRect" presStyleLbl="alignNode1" presStyleIdx="1" presStyleCnt="4"/>
      <dgm:spPr/>
    </dgm:pt>
    <dgm:pt modelId="{5DEA4E0A-14CD-41BB-A19C-3560D36937F3}" type="pres">
      <dgm:prSet presAssocID="{62DD3809-D052-4CCE-9ABB-8FB3DD6EF8C6}" presName="sibTransNodeRect" presStyleLbl="alignNode1" presStyleIdx="1" presStyleCnt="4">
        <dgm:presLayoutVars>
          <dgm:chMax val="0"/>
          <dgm:bulletEnabled val="1"/>
        </dgm:presLayoutVars>
      </dgm:prSet>
      <dgm:spPr/>
    </dgm:pt>
    <dgm:pt modelId="{59E54248-F5A8-44A3-871F-A4822CD40F33}" type="pres">
      <dgm:prSet presAssocID="{124B320B-9F6A-45D3-9E8E-B6152C9A6E10}" presName="nodeRect" presStyleLbl="alignNode1" presStyleIdx="1" presStyleCnt="4">
        <dgm:presLayoutVars>
          <dgm:bulletEnabled val="1"/>
        </dgm:presLayoutVars>
      </dgm:prSet>
      <dgm:spPr/>
    </dgm:pt>
    <dgm:pt modelId="{857F9CFA-F5F3-4A5A-8FE0-A2EACE541111}" type="pres">
      <dgm:prSet presAssocID="{62DD3809-D052-4CCE-9ABB-8FB3DD6EF8C6}" presName="sibTrans" presStyleCnt="0"/>
      <dgm:spPr/>
    </dgm:pt>
    <dgm:pt modelId="{BDA3921E-FDA4-4B25-8811-62FFF293585A}" type="pres">
      <dgm:prSet presAssocID="{F21D56FA-33F8-4C16-83D4-BEA562E30B37}" presName="compositeNode" presStyleCnt="0">
        <dgm:presLayoutVars>
          <dgm:bulletEnabled val="1"/>
        </dgm:presLayoutVars>
      </dgm:prSet>
      <dgm:spPr/>
    </dgm:pt>
    <dgm:pt modelId="{1CBD5A9C-EE45-4B46-9C1F-8D08236C137E}" type="pres">
      <dgm:prSet presAssocID="{F21D56FA-33F8-4C16-83D4-BEA562E30B37}" presName="bgRect" presStyleLbl="alignNode1" presStyleIdx="2" presStyleCnt="4"/>
      <dgm:spPr/>
    </dgm:pt>
    <dgm:pt modelId="{A399037A-0273-4A24-B830-B7486257B6F6}" type="pres">
      <dgm:prSet presAssocID="{C1867D0E-283E-4A09-B8D0-035D862E3B91}" presName="sibTransNodeRect" presStyleLbl="alignNode1" presStyleIdx="2" presStyleCnt="4">
        <dgm:presLayoutVars>
          <dgm:chMax val="0"/>
          <dgm:bulletEnabled val="1"/>
        </dgm:presLayoutVars>
      </dgm:prSet>
      <dgm:spPr/>
    </dgm:pt>
    <dgm:pt modelId="{2AD9045B-35FF-4ECF-921A-CEA14D581BC3}" type="pres">
      <dgm:prSet presAssocID="{F21D56FA-33F8-4C16-83D4-BEA562E30B37}" presName="nodeRect" presStyleLbl="alignNode1" presStyleIdx="2" presStyleCnt="4">
        <dgm:presLayoutVars>
          <dgm:bulletEnabled val="1"/>
        </dgm:presLayoutVars>
      </dgm:prSet>
      <dgm:spPr/>
    </dgm:pt>
    <dgm:pt modelId="{12178197-3085-488E-A7AC-F9B4DCB30972}" type="pres">
      <dgm:prSet presAssocID="{C1867D0E-283E-4A09-B8D0-035D862E3B91}" presName="sibTrans" presStyleCnt="0"/>
      <dgm:spPr/>
    </dgm:pt>
    <dgm:pt modelId="{C8565EF4-0E87-4AE1-B8D8-3105C4ACD34C}" type="pres">
      <dgm:prSet presAssocID="{0B6CDC91-A71B-41D2-B85E-37939483E889}" presName="compositeNode" presStyleCnt="0">
        <dgm:presLayoutVars>
          <dgm:bulletEnabled val="1"/>
        </dgm:presLayoutVars>
      </dgm:prSet>
      <dgm:spPr/>
    </dgm:pt>
    <dgm:pt modelId="{FC8F4FCD-605C-4775-BE97-29845F65BEED}" type="pres">
      <dgm:prSet presAssocID="{0B6CDC91-A71B-41D2-B85E-37939483E889}" presName="bgRect" presStyleLbl="alignNode1" presStyleIdx="3" presStyleCnt="4"/>
      <dgm:spPr/>
    </dgm:pt>
    <dgm:pt modelId="{55AE9130-E547-4518-B0B5-09AC4B277BAF}" type="pres">
      <dgm:prSet presAssocID="{15569708-32FB-40F5-A0E1-E48608DB42E2}" presName="sibTransNodeRect" presStyleLbl="alignNode1" presStyleIdx="3" presStyleCnt="4">
        <dgm:presLayoutVars>
          <dgm:chMax val="0"/>
          <dgm:bulletEnabled val="1"/>
        </dgm:presLayoutVars>
      </dgm:prSet>
      <dgm:spPr/>
    </dgm:pt>
    <dgm:pt modelId="{3B945FFA-97D6-4ACF-846A-17BDDFD35D7F}" type="pres">
      <dgm:prSet presAssocID="{0B6CDC91-A71B-41D2-B85E-37939483E889}" presName="nodeRect" presStyleLbl="alignNode1" presStyleIdx="3" presStyleCnt="4">
        <dgm:presLayoutVars>
          <dgm:bulletEnabled val="1"/>
        </dgm:presLayoutVars>
      </dgm:prSet>
      <dgm:spPr/>
    </dgm:pt>
  </dgm:ptLst>
  <dgm:cxnLst>
    <dgm:cxn modelId="{89D23D00-2C1A-4D17-8102-C49FF4B3F631}" srcId="{5DE32815-B9E1-4B60-A61E-E001E0A68788}" destId="{F21D56FA-33F8-4C16-83D4-BEA562E30B37}" srcOrd="2" destOrd="0" parTransId="{6AE35D83-8C9B-4002-83D9-FFC62C935114}" sibTransId="{C1867D0E-283E-4A09-B8D0-035D862E3B91}"/>
    <dgm:cxn modelId="{AEFB2A12-C9EF-4E3B-AD18-16A2D6D00950}" srcId="{5DE32815-B9E1-4B60-A61E-E001E0A68788}" destId="{124B320B-9F6A-45D3-9E8E-B6152C9A6E10}" srcOrd="1" destOrd="0" parTransId="{22C7178D-3021-4681-A6E0-E1F396054D0A}" sibTransId="{62DD3809-D052-4CCE-9ABB-8FB3DD6EF8C6}"/>
    <dgm:cxn modelId="{0BA26232-C5D8-4394-841F-30BBD66691AE}" type="presOf" srcId="{0B6CDC91-A71B-41D2-B85E-37939483E889}" destId="{3B945FFA-97D6-4ACF-846A-17BDDFD35D7F}" srcOrd="1" destOrd="0" presId="urn:microsoft.com/office/officeart/2016/7/layout/LinearBlockProcessNumbered"/>
    <dgm:cxn modelId="{71068635-CEA8-4602-8CC8-DC92F7C832D3}" type="presOf" srcId="{C1867D0E-283E-4A09-B8D0-035D862E3B91}" destId="{A399037A-0273-4A24-B830-B7486257B6F6}" srcOrd="0" destOrd="0" presId="urn:microsoft.com/office/officeart/2016/7/layout/LinearBlockProcessNumbered"/>
    <dgm:cxn modelId="{490B7363-8D9E-4B75-8D60-B4A2B8EB1ACD}" type="presOf" srcId="{15569708-32FB-40F5-A0E1-E48608DB42E2}" destId="{55AE9130-E547-4518-B0B5-09AC4B277BAF}" srcOrd="0" destOrd="0" presId="urn:microsoft.com/office/officeart/2016/7/layout/LinearBlockProcessNumbered"/>
    <dgm:cxn modelId="{5616F165-9543-4043-B675-F8545B161036}" type="presOf" srcId="{124B320B-9F6A-45D3-9E8E-B6152C9A6E10}" destId="{78A27069-2579-4526-8C53-175E37D58B1E}" srcOrd="0" destOrd="0" presId="urn:microsoft.com/office/officeart/2016/7/layout/LinearBlockProcessNumbered"/>
    <dgm:cxn modelId="{6E488252-F601-47B7-80FC-B66CF7531B46}" type="presOf" srcId="{0B6CDC91-A71B-41D2-B85E-37939483E889}" destId="{FC8F4FCD-605C-4775-BE97-29845F65BEED}" srcOrd="0" destOrd="0" presId="urn:microsoft.com/office/officeart/2016/7/layout/LinearBlockProcessNumbered"/>
    <dgm:cxn modelId="{A30EC690-7915-40CA-96A3-BC1E933F8EB5}" type="presOf" srcId="{A94C1196-F87F-4757-8804-B9464EB81BCE}" destId="{5460A903-9CBB-46AD-B136-D953EDFDDDB2}" srcOrd="1" destOrd="0" presId="urn:microsoft.com/office/officeart/2016/7/layout/LinearBlockProcessNumbered"/>
    <dgm:cxn modelId="{CDD6A591-508B-4AC0-84D8-179AA0AB96E8}" type="presOf" srcId="{EA60EB05-222E-4569-AE5D-0C3CA75DE6FB}" destId="{967ACD82-EFEF-4ACA-B580-94137F4F9ACC}" srcOrd="0" destOrd="0" presId="urn:microsoft.com/office/officeart/2016/7/layout/LinearBlockProcessNumbered"/>
    <dgm:cxn modelId="{4649A998-36C9-4CC4-ABFB-360843A4BB5E}" type="presOf" srcId="{5DE32815-B9E1-4B60-A61E-E001E0A68788}" destId="{53E69F7A-E1D4-43F5-8728-9D4D3BB5ACD4}" srcOrd="0" destOrd="0" presId="urn:microsoft.com/office/officeart/2016/7/layout/LinearBlockProcessNumbered"/>
    <dgm:cxn modelId="{337AA2A1-447B-472E-B093-C1EA244A6799}" srcId="{5DE32815-B9E1-4B60-A61E-E001E0A68788}" destId="{A94C1196-F87F-4757-8804-B9464EB81BCE}" srcOrd="0" destOrd="0" parTransId="{D6599F6D-00B8-449C-A0AE-46F4D38A74E9}" sibTransId="{EA60EB05-222E-4569-AE5D-0C3CA75DE6FB}"/>
    <dgm:cxn modelId="{45492BA2-D3EB-4996-A820-41A734E870CC}" type="presOf" srcId="{F21D56FA-33F8-4C16-83D4-BEA562E30B37}" destId="{2AD9045B-35FF-4ECF-921A-CEA14D581BC3}" srcOrd="1" destOrd="0" presId="urn:microsoft.com/office/officeart/2016/7/layout/LinearBlockProcessNumbered"/>
    <dgm:cxn modelId="{BBEF63A2-4B65-4B9E-B8CC-6F2128E35BD7}" srcId="{5DE32815-B9E1-4B60-A61E-E001E0A68788}" destId="{0B6CDC91-A71B-41D2-B85E-37939483E889}" srcOrd="3" destOrd="0" parTransId="{2B9D0F09-69B2-4B96-A0F2-250F6F2D0553}" sibTransId="{15569708-32FB-40F5-A0E1-E48608DB42E2}"/>
    <dgm:cxn modelId="{07D1E8D2-D287-4776-B8D1-342990208C16}" type="presOf" srcId="{A94C1196-F87F-4757-8804-B9464EB81BCE}" destId="{027B7B16-2DB6-43E0-BF42-234B2C39801E}" srcOrd="0" destOrd="0" presId="urn:microsoft.com/office/officeart/2016/7/layout/LinearBlockProcessNumbered"/>
    <dgm:cxn modelId="{6AB3CADB-2D32-4F51-9CDC-1BD39258534C}" type="presOf" srcId="{62DD3809-D052-4CCE-9ABB-8FB3DD6EF8C6}" destId="{5DEA4E0A-14CD-41BB-A19C-3560D36937F3}" srcOrd="0" destOrd="0" presId="urn:microsoft.com/office/officeart/2016/7/layout/LinearBlockProcessNumbered"/>
    <dgm:cxn modelId="{865A4AF8-DDB4-471E-B604-F51F7DC7F017}" type="presOf" srcId="{F21D56FA-33F8-4C16-83D4-BEA562E30B37}" destId="{1CBD5A9C-EE45-4B46-9C1F-8D08236C137E}" srcOrd="0" destOrd="0" presId="urn:microsoft.com/office/officeart/2016/7/layout/LinearBlockProcessNumbered"/>
    <dgm:cxn modelId="{533492F9-4C40-4044-B58B-B776226D9206}" type="presOf" srcId="{124B320B-9F6A-45D3-9E8E-B6152C9A6E10}" destId="{59E54248-F5A8-44A3-871F-A4822CD40F33}" srcOrd="1" destOrd="0" presId="urn:microsoft.com/office/officeart/2016/7/layout/LinearBlockProcessNumbered"/>
    <dgm:cxn modelId="{41024CBA-8C84-4BCB-BA3A-CB257476B4BA}" type="presParOf" srcId="{53E69F7A-E1D4-43F5-8728-9D4D3BB5ACD4}" destId="{5D5B9656-FDEF-42BE-A704-00B9260303AB}" srcOrd="0" destOrd="0" presId="urn:microsoft.com/office/officeart/2016/7/layout/LinearBlockProcessNumbered"/>
    <dgm:cxn modelId="{24E116C0-776C-4F1B-BA15-C815F029943C}" type="presParOf" srcId="{5D5B9656-FDEF-42BE-A704-00B9260303AB}" destId="{027B7B16-2DB6-43E0-BF42-234B2C39801E}" srcOrd="0" destOrd="0" presId="urn:microsoft.com/office/officeart/2016/7/layout/LinearBlockProcessNumbered"/>
    <dgm:cxn modelId="{8EEA34AB-100E-432C-AB62-B46E9A593B49}" type="presParOf" srcId="{5D5B9656-FDEF-42BE-A704-00B9260303AB}" destId="{967ACD82-EFEF-4ACA-B580-94137F4F9ACC}" srcOrd="1" destOrd="0" presId="urn:microsoft.com/office/officeart/2016/7/layout/LinearBlockProcessNumbered"/>
    <dgm:cxn modelId="{EC19129B-123C-49EF-AF02-89AD74540CB9}" type="presParOf" srcId="{5D5B9656-FDEF-42BE-A704-00B9260303AB}" destId="{5460A903-9CBB-46AD-B136-D953EDFDDDB2}" srcOrd="2" destOrd="0" presId="urn:microsoft.com/office/officeart/2016/7/layout/LinearBlockProcessNumbered"/>
    <dgm:cxn modelId="{AA358D14-E351-46CC-AA55-A7034DCCB3E6}" type="presParOf" srcId="{53E69F7A-E1D4-43F5-8728-9D4D3BB5ACD4}" destId="{CAAE6518-C755-4758-B9D3-331CBF391919}" srcOrd="1" destOrd="0" presId="urn:microsoft.com/office/officeart/2016/7/layout/LinearBlockProcessNumbered"/>
    <dgm:cxn modelId="{AD4C2607-33C7-4419-A693-5AEFDF704E65}" type="presParOf" srcId="{53E69F7A-E1D4-43F5-8728-9D4D3BB5ACD4}" destId="{C89E1DF9-C0C6-4CCA-9D5B-4F8F8AFA932E}" srcOrd="2" destOrd="0" presId="urn:microsoft.com/office/officeart/2016/7/layout/LinearBlockProcessNumbered"/>
    <dgm:cxn modelId="{A98117DF-00A5-4F84-A1E4-AFA815F59A2B}" type="presParOf" srcId="{C89E1DF9-C0C6-4CCA-9D5B-4F8F8AFA932E}" destId="{78A27069-2579-4526-8C53-175E37D58B1E}" srcOrd="0" destOrd="0" presId="urn:microsoft.com/office/officeart/2016/7/layout/LinearBlockProcessNumbered"/>
    <dgm:cxn modelId="{08222CC2-8BA6-42FF-9FF3-4B1934BB9105}" type="presParOf" srcId="{C89E1DF9-C0C6-4CCA-9D5B-4F8F8AFA932E}" destId="{5DEA4E0A-14CD-41BB-A19C-3560D36937F3}" srcOrd="1" destOrd="0" presId="urn:microsoft.com/office/officeart/2016/7/layout/LinearBlockProcessNumbered"/>
    <dgm:cxn modelId="{D5F7C73E-D356-4474-A65B-AB27D165F02D}" type="presParOf" srcId="{C89E1DF9-C0C6-4CCA-9D5B-4F8F8AFA932E}" destId="{59E54248-F5A8-44A3-871F-A4822CD40F33}" srcOrd="2" destOrd="0" presId="urn:microsoft.com/office/officeart/2016/7/layout/LinearBlockProcessNumbered"/>
    <dgm:cxn modelId="{420DE0B3-9E2C-47DD-BE06-BF017725DE8B}" type="presParOf" srcId="{53E69F7A-E1D4-43F5-8728-9D4D3BB5ACD4}" destId="{857F9CFA-F5F3-4A5A-8FE0-A2EACE541111}" srcOrd="3" destOrd="0" presId="urn:microsoft.com/office/officeart/2016/7/layout/LinearBlockProcessNumbered"/>
    <dgm:cxn modelId="{8E651764-78A1-4F4F-9E55-DFFCDED07ED3}" type="presParOf" srcId="{53E69F7A-E1D4-43F5-8728-9D4D3BB5ACD4}" destId="{BDA3921E-FDA4-4B25-8811-62FFF293585A}" srcOrd="4" destOrd="0" presId="urn:microsoft.com/office/officeart/2016/7/layout/LinearBlockProcessNumbered"/>
    <dgm:cxn modelId="{AA1F88FA-B26F-4101-AE22-A271AF6C406E}" type="presParOf" srcId="{BDA3921E-FDA4-4B25-8811-62FFF293585A}" destId="{1CBD5A9C-EE45-4B46-9C1F-8D08236C137E}" srcOrd="0" destOrd="0" presId="urn:microsoft.com/office/officeart/2016/7/layout/LinearBlockProcessNumbered"/>
    <dgm:cxn modelId="{EE8B16CD-C481-4613-8A37-2D476E59399F}" type="presParOf" srcId="{BDA3921E-FDA4-4B25-8811-62FFF293585A}" destId="{A399037A-0273-4A24-B830-B7486257B6F6}" srcOrd="1" destOrd="0" presId="urn:microsoft.com/office/officeart/2016/7/layout/LinearBlockProcessNumbered"/>
    <dgm:cxn modelId="{2A036D9A-92F6-4BEB-9059-7217A9A1BF18}" type="presParOf" srcId="{BDA3921E-FDA4-4B25-8811-62FFF293585A}" destId="{2AD9045B-35FF-4ECF-921A-CEA14D581BC3}" srcOrd="2" destOrd="0" presId="urn:microsoft.com/office/officeart/2016/7/layout/LinearBlockProcessNumbered"/>
    <dgm:cxn modelId="{9D486660-A009-4A2A-8753-270CF6671FC4}" type="presParOf" srcId="{53E69F7A-E1D4-43F5-8728-9D4D3BB5ACD4}" destId="{12178197-3085-488E-A7AC-F9B4DCB30972}" srcOrd="5" destOrd="0" presId="urn:microsoft.com/office/officeart/2016/7/layout/LinearBlockProcessNumbered"/>
    <dgm:cxn modelId="{749BCBD5-2C14-4F2B-AD20-DC8A5B7C3B58}" type="presParOf" srcId="{53E69F7A-E1D4-43F5-8728-9D4D3BB5ACD4}" destId="{C8565EF4-0E87-4AE1-B8D8-3105C4ACD34C}" srcOrd="6" destOrd="0" presId="urn:microsoft.com/office/officeart/2016/7/layout/LinearBlockProcessNumbered"/>
    <dgm:cxn modelId="{09ABEC77-8DC6-45AB-A769-C145DD6D83D8}" type="presParOf" srcId="{C8565EF4-0E87-4AE1-B8D8-3105C4ACD34C}" destId="{FC8F4FCD-605C-4775-BE97-29845F65BEED}" srcOrd="0" destOrd="0" presId="urn:microsoft.com/office/officeart/2016/7/layout/LinearBlockProcessNumbered"/>
    <dgm:cxn modelId="{27A7607A-1DBE-4075-B730-3780AFE99AA8}" type="presParOf" srcId="{C8565EF4-0E87-4AE1-B8D8-3105C4ACD34C}" destId="{55AE9130-E547-4518-B0B5-09AC4B277BAF}" srcOrd="1" destOrd="0" presId="urn:microsoft.com/office/officeart/2016/7/layout/LinearBlockProcessNumbered"/>
    <dgm:cxn modelId="{08BA07FE-FF74-463F-ABC5-74FA53DE1960}" type="presParOf" srcId="{C8565EF4-0E87-4AE1-B8D8-3105C4ACD34C}" destId="{3B945FFA-97D6-4ACF-846A-17BDDFD35D7F}"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DB9AC0-E7B0-4B13-B42D-8C7F4079CB27}"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C14DF885-5771-40CE-AF6D-43CEE1433727}">
      <dgm:prSet custT="1"/>
      <dgm:spPr/>
      <dgm:t>
        <a:bodyPr/>
        <a:lstStyle/>
        <a:p>
          <a:r>
            <a:rPr lang="en-GB" sz="1600" dirty="0" err="1"/>
            <a:t>Belangrike</a:t>
          </a:r>
          <a:r>
            <a:rPr lang="en-GB" sz="1600" dirty="0"/>
            <a:t> </a:t>
          </a:r>
          <a:r>
            <a:rPr lang="en-GB" sz="1600" dirty="0" err="1"/>
            <a:t>verskil</a:t>
          </a:r>
          <a:endParaRPr lang="en-US" sz="1600" dirty="0"/>
        </a:p>
      </dgm:t>
    </dgm:pt>
    <dgm:pt modelId="{90F98046-87A5-418C-971B-171B9C841357}" type="parTrans" cxnId="{CCB978A3-4739-44D4-9C09-8D0BA9F39836}">
      <dgm:prSet/>
      <dgm:spPr/>
      <dgm:t>
        <a:bodyPr/>
        <a:lstStyle/>
        <a:p>
          <a:endParaRPr lang="en-US" sz="2400"/>
        </a:p>
      </dgm:t>
    </dgm:pt>
    <dgm:pt modelId="{C292E1D4-ECFE-464F-81C8-D20F9D6EF89D}" type="sibTrans" cxnId="{CCB978A3-4739-44D4-9C09-8D0BA9F39836}">
      <dgm:prSet/>
      <dgm:spPr/>
      <dgm:t>
        <a:bodyPr/>
        <a:lstStyle/>
        <a:p>
          <a:endParaRPr lang="en-US" sz="2400"/>
        </a:p>
      </dgm:t>
    </dgm:pt>
    <dgm:pt modelId="{BCEE5052-18B2-4980-A8D1-AC32E994CC59}">
      <dgm:prSet custT="1"/>
      <dgm:spPr/>
      <dgm:t>
        <a:bodyPr/>
        <a:lstStyle/>
        <a:p>
          <a:r>
            <a:rPr lang="nl-NL" sz="1600" b="1" dirty="0"/>
            <a:t>Studievaardighede </a:t>
          </a:r>
          <a:r>
            <a:rPr lang="nl-NL" sz="1600" b="0" dirty="0"/>
            <a:t>= die benaderings of tegnieke wat jy gebruik wanneer jy studeer.</a:t>
          </a:r>
          <a:endParaRPr lang="en-US" sz="1600" b="0" dirty="0"/>
        </a:p>
      </dgm:t>
    </dgm:pt>
    <dgm:pt modelId="{F8C8FA8E-BB1F-4ABC-95B7-BC3A76911E3F}" type="parTrans" cxnId="{82B8EB09-692A-4591-A7EA-21EBA1ABC736}">
      <dgm:prSet/>
      <dgm:spPr/>
      <dgm:t>
        <a:bodyPr/>
        <a:lstStyle/>
        <a:p>
          <a:endParaRPr lang="en-US" sz="2400"/>
        </a:p>
      </dgm:t>
    </dgm:pt>
    <dgm:pt modelId="{07624571-F579-40EC-A9A6-27AB01817B32}" type="sibTrans" cxnId="{82B8EB09-692A-4591-A7EA-21EBA1ABC736}">
      <dgm:prSet/>
      <dgm:spPr/>
      <dgm:t>
        <a:bodyPr/>
        <a:lstStyle/>
        <a:p>
          <a:endParaRPr lang="en-US" sz="2400"/>
        </a:p>
      </dgm:t>
    </dgm:pt>
    <dgm:pt modelId="{7E5A52CB-9CA8-473F-BB59-5E8489FCF1FC}">
      <dgm:prSet custT="1"/>
      <dgm:spPr/>
      <dgm:t>
        <a:bodyPr/>
        <a:lstStyle/>
        <a:p>
          <a:r>
            <a:rPr lang="nl-NL" sz="1600" b="1" dirty="0"/>
            <a:t>Studiemetodes </a:t>
          </a:r>
          <a:r>
            <a:rPr lang="nl-NL" sz="1600" b="0" dirty="0"/>
            <a:t>= die maniere of middele van studie.</a:t>
          </a:r>
          <a:endParaRPr lang="en-US" sz="1600" b="0" dirty="0"/>
        </a:p>
      </dgm:t>
    </dgm:pt>
    <dgm:pt modelId="{B458CAEA-F1FB-4BB9-97DF-0DB9EE1A5B12}" type="parTrans" cxnId="{2B3A1C0F-8E29-4020-9445-A283D9807902}">
      <dgm:prSet/>
      <dgm:spPr/>
      <dgm:t>
        <a:bodyPr/>
        <a:lstStyle/>
        <a:p>
          <a:endParaRPr lang="en-US" sz="2400"/>
        </a:p>
      </dgm:t>
    </dgm:pt>
    <dgm:pt modelId="{6596AF77-405F-482C-BCF0-C37276B3F7F2}" type="sibTrans" cxnId="{2B3A1C0F-8E29-4020-9445-A283D9807902}">
      <dgm:prSet/>
      <dgm:spPr/>
      <dgm:t>
        <a:bodyPr/>
        <a:lstStyle/>
        <a:p>
          <a:endParaRPr lang="en-US" sz="2400"/>
        </a:p>
      </dgm:t>
    </dgm:pt>
    <dgm:pt modelId="{67E60E1B-2ADA-4A92-B8E8-D9D49110AA2E}">
      <dgm:prSet custT="1"/>
      <dgm:spPr/>
      <dgm:t>
        <a:bodyPr/>
        <a:lstStyle/>
        <a:p>
          <a:r>
            <a:rPr lang="nl-NL" sz="1600" dirty="0"/>
            <a:t>Albei werk saam vir effektiewe leer.</a:t>
          </a:r>
          <a:endParaRPr lang="en-US" sz="1600" dirty="0"/>
        </a:p>
      </dgm:t>
    </dgm:pt>
    <dgm:pt modelId="{652E8228-BFEE-486C-8D8D-02094266A0B6}" type="parTrans" cxnId="{1CDFA81E-7952-41AA-B701-3AA2D3CD7503}">
      <dgm:prSet/>
      <dgm:spPr/>
      <dgm:t>
        <a:bodyPr/>
        <a:lstStyle/>
        <a:p>
          <a:endParaRPr lang="en-US" sz="2400"/>
        </a:p>
      </dgm:t>
    </dgm:pt>
    <dgm:pt modelId="{EA08FB6C-2FC5-4B08-B52E-B402EC355803}" type="sibTrans" cxnId="{1CDFA81E-7952-41AA-B701-3AA2D3CD7503}">
      <dgm:prSet/>
      <dgm:spPr/>
      <dgm:t>
        <a:bodyPr/>
        <a:lstStyle/>
        <a:p>
          <a:endParaRPr lang="en-US" sz="2400"/>
        </a:p>
      </dgm:t>
    </dgm:pt>
    <dgm:pt modelId="{15F7DD75-69CB-40A0-9B74-BC467A1E5BB2}">
      <dgm:prSet custT="1"/>
      <dgm:spPr/>
      <dgm:t>
        <a:bodyPr/>
        <a:lstStyle/>
        <a:p>
          <a:r>
            <a:rPr lang="en-GB" sz="1600" dirty="0" err="1"/>
            <a:t>Belangrik</a:t>
          </a:r>
          <a:r>
            <a:rPr lang="en-GB" sz="1600" dirty="0"/>
            <a:t> om </a:t>
          </a:r>
          <a:r>
            <a:rPr lang="en-GB" sz="1600" dirty="0" err="1"/>
            <a:t>te</a:t>
          </a:r>
          <a:r>
            <a:rPr lang="en-GB" sz="1600" dirty="0"/>
            <a:t> </a:t>
          </a:r>
          <a:r>
            <a:rPr lang="en-GB" sz="1600" dirty="0" err="1"/>
            <a:t>onthou</a:t>
          </a:r>
          <a:endParaRPr lang="en-US" sz="1600" dirty="0"/>
        </a:p>
      </dgm:t>
    </dgm:pt>
    <dgm:pt modelId="{A776E7F0-516D-403E-892A-B0829F7B995A}" type="parTrans" cxnId="{27DA8F93-30FA-4CE8-8AD0-3FB31D80C981}">
      <dgm:prSet/>
      <dgm:spPr/>
      <dgm:t>
        <a:bodyPr/>
        <a:lstStyle/>
        <a:p>
          <a:endParaRPr lang="en-US" sz="2400"/>
        </a:p>
      </dgm:t>
    </dgm:pt>
    <dgm:pt modelId="{FE94780C-39AB-45A8-B1FB-8D1DD9B5B14A}" type="sibTrans" cxnId="{27DA8F93-30FA-4CE8-8AD0-3FB31D80C981}">
      <dgm:prSet/>
      <dgm:spPr/>
      <dgm:t>
        <a:bodyPr/>
        <a:lstStyle/>
        <a:p>
          <a:endParaRPr lang="en-US" sz="2400"/>
        </a:p>
      </dgm:t>
    </dgm:pt>
    <dgm:pt modelId="{964F1A52-0E4B-411A-B022-C85ECD746F37}">
      <dgm:prSet custT="1"/>
      <dgm:spPr/>
      <dgm:t>
        <a:bodyPr/>
        <a:lstStyle/>
        <a:p>
          <a:r>
            <a:rPr lang="nl-NL" sz="1600" dirty="0"/>
            <a:t>Almal het verskillende metodes – vind wat die beste vir jou werk.</a:t>
          </a:r>
          <a:endParaRPr lang="en-US" sz="1600" dirty="0"/>
        </a:p>
      </dgm:t>
    </dgm:pt>
    <dgm:pt modelId="{210D729E-828E-401D-ACDC-6B459C7C1DD4}" type="parTrans" cxnId="{93EE55BB-2621-4302-AC7C-09851575C556}">
      <dgm:prSet/>
      <dgm:spPr/>
      <dgm:t>
        <a:bodyPr/>
        <a:lstStyle/>
        <a:p>
          <a:endParaRPr lang="en-US" sz="2400"/>
        </a:p>
      </dgm:t>
    </dgm:pt>
    <dgm:pt modelId="{C2B0BF7C-F268-4636-B206-38B360DB7B9A}" type="sibTrans" cxnId="{93EE55BB-2621-4302-AC7C-09851575C556}">
      <dgm:prSet/>
      <dgm:spPr/>
      <dgm:t>
        <a:bodyPr/>
        <a:lstStyle/>
        <a:p>
          <a:endParaRPr lang="en-US" sz="2400"/>
        </a:p>
      </dgm:t>
    </dgm:pt>
    <dgm:pt modelId="{49C2B1A1-911F-4701-9BEB-F9C5DB79EBF7}">
      <dgm:prSet custT="1"/>
      <dgm:spPr/>
      <dgm:t>
        <a:bodyPr/>
        <a:lstStyle/>
        <a:p>
          <a:r>
            <a:rPr lang="nl-NL" sz="1600" dirty="0"/>
            <a:t>Hierdie vaardighede is waardevol vir die lewe, nie net vir skool nie.</a:t>
          </a:r>
          <a:endParaRPr lang="en-US" sz="1600" dirty="0"/>
        </a:p>
      </dgm:t>
    </dgm:pt>
    <dgm:pt modelId="{AF87AE43-FD5C-4F41-90AC-245329AD2CF8}" type="parTrans" cxnId="{6166A90E-5E91-4495-B043-80C4EC099947}">
      <dgm:prSet/>
      <dgm:spPr/>
      <dgm:t>
        <a:bodyPr/>
        <a:lstStyle/>
        <a:p>
          <a:endParaRPr lang="en-US" sz="2400"/>
        </a:p>
      </dgm:t>
    </dgm:pt>
    <dgm:pt modelId="{4D1B9750-9310-45C5-9386-2025881386C4}" type="sibTrans" cxnId="{6166A90E-5E91-4495-B043-80C4EC099947}">
      <dgm:prSet/>
      <dgm:spPr/>
      <dgm:t>
        <a:bodyPr/>
        <a:lstStyle/>
        <a:p>
          <a:endParaRPr lang="en-US" sz="2400"/>
        </a:p>
      </dgm:t>
    </dgm:pt>
    <dgm:pt modelId="{1698DAEF-B23D-49E9-A59A-BBB173AAD041}" type="pres">
      <dgm:prSet presAssocID="{5BDB9AC0-E7B0-4B13-B42D-8C7F4079CB27}" presName="linear" presStyleCnt="0">
        <dgm:presLayoutVars>
          <dgm:dir/>
          <dgm:animLvl val="lvl"/>
          <dgm:resizeHandles val="exact"/>
        </dgm:presLayoutVars>
      </dgm:prSet>
      <dgm:spPr/>
    </dgm:pt>
    <dgm:pt modelId="{4C724A87-B355-429F-98B6-790DC20534F6}" type="pres">
      <dgm:prSet presAssocID="{C14DF885-5771-40CE-AF6D-43CEE1433727}" presName="parentLin" presStyleCnt="0"/>
      <dgm:spPr/>
    </dgm:pt>
    <dgm:pt modelId="{49F28D4E-1396-452F-8218-39E20A3AF315}" type="pres">
      <dgm:prSet presAssocID="{C14DF885-5771-40CE-AF6D-43CEE1433727}" presName="parentLeftMargin" presStyleLbl="node1" presStyleIdx="0" presStyleCnt="3"/>
      <dgm:spPr/>
    </dgm:pt>
    <dgm:pt modelId="{E846539D-DCDB-4704-B0A8-5047B083C3B5}" type="pres">
      <dgm:prSet presAssocID="{C14DF885-5771-40CE-AF6D-43CEE1433727}" presName="parentText" presStyleLbl="node1" presStyleIdx="0" presStyleCnt="3">
        <dgm:presLayoutVars>
          <dgm:chMax val="0"/>
          <dgm:bulletEnabled val="1"/>
        </dgm:presLayoutVars>
      </dgm:prSet>
      <dgm:spPr/>
    </dgm:pt>
    <dgm:pt modelId="{6C6DC846-7366-4E96-A629-F02FF31422AB}" type="pres">
      <dgm:prSet presAssocID="{C14DF885-5771-40CE-AF6D-43CEE1433727}" presName="negativeSpace" presStyleCnt="0"/>
      <dgm:spPr/>
    </dgm:pt>
    <dgm:pt modelId="{EC5C3ED4-2F23-46F4-AAC9-89C45E3629CE}" type="pres">
      <dgm:prSet presAssocID="{C14DF885-5771-40CE-AF6D-43CEE1433727}" presName="childText" presStyleLbl="conFgAcc1" presStyleIdx="0" presStyleCnt="3">
        <dgm:presLayoutVars>
          <dgm:bulletEnabled val="1"/>
        </dgm:presLayoutVars>
      </dgm:prSet>
      <dgm:spPr/>
    </dgm:pt>
    <dgm:pt modelId="{4E8E93B4-CE03-4A80-8DE9-D9F20CE64CC9}" type="pres">
      <dgm:prSet presAssocID="{C292E1D4-ECFE-464F-81C8-D20F9D6EF89D}" presName="spaceBetweenRectangles" presStyleCnt="0"/>
      <dgm:spPr/>
    </dgm:pt>
    <dgm:pt modelId="{CD95845C-031F-4BE4-A89C-2080509CE0CE}" type="pres">
      <dgm:prSet presAssocID="{67E60E1B-2ADA-4A92-B8E8-D9D49110AA2E}" presName="parentLin" presStyleCnt="0"/>
      <dgm:spPr/>
    </dgm:pt>
    <dgm:pt modelId="{B0C1C5FA-8DFB-4374-A776-8052C70ED343}" type="pres">
      <dgm:prSet presAssocID="{67E60E1B-2ADA-4A92-B8E8-D9D49110AA2E}" presName="parentLeftMargin" presStyleLbl="node1" presStyleIdx="0" presStyleCnt="3"/>
      <dgm:spPr/>
    </dgm:pt>
    <dgm:pt modelId="{AE1E4261-C74F-49FF-87A1-09B79CC7AA21}" type="pres">
      <dgm:prSet presAssocID="{67E60E1B-2ADA-4A92-B8E8-D9D49110AA2E}" presName="parentText" presStyleLbl="node1" presStyleIdx="1" presStyleCnt="3">
        <dgm:presLayoutVars>
          <dgm:chMax val="0"/>
          <dgm:bulletEnabled val="1"/>
        </dgm:presLayoutVars>
      </dgm:prSet>
      <dgm:spPr/>
    </dgm:pt>
    <dgm:pt modelId="{AFF1D2C8-489C-438F-93C5-A02675BCA5C0}" type="pres">
      <dgm:prSet presAssocID="{67E60E1B-2ADA-4A92-B8E8-D9D49110AA2E}" presName="negativeSpace" presStyleCnt="0"/>
      <dgm:spPr/>
    </dgm:pt>
    <dgm:pt modelId="{187B0341-A180-4A3B-8A2C-3E610A47E1C4}" type="pres">
      <dgm:prSet presAssocID="{67E60E1B-2ADA-4A92-B8E8-D9D49110AA2E}" presName="childText" presStyleLbl="conFgAcc1" presStyleIdx="1" presStyleCnt="3">
        <dgm:presLayoutVars>
          <dgm:bulletEnabled val="1"/>
        </dgm:presLayoutVars>
      </dgm:prSet>
      <dgm:spPr/>
    </dgm:pt>
    <dgm:pt modelId="{CA69C5FE-1FA5-4947-8040-D06ADA7ECCEA}" type="pres">
      <dgm:prSet presAssocID="{EA08FB6C-2FC5-4B08-B52E-B402EC355803}" presName="spaceBetweenRectangles" presStyleCnt="0"/>
      <dgm:spPr/>
    </dgm:pt>
    <dgm:pt modelId="{62DCC1B4-74BD-4E88-9BCA-AE21E7A5E4E2}" type="pres">
      <dgm:prSet presAssocID="{15F7DD75-69CB-40A0-9B74-BC467A1E5BB2}" presName="parentLin" presStyleCnt="0"/>
      <dgm:spPr/>
    </dgm:pt>
    <dgm:pt modelId="{7126649F-6C8B-4F29-BAFD-A9B16A8966CF}" type="pres">
      <dgm:prSet presAssocID="{15F7DD75-69CB-40A0-9B74-BC467A1E5BB2}" presName="parentLeftMargin" presStyleLbl="node1" presStyleIdx="1" presStyleCnt="3"/>
      <dgm:spPr/>
    </dgm:pt>
    <dgm:pt modelId="{1D210E25-DF1F-4626-BAA0-A688EF01B6C8}" type="pres">
      <dgm:prSet presAssocID="{15F7DD75-69CB-40A0-9B74-BC467A1E5BB2}" presName="parentText" presStyleLbl="node1" presStyleIdx="2" presStyleCnt="3">
        <dgm:presLayoutVars>
          <dgm:chMax val="0"/>
          <dgm:bulletEnabled val="1"/>
        </dgm:presLayoutVars>
      </dgm:prSet>
      <dgm:spPr/>
    </dgm:pt>
    <dgm:pt modelId="{61F925CE-2AF8-41AE-A73A-7CDE7C6DA5BE}" type="pres">
      <dgm:prSet presAssocID="{15F7DD75-69CB-40A0-9B74-BC467A1E5BB2}" presName="negativeSpace" presStyleCnt="0"/>
      <dgm:spPr/>
    </dgm:pt>
    <dgm:pt modelId="{42370DAB-5132-42BD-8E55-A0C2D8E54310}" type="pres">
      <dgm:prSet presAssocID="{15F7DD75-69CB-40A0-9B74-BC467A1E5BB2}" presName="childText" presStyleLbl="conFgAcc1" presStyleIdx="2" presStyleCnt="3">
        <dgm:presLayoutVars>
          <dgm:bulletEnabled val="1"/>
        </dgm:presLayoutVars>
      </dgm:prSet>
      <dgm:spPr/>
    </dgm:pt>
  </dgm:ptLst>
  <dgm:cxnLst>
    <dgm:cxn modelId="{82B8EB09-692A-4591-A7EA-21EBA1ABC736}" srcId="{C14DF885-5771-40CE-AF6D-43CEE1433727}" destId="{BCEE5052-18B2-4980-A8D1-AC32E994CC59}" srcOrd="0" destOrd="0" parTransId="{F8C8FA8E-BB1F-4ABC-95B7-BC3A76911E3F}" sibTransId="{07624571-F579-40EC-A9A6-27AB01817B32}"/>
    <dgm:cxn modelId="{6166A90E-5E91-4495-B043-80C4EC099947}" srcId="{15F7DD75-69CB-40A0-9B74-BC467A1E5BB2}" destId="{49C2B1A1-911F-4701-9BEB-F9C5DB79EBF7}" srcOrd="1" destOrd="0" parTransId="{AF87AE43-FD5C-4F41-90AC-245329AD2CF8}" sibTransId="{4D1B9750-9310-45C5-9386-2025881386C4}"/>
    <dgm:cxn modelId="{2B3A1C0F-8E29-4020-9445-A283D9807902}" srcId="{C14DF885-5771-40CE-AF6D-43CEE1433727}" destId="{7E5A52CB-9CA8-473F-BB59-5E8489FCF1FC}" srcOrd="1" destOrd="0" parTransId="{B458CAEA-F1FB-4BB9-97DF-0DB9EE1A5B12}" sibTransId="{6596AF77-405F-482C-BCF0-C37276B3F7F2}"/>
    <dgm:cxn modelId="{E37C1F10-65DC-40FF-B001-FE87DCEEE257}" type="presOf" srcId="{15F7DD75-69CB-40A0-9B74-BC467A1E5BB2}" destId="{7126649F-6C8B-4F29-BAFD-A9B16A8966CF}" srcOrd="0" destOrd="0" presId="urn:microsoft.com/office/officeart/2005/8/layout/list1"/>
    <dgm:cxn modelId="{1CDFA81E-7952-41AA-B701-3AA2D3CD7503}" srcId="{5BDB9AC0-E7B0-4B13-B42D-8C7F4079CB27}" destId="{67E60E1B-2ADA-4A92-B8E8-D9D49110AA2E}" srcOrd="1" destOrd="0" parTransId="{652E8228-BFEE-486C-8D8D-02094266A0B6}" sibTransId="{EA08FB6C-2FC5-4B08-B52E-B402EC355803}"/>
    <dgm:cxn modelId="{E0E6A72E-B73F-4149-9AB4-71B209AFA491}" type="presOf" srcId="{5BDB9AC0-E7B0-4B13-B42D-8C7F4079CB27}" destId="{1698DAEF-B23D-49E9-A59A-BBB173AAD041}" srcOrd="0" destOrd="0" presId="urn:microsoft.com/office/officeart/2005/8/layout/list1"/>
    <dgm:cxn modelId="{B6C77F3E-AF1B-4376-96D4-E89441DF1CA0}" type="presOf" srcId="{67E60E1B-2ADA-4A92-B8E8-D9D49110AA2E}" destId="{AE1E4261-C74F-49FF-87A1-09B79CC7AA21}" srcOrd="1" destOrd="0" presId="urn:microsoft.com/office/officeart/2005/8/layout/list1"/>
    <dgm:cxn modelId="{098B7E68-764F-4725-B9BE-690F3C6A0C20}" type="presOf" srcId="{C14DF885-5771-40CE-AF6D-43CEE1433727}" destId="{E846539D-DCDB-4704-B0A8-5047B083C3B5}" srcOrd="1" destOrd="0" presId="urn:microsoft.com/office/officeart/2005/8/layout/list1"/>
    <dgm:cxn modelId="{C9A8CB77-52AB-4F78-B31B-86E60C9C3E84}" type="presOf" srcId="{15F7DD75-69CB-40A0-9B74-BC467A1E5BB2}" destId="{1D210E25-DF1F-4626-BAA0-A688EF01B6C8}" srcOrd="1" destOrd="0" presId="urn:microsoft.com/office/officeart/2005/8/layout/list1"/>
    <dgm:cxn modelId="{1FD5E258-5A3A-442A-824A-8B5690A87DD4}" type="presOf" srcId="{BCEE5052-18B2-4980-A8D1-AC32E994CC59}" destId="{EC5C3ED4-2F23-46F4-AAC9-89C45E3629CE}" srcOrd="0" destOrd="0" presId="urn:microsoft.com/office/officeart/2005/8/layout/list1"/>
    <dgm:cxn modelId="{18E0BA7F-B5F4-4E7B-846A-924F60182B83}" type="presOf" srcId="{7E5A52CB-9CA8-473F-BB59-5E8489FCF1FC}" destId="{EC5C3ED4-2F23-46F4-AAC9-89C45E3629CE}" srcOrd="0" destOrd="1" presId="urn:microsoft.com/office/officeart/2005/8/layout/list1"/>
    <dgm:cxn modelId="{27DA8F93-30FA-4CE8-8AD0-3FB31D80C981}" srcId="{5BDB9AC0-E7B0-4B13-B42D-8C7F4079CB27}" destId="{15F7DD75-69CB-40A0-9B74-BC467A1E5BB2}" srcOrd="2" destOrd="0" parTransId="{A776E7F0-516D-403E-892A-B0829F7B995A}" sibTransId="{FE94780C-39AB-45A8-B1FB-8D1DD9B5B14A}"/>
    <dgm:cxn modelId="{F98A289C-35FB-44F8-8E17-B83226CD1E56}" type="presOf" srcId="{67E60E1B-2ADA-4A92-B8E8-D9D49110AA2E}" destId="{B0C1C5FA-8DFB-4374-A776-8052C70ED343}" srcOrd="0" destOrd="0" presId="urn:microsoft.com/office/officeart/2005/8/layout/list1"/>
    <dgm:cxn modelId="{CCB978A3-4739-44D4-9C09-8D0BA9F39836}" srcId="{5BDB9AC0-E7B0-4B13-B42D-8C7F4079CB27}" destId="{C14DF885-5771-40CE-AF6D-43CEE1433727}" srcOrd="0" destOrd="0" parTransId="{90F98046-87A5-418C-971B-171B9C841357}" sibTransId="{C292E1D4-ECFE-464F-81C8-D20F9D6EF89D}"/>
    <dgm:cxn modelId="{93EE55BB-2621-4302-AC7C-09851575C556}" srcId="{15F7DD75-69CB-40A0-9B74-BC467A1E5BB2}" destId="{964F1A52-0E4B-411A-B022-C85ECD746F37}" srcOrd="0" destOrd="0" parTransId="{210D729E-828E-401D-ACDC-6B459C7C1DD4}" sibTransId="{C2B0BF7C-F268-4636-B206-38B360DB7B9A}"/>
    <dgm:cxn modelId="{4AE2EBC7-F105-4F04-B103-0C70EB37BFDC}" type="presOf" srcId="{49C2B1A1-911F-4701-9BEB-F9C5DB79EBF7}" destId="{42370DAB-5132-42BD-8E55-A0C2D8E54310}" srcOrd="0" destOrd="1" presId="urn:microsoft.com/office/officeart/2005/8/layout/list1"/>
    <dgm:cxn modelId="{79A773D4-E6C9-4BB2-93C5-16F5B2E15A54}" type="presOf" srcId="{C14DF885-5771-40CE-AF6D-43CEE1433727}" destId="{49F28D4E-1396-452F-8218-39E20A3AF315}" srcOrd="0" destOrd="0" presId="urn:microsoft.com/office/officeart/2005/8/layout/list1"/>
    <dgm:cxn modelId="{D60397E2-F631-415A-A54F-92208AAD1001}" type="presOf" srcId="{964F1A52-0E4B-411A-B022-C85ECD746F37}" destId="{42370DAB-5132-42BD-8E55-A0C2D8E54310}" srcOrd="0" destOrd="0" presId="urn:microsoft.com/office/officeart/2005/8/layout/list1"/>
    <dgm:cxn modelId="{AB8E39CE-A5FF-474C-BD50-02710ADB2EF6}" type="presParOf" srcId="{1698DAEF-B23D-49E9-A59A-BBB173AAD041}" destId="{4C724A87-B355-429F-98B6-790DC20534F6}" srcOrd="0" destOrd="0" presId="urn:microsoft.com/office/officeart/2005/8/layout/list1"/>
    <dgm:cxn modelId="{F6AF1890-5590-425F-9BDC-E4DDA534EB30}" type="presParOf" srcId="{4C724A87-B355-429F-98B6-790DC20534F6}" destId="{49F28D4E-1396-452F-8218-39E20A3AF315}" srcOrd="0" destOrd="0" presId="urn:microsoft.com/office/officeart/2005/8/layout/list1"/>
    <dgm:cxn modelId="{DA4CC262-7A32-4147-B4DB-468BE8A65D89}" type="presParOf" srcId="{4C724A87-B355-429F-98B6-790DC20534F6}" destId="{E846539D-DCDB-4704-B0A8-5047B083C3B5}" srcOrd="1" destOrd="0" presId="urn:microsoft.com/office/officeart/2005/8/layout/list1"/>
    <dgm:cxn modelId="{0CBA4B26-C8D8-4AB5-8775-A1F8CD16C52C}" type="presParOf" srcId="{1698DAEF-B23D-49E9-A59A-BBB173AAD041}" destId="{6C6DC846-7366-4E96-A629-F02FF31422AB}" srcOrd="1" destOrd="0" presId="urn:microsoft.com/office/officeart/2005/8/layout/list1"/>
    <dgm:cxn modelId="{7C4D34C7-B070-498D-ABB5-28027ADD0482}" type="presParOf" srcId="{1698DAEF-B23D-49E9-A59A-BBB173AAD041}" destId="{EC5C3ED4-2F23-46F4-AAC9-89C45E3629CE}" srcOrd="2" destOrd="0" presId="urn:microsoft.com/office/officeart/2005/8/layout/list1"/>
    <dgm:cxn modelId="{94CFAB3B-BC4A-4687-8E6C-AB6933924BFA}" type="presParOf" srcId="{1698DAEF-B23D-49E9-A59A-BBB173AAD041}" destId="{4E8E93B4-CE03-4A80-8DE9-D9F20CE64CC9}" srcOrd="3" destOrd="0" presId="urn:microsoft.com/office/officeart/2005/8/layout/list1"/>
    <dgm:cxn modelId="{C0AF9ABE-C4DC-4F14-97DD-D50B9F322427}" type="presParOf" srcId="{1698DAEF-B23D-49E9-A59A-BBB173AAD041}" destId="{CD95845C-031F-4BE4-A89C-2080509CE0CE}" srcOrd="4" destOrd="0" presId="urn:microsoft.com/office/officeart/2005/8/layout/list1"/>
    <dgm:cxn modelId="{A95CA6C7-097F-4E33-BB18-A5D170CB37FC}" type="presParOf" srcId="{CD95845C-031F-4BE4-A89C-2080509CE0CE}" destId="{B0C1C5FA-8DFB-4374-A776-8052C70ED343}" srcOrd="0" destOrd="0" presId="urn:microsoft.com/office/officeart/2005/8/layout/list1"/>
    <dgm:cxn modelId="{E0D87399-D10E-452F-A772-83C7A525DA3A}" type="presParOf" srcId="{CD95845C-031F-4BE4-A89C-2080509CE0CE}" destId="{AE1E4261-C74F-49FF-87A1-09B79CC7AA21}" srcOrd="1" destOrd="0" presId="urn:microsoft.com/office/officeart/2005/8/layout/list1"/>
    <dgm:cxn modelId="{2407AED0-E311-49A1-A655-24A4C59B1012}" type="presParOf" srcId="{1698DAEF-B23D-49E9-A59A-BBB173AAD041}" destId="{AFF1D2C8-489C-438F-93C5-A02675BCA5C0}" srcOrd="5" destOrd="0" presId="urn:microsoft.com/office/officeart/2005/8/layout/list1"/>
    <dgm:cxn modelId="{09183486-351D-49E2-A596-DEF6377D7CD5}" type="presParOf" srcId="{1698DAEF-B23D-49E9-A59A-BBB173AAD041}" destId="{187B0341-A180-4A3B-8A2C-3E610A47E1C4}" srcOrd="6" destOrd="0" presId="urn:microsoft.com/office/officeart/2005/8/layout/list1"/>
    <dgm:cxn modelId="{283C2B35-F449-4BCF-8189-A6564CF33F24}" type="presParOf" srcId="{1698DAEF-B23D-49E9-A59A-BBB173AAD041}" destId="{CA69C5FE-1FA5-4947-8040-D06ADA7ECCEA}" srcOrd="7" destOrd="0" presId="urn:microsoft.com/office/officeart/2005/8/layout/list1"/>
    <dgm:cxn modelId="{8077D3C1-5B8E-4775-9B9A-CC1CFC367973}" type="presParOf" srcId="{1698DAEF-B23D-49E9-A59A-BBB173AAD041}" destId="{62DCC1B4-74BD-4E88-9BCA-AE21E7A5E4E2}" srcOrd="8" destOrd="0" presId="urn:microsoft.com/office/officeart/2005/8/layout/list1"/>
    <dgm:cxn modelId="{9861B41D-9A0E-4D96-8207-0E1979AF3682}" type="presParOf" srcId="{62DCC1B4-74BD-4E88-9BCA-AE21E7A5E4E2}" destId="{7126649F-6C8B-4F29-BAFD-A9B16A8966CF}" srcOrd="0" destOrd="0" presId="urn:microsoft.com/office/officeart/2005/8/layout/list1"/>
    <dgm:cxn modelId="{A3831616-AD35-44F1-BAB5-CA2C5FEC04E4}" type="presParOf" srcId="{62DCC1B4-74BD-4E88-9BCA-AE21E7A5E4E2}" destId="{1D210E25-DF1F-4626-BAA0-A688EF01B6C8}" srcOrd="1" destOrd="0" presId="urn:microsoft.com/office/officeart/2005/8/layout/list1"/>
    <dgm:cxn modelId="{AA69F19B-D71D-4716-800D-B0A7EFB09462}" type="presParOf" srcId="{1698DAEF-B23D-49E9-A59A-BBB173AAD041}" destId="{61F925CE-2AF8-41AE-A73A-7CDE7C6DA5BE}" srcOrd="9" destOrd="0" presId="urn:microsoft.com/office/officeart/2005/8/layout/list1"/>
    <dgm:cxn modelId="{0448D3BA-6013-4C00-BDF4-3363B840D8DB}" type="presParOf" srcId="{1698DAEF-B23D-49E9-A59A-BBB173AAD041}" destId="{42370DAB-5132-42BD-8E55-A0C2D8E5431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91E4AB-7320-4F7F-AECD-5964C20E1B48}"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8E909E10-F18A-4FDD-944D-EE1604BE46F3}">
      <dgm:prSet/>
      <dgm:spPr/>
      <dgm:t>
        <a:bodyPr/>
        <a:lstStyle/>
        <a:p>
          <a:r>
            <a:rPr lang="en-US" b="1" dirty="0"/>
            <a:t>Wat is </a:t>
          </a:r>
          <a:r>
            <a:rPr lang="en-US" b="1" dirty="0" err="1"/>
            <a:t>studievaardighede</a:t>
          </a:r>
          <a:r>
            <a:rPr lang="en-US" b="1" dirty="0"/>
            <a:t>?</a:t>
          </a:r>
          <a:endParaRPr lang="en-US" dirty="0"/>
        </a:p>
      </dgm:t>
    </dgm:pt>
    <dgm:pt modelId="{EA74E416-AE48-4836-A7CF-BF354BF69DB2}" type="parTrans" cxnId="{3D6C4905-8944-46C3-8CBC-20A2BD462074}">
      <dgm:prSet/>
      <dgm:spPr/>
      <dgm:t>
        <a:bodyPr/>
        <a:lstStyle/>
        <a:p>
          <a:endParaRPr lang="en-US"/>
        </a:p>
      </dgm:t>
    </dgm:pt>
    <dgm:pt modelId="{4961505B-FE29-4606-B185-94172B19B839}" type="sibTrans" cxnId="{3D6C4905-8944-46C3-8CBC-20A2BD462074}">
      <dgm:prSet/>
      <dgm:spPr/>
      <dgm:t>
        <a:bodyPr/>
        <a:lstStyle/>
        <a:p>
          <a:endParaRPr lang="en-US"/>
        </a:p>
      </dgm:t>
    </dgm:pt>
    <dgm:pt modelId="{A56E360C-9494-4414-BC3A-D53A88605696}">
      <dgm:prSet/>
      <dgm:spPr/>
      <dgm:t>
        <a:bodyPr/>
        <a:lstStyle/>
        <a:p>
          <a:r>
            <a:rPr lang="nl-NL" dirty="0"/>
            <a:t>Vaardighede wat jou help om doeltreffend te studeer en te leer</a:t>
          </a:r>
          <a:endParaRPr lang="en-US" dirty="0"/>
        </a:p>
      </dgm:t>
    </dgm:pt>
    <dgm:pt modelId="{5AC38E8A-4DD1-48F6-A31D-7BD53751975D}" type="parTrans" cxnId="{825E21D1-2D78-4FA8-958A-952951553255}">
      <dgm:prSet/>
      <dgm:spPr/>
      <dgm:t>
        <a:bodyPr/>
        <a:lstStyle/>
        <a:p>
          <a:endParaRPr lang="en-US"/>
        </a:p>
      </dgm:t>
    </dgm:pt>
    <dgm:pt modelId="{62312128-9642-488F-9BB4-5F33FC4D0DB0}" type="sibTrans" cxnId="{825E21D1-2D78-4FA8-958A-952951553255}">
      <dgm:prSet/>
      <dgm:spPr/>
      <dgm:t>
        <a:bodyPr/>
        <a:lstStyle/>
        <a:p>
          <a:endParaRPr lang="en-US"/>
        </a:p>
      </dgm:t>
    </dgm:pt>
    <dgm:pt modelId="{1C371365-3682-4DE8-BE42-9F5BEECB5FF4}">
      <dgm:prSet/>
      <dgm:spPr/>
      <dgm:t>
        <a:bodyPr/>
        <a:lstStyle/>
        <a:p>
          <a:r>
            <a:rPr lang="nl-NL" dirty="0"/>
            <a:t>Behels luister, lees, verstaan, konsentreer en organisasie van inhoud</a:t>
          </a:r>
          <a:endParaRPr lang="en-US" dirty="0"/>
        </a:p>
      </dgm:t>
    </dgm:pt>
    <dgm:pt modelId="{ABFF85FB-B7FC-4912-B84B-D764221F27FB}" type="parTrans" cxnId="{270213BD-8308-43DD-9CF3-79E5F39D5CD1}">
      <dgm:prSet/>
      <dgm:spPr/>
      <dgm:t>
        <a:bodyPr/>
        <a:lstStyle/>
        <a:p>
          <a:endParaRPr lang="en-US"/>
        </a:p>
      </dgm:t>
    </dgm:pt>
    <dgm:pt modelId="{969FDF81-43E0-4E88-A9F3-B0487C141AF6}" type="sibTrans" cxnId="{270213BD-8308-43DD-9CF3-79E5F39D5CD1}">
      <dgm:prSet/>
      <dgm:spPr/>
      <dgm:t>
        <a:bodyPr/>
        <a:lstStyle/>
        <a:p>
          <a:endParaRPr lang="en-US"/>
        </a:p>
      </dgm:t>
    </dgm:pt>
    <dgm:pt modelId="{4B7FEE6C-B792-411B-86CB-3764EA0F2A7C}">
      <dgm:prSet/>
      <dgm:spPr/>
      <dgm:t>
        <a:bodyPr/>
        <a:lstStyle/>
        <a:p>
          <a:r>
            <a:rPr lang="nl-NL" dirty="0"/>
            <a:t>Tegnieke vir die verwerking, behoud en toepassing van inligting</a:t>
          </a:r>
          <a:endParaRPr lang="en-US" dirty="0"/>
        </a:p>
      </dgm:t>
    </dgm:pt>
    <dgm:pt modelId="{9E5983D2-CCED-476F-8F24-31D4D19DE6EC}" type="parTrans" cxnId="{5B01534F-DEBC-4448-8205-25C387987BFC}">
      <dgm:prSet/>
      <dgm:spPr/>
      <dgm:t>
        <a:bodyPr/>
        <a:lstStyle/>
        <a:p>
          <a:endParaRPr lang="en-US"/>
        </a:p>
      </dgm:t>
    </dgm:pt>
    <dgm:pt modelId="{EDC4183C-1AD0-4174-BAF1-5C3F77E82ADB}" type="sibTrans" cxnId="{5B01534F-DEBC-4448-8205-25C387987BFC}">
      <dgm:prSet/>
      <dgm:spPr/>
      <dgm:t>
        <a:bodyPr/>
        <a:lstStyle/>
        <a:p>
          <a:endParaRPr lang="en-US"/>
        </a:p>
      </dgm:t>
    </dgm:pt>
    <dgm:pt modelId="{33F2431D-4CA1-4BBA-A810-BCD76C6CD2F3}">
      <dgm:prSet/>
      <dgm:spPr/>
      <dgm:t>
        <a:bodyPr/>
        <a:lstStyle/>
        <a:p>
          <a:r>
            <a:rPr lang="en-US" b="1" dirty="0" err="1"/>
            <a:t>Waarom</a:t>
          </a:r>
          <a:r>
            <a:rPr lang="en-US" b="1" dirty="0"/>
            <a:t> is </a:t>
          </a:r>
          <a:r>
            <a:rPr lang="en-US" b="1" dirty="0" err="1"/>
            <a:t>studievaardighede</a:t>
          </a:r>
          <a:r>
            <a:rPr lang="en-US" b="1" dirty="0"/>
            <a:t> </a:t>
          </a:r>
          <a:r>
            <a:rPr lang="en-US" b="1" dirty="0" err="1"/>
            <a:t>belangrik</a:t>
          </a:r>
          <a:r>
            <a:rPr lang="en-US" b="1" dirty="0"/>
            <a:t>?</a:t>
          </a:r>
          <a:endParaRPr lang="en-US" dirty="0"/>
        </a:p>
      </dgm:t>
    </dgm:pt>
    <dgm:pt modelId="{D5E17A07-1592-4092-8243-C60AA546DB50}" type="parTrans" cxnId="{B1A2A2CA-1333-461E-B725-06F5A6485040}">
      <dgm:prSet/>
      <dgm:spPr/>
      <dgm:t>
        <a:bodyPr/>
        <a:lstStyle/>
        <a:p>
          <a:endParaRPr lang="en-US"/>
        </a:p>
      </dgm:t>
    </dgm:pt>
    <dgm:pt modelId="{1BBB33AF-1FA5-4CC0-916F-B60A4F21E171}" type="sibTrans" cxnId="{B1A2A2CA-1333-461E-B725-06F5A6485040}">
      <dgm:prSet/>
      <dgm:spPr/>
      <dgm:t>
        <a:bodyPr/>
        <a:lstStyle/>
        <a:p>
          <a:endParaRPr lang="en-US"/>
        </a:p>
      </dgm:t>
    </dgm:pt>
    <dgm:pt modelId="{C95B68B2-0455-4F41-B40B-275D82009C0F}">
      <dgm:prSet/>
      <dgm:spPr/>
      <dgm:t>
        <a:bodyPr/>
        <a:lstStyle/>
        <a:p>
          <a:r>
            <a:rPr lang="nl-NL" dirty="0"/>
            <a:t>Help jou om jou persoonlike benadering tot leer te ontwikkel</a:t>
          </a:r>
          <a:endParaRPr lang="en-US" dirty="0"/>
        </a:p>
      </dgm:t>
    </dgm:pt>
    <dgm:pt modelId="{DA8122D9-761B-4C82-BF7A-6010B2AE65A8}" type="parTrans" cxnId="{179C6075-4F2B-4589-9B98-5A9A1EB32CA5}">
      <dgm:prSet/>
      <dgm:spPr/>
      <dgm:t>
        <a:bodyPr/>
        <a:lstStyle/>
        <a:p>
          <a:endParaRPr lang="en-US"/>
        </a:p>
      </dgm:t>
    </dgm:pt>
    <dgm:pt modelId="{957515FA-280E-44CA-9E33-7D15333095FE}" type="sibTrans" cxnId="{179C6075-4F2B-4589-9B98-5A9A1EB32CA5}">
      <dgm:prSet/>
      <dgm:spPr/>
      <dgm:t>
        <a:bodyPr/>
        <a:lstStyle/>
        <a:p>
          <a:endParaRPr lang="en-US"/>
        </a:p>
      </dgm:t>
    </dgm:pt>
    <dgm:pt modelId="{D564A8A6-8696-4B7B-85B0-22A63A66B46C}">
      <dgm:prSet/>
      <dgm:spPr/>
      <dgm:t>
        <a:bodyPr/>
        <a:lstStyle/>
        <a:p>
          <a:r>
            <a:rPr lang="nl-NL" dirty="0"/>
            <a:t>Werk vir alle vakke (nie vakspesifiek nie)</a:t>
          </a:r>
          <a:endParaRPr lang="en-US" dirty="0"/>
        </a:p>
      </dgm:t>
    </dgm:pt>
    <dgm:pt modelId="{398A12AC-C7E4-4167-BB04-A971C2906A87}" type="parTrans" cxnId="{759B7C9D-D53D-4E7E-802D-7BA63BBD3C50}">
      <dgm:prSet/>
      <dgm:spPr/>
      <dgm:t>
        <a:bodyPr/>
        <a:lstStyle/>
        <a:p>
          <a:endParaRPr lang="en-US"/>
        </a:p>
      </dgm:t>
    </dgm:pt>
    <dgm:pt modelId="{18D3B6F2-F6EC-49D3-B173-BD07D3BF898B}" type="sibTrans" cxnId="{759B7C9D-D53D-4E7E-802D-7BA63BBD3C50}">
      <dgm:prSet/>
      <dgm:spPr/>
      <dgm:t>
        <a:bodyPr/>
        <a:lstStyle/>
        <a:p>
          <a:endParaRPr lang="en-US"/>
        </a:p>
      </dgm:t>
    </dgm:pt>
    <dgm:pt modelId="{7AD272FE-360C-4349-9C79-D42F8B041233}">
      <dgm:prSet/>
      <dgm:spPr/>
      <dgm:t>
        <a:bodyPr/>
        <a:lstStyle/>
        <a:p>
          <a:r>
            <a:rPr lang="nl-NL" dirty="0"/>
            <a:t>Benodig oefening om selfvertroue en bewustheid te verbeter</a:t>
          </a:r>
          <a:endParaRPr lang="en-US" dirty="0"/>
        </a:p>
      </dgm:t>
    </dgm:pt>
    <dgm:pt modelId="{6739B1E1-7247-40D7-A654-53C5EE7E4EEB}" type="parTrans" cxnId="{E2B6E9A7-C4AC-4A4A-B27B-D2A73E922041}">
      <dgm:prSet/>
      <dgm:spPr/>
      <dgm:t>
        <a:bodyPr/>
        <a:lstStyle/>
        <a:p>
          <a:endParaRPr lang="en-US"/>
        </a:p>
      </dgm:t>
    </dgm:pt>
    <dgm:pt modelId="{F339B068-A5D2-4DDE-A490-3C748B3C4DEF}" type="sibTrans" cxnId="{E2B6E9A7-C4AC-4A4A-B27B-D2A73E922041}">
      <dgm:prSet/>
      <dgm:spPr/>
      <dgm:t>
        <a:bodyPr/>
        <a:lstStyle/>
        <a:p>
          <a:endParaRPr lang="en-US"/>
        </a:p>
      </dgm:t>
    </dgm:pt>
    <dgm:pt modelId="{8CB6549E-2018-4997-803B-F3443161DD47}">
      <dgm:prSet/>
      <dgm:spPr/>
      <dgm:t>
        <a:bodyPr/>
        <a:lstStyle/>
        <a:p>
          <a:r>
            <a:rPr lang="nl-NL" dirty="0"/>
            <a:t>Organisasie, tydsbestuur, analise, probleemoplossing en selfdissipline – vaardighede wat oorgraagbaar is </a:t>
          </a:r>
          <a:r>
            <a:rPr lang="nl-NL" dirty="0">
              <a:latin typeface="+mn-lt"/>
            </a:rPr>
            <a:t>n</a:t>
          </a:r>
          <a:r>
            <a:rPr lang="nl-NL" dirty="0">
              <a:latin typeface="+mn-lt"/>
              <a:ea typeface="Calibri" panose="020F0502020204030204" pitchFamily="34" charset="0"/>
              <a:cs typeface="Calibri" panose="020F0502020204030204" pitchFamily="34" charset="0"/>
            </a:rPr>
            <a:t>á skool</a:t>
          </a:r>
          <a:endParaRPr lang="en-US" dirty="0">
            <a:latin typeface="+mn-lt"/>
          </a:endParaRPr>
        </a:p>
      </dgm:t>
    </dgm:pt>
    <dgm:pt modelId="{DC4C08DF-B806-483B-8413-38B8E5F8465D}" type="parTrans" cxnId="{30696CB5-3E3C-4C95-9A46-E08EA5B51282}">
      <dgm:prSet/>
      <dgm:spPr/>
      <dgm:t>
        <a:bodyPr/>
        <a:lstStyle/>
        <a:p>
          <a:endParaRPr lang="en-US"/>
        </a:p>
      </dgm:t>
    </dgm:pt>
    <dgm:pt modelId="{8493CC94-C2A3-456D-A73A-2EB5FB95994E}" type="sibTrans" cxnId="{30696CB5-3E3C-4C95-9A46-E08EA5B51282}">
      <dgm:prSet/>
      <dgm:spPr/>
      <dgm:t>
        <a:bodyPr/>
        <a:lstStyle/>
        <a:p>
          <a:endParaRPr lang="en-US"/>
        </a:p>
      </dgm:t>
    </dgm:pt>
    <dgm:pt modelId="{6F160F6E-6395-4547-A526-21447767E9F9}" type="pres">
      <dgm:prSet presAssocID="{7A91E4AB-7320-4F7F-AECD-5964C20E1B48}" presName="Name0" presStyleCnt="0">
        <dgm:presLayoutVars>
          <dgm:dir/>
          <dgm:animLvl val="lvl"/>
          <dgm:resizeHandles val="exact"/>
        </dgm:presLayoutVars>
      </dgm:prSet>
      <dgm:spPr/>
    </dgm:pt>
    <dgm:pt modelId="{515FFC26-2ED4-48CD-9AE0-4C151691E5CA}" type="pres">
      <dgm:prSet presAssocID="{8E909E10-F18A-4FDD-944D-EE1604BE46F3}" presName="linNode" presStyleCnt="0"/>
      <dgm:spPr/>
    </dgm:pt>
    <dgm:pt modelId="{ED4A02DA-745D-4A22-915F-50878DF06F0B}" type="pres">
      <dgm:prSet presAssocID="{8E909E10-F18A-4FDD-944D-EE1604BE46F3}" presName="parentText" presStyleLbl="node1" presStyleIdx="0" presStyleCnt="2">
        <dgm:presLayoutVars>
          <dgm:chMax val="1"/>
          <dgm:bulletEnabled val="1"/>
        </dgm:presLayoutVars>
      </dgm:prSet>
      <dgm:spPr/>
    </dgm:pt>
    <dgm:pt modelId="{C83ACBD4-B420-41C4-9F24-FFEE0D71E29E}" type="pres">
      <dgm:prSet presAssocID="{8E909E10-F18A-4FDD-944D-EE1604BE46F3}" presName="descendantText" presStyleLbl="alignAccFollowNode1" presStyleIdx="0" presStyleCnt="2">
        <dgm:presLayoutVars>
          <dgm:bulletEnabled val="1"/>
        </dgm:presLayoutVars>
      </dgm:prSet>
      <dgm:spPr/>
    </dgm:pt>
    <dgm:pt modelId="{0C3582B2-0B5A-444C-987A-6FCEAB6DFD6F}" type="pres">
      <dgm:prSet presAssocID="{4961505B-FE29-4606-B185-94172B19B839}" presName="sp" presStyleCnt="0"/>
      <dgm:spPr/>
    </dgm:pt>
    <dgm:pt modelId="{54044479-DA9D-4D79-838C-BCD7E3311EAB}" type="pres">
      <dgm:prSet presAssocID="{33F2431D-4CA1-4BBA-A810-BCD76C6CD2F3}" presName="linNode" presStyleCnt="0"/>
      <dgm:spPr/>
    </dgm:pt>
    <dgm:pt modelId="{932B244B-C2A2-4AFA-8CB9-6F3408B7425C}" type="pres">
      <dgm:prSet presAssocID="{33F2431D-4CA1-4BBA-A810-BCD76C6CD2F3}" presName="parentText" presStyleLbl="node1" presStyleIdx="1" presStyleCnt="2">
        <dgm:presLayoutVars>
          <dgm:chMax val="1"/>
          <dgm:bulletEnabled val="1"/>
        </dgm:presLayoutVars>
      </dgm:prSet>
      <dgm:spPr/>
    </dgm:pt>
    <dgm:pt modelId="{D018CD56-8091-4D08-880C-51BAEC6A01C8}" type="pres">
      <dgm:prSet presAssocID="{33F2431D-4CA1-4BBA-A810-BCD76C6CD2F3}" presName="descendantText" presStyleLbl="alignAccFollowNode1" presStyleIdx="1" presStyleCnt="2">
        <dgm:presLayoutVars>
          <dgm:bulletEnabled val="1"/>
        </dgm:presLayoutVars>
      </dgm:prSet>
      <dgm:spPr/>
    </dgm:pt>
  </dgm:ptLst>
  <dgm:cxnLst>
    <dgm:cxn modelId="{3D6C4905-8944-46C3-8CBC-20A2BD462074}" srcId="{7A91E4AB-7320-4F7F-AECD-5964C20E1B48}" destId="{8E909E10-F18A-4FDD-944D-EE1604BE46F3}" srcOrd="0" destOrd="0" parTransId="{EA74E416-AE48-4836-A7CF-BF354BF69DB2}" sibTransId="{4961505B-FE29-4606-B185-94172B19B839}"/>
    <dgm:cxn modelId="{B7DB361D-8E70-4919-B08A-2EDE4D29AF88}" type="presOf" srcId="{8E909E10-F18A-4FDD-944D-EE1604BE46F3}" destId="{ED4A02DA-745D-4A22-915F-50878DF06F0B}" srcOrd="0" destOrd="0" presId="urn:microsoft.com/office/officeart/2005/8/layout/vList5"/>
    <dgm:cxn modelId="{0E2CC633-5E0C-4E49-A4BF-B2BDDB428235}" type="presOf" srcId="{7AD272FE-360C-4349-9C79-D42F8B041233}" destId="{D018CD56-8091-4D08-880C-51BAEC6A01C8}" srcOrd="0" destOrd="2" presId="urn:microsoft.com/office/officeart/2005/8/layout/vList5"/>
    <dgm:cxn modelId="{2F6BA165-02B2-4F23-B10E-FEE9F4D4F84B}" type="presOf" srcId="{8CB6549E-2018-4997-803B-F3443161DD47}" destId="{D018CD56-8091-4D08-880C-51BAEC6A01C8}" srcOrd="0" destOrd="3" presId="urn:microsoft.com/office/officeart/2005/8/layout/vList5"/>
    <dgm:cxn modelId="{6921586B-D413-44A5-BF4E-84AE9FAACCBA}" type="presOf" srcId="{D564A8A6-8696-4B7B-85B0-22A63A66B46C}" destId="{D018CD56-8091-4D08-880C-51BAEC6A01C8}" srcOrd="0" destOrd="1" presId="urn:microsoft.com/office/officeart/2005/8/layout/vList5"/>
    <dgm:cxn modelId="{5B01534F-DEBC-4448-8205-25C387987BFC}" srcId="{8E909E10-F18A-4FDD-944D-EE1604BE46F3}" destId="{4B7FEE6C-B792-411B-86CB-3764EA0F2A7C}" srcOrd="2" destOrd="0" parTransId="{9E5983D2-CCED-476F-8F24-31D4D19DE6EC}" sibTransId="{EDC4183C-1AD0-4174-BAF1-5C3F77E82ADB}"/>
    <dgm:cxn modelId="{467DFB6F-C4A8-4FA1-9FB0-1C467AAFAE31}" type="presOf" srcId="{33F2431D-4CA1-4BBA-A810-BCD76C6CD2F3}" destId="{932B244B-C2A2-4AFA-8CB9-6F3408B7425C}" srcOrd="0" destOrd="0" presId="urn:microsoft.com/office/officeart/2005/8/layout/vList5"/>
    <dgm:cxn modelId="{B67A8C73-A874-49E3-B962-24313A5FA542}" type="presOf" srcId="{A56E360C-9494-4414-BC3A-D53A88605696}" destId="{C83ACBD4-B420-41C4-9F24-FFEE0D71E29E}" srcOrd="0" destOrd="0" presId="urn:microsoft.com/office/officeart/2005/8/layout/vList5"/>
    <dgm:cxn modelId="{179C6075-4F2B-4589-9B98-5A9A1EB32CA5}" srcId="{33F2431D-4CA1-4BBA-A810-BCD76C6CD2F3}" destId="{C95B68B2-0455-4F41-B40B-275D82009C0F}" srcOrd="0" destOrd="0" parTransId="{DA8122D9-761B-4C82-BF7A-6010B2AE65A8}" sibTransId="{957515FA-280E-44CA-9E33-7D15333095FE}"/>
    <dgm:cxn modelId="{759B7C9D-D53D-4E7E-802D-7BA63BBD3C50}" srcId="{33F2431D-4CA1-4BBA-A810-BCD76C6CD2F3}" destId="{D564A8A6-8696-4B7B-85B0-22A63A66B46C}" srcOrd="1" destOrd="0" parTransId="{398A12AC-C7E4-4167-BB04-A971C2906A87}" sibTransId="{18D3B6F2-F6EC-49D3-B173-BD07D3BF898B}"/>
    <dgm:cxn modelId="{9781C19D-D787-40A1-BDA7-61882E86DF77}" type="presOf" srcId="{1C371365-3682-4DE8-BE42-9F5BEECB5FF4}" destId="{C83ACBD4-B420-41C4-9F24-FFEE0D71E29E}" srcOrd="0" destOrd="1" presId="urn:microsoft.com/office/officeart/2005/8/layout/vList5"/>
    <dgm:cxn modelId="{E2B6E9A7-C4AC-4A4A-B27B-D2A73E922041}" srcId="{33F2431D-4CA1-4BBA-A810-BCD76C6CD2F3}" destId="{7AD272FE-360C-4349-9C79-D42F8B041233}" srcOrd="2" destOrd="0" parTransId="{6739B1E1-7247-40D7-A654-53C5EE7E4EEB}" sibTransId="{F339B068-A5D2-4DDE-A490-3C748B3C4DEF}"/>
    <dgm:cxn modelId="{30696CB5-3E3C-4C95-9A46-E08EA5B51282}" srcId="{33F2431D-4CA1-4BBA-A810-BCD76C6CD2F3}" destId="{8CB6549E-2018-4997-803B-F3443161DD47}" srcOrd="3" destOrd="0" parTransId="{DC4C08DF-B806-483B-8413-38B8E5F8465D}" sibTransId="{8493CC94-C2A3-456D-A73A-2EB5FB95994E}"/>
    <dgm:cxn modelId="{270213BD-8308-43DD-9CF3-79E5F39D5CD1}" srcId="{8E909E10-F18A-4FDD-944D-EE1604BE46F3}" destId="{1C371365-3682-4DE8-BE42-9F5BEECB5FF4}" srcOrd="1" destOrd="0" parTransId="{ABFF85FB-B7FC-4912-B84B-D764221F27FB}" sibTransId="{969FDF81-43E0-4E88-A9F3-B0487C141AF6}"/>
    <dgm:cxn modelId="{EDD60DC8-3B4F-49AC-9F09-D3FA53101255}" type="presOf" srcId="{C95B68B2-0455-4F41-B40B-275D82009C0F}" destId="{D018CD56-8091-4D08-880C-51BAEC6A01C8}" srcOrd="0" destOrd="0" presId="urn:microsoft.com/office/officeart/2005/8/layout/vList5"/>
    <dgm:cxn modelId="{B1A2A2CA-1333-461E-B725-06F5A6485040}" srcId="{7A91E4AB-7320-4F7F-AECD-5964C20E1B48}" destId="{33F2431D-4CA1-4BBA-A810-BCD76C6CD2F3}" srcOrd="1" destOrd="0" parTransId="{D5E17A07-1592-4092-8243-C60AA546DB50}" sibTransId="{1BBB33AF-1FA5-4CC0-916F-B60A4F21E171}"/>
    <dgm:cxn modelId="{825E21D1-2D78-4FA8-958A-952951553255}" srcId="{8E909E10-F18A-4FDD-944D-EE1604BE46F3}" destId="{A56E360C-9494-4414-BC3A-D53A88605696}" srcOrd="0" destOrd="0" parTransId="{5AC38E8A-4DD1-48F6-A31D-7BD53751975D}" sibTransId="{62312128-9642-488F-9BB4-5F33FC4D0DB0}"/>
    <dgm:cxn modelId="{ED5BCFDB-F7F7-420F-AC4D-1793355EB26E}" type="presOf" srcId="{7A91E4AB-7320-4F7F-AECD-5964C20E1B48}" destId="{6F160F6E-6395-4547-A526-21447767E9F9}" srcOrd="0" destOrd="0" presId="urn:microsoft.com/office/officeart/2005/8/layout/vList5"/>
    <dgm:cxn modelId="{CBB88EF2-325B-4393-B107-F65AD140FF1C}" type="presOf" srcId="{4B7FEE6C-B792-411B-86CB-3764EA0F2A7C}" destId="{C83ACBD4-B420-41C4-9F24-FFEE0D71E29E}" srcOrd="0" destOrd="2" presId="urn:microsoft.com/office/officeart/2005/8/layout/vList5"/>
    <dgm:cxn modelId="{0F4A5159-D074-4D53-A41F-93F99F413F5F}" type="presParOf" srcId="{6F160F6E-6395-4547-A526-21447767E9F9}" destId="{515FFC26-2ED4-48CD-9AE0-4C151691E5CA}" srcOrd="0" destOrd="0" presId="urn:microsoft.com/office/officeart/2005/8/layout/vList5"/>
    <dgm:cxn modelId="{7AFC478A-611D-48BF-84D1-2F4DAB525ABF}" type="presParOf" srcId="{515FFC26-2ED4-48CD-9AE0-4C151691E5CA}" destId="{ED4A02DA-745D-4A22-915F-50878DF06F0B}" srcOrd="0" destOrd="0" presId="urn:microsoft.com/office/officeart/2005/8/layout/vList5"/>
    <dgm:cxn modelId="{AA60DD81-261F-4E8F-8F00-2A44129A8857}" type="presParOf" srcId="{515FFC26-2ED4-48CD-9AE0-4C151691E5CA}" destId="{C83ACBD4-B420-41C4-9F24-FFEE0D71E29E}" srcOrd="1" destOrd="0" presId="urn:microsoft.com/office/officeart/2005/8/layout/vList5"/>
    <dgm:cxn modelId="{D67DE24D-5B60-47B3-9265-24E526CF7C65}" type="presParOf" srcId="{6F160F6E-6395-4547-A526-21447767E9F9}" destId="{0C3582B2-0B5A-444C-987A-6FCEAB6DFD6F}" srcOrd="1" destOrd="0" presId="urn:microsoft.com/office/officeart/2005/8/layout/vList5"/>
    <dgm:cxn modelId="{814204EA-8407-4E35-ACB8-7742B19C699F}" type="presParOf" srcId="{6F160F6E-6395-4547-A526-21447767E9F9}" destId="{54044479-DA9D-4D79-838C-BCD7E3311EAB}" srcOrd="2" destOrd="0" presId="urn:microsoft.com/office/officeart/2005/8/layout/vList5"/>
    <dgm:cxn modelId="{C7795307-BBFA-45A2-9087-82B8AC5F4FCE}" type="presParOf" srcId="{54044479-DA9D-4D79-838C-BCD7E3311EAB}" destId="{932B244B-C2A2-4AFA-8CB9-6F3408B7425C}" srcOrd="0" destOrd="0" presId="urn:microsoft.com/office/officeart/2005/8/layout/vList5"/>
    <dgm:cxn modelId="{0CDE2628-6203-4B11-AF90-E983FAF74896}" type="presParOf" srcId="{54044479-DA9D-4D79-838C-BCD7E3311EAB}" destId="{D018CD56-8091-4D08-880C-51BAEC6A01C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92CDF-F905-4221-B9C2-214217A87F66}"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70CB9925-3613-48B9-8EA8-02C88DF0E0EA}">
      <dgm:prSet/>
      <dgm:spPr/>
      <dgm:t>
        <a:bodyPr/>
        <a:lstStyle/>
        <a:p>
          <a:r>
            <a:rPr lang="en-GB" b="1" dirty="0"/>
            <a:t>Luister</a:t>
          </a:r>
          <a:endParaRPr lang="en-US" dirty="0"/>
        </a:p>
      </dgm:t>
    </dgm:pt>
    <dgm:pt modelId="{9CBE953D-ABFA-476B-AB61-2C7E2B8A969A}" type="parTrans" cxnId="{677F4B95-63AE-42DC-89BD-B9F7C0ACE98B}">
      <dgm:prSet/>
      <dgm:spPr/>
      <dgm:t>
        <a:bodyPr/>
        <a:lstStyle/>
        <a:p>
          <a:endParaRPr lang="en-US"/>
        </a:p>
      </dgm:t>
    </dgm:pt>
    <dgm:pt modelId="{3F5B633F-0BCE-4F23-8CFA-1535047AC019}" type="sibTrans" cxnId="{677F4B95-63AE-42DC-89BD-B9F7C0ACE98B}">
      <dgm:prSet/>
      <dgm:spPr/>
      <dgm:t>
        <a:bodyPr/>
        <a:lstStyle/>
        <a:p>
          <a:endParaRPr lang="en-US"/>
        </a:p>
      </dgm:t>
    </dgm:pt>
    <dgm:pt modelId="{3365385F-9C61-440E-A452-6DB592788FA3}">
      <dgm:prSet/>
      <dgm:spPr/>
      <dgm:t>
        <a:bodyPr/>
        <a:lstStyle/>
        <a:p>
          <a:r>
            <a:rPr lang="nl-NL" dirty="0"/>
            <a:t>Die vermoë om boodskappe akkuraat te ontvang en te interpreteer.</a:t>
          </a:r>
          <a:endParaRPr lang="en-US" dirty="0"/>
        </a:p>
      </dgm:t>
    </dgm:pt>
    <dgm:pt modelId="{E15ED884-0939-4FA3-BBDE-BEFD69A4A715}" type="parTrans" cxnId="{177605FE-9725-433C-A850-F4006FBA15CF}">
      <dgm:prSet/>
      <dgm:spPr/>
      <dgm:t>
        <a:bodyPr/>
        <a:lstStyle/>
        <a:p>
          <a:endParaRPr lang="en-US"/>
        </a:p>
      </dgm:t>
    </dgm:pt>
    <dgm:pt modelId="{1801C804-E5CA-4F17-B25B-2A969E7CDCAD}" type="sibTrans" cxnId="{177605FE-9725-433C-A850-F4006FBA15CF}">
      <dgm:prSet/>
      <dgm:spPr/>
      <dgm:t>
        <a:bodyPr/>
        <a:lstStyle/>
        <a:p>
          <a:endParaRPr lang="en-US"/>
        </a:p>
      </dgm:t>
    </dgm:pt>
    <dgm:pt modelId="{55A42044-EB26-4DFF-8736-8DA146DE46C3}">
      <dgm:prSet/>
      <dgm:spPr/>
      <dgm:t>
        <a:bodyPr/>
        <a:lstStyle/>
        <a:p>
          <a:r>
            <a:rPr lang="nl-NL" dirty="0"/>
            <a:t>Noodsaaklik vir effektiewe kommunikasie – daarsonder word boodskappe verkeerd verstaan en kommunikasie breek af.</a:t>
          </a:r>
          <a:endParaRPr lang="en-US" dirty="0"/>
        </a:p>
      </dgm:t>
    </dgm:pt>
    <dgm:pt modelId="{A8FB2B85-34A7-4AD7-AAC8-22806F3F8E35}" type="parTrans" cxnId="{67F19ABA-294B-404A-8E19-07CC15B73E58}">
      <dgm:prSet/>
      <dgm:spPr/>
      <dgm:t>
        <a:bodyPr/>
        <a:lstStyle/>
        <a:p>
          <a:endParaRPr lang="en-US"/>
        </a:p>
      </dgm:t>
    </dgm:pt>
    <dgm:pt modelId="{30D4E860-151C-4D01-81E2-3B7A31B09708}" type="sibTrans" cxnId="{67F19ABA-294B-404A-8E19-07CC15B73E58}">
      <dgm:prSet/>
      <dgm:spPr/>
      <dgm:t>
        <a:bodyPr/>
        <a:lstStyle/>
        <a:p>
          <a:endParaRPr lang="en-US"/>
        </a:p>
      </dgm:t>
    </dgm:pt>
    <dgm:pt modelId="{2829DD8F-9B61-4E13-9651-33625DFB7964}">
      <dgm:prSet/>
      <dgm:spPr/>
      <dgm:t>
        <a:bodyPr/>
        <a:lstStyle/>
        <a:p>
          <a:r>
            <a:rPr lang="en-GB" b="1" dirty="0" err="1"/>
            <a:t>Voordele</a:t>
          </a:r>
          <a:r>
            <a:rPr lang="en-GB" b="1" dirty="0"/>
            <a:t> van </a:t>
          </a:r>
          <a:r>
            <a:rPr lang="en-GB" b="1" dirty="0" err="1"/>
            <a:t>goeie</a:t>
          </a:r>
          <a:r>
            <a:rPr lang="en-GB" b="1" dirty="0"/>
            <a:t> </a:t>
          </a:r>
          <a:r>
            <a:rPr lang="en-GB" b="1" dirty="0" err="1"/>
            <a:t>luistervermoë</a:t>
          </a:r>
          <a:r>
            <a:rPr lang="en-GB" b="1" dirty="0"/>
            <a:t>:</a:t>
          </a:r>
          <a:endParaRPr lang="en-US" dirty="0"/>
        </a:p>
      </dgm:t>
    </dgm:pt>
    <dgm:pt modelId="{9F4F1E3F-3A96-4278-91F3-14247DA7A019}" type="parTrans" cxnId="{92562A20-7343-47C8-A433-5B871214FDC9}">
      <dgm:prSet/>
      <dgm:spPr/>
      <dgm:t>
        <a:bodyPr/>
        <a:lstStyle/>
        <a:p>
          <a:endParaRPr lang="en-US"/>
        </a:p>
      </dgm:t>
    </dgm:pt>
    <dgm:pt modelId="{FD558B8B-CCD6-4821-AB8B-FE7D8055E674}" type="sibTrans" cxnId="{92562A20-7343-47C8-A433-5B871214FDC9}">
      <dgm:prSet/>
      <dgm:spPr/>
      <dgm:t>
        <a:bodyPr/>
        <a:lstStyle/>
        <a:p>
          <a:endParaRPr lang="en-US"/>
        </a:p>
      </dgm:t>
    </dgm:pt>
    <dgm:pt modelId="{927F9A19-DA0E-457F-8ED5-71C30FBBF5CA}">
      <dgm:prSet/>
      <dgm:spPr/>
      <dgm:t>
        <a:bodyPr/>
        <a:lstStyle/>
        <a:p>
          <a:r>
            <a:rPr lang="en-GB" dirty="0"/>
            <a:t>Meer </a:t>
          </a:r>
          <a:r>
            <a:rPr lang="en-GB" dirty="0" err="1"/>
            <a:t>vriende</a:t>
          </a:r>
          <a:r>
            <a:rPr lang="en-GB" dirty="0"/>
            <a:t> </a:t>
          </a:r>
          <a:r>
            <a:rPr lang="en-GB" dirty="0" err="1"/>
            <a:t>en</a:t>
          </a:r>
          <a:r>
            <a:rPr lang="en-GB" dirty="0"/>
            <a:t> </a:t>
          </a:r>
          <a:r>
            <a:rPr lang="en-GB" dirty="0" err="1"/>
            <a:t>sterker</a:t>
          </a:r>
          <a:r>
            <a:rPr lang="en-GB" dirty="0"/>
            <a:t> </a:t>
          </a:r>
          <a:r>
            <a:rPr lang="en-GB" dirty="0" err="1"/>
            <a:t>sosiale</a:t>
          </a:r>
          <a:r>
            <a:rPr lang="en-GB" dirty="0"/>
            <a:t> </a:t>
          </a:r>
          <a:r>
            <a:rPr lang="en-GB" dirty="0" err="1"/>
            <a:t>netwerke</a:t>
          </a:r>
          <a:endParaRPr lang="en-US" dirty="0"/>
        </a:p>
      </dgm:t>
    </dgm:pt>
    <dgm:pt modelId="{FD19D51B-2B7F-416E-928C-9D39BD563AC7}" type="parTrans" cxnId="{B71ADD95-9D44-4A3F-A935-09941F183BD1}">
      <dgm:prSet/>
      <dgm:spPr/>
      <dgm:t>
        <a:bodyPr/>
        <a:lstStyle/>
        <a:p>
          <a:endParaRPr lang="en-US"/>
        </a:p>
      </dgm:t>
    </dgm:pt>
    <dgm:pt modelId="{F4606AE5-25A6-49B9-99F9-AEFDDE35C396}" type="sibTrans" cxnId="{B71ADD95-9D44-4A3F-A935-09941F183BD1}">
      <dgm:prSet/>
      <dgm:spPr/>
      <dgm:t>
        <a:bodyPr/>
        <a:lstStyle/>
        <a:p>
          <a:endParaRPr lang="en-US"/>
        </a:p>
      </dgm:t>
    </dgm:pt>
    <dgm:pt modelId="{D4C0013A-34E5-45C4-B8E0-5FED352D7F19}">
      <dgm:prSet/>
      <dgm:spPr/>
      <dgm:t>
        <a:bodyPr/>
        <a:lstStyle/>
        <a:p>
          <a:r>
            <a:rPr lang="en-GB" dirty="0"/>
            <a:t>Beter </a:t>
          </a:r>
          <a:r>
            <a:rPr lang="en-GB" dirty="0" err="1"/>
            <a:t>selfbeeld</a:t>
          </a:r>
          <a:r>
            <a:rPr lang="en-GB" dirty="0"/>
            <a:t> </a:t>
          </a:r>
          <a:r>
            <a:rPr lang="en-GB" dirty="0" err="1"/>
            <a:t>en</a:t>
          </a:r>
          <a:r>
            <a:rPr lang="en-GB" dirty="0"/>
            <a:t> </a:t>
          </a:r>
          <a:r>
            <a:rPr lang="en-GB" dirty="0" err="1"/>
            <a:t>selfvertroue</a:t>
          </a:r>
          <a:endParaRPr lang="en-US" dirty="0"/>
        </a:p>
      </dgm:t>
    </dgm:pt>
    <dgm:pt modelId="{018B68AB-8629-43A1-A54C-A34ADF5BB68C}" type="parTrans" cxnId="{CE96FD3A-710E-4AC9-96C5-42A4CED98F50}">
      <dgm:prSet/>
      <dgm:spPr/>
      <dgm:t>
        <a:bodyPr/>
        <a:lstStyle/>
        <a:p>
          <a:endParaRPr lang="en-US"/>
        </a:p>
      </dgm:t>
    </dgm:pt>
    <dgm:pt modelId="{DBC6F1B3-9406-4F3E-8469-811551FC5E3B}" type="sibTrans" cxnId="{CE96FD3A-710E-4AC9-96C5-42A4CED98F50}">
      <dgm:prSet/>
      <dgm:spPr/>
      <dgm:t>
        <a:bodyPr/>
        <a:lstStyle/>
        <a:p>
          <a:endParaRPr lang="en-US"/>
        </a:p>
      </dgm:t>
    </dgm:pt>
    <dgm:pt modelId="{46A1DAB5-C790-49B1-814D-452D5BE27010}">
      <dgm:prSet/>
      <dgm:spPr/>
      <dgm:t>
        <a:bodyPr/>
        <a:lstStyle/>
        <a:p>
          <a:r>
            <a:rPr lang="en-GB" dirty="0" err="1"/>
            <a:t>Hoër</a:t>
          </a:r>
          <a:r>
            <a:rPr lang="en-GB" dirty="0"/>
            <a:t> </a:t>
          </a:r>
          <a:r>
            <a:rPr lang="en-GB" dirty="0" err="1"/>
            <a:t>akademiese</a:t>
          </a:r>
          <a:r>
            <a:rPr lang="en-GB" dirty="0"/>
            <a:t> </a:t>
          </a:r>
          <a:r>
            <a:rPr lang="en-GB" dirty="0" err="1"/>
            <a:t>prestasie</a:t>
          </a:r>
          <a:endParaRPr lang="en-US" dirty="0"/>
        </a:p>
      </dgm:t>
    </dgm:pt>
    <dgm:pt modelId="{4998F900-944F-4401-9E29-795BE2B14372}" type="parTrans" cxnId="{B8A28534-D021-48FE-BE9E-724519F4CBD0}">
      <dgm:prSet/>
      <dgm:spPr/>
      <dgm:t>
        <a:bodyPr/>
        <a:lstStyle/>
        <a:p>
          <a:endParaRPr lang="en-US"/>
        </a:p>
      </dgm:t>
    </dgm:pt>
    <dgm:pt modelId="{B4EE7CBE-82A5-4110-9571-1E179E4ADC8B}" type="sibTrans" cxnId="{B8A28534-D021-48FE-BE9E-724519F4CBD0}">
      <dgm:prSet/>
      <dgm:spPr/>
      <dgm:t>
        <a:bodyPr/>
        <a:lstStyle/>
        <a:p>
          <a:endParaRPr lang="en-US"/>
        </a:p>
      </dgm:t>
    </dgm:pt>
    <dgm:pt modelId="{CFF78E37-F3F2-40EB-9A3F-0D7B5BF29031}">
      <dgm:prSet/>
      <dgm:spPr/>
      <dgm:t>
        <a:bodyPr/>
        <a:lstStyle/>
        <a:p>
          <a:r>
            <a:rPr lang="en-GB" dirty="0" err="1"/>
            <a:t>Verbeterde</a:t>
          </a:r>
          <a:r>
            <a:rPr lang="en-GB" dirty="0"/>
            <a:t> </a:t>
          </a:r>
          <a:r>
            <a:rPr lang="en-GB" dirty="0" err="1"/>
            <a:t>gesondheid</a:t>
          </a:r>
          <a:r>
            <a:rPr lang="en-GB" dirty="0"/>
            <a:t> </a:t>
          </a:r>
          <a:r>
            <a:rPr lang="en-GB" dirty="0" err="1"/>
            <a:t>en</a:t>
          </a:r>
          <a:r>
            <a:rPr lang="en-GB" dirty="0"/>
            <a:t> </a:t>
          </a:r>
          <a:r>
            <a:rPr lang="en-GB" dirty="0" err="1"/>
            <a:t>welstand</a:t>
          </a:r>
          <a:endParaRPr lang="en-US" dirty="0"/>
        </a:p>
      </dgm:t>
    </dgm:pt>
    <dgm:pt modelId="{2970D0D0-4692-4518-AC97-B3EF61B9577B}" type="parTrans" cxnId="{4273F349-E0D6-4C81-972E-0825A167FE8B}">
      <dgm:prSet/>
      <dgm:spPr/>
      <dgm:t>
        <a:bodyPr/>
        <a:lstStyle/>
        <a:p>
          <a:endParaRPr lang="en-US"/>
        </a:p>
      </dgm:t>
    </dgm:pt>
    <dgm:pt modelId="{F166FB15-9274-4B2F-9A4B-6B001E997BD0}" type="sibTrans" cxnId="{4273F349-E0D6-4C81-972E-0825A167FE8B}">
      <dgm:prSet/>
      <dgm:spPr/>
      <dgm:t>
        <a:bodyPr/>
        <a:lstStyle/>
        <a:p>
          <a:endParaRPr lang="en-US"/>
        </a:p>
      </dgm:t>
    </dgm:pt>
    <dgm:pt modelId="{BF8E0793-D58E-4B10-882C-CF686006CC62}">
      <dgm:prSet/>
      <dgm:spPr/>
      <dgm:t>
        <a:bodyPr/>
        <a:lstStyle/>
        <a:p>
          <a:r>
            <a:rPr lang="en-GB" b="1" dirty="0"/>
            <a:t>Luister ≠ hoor</a:t>
          </a:r>
          <a:endParaRPr lang="en-US" dirty="0"/>
        </a:p>
      </dgm:t>
    </dgm:pt>
    <dgm:pt modelId="{A8729032-93BF-4086-B139-1ECA67C7BECC}" type="parTrans" cxnId="{65D83200-89C9-49FF-A438-A2334A50F3F8}">
      <dgm:prSet/>
      <dgm:spPr/>
      <dgm:t>
        <a:bodyPr/>
        <a:lstStyle/>
        <a:p>
          <a:endParaRPr lang="en-US"/>
        </a:p>
      </dgm:t>
    </dgm:pt>
    <dgm:pt modelId="{6D72928C-48D0-4937-A76E-7763A0141B51}" type="sibTrans" cxnId="{65D83200-89C9-49FF-A438-A2334A50F3F8}">
      <dgm:prSet/>
      <dgm:spPr/>
      <dgm:t>
        <a:bodyPr/>
        <a:lstStyle/>
        <a:p>
          <a:endParaRPr lang="en-US"/>
        </a:p>
      </dgm:t>
    </dgm:pt>
    <dgm:pt modelId="{1331D1BE-15FA-4DBC-9123-B9D7A4DB196B}">
      <dgm:prSet/>
      <dgm:spPr/>
      <dgm:t>
        <a:bodyPr/>
        <a:lstStyle/>
        <a:p>
          <a:r>
            <a:rPr lang="en-GB" dirty="0"/>
            <a:t>Hoor: </a:t>
          </a:r>
          <a:r>
            <a:rPr lang="en-GB" dirty="0" err="1"/>
            <a:t>fisiese</a:t>
          </a:r>
          <a:r>
            <a:rPr lang="en-GB" dirty="0"/>
            <a:t> proses – </a:t>
          </a:r>
          <a:r>
            <a:rPr lang="en-GB" dirty="0" err="1"/>
            <a:t>klanke</a:t>
          </a:r>
          <a:r>
            <a:rPr lang="en-GB" dirty="0"/>
            <a:t> </a:t>
          </a:r>
          <a:r>
            <a:rPr lang="en-GB" dirty="0" err="1"/>
            <a:t>kom</a:t>
          </a:r>
          <a:r>
            <a:rPr lang="en-GB" dirty="0"/>
            <a:t> </a:t>
          </a:r>
          <a:r>
            <a:rPr lang="en-GB" dirty="0" err="1"/>
            <a:t>outomaties</a:t>
          </a:r>
          <a:r>
            <a:rPr lang="en-GB" dirty="0"/>
            <a:t> in </a:t>
          </a:r>
          <a:r>
            <a:rPr lang="en-GB" dirty="0" err="1"/>
            <a:t>jou</a:t>
          </a:r>
          <a:r>
            <a:rPr lang="en-GB" dirty="0"/>
            <a:t> ore.</a:t>
          </a:r>
          <a:endParaRPr lang="en-US" dirty="0"/>
        </a:p>
      </dgm:t>
    </dgm:pt>
    <dgm:pt modelId="{6BD95B49-9F79-48AF-B09D-87123426388F}" type="parTrans" cxnId="{0603D970-63D2-4DE0-B239-BE972F4B343C}">
      <dgm:prSet/>
      <dgm:spPr/>
      <dgm:t>
        <a:bodyPr/>
        <a:lstStyle/>
        <a:p>
          <a:endParaRPr lang="en-US"/>
        </a:p>
      </dgm:t>
    </dgm:pt>
    <dgm:pt modelId="{6C71244D-5ABE-4A1E-B0CE-ACFF18FC3835}" type="sibTrans" cxnId="{0603D970-63D2-4DE0-B239-BE972F4B343C}">
      <dgm:prSet/>
      <dgm:spPr/>
      <dgm:t>
        <a:bodyPr/>
        <a:lstStyle/>
        <a:p>
          <a:endParaRPr lang="en-US"/>
        </a:p>
      </dgm:t>
    </dgm:pt>
    <dgm:pt modelId="{2766CDC4-7E29-4282-ACB0-D1596BBE9FA1}">
      <dgm:prSet/>
      <dgm:spPr/>
      <dgm:t>
        <a:bodyPr/>
        <a:lstStyle/>
        <a:p>
          <a:r>
            <a:rPr lang="nl-NL" dirty="0"/>
            <a:t>Luister: verg fokus, aandag en moeite.</a:t>
          </a:r>
          <a:endParaRPr lang="en-US" dirty="0"/>
        </a:p>
      </dgm:t>
    </dgm:pt>
    <dgm:pt modelId="{F311E9C2-292A-4F55-A5F6-0D7ED6ED7867}" type="parTrans" cxnId="{8E7CF373-DE88-476A-8947-B18AE50CE06A}">
      <dgm:prSet/>
      <dgm:spPr/>
      <dgm:t>
        <a:bodyPr/>
        <a:lstStyle/>
        <a:p>
          <a:endParaRPr lang="en-US"/>
        </a:p>
      </dgm:t>
    </dgm:pt>
    <dgm:pt modelId="{C1EA1365-D3EC-4F77-BED3-367BEBD661EC}" type="sibTrans" cxnId="{8E7CF373-DE88-476A-8947-B18AE50CE06A}">
      <dgm:prSet/>
      <dgm:spPr/>
      <dgm:t>
        <a:bodyPr/>
        <a:lstStyle/>
        <a:p>
          <a:endParaRPr lang="en-US"/>
        </a:p>
      </dgm:t>
    </dgm:pt>
    <dgm:pt modelId="{CC8B01B0-8F82-4895-9147-BA706FB1DE0B}">
      <dgm:prSet/>
      <dgm:spPr/>
      <dgm:t>
        <a:bodyPr/>
        <a:lstStyle/>
        <a:p>
          <a:r>
            <a:rPr lang="en-GB" b="1" dirty="0"/>
            <a:t>Om </a:t>
          </a:r>
          <a:r>
            <a:rPr lang="en-GB" b="1" dirty="0" err="1"/>
            <a:t>effektief</a:t>
          </a:r>
          <a:r>
            <a:rPr lang="en-GB" b="1" dirty="0"/>
            <a:t> </a:t>
          </a:r>
          <a:r>
            <a:rPr lang="en-GB" b="1" dirty="0" err="1"/>
            <a:t>te</a:t>
          </a:r>
          <a:r>
            <a:rPr lang="en-GB" b="1" dirty="0"/>
            <a:t> </a:t>
          </a:r>
          <a:r>
            <a:rPr lang="en-GB" b="1" dirty="0" err="1"/>
            <a:t>luister</a:t>
          </a:r>
          <a:r>
            <a:rPr lang="en-GB" b="1" dirty="0"/>
            <a:t>, let op </a:t>
          </a:r>
          <a:r>
            <a:rPr lang="en-GB" b="1" dirty="0" err="1"/>
            <a:t>na</a:t>
          </a:r>
          <a:r>
            <a:rPr lang="en-GB" b="1" dirty="0"/>
            <a:t>:</a:t>
          </a:r>
          <a:endParaRPr lang="en-US" dirty="0"/>
        </a:p>
      </dgm:t>
    </dgm:pt>
    <dgm:pt modelId="{A3D35A5C-2F75-432C-A113-B96AAA539BD5}" type="parTrans" cxnId="{D766F9EF-1FBA-4539-BE41-BEBD363CE98D}">
      <dgm:prSet/>
      <dgm:spPr/>
      <dgm:t>
        <a:bodyPr/>
        <a:lstStyle/>
        <a:p>
          <a:endParaRPr lang="en-US"/>
        </a:p>
      </dgm:t>
    </dgm:pt>
    <dgm:pt modelId="{AB0DA1FF-EAA7-4FD2-A62E-1009944D2E26}" type="sibTrans" cxnId="{D766F9EF-1FBA-4539-BE41-BEBD363CE98D}">
      <dgm:prSet/>
      <dgm:spPr/>
      <dgm:t>
        <a:bodyPr/>
        <a:lstStyle/>
        <a:p>
          <a:endParaRPr lang="en-US"/>
        </a:p>
      </dgm:t>
    </dgm:pt>
    <dgm:pt modelId="{766974E6-EBF8-4E24-80ED-A27543272380}">
      <dgm:prSet/>
      <dgm:spPr/>
      <dgm:t>
        <a:bodyPr/>
        <a:lstStyle/>
        <a:p>
          <a:r>
            <a:rPr lang="en-GB" dirty="0"/>
            <a:t>Wat </a:t>
          </a:r>
          <a:r>
            <a:rPr lang="en-GB" dirty="0" err="1"/>
            <a:t>gesê</a:t>
          </a:r>
          <a:r>
            <a:rPr lang="en-GB" dirty="0"/>
            <a:t> word</a:t>
          </a:r>
          <a:endParaRPr lang="en-US" dirty="0"/>
        </a:p>
      </dgm:t>
    </dgm:pt>
    <dgm:pt modelId="{47BA14B0-A859-488A-AACE-272363829D4E}" type="parTrans" cxnId="{6C5610E0-D839-49BD-8FC6-AA82A703194B}">
      <dgm:prSet/>
      <dgm:spPr/>
      <dgm:t>
        <a:bodyPr/>
        <a:lstStyle/>
        <a:p>
          <a:endParaRPr lang="en-US"/>
        </a:p>
      </dgm:t>
    </dgm:pt>
    <dgm:pt modelId="{1F58E467-78C7-40B8-B492-C50093CA1EA9}" type="sibTrans" cxnId="{6C5610E0-D839-49BD-8FC6-AA82A703194B}">
      <dgm:prSet/>
      <dgm:spPr/>
      <dgm:t>
        <a:bodyPr/>
        <a:lstStyle/>
        <a:p>
          <a:endParaRPr lang="en-US"/>
        </a:p>
      </dgm:t>
    </dgm:pt>
    <dgm:pt modelId="{CB508DA8-1BD3-44C9-B39F-AE0D564692BD}">
      <dgm:prSet/>
      <dgm:spPr/>
      <dgm:t>
        <a:bodyPr/>
        <a:lstStyle/>
        <a:p>
          <a:r>
            <a:rPr lang="nl-NL" dirty="0"/>
            <a:t>Hoe dit gesê word (stem, toon, taal)</a:t>
          </a:r>
          <a:endParaRPr lang="en-US" dirty="0"/>
        </a:p>
      </dgm:t>
    </dgm:pt>
    <dgm:pt modelId="{1D792CCB-A87D-4290-9445-20AE39A1CAD0}" type="parTrans" cxnId="{896D9829-2524-436C-A009-0E8788BB49FB}">
      <dgm:prSet/>
      <dgm:spPr/>
      <dgm:t>
        <a:bodyPr/>
        <a:lstStyle/>
        <a:p>
          <a:endParaRPr lang="en-US"/>
        </a:p>
      </dgm:t>
    </dgm:pt>
    <dgm:pt modelId="{551EE4B6-944A-49D4-8670-E9016A871C9C}" type="sibTrans" cxnId="{896D9829-2524-436C-A009-0E8788BB49FB}">
      <dgm:prSet/>
      <dgm:spPr/>
      <dgm:t>
        <a:bodyPr/>
        <a:lstStyle/>
        <a:p>
          <a:endParaRPr lang="en-US"/>
        </a:p>
      </dgm:t>
    </dgm:pt>
    <dgm:pt modelId="{5518E289-DD03-4EB3-8E45-6D456DEB8EA1}">
      <dgm:prSet/>
      <dgm:spPr/>
      <dgm:t>
        <a:bodyPr/>
        <a:lstStyle/>
        <a:p>
          <a:r>
            <a:rPr lang="en-GB" dirty="0"/>
            <a:t>Nie-verbale </a:t>
          </a:r>
          <a:r>
            <a:rPr lang="en-GB" dirty="0" err="1"/>
            <a:t>leidrade</a:t>
          </a:r>
          <a:r>
            <a:rPr lang="en-GB" dirty="0"/>
            <a:t> (</a:t>
          </a:r>
          <a:r>
            <a:rPr lang="en-GB" dirty="0" err="1"/>
            <a:t>lyftaal</a:t>
          </a:r>
          <a:r>
            <a:rPr lang="en-GB" dirty="0"/>
            <a:t>, </a:t>
          </a:r>
          <a:r>
            <a:rPr lang="en-GB" dirty="0" err="1"/>
            <a:t>gesigsuitdrukkings</a:t>
          </a:r>
          <a:r>
            <a:rPr lang="en-GB" dirty="0"/>
            <a:t>)</a:t>
          </a:r>
          <a:endParaRPr lang="en-US" dirty="0"/>
        </a:p>
      </dgm:t>
    </dgm:pt>
    <dgm:pt modelId="{4FCE5B9F-81B7-49F4-89C0-6FED4178C871}" type="parTrans" cxnId="{1EDF7F27-E215-46D4-9532-E34FF08FFD29}">
      <dgm:prSet/>
      <dgm:spPr/>
      <dgm:t>
        <a:bodyPr/>
        <a:lstStyle/>
        <a:p>
          <a:endParaRPr lang="en-US"/>
        </a:p>
      </dgm:t>
    </dgm:pt>
    <dgm:pt modelId="{F03A99DC-9C1C-4F01-BF83-7453AA469847}" type="sibTrans" cxnId="{1EDF7F27-E215-46D4-9532-E34FF08FFD29}">
      <dgm:prSet/>
      <dgm:spPr/>
      <dgm:t>
        <a:bodyPr/>
        <a:lstStyle/>
        <a:p>
          <a:endParaRPr lang="en-US"/>
        </a:p>
      </dgm:t>
    </dgm:pt>
    <dgm:pt modelId="{206359AA-99BB-41EB-A0D4-0E5AEDF65BBE}">
      <dgm:prSet/>
      <dgm:spPr/>
      <dgm:t>
        <a:bodyPr/>
        <a:lstStyle/>
        <a:p>
          <a:r>
            <a:rPr lang="en-GB" b="1" dirty="0" err="1"/>
            <a:t>Aktiewe</a:t>
          </a:r>
          <a:r>
            <a:rPr lang="en-GB" b="1" dirty="0"/>
            <a:t> </a:t>
          </a:r>
          <a:r>
            <a:rPr lang="en-GB" b="1" dirty="0" err="1"/>
            <a:t>luister</a:t>
          </a:r>
          <a:endParaRPr lang="en-US" dirty="0"/>
        </a:p>
      </dgm:t>
    </dgm:pt>
    <dgm:pt modelId="{65BDE198-2269-488B-AC4E-28FBF37E9113}" type="parTrans" cxnId="{222AD872-8184-417A-AA07-2DBB46A94913}">
      <dgm:prSet/>
      <dgm:spPr/>
      <dgm:t>
        <a:bodyPr/>
        <a:lstStyle/>
        <a:p>
          <a:endParaRPr lang="en-US"/>
        </a:p>
      </dgm:t>
    </dgm:pt>
    <dgm:pt modelId="{2F996E9B-CC59-4ED2-88CB-714C10EC2066}" type="sibTrans" cxnId="{222AD872-8184-417A-AA07-2DBB46A94913}">
      <dgm:prSet/>
      <dgm:spPr/>
      <dgm:t>
        <a:bodyPr/>
        <a:lstStyle/>
        <a:p>
          <a:endParaRPr lang="en-US"/>
        </a:p>
      </dgm:t>
    </dgm:pt>
    <dgm:pt modelId="{8DC88881-C8F8-44A3-92D5-58DA10EAF637}">
      <dgm:prSet/>
      <dgm:spPr/>
      <dgm:t>
        <a:bodyPr/>
        <a:lstStyle/>
        <a:p>
          <a:r>
            <a:rPr lang="nl-NL" dirty="0"/>
            <a:t>Luister is nie passief nie – jy moet so betrokke wees soos die spreker.</a:t>
          </a:r>
          <a:endParaRPr lang="en-US" dirty="0"/>
        </a:p>
      </dgm:t>
    </dgm:pt>
    <dgm:pt modelId="{E0BAACC0-50D6-430C-8563-1950AB7B5EB2}" type="parTrans" cxnId="{198FCFA4-974C-412C-A067-568BE5AB5272}">
      <dgm:prSet/>
      <dgm:spPr/>
      <dgm:t>
        <a:bodyPr/>
        <a:lstStyle/>
        <a:p>
          <a:endParaRPr lang="en-US"/>
        </a:p>
      </dgm:t>
    </dgm:pt>
    <dgm:pt modelId="{E5CFB619-C7C4-4411-B3FA-7246DFAA2D26}" type="sibTrans" cxnId="{198FCFA4-974C-412C-A067-568BE5AB5272}">
      <dgm:prSet/>
      <dgm:spPr/>
      <dgm:t>
        <a:bodyPr/>
        <a:lstStyle/>
        <a:p>
          <a:endParaRPr lang="en-US"/>
        </a:p>
      </dgm:t>
    </dgm:pt>
    <dgm:pt modelId="{19C2C13F-6382-4EE8-BC93-E6124CBAACB7}">
      <dgm:prSet/>
      <dgm:spPr/>
      <dgm:t>
        <a:bodyPr/>
        <a:lstStyle/>
        <a:p>
          <a:r>
            <a:rPr lang="nl-NL" dirty="0"/>
            <a:t>Aktiewe luister = ten volle konsentreer, verstaan, reageer en onthou.</a:t>
          </a:r>
          <a:endParaRPr lang="en-US" dirty="0"/>
        </a:p>
      </dgm:t>
    </dgm:pt>
    <dgm:pt modelId="{B4AC1C79-A970-4BC1-8633-C6D165BABC56}" type="parTrans" cxnId="{FBAB383B-62ED-48E5-8A6C-A65F8AD8ED99}">
      <dgm:prSet/>
      <dgm:spPr/>
      <dgm:t>
        <a:bodyPr/>
        <a:lstStyle/>
        <a:p>
          <a:endParaRPr lang="en-US"/>
        </a:p>
      </dgm:t>
    </dgm:pt>
    <dgm:pt modelId="{5B2B5A9F-B138-4F5B-B3FD-0518BD5399AE}" type="sibTrans" cxnId="{FBAB383B-62ED-48E5-8A6C-A65F8AD8ED99}">
      <dgm:prSet/>
      <dgm:spPr/>
      <dgm:t>
        <a:bodyPr/>
        <a:lstStyle/>
        <a:p>
          <a:endParaRPr lang="en-US"/>
        </a:p>
      </dgm:t>
    </dgm:pt>
    <dgm:pt modelId="{98660E15-F235-4949-BAC8-233A570ACF08}" type="pres">
      <dgm:prSet presAssocID="{B3392CDF-F905-4221-B9C2-214217A87F66}" presName="linear" presStyleCnt="0">
        <dgm:presLayoutVars>
          <dgm:dir/>
          <dgm:animLvl val="lvl"/>
          <dgm:resizeHandles val="exact"/>
        </dgm:presLayoutVars>
      </dgm:prSet>
      <dgm:spPr/>
    </dgm:pt>
    <dgm:pt modelId="{7DC96C83-2C46-4E57-B3C0-A03AD81A4246}" type="pres">
      <dgm:prSet presAssocID="{70CB9925-3613-48B9-8EA8-02C88DF0E0EA}" presName="parentLin" presStyleCnt="0"/>
      <dgm:spPr/>
    </dgm:pt>
    <dgm:pt modelId="{530A7301-20C5-455A-A693-F1CBDF377758}" type="pres">
      <dgm:prSet presAssocID="{70CB9925-3613-48B9-8EA8-02C88DF0E0EA}" presName="parentLeftMargin" presStyleLbl="node1" presStyleIdx="0" presStyleCnt="5"/>
      <dgm:spPr/>
    </dgm:pt>
    <dgm:pt modelId="{A8D0C2EB-9C9B-4E6C-8EC7-9AC5EF52D3B4}" type="pres">
      <dgm:prSet presAssocID="{70CB9925-3613-48B9-8EA8-02C88DF0E0EA}" presName="parentText" presStyleLbl="node1" presStyleIdx="0" presStyleCnt="5">
        <dgm:presLayoutVars>
          <dgm:chMax val="0"/>
          <dgm:bulletEnabled val="1"/>
        </dgm:presLayoutVars>
      </dgm:prSet>
      <dgm:spPr/>
    </dgm:pt>
    <dgm:pt modelId="{5E85C6AE-E51E-43CD-B6DC-381270D8874E}" type="pres">
      <dgm:prSet presAssocID="{70CB9925-3613-48B9-8EA8-02C88DF0E0EA}" presName="negativeSpace" presStyleCnt="0"/>
      <dgm:spPr/>
    </dgm:pt>
    <dgm:pt modelId="{BFC9B461-DAD3-4346-80C8-FAFB3B4AC398}" type="pres">
      <dgm:prSet presAssocID="{70CB9925-3613-48B9-8EA8-02C88DF0E0EA}" presName="childText" presStyleLbl="conFgAcc1" presStyleIdx="0" presStyleCnt="5">
        <dgm:presLayoutVars>
          <dgm:bulletEnabled val="1"/>
        </dgm:presLayoutVars>
      </dgm:prSet>
      <dgm:spPr/>
    </dgm:pt>
    <dgm:pt modelId="{C29A6512-CE6A-4ADD-89EB-AA64343C513A}" type="pres">
      <dgm:prSet presAssocID="{3F5B633F-0BCE-4F23-8CFA-1535047AC019}" presName="spaceBetweenRectangles" presStyleCnt="0"/>
      <dgm:spPr/>
    </dgm:pt>
    <dgm:pt modelId="{FA53FE42-7628-4ABD-9814-84DBD381B167}" type="pres">
      <dgm:prSet presAssocID="{2829DD8F-9B61-4E13-9651-33625DFB7964}" presName="parentLin" presStyleCnt="0"/>
      <dgm:spPr/>
    </dgm:pt>
    <dgm:pt modelId="{B4B01DBC-E126-4F3F-AFD9-3A60C2AAD9A2}" type="pres">
      <dgm:prSet presAssocID="{2829DD8F-9B61-4E13-9651-33625DFB7964}" presName="parentLeftMargin" presStyleLbl="node1" presStyleIdx="0" presStyleCnt="5"/>
      <dgm:spPr/>
    </dgm:pt>
    <dgm:pt modelId="{D0F59E71-8866-434C-908E-B39F5D3147E6}" type="pres">
      <dgm:prSet presAssocID="{2829DD8F-9B61-4E13-9651-33625DFB7964}" presName="parentText" presStyleLbl="node1" presStyleIdx="1" presStyleCnt="5">
        <dgm:presLayoutVars>
          <dgm:chMax val="0"/>
          <dgm:bulletEnabled val="1"/>
        </dgm:presLayoutVars>
      </dgm:prSet>
      <dgm:spPr/>
    </dgm:pt>
    <dgm:pt modelId="{5E9C2AEC-2507-4C18-81CB-5D9138888AB6}" type="pres">
      <dgm:prSet presAssocID="{2829DD8F-9B61-4E13-9651-33625DFB7964}" presName="negativeSpace" presStyleCnt="0"/>
      <dgm:spPr/>
    </dgm:pt>
    <dgm:pt modelId="{58BDE1E4-1BE6-40ED-9FA4-915B548B1CA2}" type="pres">
      <dgm:prSet presAssocID="{2829DD8F-9B61-4E13-9651-33625DFB7964}" presName="childText" presStyleLbl="conFgAcc1" presStyleIdx="1" presStyleCnt="5">
        <dgm:presLayoutVars>
          <dgm:bulletEnabled val="1"/>
        </dgm:presLayoutVars>
      </dgm:prSet>
      <dgm:spPr/>
    </dgm:pt>
    <dgm:pt modelId="{B00545ED-1D86-485A-B2AC-89F6065DF251}" type="pres">
      <dgm:prSet presAssocID="{FD558B8B-CCD6-4821-AB8B-FE7D8055E674}" presName="spaceBetweenRectangles" presStyleCnt="0"/>
      <dgm:spPr/>
    </dgm:pt>
    <dgm:pt modelId="{55B1C554-A405-425F-A59F-237973775FA0}" type="pres">
      <dgm:prSet presAssocID="{BF8E0793-D58E-4B10-882C-CF686006CC62}" presName="parentLin" presStyleCnt="0"/>
      <dgm:spPr/>
    </dgm:pt>
    <dgm:pt modelId="{15D6133E-32ED-4A84-8190-D34AAAAC2E3E}" type="pres">
      <dgm:prSet presAssocID="{BF8E0793-D58E-4B10-882C-CF686006CC62}" presName="parentLeftMargin" presStyleLbl="node1" presStyleIdx="1" presStyleCnt="5"/>
      <dgm:spPr/>
    </dgm:pt>
    <dgm:pt modelId="{4C549BAD-70E3-4BB1-9346-D995891E8473}" type="pres">
      <dgm:prSet presAssocID="{BF8E0793-D58E-4B10-882C-CF686006CC62}" presName="parentText" presStyleLbl="node1" presStyleIdx="2" presStyleCnt="5">
        <dgm:presLayoutVars>
          <dgm:chMax val="0"/>
          <dgm:bulletEnabled val="1"/>
        </dgm:presLayoutVars>
      </dgm:prSet>
      <dgm:spPr/>
    </dgm:pt>
    <dgm:pt modelId="{17D9F3DB-68AC-489C-861F-71E00A1B46F0}" type="pres">
      <dgm:prSet presAssocID="{BF8E0793-D58E-4B10-882C-CF686006CC62}" presName="negativeSpace" presStyleCnt="0"/>
      <dgm:spPr/>
    </dgm:pt>
    <dgm:pt modelId="{43067644-D768-43EE-BD98-7313FD0BA17F}" type="pres">
      <dgm:prSet presAssocID="{BF8E0793-D58E-4B10-882C-CF686006CC62}" presName="childText" presStyleLbl="conFgAcc1" presStyleIdx="2" presStyleCnt="5">
        <dgm:presLayoutVars>
          <dgm:bulletEnabled val="1"/>
        </dgm:presLayoutVars>
      </dgm:prSet>
      <dgm:spPr/>
    </dgm:pt>
    <dgm:pt modelId="{A2FF8856-5237-4104-B2B4-AEA731515FCB}" type="pres">
      <dgm:prSet presAssocID="{6D72928C-48D0-4937-A76E-7763A0141B51}" presName="spaceBetweenRectangles" presStyleCnt="0"/>
      <dgm:spPr/>
    </dgm:pt>
    <dgm:pt modelId="{701E2E8C-BEC6-46EB-9587-D859073ED45F}" type="pres">
      <dgm:prSet presAssocID="{CC8B01B0-8F82-4895-9147-BA706FB1DE0B}" presName="parentLin" presStyleCnt="0"/>
      <dgm:spPr/>
    </dgm:pt>
    <dgm:pt modelId="{E98C3D8F-0259-470F-BEAB-16BF7EC53D62}" type="pres">
      <dgm:prSet presAssocID="{CC8B01B0-8F82-4895-9147-BA706FB1DE0B}" presName="parentLeftMargin" presStyleLbl="node1" presStyleIdx="2" presStyleCnt="5"/>
      <dgm:spPr/>
    </dgm:pt>
    <dgm:pt modelId="{658449F3-3961-4CD6-8418-714DC6C2F02A}" type="pres">
      <dgm:prSet presAssocID="{CC8B01B0-8F82-4895-9147-BA706FB1DE0B}" presName="parentText" presStyleLbl="node1" presStyleIdx="3" presStyleCnt="5">
        <dgm:presLayoutVars>
          <dgm:chMax val="0"/>
          <dgm:bulletEnabled val="1"/>
        </dgm:presLayoutVars>
      </dgm:prSet>
      <dgm:spPr/>
    </dgm:pt>
    <dgm:pt modelId="{D9B9FF70-EEAF-4B83-9D19-F321CD4933B7}" type="pres">
      <dgm:prSet presAssocID="{CC8B01B0-8F82-4895-9147-BA706FB1DE0B}" presName="negativeSpace" presStyleCnt="0"/>
      <dgm:spPr/>
    </dgm:pt>
    <dgm:pt modelId="{3A37DE94-B11B-4BCF-9B5B-FA0D7D17BFF2}" type="pres">
      <dgm:prSet presAssocID="{CC8B01B0-8F82-4895-9147-BA706FB1DE0B}" presName="childText" presStyleLbl="conFgAcc1" presStyleIdx="3" presStyleCnt="5">
        <dgm:presLayoutVars>
          <dgm:bulletEnabled val="1"/>
        </dgm:presLayoutVars>
      </dgm:prSet>
      <dgm:spPr/>
    </dgm:pt>
    <dgm:pt modelId="{55201225-ED49-4752-8745-EBE5AD1AA697}" type="pres">
      <dgm:prSet presAssocID="{AB0DA1FF-EAA7-4FD2-A62E-1009944D2E26}" presName="spaceBetweenRectangles" presStyleCnt="0"/>
      <dgm:spPr/>
    </dgm:pt>
    <dgm:pt modelId="{587B22F3-C3F6-430A-98C0-FF980F0D2D54}" type="pres">
      <dgm:prSet presAssocID="{206359AA-99BB-41EB-A0D4-0E5AEDF65BBE}" presName="parentLin" presStyleCnt="0"/>
      <dgm:spPr/>
    </dgm:pt>
    <dgm:pt modelId="{5E5E6828-C15A-4C0A-813A-71818FF3ED77}" type="pres">
      <dgm:prSet presAssocID="{206359AA-99BB-41EB-A0D4-0E5AEDF65BBE}" presName="parentLeftMargin" presStyleLbl="node1" presStyleIdx="3" presStyleCnt="5"/>
      <dgm:spPr/>
    </dgm:pt>
    <dgm:pt modelId="{FF7CEE85-EC45-4BD8-B259-871B4DB9253A}" type="pres">
      <dgm:prSet presAssocID="{206359AA-99BB-41EB-A0D4-0E5AEDF65BBE}" presName="parentText" presStyleLbl="node1" presStyleIdx="4" presStyleCnt="5">
        <dgm:presLayoutVars>
          <dgm:chMax val="0"/>
          <dgm:bulletEnabled val="1"/>
        </dgm:presLayoutVars>
      </dgm:prSet>
      <dgm:spPr/>
    </dgm:pt>
    <dgm:pt modelId="{3D765CD1-30A0-444F-AEA4-5F1D735354A2}" type="pres">
      <dgm:prSet presAssocID="{206359AA-99BB-41EB-A0D4-0E5AEDF65BBE}" presName="negativeSpace" presStyleCnt="0"/>
      <dgm:spPr/>
    </dgm:pt>
    <dgm:pt modelId="{9F9F82E6-C692-4AE0-9390-3FD3ECDE4D7E}" type="pres">
      <dgm:prSet presAssocID="{206359AA-99BB-41EB-A0D4-0E5AEDF65BBE}" presName="childText" presStyleLbl="conFgAcc1" presStyleIdx="4" presStyleCnt="5">
        <dgm:presLayoutVars>
          <dgm:bulletEnabled val="1"/>
        </dgm:presLayoutVars>
      </dgm:prSet>
      <dgm:spPr/>
    </dgm:pt>
  </dgm:ptLst>
  <dgm:cxnLst>
    <dgm:cxn modelId="{65D83200-89C9-49FF-A438-A2334A50F3F8}" srcId="{B3392CDF-F905-4221-B9C2-214217A87F66}" destId="{BF8E0793-D58E-4B10-882C-CF686006CC62}" srcOrd="2" destOrd="0" parTransId="{A8729032-93BF-4086-B139-1ECA67C7BECC}" sibTransId="{6D72928C-48D0-4937-A76E-7763A0141B51}"/>
    <dgm:cxn modelId="{92562A20-7343-47C8-A433-5B871214FDC9}" srcId="{B3392CDF-F905-4221-B9C2-214217A87F66}" destId="{2829DD8F-9B61-4E13-9651-33625DFB7964}" srcOrd="1" destOrd="0" parTransId="{9F4F1E3F-3A96-4278-91F3-14247DA7A019}" sibTransId="{FD558B8B-CCD6-4821-AB8B-FE7D8055E674}"/>
    <dgm:cxn modelId="{01F4F720-ED80-4D68-96A2-767D174363BB}" type="presOf" srcId="{927F9A19-DA0E-457F-8ED5-71C30FBBF5CA}" destId="{58BDE1E4-1BE6-40ED-9FA4-915B548B1CA2}" srcOrd="0" destOrd="0" presId="urn:microsoft.com/office/officeart/2005/8/layout/list1"/>
    <dgm:cxn modelId="{841F4927-3524-4408-B8D8-5B35FD41D240}" type="presOf" srcId="{766974E6-EBF8-4E24-80ED-A27543272380}" destId="{3A37DE94-B11B-4BCF-9B5B-FA0D7D17BFF2}" srcOrd="0" destOrd="0" presId="urn:microsoft.com/office/officeart/2005/8/layout/list1"/>
    <dgm:cxn modelId="{1EDF7F27-E215-46D4-9532-E34FF08FFD29}" srcId="{CC8B01B0-8F82-4895-9147-BA706FB1DE0B}" destId="{5518E289-DD03-4EB3-8E45-6D456DEB8EA1}" srcOrd="2" destOrd="0" parTransId="{4FCE5B9F-81B7-49F4-89C0-6FED4178C871}" sibTransId="{F03A99DC-9C1C-4F01-BF83-7453AA469847}"/>
    <dgm:cxn modelId="{896D9829-2524-436C-A009-0E8788BB49FB}" srcId="{CC8B01B0-8F82-4895-9147-BA706FB1DE0B}" destId="{CB508DA8-1BD3-44C9-B39F-AE0D564692BD}" srcOrd="1" destOrd="0" parTransId="{1D792CCB-A87D-4290-9445-20AE39A1CAD0}" sibTransId="{551EE4B6-944A-49D4-8670-E9016A871C9C}"/>
    <dgm:cxn modelId="{B8A28534-D021-48FE-BE9E-724519F4CBD0}" srcId="{2829DD8F-9B61-4E13-9651-33625DFB7964}" destId="{46A1DAB5-C790-49B1-814D-452D5BE27010}" srcOrd="2" destOrd="0" parTransId="{4998F900-944F-4401-9E29-795BE2B14372}" sibTransId="{B4EE7CBE-82A5-4110-9571-1E179E4ADC8B}"/>
    <dgm:cxn modelId="{96B50E36-2589-44D2-9308-CB28CF8B107D}" type="presOf" srcId="{2829DD8F-9B61-4E13-9651-33625DFB7964}" destId="{D0F59E71-8866-434C-908E-B39F5D3147E6}" srcOrd="1" destOrd="0" presId="urn:microsoft.com/office/officeart/2005/8/layout/list1"/>
    <dgm:cxn modelId="{CE96FD3A-710E-4AC9-96C5-42A4CED98F50}" srcId="{2829DD8F-9B61-4E13-9651-33625DFB7964}" destId="{D4C0013A-34E5-45C4-B8E0-5FED352D7F19}" srcOrd="1" destOrd="0" parTransId="{018B68AB-8629-43A1-A54C-A34ADF5BB68C}" sibTransId="{DBC6F1B3-9406-4F3E-8469-811551FC5E3B}"/>
    <dgm:cxn modelId="{FBAB383B-62ED-48E5-8A6C-A65F8AD8ED99}" srcId="{206359AA-99BB-41EB-A0D4-0E5AEDF65BBE}" destId="{19C2C13F-6382-4EE8-BC93-E6124CBAACB7}" srcOrd="1" destOrd="0" parTransId="{B4AC1C79-A970-4BC1-8633-C6D165BABC56}" sibTransId="{5B2B5A9F-B138-4F5B-B3FD-0518BD5399AE}"/>
    <dgm:cxn modelId="{314A4D5C-FD6F-4E49-BE8E-5CA551BEA381}" type="presOf" srcId="{D4C0013A-34E5-45C4-B8E0-5FED352D7F19}" destId="{58BDE1E4-1BE6-40ED-9FA4-915B548B1CA2}" srcOrd="0" destOrd="1" presId="urn:microsoft.com/office/officeart/2005/8/layout/list1"/>
    <dgm:cxn modelId="{EEAE405E-81B3-44E6-9123-C0403F815D70}" type="presOf" srcId="{70CB9925-3613-48B9-8EA8-02C88DF0E0EA}" destId="{530A7301-20C5-455A-A693-F1CBDF377758}" srcOrd="0" destOrd="0" presId="urn:microsoft.com/office/officeart/2005/8/layout/list1"/>
    <dgm:cxn modelId="{4273F349-E0D6-4C81-972E-0825A167FE8B}" srcId="{2829DD8F-9B61-4E13-9651-33625DFB7964}" destId="{CFF78E37-F3F2-40EB-9A3F-0D7B5BF29031}" srcOrd="3" destOrd="0" parTransId="{2970D0D0-4692-4518-AC97-B3EF61B9577B}" sibTransId="{F166FB15-9274-4B2F-9A4B-6B001E997BD0}"/>
    <dgm:cxn modelId="{787E934C-3EA6-49C5-B779-D5452DD54313}" type="presOf" srcId="{5518E289-DD03-4EB3-8E45-6D456DEB8EA1}" destId="{3A37DE94-B11B-4BCF-9B5B-FA0D7D17BFF2}" srcOrd="0" destOrd="2" presId="urn:microsoft.com/office/officeart/2005/8/layout/list1"/>
    <dgm:cxn modelId="{0603D970-63D2-4DE0-B239-BE972F4B343C}" srcId="{BF8E0793-D58E-4B10-882C-CF686006CC62}" destId="{1331D1BE-15FA-4DBC-9123-B9D7A4DB196B}" srcOrd="0" destOrd="0" parTransId="{6BD95B49-9F79-48AF-B09D-87123426388F}" sibTransId="{6C71244D-5ABE-4A1E-B0CE-ACFF18FC3835}"/>
    <dgm:cxn modelId="{E1D51272-B723-4A19-89A1-7BCE07DB34F3}" type="presOf" srcId="{CC8B01B0-8F82-4895-9147-BA706FB1DE0B}" destId="{658449F3-3961-4CD6-8418-714DC6C2F02A}" srcOrd="1" destOrd="0" presId="urn:microsoft.com/office/officeart/2005/8/layout/list1"/>
    <dgm:cxn modelId="{4E28C752-79B2-437A-9747-D47A931492DB}" type="presOf" srcId="{19C2C13F-6382-4EE8-BC93-E6124CBAACB7}" destId="{9F9F82E6-C692-4AE0-9390-3FD3ECDE4D7E}" srcOrd="0" destOrd="1" presId="urn:microsoft.com/office/officeart/2005/8/layout/list1"/>
    <dgm:cxn modelId="{222AD872-8184-417A-AA07-2DBB46A94913}" srcId="{B3392CDF-F905-4221-B9C2-214217A87F66}" destId="{206359AA-99BB-41EB-A0D4-0E5AEDF65BBE}" srcOrd="4" destOrd="0" parTransId="{65BDE198-2269-488B-AC4E-28FBF37E9113}" sibTransId="{2F996E9B-CC59-4ED2-88CB-714C10EC2066}"/>
    <dgm:cxn modelId="{DC377253-022E-447D-AF4A-0C28C958C07F}" type="presOf" srcId="{CC8B01B0-8F82-4895-9147-BA706FB1DE0B}" destId="{E98C3D8F-0259-470F-BEAB-16BF7EC53D62}" srcOrd="0" destOrd="0" presId="urn:microsoft.com/office/officeart/2005/8/layout/list1"/>
    <dgm:cxn modelId="{8E7CF373-DE88-476A-8947-B18AE50CE06A}" srcId="{BF8E0793-D58E-4B10-882C-CF686006CC62}" destId="{2766CDC4-7E29-4282-ACB0-D1596BBE9FA1}" srcOrd="1" destOrd="0" parTransId="{F311E9C2-292A-4F55-A5F6-0D7ED6ED7867}" sibTransId="{C1EA1365-D3EC-4F77-BED3-367BEBD661EC}"/>
    <dgm:cxn modelId="{9934ED59-FA76-48C9-B13D-F670EF31BB2D}" type="presOf" srcId="{70CB9925-3613-48B9-8EA8-02C88DF0E0EA}" destId="{A8D0C2EB-9C9B-4E6C-8EC7-9AC5EF52D3B4}" srcOrd="1" destOrd="0" presId="urn:microsoft.com/office/officeart/2005/8/layout/list1"/>
    <dgm:cxn modelId="{8D18537E-18EB-4037-984B-F4915618461B}" type="presOf" srcId="{BF8E0793-D58E-4B10-882C-CF686006CC62}" destId="{4C549BAD-70E3-4BB1-9346-D995891E8473}" srcOrd="1" destOrd="0" presId="urn:microsoft.com/office/officeart/2005/8/layout/list1"/>
    <dgm:cxn modelId="{F9F1C889-21E5-4673-92A3-72EE79350244}" type="presOf" srcId="{1331D1BE-15FA-4DBC-9123-B9D7A4DB196B}" destId="{43067644-D768-43EE-BD98-7313FD0BA17F}" srcOrd="0" destOrd="0" presId="urn:microsoft.com/office/officeart/2005/8/layout/list1"/>
    <dgm:cxn modelId="{FE352094-E78A-432C-A084-605C9D1DCC37}" type="presOf" srcId="{CFF78E37-F3F2-40EB-9A3F-0D7B5BF29031}" destId="{58BDE1E4-1BE6-40ED-9FA4-915B548B1CA2}" srcOrd="0" destOrd="3" presId="urn:microsoft.com/office/officeart/2005/8/layout/list1"/>
    <dgm:cxn modelId="{677F4B95-63AE-42DC-89BD-B9F7C0ACE98B}" srcId="{B3392CDF-F905-4221-B9C2-214217A87F66}" destId="{70CB9925-3613-48B9-8EA8-02C88DF0E0EA}" srcOrd="0" destOrd="0" parTransId="{9CBE953D-ABFA-476B-AB61-2C7E2B8A969A}" sibTransId="{3F5B633F-0BCE-4F23-8CFA-1535047AC019}"/>
    <dgm:cxn modelId="{B71ADD95-9D44-4A3F-A935-09941F183BD1}" srcId="{2829DD8F-9B61-4E13-9651-33625DFB7964}" destId="{927F9A19-DA0E-457F-8ED5-71C30FBBF5CA}" srcOrd="0" destOrd="0" parTransId="{FD19D51B-2B7F-416E-928C-9D39BD563AC7}" sibTransId="{F4606AE5-25A6-49B9-99F9-AEFDDE35C396}"/>
    <dgm:cxn modelId="{211183A3-BA02-4622-8DF9-34D298CC9C17}" type="presOf" srcId="{2829DD8F-9B61-4E13-9651-33625DFB7964}" destId="{B4B01DBC-E126-4F3F-AFD9-3A60C2AAD9A2}" srcOrd="0" destOrd="0" presId="urn:microsoft.com/office/officeart/2005/8/layout/list1"/>
    <dgm:cxn modelId="{198FCFA4-974C-412C-A067-568BE5AB5272}" srcId="{206359AA-99BB-41EB-A0D4-0E5AEDF65BBE}" destId="{8DC88881-C8F8-44A3-92D5-58DA10EAF637}" srcOrd="0" destOrd="0" parTransId="{E0BAACC0-50D6-430C-8563-1950AB7B5EB2}" sibTransId="{E5CFB619-C7C4-4411-B3FA-7246DFAA2D26}"/>
    <dgm:cxn modelId="{8418CCAB-4C95-451B-8BAD-ECB8FA1B1051}" type="presOf" srcId="{46A1DAB5-C790-49B1-814D-452D5BE27010}" destId="{58BDE1E4-1BE6-40ED-9FA4-915B548B1CA2}" srcOrd="0" destOrd="2" presId="urn:microsoft.com/office/officeart/2005/8/layout/list1"/>
    <dgm:cxn modelId="{38A464B8-7C48-4A8E-BCC7-096A9CD3357A}" type="presOf" srcId="{8DC88881-C8F8-44A3-92D5-58DA10EAF637}" destId="{9F9F82E6-C692-4AE0-9390-3FD3ECDE4D7E}" srcOrd="0" destOrd="0" presId="urn:microsoft.com/office/officeart/2005/8/layout/list1"/>
    <dgm:cxn modelId="{67F19ABA-294B-404A-8E19-07CC15B73E58}" srcId="{70CB9925-3613-48B9-8EA8-02C88DF0E0EA}" destId="{55A42044-EB26-4DFF-8736-8DA146DE46C3}" srcOrd="1" destOrd="0" parTransId="{A8FB2B85-34A7-4AD7-AAC8-22806F3F8E35}" sibTransId="{30D4E860-151C-4D01-81E2-3B7A31B09708}"/>
    <dgm:cxn modelId="{FB6D29C4-B50F-4150-A5D1-6B574C947CEA}" type="presOf" srcId="{206359AA-99BB-41EB-A0D4-0E5AEDF65BBE}" destId="{5E5E6828-C15A-4C0A-813A-71818FF3ED77}" srcOrd="0" destOrd="0" presId="urn:microsoft.com/office/officeart/2005/8/layout/list1"/>
    <dgm:cxn modelId="{B91113C6-836F-4293-AC25-0BCE049A608A}" type="presOf" srcId="{55A42044-EB26-4DFF-8736-8DA146DE46C3}" destId="{BFC9B461-DAD3-4346-80C8-FAFB3B4AC398}" srcOrd="0" destOrd="1" presId="urn:microsoft.com/office/officeart/2005/8/layout/list1"/>
    <dgm:cxn modelId="{586DA4D7-1EA6-4429-9A57-06D01A83905A}" type="presOf" srcId="{2766CDC4-7E29-4282-ACB0-D1596BBE9FA1}" destId="{43067644-D768-43EE-BD98-7313FD0BA17F}" srcOrd="0" destOrd="1" presId="urn:microsoft.com/office/officeart/2005/8/layout/list1"/>
    <dgm:cxn modelId="{6C5610E0-D839-49BD-8FC6-AA82A703194B}" srcId="{CC8B01B0-8F82-4895-9147-BA706FB1DE0B}" destId="{766974E6-EBF8-4E24-80ED-A27543272380}" srcOrd="0" destOrd="0" parTransId="{47BA14B0-A859-488A-AACE-272363829D4E}" sibTransId="{1F58E467-78C7-40B8-B492-C50093CA1EA9}"/>
    <dgm:cxn modelId="{563E5FE0-0F45-4D3F-933F-91B0228E96C7}" type="presOf" srcId="{CB508DA8-1BD3-44C9-B39F-AE0D564692BD}" destId="{3A37DE94-B11B-4BCF-9B5B-FA0D7D17BFF2}" srcOrd="0" destOrd="1" presId="urn:microsoft.com/office/officeart/2005/8/layout/list1"/>
    <dgm:cxn modelId="{F480A6E0-89F6-4E48-9987-5F609E683DAA}" type="presOf" srcId="{BF8E0793-D58E-4B10-882C-CF686006CC62}" destId="{15D6133E-32ED-4A84-8190-D34AAAAC2E3E}" srcOrd="0" destOrd="0" presId="urn:microsoft.com/office/officeart/2005/8/layout/list1"/>
    <dgm:cxn modelId="{90430CEB-B06B-48C6-B9AC-F712DCDE8E2D}" type="presOf" srcId="{B3392CDF-F905-4221-B9C2-214217A87F66}" destId="{98660E15-F235-4949-BAC8-233A570ACF08}" srcOrd="0" destOrd="0" presId="urn:microsoft.com/office/officeart/2005/8/layout/list1"/>
    <dgm:cxn modelId="{D766F9EF-1FBA-4539-BE41-BEBD363CE98D}" srcId="{B3392CDF-F905-4221-B9C2-214217A87F66}" destId="{CC8B01B0-8F82-4895-9147-BA706FB1DE0B}" srcOrd="3" destOrd="0" parTransId="{A3D35A5C-2F75-432C-A113-B96AAA539BD5}" sibTransId="{AB0DA1FF-EAA7-4FD2-A62E-1009944D2E26}"/>
    <dgm:cxn modelId="{DDA90BFC-D441-4109-B393-59A218CFC5CC}" type="presOf" srcId="{3365385F-9C61-440E-A452-6DB592788FA3}" destId="{BFC9B461-DAD3-4346-80C8-FAFB3B4AC398}" srcOrd="0" destOrd="0" presId="urn:microsoft.com/office/officeart/2005/8/layout/list1"/>
    <dgm:cxn modelId="{177605FE-9725-433C-A850-F4006FBA15CF}" srcId="{70CB9925-3613-48B9-8EA8-02C88DF0E0EA}" destId="{3365385F-9C61-440E-A452-6DB592788FA3}" srcOrd="0" destOrd="0" parTransId="{E15ED884-0939-4FA3-BBDE-BEFD69A4A715}" sibTransId="{1801C804-E5CA-4F17-B25B-2A969E7CDCAD}"/>
    <dgm:cxn modelId="{CEFD99FF-9AEC-4498-8B0E-77E8273675DA}" type="presOf" srcId="{206359AA-99BB-41EB-A0D4-0E5AEDF65BBE}" destId="{FF7CEE85-EC45-4BD8-B259-871B4DB9253A}" srcOrd="1" destOrd="0" presId="urn:microsoft.com/office/officeart/2005/8/layout/list1"/>
    <dgm:cxn modelId="{C58CC875-D5F4-4E65-9BDD-A8F900F4B127}" type="presParOf" srcId="{98660E15-F235-4949-BAC8-233A570ACF08}" destId="{7DC96C83-2C46-4E57-B3C0-A03AD81A4246}" srcOrd="0" destOrd="0" presId="urn:microsoft.com/office/officeart/2005/8/layout/list1"/>
    <dgm:cxn modelId="{60570CB9-585A-49AC-8DCB-3054EE2A0997}" type="presParOf" srcId="{7DC96C83-2C46-4E57-B3C0-A03AD81A4246}" destId="{530A7301-20C5-455A-A693-F1CBDF377758}" srcOrd="0" destOrd="0" presId="urn:microsoft.com/office/officeart/2005/8/layout/list1"/>
    <dgm:cxn modelId="{CC46B4A5-2EE6-4171-8976-F9CDCC6DF8FA}" type="presParOf" srcId="{7DC96C83-2C46-4E57-B3C0-A03AD81A4246}" destId="{A8D0C2EB-9C9B-4E6C-8EC7-9AC5EF52D3B4}" srcOrd="1" destOrd="0" presId="urn:microsoft.com/office/officeart/2005/8/layout/list1"/>
    <dgm:cxn modelId="{819CCDCF-32AC-4D83-A982-531FD34DFB5C}" type="presParOf" srcId="{98660E15-F235-4949-BAC8-233A570ACF08}" destId="{5E85C6AE-E51E-43CD-B6DC-381270D8874E}" srcOrd="1" destOrd="0" presId="urn:microsoft.com/office/officeart/2005/8/layout/list1"/>
    <dgm:cxn modelId="{C86128A1-ED2D-4A1F-878E-7A614C798F6E}" type="presParOf" srcId="{98660E15-F235-4949-BAC8-233A570ACF08}" destId="{BFC9B461-DAD3-4346-80C8-FAFB3B4AC398}" srcOrd="2" destOrd="0" presId="urn:microsoft.com/office/officeart/2005/8/layout/list1"/>
    <dgm:cxn modelId="{F06CE66A-0938-4630-991F-B644278A52C9}" type="presParOf" srcId="{98660E15-F235-4949-BAC8-233A570ACF08}" destId="{C29A6512-CE6A-4ADD-89EB-AA64343C513A}" srcOrd="3" destOrd="0" presId="urn:microsoft.com/office/officeart/2005/8/layout/list1"/>
    <dgm:cxn modelId="{97E488C0-18B4-4060-B93F-EDB71AC034CA}" type="presParOf" srcId="{98660E15-F235-4949-BAC8-233A570ACF08}" destId="{FA53FE42-7628-4ABD-9814-84DBD381B167}" srcOrd="4" destOrd="0" presId="urn:microsoft.com/office/officeart/2005/8/layout/list1"/>
    <dgm:cxn modelId="{6F03BFD5-F77D-4D0A-A345-45A115B7827F}" type="presParOf" srcId="{FA53FE42-7628-4ABD-9814-84DBD381B167}" destId="{B4B01DBC-E126-4F3F-AFD9-3A60C2AAD9A2}" srcOrd="0" destOrd="0" presId="urn:microsoft.com/office/officeart/2005/8/layout/list1"/>
    <dgm:cxn modelId="{A2DCDD7E-961E-444E-B44A-C78A8BEAA2B8}" type="presParOf" srcId="{FA53FE42-7628-4ABD-9814-84DBD381B167}" destId="{D0F59E71-8866-434C-908E-B39F5D3147E6}" srcOrd="1" destOrd="0" presId="urn:microsoft.com/office/officeart/2005/8/layout/list1"/>
    <dgm:cxn modelId="{5552A95F-592B-4F07-A39C-8B4325C40CC6}" type="presParOf" srcId="{98660E15-F235-4949-BAC8-233A570ACF08}" destId="{5E9C2AEC-2507-4C18-81CB-5D9138888AB6}" srcOrd="5" destOrd="0" presId="urn:microsoft.com/office/officeart/2005/8/layout/list1"/>
    <dgm:cxn modelId="{6F7AA84B-DCE0-4DE9-B3E7-96CF4A09FE86}" type="presParOf" srcId="{98660E15-F235-4949-BAC8-233A570ACF08}" destId="{58BDE1E4-1BE6-40ED-9FA4-915B548B1CA2}" srcOrd="6" destOrd="0" presId="urn:microsoft.com/office/officeart/2005/8/layout/list1"/>
    <dgm:cxn modelId="{4FB5B548-2950-42AC-B580-C15110B1EFD4}" type="presParOf" srcId="{98660E15-F235-4949-BAC8-233A570ACF08}" destId="{B00545ED-1D86-485A-B2AC-89F6065DF251}" srcOrd="7" destOrd="0" presId="urn:microsoft.com/office/officeart/2005/8/layout/list1"/>
    <dgm:cxn modelId="{B4A77BE6-DA2C-4598-B1B5-1A2A095595BE}" type="presParOf" srcId="{98660E15-F235-4949-BAC8-233A570ACF08}" destId="{55B1C554-A405-425F-A59F-237973775FA0}" srcOrd="8" destOrd="0" presId="urn:microsoft.com/office/officeart/2005/8/layout/list1"/>
    <dgm:cxn modelId="{20D129A0-3778-405C-A518-2D6D06F2E62C}" type="presParOf" srcId="{55B1C554-A405-425F-A59F-237973775FA0}" destId="{15D6133E-32ED-4A84-8190-D34AAAAC2E3E}" srcOrd="0" destOrd="0" presId="urn:microsoft.com/office/officeart/2005/8/layout/list1"/>
    <dgm:cxn modelId="{1F04ED4A-B4E9-41F0-8300-E144DF446C40}" type="presParOf" srcId="{55B1C554-A405-425F-A59F-237973775FA0}" destId="{4C549BAD-70E3-4BB1-9346-D995891E8473}" srcOrd="1" destOrd="0" presId="urn:microsoft.com/office/officeart/2005/8/layout/list1"/>
    <dgm:cxn modelId="{5E053A74-7B3F-486A-89D2-7243DB135DDE}" type="presParOf" srcId="{98660E15-F235-4949-BAC8-233A570ACF08}" destId="{17D9F3DB-68AC-489C-861F-71E00A1B46F0}" srcOrd="9" destOrd="0" presId="urn:microsoft.com/office/officeart/2005/8/layout/list1"/>
    <dgm:cxn modelId="{2D0BAAD4-2CB7-455D-A6B0-D38C4F387436}" type="presParOf" srcId="{98660E15-F235-4949-BAC8-233A570ACF08}" destId="{43067644-D768-43EE-BD98-7313FD0BA17F}" srcOrd="10" destOrd="0" presId="urn:microsoft.com/office/officeart/2005/8/layout/list1"/>
    <dgm:cxn modelId="{FD877A88-A805-433E-86CD-3E20951D7010}" type="presParOf" srcId="{98660E15-F235-4949-BAC8-233A570ACF08}" destId="{A2FF8856-5237-4104-B2B4-AEA731515FCB}" srcOrd="11" destOrd="0" presId="urn:microsoft.com/office/officeart/2005/8/layout/list1"/>
    <dgm:cxn modelId="{CCA53590-0AD2-4E74-B66D-9369068CB152}" type="presParOf" srcId="{98660E15-F235-4949-BAC8-233A570ACF08}" destId="{701E2E8C-BEC6-46EB-9587-D859073ED45F}" srcOrd="12" destOrd="0" presId="urn:microsoft.com/office/officeart/2005/8/layout/list1"/>
    <dgm:cxn modelId="{0F863E60-DF50-40F8-8EB0-07120FD3E009}" type="presParOf" srcId="{701E2E8C-BEC6-46EB-9587-D859073ED45F}" destId="{E98C3D8F-0259-470F-BEAB-16BF7EC53D62}" srcOrd="0" destOrd="0" presId="urn:microsoft.com/office/officeart/2005/8/layout/list1"/>
    <dgm:cxn modelId="{B30951EF-48CD-40FC-A875-A1B9B1B1CAD5}" type="presParOf" srcId="{701E2E8C-BEC6-46EB-9587-D859073ED45F}" destId="{658449F3-3961-4CD6-8418-714DC6C2F02A}" srcOrd="1" destOrd="0" presId="urn:microsoft.com/office/officeart/2005/8/layout/list1"/>
    <dgm:cxn modelId="{737D3C1C-92F2-4BFA-96CD-E48B013ED787}" type="presParOf" srcId="{98660E15-F235-4949-BAC8-233A570ACF08}" destId="{D9B9FF70-EEAF-4B83-9D19-F321CD4933B7}" srcOrd="13" destOrd="0" presId="urn:microsoft.com/office/officeart/2005/8/layout/list1"/>
    <dgm:cxn modelId="{D59FAC30-3E37-403E-BF71-F8692E723AE8}" type="presParOf" srcId="{98660E15-F235-4949-BAC8-233A570ACF08}" destId="{3A37DE94-B11B-4BCF-9B5B-FA0D7D17BFF2}" srcOrd="14" destOrd="0" presId="urn:microsoft.com/office/officeart/2005/8/layout/list1"/>
    <dgm:cxn modelId="{15BFA15F-F674-46A8-BE30-EAE499D8606F}" type="presParOf" srcId="{98660E15-F235-4949-BAC8-233A570ACF08}" destId="{55201225-ED49-4752-8745-EBE5AD1AA697}" srcOrd="15" destOrd="0" presId="urn:microsoft.com/office/officeart/2005/8/layout/list1"/>
    <dgm:cxn modelId="{6EC87774-F44F-4911-BBE0-FE21FC2A6A46}" type="presParOf" srcId="{98660E15-F235-4949-BAC8-233A570ACF08}" destId="{587B22F3-C3F6-430A-98C0-FF980F0D2D54}" srcOrd="16" destOrd="0" presId="urn:microsoft.com/office/officeart/2005/8/layout/list1"/>
    <dgm:cxn modelId="{8EC1CFD6-838A-4BFB-B0E1-B53F4294BB33}" type="presParOf" srcId="{587B22F3-C3F6-430A-98C0-FF980F0D2D54}" destId="{5E5E6828-C15A-4C0A-813A-71818FF3ED77}" srcOrd="0" destOrd="0" presId="urn:microsoft.com/office/officeart/2005/8/layout/list1"/>
    <dgm:cxn modelId="{1B13CDDD-FFB4-4932-BE42-7109C1D0A404}" type="presParOf" srcId="{587B22F3-C3F6-430A-98C0-FF980F0D2D54}" destId="{FF7CEE85-EC45-4BD8-B259-871B4DB9253A}" srcOrd="1" destOrd="0" presId="urn:microsoft.com/office/officeart/2005/8/layout/list1"/>
    <dgm:cxn modelId="{B4377CB1-604C-4CB6-A4B9-CB585979638F}" type="presParOf" srcId="{98660E15-F235-4949-BAC8-233A570ACF08}" destId="{3D765CD1-30A0-444F-AEA4-5F1D735354A2}" srcOrd="17" destOrd="0" presId="urn:microsoft.com/office/officeart/2005/8/layout/list1"/>
    <dgm:cxn modelId="{6C1F1F72-B16D-4BAB-B06C-3D9145A7E864}" type="presParOf" srcId="{98660E15-F235-4949-BAC8-233A570ACF08}" destId="{9F9F82E6-C692-4AE0-9390-3FD3ECDE4D7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772D01-1714-4E6A-8C89-8635166A1C7C}" type="doc">
      <dgm:prSet loTypeId="urn:microsoft.com/office/officeart/2018/2/layout/IconVerticalSolidList" loCatId="icon" qsTypeId="urn:microsoft.com/office/officeart/2005/8/quickstyle/simple1" qsCatId="simple" csTypeId="urn:microsoft.com/office/officeart/2005/8/colors/accent4_2" csCatId="accent4" phldr="1"/>
      <dgm:spPr/>
      <dgm:t>
        <a:bodyPr/>
        <a:lstStyle/>
        <a:p>
          <a:endParaRPr lang="en-US"/>
        </a:p>
      </dgm:t>
    </dgm:pt>
    <dgm:pt modelId="{5ACA674C-C693-4B85-BE7D-B9031C5ED400}">
      <dgm:prSet/>
      <dgm:spPr/>
      <dgm:t>
        <a:bodyPr/>
        <a:lstStyle/>
        <a:p>
          <a:pPr>
            <a:lnSpc>
              <a:spcPct val="100000"/>
            </a:lnSpc>
          </a:pPr>
          <a:r>
            <a:rPr lang="nl-NL" b="1" i="0" baseline="0" dirty="0"/>
            <a:t>Stap 1: Oorsig </a:t>
          </a:r>
          <a:r>
            <a:rPr lang="nl-NL" b="0" i="0" baseline="0" dirty="0"/>
            <a:t>– blaai deur hoofstukke, titels, opsommings, prente</a:t>
          </a:r>
          <a:endParaRPr lang="en-US" b="0" dirty="0"/>
        </a:p>
      </dgm:t>
    </dgm:pt>
    <dgm:pt modelId="{B4CC6B9B-6105-4D53-8DD8-1667A0E4131E}" type="parTrans" cxnId="{F88560EA-98CB-4E24-8DED-95CE696ADF27}">
      <dgm:prSet/>
      <dgm:spPr/>
      <dgm:t>
        <a:bodyPr/>
        <a:lstStyle/>
        <a:p>
          <a:endParaRPr lang="en-US"/>
        </a:p>
      </dgm:t>
    </dgm:pt>
    <dgm:pt modelId="{C6C97286-166E-4CDA-B9A1-DF59542A8F38}" type="sibTrans" cxnId="{F88560EA-98CB-4E24-8DED-95CE696ADF27}">
      <dgm:prSet/>
      <dgm:spPr/>
      <dgm:t>
        <a:bodyPr/>
        <a:lstStyle/>
        <a:p>
          <a:endParaRPr lang="en-US"/>
        </a:p>
      </dgm:t>
    </dgm:pt>
    <dgm:pt modelId="{DCE646BD-2EFD-4F70-8AE3-5818D27997B4}">
      <dgm:prSet/>
      <dgm:spPr/>
      <dgm:t>
        <a:bodyPr/>
        <a:lstStyle/>
        <a:p>
          <a:pPr>
            <a:lnSpc>
              <a:spcPct val="100000"/>
            </a:lnSpc>
          </a:pPr>
          <a:r>
            <a:rPr lang="nl-NL" b="1" i="0" baseline="0" dirty="0"/>
            <a:t>Stap 2: Vrae </a:t>
          </a:r>
          <a:r>
            <a:rPr lang="nl-NL" b="0" i="0" baseline="0" dirty="0"/>
            <a:t>– verander opskrifte in vrae</a:t>
          </a:r>
          <a:endParaRPr lang="en-US" b="0" dirty="0"/>
        </a:p>
      </dgm:t>
    </dgm:pt>
    <dgm:pt modelId="{42F334F2-2608-4F48-9EDB-F989D6763BA9}" type="parTrans" cxnId="{863AE303-E307-4706-9223-ED7FE774B572}">
      <dgm:prSet/>
      <dgm:spPr/>
      <dgm:t>
        <a:bodyPr/>
        <a:lstStyle/>
        <a:p>
          <a:endParaRPr lang="en-US"/>
        </a:p>
      </dgm:t>
    </dgm:pt>
    <dgm:pt modelId="{B26DCCA0-562D-4775-BE3A-C3C6FD3CCA1B}" type="sibTrans" cxnId="{863AE303-E307-4706-9223-ED7FE774B572}">
      <dgm:prSet/>
      <dgm:spPr/>
      <dgm:t>
        <a:bodyPr/>
        <a:lstStyle/>
        <a:p>
          <a:endParaRPr lang="en-US"/>
        </a:p>
      </dgm:t>
    </dgm:pt>
    <dgm:pt modelId="{66958E3F-59C8-4D69-9900-9A40A5E9857D}">
      <dgm:prSet/>
      <dgm:spPr/>
      <dgm:t>
        <a:bodyPr/>
        <a:lstStyle/>
        <a:p>
          <a:pPr>
            <a:lnSpc>
              <a:spcPct val="100000"/>
            </a:lnSpc>
          </a:pPr>
          <a:r>
            <a:rPr lang="nl-NL" b="1" dirty="0"/>
            <a:t>Stap 3: Lees </a:t>
          </a:r>
          <a:r>
            <a:rPr lang="nl-NL" b="0" dirty="0"/>
            <a:t>– soek antwoorde en raak betrokke by die teks</a:t>
          </a:r>
          <a:endParaRPr lang="en-US" b="0" dirty="0"/>
        </a:p>
      </dgm:t>
    </dgm:pt>
    <dgm:pt modelId="{2A192B21-535B-4ECD-9D2B-49E68C186050}" type="parTrans" cxnId="{20EFFEE5-26A6-4F04-8E25-33CE64FB857A}">
      <dgm:prSet/>
      <dgm:spPr/>
      <dgm:t>
        <a:bodyPr/>
        <a:lstStyle/>
        <a:p>
          <a:endParaRPr lang="en-US"/>
        </a:p>
      </dgm:t>
    </dgm:pt>
    <dgm:pt modelId="{6774BBBF-0315-4BB3-B08D-A4D6AC259A33}" type="sibTrans" cxnId="{20EFFEE5-26A6-4F04-8E25-33CE64FB857A}">
      <dgm:prSet/>
      <dgm:spPr/>
      <dgm:t>
        <a:bodyPr/>
        <a:lstStyle/>
        <a:p>
          <a:endParaRPr lang="en-US"/>
        </a:p>
      </dgm:t>
    </dgm:pt>
    <dgm:pt modelId="{B6ED5265-E1DB-4714-9D91-4B86FD3F0A62}">
      <dgm:prSet/>
      <dgm:spPr/>
      <dgm:t>
        <a:bodyPr/>
        <a:lstStyle/>
        <a:p>
          <a:pPr>
            <a:lnSpc>
              <a:spcPct val="100000"/>
            </a:lnSpc>
          </a:pPr>
          <a:r>
            <a:rPr lang="nl-NL" b="1" i="0" baseline="0" dirty="0"/>
            <a:t>Stap 4: Opsom </a:t>
          </a:r>
          <a:r>
            <a:rPr lang="nl-NL" b="0" i="0" baseline="0" dirty="0"/>
            <a:t>– maak jou eie aantekeninge van die inhoud</a:t>
          </a:r>
          <a:endParaRPr lang="en-US" b="0" dirty="0"/>
        </a:p>
      </dgm:t>
    </dgm:pt>
    <dgm:pt modelId="{D93CF557-79D7-4FBF-82C7-51A7B299ECF8}" type="parTrans" cxnId="{6430A8A2-B711-4BFF-BF08-3A2909A1E87D}">
      <dgm:prSet/>
      <dgm:spPr/>
      <dgm:t>
        <a:bodyPr/>
        <a:lstStyle/>
        <a:p>
          <a:endParaRPr lang="en-US"/>
        </a:p>
      </dgm:t>
    </dgm:pt>
    <dgm:pt modelId="{9659F12F-9D39-44CE-ADA7-1C0678482D53}" type="sibTrans" cxnId="{6430A8A2-B711-4BFF-BF08-3A2909A1E87D}">
      <dgm:prSet/>
      <dgm:spPr/>
      <dgm:t>
        <a:bodyPr/>
        <a:lstStyle/>
        <a:p>
          <a:endParaRPr lang="en-US"/>
        </a:p>
      </dgm:t>
    </dgm:pt>
    <dgm:pt modelId="{4CEA51EA-15D0-49FC-8D9D-C2096895AE95}">
      <dgm:prSet/>
      <dgm:spPr/>
      <dgm:t>
        <a:bodyPr/>
        <a:lstStyle/>
        <a:p>
          <a:pPr>
            <a:lnSpc>
              <a:spcPct val="100000"/>
            </a:lnSpc>
          </a:pPr>
          <a:r>
            <a:rPr lang="nl-NL" b="1" i="0" baseline="0" dirty="0"/>
            <a:t>Stap 5: Kontrole </a:t>
          </a:r>
          <a:r>
            <a:rPr lang="nl-NL" b="0" i="0" baseline="0" dirty="0"/>
            <a:t>– maak die boek toe en antwoord in jou eie woorde</a:t>
          </a:r>
          <a:endParaRPr lang="en-US" b="0" dirty="0"/>
        </a:p>
      </dgm:t>
    </dgm:pt>
    <dgm:pt modelId="{640D17A1-4C62-49C6-A2E7-57331B6BB3F7}" type="parTrans" cxnId="{7177075E-F409-4172-BD38-6F6898D5875D}">
      <dgm:prSet/>
      <dgm:spPr/>
      <dgm:t>
        <a:bodyPr/>
        <a:lstStyle/>
        <a:p>
          <a:endParaRPr lang="en-US"/>
        </a:p>
      </dgm:t>
    </dgm:pt>
    <dgm:pt modelId="{EABBB66E-79EC-4122-AC46-6896820DEA25}" type="sibTrans" cxnId="{7177075E-F409-4172-BD38-6F6898D5875D}">
      <dgm:prSet/>
      <dgm:spPr/>
      <dgm:t>
        <a:bodyPr/>
        <a:lstStyle/>
        <a:p>
          <a:endParaRPr lang="en-US"/>
        </a:p>
      </dgm:t>
    </dgm:pt>
    <dgm:pt modelId="{38D82EFB-E5AE-45ED-A155-B49E651A3833}">
      <dgm:prSet/>
      <dgm:spPr/>
      <dgm:t>
        <a:bodyPr/>
        <a:lstStyle/>
        <a:p>
          <a:pPr>
            <a:lnSpc>
              <a:spcPct val="100000"/>
            </a:lnSpc>
          </a:pPr>
          <a:r>
            <a:rPr lang="nl-NL" b="1" i="0" baseline="0" dirty="0"/>
            <a:t>Stap 6: Hersien </a:t>
          </a:r>
          <a:r>
            <a:rPr lang="nl-NL" b="0" i="0" baseline="0" dirty="0"/>
            <a:t>– gaan weekliks deur notas om leer te versterk</a:t>
          </a:r>
          <a:endParaRPr lang="en-US" b="0" dirty="0"/>
        </a:p>
      </dgm:t>
    </dgm:pt>
    <dgm:pt modelId="{2B3EA040-2AB7-425B-9602-B8C0490AFDE9}" type="parTrans" cxnId="{EDC374D1-4301-4A5B-BCB1-E2B8FA8466E2}">
      <dgm:prSet/>
      <dgm:spPr/>
      <dgm:t>
        <a:bodyPr/>
        <a:lstStyle/>
        <a:p>
          <a:endParaRPr lang="en-US"/>
        </a:p>
      </dgm:t>
    </dgm:pt>
    <dgm:pt modelId="{9E0D92C5-D174-47C4-B3C3-6D1758239770}" type="sibTrans" cxnId="{EDC374D1-4301-4A5B-BCB1-E2B8FA8466E2}">
      <dgm:prSet/>
      <dgm:spPr/>
      <dgm:t>
        <a:bodyPr/>
        <a:lstStyle/>
        <a:p>
          <a:endParaRPr lang="en-US"/>
        </a:p>
      </dgm:t>
    </dgm:pt>
    <dgm:pt modelId="{370A76F6-BD5F-4B4F-9D80-AC8D881A49DA}" type="pres">
      <dgm:prSet presAssocID="{87772D01-1714-4E6A-8C89-8635166A1C7C}" presName="root" presStyleCnt="0">
        <dgm:presLayoutVars>
          <dgm:dir/>
          <dgm:resizeHandles val="exact"/>
        </dgm:presLayoutVars>
      </dgm:prSet>
      <dgm:spPr/>
    </dgm:pt>
    <dgm:pt modelId="{87822EA7-7B2B-449F-9F22-1E5BE8544EEC}" type="pres">
      <dgm:prSet presAssocID="{5ACA674C-C693-4B85-BE7D-B9031C5ED400}" presName="compNode" presStyleCnt="0"/>
      <dgm:spPr/>
    </dgm:pt>
    <dgm:pt modelId="{11390412-8068-4CB7-AEA9-B1AA392FC195}" type="pres">
      <dgm:prSet presAssocID="{5ACA674C-C693-4B85-BE7D-B9031C5ED400}" presName="bgRect" presStyleLbl="bgShp" presStyleIdx="0" presStyleCnt="6"/>
      <dgm:spPr/>
    </dgm:pt>
    <dgm:pt modelId="{1EAC7967-7D54-4FC4-B560-2FAAE9C27C18}" type="pres">
      <dgm:prSet presAssocID="{5ACA674C-C693-4B85-BE7D-B9031C5ED40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sed Book"/>
        </a:ext>
      </dgm:extLst>
    </dgm:pt>
    <dgm:pt modelId="{D10CDD23-0F1C-49C7-92C6-FE14F0FC78CE}" type="pres">
      <dgm:prSet presAssocID="{5ACA674C-C693-4B85-BE7D-B9031C5ED400}" presName="spaceRect" presStyleCnt="0"/>
      <dgm:spPr/>
    </dgm:pt>
    <dgm:pt modelId="{6876499F-0935-49B2-988C-705D83EBD02F}" type="pres">
      <dgm:prSet presAssocID="{5ACA674C-C693-4B85-BE7D-B9031C5ED400}" presName="parTx" presStyleLbl="revTx" presStyleIdx="0" presStyleCnt="6">
        <dgm:presLayoutVars>
          <dgm:chMax val="0"/>
          <dgm:chPref val="0"/>
        </dgm:presLayoutVars>
      </dgm:prSet>
      <dgm:spPr/>
    </dgm:pt>
    <dgm:pt modelId="{BA331F82-C90B-4816-BAFC-3BD84A89C6E7}" type="pres">
      <dgm:prSet presAssocID="{C6C97286-166E-4CDA-B9A1-DF59542A8F38}" presName="sibTrans" presStyleCnt="0"/>
      <dgm:spPr/>
    </dgm:pt>
    <dgm:pt modelId="{CFD1117A-FC4D-4E1E-A6F2-3C151D0932D6}" type="pres">
      <dgm:prSet presAssocID="{DCE646BD-2EFD-4F70-8AE3-5818D27997B4}" presName="compNode" presStyleCnt="0"/>
      <dgm:spPr/>
    </dgm:pt>
    <dgm:pt modelId="{2611C6F2-59A3-4300-9847-C8DD29B7357B}" type="pres">
      <dgm:prSet presAssocID="{DCE646BD-2EFD-4F70-8AE3-5818D27997B4}" presName="bgRect" presStyleLbl="bgShp" presStyleIdx="1" presStyleCnt="6"/>
      <dgm:spPr/>
    </dgm:pt>
    <dgm:pt modelId="{8A6A3A8B-32EC-4ADD-836E-17EC93665379}" type="pres">
      <dgm:prSet presAssocID="{DCE646BD-2EFD-4F70-8AE3-5818D27997B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7C9EF200-8147-4BD3-AFB6-66C94EF63195}" type="pres">
      <dgm:prSet presAssocID="{DCE646BD-2EFD-4F70-8AE3-5818D27997B4}" presName="spaceRect" presStyleCnt="0"/>
      <dgm:spPr/>
    </dgm:pt>
    <dgm:pt modelId="{D65FD176-5BB7-44E8-B685-319BE0666C3E}" type="pres">
      <dgm:prSet presAssocID="{DCE646BD-2EFD-4F70-8AE3-5818D27997B4}" presName="parTx" presStyleLbl="revTx" presStyleIdx="1" presStyleCnt="6">
        <dgm:presLayoutVars>
          <dgm:chMax val="0"/>
          <dgm:chPref val="0"/>
        </dgm:presLayoutVars>
      </dgm:prSet>
      <dgm:spPr/>
    </dgm:pt>
    <dgm:pt modelId="{EE4CE437-5692-45E7-BA8C-072DF8F27CCF}" type="pres">
      <dgm:prSet presAssocID="{B26DCCA0-562D-4775-BE3A-C3C6FD3CCA1B}" presName="sibTrans" presStyleCnt="0"/>
      <dgm:spPr/>
    </dgm:pt>
    <dgm:pt modelId="{88AC90D9-BC00-469C-8CCA-3C1A0F4A0FE6}" type="pres">
      <dgm:prSet presAssocID="{66958E3F-59C8-4D69-9900-9A40A5E9857D}" presName="compNode" presStyleCnt="0"/>
      <dgm:spPr/>
    </dgm:pt>
    <dgm:pt modelId="{9DC1EF1A-E6ED-4AF4-99BF-A2CD4DEAE0C7}" type="pres">
      <dgm:prSet presAssocID="{66958E3F-59C8-4D69-9900-9A40A5E9857D}" presName="bgRect" presStyleLbl="bgShp" presStyleIdx="2" presStyleCnt="6"/>
      <dgm:spPr/>
    </dgm:pt>
    <dgm:pt modelId="{4A13DCE8-AB5F-4CCB-9504-11D3CA54BB0C}" type="pres">
      <dgm:prSet presAssocID="{66958E3F-59C8-4D69-9900-9A40A5E9857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search"/>
        </a:ext>
      </dgm:extLst>
    </dgm:pt>
    <dgm:pt modelId="{F46F9CA6-B152-4482-B121-1A432356250A}" type="pres">
      <dgm:prSet presAssocID="{66958E3F-59C8-4D69-9900-9A40A5E9857D}" presName="spaceRect" presStyleCnt="0"/>
      <dgm:spPr/>
    </dgm:pt>
    <dgm:pt modelId="{AD118EFA-6295-4A1A-B157-2A22BA415CE8}" type="pres">
      <dgm:prSet presAssocID="{66958E3F-59C8-4D69-9900-9A40A5E9857D}" presName="parTx" presStyleLbl="revTx" presStyleIdx="2" presStyleCnt="6">
        <dgm:presLayoutVars>
          <dgm:chMax val="0"/>
          <dgm:chPref val="0"/>
        </dgm:presLayoutVars>
      </dgm:prSet>
      <dgm:spPr/>
    </dgm:pt>
    <dgm:pt modelId="{28D914FE-F977-4928-B21A-1F201AA0694A}" type="pres">
      <dgm:prSet presAssocID="{6774BBBF-0315-4BB3-B08D-A4D6AC259A33}" presName="sibTrans" presStyleCnt="0"/>
      <dgm:spPr/>
    </dgm:pt>
    <dgm:pt modelId="{315B6B71-CEF9-42AC-BBE3-212BA28C4BAC}" type="pres">
      <dgm:prSet presAssocID="{B6ED5265-E1DB-4714-9D91-4B86FD3F0A62}" presName="compNode" presStyleCnt="0"/>
      <dgm:spPr/>
    </dgm:pt>
    <dgm:pt modelId="{7971FC09-F547-4835-8620-E94D23454F07}" type="pres">
      <dgm:prSet presAssocID="{B6ED5265-E1DB-4714-9D91-4B86FD3F0A62}" presName="bgRect" presStyleLbl="bgShp" presStyleIdx="3" presStyleCnt="6"/>
      <dgm:spPr/>
    </dgm:pt>
    <dgm:pt modelId="{C4D23A31-3B8B-491B-AE2F-1E937ED4E810}" type="pres">
      <dgm:prSet presAssocID="{B6ED5265-E1DB-4714-9D91-4B86FD3F0A6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otes"/>
        </a:ext>
      </dgm:extLst>
    </dgm:pt>
    <dgm:pt modelId="{96A98D0A-F4D2-4818-A08A-2B859F5DAE41}" type="pres">
      <dgm:prSet presAssocID="{B6ED5265-E1DB-4714-9D91-4B86FD3F0A62}" presName="spaceRect" presStyleCnt="0"/>
      <dgm:spPr/>
    </dgm:pt>
    <dgm:pt modelId="{77A754FE-8B95-4126-9277-8FDA2266FEAC}" type="pres">
      <dgm:prSet presAssocID="{B6ED5265-E1DB-4714-9D91-4B86FD3F0A62}" presName="parTx" presStyleLbl="revTx" presStyleIdx="3" presStyleCnt="6">
        <dgm:presLayoutVars>
          <dgm:chMax val="0"/>
          <dgm:chPref val="0"/>
        </dgm:presLayoutVars>
      </dgm:prSet>
      <dgm:spPr/>
    </dgm:pt>
    <dgm:pt modelId="{5C44AB9E-DF63-40BA-A2D9-EE8770FBD848}" type="pres">
      <dgm:prSet presAssocID="{9659F12F-9D39-44CE-ADA7-1C0678482D53}" presName="sibTrans" presStyleCnt="0"/>
      <dgm:spPr/>
    </dgm:pt>
    <dgm:pt modelId="{129DDBA8-249B-49A6-BB9A-E703B656AB39}" type="pres">
      <dgm:prSet presAssocID="{4CEA51EA-15D0-49FC-8D9D-C2096895AE95}" presName="compNode" presStyleCnt="0"/>
      <dgm:spPr/>
    </dgm:pt>
    <dgm:pt modelId="{BCF2CBA9-1AA0-4C36-ABA2-59C4DF0898F1}" type="pres">
      <dgm:prSet presAssocID="{4CEA51EA-15D0-49FC-8D9D-C2096895AE95}" presName="bgRect" presStyleLbl="bgShp" presStyleIdx="4" presStyleCnt="6"/>
      <dgm:spPr/>
    </dgm:pt>
    <dgm:pt modelId="{9E76CF0C-4BB7-490D-8AF0-C0D80371B7D0}" type="pres">
      <dgm:prSet presAssocID="{4CEA51EA-15D0-49FC-8D9D-C2096895AE9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ument"/>
        </a:ext>
      </dgm:extLst>
    </dgm:pt>
    <dgm:pt modelId="{DCC9666B-77EF-4799-8ABF-E3CAFA3E7A21}" type="pres">
      <dgm:prSet presAssocID="{4CEA51EA-15D0-49FC-8D9D-C2096895AE95}" presName="spaceRect" presStyleCnt="0"/>
      <dgm:spPr/>
    </dgm:pt>
    <dgm:pt modelId="{1FDBC371-7F99-47B1-B7BC-82DF537BCED6}" type="pres">
      <dgm:prSet presAssocID="{4CEA51EA-15D0-49FC-8D9D-C2096895AE95}" presName="parTx" presStyleLbl="revTx" presStyleIdx="4" presStyleCnt="6">
        <dgm:presLayoutVars>
          <dgm:chMax val="0"/>
          <dgm:chPref val="0"/>
        </dgm:presLayoutVars>
      </dgm:prSet>
      <dgm:spPr/>
    </dgm:pt>
    <dgm:pt modelId="{7C400739-02CF-479A-B1DD-918117624FD8}" type="pres">
      <dgm:prSet presAssocID="{EABBB66E-79EC-4122-AC46-6896820DEA25}" presName="sibTrans" presStyleCnt="0"/>
      <dgm:spPr/>
    </dgm:pt>
    <dgm:pt modelId="{9F1817B6-C640-4331-9E55-880D50D64A96}" type="pres">
      <dgm:prSet presAssocID="{38D82EFB-E5AE-45ED-A155-B49E651A3833}" presName="compNode" presStyleCnt="0"/>
      <dgm:spPr/>
    </dgm:pt>
    <dgm:pt modelId="{53ECBADA-F583-471D-B5F9-8CB4AE39D3BC}" type="pres">
      <dgm:prSet presAssocID="{38D82EFB-E5AE-45ED-A155-B49E651A3833}" presName="bgRect" presStyleLbl="bgShp" presStyleIdx="5" presStyleCnt="6"/>
      <dgm:spPr/>
    </dgm:pt>
    <dgm:pt modelId="{9E2F3A29-D21D-429D-9240-CCB87E54644A}" type="pres">
      <dgm:prSet presAssocID="{38D82EFB-E5AE-45ED-A155-B49E651A383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lassroom"/>
        </a:ext>
      </dgm:extLst>
    </dgm:pt>
    <dgm:pt modelId="{AC634564-2C82-4294-AD5A-D35DD392E578}" type="pres">
      <dgm:prSet presAssocID="{38D82EFB-E5AE-45ED-A155-B49E651A3833}" presName="spaceRect" presStyleCnt="0"/>
      <dgm:spPr/>
    </dgm:pt>
    <dgm:pt modelId="{D11B6500-0049-4BD6-A5AC-0973A530B68F}" type="pres">
      <dgm:prSet presAssocID="{38D82EFB-E5AE-45ED-A155-B49E651A3833}" presName="parTx" presStyleLbl="revTx" presStyleIdx="5" presStyleCnt="6">
        <dgm:presLayoutVars>
          <dgm:chMax val="0"/>
          <dgm:chPref val="0"/>
        </dgm:presLayoutVars>
      </dgm:prSet>
      <dgm:spPr/>
    </dgm:pt>
  </dgm:ptLst>
  <dgm:cxnLst>
    <dgm:cxn modelId="{863AE303-E307-4706-9223-ED7FE774B572}" srcId="{87772D01-1714-4E6A-8C89-8635166A1C7C}" destId="{DCE646BD-2EFD-4F70-8AE3-5818D27997B4}" srcOrd="1" destOrd="0" parTransId="{42F334F2-2608-4F48-9EDB-F989D6763BA9}" sibTransId="{B26DCCA0-562D-4775-BE3A-C3C6FD3CCA1B}"/>
    <dgm:cxn modelId="{DD73A714-EF66-4B2E-97DF-06C0A20C9191}" type="presOf" srcId="{87772D01-1714-4E6A-8C89-8635166A1C7C}" destId="{370A76F6-BD5F-4B4F-9D80-AC8D881A49DA}" srcOrd="0" destOrd="0" presId="urn:microsoft.com/office/officeart/2018/2/layout/IconVerticalSolidList"/>
    <dgm:cxn modelId="{7177075E-F409-4172-BD38-6F6898D5875D}" srcId="{87772D01-1714-4E6A-8C89-8635166A1C7C}" destId="{4CEA51EA-15D0-49FC-8D9D-C2096895AE95}" srcOrd="4" destOrd="0" parTransId="{640D17A1-4C62-49C6-A2E7-57331B6BB3F7}" sibTransId="{EABBB66E-79EC-4122-AC46-6896820DEA25}"/>
    <dgm:cxn modelId="{4EEDC448-128F-4D33-94FB-F80E70390627}" type="presOf" srcId="{4CEA51EA-15D0-49FC-8D9D-C2096895AE95}" destId="{1FDBC371-7F99-47B1-B7BC-82DF537BCED6}" srcOrd="0" destOrd="0" presId="urn:microsoft.com/office/officeart/2018/2/layout/IconVerticalSolidList"/>
    <dgm:cxn modelId="{14974753-81D4-4912-A2AB-DAE0FABDB518}" type="presOf" srcId="{66958E3F-59C8-4D69-9900-9A40A5E9857D}" destId="{AD118EFA-6295-4A1A-B157-2A22BA415CE8}" srcOrd="0" destOrd="0" presId="urn:microsoft.com/office/officeart/2018/2/layout/IconVerticalSolidList"/>
    <dgm:cxn modelId="{73014A7A-6976-429E-AA70-9BDEB1697830}" type="presOf" srcId="{38D82EFB-E5AE-45ED-A155-B49E651A3833}" destId="{D11B6500-0049-4BD6-A5AC-0973A530B68F}" srcOrd="0" destOrd="0" presId="urn:microsoft.com/office/officeart/2018/2/layout/IconVerticalSolidList"/>
    <dgm:cxn modelId="{83AA0E86-82D8-47DD-827C-436168D82454}" type="presOf" srcId="{DCE646BD-2EFD-4F70-8AE3-5818D27997B4}" destId="{D65FD176-5BB7-44E8-B685-319BE0666C3E}" srcOrd="0" destOrd="0" presId="urn:microsoft.com/office/officeart/2018/2/layout/IconVerticalSolidList"/>
    <dgm:cxn modelId="{6430A8A2-B711-4BFF-BF08-3A2909A1E87D}" srcId="{87772D01-1714-4E6A-8C89-8635166A1C7C}" destId="{B6ED5265-E1DB-4714-9D91-4B86FD3F0A62}" srcOrd="3" destOrd="0" parTransId="{D93CF557-79D7-4FBF-82C7-51A7B299ECF8}" sibTransId="{9659F12F-9D39-44CE-ADA7-1C0678482D53}"/>
    <dgm:cxn modelId="{D26107BE-0891-485A-858A-005B25C54B93}" type="presOf" srcId="{5ACA674C-C693-4B85-BE7D-B9031C5ED400}" destId="{6876499F-0935-49B2-988C-705D83EBD02F}" srcOrd="0" destOrd="0" presId="urn:microsoft.com/office/officeart/2018/2/layout/IconVerticalSolidList"/>
    <dgm:cxn modelId="{EDC374D1-4301-4A5B-BCB1-E2B8FA8466E2}" srcId="{87772D01-1714-4E6A-8C89-8635166A1C7C}" destId="{38D82EFB-E5AE-45ED-A155-B49E651A3833}" srcOrd="5" destOrd="0" parTransId="{2B3EA040-2AB7-425B-9602-B8C0490AFDE9}" sibTransId="{9E0D92C5-D174-47C4-B3C3-6D1758239770}"/>
    <dgm:cxn modelId="{65D7CEE1-6040-4D98-AB49-6DA3A343D6FA}" type="presOf" srcId="{B6ED5265-E1DB-4714-9D91-4B86FD3F0A62}" destId="{77A754FE-8B95-4126-9277-8FDA2266FEAC}" srcOrd="0" destOrd="0" presId="urn:microsoft.com/office/officeart/2018/2/layout/IconVerticalSolidList"/>
    <dgm:cxn modelId="{20EFFEE5-26A6-4F04-8E25-33CE64FB857A}" srcId="{87772D01-1714-4E6A-8C89-8635166A1C7C}" destId="{66958E3F-59C8-4D69-9900-9A40A5E9857D}" srcOrd="2" destOrd="0" parTransId="{2A192B21-535B-4ECD-9D2B-49E68C186050}" sibTransId="{6774BBBF-0315-4BB3-B08D-A4D6AC259A33}"/>
    <dgm:cxn modelId="{F88560EA-98CB-4E24-8DED-95CE696ADF27}" srcId="{87772D01-1714-4E6A-8C89-8635166A1C7C}" destId="{5ACA674C-C693-4B85-BE7D-B9031C5ED400}" srcOrd="0" destOrd="0" parTransId="{B4CC6B9B-6105-4D53-8DD8-1667A0E4131E}" sibTransId="{C6C97286-166E-4CDA-B9A1-DF59542A8F38}"/>
    <dgm:cxn modelId="{43F235F1-CC64-4547-8E26-C4EB827B1C37}" type="presParOf" srcId="{370A76F6-BD5F-4B4F-9D80-AC8D881A49DA}" destId="{87822EA7-7B2B-449F-9F22-1E5BE8544EEC}" srcOrd="0" destOrd="0" presId="urn:microsoft.com/office/officeart/2018/2/layout/IconVerticalSolidList"/>
    <dgm:cxn modelId="{55B68240-5CC1-4063-B87D-A016F9BE19DB}" type="presParOf" srcId="{87822EA7-7B2B-449F-9F22-1E5BE8544EEC}" destId="{11390412-8068-4CB7-AEA9-B1AA392FC195}" srcOrd="0" destOrd="0" presId="urn:microsoft.com/office/officeart/2018/2/layout/IconVerticalSolidList"/>
    <dgm:cxn modelId="{AEADAB4C-BA25-4BD3-8C01-FBD982D25B08}" type="presParOf" srcId="{87822EA7-7B2B-449F-9F22-1E5BE8544EEC}" destId="{1EAC7967-7D54-4FC4-B560-2FAAE9C27C18}" srcOrd="1" destOrd="0" presId="urn:microsoft.com/office/officeart/2018/2/layout/IconVerticalSolidList"/>
    <dgm:cxn modelId="{4125ECCE-7883-4A78-A27E-07A2F99411B9}" type="presParOf" srcId="{87822EA7-7B2B-449F-9F22-1E5BE8544EEC}" destId="{D10CDD23-0F1C-49C7-92C6-FE14F0FC78CE}" srcOrd="2" destOrd="0" presId="urn:microsoft.com/office/officeart/2018/2/layout/IconVerticalSolidList"/>
    <dgm:cxn modelId="{5F78D18B-1C34-47A8-9DF4-35B9DDD7D7A3}" type="presParOf" srcId="{87822EA7-7B2B-449F-9F22-1E5BE8544EEC}" destId="{6876499F-0935-49B2-988C-705D83EBD02F}" srcOrd="3" destOrd="0" presId="urn:microsoft.com/office/officeart/2018/2/layout/IconVerticalSolidList"/>
    <dgm:cxn modelId="{E3DC68A7-97CA-4D5B-BF90-133F3A0B6C9A}" type="presParOf" srcId="{370A76F6-BD5F-4B4F-9D80-AC8D881A49DA}" destId="{BA331F82-C90B-4816-BAFC-3BD84A89C6E7}" srcOrd="1" destOrd="0" presId="urn:microsoft.com/office/officeart/2018/2/layout/IconVerticalSolidList"/>
    <dgm:cxn modelId="{52812F00-2E80-4ADB-8182-FFE7967F0A38}" type="presParOf" srcId="{370A76F6-BD5F-4B4F-9D80-AC8D881A49DA}" destId="{CFD1117A-FC4D-4E1E-A6F2-3C151D0932D6}" srcOrd="2" destOrd="0" presId="urn:microsoft.com/office/officeart/2018/2/layout/IconVerticalSolidList"/>
    <dgm:cxn modelId="{5965D81C-885D-44A4-9E00-A966EFBECE70}" type="presParOf" srcId="{CFD1117A-FC4D-4E1E-A6F2-3C151D0932D6}" destId="{2611C6F2-59A3-4300-9847-C8DD29B7357B}" srcOrd="0" destOrd="0" presId="urn:microsoft.com/office/officeart/2018/2/layout/IconVerticalSolidList"/>
    <dgm:cxn modelId="{690FC518-D253-436B-A078-71AF63260167}" type="presParOf" srcId="{CFD1117A-FC4D-4E1E-A6F2-3C151D0932D6}" destId="{8A6A3A8B-32EC-4ADD-836E-17EC93665379}" srcOrd="1" destOrd="0" presId="urn:microsoft.com/office/officeart/2018/2/layout/IconVerticalSolidList"/>
    <dgm:cxn modelId="{7034BB87-389C-4F9F-B3F8-E40B5C8BC52B}" type="presParOf" srcId="{CFD1117A-FC4D-4E1E-A6F2-3C151D0932D6}" destId="{7C9EF200-8147-4BD3-AFB6-66C94EF63195}" srcOrd="2" destOrd="0" presId="urn:microsoft.com/office/officeart/2018/2/layout/IconVerticalSolidList"/>
    <dgm:cxn modelId="{51BC1DCD-5728-4369-A9A8-50CF3BC0E5D1}" type="presParOf" srcId="{CFD1117A-FC4D-4E1E-A6F2-3C151D0932D6}" destId="{D65FD176-5BB7-44E8-B685-319BE0666C3E}" srcOrd="3" destOrd="0" presId="urn:microsoft.com/office/officeart/2018/2/layout/IconVerticalSolidList"/>
    <dgm:cxn modelId="{72B60C92-BBF0-40BC-9522-C313D7B7E5E1}" type="presParOf" srcId="{370A76F6-BD5F-4B4F-9D80-AC8D881A49DA}" destId="{EE4CE437-5692-45E7-BA8C-072DF8F27CCF}" srcOrd="3" destOrd="0" presId="urn:microsoft.com/office/officeart/2018/2/layout/IconVerticalSolidList"/>
    <dgm:cxn modelId="{54E5E6F1-9BE6-40DD-9CEF-B21C813AF4ED}" type="presParOf" srcId="{370A76F6-BD5F-4B4F-9D80-AC8D881A49DA}" destId="{88AC90D9-BC00-469C-8CCA-3C1A0F4A0FE6}" srcOrd="4" destOrd="0" presId="urn:microsoft.com/office/officeart/2018/2/layout/IconVerticalSolidList"/>
    <dgm:cxn modelId="{6C5FACA1-27CE-48AA-9BA9-95ED513450C0}" type="presParOf" srcId="{88AC90D9-BC00-469C-8CCA-3C1A0F4A0FE6}" destId="{9DC1EF1A-E6ED-4AF4-99BF-A2CD4DEAE0C7}" srcOrd="0" destOrd="0" presId="urn:microsoft.com/office/officeart/2018/2/layout/IconVerticalSolidList"/>
    <dgm:cxn modelId="{B384E31C-FB11-4D39-AA9D-ED8AF0A0B59E}" type="presParOf" srcId="{88AC90D9-BC00-469C-8CCA-3C1A0F4A0FE6}" destId="{4A13DCE8-AB5F-4CCB-9504-11D3CA54BB0C}" srcOrd="1" destOrd="0" presId="urn:microsoft.com/office/officeart/2018/2/layout/IconVerticalSolidList"/>
    <dgm:cxn modelId="{27A869EF-E14B-4FE1-8A1B-870AD1A308E3}" type="presParOf" srcId="{88AC90D9-BC00-469C-8CCA-3C1A0F4A0FE6}" destId="{F46F9CA6-B152-4482-B121-1A432356250A}" srcOrd="2" destOrd="0" presId="urn:microsoft.com/office/officeart/2018/2/layout/IconVerticalSolidList"/>
    <dgm:cxn modelId="{C1DD9D80-DC9F-4B6C-BF61-830D68C1F96D}" type="presParOf" srcId="{88AC90D9-BC00-469C-8CCA-3C1A0F4A0FE6}" destId="{AD118EFA-6295-4A1A-B157-2A22BA415CE8}" srcOrd="3" destOrd="0" presId="urn:microsoft.com/office/officeart/2018/2/layout/IconVerticalSolidList"/>
    <dgm:cxn modelId="{C21D476D-A0B9-4C3B-86BB-E83115A061C0}" type="presParOf" srcId="{370A76F6-BD5F-4B4F-9D80-AC8D881A49DA}" destId="{28D914FE-F977-4928-B21A-1F201AA0694A}" srcOrd="5" destOrd="0" presId="urn:microsoft.com/office/officeart/2018/2/layout/IconVerticalSolidList"/>
    <dgm:cxn modelId="{BE76C1FE-F82B-41D5-AC8D-1559564E7FDB}" type="presParOf" srcId="{370A76F6-BD5F-4B4F-9D80-AC8D881A49DA}" destId="{315B6B71-CEF9-42AC-BBE3-212BA28C4BAC}" srcOrd="6" destOrd="0" presId="urn:microsoft.com/office/officeart/2018/2/layout/IconVerticalSolidList"/>
    <dgm:cxn modelId="{DC3CA198-0F0C-4303-A2A2-20C75AE37820}" type="presParOf" srcId="{315B6B71-CEF9-42AC-BBE3-212BA28C4BAC}" destId="{7971FC09-F547-4835-8620-E94D23454F07}" srcOrd="0" destOrd="0" presId="urn:microsoft.com/office/officeart/2018/2/layout/IconVerticalSolidList"/>
    <dgm:cxn modelId="{45CA6506-F13E-41D1-A251-81ACDCC19C78}" type="presParOf" srcId="{315B6B71-CEF9-42AC-BBE3-212BA28C4BAC}" destId="{C4D23A31-3B8B-491B-AE2F-1E937ED4E810}" srcOrd="1" destOrd="0" presId="urn:microsoft.com/office/officeart/2018/2/layout/IconVerticalSolidList"/>
    <dgm:cxn modelId="{19A20BE7-7930-457D-9268-9D457E8F5C98}" type="presParOf" srcId="{315B6B71-CEF9-42AC-BBE3-212BA28C4BAC}" destId="{96A98D0A-F4D2-4818-A08A-2B859F5DAE41}" srcOrd="2" destOrd="0" presId="urn:microsoft.com/office/officeart/2018/2/layout/IconVerticalSolidList"/>
    <dgm:cxn modelId="{39380E14-3A0F-4081-AC7D-1B18D21B4B67}" type="presParOf" srcId="{315B6B71-CEF9-42AC-BBE3-212BA28C4BAC}" destId="{77A754FE-8B95-4126-9277-8FDA2266FEAC}" srcOrd="3" destOrd="0" presId="urn:microsoft.com/office/officeart/2018/2/layout/IconVerticalSolidList"/>
    <dgm:cxn modelId="{A8AB4F42-1A04-4B5E-9D20-7485999DF88B}" type="presParOf" srcId="{370A76F6-BD5F-4B4F-9D80-AC8D881A49DA}" destId="{5C44AB9E-DF63-40BA-A2D9-EE8770FBD848}" srcOrd="7" destOrd="0" presId="urn:microsoft.com/office/officeart/2018/2/layout/IconVerticalSolidList"/>
    <dgm:cxn modelId="{3A598B7B-58F5-42F5-8E4D-692B14B48D70}" type="presParOf" srcId="{370A76F6-BD5F-4B4F-9D80-AC8D881A49DA}" destId="{129DDBA8-249B-49A6-BB9A-E703B656AB39}" srcOrd="8" destOrd="0" presId="urn:microsoft.com/office/officeart/2018/2/layout/IconVerticalSolidList"/>
    <dgm:cxn modelId="{BB3963F0-9EBE-4E1F-9313-094ABB85E78C}" type="presParOf" srcId="{129DDBA8-249B-49A6-BB9A-E703B656AB39}" destId="{BCF2CBA9-1AA0-4C36-ABA2-59C4DF0898F1}" srcOrd="0" destOrd="0" presId="urn:microsoft.com/office/officeart/2018/2/layout/IconVerticalSolidList"/>
    <dgm:cxn modelId="{7FF97369-F9F2-407E-9A2E-598E91008FFC}" type="presParOf" srcId="{129DDBA8-249B-49A6-BB9A-E703B656AB39}" destId="{9E76CF0C-4BB7-490D-8AF0-C0D80371B7D0}" srcOrd="1" destOrd="0" presId="urn:microsoft.com/office/officeart/2018/2/layout/IconVerticalSolidList"/>
    <dgm:cxn modelId="{B0C9A754-B261-4320-B10A-9BF2947EDB67}" type="presParOf" srcId="{129DDBA8-249B-49A6-BB9A-E703B656AB39}" destId="{DCC9666B-77EF-4799-8ABF-E3CAFA3E7A21}" srcOrd="2" destOrd="0" presId="urn:microsoft.com/office/officeart/2018/2/layout/IconVerticalSolidList"/>
    <dgm:cxn modelId="{34D41CF2-0E5F-477A-9CD4-9AA1C9EE3AA1}" type="presParOf" srcId="{129DDBA8-249B-49A6-BB9A-E703B656AB39}" destId="{1FDBC371-7F99-47B1-B7BC-82DF537BCED6}" srcOrd="3" destOrd="0" presId="urn:microsoft.com/office/officeart/2018/2/layout/IconVerticalSolidList"/>
    <dgm:cxn modelId="{F7F2FF82-65DC-4837-BAB1-760AA3E68E5F}" type="presParOf" srcId="{370A76F6-BD5F-4B4F-9D80-AC8D881A49DA}" destId="{7C400739-02CF-479A-B1DD-918117624FD8}" srcOrd="9" destOrd="0" presId="urn:microsoft.com/office/officeart/2018/2/layout/IconVerticalSolidList"/>
    <dgm:cxn modelId="{68D1B09B-3236-42FC-833E-661372E7DA1B}" type="presParOf" srcId="{370A76F6-BD5F-4B4F-9D80-AC8D881A49DA}" destId="{9F1817B6-C640-4331-9E55-880D50D64A96}" srcOrd="10" destOrd="0" presId="urn:microsoft.com/office/officeart/2018/2/layout/IconVerticalSolidList"/>
    <dgm:cxn modelId="{DE2E3F06-4B55-426A-8FF9-2501A3E9D210}" type="presParOf" srcId="{9F1817B6-C640-4331-9E55-880D50D64A96}" destId="{53ECBADA-F583-471D-B5F9-8CB4AE39D3BC}" srcOrd="0" destOrd="0" presId="urn:microsoft.com/office/officeart/2018/2/layout/IconVerticalSolidList"/>
    <dgm:cxn modelId="{05B0822B-069F-48AB-AB35-4801D7990242}" type="presParOf" srcId="{9F1817B6-C640-4331-9E55-880D50D64A96}" destId="{9E2F3A29-D21D-429D-9240-CCB87E54644A}" srcOrd="1" destOrd="0" presId="urn:microsoft.com/office/officeart/2018/2/layout/IconVerticalSolidList"/>
    <dgm:cxn modelId="{B94C5F94-148E-47B8-83C7-4CDAE7C9B2E4}" type="presParOf" srcId="{9F1817B6-C640-4331-9E55-880D50D64A96}" destId="{AC634564-2C82-4294-AD5A-D35DD392E578}" srcOrd="2" destOrd="0" presId="urn:microsoft.com/office/officeart/2018/2/layout/IconVerticalSolidList"/>
    <dgm:cxn modelId="{4419A47A-AACB-4191-91F8-0B963F518F45}" type="presParOf" srcId="{9F1817B6-C640-4331-9E55-880D50D64A96}" destId="{D11B6500-0049-4BD6-A5AC-0973A530B6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CBCCB-ED5C-4FB2-A35C-687ECA3D2043}" type="doc">
      <dgm:prSet loTypeId="urn:microsoft.com/office/officeart/2018/2/layout/IconCircleList" loCatId="icon" qsTypeId="urn:microsoft.com/office/officeart/2005/8/quickstyle/simple1" qsCatId="simple" csTypeId="urn:microsoft.com/office/officeart/2005/8/colors/accent4_3" csCatId="accent4" phldr="1"/>
      <dgm:spPr/>
      <dgm:t>
        <a:bodyPr/>
        <a:lstStyle/>
        <a:p>
          <a:endParaRPr lang="en-US"/>
        </a:p>
      </dgm:t>
    </dgm:pt>
    <dgm:pt modelId="{CFB9810C-B51D-4FF3-8B8A-838959802663}">
      <dgm:prSet/>
      <dgm:spPr/>
      <dgm:t>
        <a:bodyPr/>
        <a:lstStyle/>
        <a:p>
          <a:pPr>
            <a:lnSpc>
              <a:spcPct val="100000"/>
            </a:lnSpc>
          </a:pPr>
          <a:r>
            <a:rPr lang="en-US" b="1" i="0" baseline="0" dirty="0" err="1"/>
            <a:t>Vluglees</a:t>
          </a:r>
          <a:r>
            <a:rPr lang="en-US" b="1" i="0" baseline="0" dirty="0"/>
            <a:t>: </a:t>
          </a:r>
          <a:r>
            <a:rPr lang="en-US" b="0" i="0" baseline="0" dirty="0" err="1"/>
            <a:t>Vinnige</a:t>
          </a:r>
          <a:r>
            <a:rPr lang="en-US" b="0" i="0" baseline="0" dirty="0"/>
            <a:t> </a:t>
          </a:r>
          <a:r>
            <a:rPr lang="en-US" b="0" i="0" baseline="0" dirty="0" err="1"/>
            <a:t>oorsig</a:t>
          </a:r>
          <a:r>
            <a:rPr lang="en-US" b="0" i="0" baseline="0" dirty="0"/>
            <a:t>, </a:t>
          </a:r>
          <a:r>
            <a:rPr lang="en-US" b="0" i="0" baseline="0" dirty="0" err="1"/>
            <a:t>kies</a:t>
          </a:r>
          <a:r>
            <a:rPr lang="en-US" b="0" i="0" baseline="0" dirty="0"/>
            <a:t> </a:t>
          </a:r>
          <a:r>
            <a:rPr lang="en-US" b="0" i="0" baseline="0" dirty="0" err="1"/>
            <a:t>hooftemas</a:t>
          </a:r>
          <a:endParaRPr lang="en-US" dirty="0"/>
        </a:p>
      </dgm:t>
    </dgm:pt>
    <dgm:pt modelId="{0E403212-0BFD-4FF8-930A-0794D58F3476}" type="parTrans" cxnId="{2ABD5C2A-6553-4FC3-9A9F-2F2586F63137}">
      <dgm:prSet/>
      <dgm:spPr/>
      <dgm:t>
        <a:bodyPr/>
        <a:lstStyle/>
        <a:p>
          <a:endParaRPr lang="en-US"/>
        </a:p>
      </dgm:t>
    </dgm:pt>
    <dgm:pt modelId="{38B61A98-D63F-4FD1-80A2-506B190EE116}" type="sibTrans" cxnId="{2ABD5C2A-6553-4FC3-9A9F-2F2586F63137}">
      <dgm:prSet/>
      <dgm:spPr/>
      <dgm:t>
        <a:bodyPr/>
        <a:lstStyle/>
        <a:p>
          <a:pPr>
            <a:lnSpc>
              <a:spcPct val="100000"/>
            </a:lnSpc>
          </a:pPr>
          <a:endParaRPr lang="en-US"/>
        </a:p>
      </dgm:t>
    </dgm:pt>
    <dgm:pt modelId="{BB33D198-34D2-4F2F-88D4-EC4844CBC709}">
      <dgm:prSet/>
      <dgm:spPr/>
      <dgm:t>
        <a:bodyPr/>
        <a:lstStyle/>
        <a:p>
          <a:pPr>
            <a:lnSpc>
              <a:spcPct val="100000"/>
            </a:lnSpc>
          </a:pPr>
          <a:r>
            <a:rPr lang="en-US" b="1" i="0" baseline="0" dirty="0" err="1"/>
            <a:t>Soeklees</a:t>
          </a:r>
          <a:r>
            <a:rPr lang="en-US" b="0" i="0" baseline="0" dirty="0"/>
            <a:t>: </a:t>
          </a:r>
          <a:r>
            <a:rPr lang="nl-NL" b="0" i="0" baseline="0" dirty="0"/>
            <a:t>Op soek na spesifieke feite of name</a:t>
          </a:r>
          <a:endParaRPr lang="en-US" dirty="0"/>
        </a:p>
      </dgm:t>
    </dgm:pt>
    <dgm:pt modelId="{370B2447-9C05-437A-8CDD-4808F0AA04B7}" type="parTrans" cxnId="{38BC0BA0-1F3A-4688-8FB7-B4B79BE8A82F}">
      <dgm:prSet/>
      <dgm:spPr/>
      <dgm:t>
        <a:bodyPr/>
        <a:lstStyle/>
        <a:p>
          <a:endParaRPr lang="en-US"/>
        </a:p>
      </dgm:t>
    </dgm:pt>
    <dgm:pt modelId="{C155F89A-6AF0-4CD5-9097-D7B9C5B42076}" type="sibTrans" cxnId="{38BC0BA0-1F3A-4688-8FB7-B4B79BE8A82F}">
      <dgm:prSet/>
      <dgm:spPr/>
      <dgm:t>
        <a:bodyPr/>
        <a:lstStyle/>
        <a:p>
          <a:pPr>
            <a:lnSpc>
              <a:spcPct val="100000"/>
            </a:lnSpc>
          </a:pPr>
          <a:endParaRPr lang="en-US"/>
        </a:p>
      </dgm:t>
    </dgm:pt>
    <dgm:pt modelId="{0AC012D4-E5AB-45D7-860A-68330D8CA734}">
      <dgm:prSet/>
      <dgm:spPr/>
      <dgm:t>
        <a:bodyPr/>
        <a:lstStyle/>
        <a:p>
          <a:pPr>
            <a:lnSpc>
              <a:spcPct val="100000"/>
            </a:lnSpc>
          </a:pPr>
          <a:r>
            <a:rPr lang="en-US" b="1" i="0" baseline="0" dirty="0"/>
            <a:t>Lees </a:t>
          </a:r>
          <a:r>
            <a:rPr lang="en-US" b="1" i="0" baseline="0" dirty="0" err="1"/>
            <a:t>vir</a:t>
          </a:r>
          <a:r>
            <a:rPr lang="en-US" b="1" i="0" baseline="0" dirty="0"/>
            <a:t> detail</a:t>
          </a:r>
          <a:r>
            <a:rPr lang="en-US" b="0" i="0" baseline="0" dirty="0"/>
            <a:t>: </a:t>
          </a:r>
          <a:r>
            <a:rPr lang="nl-NL" b="0" i="0" baseline="0" dirty="0"/>
            <a:t>noukeurige lees van elke reël en beskrywing</a:t>
          </a:r>
          <a:endParaRPr lang="en-US" dirty="0"/>
        </a:p>
      </dgm:t>
    </dgm:pt>
    <dgm:pt modelId="{6F251561-91D1-4FFF-8843-F4EFC007B9EA}" type="parTrans" cxnId="{81166086-989F-4D81-8315-32ED29007366}">
      <dgm:prSet/>
      <dgm:spPr/>
      <dgm:t>
        <a:bodyPr/>
        <a:lstStyle/>
        <a:p>
          <a:endParaRPr lang="en-US"/>
        </a:p>
      </dgm:t>
    </dgm:pt>
    <dgm:pt modelId="{3AED9546-A368-462C-811D-9F781317730E}" type="sibTrans" cxnId="{81166086-989F-4D81-8315-32ED29007366}">
      <dgm:prSet/>
      <dgm:spPr/>
      <dgm:t>
        <a:bodyPr/>
        <a:lstStyle/>
        <a:p>
          <a:pPr>
            <a:lnSpc>
              <a:spcPct val="100000"/>
            </a:lnSpc>
          </a:pPr>
          <a:endParaRPr lang="en-US"/>
        </a:p>
      </dgm:t>
    </dgm:pt>
    <dgm:pt modelId="{E2198627-81DA-4FD1-8400-266F71473A9F}">
      <dgm:prSet/>
      <dgm:spPr/>
      <dgm:t>
        <a:bodyPr/>
        <a:lstStyle/>
        <a:p>
          <a:pPr>
            <a:lnSpc>
              <a:spcPct val="100000"/>
            </a:lnSpc>
          </a:pPr>
          <a:r>
            <a:rPr lang="nl-NL" b="0" i="0" baseline="0" dirty="0"/>
            <a:t>Elke tegniek is belangrik in studies en eksamens</a:t>
          </a:r>
          <a:endParaRPr lang="en-US" dirty="0"/>
        </a:p>
      </dgm:t>
    </dgm:pt>
    <dgm:pt modelId="{E603D1F6-C077-4BBE-90A6-07016C33FC00}" type="parTrans" cxnId="{7F829C3A-5E8A-476F-B04F-72D496A8CF91}">
      <dgm:prSet/>
      <dgm:spPr/>
      <dgm:t>
        <a:bodyPr/>
        <a:lstStyle/>
        <a:p>
          <a:endParaRPr lang="en-US"/>
        </a:p>
      </dgm:t>
    </dgm:pt>
    <dgm:pt modelId="{E1588933-1983-4D48-87E3-9FD81C69A333}" type="sibTrans" cxnId="{7F829C3A-5E8A-476F-B04F-72D496A8CF91}">
      <dgm:prSet/>
      <dgm:spPr/>
      <dgm:t>
        <a:bodyPr/>
        <a:lstStyle/>
        <a:p>
          <a:endParaRPr lang="en-US"/>
        </a:p>
      </dgm:t>
    </dgm:pt>
    <dgm:pt modelId="{9A275BE0-230E-4982-BC91-A287A44023B4}" type="pres">
      <dgm:prSet presAssocID="{1F4CBCCB-ED5C-4FB2-A35C-687ECA3D2043}" presName="root" presStyleCnt="0">
        <dgm:presLayoutVars>
          <dgm:dir/>
          <dgm:resizeHandles val="exact"/>
        </dgm:presLayoutVars>
      </dgm:prSet>
      <dgm:spPr/>
    </dgm:pt>
    <dgm:pt modelId="{A3943FFB-F6B5-4E8C-84FA-640E2462A591}" type="pres">
      <dgm:prSet presAssocID="{1F4CBCCB-ED5C-4FB2-A35C-687ECA3D2043}" presName="container" presStyleCnt="0">
        <dgm:presLayoutVars>
          <dgm:dir/>
          <dgm:resizeHandles val="exact"/>
        </dgm:presLayoutVars>
      </dgm:prSet>
      <dgm:spPr/>
    </dgm:pt>
    <dgm:pt modelId="{68C3A700-E63C-4A76-8976-FE9EFA3ABB7F}" type="pres">
      <dgm:prSet presAssocID="{CFB9810C-B51D-4FF3-8B8A-838959802663}" presName="compNode" presStyleCnt="0"/>
      <dgm:spPr/>
    </dgm:pt>
    <dgm:pt modelId="{F44D77EF-DA31-4207-A633-958B3D83D45B}" type="pres">
      <dgm:prSet presAssocID="{CFB9810C-B51D-4FF3-8B8A-838959802663}" presName="iconBgRect" presStyleLbl="bgShp" presStyleIdx="0" presStyleCnt="4"/>
      <dgm:spPr/>
    </dgm:pt>
    <dgm:pt modelId="{A5A4916A-5783-4D0B-8530-93A277528ECC}" type="pres">
      <dgm:prSet presAssocID="{CFB9810C-B51D-4FF3-8B8A-8389598026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les"/>
        </a:ext>
      </dgm:extLst>
    </dgm:pt>
    <dgm:pt modelId="{7B821F94-4E75-48AC-9702-FB2C4E884F9E}" type="pres">
      <dgm:prSet presAssocID="{CFB9810C-B51D-4FF3-8B8A-838959802663}" presName="spaceRect" presStyleCnt="0"/>
      <dgm:spPr/>
    </dgm:pt>
    <dgm:pt modelId="{DEA0BB4E-9107-4F00-909D-6B7467CCDB0E}" type="pres">
      <dgm:prSet presAssocID="{CFB9810C-B51D-4FF3-8B8A-838959802663}" presName="textRect" presStyleLbl="revTx" presStyleIdx="0" presStyleCnt="4">
        <dgm:presLayoutVars>
          <dgm:chMax val="1"/>
          <dgm:chPref val="1"/>
        </dgm:presLayoutVars>
      </dgm:prSet>
      <dgm:spPr/>
    </dgm:pt>
    <dgm:pt modelId="{CB6A5C34-3AF0-42D8-8BC9-B3337110A736}" type="pres">
      <dgm:prSet presAssocID="{38B61A98-D63F-4FD1-80A2-506B190EE116}" presName="sibTrans" presStyleLbl="sibTrans2D1" presStyleIdx="0" presStyleCnt="0"/>
      <dgm:spPr/>
    </dgm:pt>
    <dgm:pt modelId="{D464BF5E-9B34-4847-BA88-9931B64448FF}" type="pres">
      <dgm:prSet presAssocID="{BB33D198-34D2-4F2F-88D4-EC4844CBC709}" presName="compNode" presStyleCnt="0"/>
      <dgm:spPr/>
    </dgm:pt>
    <dgm:pt modelId="{4EBB32EC-F1D5-4658-A421-83847B94C480}" type="pres">
      <dgm:prSet presAssocID="{BB33D198-34D2-4F2F-88D4-EC4844CBC709}" presName="iconBgRect" presStyleLbl="bgShp" presStyleIdx="1" presStyleCnt="4"/>
      <dgm:spPr/>
    </dgm:pt>
    <dgm:pt modelId="{B469B26D-9256-49EA-A796-77E24981314C}" type="pres">
      <dgm:prSet presAssocID="{BB33D198-34D2-4F2F-88D4-EC4844CBC7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search"/>
        </a:ext>
      </dgm:extLst>
    </dgm:pt>
    <dgm:pt modelId="{2322A945-7B1B-4E45-A994-946C8C87DCB0}" type="pres">
      <dgm:prSet presAssocID="{BB33D198-34D2-4F2F-88D4-EC4844CBC709}" presName="spaceRect" presStyleCnt="0"/>
      <dgm:spPr/>
    </dgm:pt>
    <dgm:pt modelId="{A972047C-F29F-4EB1-B398-EBFD14D95ADA}" type="pres">
      <dgm:prSet presAssocID="{BB33D198-34D2-4F2F-88D4-EC4844CBC709}" presName="textRect" presStyleLbl="revTx" presStyleIdx="1" presStyleCnt="4">
        <dgm:presLayoutVars>
          <dgm:chMax val="1"/>
          <dgm:chPref val="1"/>
        </dgm:presLayoutVars>
      </dgm:prSet>
      <dgm:spPr/>
    </dgm:pt>
    <dgm:pt modelId="{C31896B3-7D7F-41DA-858D-6FCEB9C075E1}" type="pres">
      <dgm:prSet presAssocID="{C155F89A-6AF0-4CD5-9097-D7B9C5B42076}" presName="sibTrans" presStyleLbl="sibTrans2D1" presStyleIdx="0" presStyleCnt="0"/>
      <dgm:spPr/>
    </dgm:pt>
    <dgm:pt modelId="{A429A0FB-F7F8-4233-984E-9544F67D1A0B}" type="pres">
      <dgm:prSet presAssocID="{0AC012D4-E5AB-45D7-860A-68330D8CA734}" presName="compNode" presStyleCnt="0"/>
      <dgm:spPr/>
    </dgm:pt>
    <dgm:pt modelId="{CF12EEB1-6389-45FF-B5C9-379005A714A6}" type="pres">
      <dgm:prSet presAssocID="{0AC012D4-E5AB-45D7-860A-68330D8CA734}" presName="iconBgRect" presStyleLbl="bgShp" presStyleIdx="2" presStyleCnt="4"/>
      <dgm:spPr/>
    </dgm:pt>
    <dgm:pt modelId="{640F1CDE-FE40-4FB3-9503-32802E05C03B}" type="pres">
      <dgm:prSet presAssocID="{0AC012D4-E5AB-45D7-860A-68330D8CA7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Book"/>
        </a:ext>
      </dgm:extLst>
    </dgm:pt>
    <dgm:pt modelId="{E18C237A-095C-4032-8065-216368FB93FC}" type="pres">
      <dgm:prSet presAssocID="{0AC012D4-E5AB-45D7-860A-68330D8CA734}" presName="spaceRect" presStyleCnt="0"/>
      <dgm:spPr/>
    </dgm:pt>
    <dgm:pt modelId="{A2EFF8BF-A853-4203-B8DE-CEA103BDA492}" type="pres">
      <dgm:prSet presAssocID="{0AC012D4-E5AB-45D7-860A-68330D8CA734}" presName="textRect" presStyleLbl="revTx" presStyleIdx="2" presStyleCnt="4">
        <dgm:presLayoutVars>
          <dgm:chMax val="1"/>
          <dgm:chPref val="1"/>
        </dgm:presLayoutVars>
      </dgm:prSet>
      <dgm:spPr/>
    </dgm:pt>
    <dgm:pt modelId="{D4BB8112-1A82-4005-880F-B322C0F6DBFE}" type="pres">
      <dgm:prSet presAssocID="{3AED9546-A368-462C-811D-9F781317730E}" presName="sibTrans" presStyleLbl="sibTrans2D1" presStyleIdx="0" presStyleCnt="0"/>
      <dgm:spPr/>
    </dgm:pt>
    <dgm:pt modelId="{29E92BAA-F8ED-444E-999E-07C1D32FF3AC}" type="pres">
      <dgm:prSet presAssocID="{E2198627-81DA-4FD1-8400-266F71473A9F}" presName="compNode" presStyleCnt="0"/>
      <dgm:spPr/>
    </dgm:pt>
    <dgm:pt modelId="{9E3D17AD-9D09-4E91-9542-8E19A077031E}" type="pres">
      <dgm:prSet presAssocID="{E2198627-81DA-4FD1-8400-266F71473A9F}" presName="iconBgRect" presStyleLbl="bgShp" presStyleIdx="3" presStyleCnt="4"/>
      <dgm:spPr/>
    </dgm:pt>
    <dgm:pt modelId="{1C3AAA17-1F65-41CB-9C0C-D660C27E7138}" type="pres">
      <dgm:prSet presAssocID="{E2198627-81DA-4FD1-8400-266F71473A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31AA66C2-9E79-4A45-AB0C-1F6FD6971AD6}" type="pres">
      <dgm:prSet presAssocID="{E2198627-81DA-4FD1-8400-266F71473A9F}" presName="spaceRect" presStyleCnt="0"/>
      <dgm:spPr/>
    </dgm:pt>
    <dgm:pt modelId="{FEC8D11C-FE0E-4B7E-901F-BFCCE6D124C1}" type="pres">
      <dgm:prSet presAssocID="{E2198627-81DA-4FD1-8400-266F71473A9F}" presName="textRect" presStyleLbl="revTx" presStyleIdx="3" presStyleCnt="4">
        <dgm:presLayoutVars>
          <dgm:chMax val="1"/>
          <dgm:chPref val="1"/>
        </dgm:presLayoutVars>
      </dgm:prSet>
      <dgm:spPr/>
    </dgm:pt>
  </dgm:ptLst>
  <dgm:cxnLst>
    <dgm:cxn modelId="{F9A1BF22-863E-4B21-8ED5-3F33785C63AC}" type="presOf" srcId="{3AED9546-A368-462C-811D-9F781317730E}" destId="{D4BB8112-1A82-4005-880F-B322C0F6DBFE}" srcOrd="0" destOrd="0" presId="urn:microsoft.com/office/officeart/2018/2/layout/IconCircleList"/>
    <dgm:cxn modelId="{2ABD5C2A-6553-4FC3-9A9F-2F2586F63137}" srcId="{1F4CBCCB-ED5C-4FB2-A35C-687ECA3D2043}" destId="{CFB9810C-B51D-4FF3-8B8A-838959802663}" srcOrd="0" destOrd="0" parTransId="{0E403212-0BFD-4FF8-930A-0794D58F3476}" sibTransId="{38B61A98-D63F-4FD1-80A2-506B190EE116}"/>
    <dgm:cxn modelId="{A87A603A-04F5-4991-9B2B-F90B7682CBFB}" type="presOf" srcId="{E2198627-81DA-4FD1-8400-266F71473A9F}" destId="{FEC8D11C-FE0E-4B7E-901F-BFCCE6D124C1}" srcOrd="0" destOrd="0" presId="urn:microsoft.com/office/officeart/2018/2/layout/IconCircleList"/>
    <dgm:cxn modelId="{7F829C3A-5E8A-476F-B04F-72D496A8CF91}" srcId="{1F4CBCCB-ED5C-4FB2-A35C-687ECA3D2043}" destId="{E2198627-81DA-4FD1-8400-266F71473A9F}" srcOrd="3" destOrd="0" parTransId="{E603D1F6-C077-4BBE-90A6-07016C33FC00}" sibTransId="{E1588933-1983-4D48-87E3-9FD81C69A333}"/>
    <dgm:cxn modelId="{DCE21C66-B3AE-4636-AC3C-1A1DB893135E}" type="presOf" srcId="{CFB9810C-B51D-4FF3-8B8A-838959802663}" destId="{DEA0BB4E-9107-4F00-909D-6B7467CCDB0E}" srcOrd="0" destOrd="0" presId="urn:microsoft.com/office/officeart/2018/2/layout/IconCircleList"/>
    <dgm:cxn modelId="{6DB65678-80D4-4C0E-8D9F-DA769F726445}" type="presOf" srcId="{BB33D198-34D2-4F2F-88D4-EC4844CBC709}" destId="{A972047C-F29F-4EB1-B398-EBFD14D95ADA}" srcOrd="0" destOrd="0" presId="urn:microsoft.com/office/officeart/2018/2/layout/IconCircleList"/>
    <dgm:cxn modelId="{50B85978-B1C3-4816-BFE5-3A6015B924DB}" type="presOf" srcId="{0AC012D4-E5AB-45D7-860A-68330D8CA734}" destId="{A2EFF8BF-A853-4203-B8DE-CEA103BDA492}" srcOrd="0" destOrd="0" presId="urn:microsoft.com/office/officeart/2018/2/layout/IconCircleList"/>
    <dgm:cxn modelId="{81166086-989F-4D81-8315-32ED29007366}" srcId="{1F4CBCCB-ED5C-4FB2-A35C-687ECA3D2043}" destId="{0AC012D4-E5AB-45D7-860A-68330D8CA734}" srcOrd="2" destOrd="0" parTransId="{6F251561-91D1-4FFF-8843-F4EFC007B9EA}" sibTransId="{3AED9546-A368-462C-811D-9F781317730E}"/>
    <dgm:cxn modelId="{EEE0F28B-438E-471C-8302-585EEE659FCC}" type="presOf" srcId="{38B61A98-D63F-4FD1-80A2-506B190EE116}" destId="{CB6A5C34-3AF0-42D8-8BC9-B3337110A736}" srcOrd="0" destOrd="0" presId="urn:microsoft.com/office/officeart/2018/2/layout/IconCircleList"/>
    <dgm:cxn modelId="{38BC0BA0-1F3A-4688-8FB7-B4B79BE8A82F}" srcId="{1F4CBCCB-ED5C-4FB2-A35C-687ECA3D2043}" destId="{BB33D198-34D2-4F2F-88D4-EC4844CBC709}" srcOrd="1" destOrd="0" parTransId="{370B2447-9C05-437A-8CDD-4808F0AA04B7}" sibTransId="{C155F89A-6AF0-4CD5-9097-D7B9C5B42076}"/>
    <dgm:cxn modelId="{7F04A2C5-A89C-4494-90FC-40F41D4D31FF}" type="presOf" srcId="{C155F89A-6AF0-4CD5-9097-D7B9C5B42076}" destId="{C31896B3-7D7F-41DA-858D-6FCEB9C075E1}" srcOrd="0" destOrd="0" presId="urn:microsoft.com/office/officeart/2018/2/layout/IconCircleList"/>
    <dgm:cxn modelId="{71A9DCDA-3B37-4E02-B2BB-3FBFCF3C31BA}" type="presOf" srcId="{1F4CBCCB-ED5C-4FB2-A35C-687ECA3D2043}" destId="{9A275BE0-230E-4982-BC91-A287A44023B4}" srcOrd="0" destOrd="0" presId="urn:microsoft.com/office/officeart/2018/2/layout/IconCircleList"/>
    <dgm:cxn modelId="{ED030C0C-A931-4A6C-978C-0DDE3106BE1F}" type="presParOf" srcId="{9A275BE0-230E-4982-BC91-A287A44023B4}" destId="{A3943FFB-F6B5-4E8C-84FA-640E2462A591}" srcOrd="0" destOrd="0" presId="urn:microsoft.com/office/officeart/2018/2/layout/IconCircleList"/>
    <dgm:cxn modelId="{0C413F52-467A-4F15-8508-1BCF84937845}" type="presParOf" srcId="{A3943FFB-F6B5-4E8C-84FA-640E2462A591}" destId="{68C3A700-E63C-4A76-8976-FE9EFA3ABB7F}" srcOrd="0" destOrd="0" presId="urn:microsoft.com/office/officeart/2018/2/layout/IconCircleList"/>
    <dgm:cxn modelId="{8341FFCD-EEC7-48A6-AAC7-ABA1328AD065}" type="presParOf" srcId="{68C3A700-E63C-4A76-8976-FE9EFA3ABB7F}" destId="{F44D77EF-DA31-4207-A633-958B3D83D45B}" srcOrd="0" destOrd="0" presId="urn:microsoft.com/office/officeart/2018/2/layout/IconCircleList"/>
    <dgm:cxn modelId="{23AB07E5-F67C-4EDB-8898-EAB68DF295C8}" type="presParOf" srcId="{68C3A700-E63C-4A76-8976-FE9EFA3ABB7F}" destId="{A5A4916A-5783-4D0B-8530-93A277528ECC}" srcOrd="1" destOrd="0" presId="urn:microsoft.com/office/officeart/2018/2/layout/IconCircleList"/>
    <dgm:cxn modelId="{B252CFDE-FE3A-4C57-93D5-23D8A44A27CE}" type="presParOf" srcId="{68C3A700-E63C-4A76-8976-FE9EFA3ABB7F}" destId="{7B821F94-4E75-48AC-9702-FB2C4E884F9E}" srcOrd="2" destOrd="0" presId="urn:microsoft.com/office/officeart/2018/2/layout/IconCircleList"/>
    <dgm:cxn modelId="{D2E307FF-81FA-4852-AF9A-9B3FE3767D8D}" type="presParOf" srcId="{68C3A700-E63C-4A76-8976-FE9EFA3ABB7F}" destId="{DEA0BB4E-9107-4F00-909D-6B7467CCDB0E}" srcOrd="3" destOrd="0" presId="urn:microsoft.com/office/officeart/2018/2/layout/IconCircleList"/>
    <dgm:cxn modelId="{5A60DD0E-8200-44B8-8F2F-D3A83E60EE17}" type="presParOf" srcId="{A3943FFB-F6B5-4E8C-84FA-640E2462A591}" destId="{CB6A5C34-3AF0-42D8-8BC9-B3337110A736}" srcOrd="1" destOrd="0" presId="urn:microsoft.com/office/officeart/2018/2/layout/IconCircleList"/>
    <dgm:cxn modelId="{C80F8210-3E0A-4659-9C50-56BC2385E6FF}" type="presParOf" srcId="{A3943FFB-F6B5-4E8C-84FA-640E2462A591}" destId="{D464BF5E-9B34-4847-BA88-9931B64448FF}" srcOrd="2" destOrd="0" presId="urn:microsoft.com/office/officeart/2018/2/layout/IconCircleList"/>
    <dgm:cxn modelId="{8491675B-E50B-47ED-AF33-406909DE7BAD}" type="presParOf" srcId="{D464BF5E-9B34-4847-BA88-9931B64448FF}" destId="{4EBB32EC-F1D5-4658-A421-83847B94C480}" srcOrd="0" destOrd="0" presId="urn:microsoft.com/office/officeart/2018/2/layout/IconCircleList"/>
    <dgm:cxn modelId="{1852A9F6-2F0D-4E1E-87A5-F05EC84B8617}" type="presParOf" srcId="{D464BF5E-9B34-4847-BA88-9931B64448FF}" destId="{B469B26D-9256-49EA-A796-77E24981314C}" srcOrd="1" destOrd="0" presId="urn:microsoft.com/office/officeart/2018/2/layout/IconCircleList"/>
    <dgm:cxn modelId="{B9EF122E-5C5D-46AF-9270-C4960D64DF1E}" type="presParOf" srcId="{D464BF5E-9B34-4847-BA88-9931B64448FF}" destId="{2322A945-7B1B-4E45-A994-946C8C87DCB0}" srcOrd="2" destOrd="0" presId="urn:microsoft.com/office/officeart/2018/2/layout/IconCircleList"/>
    <dgm:cxn modelId="{C9DE8C90-D96F-44A7-8C64-0E91AC08691A}" type="presParOf" srcId="{D464BF5E-9B34-4847-BA88-9931B64448FF}" destId="{A972047C-F29F-4EB1-B398-EBFD14D95ADA}" srcOrd="3" destOrd="0" presId="urn:microsoft.com/office/officeart/2018/2/layout/IconCircleList"/>
    <dgm:cxn modelId="{53A8FD5F-6D94-4AD8-83DB-034C7096A2AD}" type="presParOf" srcId="{A3943FFB-F6B5-4E8C-84FA-640E2462A591}" destId="{C31896B3-7D7F-41DA-858D-6FCEB9C075E1}" srcOrd="3" destOrd="0" presId="urn:microsoft.com/office/officeart/2018/2/layout/IconCircleList"/>
    <dgm:cxn modelId="{8E0CA6C0-7AF0-471F-B11E-6C62BCBFE545}" type="presParOf" srcId="{A3943FFB-F6B5-4E8C-84FA-640E2462A591}" destId="{A429A0FB-F7F8-4233-984E-9544F67D1A0B}" srcOrd="4" destOrd="0" presId="urn:microsoft.com/office/officeart/2018/2/layout/IconCircleList"/>
    <dgm:cxn modelId="{86BA841A-15AE-462F-869F-B2D849C78A34}" type="presParOf" srcId="{A429A0FB-F7F8-4233-984E-9544F67D1A0B}" destId="{CF12EEB1-6389-45FF-B5C9-379005A714A6}" srcOrd="0" destOrd="0" presId="urn:microsoft.com/office/officeart/2018/2/layout/IconCircleList"/>
    <dgm:cxn modelId="{FAA1AC99-7D27-4265-917B-B28E96B55B48}" type="presParOf" srcId="{A429A0FB-F7F8-4233-984E-9544F67D1A0B}" destId="{640F1CDE-FE40-4FB3-9503-32802E05C03B}" srcOrd="1" destOrd="0" presId="urn:microsoft.com/office/officeart/2018/2/layout/IconCircleList"/>
    <dgm:cxn modelId="{0F1AFE80-2CF8-4E31-A6D4-297CA7A5CB48}" type="presParOf" srcId="{A429A0FB-F7F8-4233-984E-9544F67D1A0B}" destId="{E18C237A-095C-4032-8065-216368FB93FC}" srcOrd="2" destOrd="0" presId="urn:microsoft.com/office/officeart/2018/2/layout/IconCircleList"/>
    <dgm:cxn modelId="{E6AD209A-A061-405E-AD82-30D28D65BAC3}" type="presParOf" srcId="{A429A0FB-F7F8-4233-984E-9544F67D1A0B}" destId="{A2EFF8BF-A853-4203-B8DE-CEA103BDA492}" srcOrd="3" destOrd="0" presId="urn:microsoft.com/office/officeart/2018/2/layout/IconCircleList"/>
    <dgm:cxn modelId="{7E4BD7A1-F457-42CD-8231-62940E654538}" type="presParOf" srcId="{A3943FFB-F6B5-4E8C-84FA-640E2462A591}" destId="{D4BB8112-1A82-4005-880F-B322C0F6DBFE}" srcOrd="5" destOrd="0" presId="urn:microsoft.com/office/officeart/2018/2/layout/IconCircleList"/>
    <dgm:cxn modelId="{8942A45A-DD36-4C8A-AEBE-67C3364B016E}" type="presParOf" srcId="{A3943FFB-F6B5-4E8C-84FA-640E2462A591}" destId="{29E92BAA-F8ED-444E-999E-07C1D32FF3AC}" srcOrd="6" destOrd="0" presId="urn:microsoft.com/office/officeart/2018/2/layout/IconCircleList"/>
    <dgm:cxn modelId="{9E94E798-C6D5-45B7-A94F-4012D924C28A}" type="presParOf" srcId="{29E92BAA-F8ED-444E-999E-07C1D32FF3AC}" destId="{9E3D17AD-9D09-4E91-9542-8E19A077031E}" srcOrd="0" destOrd="0" presId="urn:microsoft.com/office/officeart/2018/2/layout/IconCircleList"/>
    <dgm:cxn modelId="{47E8A766-6CB5-40BE-8D5E-B93E0A47C7D1}" type="presParOf" srcId="{29E92BAA-F8ED-444E-999E-07C1D32FF3AC}" destId="{1C3AAA17-1F65-41CB-9C0C-D660C27E7138}" srcOrd="1" destOrd="0" presId="urn:microsoft.com/office/officeart/2018/2/layout/IconCircleList"/>
    <dgm:cxn modelId="{07A51F08-B3F4-49A9-844C-7CA57E65125F}" type="presParOf" srcId="{29E92BAA-F8ED-444E-999E-07C1D32FF3AC}" destId="{31AA66C2-9E79-4A45-AB0C-1F6FD6971AD6}" srcOrd="2" destOrd="0" presId="urn:microsoft.com/office/officeart/2018/2/layout/IconCircleList"/>
    <dgm:cxn modelId="{60E917E7-FA7C-445F-8141-272BC8FE4D3B}" type="presParOf" srcId="{29E92BAA-F8ED-444E-999E-07C1D32FF3AC}" destId="{FEC8D11C-FE0E-4B7E-901F-BFCCE6D124C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580996-9B57-4F16-B14E-2E77B0885C6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C5E5582-1E65-4759-8BAB-734B55441202}">
      <dgm:prSet custT="1"/>
      <dgm:spPr/>
      <dgm:t>
        <a:bodyPr/>
        <a:lstStyle/>
        <a:p>
          <a:pPr>
            <a:lnSpc>
              <a:spcPct val="100000"/>
            </a:lnSpc>
          </a:pPr>
          <a:r>
            <a:rPr lang="nl-NL" sz="1600" dirty="0"/>
            <a:t>Konsentrasie is om jou aandag op een taak te fokus en alles anders te ignoreer.</a:t>
          </a:r>
          <a:endParaRPr lang="en-US" sz="1600" dirty="0"/>
        </a:p>
      </dgm:t>
    </dgm:pt>
    <dgm:pt modelId="{4638ACDE-AF1C-495C-AD89-72789BFFA7D0}" type="parTrans" cxnId="{512E72FB-BA7D-4019-9A8F-9AA7715F7B57}">
      <dgm:prSet/>
      <dgm:spPr/>
      <dgm:t>
        <a:bodyPr/>
        <a:lstStyle/>
        <a:p>
          <a:endParaRPr lang="en-US" sz="2800"/>
        </a:p>
      </dgm:t>
    </dgm:pt>
    <dgm:pt modelId="{19693E4A-D08B-46A3-9DE0-640DC6016E34}" type="sibTrans" cxnId="{512E72FB-BA7D-4019-9A8F-9AA7715F7B57}">
      <dgm:prSet/>
      <dgm:spPr/>
      <dgm:t>
        <a:bodyPr/>
        <a:lstStyle/>
        <a:p>
          <a:endParaRPr lang="en-US" sz="2800"/>
        </a:p>
      </dgm:t>
    </dgm:pt>
    <dgm:pt modelId="{4876A51D-83B2-42C9-899D-764E78971A18}">
      <dgm:prSet custT="1"/>
      <dgm:spPr/>
      <dgm:t>
        <a:bodyPr/>
        <a:lstStyle/>
        <a:p>
          <a:pPr>
            <a:lnSpc>
              <a:spcPct val="100000"/>
            </a:lnSpc>
          </a:pPr>
          <a:r>
            <a:rPr lang="nl-NL" sz="1600" dirty="0"/>
            <a:t>Dit help jou om jou  hulpbronne beter te gebruik, probleme doeltreffender op te los en inligting te onthou.</a:t>
          </a:r>
          <a:endParaRPr lang="en-US" sz="1600" dirty="0"/>
        </a:p>
      </dgm:t>
    </dgm:pt>
    <dgm:pt modelId="{50275DCE-4EA4-492F-AF0F-9D3377AD9BE2}" type="parTrans" cxnId="{A8AD4D41-97FC-4E11-8A7D-7133D897DFB6}">
      <dgm:prSet/>
      <dgm:spPr/>
      <dgm:t>
        <a:bodyPr/>
        <a:lstStyle/>
        <a:p>
          <a:endParaRPr lang="en-US" sz="2800"/>
        </a:p>
      </dgm:t>
    </dgm:pt>
    <dgm:pt modelId="{F31C6C81-E17C-43B7-9F04-2406BB63D022}" type="sibTrans" cxnId="{A8AD4D41-97FC-4E11-8A7D-7133D897DFB6}">
      <dgm:prSet/>
      <dgm:spPr/>
      <dgm:t>
        <a:bodyPr/>
        <a:lstStyle/>
        <a:p>
          <a:endParaRPr lang="en-US" sz="2800"/>
        </a:p>
      </dgm:t>
    </dgm:pt>
    <dgm:pt modelId="{D8082EEB-E6A1-48E7-93DC-80257D4372E4}">
      <dgm:prSet custT="1"/>
      <dgm:spPr/>
      <dgm:t>
        <a:bodyPr/>
        <a:lstStyle/>
        <a:p>
          <a:pPr>
            <a:lnSpc>
              <a:spcPct val="100000"/>
            </a:lnSpc>
          </a:pPr>
          <a:r>
            <a:rPr lang="en-GB" sz="1600" dirty="0"/>
            <a:t>Om </a:t>
          </a:r>
          <a:r>
            <a:rPr lang="en-GB" sz="1600" dirty="0" err="1"/>
            <a:t>gefokus</a:t>
          </a:r>
          <a:r>
            <a:rPr lang="en-GB" sz="1600" dirty="0"/>
            <a:t> </a:t>
          </a:r>
          <a:r>
            <a:rPr lang="en-GB" sz="1600" dirty="0" err="1"/>
            <a:t>te</a:t>
          </a:r>
          <a:r>
            <a:rPr lang="en-GB" sz="1600" dirty="0"/>
            <a:t> </a:t>
          </a:r>
          <a:r>
            <a:rPr lang="en-GB" sz="1600" dirty="0" err="1"/>
            <a:t>bly</a:t>
          </a:r>
          <a:r>
            <a:rPr lang="en-GB" sz="1600" dirty="0"/>
            <a:t> </a:t>
          </a:r>
          <a:r>
            <a:rPr lang="en-GB" sz="1600" dirty="0" err="1"/>
            <a:t>hou</a:t>
          </a:r>
          <a:r>
            <a:rPr lang="en-GB" sz="1600" dirty="0"/>
            <a:t> </a:t>
          </a:r>
          <a:r>
            <a:rPr lang="en-GB" sz="1600" dirty="0" err="1"/>
            <a:t>hou</a:t>
          </a:r>
          <a:r>
            <a:rPr lang="en-GB" sz="1600" dirty="0"/>
            <a:t> </a:t>
          </a:r>
          <a:r>
            <a:rPr lang="en-GB" sz="1600" dirty="0" err="1"/>
            <a:t>verband</a:t>
          </a:r>
          <a:r>
            <a:rPr lang="en-GB" sz="1600" dirty="0"/>
            <a:t> met </a:t>
          </a:r>
          <a:r>
            <a:rPr lang="en-GB" sz="1600" dirty="0" err="1"/>
            <a:t>toekomstige</a:t>
          </a:r>
          <a:r>
            <a:rPr lang="en-GB" sz="1600" dirty="0"/>
            <a:t> </a:t>
          </a:r>
          <a:r>
            <a:rPr lang="en-GB" sz="1600" dirty="0" err="1"/>
            <a:t>sukses</a:t>
          </a:r>
          <a:r>
            <a:rPr lang="en-GB" sz="1600" dirty="0"/>
            <a:t> – </a:t>
          </a:r>
          <a:r>
            <a:rPr lang="en-GB" sz="1600" dirty="0" err="1"/>
            <a:t>baie</a:t>
          </a:r>
          <a:r>
            <a:rPr lang="en-GB" sz="1600" dirty="0"/>
            <a:t> </a:t>
          </a:r>
          <a:r>
            <a:rPr lang="en-GB" sz="1600" dirty="0" err="1"/>
            <a:t>suksesvolle</a:t>
          </a:r>
          <a:r>
            <a:rPr lang="en-GB" sz="1600" dirty="0"/>
            <a:t> </a:t>
          </a:r>
          <a:r>
            <a:rPr lang="en-GB" sz="1600" dirty="0" err="1"/>
            <a:t>mense</a:t>
          </a:r>
          <a:r>
            <a:rPr lang="en-GB" sz="1600" dirty="0"/>
            <a:t> (</a:t>
          </a:r>
          <a:r>
            <a:rPr lang="en-GB" sz="1600" dirty="0" err="1"/>
            <a:t>soos</a:t>
          </a:r>
          <a:r>
            <a:rPr lang="en-GB" sz="1600" dirty="0"/>
            <a:t> Steve Jobs </a:t>
          </a:r>
          <a:r>
            <a:rPr lang="en-GB" sz="1600" dirty="0" err="1"/>
            <a:t>en</a:t>
          </a:r>
          <a:r>
            <a:rPr lang="en-GB" sz="1600" dirty="0"/>
            <a:t> Bill Gates) </a:t>
          </a:r>
          <a:r>
            <a:rPr lang="en-GB" sz="1600" dirty="0" err="1"/>
            <a:t>erken</a:t>
          </a:r>
          <a:r>
            <a:rPr lang="en-GB" sz="1600" dirty="0"/>
            <a:t> </a:t>
          </a:r>
          <a:r>
            <a:rPr lang="en-GB" sz="1600" dirty="0" err="1"/>
            <a:t>fokus</a:t>
          </a:r>
          <a:r>
            <a:rPr lang="en-GB" sz="1600" dirty="0"/>
            <a:t> as 'n </a:t>
          </a:r>
          <a:r>
            <a:rPr lang="en-GB" sz="1600" dirty="0" err="1"/>
            <a:t>sleutel</a:t>
          </a:r>
          <a:r>
            <a:rPr lang="en-GB" sz="1600" dirty="0"/>
            <a:t> tot </a:t>
          </a:r>
          <a:r>
            <a:rPr lang="en-GB" sz="1600" dirty="0" err="1"/>
            <a:t>prestasie</a:t>
          </a:r>
          <a:r>
            <a:rPr lang="en-GB" sz="1600" dirty="0"/>
            <a:t>.</a:t>
          </a:r>
          <a:endParaRPr lang="en-US" sz="1600" dirty="0"/>
        </a:p>
      </dgm:t>
    </dgm:pt>
    <dgm:pt modelId="{EF445B13-8F87-40DF-BA3F-1E359DEEB9F0}" type="parTrans" cxnId="{5D99F03F-DB32-4AE2-989E-1DDFD31707F3}">
      <dgm:prSet/>
      <dgm:spPr/>
      <dgm:t>
        <a:bodyPr/>
        <a:lstStyle/>
        <a:p>
          <a:endParaRPr lang="en-US" sz="2800"/>
        </a:p>
      </dgm:t>
    </dgm:pt>
    <dgm:pt modelId="{6E0F1394-CD71-4582-A2E4-79255ADAB887}" type="sibTrans" cxnId="{5D99F03F-DB32-4AE2-989E-1DDFD31707F3}">
      <dgm:prSet/>
      <dgm:spPr/>
      <dgm:t>
        <a:bodyPr/>
        <a:lstStyle/>
        <a:p>
          <a:endParaRPr lang="en-US" sz="2800"/>
        </a:p>
      </dgm:t>
    </dgm:pt>
    <dgm:pt modelId="{8E29E742-C6E9-4C62-BB99-434CBA4B702E}">
      <dgm:prSet custT="1"/>
      <dgm:spPr/>
      <dgm:t>
        <a:bodyPr/>
        <a:lstStyle/>
        <a:p>
          <a:pPr>
            <a:lnSpc>
              <a:spcPct val="100000"/>
            </a:lnSpc>
          </a:pPr>
          <a:r>
            <a:rPr lang="en-GB" sz="1600" dirty="0" err="1"/>
            <a:t>Waarom</a:t>
          </a:r>
          <a:r>
            <a:rPr lang="en-GB" sz="1600" dirty="0"/>
            <a:t> </a:t>
          </a:r>
          <a:r>
            <a:rPr lang="en-GB" sz="1600" dirty="0" err="1"/>
            <a:t>konsentrasie</a:t>
          </a:r>
          <a:r>
            <a:rPr lang="en-GB" sz="1600" dirty="0"/>
            <a:t> </a:t>
          </a:r>
          <a:r>
            <a:rPr lang="en-GB" sz="1600" dirty="0" err="1"/>
            <a:t>saak</a:t>
          </a:r>
          <a:r>
            <a:rPr lang="en-GB" sz="1600" dirty="0"/>
            <a:t> </a:t>
          </a:r>
          <a:r>
            <a:rPr lang="en-GB" sz="1600" dirty="0" err="1"/>
            <a:t>maak</a:t>
          </a:r>
          <a:endParaRPr lang="en-US" sz="1600" dirty="0"/>
        </a:p>
      </dgm:t>
    </dgm:pt>
    <dgm:pt modelId="{2F643C75-1515-442F-9AA3-B07F726668E4}" type="parTrans" cxnId="{18A2A6B8-01DC-4CF9-9A1A-CF374FF6F62C}">
      <dgm:prSet/>
      <dgm:spPr/>
      <dgm:t>
        <a:bodyPr/>
        <a:lstStyle/>
        <a:p>
          <a:endParaRPr lang="en-US" sz="2800"/>
        </a:p>
      </dgm:t>
    </dgm:pt>
    <dgm:pt modelId="{6E7282BF-69B3-4C88-BF44-4F81F6EC46BE}" type="sibTrans" cxnId="{18A2A6B8-01DC-4CF9-9A1A-CF374FF6F62C}">
      <dgm:prSet/>
      <dgm:spPr/>
      <dgm:t>
        <a:bodyPr/>
        <a:lstStyle/>
        <a:p>
          <a:endParaRPr lang="en-US" sz="2800"/>
        </a:p>
      </dgm:t>
    </dgm:pt>
    <dgm:pt modelId="{315D28BC-99AF-43E0-ADF3-54542047555F}">
      <dgm:prSet custT="1"/>
      <dgm:spPr/>
      <dgm:t>
        <a:bodyPr/>
        <a:lstStyle/>
        <a:p>
          <a:pPr>
            <a:lnSpc>
              <a:spcPct val="100000"/>
            </a:lnSpc>
          </a:pPr>
          <a:r>
            <a:rPr lang="nl-NL" sz="1400" dirty="0"/>
            <a:t>Help jou om beter resultate te behaal deur op die hede te fokus.</a:t>
          </a:r>
          <a:endParaRPr lang="en-US" sz="1400" dirty="0"/>
        </a:p>
      </dgm:t>
    </dgm:pt>
    <dgm:pt modelId="{8457057B-5882-4144-8511-B6D56E2F9E35}" type="parTrans" cxnId="{78F7A628-BB39-4EB6-94EA-964D638714CC}">
      <dgm:prSet/>
      <dgm:spPr/>
      <dgm:t>
        <a:bodyPr/>
        <a:lstStyle/>
        <a:p>
          <a:endParaRPr lang="en-US" sz="2800"/>
        </a:p>
      </dgm:t>
    </dgm:pt>
    <dgm:pt modelId="{572BBA06-720C-43A9-A7AC-7A01B3AE5995}" type="sibTrans" cxnId="{78F7A628-BB39-4EB6-94EA-964D638714CC}">
      <dgm:prSet/>
      <dgm:spPr/>
      <dgm:t>
        <a:bodyPr/>
        <a:lstStyle/>
        <a:p>
          <a:endParaRPr lang="en-US" sz="2800"/>
        </a:p>
      </dgm:t>
    </dgm:pt>
    <dgm:pt modelId="{C8990B70-DA14-4918-BBB1-A6733C05A552}">
      <dgm:prSet custT="1"/>
      <dgm:spPr/>
      <dgm:t>
        <a:bodyPr/>
        <a:lstStyle/>
        <a:p>
          <a:pPr>
            <a:lnSpc>
              <a:spcPct val="100000"/>
            </a:lnSpc>
          </a:pPr>
          <a:r>
            <a:rPr lang="nl-NL" sz="1400" dirty="0"/>
            <a:t>Verminder die kans om belangrike inligting te mis.</a:t>
          </a:r>
          <a:endParaRPr lang="en-US" sz="1400" dirty="0"/>
        </a:p>
      </dgm:t>
    </dgm:pt>
    <dgm:pt modelId="{AF3DA9D8-7727-4EE3-AA76-CCE5EB660449}" type="parTrans" cxnId="{348316F3-6E0B-4B94-AC0C-DEADFE4D5817}">
      <dgm:prSet/>
      <dgm:spPr/>
      <dgm:t>
        <a:bodyPr/>
        <a:lstStyle/>
        <a:p>
          <a:endParaRPr lang="en-US" sz="2800"/>
        </a:p>
      </dgm:t>
    </dgm:pt>
    <dgm:pt modelId="{33312BB9-66E6-47E3-B7EE-A2E8D35EF1D7}" type="sibTrans" cxnId="{348316F3-6E0B-4B94-AC0C-DEADFE4D5817}">
      <dgm:prSet/>
      <dgm:spPr/>
      <dgm:t>
        <a:bodyPr/>
        <a:lstStyle/>
        <a:p>
          <a:endParaRPr lang="en-US" sz="2800"/>
        </a:p>
      </dgm:t>
    </dgm:pt>
    <dgm:pt modelId="{A658135C-8D1E-4F57-AB07-FB3530135FE6}">
      <dgm:prSet custT="1"/>
      <dgm:spPr/>
      <dgm:t>
        <a:bodyPr/>
        <a:lstStyle/>
        <a:p>
          <a:pPr>
            <a:lnSpc>
              <a:spcPct val="100000"/>
            </a:lnSpc>
          </a:pPr>
          <a:r>
            <a:rPr lang="nl-NL" sz="1400" dirty="0"/>
            <a:t>Maak leer en memoriseer makliker.</a:t>
          </a:r>
          <a:endParaRPr lang="en-US" sz="1100" dirty="0"/>
        </a:p>
      </dgm:t>
    </dgm:pt>
    <dgm:pt modelId="{48A38F38-A292-4C94-BBE8-4D31F8D9BDD4}" type="parTrans" cxnId="{2E2833FB-22A0-4B21-8A92-0EAE45E7E7B8}">
      <dgm:prSet/>
      <dgm:spPr/>
      <dgm:t>
        <a:bodyPr/>
        <a:lstStyle/>
        <a:p>
          <a:endParaRPr lang="en-US" sz="2800"/>
        </a:p>
      </dgm:t>
    </dgm:pt>
    <dgm:pt modelId="{011FB4C3-F5FF-4EA6-8669-CED3259657F5}" type="sibTrans" cxnId="{2E2833FB-22A0-4B21-8A92-0EAE45E7E7B8}">
      <dgm:prSet/>
      <dgm:spPr/>
      <dgm:t>
        <a:bodyPr/>
        <a:lstStyle/>
        <a:p>
          <a:endParaRPr lang="en-US" sz="2800"/>
        </a:p>
      </dgm:t>
    </dgm:pt>
    <dgm:pt modelId="{BCD3B9D2-8F74-45E9-AEA2-62AF60F62182}">
      <dgm:prSet custT="1"/>
      <dgm:spPr/>
      <dgm:t>
        <a:bodyPr/>
        <a:lstStyle/>
        <a:p>
          <a:pPr>
            <a:lnSpc>
              <a:spcPct val="100000"/>
            </a:lnSpc>
          </a:pPr>
          <a:r>
            <a:rPr lang="en-GB" sz="1600" dirty="0" err="1"/>
            <a:t>Verbetering</a:t>
          </a:r>
          <a:r>
            <a:rPr lang="en-GB" sz="1600" dirty="0"/>
            <a:t> van </a:t>
          </a:r>
          <a:r>
            <a:rPr lang="en-GB" sz="1600" dirty="0" err="1"/>
            <a:t>konsentrasie</a:t>
          </a:r>
          <a:endParaRPr lang="en-US" sz="1600" dirty="0"/>
        </a:p>
      </dgm:t>
    </dgm:pt>
    <dgm:pt modelId="{BD822A71-A046-4492-9652-79DC7623B405}" type="parTrans" cxnId="{589388EE-F875-4D54-9B1A-2A53320D2371}">
      <dgm:prSet/>
      <dgm:spPr/>
      <dgm:t>
        <a:bodyPr/>
        <a:lstStyle/>
        <a:p>
          <a:endParaRPr lang="en-US" sz="2800"/>
        </a:p>
      </dgm:t>
    </dgm:pt>
    <dgm:pt modelId="{14CE9380-0FE4-48E9-8965-169781997547}" type="sibTrans" cxnId="{589388EE-F875-4D54-9B1A-2A53320D2371}">
      <dgm:prSet/>
      <dgm:spPr/>
      <dgm:t>
        <a:bodyPr/>
        <a:lstStyle/>
        <a:p>
          <a:endParaRPr lang="en-US" sz="2800"/>
        </a:p>
      </dgm:t>
    </dgm:pt>
    <dgm:pt modelId="{EFEAE622-6B73-4A9E-A5D1-6796C0224C24}">
      <dgm:prSet custT="1"/>
      <dgm:spPr/>
      <dgm:t>
        <a:bodyPr/>
        <a:lstStyle/>
        <a:p>
          <a:pPr>
            <a:lnSpc>
              <a:spcPct val="100000"/>
            </a:lnSpc>
          </a:pPr>
          <a:r>
            <a:rPr lang="en-GB" sz="1400" dirty="0" err="1"/>
            <a:t>Elimineer</a:t>
          </a:r>
          <a:r>
            <a:rPr lang="en-GB" sz="1400" dirty="0"/>
            <a:t> </a:t>
          </a:r>
          <a:r>
            <a:rPr lang="en-GB" sz="1400" dirty="0" err="1"/>
            <a:t>afleidings</a:t>
          </a:r>
          <a:endParaRPr lang="en-US" sz="1400" dirty="0"/>
        </a:p>
      </dgm:t>
    </dgm:pt>
    <dgm:pt modelId="{EACD17BF-4352-446A-A702-BAB44EBF8FA7}" type="parTrans" cxnId="{2AB48A1B-1BEB-4B84-8E3A-A041C9155C26}">
      <dgm:prSet/>
      <dgm:spPr/>
      <dgm:t>
        <a:bodyPr/>
        <a:lstStyle/>
        <a:p>
          <a:endParaRPr lang="en-US" sz="2800"/>
        </a:p>
      </dgm:t>
    </dgm:pt>
    <dgm:pt modelId="{807FDD4F-C299-46B6-8057-B75F6611673D}" type="sibTrans" cxnId="{2AB48A1B-1BEB-4B84-8E3A-A041C9155C26}">
      <dgm:prSet/>
      <dgm:spPr/>
      <dgm:t>
        <a:bodyPr/>
        <a:lstStyle/>
        <a:p>
          <a:endParaRPr lang="en-US" sz="2800"/>
        </a:p>
      </dgm:t>
    </dgm:pt>
    <dgm:pt modelId="{89AD2DF6-67B8-41B5-8D7B-606E6F76A1B0}">
      <dgm:prSet custT="1"/>
      <dgm:spPr/>
      <dgm:t>
        <a:bodyPr/>
        <a:lstStyle/>
        <a:p>
          <a:pPr>
            <a:lnSpc>
              <a:spcPct val="100000"/>
            </a:lnSpc>
          </a:pPr>
          <a:r>
            <a:rPr lang="en-GB" sz="1400" dirty="0" err="1"/>
            <a:t>Vermy</a:t>
          </a:r>
          <a:r>
            <a:rPr lang="en-GB" sz="1400" dirty="0"/>
            <a:t> </a:t>
          </a:r>
          <a:r>
            <a:rPr lang="en-GB" sz="1400" dirty="0" err="1"/>
            <a:t>multitake</a:t>
          </a:r>
          <a:endParaRPr lang="en-US" sz="1400" dirty="0"/>
        </a:p>
      </dgm:t>
    </dgm:pt>
    <dgm:pt modelId="{68A52737-00DD-41E1-8067-4A3D3FEB8BCC}" type="parTrans" cxnId="{B9A6859B-3BC2-4F33-B1B7-3F843420EE3E}">
      <dgm:prSet/>
      <dgm:spPr/>
      <dgm:t>
        <a:bodyPr/>
        <a:lstStyle/>
        <a:p>
          <a:endParaRPr lang="en-US" sz="2800"/>
        </a:p>
      </dgm:t>
    </dgm:pt>
    <dgm:pt modelId="{6B061ACD-B5A7-41FF-930C-4056F2A6566F}" type="sibTrans" cxnId="{B9A6859B-3BC2-4F33-B1B7-3F843420EE3E}">
      <dgm:prSet/>
      <dgm:spPr/>
      <dgm:t>
        <a:bodyPr/>
        <a:lstStyle/>
        <a:p>
          <a:endParaRPr lang="en-US" sz="2800"/>
        </a:p>
      </dgm:t>
    </dgm:pt>
    <dgm:pt modelId="{14A70708-982C-4E1D-9774-4894DB7B3385}">
      <dgm:prSet custT="1"/>
      <dgm:spPr/>
      <dgm:t>
        <a:bodyPr/>
        <a:lstStyle/>
        <a:p>
          <a:pPr>
            <a:lnSpc>
              <a:spcPct val="100000"/>
            </a:lnSpc>
          </a:pPr>
          <a:r>
            <a:rPr lang="en-GB" sz="1400" dirty="0" err="1"/>
            <a:t>Boefen</a:t>
          </a:r>
          <a:r>
            <a:rPr lang="en-GB" sz="1400" dirty="0"/>
            <a:t> </a:t>
          </a:r>
          <a:r>
            <a:rPr lang="en-GB" sz="1400" dirty="0" err="1"/>
            <a:t>bewustheid</a:t>
          </a:r>
          <a:endParaRPr lang="en-US" sz="1400" dirty="0"/>
        </a:p>
      </dgm:t>
    </dgm:pt>
    <dgm:pt modelId="{FC961E71-8E7A-447B-B780-910E7E46CB41}" type="parTrans" cxnId="{CA9D5C7F-C2BA-4FD8-9D48-58F3F943C599}">
      <dgm:prSet/>
      <dgm:spPr/>
      <dgm:t>
        <a:bodyPr/>
        <a:lstStyle/>
        <a:p>
          <a:endParaRPr lang="en-US" sz="2800"/>
        </a:p>
      </dgm:t>
    </dgm:pt>
    <dgm:pt modelId="{D7B5172B-0322-4E95-A9DA-4061BE2C88BC}" type="sibTrans" cxnId="{CA9D5C7F-C2BA-4FD8-9D48-58F3F943C599}">
      <dgm:prSet/>
      <dgm:spPr/>
      <dgm:t>
        <a:bodyPr/>
        <a:lstStyle/>
        <a:p>
          <a:endParaRPr lang="en-US" sz="2800"/>
        </a:p>
      </dgm:t>
    </dgm:pt>
    <dgm:pt modelId="{AE077734-8A5A-4CEE-A852-86D000982D7C}">
      <dgm:prSet custT="1"/>
      <dgm:spPr/>
      <dgm:t>
        <a:bodyPr/>
        <a:lstStyle/>
        <a:p>
          <a:pPr>
            <a:lnSpc>
              <a:spcPct val="100000"/>
            </a:lnSpc>
          </a:pPr>
          <a:r>
            <a:rPr lang="en-GB" sz="1400" dirty="0"/>
            <a:t>Kry </a:t>
          </a:r>
          <a:r>
            <a:rPr lang="en-GB" sz="1400" dirty="0" err="1"/>
            <a:t>genoeg</a:t>
          </a:r>
          <a:r>
            <a:rPr lang="en-GB" sz="1400" dirty="0"/>
            <a:t> </a:t>
          </a:r>
          <a:r>
            <a:rPr lang="en-GB" sz="1400" dirty="0" err="1"/>
            <a:t>slaap</a:t>
          </a:r>
          <a:endParaRPr lang="en-US" sz="1400" dirty="0"/>
        </a:p>
      </dgm:t>
    </dgm:pt>
    <dgm:pt modelId="{FE1A3799-9893-47BA-AA96-ECC8951804F3}" type="parTrans" cxnId="{6647A2DC-4577-4A50-BAE9-8FE473A88C80}">
      <dgm:prSet/>
      <dgm:spPr/>
      <dgm:t>
        <a:bodyPr/>
        <a:lstStyle/>
        <a:p>
          <a:endParaRPr lang="en-US" sz="2800"/>
        </a:p>
      </dgm:t>
    </dgm:pt>
    <dgm:pt modelId="{A04C9B5A-E72B-4468-85F6-8EED5078F8C5}" type="sibTrans" cxnId="{6647A2DC-4577-4A50-BAE9-8FE473A88C80}">
      <dgm:prSet/>
      <dgm:spPr/>
      <dgm:t>
        <a:bodyPr/>
        <a:lstStyle/>
        <a:p>
          <a:endParaRPr lang="en-US" sz="2800"/>
        </a:p>
      </dgm:t>
    </dgm:pt>
    <dgm:pt modelId="{DF35A051-1E3B-4564-9B6B-9197302A8716}">
      <dgm:prSet custT="1"/>
      <dgm:spPr/>
      <dgm:t>
        <a:bodyPr/>
        <a:lstStyle/>
        <a:p>
          <a:pPr>
            <a:lnSpc>
              <a:spcPct val="100000"/>
            </a:lnSpc>
          </a:pPr>
          <a:r>
            <a:rPr lang="nl-NL" sz="1400" dirty="0"/>
            <a:t>Fokus op die huidige oomblik</a:t>
          </a:r>
          <a:endParaRPr lang="en-US" sz="1100" dirty="0"/>
        </a:p>
      </dgm:t>
    </dgm:pt>
    <dgm:pt modelId="{C3A8A68B-F77D-4A2E-A42C-DDF64E94B0F7}" type="parTrans" cxnId="{838418DC-4A83-4A65-B698-CF2AC9F80367}">
      <dgm:prSet/>
      <dgm:spPr/>
      <dgm:t>
        <a:bodyPr/>
        <a:lstStyle/>
        <a:p>
          <a:endParaRPr lang="en-US" sz="2800"/>
        </a:p>
      </dgm:t>
    </dgm:pt>
    <dgm:pt modelId="{2945E8FB-814B-419F-8F7D-CC27D4FCF969}" type="sibTrans" cxnId="{838418DC-4A83-4A65-B698-CF2AC9F80367}">
      <dgm:prSet/>
      <dgm:spPr/>
      <dgm:t>
        <a:bodyPr/>
        <a:lstStyle/>
        <a:p>
          <a:endParaRPr lang="en-US" sz="2800"/>
        </a:p>
      </dgm:t>
    </dgm:pt>
    <dgm:pt modelId="{0BD97996-B063-434A-8098-11391FFFCA34}" type="pres">
      <dgm:prSet presAssocID="{DC580996-9B57-4F16-B14E-2E77B0885C6C}" presName="linear" presStyleCnt="0">
        <dgm:presLayoutVars>
          <dgm:animLvl val="lvl"/>
          <dgm:resizeHandles val="exact"/>
        </dgm:presLayoutVars>
      </dgm:prSet>
      <dgm:spPr/>
    </dgm:pt>
    <dgm:pt modelId="{B152BE6A-FCC4-4696-AA53-F3754893C76F}" type="pres">
      <dgm:prSet presAssocID="{7C5E5582-1E65-4759-8BAB-734B55441202}" presName="parentText" presStyleLbl="node1" presStyleIdx="0" presStyleCnt="5">
        <dgm:presLayoutVars>
          <dgm:chMax val="0"/>
          <dgm:bulletEnabled val="1"/>
        </dgm:presLayoutVars>
      </dgm:prSet>
      <dgm:spPr/>
    </dgm:pt>
    <dgm:pt modelId="{11547401-D64F-4DD0-8717-6C9641D2F778}" type="pres">
      <dgm:prSet presAssocID="{19693E4A-D08B-46A3-9DE0-640DC6016E34}" presName="spacer" presStyleCnt="0"/>
      <dgm:spPr/>
    </dgm:pt>
    <dgm:pt modelId="{64B90C9E-8E17-4799-B500-4DEBEDAA10CF}" type="pres">
      <dgm:prSet presAssocID="{4876A51D-83B2-42C9-899D-764E78971A18}" presName="parentText" presStyleLbl="node1" presStyleIdx="1" presStyleCnt="5">
        <dgm:presLayoutVars>
          <dgm:chMax val="0"/>
          <dgm:bulletEnabled val="1"/>
        </dgm:presLayoutVars>
      </dgm:prSet>
      <dgm:spPr/>
    </dgm:pt>
    <dgm:pt modelId="{D85D9ACC-1E29-4BB8-9B49-8E4372C5EABE}" type="pres">
      <dgm:prSet presAssocID="{F31C6C81-E17C-43B7-9F04-2406BB63D022}" presName="spacer" presStyleCnt="0"/>
      <dgm:spPr/>
    </dgm:pt>
    <dgm:pt modelId="{C5D443CB-38EE-4AED-B1D6-BBBFE037B4F6}" type="pres">
      <dgm:prSet presAssocID="{D8082EEB-E6A1-48E7-93DC-80257D4372E4}" presName="parentText" presStyleLbl="node1" presStyleIdx="2" presStyleCnt="5">
        <dgm:presLayoutVars>
          <dgm:chMax val="0"/>
          <dgm:bulletEnabled val="1"/>
        </dgm:presLayoutVars>
      </dgm:prSet>
      <dgm:spPr/>
    </dgm:pt>
    <dgm:pt modelId="{C83BC238-0B27-44F5-B448-BB18FB7BDFAD}" type="pres">
      <dgm:prSet presAssocID="{6E0F1394-CD71-4582-A2E4-79255ADAB887}" presName="spacer" presStyleCnt="0"/>
      <dgm:spPr/>
    </dgm:pt>
    <dgm:pt modelId="{7296D177-4469-460E-890B-16AED90FEAB1}" type="pres">
      <dgm:prSet presAssocID="{8E29E742-C6E9-4C62-BB99-434CBA4B702E}" presName="parentText" presStyleLbl="node1" presStyleIdx="3" presStyleCnt="5">
        <dgm:presLayoutVars>
          <dgm:chMax val="0"/>
          <dgm:bulletEnabled val="1"/>
        </dgm:presLayoutVars>
      </dgm:prSet>
      <dgm:spPr/>
    </dgm:pt>
    <dgm:pt modelId="{333279E2-0DE9-407B-B30F-FC8776CE002E}" type="pres">
      <dgm:prSet presAssocID="{8E29E742-C6E9-4C62-BB99-434CBA4B702E}" presName="childText" presStyleLbl="revTx" presStyleIdx="0" presStyleCnt="2">
        <dgm:presLayoutVars>
          <dgm:bulletEnabled val="1"/>
        </dgm:presLayoutVars>
      </dgm:prSet>
      <dgm:spPr/>
    </dgm:pt>
    <dgm:pt modelId="{82CAF75E-914B-4151-A29E-1F346DA5FAAE}" type="pres">
      <dgm:prSet presAssocID="{BCD3B9D2-8F74-45E9-AEA2-62AF60F62182}" presName="parentText" presStyleLbl="node1" presStyleIdx="4" presStyleCnt="5">
        <dgm:presLayoutVars>
          <dgm:chMax val="0"/>
          <dgm:bulletEnabled val="1"/>
        </dgm:presLayoutVars>
      </dgm:prSet>
      <dgm:spPr/>
    </dgm:pt>
    <dgm:pt modelId="{9393D154-1ADF-40B6-BC61-10BACD3C76EF}" type="pres">
      <dgm:prSet presAssocID="{BCD3B9D2-8F74-45E9-AEA2-62AF60F62182}" presName="childText" presStyleLbl="revTx" presStyleIdx="1" presStyleCnt="2">
        <dgm:presLayoutVars>
          <dgm:bulletEnabled val="1"/>
        </dgm:presLayoutVars>
      </dgm:prSet>
      <dgm:spPr/>
    </dgm:pt>
  </dgm:ptLst>
  <dgm:cxnLst>
    <dgm:cxn modelId="{652C1013-FD7E-4DA7-B635-5260E4D0696B}" type="presOf" srcId="{8E29E742-C6E9-4C62-BB99-434CBA4B702E}" destId="{7296D177-4469-460E-890B-16AED90FEAB1}" srcOrd="0" destOrd="0" presId="urn:microsoft.com/office/officeart/2005/8/layout/vList2"/>
    <dgm:cxn modelId="{2AB48A1B-1BEB-4B84-8E3A-A041C9155C26}" srcId="{BCD3B9D2-8F74-45E9-AEA2-62AF60F62182}" destId="{EFEAE622-6B73-4A9E-A5D1-6796C0224C24}" srcOrd="0" destOrd="0" parTransId="{EACD17BF-4352-446A-A702-BAB44EBF8FA7}" sibTransId="{807FDD4F-C299-46B6-8057-B75F6611673D}"/>
    <dgm:cxn modelId="{3989C01B-22E9-4FFB-AB07-924E9649D9B7}" type="presOf" srcId="{4876A51D-83B2-42C9-899D-764E78971A18}" destId="{64B90C9E-8E17-4799-B500-4DEBEDAA10CF}" srcOrd="0" destOrd="0" presId="urn:microsoft.com/office/officeart/2005/8/layout/vList2"/>
    <dgm:cxn modelId="{78F7A628-BB39-4EB6-94EA-964D638714CC}" srcId="{8E29E742-C6E9-4C62-BB99-434CBA4B702E}" destId="{315D28BC-99AF-43E0-ADF3-54542047555F}" srcOrd="0" destOrd="0" parTransId="{8457057B-5882-4144-8511-B6D56E2F9E35}" sibTransId="{572BBA06-720C-43A9-A7AC-7A01B3AE5995}"/>
    <dgm:cxn modelId="{B17EDA32-ECBF-46BF-83EB-E5F639316A39}" type="presOf" srcId="{7C5E5582-1E65-4759-8BAB-734B55441202}" destId="{B152BE6A-FCC4-4696-AA53-F3754893C76F}" srcOrd="0" destOrd="0" presId="urn:microsoft.com/office/officeart/2005/8/layout/vList2"/>
    <dgm:cxn modelId="{3004A136-A3DA-4ACF-9295-AEF225F9760F}" type="presOf" srcId="{DC580996-9B57-4F16-B14E-2E77B0885C6C}" destId="{0BD97996-B063-434A-8098-11391FFFCA34}" srcOrd="0" destOrd="0" presId="urn:microsoft.com/office/officeart/2005/8/layout/vList2"/>
    <dgm:cxn modelId="{A27C4C3E-6FAD-430D-B670-0B39B3669D84}" type="presOf" srcId="{D8082EEB-E6A1-48E7-93DC-80257D4372E4}" destId="{C5D443CB-38EE-4AED-B1D6-BBBFE037B4F6}" srcOrd="0" destOrd="0" presId="urn:microsoft.com/office/officeart/2005/8/layout/vList2"/>
    <dgm:cxn modelId="{5D99F03F-DB32-4AE2-989E-1DDFD31707F3}" srcId="{DC580996-9B57-4F16-B14E-2E77B0885C6C}" destId="{D8082EEB-E6A1-48E7-93DC-80257D4372E4}" srcOrd="2" destOrd="0" parTransId="{EF445B13-8F87-40DF-BA3F-1E359DEEB9F0}" sibTransId="{6E0F1394-CD71-4582-A2E4-79255ADAB887}"/>
    <dgm:cxn modelId="{A8AD4D41-97FC-4E11-8A7D-7133D897DFB6}" srcId="{DC580996-9B57-4F16-B14E-2E77B0885C6C}" destId="{4876A51D-83B2-42C9-899D-764E78971A18}" srcOrd="1" destOrd="0" parTransId="{50275DCE-4EA4-492F-AF0F-9D3377AD9BE2}" sibTransId="{F31C6C81-E17C-43B7-9F04-2406BB63D022}"/>
    <dgm:cxn modelId="{A5BF9873-969D-4768-ACC9-F96F5B628E8E}" type="presOf" srcId="{AE077734-8A5A-4CEE-A852-86D000982D7C}" destId="{9393D154-1ADF-40B6-BC61-10BACD3C76EF}" srcOrd="0" destOrd="3" presId="urn:microsoft.com/office/officeart/2005/8/layout/vList2"/>
    <dgm:cxn modelId="{DB378F58-8365-4A79-A80A-A969A9BFDE7A}" type="presOf" srcId="{BCD3B9D2-8F74-45E9-AEA2-62AF60F62182}" destId="{82CAF75E-914B-4151-A29E-1F346DA5FAAE}" srcOrd="0" destOrd="0" presId="urn:microsoft.com/office/officeart/2005/8/layout/vList2"/>
    <dgm:cxn modelId="{CA9D5C7F-C2BA-4FD8-9D48-58F3F943C599}" srcId="{BCD3B9D2-8F74-45E9-AEA2-62AF60F62182}" destId="{14A70708-982C-4E1D-9774-4894DB7B3385}" srcOrd="2" destOrd="0" parTransId="{FC961E71-8E7A-447B-B780-910E7E46CB41}" sibTransId="{D7B5172B-0322-4E95-A9DA-4061BE2C88BC}"/>
    <dgm:cxn modelId="{F375B28F-799E-4FB8-808B-C9C57A0FBF8F}" type="presOf" srcId="{EFEAE622-6B73-4A9E-A5D1-6796C0224C24}" destId="{9393D154-1ADF-40B6-BC61-10BACD3C76EF}" srcOrd="0" destOrd="0" presId="urn:microsoft.com/office/officeart/2005/8/layout/vList2"/>
    <dgm:cxn modelId="{B9A6859B-3BC2-4F33-B1B7-3F843420EE3E}" srcId="{BCD3B9D2-8F74-45E9-AEA2-62AF60F62182}" destId="{89AD2DF6-67B8-41B5-8D7B-606E6F76A1B0}" srcOrd="1" destOrd="0" parTransId="{68A52737-00DD-41E1-8067-4A3D3FEB8BCC}" sibTransId="{6B061ACD-B5A7-41FF-930C-4056F2A6566F}"/>
    <dgm:cxn modelId="{BB668A9F-6475-43B0-89B1-314563F2805D}" type="presOf" srcId="{C8990B70-DA14-4918-BBB1-A6733C05A552}" destId="{333279E2-0DE9-407B-B30F-FC8776CE002E}" srcOrd="0" destOrd="1" presId="urn:microsoft.com/office/officeart/2005/8/layout/vList2"/>
    <dgm:cxn modelId="{18A2A6B8-01DC-4CF9-9A1A-CF374FF6F62C}" srcId="{DC580996-9B57-4F16-B14E-2E77B0885C6C}" destId="{8E29E742-C6E9-4C62-BB99-434CBA4B702E}" srcOrd="3" destOrd="0" parTransId="{2F643C75-1515-442F-9AA3-B07F726668E4}" sibTransId="{6E7282BF-69B3-4C88-BF44-4F81F6EC46BE}"/>
    <dgm:cxn modelId="{C9EEC9BF-1D81-4F57-AD50-CFE9BCB91155}" type="presOf" srcId="{DF35A051-1E3B-4564-9B6B-9197302A8716}" destId="{9393D154-1ADF-40B6-BC61-10BACD3C76EF}" srcOrd="0" destOrd="4" presId="urn:microsoft.com/office/officeart/2005/8/layout/vList2"/>
    <dgm:cxn modelId="{0711E4D7-6202-4930-BF0C-26E1D5E4B325}" type="presOf" srcId="{14A70708-982C-4E1D-9774-4894DB7B3385}" destId="{9393D154-1ADF-40B6-BC61-10BACD3C76EF}" srcOrd="0" destOrd="2" presId="urn:microsoft.com/office/officeart/2005/8/layout/vList2"/>
    <dgm:cxn modelId="{838418DC-4A83-4A65-B698-CF2AC9F80367}" srcId="{BCD3B9D2-8F74-45E9-AEA2-62AF60F62182}" destId="{DF35A051-1E3B-4564-9B6B-9197302A8716}" srcOrd="4" destOrd="0" parTransId="{C3A8A68B-F77D-4A2E-A42C-DDF64E94B0F7}" sibTransId="{2945E8FB-814B-419F-8F7D-CC27D4FCF969}"/>
    <dgm:cxn modelId="{6647A2DC-4577-4A50-BAE9-8FE473A88C80}" srcId="{BCD3B9D2-8F74-45E9-AEA2-62AF60F62182}" destId="{AE077734-8A5A-4CEE-A852-86D000982D7C}" srcOrd="3" destOrd="0" parTransId="{FE1A3799-9893-47BA-AA96-ECC8951804F3}" sibTransId="{A04C9B5A-E72B-4468-85F6-8EED5078F8C5}"/>
    <dgm:cxn modelId="{409AAFE7-9F27-4BB0-B3A0-593436E6C97C}" type="presOf" srcId="{89AD2DF6-67B8-41B5-8D7B-606E6F76A1B0}" destId="{9393D154-1ADF-40B6-BC61-10BACD3C76EF}" srcOrd="0" destOrd="1" presId="urn:microsoft.com/office/officeart/2005/8/layout/vList2"/>
    <dgm:cxn modelId="{589388EE-F875-4D54-9B1A-2A53320D2371}" srcId="{DC580996-9B57-4F16-B14E-2E77B0885C6C}" destId="{BCD3B9D2-8F74-45E9-AEA2-62AF60F62182}" srcOrd="4" destOrd="0" parTransId="{BD822A71-A046-4492-9652-79DC7623B405}" sibTransId="{14CE9380-0FE4-48E9-8965-169781997547}"/>
    <dgm:cxn modelId="{348316F3-6E0B-4B94-AC0C-DEADFE4D5817}" srcId="{8E29E742-C6E9-4C62-BB99-434CBA4B702E}" destId="{C8990B70-DA14-4918-BBB1-A6733C05A552}" srcOrd="1" destOrd="0" parTransId="{AF3DA9D8-7727-4EE3-AA76-CCE5EB660449}" sibTransId="{33312BB9-66E6-47E3-B7EE-A2E8D35EF1D7}"/>
    <dgm:cxn modelId="{1ED631F3-B0D9-4482-891D-5AB5C00A2972}" type="presOf" srcId="{315D28BC-99AF-43E0-ADF3-54542047555F}" destId="{333279E2-0DE9-407B-B30F-FC8776CE002E}" srcOrd="0" destOrd="0" presId="urn:microsoft.com/office/officeart/2005/8/layout/vList2"/>
    <dgm:cxn modelId="{500CC9F3-9459-49C7-A4E4-9143C43C96F2}" type="presOf" srcId="{A658135C-8D1E-4F57-AB07-FB3530135FE6}" destId="{333279E2-0DE9-407B-B30F-FC8776CE002E}" srcOrd="0" destOrd="2" presId="urn:microsoft.com/office/officeart/2005/8/layout/vList2"/>
    <dgm:cxn modelId="{2E2833FB-22A0-4B21-8A92-0EAE45E7E7B8}" srcId="{8E29E742-C6E9-4C62-BB99-434CBA4B702E}" destId="{A658135C-8D1E-4F57-AB07-FB3530135FE6}" srcOrd="2" destOrd="0" parTransId="{48A38F38-A292-4C94-BBE8-4D31F8D9BDD4}" sibTransId="{011FB4C3-F5FF-4EA6-8669-CED3259657F5}"/>
    <dgm:cxn modelId="{512E72FB-BA7D-4019-9A8F-9AA7715F7B57}" srcId="{DC580996-9B57-4F16-B14E-2E77B0885C6C}" destId="{7C5E5582-1E65-4759-8BAB-734B55441202}" srcOrd="0" destOrd="0" parTransId="{4638ACDE-AF1C-495C-AD89-72789BFFA7D0}" sibTransId="{19693E4A-D08B-46A3-9DE0-640DC6016E34}"/>
    <dgm:cxn modelId="{FA6FD04B-6DFC-4E37-87F7-70EACAE5083E}" type="presParOf" srcId="{0BD97996-B063-434A-8098-11391FFFCA34}" destId="{B152BE6A-FCC4-4696-AA53-F3754893C76F}" srcOrd="0" destOrd="0" presId="urn:microsoft.com/office/officeart/2005/8/layout/vList2"/>
    <dgm:cxn modelId="{C9D2461C-0509-402C-9125-C98FD803AAF0}" type="presParOf" srcId="{0BD97996-B063-434A-8098-11391FFFCA34}" destId="{11547401-D64F-4DD0-8717-6C9641D2F778}" srcOrd="1" destOrd="0" presId="urn:microsoft.com/office/officeart/2005/8/layout/vList2"/>
    <dgm:cxn modelId="{9854DA9F-FB38-4336-958F-27415B678AE0}" type="presParOf" srcId="{0BD97996-B063-434A-8098-11391FFFCA34}" destId="{64B90C9E-8E17-4799-B500-4DEBEDAA10CF}" srcOrd="2" destOrd="0" presId="urn:microsoft.com/office/officeart/2005/8/layout/vList2"/>
    <dgm:cxn modelId="{55F90849-49D0-46E4-A6C5-9EFEB5FC36B1}" type="presParOf" srcId="{0BD97996-B063-434A-8098-11391FFFCA34}" destId="{D85D9ACC-1E29-4BB8-9B49-8E4372C5EABE}" srcOrd="3" destOrd="0" presId="urn:microsoft.com/office/officeart/2005/8/layout/vList2"/>
    <dgm:cxn modelId="{460C1A9A-D522-47E1-AB07-8D1134810DDF}" type="presParOf" srcId="{0BD97996-B063-434A-8098-11391FFFCA34}" destId="{C5D443CB-38EE-4AED-B1D6-BBBFE037B4F6}" srcOrd="4" destOrd="0" presId="urn:microsoft.com/office/officeart/2005/8/layout/vList2"/>
    <dgm:cxn modelId="{5971666E-6AE3-47CC-B5BC-6363AA5A19F2}" type="presParOf" srcId="{0BD97996-B063-434A-8098-11391FFFCA34}" destId="{C83BC238-0B27-44F5-B448-BB18FB7BDFAD}" srcOrd="5" destOrd="0" presId="urn:microsoft.com/office/officeart/2005/8/layout/vList2"/>
    <dgm:cxn modelId="{1C44EB80-D9C6-446C-A9CE-1C9FB3DA91A9}" type="presParOf" srcId="{0BD97996-B063-434A-8098-11391FFFCA34}" destId="{7296D177-4469-460E-890B-16AED90FEAB1}" srcOrd="6" destOrd="0" presId="urn:microsoft.com/office/officeart/2005/8/layout/vList2"/>
    <dgm:cxn modelId="{AE055A8B-4A1C-41C5-B7B4-2118A40B552A}" type="presParOf" srcId="{0BD97996-B063-434A-8098-11391FFFCA34}" destId="{333279E2-0DE9-407B-B30F-FC8776CE002E}" srcOrd="7" destOrd="0" presId="urn:microsoft.com/office/officeart/2005/8/layout/vList2"/>
    <dgm:cxn modelId="{85B07E40-549D-4AF6-B8BB-8D50CFE856A9}" type="presParOf" srcId="{0BD97996-B063-434A-8098-11391FFFCA34}" destId="{82CAF75E-914B-4151-A29E-1F346DA5FAAE}" srcOrd="8" destOrd="0" presId="urn:microsoft.com/office/officeart/2005/8/layout/vList2"/>
    <dgm:cxn modelId="{F6FF7A70-5633-4A08-9238-BEC28F0E83E7}" type="presParOf" srcId="{0BD97996-B063-434A-8098-11391FFFCA34}" destId="{9393D154-1ADF-40B6-BC61-10BACD3C76E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6D08F3-0794-4DE3-A298-36809D89050D}" type="doc">
      <dgm:prSet loTypeId="urn:microsoft.com/office/officeart/2016/7/layout/ChevronBlockProcess" loCatId="process" qsTypeId="urn:microsoft.com/office/officeart/2005/8/quickstyle/simple2" qsCatId="simple" csTypeId="urn:microsoft.com/office/officeart/2005/8/colors/colorful5" csCatId="colorful" phldr="1"/>
      <dgm:spPr/>
      <dgm:t>
        <a:bodyPr/>
        <a:lstStyle/>
        <a:p>
          <a:endParaRPr lang="en-US"/>
        </a:p>
      </dgm:t>
    </dgm:pt>
    <dgm:pt modelId="{D2A65064-9CDD-4D50-94AA-7FDF9534D7BB}">
      <dgm:prSet/>
      <dgm:spPr/>
      <dgm:t>
        <a:bodyPr/>
        <a:lstStyle/>
        <a:p>
          <a:pPr>
            <a:defRPr b="1"/>
          </a:pPr>
          <a:r>
            <a:rPr lang="en-GB" dirty="0" err="1"/>
            <a:t>Aantekeninge</a:t>
          </a:r>
          <a:endParaRPr lang="en-US" dirty="0"/>
        </a:p>
      </dgm:t>
    </dgm:pt>
    <dgm:pt modelId="{4C5ED8C9-5323-4E9A-9B21-5FEA61F68B8B}" type="parTrans" cxnId="{F16D483F-FE6A-4EFA-8D60-D3D4E1D978C9}">
      <dgm:prSet/>
      <dgm:spPr/>
      <dgm:t>
        <a:bodyPr/>
        <a:lstStyle/>
        <a:p>
          <a:endParaRPr lang="en-US"/>
        </a:p>
      </dgm:t>
    </dgm:pt>
    <dgm:pt modelId="{47BBDC97-8BF6-4B21-A4C0-894A2660407E}" type="sibTrans" cxnId="{F16D483F-FE6A-4EFA-8D60-D3D4E1D978C9}">
      <dgm:prSet/>
      <dgm:spPr/>
      <dgm:t>
        <a:bodyPr/>
        <a:lstStyle/>
        <a:p>
          <a:endParaRPr lang="en-US"/>
        </a:p>
      </dgm:t>
    </dgm:pt>
    <dgm:pt modelId="{21E8DB5D-7439-4DC0-A5D1-35B93211A7B9}">
      <dgm:prSet custT="1"/>
      <dgm:spPr/>
      <dgm:t>
        <a:bodyPr/>
        <a:lstStyle/>
        <a:p>
          <a:r>
            <a:rPr lang="nl-NL" sz="1800" dirty="0"/>
            <a:t>Die praktyk om sleutelinligting uit lesse, boeke of ander bronne te noteer.</a:t>
          </a:r>
          <a:endParaRPr lang="en-US" sz="1800" dirty="0"/>
        </a:p>
      </dgm:t>
    </dgm:pt>
    <dgm:pt modelId="{C3720CF0-F8D7-4B1B-8937-CBA2FF25886B}" type="parTrans" cxnId="{014B1FD1-B566-4E6A-872D-B1B993D3F295}">
      <dgm:prSet/>
      <dgm:spPr/>
      <dgm:t>
        <a:bodyPr/>
        <a:lstStyle/>
        <a:p>
          <a:endParaRPr lang="en-US"/>
        </a:p>
      </dgm:t>
    </dgm:pt>
    <dgm:pt modelId="{78F9E150-5DDA-492E-B16C-0A2401D3B019}" type="sibTrans" cxnId="{014B1FD1-B566-4E6A-872D-B1B993D3F295}">
      <dgm:prSet/>
      <dgm:spPr/>
      <dgm:t>
        <a:bodyPr/>
        <a:lstStyle/>
        <a:p>
          <a:endParaRPr lang="en-US"/>
        </a:p>
      </dgm:t>
    </dgm:pt>
    <dgm:pt modelId="{D1A4EC8D-C980-42D9-A1BD-989285C2FA4D}">
      <dgm:prSet custT="1"/>
      <dgm:spPr/>
      <dgm:t>
        <a:bodyPr/>
        <a:lstStyle/>
        <a:p>
          <a:r>
            <a:rPr lang="nl-NL" sz="1800" dirty="0"/>
            <a:t>Help jou om belangrike punte te onthou sonder om net op geheue staat te maak.</a:t>
          </a:r>
          <a:endParaRPr lang="en-US" sz="1800" dirty="0"/>
        </a:p>
      </dgm:t>
    </dgm:pt>
    <dgm:pt modelId="{61D6F422-8430-4D0E-8F29-FC5DEC16FD3C}" type="parTrans" cxnId="{E0E2AF56-1AE3-46A5-9A2F-2543B0ACC8F1}">
      <dgm:prSet/>
      <dgm:spPr/>
      <dgm:t>
        <a:bodyPr/>
        <a:lstStyle/>
        <a:p>
          <a:endParaRPr lang="en-US"/>
        </a:p>
      </dgm:t>
    </dgm:pt>
    <dgm:pt modelId="{F5FAB941-19B7-4FF5-A7BC-9C9E9B61E53F}" type="sibTrans" cxnId="{E0E2AF56-1AE3-46A5-9A2F-2543B0ACC8F1}">
      <dgm:prSet/>
      <dgm:spPr/>
      <dgm:t>
        <a:bodyPr/>
        <a:lstStyle/>
        <a:p>
          <a:endParaRPr lang="en-US"/>
        </a:p>
      </dgm:t>
    </dgm:pt>
    <dgm:pt modelId="{8C0281A8-F22F-4C77-8B84-54C59A875890}">
      <dgm:prSet/>
      <dgm:spPr/>
      <dgm:t>
        <a:bodyPr/>
        <a:lstStyle/>
        <a:p>
          <a:pPr>
            <a:defRPr b="1"/>
          </a:pPr>
          <a:r>
            <a:rPr lang="en-GB" dirty="0" err="1"/>
            <a:t>Waarom</a:t>
          </a:r>
          <a:r>
            <a:rPr lang="en-GB" dirty="0"/>
            <a:t> </a:t>
          </a:r>
          <a:r>
            <a:rPr lang="en-GB" dirty="0" err="1"/>
            <a:t>aantekeninge</a:t>
          </a:r>
          <a:r>
            <a:rPr lang="en-GB" dirty="0"/>
            <a:t> </a:t>
          </a:r>
          <a:r>
            <a:rPr lang="en-GB" dirty="0" err="1"/>
            <a:t>saak</a:t>
          </a:r>
          <a:r>
            <a:rPr lang="en-GB" dirty="0"/>
            <a:t> </a:t>
          </a:r>
          <a:r>
            <a:rPr lang="en-GB" dirty="0" err="1"/>
            <a:t>maak</a:t>
          </a:r>
          <a:endParaRPr lang="en-US" dirty="0"/>
        </a:p>
      </dgm:t>
    </dgm:pt>
    <dgm:pt modelId="{7460A1D6-8560-4FEB-8F90-BB543428D5A5}" type="parTrans" cxnId="{A5F65251-A910-400D-8D1D-FEA99BBB0B8F}">
      <dgm:prSet/>
      <dgm:spPr/>
      <dgm:t>
        <a:bodyPr/>
        <a:lstStyle/>
        <a:p>
          <a:endParaRPr lang="en-US"/>
        </a:p>
      </dgm:t>
    </dgm:pt>
    <dgm:pt modelId="{C437AC0F-23A5-4E35-8753-97DD975C2024}" type="sibTrans" cxnId="{A5F65251-A910-400D-8D1D-FEA99BBB0B8F}">
      <dgm:prSet/>
      <dgm:spPr/>
      <dgm:t>
        <a:bodyPr/>
        <a:lstStyle/>
        <a:p>
          <a:endParaRPr lang="en-US"/>
        </a:p>
      </dgm:t>
    </dgm:pt>
    <dgm:pt modelId="{C142D5EC-183C-4E1A-A4C4-5B83C8B7BA40}">
      <dgm:prSet custT="1"/>
      <dgm:spPr/>
      <dgm:t>
        <a:bodyPr/>
        <a:lstStyle/>
        <a:p>
          <a:r>
            <a:rPr lang="nl-NL" sz="1800" dirty="0"/>
            <a:t>Hou jou wakker en gefokus</a:t>
          </a:r>
        </a:p>
        <a:p>
          <a:r>
            <a:rPr lang="en-GB" sz="1800" dirty="0" err="1"/>
            <a:t>Betrek</a:t>
          </a:r>
          <a:r>
            <a:rPr lang="en-GB" sz="1800" dirty="0"/>
            <a:t> </a:t>
          </a:r>
          <a:r>
            <a:rPr lang="en-GB" sz="1800" dirty="0" err="1"/>
            <a:t>jou</a:t>
          </a:r>
          <a:r>
            <a:rPr lang="en-GB" sz="1800" dirty="0"/>
            <a:t> </a:t>
          </a:r>
          <a:r>
            <a:rPr lang="en-GB" sz="1800" dirty="0" err="1"/>
            <a:t>gedagtes</a:t>
          </a:r>
          <a:endParaRPr lang="en-GB" sz="1800" dirty="0"/>
        </a:p>
        <a:p>
          <a:r>
            <a:rPr lang="en-GB" sz="1800" dirty="0" err="1"/>
            <a:t>Organiseer</a:t>
          </a:r>
          <a:r>
            <a:rPr lang="en-GB" sz="1800" dirty="0"/>
            <a:t> </a:t>
          </a:r>
          <a:r>
            <a:rPr lang="en-GB" sz="1800" dirty="0" err="1"/>
            <a:t>en</a:t>
          </a:r>
          <a:r>
            <a:rPr lang="en-GB" sz="1800" dirty="0"/>
            <a:t> </a:t>
          </a:r>
          <a:r>
            <a:rPr lang="en-GB" sz="1800" dirty="0" err="1"/>
            <a:t>beklemtoon</a:t>
          </a:r>
          <a:r>
            <a:rPr lang="en-GB" sz="1800" dirty="0"/>
            <a:t> </a:t>
          </a:r>
          <a:r>
            <a:rPr lang="en-GB" sz="1800" dirty="0" err="1"/>
            <a:t>inligting</a:t>
          </a:r>
          <a:endParaRPr lang="en-GB" sz="1800" dirty="0"/>
        </a:p>
        <a:p>
          <a:r>
            <a:rPr lang="en-GB" sz="1800" dirty="0" err="1"/>
            <a:t>Verbeter</a:t>
          </a:r>
          <a:r>
            <a:rPr lang="en-GB" sz="1800" dirty="0"/>
            <a:t> begrip </a:t>
          </a:r>
          <a:r>
            <a:rPr lang="en-GB" sz="1800" dirty="0" err="1"/>
            <a:t>en</a:t>
          </a:r>
          <a:r>
            <a:rPr lang="en-GB" sz="1800" dirty="0"/>
            <a:t> </a:t>
          </a:r>
          <a:r>
            <a:rPr lang="en-GB" sz="1800" dirty="0" err="1"/>
            <a:t>geheue</a:t>
          </a:r>
          <a:endParaRPr lang="en-US" sz="1800" dirty="0"/>
        </a:p>
      </dgm:t>
    </dgm:pt>
    <dgm:pt modelId="{A33A54E3-506F-4E15-8377-BFF24F2F8012}" type="parTrans" cxnId="{200C2E90-E5A9-471B-BB76-5328BECBBFF3}">
      <dgm:prSet/>
      <dgm:spPr/>
      <dgm:t>
        <a:bodyPr/>
        <a:lstStyle/>
        <a:p>
          <a:endParaRPr lang="en-US"/>
        </a:p>
      </dgm:t>
    </dgm:pt>
    <dgm:pt modelId="{2108A45A-C8ED-46B2-B0B2-594D93F0FF82}" type="sibTrans" cxnId="{200C2E90-E5A9-471B-BB76-5328BECBBFF3}">
      <dgm:prSet/>
      <dgm:spPr/>
      <dgm:t>
        <a:bodyPr/>
        <a:lstStyle/>
        <a:p>
          <a:endParaRPr lang="en-US"/>
        </a:p>
      </dgm:t>
    </dgm:pt>
    <dgm:pt modelId="{1D97B047-60E6-46C8-9BBE-560136263139}">
      <dgm:prSet/>
      <dgm:spPr/>
      <dgm:t>
        <a:bodyPr/>
        <a:lstStyle/>
        <a:p>
          <a:pPr>
            <a:defRPr b="1"/>
          </a:pPr>
          <a:r>
            <a:rPr lang="en-GB" dirty="0"/>
            <a:t>Wenke </a:t>
          </a:r>
          <a:r>
            <a:rPr lang="en-GB" dirty="0" err="1"/>
            <a:t>vir</a:t>
          </a:r>
          <a:r>
            <a:rPr lang="en-GB" dirty="0"/>
            <a:t> </a:t>
          </a:r>
          <a:r>
            <a:rPr lang="en-GB" dirty="0" err="1"/>
            <a:t>effektiewe</a:t>
          </a:r>
          <a:r>
            <a:rPr lang="en-GB" dirty="0"/>
            <a:t> </a:t>
          </a:r>
          <a:r>
            <a:rPr lang="en-GB" dirty="0" err="1"/>
            <a:t>aantekeninge</a:t>
          </a:r>
          <a:endParaRPr lang="en-US" dirty="0"/>
        </a:p>
      </dgm:t>
    </dgm:pt>
    <dgm:pt modelId="{826D7E8C-0697-4618-85AC-EAE02525F0E5}" type="parTrans" cxnId="{EF403415-DC67-44C3-97C4-8F68300BE51B}">
      <dgm:prSet/>
      <dgm:spPr/>
      <dgm:t>
        <a:bodyPr/>
        <a:lstStyle/>
        <a:p>
          <a:endParaRPr lang="en-US"/>
        </a:p>
      </dgm:t>
    </dgm:pt>
    <dgm:pt modelId="{1859DBBC-6A1A-4EC7-85D4-991851C6812A}" type="sibTrans" cxnId="{EF403415-DC67-44C3-97C4-8F68300BE51B}">
      <dgm:prSet/>
      <dgm:spPr/>
      <dgm:t>
        <a:bodyPr/>
        <a:lstStyle/>
        <a:p>
          <a:endParaRPr lang="en-US"/>
        </a:p>
      </dgm:t>
    </dgm:pt>
    <dgm:pt modelId="{CF8025C6-ECCE-479A-97E4-8BFE67D91F18}">
      <dgm:prSet custT="1"/>
      <dgm:spPr/>
      <dgm:t>
        <a:bodyPr/>
        <a:lstStyle/>
        <a:p>
          <a:r>
            <a:rPr lang="nl-NL" sz="1800" dirty="0"/>
            <a:t>Teken 'n kantlyn aan die linkerkant van jou bladsy.</a:t>
          </a:r>
          <a:endParaRPr lang="en-US" sz="1800" dirty="0"/>
        </a:p>
      </dgm:t>
    </dgm:pt>
    <dgm:pt modelId="{701FAEEB-26CB-42E8-AF31-63907360DFE0}" type="parTrans" cxnId="{7F7DDC14-6586-4546-9022-D0E62BDC2E66}">
      <dgm:prSet/>
      <dgm:spPr/>
      <dgm:t>
        <a:bodyPr/>
        <a:lstStyle/>
        <a:p>
          <a:endParaRPr lang="en-US"/>
        </a:p>
      </dgm:t>
    </dgm:pt>
    <dgm:pt modelId="{1C84FE7E-3468-448A-813A-C5D5082D3317}" type="sibTrans" cxnId="{7F7DDC14-6586-4546-9022-D0E62BDC2E66}">
      <dgm:prSet/>
      <dgm:spPr/>
      <dgm:t>
        <a:bodyPr/>
        <a:lstStyle/>
        <a:p>
          <a:endParaRPr lang="en-US"/>
        </a:p>
      </dgm:t>
    </dgm:pt>
    <dgm:pt modelId="{8C57773E-3F85-4E9B-8577-00AF99E10656}">
      <dgm:prSet custT="1"/>
      <dgm:spPr/>
      <dgm:t>
        <a:bodyPr/>
        <a:lstStyle/>
        <a:p>
          <a:r>
            <a:rPr lang="nl-NL" sz="1800" dirty="0"/>
            <a:t>Gebruik hierdie spasie om hoofpunte of sleutelwoorde n</a:t>
          </a:r>
          <a:r>
            <a:rPr lang="nl-NL" sz="1800" dirty="0">
              <a:latin typeface="Calibri" panose="020F0502020204030204" pitchFamily="34" charset="0"/>
              <a:ea typeface="Calibri" panose="020F0502020204030204" pitchFamily="34" charset="0"/>
              <a:cs typeface="Calibri" panose="020F0502020204030204" pitchFamily="34" charset="0"/>
            </a:rPr>
            <a:t>á</a:t>
          </a:r>
          <a:r>
            <a:rPr lang="nl-NL" sz="1800" dirty="0"/>
            <a:t> die les te skryf.</a:t>
          </a:r>
          <a:endParaRPr lang="en-US" sz="1800" dirty="0"/>
        </a:p>
      </dgm:t>
    </dgm:pt>
    <dgm:pt modelId="{687F0E4A-B87D-4BB1-9E0F-77421EAB143D}" type="parTrans" cxnId="{57B4E3DA-C459-4B59-8AB1-83477436C22A}">
      <dgm:prSet/>
      <dgm:spPr/>
      <dgm:t>
        <a:bodyPr/>
        <a:lstStyle/>
        <a:p>
          <a:endParaRPr lang="en-US"/>
        </a:p>
      </dgm:t>
    </dgm:pt>
    <dgm:pt modelId="{D7F6964A-710B-45AD-842F-4C977AF65D3F}" type="sibTrans" cxnId="{57B4E3DA-C459-4B59-8AB1-83477436C22A}">
      <dgm:prSet/>
      <dgm:spPr/>
      <dgm:t>
        <a:bodyPr/>
        <a:lstStyle/>
        <a:p>
          <a:endParaRPr lang="en-US"/>
        </a:p>
      </dgm:t>
    </dgm:pt>
    <dgm:pt modelId="{94BDF27E-588E-4297-A1C3-BC2417662F13}">
      <dgm:prSet custT="1"/>
      <dgm:spPr/>
      <dgm:t>
        <a:bodyPr/>
        <a:lstStyle/>
        <a:p>
          <a:r>
            <a:rPr lang="nl-NL" sz="1800" dirty="0"/>
            <a:t>Hersien en kondenseer jou notas om studie makliker te maak.</a:t>
          </a:r>
          <a:endParaRPr lang="en-US" sz="1800" dirty="0"/>
        </a:p>
      </dgm:t>
    </dgm:pt>
    <dgm:pt modelId="{41C1278E-0E67-497B-89B5-2EA3B801201A}" type="parTrans" cxnId="{6D58BC85-B2C9-46DB-B5DA-053369C31655}">
      <dgm:prSet/>
      <dgm:spPr/>
      <dgm:t>
        <a:bodyPr/>
        <a:lstStyle/>
        <a:p>
          <a:endParaRPr lang="en-US"/>
        </a:p>
      </dgm:t>
    </dgm:pt>
    <dgm:pt modelId="{6ADC5649-1C10-4BAB-88BC-3C9D1777D704}" type="sibTrans" cxnId="{6D58BC85-B2C9-46DB-B5DA-053369C31655}">
      <dgm:prSet/>
      <dgm:spPr/>
      <dgm:t>
        <a:bodyPr/>
        <a:lstStyle/>
        <a:p>
          <a:endParaRPr lang="en-US"/>
        </a:p>
      </dgm:t>
    </dgm:pt>
    <dgm:pt modelId="{36DB5A35-74C1-423C-BE5B-3D3926A9354B}" type="pres">
      <dgm:prSet presAssocID="{786D08F3-0794-4DE3-A298-36809D89050D}" presName="Name0" presStyleCnt="0">
        <dgm:presLayoutVars>
          <dgm:dir/>
          <dgm:animLvl val="lvl"/>
          <dgm:resizeHandles val="exact"/>
        </dgm:presLayoutVars>
      </dgm:prSet>
      <dgm:spPr/>
    </dgm:pt>
    <dgm:pt modelId="{41B92A9F-5D3B-4076-807B-995993354629}" type="pres">
      <dgm:prSet presAssocID="{D2A65064-9CDD-4D50-94AA-7FDF9534D7BB}" presName="composite" presStyleCnt="0"/>
      <dgm:spPr/>
    </dgm:pt>
    <dgm:pt modelId="{70F98FA7-8014-435B-9498-79C8C4B0925C}" type="pres">
      <dgm:prSet presAssocID="{D2A65064-9CDD-4D50-94AA-7FDF9534D7BB}" presName="parTx" presStyleLbl="alignNode1" presStyleIdx="0" presStyleCnt="3">
        <dgm:presLayoutVars>
          <dgm:chMax val="0"/>
          <dgm:chPref val="0"/>
        </dgm:presLayoutVars>
      </dgm:prSet>
      <dgm:spPr/>
    </dgm:pt>
    <dgm:pt modelId="{E446DCBF-099A-4FCF-A5B5-5826F9A15649}" type="pres">
      <dgm:prSet presAssocID="{D2A65064-9CDD-4D50-94AA-7FDF9534D7BB}" presName="desTx" presStyleLbl="alignAccFollowNode1" presStyleIdx="0" presStyleCnt="3">
        <dgm:presLayoutVars/>
      </dgm:prSet>
      <dgm:spPr/>
    </dgm:pt>
    <dgm:pt modelId="{A4FA20FD-C31F-4EEF-8D17-68A8D4D8215F}" type="pres">
      <dgm:prSet presAssocID="{47BBDC97-8BF6-4B21-A4C0-894A2660407E}" presName="space" presStyleCnt="0"/>
      <dgm:spPr/>
    </dgm:pt>
    <dgm:pt modelId="{676E0500-B78A-4A3C-A248-CD5937782C98}" type="pres">
      <dgm:prSet presAssocID="{8C0281A8-F22F-4C77-8B84-54C59A875890}" presName="composite" presStyleCnt="0"/>
      <dgm:spPr/>
    </dgm:pt>
    <dgm:pt modelId="{D7C6AFC7-A563-4A06-B40E-08D62B4FC471}" type="pres">
      <dgm:prSet presAssocID="{8C0281A8-F22F-4C77-8B84-54C59A875890}" presName="parTx" presStyleLbl="alignNode1" presStyleIdx="1" presStyleCnt="3">
        <dgm:presLayoutVars>
          <dgm:chMax val="0"/>
          <dgm:chPref val="0"/>
        </dgm:presLayoutVars>
      </dgm:prSet>
      <dgm:spPr/>
    </dgm:pt>
    <dgm:pt modelId="{02BA0AB0-C429-44EE-873A-0E4085875916}" type="pres">
      <dgm:prSet presAssocID="{8C0281A8-F22F-4C77-8B84-54C59A875890}" presName="desTx" presStyleLbl="alignAccFollowNode1" presStyleIdx="1" presStyleCnt="3">
        <dgm:presLayoutVars/>
      </dgm:prSet>
      <dgm:spPr/>
    </dgm:pt>
    <dgm:pt modelId="{685453BC-7253-450D-9C08-99A53BE04FE3}" type="pres">
      <dgm:prSet presAssocID="{C437AC0F-23A5-4E35-8753-97DD975C2024}" presName="space" presStyleCnt="0"/>
      <dgm:spPr/>
    </dgm:pt>
    <dgm:pt modelId="{C1976B6C-7012-48FF-8F55-8E987B85DF4A}" type="pres">
      <dgm:prSet presAssocID="{1D97B047-60E6-46C8-9BBE-560136263139}" presName="composite" presStyleCnt="0"/>
      <dgm:spPr/>
    </dgm:pt>
    <dgm:pt modelId="{0A2A968C-9F05-4A09-9A4A-E19471B0BBBC}" type="pres">
      <dgm:prSet presAssocID="{1D97B047-60E6-46C8-9BBE-560136263139}" presName="parTx" presStyleLbl="alignNode1" presStyleIdx="2" presStyleCnt="3">
        <dgm:presLayoutVars>
          <dgm:chMax val="0"/>
          <dgm:chPref val="0"/>
        </dgm:presLayoutVars>
      </dgm:prSet>
      <dgm:spPr/>
    </dgm:pt>
    <dgm:pt modelId="{65E11911-F95F-4BE1-BBA0-AB7C85C06DC3}" type="pres">
      <dgm:prSet presAssocID="{1D97B047-60E6-46C8-9BBE-560136263139}" presName="desTx" presStyleLbl="alignAccFollowNode1" presStyleIdx="2" presStyleCnt="3">
        <dgm:presLayoutVars/>
      </dgm:prSet>
      <dgm:spPr/>
    </dgm:pt>
  </dgm:ptLst>
  <dgm:cxnLst>
    <dgm:cxn modelId="{7F7DDC14-6586-4546-9022-D0E62BDC2E66}" srcId="{1D97B047-60E6-46C8-9BBE-560136263139}" destId="{CF8025C6-ECCE-479A-97E4-8BFE67D91F18}" srcOrd="0" destOrd="0" parTransId="{701FAEEB-26CB-42E8-AF31-63907360DFE0}" sibTransId="{1C84FE7E-3468-448A-813A-C5D5082D3317}"/>
    <dgm:cxn modelId="{EF403415-DC67-44C3-97C4-8F68300BE51B}" srcId="{786D08F3-0794-4DE3-A298-36809D89050D}" destId="{1D97B047-60E6-46C8-9BBE-560136263139}" srcOrd="2" destOrd="0" parTransId="{826D7E8C-0697-4618-85AC-EAE02525F0E5}" sibTransId="{1859DBBC-6A1A-4EC7-85D4-991851C6812A}"/>
    <dgm:cxn modelId="{92F28E22-7310-4869-9420-BF9F46A9AFCD}" type="presOf" srcId="{21E8DB5D-7439-4DC0-A5D1-35B93211A7B9}" destId="{E446DCBF-099A-4FCF-A5B5-5826F9A15649}" srcOrd="0" destOrd="0" presId="urn:microsoft.com/office/officeart/2016/7/layout/ChevronBlockProcess"/>
    <dgm:cxn modelId="{8FC7FF27-AE7B-4AE4-BEDC-39549F9064E1}" type="presOf" srcId="{D1A4EC8D-C980-42D9-A1BD-989285C2FA4D}" destId="{E446DCBF-099A-4FCF-A5B5-5826F9A15649}" srcOrd="0" destOrd="1" presId="urn:microsoft.com/office/officeart/2016/7/layout/ChevronBlockProcess"/>
    <dgm:cxn modelId="{F16D483F-FE6A-4EFA-8D60-D3D4E1D978C9}" srcId="{786D08F3-0794-4DE3-A298-36809D89050D}" destId="{D2A65064-9CDD-4D50-94AA-7FDF9534D7BB}" srcOrd="0" destOrd="0" parTransId="{4C5ED8C9-5323-4E9A-9B21-5FEA61F68B8B}" sibTransId="{47BBDC97-8BF6-4B21-A4C0-894A2660407E}"/>
    <dgm:cxn modelId="{341FAA5D-91B4-4500-994D-4226E6EF8A7E}" type="presOf" srcId="{CF8025C6-ECCE-479A-97E4-8BFE67D91F18}" destId="{65E11911-F95F-4BE1-BBA0-AB7C85C06DC3}" srcOrd="0" destOrd="0" presId="urn:microsoft.com/office/officeart/2016/7/layout/ChevronBlockProcess"/>
    <dgm:cxn modelId="{81461250-F0E3-4365-BFB3-4AC382B0CF15}" type="presOf" srcId="{8C0281A8-F22F-4C77-8B84-54C59A875890}" destId="{D7C6AFC7-A563-4A06-B40E-08D62B4FC471}" srcOrd="0" destOrd="0" presId="urn:microsoft.com/office/officeart/2016/7/layout/ChevronBlockProcess"/>
    <dgm:cxn modelId="{6F92C470-2537-4D2E-86B2-53A264FB16F0}" type="presOf" srcId="{1D97B047-60E6-46C8-9BBE-560136263139}" destId="{0A2A968C-9F05-4A09-9A4A-E19471B0BBBC}" srcOrd="0" destOrd="0" presId="urn:microsoft.com/office/officeart/2016/7/layout/ChevronBlockProcess"/>
    <dgm:cxn modelId="{A5F65251-A910-400D-8D1D-FEA99BBB0B8F}" srcId="{786D08F3-0794-4DE3-A298-36809D89050D}" destId="{8C0281A8-F22F-4C77-8B84-54C59A875890}" srcOrd="1" destOrd="0" parTransId="{7460A1D6-8560-4FEB-8F90-BB543428D5A5}" sibTransId="{C437AC0F-23A5-4E35-8753-97DD975C2024}"/>
    <dgm:cxn modelId="{E0E2AF56-1AE3-46A5-9A2F-2543B0ACC8F1}" srcId="{D2A65064-9CDD-4D50-94AA-7FDF9534D7BB}" destId="{D1A4EC8D-C980-42D9-A1BD-989285C2FA4D}" srcOrd="1" destOrd="0" parTransId="{61D6F422-8430-4D0E-8F29-FC5DEC16FD3C}" sibTransId="{F5FAB941-19B7-4FF5-A7BC-9C9E9B61E53F}"/>
    <dgm:cxn modelId="{72258581-CABE-4485-8DB5-CA3B67EE6694}" type="presOf" srcId="{8C57773E-3F85-4E9B-8577-00AF99E10656}" destId="{65E11911-F95F-4BE1-BBA0-AB7C85C06DC3}" srcOrd="0" destOrd="1" presId="urn:microsoft.com/office/officeart/2016/7/layout/ChevronBlockProcess"/>
    <dgm:cxn modelId="{6D58BC85-B2C9-46DB-B5DA-053369C31655}" srcId="{1D97B047-60E6-46C8-9BBE-560136263139}" destId="{94BDF27E-588E-4297-A1C3-BC2417662F13}" srcOrd="2" destOrd="0" parTransId="{41C1278E-0E67-497B-89B5-2EA3B801201A}" sibTransId="{6ADC5649-1C10-4BAB-88BC-3C9D1777D704}"/>
    <dgm:cxn modelId="{E487CE85-5EC0-4D5D-9CFD-5C1681D860AB}" type="presOf" srcId="{786D08F3-0794-4DE3-A298-36809D89050D}" destId="{36DB5A35-74C1-423C-BE5B-3D3926A9354B}" srcOrd="0" destOrd="0" presId="urn:microsoft.com/office/officeart/2016/7/layout/ChevronBlockProcess"/>
    <dgm:cxn modelId="{200C2E90-E5A9-471B-BB76-5328BECBBFF3}" srcId="{8C0281A8-F22F-4C77-8B84-54C59A875890}" destId="{C142D5EC-183C-4E1A-A4C4-5B83C8B7BA40}" srcOrd="0" destOrd="0" parTransId="{A33A54E3-506F-4E15-8377-BFF24F2F8012}" sibTransId="{2108A45A-C8ED-46B2-B0B2-594D93F0FF82}"/>
    <dgm:cxn modelId="{014B1FD1-B566-4E6A-872D-B1B993D3F295}" srcId="{D2A65064-9CDD-4D50-94AA-7FDF9534D7BB}" destId="{21E8DB5D-7439-4DC0-A5D1-35B93211A7B9}" srcOrd="0" destOrd="0" parTransId="{C3720CF0-F8D7-4B1B-8937-CBA2FF25886B}" sibTransId="{78F9E150-5DDA-492E-B16C-0A2401D3B019}"/>
    <dgm:cxn modelId="{57B4E3DA-C459-4B59-8AB1-83477436C22A}" srcId="{1D97B047-60E6-46C8-9BBE-560136263139}" destId="{8C57773E-3F85-4E9B-8577-00AF99E10656}" srcOrd="1" destOrd="0" parTransId="{687F0E4A-B87D-4BB1-9E0F-77421EAB143D}" sibTransId="{D7F6964A-710B-45AD-842F-4C977AF65D3F}"/>
    <dgm:cxn modelId="{2038E5E9-428F-4BB9-893A-0DAA4BE21651}" type="presOf" srcId="{D2A65064-9CDD-4D50-94AA-7FDF9534D7BB}" destId="{70F98FA7-8014-435B-9498-79C8C4B0925C}" srcOrd="0" destOrd="0" presId="urn:microsoft.com/office/officeart/2016/7/layout/ChevronBlockProcess"/>
    <dgm:cxn modelId="{9774FAFD-7781-4DAE-96AC-98C1A372496F}" type="presOf" srcId="{C142D5EC-183C-4E1A-A4C4-5B83C8B7BA40}" destId="{02BA0AB0-C429-44EE-873A-0E4085875916}" srcOrd="0" destOrd="0" presId="urn:microsoft.com/office/officeart/2016/7/layout/ChevronBlockProcess"/>
    <dgm:cxn modelId="{0DF1FCFD-69F5-412C-8C91-53F0DCAA30AB}" type="presOf" srcId="{94BDF27E-588E-4297-A1C3-BC2417662F13}" destId="{65E11911-F95F-4BE1-BBA0-AB7C85C06DC3}" srcOrd="0" destOrd="2" presId="urn:microsoft.com/office/officeart/2016/7/layout/ChevronBlockProcess"/>
    <dgm:cxn modelId="{2C9AE653-46ED-4BB0-AD82-BDEA2A8762A3}" type="presParOf" srcId="{36DB5A35-74C1-423C-BE5B-3D3926A9354B}" destId="{41B92A9F-5D3B-4076-807B-995993354629}" srcOrd="0" destOrd="0" presId="urn:microsoft.com/office/officeart/2016/7/layout/ChevronBlockProcess"/>
    <dgm:cxn modelId="{A05FC6F9-D2A3-4560-9A1B-2DC3FDE1C19F}" type="presParOf" srcId="{41B92A9F-5D3B-4076-807B-995993354629}" destId="{70F98FA7-8014-435B-9498-79C8C4B0925C}" srcOrd="0" destOrd="0" presId="urn:microsoft.com/office/officeart/2016/7/layout/ChevronBlockProcess"/>
    <dgm:cxn modelId="{48CAB57A-35F9-4A05-B383-1DEE00E1BCC6}" type="presParOf" srcId="{41B92A9F-5D3B-4076-807B-995993354629}" destId="{E446DCBF-099A-4FCF-A5B5-5826F9A15649}" srcOrd="1" destOrd="0" presId="urn:microsoft.com/office/officeart/2016/7/layout/ChevronBlockProcess"/>
    <dgm:cxn modelId="{55F7819E-8ADF-4B9F-8C33-A35B6CD77047}" type="presParOf" srcId="{36DB5A35-74C1-423C-BE5B-3D3926A9354B}" destId="{A4FA20FD-C31F-4EEF-8D17-68A8D4D8215F}" srcOrd="1" destOrd="0" presId="urn:microsoft.com/office/officeart/2016/7/layout/ChevronBlockProcess"/>
    <dgm:cxn modelId="{81F81DE2-EA50-4BB8-8076-5AD457EF19FA}" type="presParOf" srcId="{36DB5A35-74C1-423C-BE5B-3D3926A9354B}" destId="{676E0500-B78A-4A3C-A248-CD5937782C98}" srcOrd="2" destOrd="0" presId="urn:microsoft.com/office/officeart/2016/7/layout/ChevronBlockProcess"/>
    <dgm:cxn modelId="{EF1DFBCF-BFF4-472B-84BD-CADFEA9A955B}" type="presParOf" srcId="{676E0500-B78A-4A3C-A248-CD5937782C98}" destId="{D7C6AFC7-A563-4A06-B40E-08D62B4FC471}" srcOrd="0" destOrd="0" presId="urn:microsoft.com/office/officeart/2016/7/layout/ChevronBlockProcess"/>
    <dgm:cxn modelId="{B533A543-69A0-4ACB-A10C-58D5913B1AA6}" type="presParOf" srcId="{676E0500-B78A-4A3C-A248-CD5937782C98}" destId="{02BA0AB0-C429-44EE-873A-0E4085875916}" srcOrd="1" destOrd="0" presId="urn:microsoft.com/office/officeart/2016/7/layout/ChevronBlockProcess"/>
    <dgm:cxn modelId="{8A3BB5DE-3529-4DDE-A9B1-51F1320EC2D2}" type="presParOf" srcId="{36DB5A35-74C1-423C-BE5B-3D3926A9354B}" destId="{685453BC-7253-450D-9C08-99A53BE04FE3}" srcOrd="3" destOrd="0" presId="urn:microsoft.com/office/officeart/2016/7/layout/ChevronBlockProcess"/>
    <dgm:cxn modelId="{3AA311D9-27EE-4C9B-B008-61C4704756A8}" type="presParOf" srcId="{36DB5A35-74C1-423C-BE5B-3D3926A9354B}" destId="{C1976B6C-7012-48FF-8F55-8E987B85DF4A}" srcOrd="4" destOrd="0" presId="urn:microsoft.com/office/officeart/2016/7/layout/ChevronBlockProcess"/>
    <dgm:cxn modelId="{0C5DBA6C-274F-4A92-95E4-8926A410199C}" type="presParOf" srcId="{C1976B6C-7012-48FF-8F55-8E987B85DF4A}" destId="{0A2A968C-9F05-4A09-9A4A-E19471B0BBBC}" srcOrd="0" destOrd="0" presId="urn:microsoft.com/office/officeart/2016/7/layout/ChevronBlockProcess"/>
    <dgm:cxn modelId="{D7061F67-1E83-4663-907D-E96DC0E6C625}" type="presParOf" srcId="{C1976B6C-7012-48FF-8F55-8E987B85DF4A}" destId="{65E11911-F95F-4BE1-BBA0-AB7C85C06DC3}"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742C06-9586-4164-BBF9-70A984BEAE4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C390B4F3-5335-4C49-86E9-C51B52DAF3A8}">
      <dgm:prSet custT="1"/>
      <dgm:spPr/>
      <dgm:t>
        <a:bodyPr/>
        <a:lstStyle/>
        <a:p>
          <a:r>
            <a:rPr lang="nl-NL" sz="2000" dirty="0"/>
            <a:t>Die gebruik van kleur in diagramme of opsommings:</a:t>
          </a:r>
          <a:endParaRPr lang="en-US" sz="2000" dirty="0"/>
        </a:p>
      </dgm:t>
    </dgm:pt>
    <dgm:pt modelId="{BEE8F558-056F-49E0-99A3-2E37F316D147}" type="parTrans" cxnId="{545973C3-6CF8-4B01-B739-9B335943ADB6}">
      <dgm:prSet/>
      <dgm:spPr/>
      <dgm:t>
        <a:bodyPr/>
        <a:lstStyle/>
        <a:p>
          <a:endParaRPr lang="en-US" sz="2000"/>
        </a:p>
      </dgm:t>
    </dgm:pt>
    <dgm:pt modelId="{0278CE72-5A1F-408E-95D6-EDA312CC87B8}" type="sibTrans" cxnId="{545973C3-6CF8-4B01-B739-9B335943ADB6}">
      <dgm:prSet/>
      <dgm:spPr/>
      <dgm:t>
        <a:bodyPr/>
        <a:lstStyle/>
        <a:p>
          <a:endParaRPr lang="en-US" sz="2000"/>
        </a:p>
      </dgm:t>
    </dgm:pt>
    <dgm:pt modelId="{6C2D1D06-EAC8-4AF3-BDAB-66F979C051BC}">
      <dgm:prSet custT="1"/>
      <dgm:spPr/>
      <dgm:t>
        <a:bodyPr/>
        <a:lstStyle/>
        <a:p>
          <a:pPr indent="0" algn="l">
            <a:buNone/>
          </a:pPr>
          <a:r>
            <a:rPr lang="nl-NL" sz="2000" dirty="0"/>
            <a:t>Beklemtoon die belangrikheid van sekere terme.</a:t>
          </a:r>
          <a:endParaRPr lang="en-US" sz="2000" dirty="0"/>
        </a:p>
      </dgm:t>
    </dgm:pt>
    <dgm:pt modelId="{84EBC89A-C556-47E4-9362-02C1B431ABEF}" type="parTrans" cxnId="{439B25D3-9E07-460F-B5E4-87275314D8C0}">
      <dgm:prSet/>
      <dgm:spPr/>
      <dgm:t>
        <a:bodyPr/>
        <a:lstStyle/>
        <a:p>
          <a:endParaRPr lang="en-US" sz="2000"/>
        </a:p>
      </dgm:t>
    </dgm:pt>
    <dgm:pt modelId="{2DFEE4C6-A173-4A96-8828-E17F18C6D8A9}" type="sibTrans" cxnId="{439B25D3-9E07-460F-B5E4-87275314D8C0}">
      <dgm:prSet/>
      <dgm:spPr/>
      <dgm:t>
        <a:bodyPr/>
        <a:lstStyle/>
        <a:p>
          <a:endParaRPr lang="en-US" sz="2000"/>
        </a:p>
      </dgm:t>
    </dgm:pt>
    <dgm:pt modelId="{199F7F5A-192E-4537-8DB9-5729490AEF26}">
      <dgm:prSet custT="1"/>
      <dgm:spPr/>
      <dgm:t>
        <a:bodyPr/>
        <a:lstStyle/>
        <a:p>
          <a:r>
            <a:rPr lang="nl-NL" sz="2000" dirty="0"/>
            <a:t>Gebruik 'n indeks vir jou notas:</a:t>
          </a:r>
          <a:endParaRPr lang="en-US" sz="2000" dirty="0"/>
        </a:p>
      </dgm:t>
    </dgm:pt>
    <dgm:pt modelId="{48B4FB39-3A9C-4561-BCA4-A178E7806195}" type="parTrans" cxnId="{44DC3BA9-688F-4E2C-B283-FA472C523C96}">
      <dgm:prSet/>
      <dgm:spPr/>
      <dgm:t>
        <a:bodyPr/>
        <a:lstStyle/>
        <a:p>
          <a:endParaRPr lang="en-US" sz="2000"/>
        </a:p>
      </dgm:t>
    </dgm:pt>
    <dgm:pt modelId="{DE531534-5896-486D-8F6C-B7A267EF92B1}" type="sibTrans" cxnId="{44DC3BA9-688F-4E2C-B283-FA472C523C96}">
      <dgm:prSet/>
      <dgm:spPr/>
      <dgm:t>
        <a:bodyPr/>
        <a:lstStyle/>
        <a:p>
          <a:endParaRPr lang="en-US" sz="2000"/>
        </a:p>
      </dgm:t>
    </dgm:pt>
    <dgm:pt modelId="{DC5E97C1-BAEC-4442-9027-07720B7EFF00}">
      <dgm:prSet custT="1"/>
      <dgm:spPr/>
      <dgm:t>
        <a:bodyPr/>
        <a:lstStyle/>
        <a:p>
          <a:pPr indent="0">
            <a:buNone/>
          </a:pPr>
          <a:r>
            <a:rPr lang="en-US" sz="2000" dirty="0" err="1"/>
            <a:t>Handig</a:t>
          </a:r>
          <a:r>
            <a:rPr lang="en-US" sz="2000" dirty="0"/>
            <a:t> </a:t>
          </a:r>
          <a:r>
            <a:rPr lang="en-US" sz="2000" dirty="0" err="1"/>
            <a:t>wanneer</a:t>
          </a:r>
          <a:r>
            <a:rPr lang="en-US" sz="2000" dirty="0"/>
            <a:t> </a:t>
          </a:r>
          <a:r>
            <a:rPr lang="en-US" sz="2000" dirty="0" err="1"/>
            <a:t>jy</a:t>
          </a:r>
          <a:r>
            <a:rPr lang="en-US" sz="2000" dirty="0"/>
            <a:t> </a:t>
          </a:r>
          <a:r>
            <a:rPr lang="en-US" sz="2000" dirty="0" err="1"/>
            <a:t>baie</a:t>
          </a:r>
          <a:r>
            <a:rPr lang="en-US" sz="2000" dirty="0"/>
            <a:t> </a:t>
          </a:r>
          <a:r>
            <a:rPr lang="en-US" sz="2000" dirty="0" err="1"/>
            <a:t>notas</a:t>
          </a:r>
          <a:r>
            <a:rPr lang="en-US" sz="2000" dirty="0"/>
            <a:t> het </a:t>
          </a:r>
          <a:r>
            <a:rPr lang="en-US" sz="2000" dirty="0" err="1"/>
            <a:t>en</a:t>
          </a:r>
          <a:r>
            <a:rPr lang="en-US" sz="2000" dirty="0"/>
            <a:t> </a:t>
          </a:r>
          <a:r>
            <a:rPr lang="en-US" sz="2000" dirty="0" err="1"/>
            <a:t>dit</a:t>
          </a:r>
          <a:r>
            <a:rPr lang="en-US" sz="2000" dirty="0"/>
            <a:t> </a:t>
          </a:r>
          <a:r>
            <a:rPr lang="en-US" sz="2000" dirty="0" err="1"/>
            <a:t>moet</a:t>
          </a:r>
          <a:endParaRPr lang="en-US" sz="2000" dirty="0"/>
        </a:p>
      </dgm:t>
    </dgm:pt>
    <dgm:pt modelId="{D05ED6D8-BD6E-4DA9-AA23-0EB40A4AC6B8}" type="parTrans" cxnId="{A92A5066-20ED-46EF-90BE-1EBD3C1D19A6}">
      <dgm:prSet/>
      <dgm:spPr/>
      <dgm:t>
        <a:bodyPr/>
        <a:lstStyle/>
        <a:p>
          <a:endParaRPr lang="en-US" sz="2000"/>
        </a:p>
      </dgm:t>
    </dgm:pt>
    <dgm:pt modelId="{4096BD18-BA8C-4A7B-BB27-1024880C4F23}" type="sibTrans" cxnId="{A92A5066-20ED-46EF-90BE-1EBD3C1D19A6}">
      <dgm:prSet/>
      <dgm:spPr/>
      <dgm:t>
        <a:bodyPr/>
        <a:lstStyle/>
        <a:p>
          <a:endParaRPr lang="en-US" sz="2000"/>
        </a:p>
      </dgm:t>
    </dgm:pt>
    <dgm:pt modelId="{48953AC5-9C4B-47E8-9F30-6599D6532C26}">
      <dgm:prSet custT="1"/>
      <dgm:spPr/>
      <dgm:t>
        <a:bodyPr/>
        <a:lstStyle/>
        <a:p>
          <a:pPr indent="0" algn="l">
            <a:buNone/>
          </a:pPr>
          <a:r>
            <a:rPr lang="nl-NL" sz="2000" dirty="0"/>
            <a:t>Ook nuttig wanneer jy analiseer wat n vraag vra.</a:t>
          </a:r>
          <a:endParaRPr lang="en-US" sz="2000" dirty="0"/>
        </a:p>
      </dgm:t>
    </dgm:pt>
    <dgm:pt modelId="{F0CD8256-36BD-4BB0-861D-9D11D5170E96}" type="parTrans" cxnId="{81348ED5-86B0-4C6C-A9A2-A954186C4C17}">
      <dgm:prSet/>
      <dgm:spPr/>
      <dgm:t>
        <a:bodyPr/>
        <a:lstStyle/>
        <a:p>
          <a:endParaRPr lang="af-ZA"/>
        </a:p>
      </dgm:t>
    </dgm:pt>
    <dgm:pt modelId="{C9D05785-824D-4229-8E3D-03F06BB1516D}" type="sibTrans" cxnId="{81348ED5-86B0-4C6C-A9A2-A954186C4C17}">
      <dgm:prSet/>
      <dgm:spPr/>
      <dgm:t>
        <a:bodyPr/>
        <a:lstStyle/>
        <a:p>
          <a:endParaRPr lang="af-ZA"/>
        </a:p>
      </dgm:t>
    </dgm:pt>
    <dgm:pt modelId="{6744B58E-4F8B-42F7-AA2C-1582E8A936D5}">
      <dgm:prSet custT="1"/>
      <dgm:spPr/>
      <dgm:t>
        <a:bodyPr/>
        <a:lstStyle/>
        <a:p>
          <a:pPr indent="0">
            <a:buNone/>
          </a:pPr>
          <a:r>
            <a:rPr lang="en-US" sz="2000" dirty="0" err="1"/>
            <a:t>organiseer</a:t>
          </a:r>
          <a:r>
            <a:rPr lang="en-US" sz="2000" dirty="0"/>
            <a:t>.</a:t>
          </a:r>
        </a:p>
      </dgm:t>
    </dgm:pt>
    <dgm:pt modelId="{8922871F-8D24-4E28-825A-B920D4EC11D2}" type="parTrans" cxnId="{B0172350-0013-48D8-AB52-4BDBCA2EC74D}">
      <dgm:prSet/>
      <dgm:spPr/>
      <dgm:t>
        <a:bodyPr/>
        <a:lstStyle/>
        <a:p>
          <a:endParaRPr lang="af-ZA"/>
        </a:p>
      </dgm:t>
    </dgm:pt>
    <dgm:pt modelId="{531BC240-400D-49F9-A8E9-FC55FAEA67A6}" type="sibTrans" cxnId="{B0172350-0013-48D8-AB52-4BDBCA2EC74D}">
      <dgm:prSet/>
      <dgm:spPr/>
      <dgm:t>
        <a:bodyPr/>
        <a:lstStyle/>
        <a:p>
          <a:endParaRPr lang="af-ZA"/>
        </a:p>
      </dgm:t>
    </dgm:pt>
    <dgm:pt modelId="{BBAB564D-F163-428D-9E19-883465DB95EF}">
      <dgm:prSet custT="1"/>
      <dgm:spPr/>
      <dgm:t>
        <a:bodyPr/>
        <a:lstStyle/>
        <a:p>
          <a:pPr indent="0">
            <a:buNone/>
          </a:pPr>
          <a:r>
            <a:rPr lang="en-US" sz="2000" dirty="0"/>
            <a:t>Kan </a:t>
          </a:r>
          <a:r>
            <a:rPr lang="en-US" sz="2000" dirty="0" err="1"/>
            <a:t>ook</a:t>
          </a:r>
          <a:r>
            <a:rPr lang="en-US" sz="2000" dirty="0"/>
            <a:t> </a:t>
          </a:r>
          <a:r>
            <a:rPr lang="en-US" sz="2000" dirty="0" err="1"/>
            <a:t>gebruik</a:t>
          </a:r>
          <a:r>
            <a:rPr lang="en-US" sz="2000" dirty="0"/>
            <a:t> word om </a:t>
          </a:r>
          <a:r>
            <a:rPr lang="en-US" sz="2000" dirty="0" err="1"/>
            <a:t>te</a:t>
          </a:r>
          <a:r>
            <a:rPr lang="en-US" sz="2000" dirty="0"/>
            <a:t> </a:t>
          </a:r>
          <a:r>
            <a:rPr lang="en-US" sz="2000" dirty="0" err="1"/>
            <a:t>kruisverwys</a:t>
          </a:r>
          <a:r>
            <a:rPr lang="en-US" sz="2000" dirty="0"/>
            <a:t> </a:t>
          </a:r>
          <a:r>
            <a:rPr lang="en-US" sz="2000" dirty="0" err="1"/>
            <a:t>tussen</a:t>
          </a:r>
          <a:endParaRPr lang="en-US" sz="2000" dirty="0"/>
        </a:p>
      </dgm:t>
    </dgm:pt>
    <dgm:pt modelId="{143FB9A7-B79F-4996-8415-19D5FBD89BF5}" type="parTrans" cxnId="{81AA3D03-4714-4C82-A3E0-2B3F8862A49D}">
      <dgm:prSet/>
      <dgm:spPr/>
      <dgm:t>
        <a:bodyPr/>
        <a:lstStyle/>
        <a:p>
          <a:endParaRPr lang="af-ZA"/>
        </a:p>
      </dgm:t>
    </dgm:pt>
    <dgm:pt modelId="{9E3A4C02-1C21-4BE2-B47E-176B828D3EB3}" type="sibTrans" cxnId="{81AA3D03-4714-4C82-A3E0-2B3F8862A49D}">
      <dgm:prSet/>
      <dgm:spPr/>
      <dgm:t>
        <a:bodyPr/>
        <a:lstStyle/>
        <a:p>
          <a:endParaRPr lang="af-ZA"/>
        </a:p>
      </dgm:t>
    </dgm:pt>
    <dgm:pt modelId="{75719489-1A83-4045-98C7-E620CC2D39C5}">
      <dgm:prSet custT="1"/>
      <dgm:spPr/>
      <dgm:t>
        <a:bodyPr/>
        <a:lstStyle/>
        <a:p>
          <a:pPr indent="0">
            <a:buNone/>
          </a:pPr>
          <a:r>
            <a:rPr lang="en-US" sz="2000" dirty="0" err="1"/>
            <a:t>afdelings</a:t>
          </a:r>
          <a:r>
            <a:rPr lang="en-US" sz="2000" dirty="0"/>
            <a:t>.</a:t>
          </a:r>
        </a:p>
      </dgm:t>
    </dgm:pt>
    <dgm:pt modelId="{346AC4EC-EE24-4F21-9DEF-60AB734D6D5B}" type="parTrans" cxnId="{11A99DDC-B8FD-4CD2-845C-C89D3CFBAC06}">
      <dgm:prSet/>
      <dgm:spPr/>
      <dgm:t>
        <a:bodyPr/>
        <a:lstStyle/>
        <a:p>
          <a:endParaRPr lang="af-ZA"/>
        </a:p>
      </dgm:t>
    </dgm:pt>
    <dgm:pt modelId="{9FC3790A-CAE2-4FA9-946C-0429E1CB111C}" type="sibTrans" cxnId="{11A99DDC-B8FD-4CD2-845C-C89D3CFBAC06}">
      <dgm:prSet/>
      <dgm:spPr/>
      <dgm:t>
        <a:bodyPr/>
        <a:lstStyle/>
        <a:p>
          <a:endParaRPr lang="af-ZA"/>
        </a:p>
      </dgm:t>
    </dgm:pt>
    <dgm:pt modelId="{0035AEEC-DCDF-4656-BBE6-008A31EB847A}" type="pres">
      <dgm:prSet presAssocID="{F9742C06-9586-4164-BBF9-70A984BEAE4A}" presName="linear" presStyleCnt="0">
        <dgm:presLayoutVars>
          <dgm:dir/>
          <dgm:animLvl val="lvl"/>
          <dgm:resizeHandles val="exact"/>
        </dgm:presLayoutVars>
      </dgm:prSet>
      <dgm:spPr/>
    </dgm:pt>
    <dgm:pt modelId="{CE3AF47C-DBA9-4AFC-9538-E4C6028A2969}" type="pres">
      <dgm:prSet presAssocID="{C390B4F3-5335-4C49-86E9-C51B52DAF3A8}" presName="parentLin" presStyleCnt="0"/>
      <dgm:spPr/>
    </dgm:pt>
    <dgm:pt modelId="{01E90307-98AF-4C34-ACA7-01F9BEE83589}" type="pres">
      <dgm:prSet presAssocID="{C390B4F3-5335-4C49-86E9-C51B52DAF3A8}" presName="parentLeftMargin" presStyleLbl="node1" presStyleIdx="0" presStyleCnt="2"/>
      <dgm:spPr/>
    </dgm:pt>
    <dgm:pt modelId="{DCD69392-C8FA-423B-9B3E-BF7E4635C3E7}" type="pres">
      <dgm:prSet presAssocID="{C390B4F3-5335-4C49-86E9-C51B52DAF3A8}" presName="parentText" presStyleLbl="node1" presStyleIdx="0" presStyleCnt="2" custScaleX="132557">
        <dgm:presLayoutVars>
          <dgm:chMax val="0"/>
          <dgm:bulletEnabled val="1"/>
        </dgm:presLayoutVars>
      </dgm:prSet>
      <dgm:spPr/>
    </dgm:pt>
    <dgm:pt modelId="{018EF56F-FBDE-4F31-BF46-D9B8C3E7C3F9}" type="pres">
      <dgm:prSet presAssocID="{C390B4F3-5335-4C49-86E9-C51B52DAF3A8}" presName="negativeSpace" presStyleCnt="0"/>
      <dgm:spPr/>
    </dgm:pt>
    <dgm:pt modelId="{9242DCFD-8CD2-4BE2-8F9B-5B7BC13FE9CF}" type="pres">
      <dgm:prSet presAssocID="{C390B4F3-5335-4C49-86E9-C51B52DAF3A8}" presName="childText" presStyleLbl="conFgAcc1" presStyleIdx="0" presStyleCnt="2" custLinFactNeighborX="2210" custLinFactNeighborY="88194">
        <dgm:presLayoutVars>
          <dgm:bulletEnabled val="1"/>
        </dgm:presLayoutVars>
      </dgm:prSet>
      <dgm:spPr/>
    </dgm:pt>
    <dgm:pt modelId="{CC4BD978-3F44-4715-A937-0A1EC752FB24}" type="pres">
      <dgm:prSet presAssocID="{0278CE72-5A1F-408E-95D6-EDA312CC87B8}" presName="spaceBetweenRectangles" presStyleCnt="0"/>
      <dgm:spPr/>
    </dgm:pt>
    <dgm:pt modelId="{5F9B178F-3E39-47C9-9705-EB8EC8F53B99}" type="pres">
      <dgm:prSet presAssocID="{199F7F5A-192E-4537-8DB9-5729490AEF26}" presName="parentLin" presStyleCnt="0"/>
      <dgm:spPr/>
    </dgm:pt>
    <dgm:pt modelId="{C934DA7C-C8BA-459C-B337-F5D988D4DCA1}" type="pres">
      <dgm:prSet presAssocID="{199F7F5A-192E-4537-8DB9-5729490AEF26}" presName="parentLeftMargin" presStyleLbl="node1" presStyleIdx="0" presStyleCnt="2"/>
      <dgm:spPr/>
    </dgm:pt>
    <dgm:pt modelId="{4AA23A64-8E1D-4FFA-A989-4872B7761E99}" type="pres">
      <dgm:prSet presAssocID="{199F7F5A-192E-4537-8DB9-5729490AEF26}" presName="parentText" presStyleLbl="node1" presStyleIdx="1" presStyleCnt="2" custScaleX="130978">
        <dgm:presLayoutVars>
          <dgm:chMax val="0"/>
          <dgm:bulletEnabled val="1"/>
        </dgm:presLayoutVars>
      </dgm:prSet>
      <dgm:spPr/>
    </dgm:pt>
    <dgm:pt modelId="{630F138E-2D60-4B48-8644-F905A4391833}" type="pres">
      <dgm:prSet presAssocID="{199F7F5A-192E-4537-8DB9-5729490AEF26}" presName="negativeSpace" presStyleCnt="0"/>
      <dgm:spPr/>
    </dgm:pt>
    <dgm:pt modelId="{D98D8478-AEF3-4D71-A0FB-B01F8AC5EE82}" type="pres">
      <dgm:prSet presAssocID="{199F7F5A-192E-4537-8DB9-5729490AEF26}" presName="childText" presStyleLbl="conFgAcc1" presStyleIdx="1" presStyleCnt="2">
        <dgm:presLayoutVars>
          <dgm:bulletEnabled val="1"/>
        </dgm:presLayoutVars>
      </dgm:prSet>
      <dgm:spPr/>
    </dgm:pt>
  </dgm:ptLst>
  <dgm:cxnLst>
    <dgm:cxn modelId="{81AA3D03-4714-4C82-A3E0-2B3F8862A49D}" srcId="{199F7F5A-192E-4537-8DB9-5729490AEF26}" destId="{BBAB564D-F163-428D-9E19-883465DB95EF}" srcOrd="2" destOrd="0" parTransId="{143FB9A7-B79F-4996-8415-19D5FBD89BF5}" sibTransId="{9E3A4C02-1C21-4BE2-B47E-176B828D3EB3}"/>
    <dgm:cxn modelId="{23445E10-EBE7-4889-82FC-F4205D28BEF0}" type="presOf" srcId="{199F7F5A-192E-4537-8DB9-5729490AEF26}" destId="{C934DA7C-C8BA-459C-B337-F5D988D4DCA1}" srcOrd="0" destOrd="0" presId="urn:microsoft.com/office/officeart/2005/8/layout/list1"/>
    <dgm:cxn modelId="{FE828436-5EFF-48FB-9DAB-9C3A8E29EAE7}" type="presOf" srcId="{C390B4F3-5335-4C49-86E9-C51B52DAF3A8}" destId="{01E90307-98AF-4C34-ACA7-01F9BEE83589}" srcOrd="0" destOrd="0" presId="urn:microsoft.com/office/officeart/2005/8/layout/list1"/>
    <dgm:cxn modelId="{D929E638-3C29-4B65-9C72-60569C1BFC2E}" type="presOf" srcId="{F9742C06-9586-4164-BBF9-70A984BEAE4A}" destId="{0035AEEC-DCDF-4656-BBE6-008A31EB847A}" srcOrd="0" destOrd="0" presId="urn:microsoft.com/office/officeart/2005/8/layout/list1"/>
    <dgm:cxn modelId="{A92A5066-20ED-46EF-90BE-1EBD3C1D19A6}" srcId="{199F7F5A-192E-4537-8DB9-5729490AEF26}" destId="{DC5E97C1-BAEC-4442-9027-07720B7EFF00}" srcOrd="0" destOrd="0" parTransId="{D05ED6D8-BD6E-4DA9-AA23-0EB40A4AC6B8}" sibTransId="{4096BD18-BA8C-4A7B-BB27-1024880C4F23}"/>
    <dgm:cxn modelId="{CB4E354C-89E6-4DFC-9853-D5B6AEDAAA8F}" type="presOf" srcId="{6C2D1D06-EAC8-4AF3-BDAB-66F979C051BC}" destId="{9242DCFD-8CD2-4BE2-8F9B-5B7BC13FE9CF}" srcOrd="0" destOrd="0" presId="urn:microsoft.com/office/officeart/2005/8/layout/list1"/>
    <dgm:cxn modelId="{B0172350-0013-48D8-AB52-4BDBCA2EC74D}" srcId="{199F7F5A-192E-4537-8DB9-5729490AEF26}" destId="{6744B58E-4F8B-42F7-AA2C-1582E8A936D5}" srcOrd="1" destOrd="0" parTransId="{8922871F-8D24-4E28-825A-B920D4EC11D2}" sibTransId="{531BC240-400D-49F9-A8E9-FC55FAEA67A6}"/>
    <dgm:cxn modelId="{CE4B3E75-6C58-4AC4-B065-9D9F39807DE5}" type="presOf" srcId="{199F7F5A-192E-4537-8DB9-5729490AEF26}" destId="{4AA23A64-8E1D-4FFA-A989-4872B7761E99}" srcOrd="1" destOrd="0" presId="urn:microsoft.com/office/officeart/2005/8/layout/list1"/>
    <dgm:cxn modelId="{FF8C4C8D-1DAC-4274-9EAE-B7D31DEEA3DC}" type="presOf" srcId="{DC5E97C1-BAEC-4442-9027-07720B7EFF00}" destId="{D98D8478-AEF3-4D71-A0FB-B01F8AC5EE82}" srcOrd="0" destOrd="0" presId="urn:microsoft.com/office/officeart/2005/8/layout/list1"/>
    <dgm:cxn modelId="{44DC3BA9-688F-4E2C-B283-FA472C523C96}" srcId="{F9742C06-9586-4164-BBF9-70A984BEAE4A}" destId="{199F7F5A-192E-4537-8DB9-5729490AEF26}" srcOrd="1" destOrd="0" parTransId="{48B4FB39-3A9C-4561-BCA4-A178E7806195}" sibTransId="{DE531534-5896-486D-8F6C-B7A267EF92B1}"/>
    <dgm:cxn modelId="{8C57E0B9-393B-4A46-A701-45C5B6FAFD0C}" type="presOf" srcId="{BBAB564D-F163-428D-9E19-883465DB95EF}" destId="{D98D8478-AEF3-4D71-A0FB-B01F8AC5EE82}" srcOrd="0" destOrd="2" presId="urn:microsoft.com/office/officeart/2005/8/layout/list1"/>
    <dgm:cxn modelId="{E2E5C6BA-80E7-4F9B-AB13-7808ED437741}" type="presOf" srcId="{75719489-1A83-4045-98C7-E620CC2D39C5}" destId="{D98D8478-AEF3-4D71-A0FB-B01F8AC5EE82}" srcOrd="0" destOrd="3" presId="urn:microsoft.com/office/officeart/2005/8/layout/list1"/>
    <dgm:cxn modelId="{545973C3-6CF8-4B01-B739-9B335943ADB6}" srcId="{F9742C06-9586-4164-BBF9-70A984BEAE4A}" destId="{C390B4F3-5335-4C49-86E9-C51B52DAF3A8}" srcOrd="0" destOrd="0" parTransId="{BEE8F558-056F-49E0-99A3-2E37F316D147}" sibTransId="{0278CE72-5A1F-408E-95D6-EDA312CC87B8}"/>
    <dgm:cxn modelId="{439B25D3-9E07-460F-B5E4-87275314D8C0}" srcId="{C390B4F3-5335-4C49-86E9-C51B52DAF3A8}" destId="{6C2D1D06-EAC8-4AF3-BDAB-66F979C051BC}" srcOrd="0" destOrd="0" parTransId="{84EBC89A-C556-47E4-9362-02C1B431ABEF}" sibTransId="{2DFEE4C6-A173-4A96-8828-E17F18C6D8A9}"/>
    <dgm:cxn modelId="{81348ED5-86B0-4C6C-A9A2-A954186C4C17}" srcId="{C390B4F3-5335-4C49-86E9-C51B52DAF3A8}" destId="{48953AC5-9C4B-47E8-9F30-6599D6532C26}" srcOrd="1" destOrd="0" parTransId="{F0CD8256-36BD-4BB0-861D-9D11D5170E96}" sibTransId="{C9D05785-824D-4229-8E3D-03F06BB1516D}"/>
    <dgm:cxn modelId="{11A99DDC-B8FD-4CD2-845C-C89D3CFBAC06}" srcId="{199F7F5A-192E-4537-8DB9-5729490AEF26}" destId="{75719489-1A83-4045-98C7-E620CC2D39C5}" srcOrd="3" destOrd="0" parTransId="{346AC4EC-EE24-4F21-9DEF-60AB734D6D5B}" sibTransId="{9FC3790A-CAE2-4FA9-946C-0429E1CB111C}"/>
    <dgm:cxn modelId="{54E6D0EB-3394-452C-BC7E-A7971BA846B1}" type="presOf" srcId="{6744B58E-4F8B-42F7-AA2C-1582E8A936D5}" destId="{D98D8478-AEF3-4D71-A0FB-B01F8AC5EE82}" srcOrd="0" destOrd="1" presId="urn:microsoft.com/office/officeart/2005/8/layout/list1"/>
    <dgm:cxn modelId="{36305AF0-3D8B-41F6-9459-672715FD55CD}" type="presOf" srcId="{C390B4F3-5335-4C49-86E9-C51B52DAF3A8}" destId="{DCD69392-C8FA-423B-9B3E-BF7E4635C3E7}" srcOrd="1" destOrd="0" presId="urn:microsoft.com/office/officeart/2005/8/layout/list1"/>
    <dgm:cxn modelId="{763956F1-ECFD-4BE1-A79E-FEC3D82C3C72}" type="presOf" srcId="{48953AC5-9C4B-47E8-9F30-6599D6532C26}" destId="{9242DCFD-8CD2-4BE2-8F9B-5B7BC13FE9CF}" srcOrd="0" destOrd="1" presId="urn:microsoft.com/office/officeart/2005/8/layout/list1"/>
    <dgm:cxn modelId="{E4855962-9542-4B51-8185-1FD9E4D3AC1D}" type="presParOf" srcId="{0035AEEC-DCDF-4656-BBE6-008A31EB847A}" destId="{CE3AF47C-DBA9-4AFC-9538-E4C6028A2969}" srcOrd="0" destOrd="0" presId="urn:microsoft.com/office/officeart/2005/8/layout/list1"/>
    <dgm:cxn modelId="{3A70C695-0634-4FB4-8D66-AD3FE21F9765}" type="presParOf" srcId="{CE3AF47C-DBA9-4AFC-9538-E4C6028A2969}" destId="{01E90307-98AF-4C34-ACA7-01F9BEE83589}" srcOrd="0" destOrd="0" presId="urn:microsoft.com/office/officeart/2005/8/layout/list1"/>
    <dgm:cxn modelId="{E1FE7EE6-E44C-46B8-9324-9E7A8FDA7CBA}" type="presParOf" srcId="{CE3AF47C-DBA9-4AFC-9538-E4C6028A2969}" destId="{DCD69392-C8FA-423B-9B3E-BF7E4635C3E7}" srcOrd="1" destOrd="0" presId="urn:microsoft.com/office/officeart/2005/8/layout/list1"/>
    <dgm:cxn modelId="{F43A1F78-AE01-4176-AB39-8E20661DA73F}" type="presParOf" srcId="{0035AEEC-DCDF-4656-BBE6-008A31EB847A}" destId="{018EF56F-FBDE-4F31-BF46-D9B8C3E7C3F9}" srcOrd="1" destOrd="0" presId="urn:microsoft.com/office/officeart/2005/8/layout/list1"/>
    <dgm:cxn modelId="{D090F172-E45A-4E7A-8A91-CDA5E0371439}" type="presParOf" srcId="{0035AEEC-DCDF-4656-BBE6-008A31EB847A}" destId="{9242DCFD-8CD2-4BE2-8F9B-5B7BC13FE9CF}" srcOrd="2" destOrd="0" presId="urn:microsoft.com/office/officeart/2005/8/layout/list1"/>
    <dgm:cxn modelId="{864AFEC8-0435-41E7-B765-CD5ACD5498AD}" type="presParOf" srcId="{0035AEEC-DCDF-4656-BBE6-008A31EB847A}" destId="{CC4BD978-3F44-4715-A937-0A1EC752FB24}" srcOrd="3" destOrd="0" presId="urn:microsoft.com/office/officeart/2005/8/layout/list1"/>
    <dgm:cxn modelId="{6AE02FAF-8923-47B8-BBB8-EFE82CAE6E25}" type="presParOf" srcId="{0035AEEC-DCDF-4656-BBE6-008A31EB847A}" destId="{5F9B178F-3E39-47C9-9705-EB8EC8F53B99}" srcOrd="4" destOrd="0" presId="urn:microsoft.com/office/officeart/2005/8/layout/list1"/>
    <dgm:cxn modelId="{BF759F5A-B08E-4CE4-AF38-BD0F6923AF0C}" type="presParOf" srcId="{5F9B178F-3E39-47C9-9705-EB8EC8F53B99}" destId="{C934DA7C-C8BA-459C-B337-F5D988D4DCA1}" srcOrd="0" destOrd="0" presId="urn:microsoft.com/office/officeart/2005/8/layout/list1"/>
    <dgm:cxn modelId="{10910418-EA1B-4B06-B0EC-2B31719BFB9A}" type="presParOf" srcId="{5F9B178F-3E39-47C9-9705-EB8EC8F53B99}" destId="{4AA23A64-8E1D-4FFA-A989-4872B7761E99}" srcOrd="1" destOrd="0" presId="urn:microsoft.com/office/officeart/2005/8/layout/list1"/>
    <dgm:cxn modelId="{332825C0-A078-4E5D-9D7F-59D4113F455C}" type="presParOf" srcId="{0035AEEC-DCDF-4656-BBE6-008A31EB847A}" destId="{630F138E-2D60-4B48-8644-F905A4391833}" srcOrd="5" destOrd="0" presId="urn:microsoft.com/office/officeart/2005/8/layout/list1"/>
    <dgm:cxn modelId="{0BD34602-3D51-4587-9A52-0685F6E1DC55}" type="presParOf" srcId="{0035AEEC-DCDF-4656-BBE6-008A31EB847A}" destId="{D98D8478-AEF3-4D71-A0FB-B01F8AC5EE8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842E2-427B-46C1-8355-0084405C685F}">
      <dsp:nvSpPr>
        <dsp:cNvPr id="0" name=""/>
        <dsp:cNvSpPr/>
      </dsp:nvSpPr>
      <dsp:spPr>
        <a:xfrm>
          <a:off x="2044800" y="375668"/>
          <a:ext cx="2196000" cy="2196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5E2F37-AF77-454A-8E81-AFC610FA126B}">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BBB0C6-9A0C-4F90-BBD3-F4A0CDFCB80A}">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nl-NL" sz="2300" b="1" kern="1200" dirty="0"/>
            <a:t>Was jy voorbereid vir jou eksamens?</a:t>
          </a:r>
          <a:endParaRPr lang="en-US" sz="2300" b="1" kern="1200" dirty="0"/>
        </a:p>
      </dsp:txBody>
      <dsp:txXfrm>
        <a:off x="1342800" y="3255669"/>
        <a:ext cx="3600000" cy="720000"/>
      </dsp:txXfrm>
    </dsp:sp>
    <dsp:sp modelId="{F7F9E24A-761C-4380-A254-0428531B4858}">
      <dsp:nvSpPr>
        <dsp:cNvPr id="0" name=""/>
        <dsp:cNvSpPr/>
      </dsp:nvSpPr>
      <dsp:spPr>
        <a:xfrm>
          <a:off x="6274800" y="375668"/>
          <a:ext cx="2196000" cy="2196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3547F2-4A40-448E-87B0-71752D890BF8}">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A2A0E4-EDBC-43FC-BD88-EDC362949284}">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nl-NL" sz="2300" b="1" kern="1200" dirty="0"/>
            <a:t>Het jy PRESTEER SOOS JY GEHOOP HET JY SOU?</a:t>
          </a:r>
          <a:endParaRPr lang="en-US" sz="2300" b="1" kern="1200" dirty="0"/>
        </a:p>
      </dsp:txBody>
      <dsp:txXfrm>
        <a:off x="5572800" y="3255669"/>
        <a:ext cx="360000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D0370-CB65-4D85-B086-380BDC3F8494}">
      <dsp:nvSpPr>
        <dsp:cNvPr id="0" name=""/>
        <dsp:cNvSpPr/>
      </dsp:nvSpPr>
      <dsp:spPr>
        <a:xfrm rot="5400000">
          <a:off x="4008549" y="-1356519"/>
          <a:ext cx="1359523" cy="4412528"/>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0" algn="l" defTabSz="844550">
            <a:lnSpc>
              <a:spcPct val="90000"/>
            </a:lnSpc>
            <a:spcBef>
              <a:spcPct val="0"/>
            </a:spcBef>
            <a:spcAft>
              <a:spcPct val="15000"/>
            </a:spcAft>
            <a:buNone/>
          </a:pPr>
          <a:r>
            <a:rPr lang="en-US" sz="1900" kern="1200" dirty="0" err="1"/>
            <a:t>Nuttig</a:t>
          </a:r>
          <a:r>
            <a:rPr lang="en-US" sz="1900" kern="1200" dirty="0"/>
            <a:t> om </a:t>
          </a:r>
          <a:r>
            <a:rPr lang="en-US" sz="1900" kern="1200" dirty="0" err="1"/>
            <a:t>te</a:t>
          </a:r>
          <a:r>
            <a:rPr lang="en-US" sz="1900" kern="1200" dirty="0"/>
            <a:t> </a:t>
          </a:r>
          <a:r>
            <a:rPr lang="en-US" sz="1900" kern="1200" dirty="0" err="1"/>
            <a:t>gebruik</a:t>
          </a:r>
          <a:r>
            <a:rPr lang="en-US" sz="1900" kern="1200" dirty="0"/>
            <a:t> in </a:t>
          </a:r>
          <a:r>
            <a:rPr lang="en-US" sz="1900" kern="1200" dirty="0" err="1"/>
            <a:t>vakke</a:t>
          </a:r>
          <a:r>
            <a:rPr lang="en-US" sz="1900" kern="1200" dirty="0"/>
            <a:t> </a:t>
          </a:r>
          <a:r>
            <a:rPr lang="en-US" sz="1900" kern="1200" dirty="0" err="1"/>
            <a:t>waar</a:t>
          </a:r>
          <a:r>
            <a:rPr lang="en-US" sz="1900" kern="1200" dirty="0"/>
            <a:t> </a:t>
          </a:r>
          <a:r>
            <a:rPr lang="en-US" sz="1900" kern="1200" dirty="0" err="1"/>
            <a:t>berekeninge</a:t>
          </a:r>
          <a:r>
            <a:rPr lang="en-US" sz="1900" kern="1200" dirty="0"/>
            <a:t> of </a:t>
          </a:r>
          <a:r>
            <a:rPr lang="en-US" sz="1900" kern="1200" dirty="0" err="1"/>
            <a:t>tekeninge</a:t>
          </a:r>
          <a:r>
            <a:rPr lang="en-US" sz="1900" kern="1200" dirty="0"/>
            <a:t> </a:t>
          </a:r>
          <a:r>
            <a:rPr lang="en-US" sz="1900" kern="1200" dirty="0" err="1"/>
            <a:t>gedoen</a:t>
          </a:r>
          <a:r>
            <a:rPr lang="en-US" sz="1900" kern="1200" dirty="0"/>
            <a:t> </a:t>
          </a:r>
          <a:r>
            <a:rPr lang="en-US" sz="1900" kern="1200" dirty="0" err="1"/>
            <a:t>moet</a:t>
          </a:r>
          <a:r>
            <a:rPr lang="en-US" sz="1900" kern="1200" dirty="0"/>
            <a:t> word.</a:t>
          </a:r>
        </a:p>
      </dsp:txBody>
      <dsp:txXfrm rot="-5400000">
        <a:off x="2482047" y="236349"/>
        <a:ext cx="4346162" cy="1226791"/>
      </dsp:txXfrm>
    </dsp:sp>
    <dsp:sp modelId="{19E2FE4E-9DB3-4A01-ACB9-CB597322D785}">
      <dsp:nvSpPr>
        <dsp:cNvPr id="0" name=""/>
        <dsp:cNvSpPr/>
      </dsp:nvSpPr>
      <dsp:spPr>
        <a:xfrm>
          <a:off x="0" y="42"/>
          <a:ext cx="2482047" cy="169940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err="1"/>
            <a:t>Gebruik</a:t>
          </a:r>
          <a:r>
            <a:rPr lang="en-US" sz="3000" kern="1200" dirty="0"/>
            <a:t> ’n </a:t>
          </a:r>
          <a:r>
            <a:rPr lang="en-US" sz="3000" kern="1200" dirty="0" err="1"/>
            <a:t>witbord</a:t>
          </a:r>
          <a:r>
            <a:rPr lang="en-US" sz="3000" kern="1200" dirty="0"/>
            <a:t> </a:t>
          </a:r>
          <a:r>
            <a:rPr lang="en-US" sz="3000" kern="1200" dirty="0" err="1"/>
            <a:t>en</a:t>
          </a:r>
          <a:r>
            <a:rPr lang="en-US" sz="3000" kern="1200" dirty="0"/>
            <a:t> </a:t>
          </a:r>
          <a:r>
            <a:rPr lang="en-US" sz="3000" kern="1200" dirty="0" err="1"/>
            <a:t>merkers</a:t>
          </a:r>
          <a:endParaRPr lang="en-US" sz="3000" kern="1200" dirty="0"/>
        </a:p>
      </dsp:txBody>
      <dsp:txXfrm>
        <a:off x="82958" y="83000"/>
        <a:ext cx="2316131" cy="1533488"/>
      </dsp:txXfrm>
    </dsp:sp>
    <dsp:sp modelId="{DF6DDA14-B741-434B-A854-0E05ACE5E91A}">
      <dsp:nvSpPr>
        <dsp:cNvPr id="0" name=""/>
        <dsp:cNvSpPr/>
      </dsp:nvSpPr>
      <dsp:spPr>
        <a:xfrm rot="5400000">
          <a:off x="4008549" y="427854"/>
          <a:ext cx="1359523" cy="4412528"/>
        </a:xfrm>
        <a:prstGeom prst="round2SameRect">
          <a:avLst/>
        </a:prstGeom>
        <a:solidFill>
          <a:schemeClr val="accent2">
            <a:tint val="40000"/>
            <a:alpha val="90000"/>
            <a:hueOff val="-1429471"/>
            <a:satOff val="-67252"/>
            <a:lumOff val="-5516"/>
            <a:alphaOff val="0"/>
          </a:schemeClr>
        </a:solidFill>
        <a:ln w="19050" cap="flat" cmpd="sng" algn="ctr">
          <a:solidFill>
            <a:schemeClr val="accent2">
              <a:tint val="40000"/>
              <a:alpha val="90000"/>
              <a:hueOff val="-1429471"/>
              <a:satOff val="-67252"/>
              <a:lumOff val="-55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0" algn="l" defTabSz="844550">
            <a:lnSpc>
              <a:spcPct val="90000"/>
            </a:lnSpc>
            <a:spcBef>
              <a:spcPct val="0"/>
            </a:spcBef>
            <a:spcAft>
              <a:spcPct val="15000"/>
            </a:spcAft>
            <a:buNone/>
          </a:pPr>
          <a:r>
            <a:rPr lang="en-US" sz="1900" kern="1200" dirty="0" err="1"/>
            <a:t>Nuttig</a:t>
          </a:r>
          <a:r>
            <a:rPr lang="en-US" sz="1900" kern="1200" dirty="0"/>
            <a:t> </a:t>
          </a:r>
          <a:r>
            <a:rPr lang="en-US" sz="1900" kern="1200" dirty="0" err="1"/>
            <a:t>wanneer</a:t>
          </a:r>
          <a:r>
            <a:rPr lang="en-US" sz="1900" kern="1200" dirty="0"/>
            <a:t> </a:t>
          </a:r>
          <a:r>
            <a:rPr lang="en-US" sz="1900" kern="1200" dirty="0" err="1"/>
            <a:t>jy</a:t>
          </a:r>
          <a:r>
            <a:rPr lang="en-US" sz="1900" kern="1200" dirty="0"/>
            <a:t> </a:t>
          </a:r>
          <a:r>
            <a:rPr lang="en-US" sz="1900" kern="1200" dirty="0" err="1"/>
            <a:t>diagamme</a:t>
          </a:r>
          <a:r>
            <a:rPr lang="en-US" sz="1900" kern="1200" dirty="0"/>
            <a:t> in </a:t>
          </a:r>
          <a:r>
            <a:rPr lang="en-US" sz="1900" kern="1200" dirty="0" err="1"/>
            <a:t>jou</a:t>
          </a:r>
          <a:r>
            <a:rPr lang="en-US" sz="1900" kern="1200" dirty="0"/>
            <a:t> </a:t>
          </a:r>
          <a:r>
            <a:rPr lang="en-US" sz="1900" kern="1200" dirty="0" err="1"/>
            <a:t>notas</a:t>
          </a:r>
          <a:r>
            <a:rPr lang="en-US" sz="1900" kern="1200" dirty="0"/>
            <a:t> </a:t>
          </a:r>
          <a:r>
            <a:rPr lang="en-US" sz="1900" kern="1200" dirty="0" err="1"/>
            <a:t>moet</a:t>
          </a:r>
          <a:r>
            <a:rPr lang="en-US" sz="1900" kern="1200" dirty="0"/>
            <a:t> </a:t>
          </a:r>
          <a:r>
            <a:rPr lang="en-US" sz="1900" kern="1200" dirty="0" err="1"/>
            <a:t>kopieer</a:t>
          </a:r>
          <a:r>
            <a:rPr lang="en-US" sz="1900" kern="1200" dirty="0"/>
            <a:t>. </a:t>
          </a:r>
        </a:p>
        <a:p>
          <a:pPr marL="171450" lvl="1" indent="0" algn="l" defTabSz="844550">
            <a:lnSpc>
              <a:spcPct val="90000"/>
            </a:lnSpc>
            <a:spcBef>
              <a:spcPct val="0"/>
            </a:spcBef>
            <a:spcAft>
              <a:spcPct val="15000"/>
            </a:spcAft>
            <a:buNone/>
          </a:pPr>
          <a:r>
            <a:rPr lang="en-US" sz="1900" kern="1200" dirty="0"/>
            <a:t>Jy </a:t>
          </a:r>
          <a:r>
            <a:rPr lang="en-US" sz="1900" kern="1200" dirty="0" err="1"/>
            <a:t>kan</a:t>
          </a:r>
          <a:r>
            <a:rPr lang="en-US" sz="1900" kern="1200" dirty="0"/>
            <a:t> </a:t>
          </a:r>
          <a:r>
            <a:rPr lang="en-US" sz="1900" kern="1200" dirty="0" err="1"/>
            <a:t>opskrifte</a:t>
          </a:r>
          <a:r>
            <a:rPr lang="en-US" sz="1900" kern="1200" dirty="0"/>
            <a:t> op </a:t>
          </a:r>
          <a:r>
            <a:rPr lang="en-US" sz="1900" kern="1200" dirty="0" err="1"/>
            <a:t>aftrekpapier</a:t>
          </a:r>
          <a:r>
            <a:rPr lang="en-US" sz="1900" kern="1200" dirty="0"/>
            <a:t> </a:t>
          </a:r>
          <a:r>
            <a:rPr lang="en-US" sz="1900" kern="1200" dirty="0" err="1"/>
            <a:t>oefen</a:t>
          </a:r>
          <a:r>
            <a:rPr lang="en-US" sz="1900" kern="1200" dirty="0"/>
            <a:t>.</a:t>
          </a:r>
        </a:p>
      </dsp:txBody>
      <dsp:txXfrm rot="-5400000">
        <a:off x="2482047" y="2020722"/>
        <a:ext cx="4346162" cy="1226791"/>
      </dsp:txXfrm>
    </dsp:sp>
    <dsp:sp modelId="{C2C45D6A-A8C2-47B1-B972-9F7A821277C1}">
      <dsp:nvSpPr>
        <dsp:cNvPr id="0" name=""/>
        <dsp:cNvSpPr/>
      </dsp:nvSpPr>
      <dsp:spPr>
        <a:xfrm>
          <a:off x="0" y="1784417"/>
          <a:ext cx="2482047" cy="1699404"/>
        </a:xfrm>
        <a:prstGeom prst="roundRect">
          <a:avLst/>
        </a:prstGeom>
        <a:solidFill>
          <a:schemeClr val="accent2">
            <a:hueOff val="-1433582"/>
            <a:satOff val="-34544"/>
            <a:lumOff val="-20785"/>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err="1"/>
            <a:t>Gebruik</a:t>
          </a:r>
          <a:r>
            <a:rPr lang="en-US" sz="3000" kern="1200" dirty="0"/>
            <a:t> </a:t>
          </a:r>
          <a:r>
            <a:rPr lang="en-US" sz="3000" kern="1200" dirty="0" err="1"/>
            <a:t>aftrekpapier</a:t>
          </a:r>
          <a:endParaRPr lang="en-US" sz="3000" kern="1200" dirty="0"/>
        </a:p>
      </dsp:txBody>
      <dsp:txXfrm>
        <a:off x="82958" y="1867375"/>
        <a:ext cx="2316131" cy="15334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761DE-5EAC-41F3-A32F-51C19046C5F3}">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Vergemaklik leer, inneem van inligting, koppel idees aan kreatiewe probleemoplossing </a:t>
          </a:r>
          <a:endParaRPr lang="en-US" sz="2500" kern="1200"/>
        </a:p>
      </dsp:txBody>
      <dsp:txXfrm>
        <a:off x="0" y="39687"/>
        <a:ext cx="3286125" cy="1971675"/>
      </dsp:txXfrm>
    </dsp:sp>
    <dsp:sp modelId="{813397F2-80D3-45E6-8241-501669BDBF5C}">
      <dsp:nvSpPr>
        <dsp:cNvPr id="0" name=""/>
        <dsp:cNvSpPr/>
      </dsp:nvSpPr>
      <dsp:spPr>
        <a:xfrm>
          <a:off x="3614737" y="39687"/>
          <a:ext cx="3286125" cy="1971675"/>
        </a:xfrm>
        <a:prstGeom prst="rect">
          <a:avLst/>
        </a:prstGeom>
        <a:gradFill rotWithShape="0">
          <a:gsLst>
            <a:gs pos="0">
              <a:schemeClr val="accent2">
                <a:hueOff val="-358396"/>
                <a:satOff val="-8636"/>
                <a:lumOff val="-5196"/>
                <a:alphaOff val="0"/>
                <a:satMod val="103000"/>
                <a:lumMod val="102000"/>
                <a:tint val="94000"/>
              </a:schemeClr>
            </a:gs>
            <a:gs pos="50000">
              <a:schemeClr val="accent2">
                <a:hueOff val="-358396"/>
                <a:satOff val="-8636"/>
                <a:lumOff val="-5196"/>
                <a:alphaOff val="0"/>
                <a:satMod val="110000"/>
                <a:lumMod val="100000"/>
                <a:shade val="100000"/>
              </a:schemeClr>
            </a:gs>
            <a:gs pos="100000">
              <a:schemeClr val="accent2">
                <a:hueOff val="-358396"/>
                <a:satOff val="-8636"/>
                <a:lumOff val="-51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Kombineer woorde en prente vir sterk geheueskakels</a:t>
          </a:r>
          <a:endParaRPr lang="en-US" sz="2500" kern="1200"/>
        </a:p>
      </dsp:txBody>
      <dsp:txXfrm>
        <a:off x="3614737" y="39687"/>
        <a:ext cx="3286125" cy="1971675"/>
      </dsp:txXfrm>
    </dsp:sp>
    <dsp:sp modelId="{F36970E9-EC3F-4568-813F-56C6B5234928}">
      <dsp:nvSpPr>
        <dsp:cNvPr id="0" name=""/>
        <dsp:cNvSpPr/>
      </dsp:nvSpPr>
      <dsp:spPr>
        <a:xfrm>
          <a:off x="7229475" y="39687"/>
          <a:ext cx="3286125" cy="1971675"/>
        </a:xfrm>
        <a:prstGeom prst="rect">
          <a:avLst/>
        </a:prstGeom>
        <a:gradFill rotWithShape="0">
          <a:gsLst>
            <a:gs pos="0">
              <a:schemeClr val="accent2">
                <a:hueOff val="-716791"/>
                <a:satOff val="-17272"/>
                <a:lumOff val="-10393"/>
                <a:alphaOff val="0"/>
                <a:satMod val="103000"/>
                <a:lumMod val="102000"/>
                <a:tint val="94000"/>
              </a:schemeClr>
            </a:gs>
            <a:gs pos="50000">
              <a:schemeClr val="accent2">
                <a:hueOff val="-716791"/>
                <a:satOff val="-17272"/>
                <a:lumOff val="-10393"/>
                <a:alphaOff val="0"/>
                <a:satMod val="110000"/>
                <a:lumMod val="100000"/>
                <a:shade val="100000"/>
              </a:schemeClr>
            </a:gs>
            <a:gs pos="100000">
              <a:schemeClr val="accent2">
                <a:hueOff val="-716791"/>
                <a:satOff val="-17272"/>
                <a:lumOff val="-103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Toon struktuur van 'n onderwerp en verbindings tussen feite</a:t>
          </a:r>
          <a:endParaRPr lang="en-US" sz="2500" kern="1200"/>
        </a:p>
      </dsp:txBody>
      <dsp:txXfrm>
        <a:off x="7229475" y="39687"/>
        <a:ext cx="3286125" cy="1971675"/>
      </dsp:txXfrm>
    </dsp:sp>
    <dsp:sp modelId="{063B1E9C-5D9F-4E82-9CCF-88FC8B2E5BE6}">
      <dsp:nvSpPr>
        <dsp:cNvPr id="0" name=""/>
        <dsp:cNvSpPr/>
      </dsp:nvSpPr>
      <dsp:spPr>
        <a:xfrm>
          <a:off x="1807368" y="2339975"/>
          <a:ext cx="3286125" cy="1971675"/>
        </a:xfrm>
        <a:prstGeom prst="rect">
          <a:avLst/>
        </a:prstGeom>
        <a:gradFill rotWithShape="0">
          <a:gsLst>
            <a:gs pos="0">
              <a:schemeClr val="accent2">
                <a:hueOff val="-1075187"/>
                <a:satOff val="-25908"/>
                <a:lumOff val="-15589"/>
                <a:alphaOff val="0"/>
                <a:satMod val="103000"/>
                <a:lumMod val="102000"/>
                <a:tint val="94000"/>
              </a:schemeClr>
            </a:gs>
            <a:gs pos="50000">
              <a:schemeClr val="accent2">
                <a:hueOff val="-1075187"/>
                <a:satOff val="-25908"/>
                <a:lumOff val="-15589"/>
                <a:alphaOff val="0"/>
                <a:satMod val="110000"/>
                <a:lumMod val="100000"/>
                <a:shade val="100000"/>
              </a:schemeClr>
            </a:gs>
            <a:gs pos="100000">
              <a:schemeClr val="accent2">
                <a:hueOff val="-1075187"/>
                <a:satOff val="-25908"/>
                <a:lumOff val="-1558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Nuttig vir dinkskrums, beplanning, hersiening en opstelskryf</a:t>
          </a:r>
        </a:p>
      </dsp:txBody>
      <dsp:txXfrm>
        <a:off x="1807368" y="2339975"/>
        <a:ext cx="3286125" cy="1971675"/>
      </dsp:txXfrm>
    </dsp:sp>
    <dsp:sp modelId="{8E7D5E82-5F86-4A6D-8A3F-FB2E16098EB7}">
      <dsp:nvSpPr>
        <dsp:cNvPr id="0" name=""/>
        <dsp:cNvSpPr/>
      </dsp:nvSpPr>
      <dsp:spPr>
        <a:xfrm>
          <a:off x="5422106" y="2339975"/>
          <a:ext cx="3286125" cy="1971675"/>
        </a:xfrm>
        <a:prstGeom prst="rect">
          <a:avLst/>
        </a:prstGeom>
        <a:gradFill rotWithShape="0">
          <a:gsLst>
            <a:gs pos="0">
              <a:schemeClr val="accent2">
                <a:hueOff val="-1433582"/>
                <a:satOff val="-34544"/>
                <a:lumOff val="-20785"/>
                <a:alphaOff val="0"/>
                <a:satMod val="103000"/>
                <a:lumMod val="102000"/>
                <a:tint val="94000"/>
              </a:schemeClr>
            </a:gs>
            <a:gs pos="50000">
              <a:schemeClr val="accent2">
                <a:hueOff val="-1433582"/>
                <a:satOff val="-34544"/>
                <a:lumOff val="-20785"/>
                <a:alphaOff val="0"/>
                <a:satMod val="110000"/>
                <a:lumMod val="100000"/>
                <a:shade val="100000"/>
              </a:schemeClr>
            </a:gs>
            <a:gs pos="100000">
              <a:schemeClr val="accent2">
                <a:hueOff val="-1433582"/>
                <a:satOff val="-34544"/>
                <a:lumOff val="-207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Weerspieël hoe die brein inligting organiseer</a:t>
          </a:r>
          <a:endParaRPr lang="en-US" sz="2500" kern="1200"/>
        </a:p>
      </dsp:txBody>
      <dsp:txXfrm>
        <a:off x="5422106" y="2339975"/>
        <a:ext cx="3286125" cy="19716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89A54-0620-4E42-8BA8-3BDECFE14292}">
      <dsp:nvSpPr>
        <dsp:cNvPr id="0" name=""/>
        <dsp:cNvSpPr/>
      </dsp:nvSpPr>
      <dsp:spPr>
        <a:xfrm>
          <a:off x="0" y="295388"/>
          <a:ext cx="10515600" cy="120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nl-NL" sz="1600" kern="1200" dirty="0"/>
            <a:t>Kondenseer leermateriaal om studie vinniger en makliker te maak.</a:t>
          </a:r>
          <a:endParaRPr lang="en-US" sz="1600" kern="1200" dirty="0"/>
        </a:p>
        <a:p>
          <a:pPr marL="171450" lvl="1" indent="-171450" algn="l" defTabSz="711200">
            <a:lnSpc>
              <a:spcPct val="90000"/>
            </a:lnSpc>
            <a:spcBef>
              <a:spcPct val="0"/>
            </a:spcBef>
            <a:spcAft>
              <a:spcPct val="15000"/>
            </a:spcAft>
            <a:buChar char="•"/>
          </a:pPr>
          <a:r>
            <a:rPr lang="nl-NL" sz="1600" kern="1200" dirty="0"/>
            <a:t>Help jou om op die belangrikste idees te fokus en onnodige inligting uit te laat</a:t>
          </a:r>
          <a:r>
            <a:rPr lang="en-GB" sz="1600" kern="1200" dirty="0"/>
            <a:t>.</a:t>
          </a:r>
          <a:endParaRPr lang="en-US" sz="1600" kern="1200" dirty="0"/>
        </a:p>
        <a:p>
          <a:pPr marL="171450" lvl="1" indent="-171450" algn="l" defTabSz="711200">
            <a:lnSpc>
              <a:spcPct val="90000"/>
            </a:lnSpc>
            <a:spcBef>
              <a:spcPct val="0"/>
            </a:spcBef>
            <a:spcAft>
              <a:spcPct val="15000"/>
            </a:spcAft>
            <a:buChar char="•"/>
          </a:pPr>
          <a:r>
            <a:rPr lang="nl-NL" sz="1600" kern="1200" dirty="0"/>
            <a:t>Kan in enige vakgebied gebruik word.</a:t>
          </a:r>
          <a:endParaRPr lang="en-US" sz="1600" kern="1200" dirty="0"/>
        </a:p>
      </dsp:txBody>
      <dsp:txXfrm>
        <a:off x="0" y="295388"/>
        <a:ext cx="10515600" cy="1209600"/>
      </dsp:txXfrm>
    </dsp:sp>
    <dsp:sp modelId="{F771FE06-958F-4010-85EA-892BEDBDDCEB}">
      <dsp:nvSpPr>
        <dsp:cNvPr id="0" name=""/>
        <dsp:cNvSpPr/>
      </dsp:nvSpPr>
      <dsp:spPr>
        <a:xfrm>
          <a:off x="525780" y="59228"/>
          <a:ext cx="7360920"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a:t>Opsomming</a:t>
          </a:r>
          <a:endParaRPr lang="en-US" sz="1600" kern="1200"/>
        </a:p>
      </dsp:txBody>
      <dsp:txXfrm>
        <a:off x="548837" y="82285"/>
        <a:ext cx="7314806" cy="426206"/>
      </dsp:txXfrm>
    </dsp:sp>
    <dsp:sp modelId="{BD28F464-609E-4EA0-A2CF-7D1E53A768BB}">
      <dsp:nvSpPr>
        <dsp:cNvPr id="0" name=""/>
        <dsp:cNvSpPr/>
      </dsp:nvSpPr>
      <dsp:spPr>
        <a:xfrm>
          <a:off x="0" y="1827549"/>
          <a:ext cx="10515600" cy="1209600"/>
        </a:xfrm>
        <a:prstGeom prst="rect">
          <a:avLst/>
        </a:prstGeom>
        <a:solidFill>
          <a:schemeClr val="lt1">
            <a:alpha val="90000"/>
            <a:hueOff val="0"/>
            <a:satOff val="0"/>
            <a:lumOff val="0"/>
            <a:alphaOff val="0"/>
          </a:schemeClr>
        </a:solidFill>
        <a:ln w="12700" cap="flat" cmpd="sng" algn="ctr">
          <a:solidFill>
            <a:schemeClr val="accent2">
              <a:hueOff val="-716791"/>
              <a:satOff val="-17272"/>
              <a:lumOff val="-1039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nl-NL" sz="1600" kern="1200" dirty="0"/>
            <a:t>Verbeter begrip en geheue van wat jy lees.</a:t>
          </a:r>
          <a:endParaRPr lang="en-US" sz="1600" kern="1200" dirty="0"/>
        </a:p>
        <a:p>
          <a:pPr marL="171450" lvl="1" indent="-171450" algn="l" defTabSz="711200">
            <a:lnSpc>
              <a:spcPct val="90000"/>
            </a:lnSpc>
            <a:spcBef>
              <a:spcPct val="0"/>
            </a:spcBef>
            <a:spcAft>
              <a:spcPct val="15000"/>
            </a:spcAft>
            <a:buChar char="•"/>
          </a:pPr>
          <a:r>
            <a:rPr lang="nl-NL" sz="1600" kern="1200" dirty="0"/>
            <a:t>Leer jou om sleutelpunte te identifiseer en irrelevante besonderhede te ignoreer.</a:t>
          </a:r>
          <a:endParaRPr lang="en-US" sz="1600" kern="1200" dirty="0"/>
        </a:p>
        <a:p>
          <a:pPr marL="171450" lvl="1" indent="-171450" algn="l" defTabSz="711200">
            <a:lnSpc>
              <a:spcPct val="90000"/>
            </a:lnSpc>
            <a:spcBef>
              <a:spcPct val="0"/>
            </a:spcBef>
            <a:spcAft>
              <a:spcPct val="15000"/>
            </a:spcAft>
            <a:buChar char="•"/>
          </a:pPr>
          <a:r>
            <a:rPr lang="nl-NL" sz="1600" kern="1200" dirty="0"/>
            <a:t>Help om te kyk of jy die inhoud regtig verstaan het.</a:t>
          </a:r>
          <a:endParaRPr lang="en-US" sz="1600" kern="1200" dirty="0"/>
        </a:p>
      </dsp:txBody>
      <dsp:txXfrm>
        <a:off x="0" y="1827549"/>
        <a:ext cx="10515600" cy="1209600"/>
      </dsp:txXfrm>
    </dsp:sp>
    <dsp:sp modelId="{7ECC2D43-EB05-47C5-B140-EF240DCCCB7E}">
      <dsp:nvSpPr>
        <dsp:cNvPr id="0" name=""/>
        <dsp:cNvSpPr/>
      </dsp:nvSpPr>
      <dsp:spPr>
        <a:xfrm>
          <a:off x="525780" y="1591389"/>
          <a:ext cx="7360920" cy="472320"/>
        </a:xfrm>
        <a:prstGeom prst="roundRect">
          <a:avLst/>
        </a:prstGeom>
        <a:gradFill rotWithShape="0">
          <a:gsLst>
            <a:gs pos="0">
              <a:schemeClr val="accent2">
                <a:hueOff val="-716791"/>
                <a:satOff val="-17272"/>
                <a:lumOff val="-10393"/>
                <a:alphaOff val="0"/>
                <a:satMod val="103000"/>
                <a:lumMod val="102000"/>
                <a:tint val="94000"/>
              </a:schemeClr>
            </a:gs>
            <a:gs pos="50000">
              <a:schemeClr val="accent2">
                <a:hueOff val="-716791"/>
                <a:satOff val="-17272"/>
                <a:lumOff val="-10393"/>
                <a:alphaOff val="0"/>
                <a:satMod val="110000"/>
                <a:lumMod val="100000"/>
                <a:shade val="100000"/>
              </a:schemeClr>
            </a:gs>
            <a:gs pos="100000">
              <a:schemeClr val="accent2">
                <a:hueOff val="-716791"/>
                <a:satOff val="-17272"/>
                <a:lumOff val="-103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a:t>Waarom opsomming saak maak</a:t>
          </a:r>
          <a:endParaRPr lang="en-US" sz="1600" kern="1200"/>
        </a:p>
      </dsp:txBody>
      <dsp:txXfrm>
        <a:off x="548837" y="1614446"/>
        <a:ext cx="7314806" cy="426206"/>
      </dsp:txXfrm>
    </dsp:sp>
    <dsp:sp modelId="{1EF82157-F7D2-406C-B20C-D129E3852862}">
      <dsp:nvSpPr>
        <dsp:cNvPr id="0" name=""/>
        <dsp:cNvSpPr/>
      </dsp:nvSpPr>
      <dsp:spPr>
        <a:xfrm>
          <a:off x="0" y="3359709"/>
          <a:ext cx="10515600" cy="932400"/>
        </a:xfrm>
        <a:prstGeom prst="rect">
          <a:avLst/>
        </a:prstGeom>
        <a:solidFill>
          <a:schemeClr val="lt1">
            <a:alpha val="90000"/>
            <a:hueOff val="0"/>
            <a:satOff val="0"/>
            <a:lumOff val="0"/>
            <a:alphaOff val="0"/>
          </a:schemeClr>
        </a:solidFill>
        <a:ln w="12700" cap="flat" cmpd="sng" algn="ctr">
          <a:solidFill>
            <a:schemeClr val="accent2">
              <a:hueOff val="-1433582"/>
              <a:satOff val="-34544"/>
              <a:lumOff val="-207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nl-NL" sz="1600" kern="1200" dirty="0"/>
            <a:t>Opsomming = om die hoofgedagtes kortliks in jou eie woorde te skryf.</a:t>
          </a:r>
          <a:endParaRPr lang="en-US" sz="1600" kern="1200" dirty="0"/>
        </a:p>
        <a:p>
          <a:pPr marL="171450" lvl="1" indent="-171450" algn="l" defTabSz="711200">
            <a:lnSpc>
              <a:spcPct val="90000"/>
            </a:lnSpc>
            <a:spcBef>
              <a:spcPct val="0"/>
            </a:spcBef>
            <a:spcAft>
              <a:spcPct val="15000"/>
            </a:spcAft>
            <a:buChar char="•"/>
          </a:pPr>
          <a:r>
            <a:rPr lang="nl-NL" sz="1600" kern="1200" dirty="0"/>
            <a:t>Dit is 'n vaardigheid wat mettertyd ontwikkel soos jy meer komplekse tekste lees.</a:t>
          </a:r>
          <a:endParaRPr lang="en-US" sz="1600" kern="1200" dirty="0"/>
        </a:p>
      </dsp:txBody>
      <dsp:txXfrm>
        <a:off x="0" y="3359709"/>
        <a:ext cx="10515600" cy="932400"/>
      </dsp:txXfrm>
    </dsp:sp>
    <dsp:sp modelId="{55077096-57CB-485B-8F5C-3D8936914EAA}">
      <dsp:nvSpPr>
        <dsp:cNvPr id="0" name=""/>
        <dsp:cNvSpPr/>
      </dsp:nvSpPr>
      <dsp:spPr>
        <a:xfrm>
          <a:off x="525780" y="3123549"/>
          <a:ext cx="7360920" cy="472320"/>
        </a:xfrm>
        <a:prstGeom prst="roundRect">
          <a:avLst/>
        </a:prstGeom>
        <a:gradFill rotWithShape="0">
          <a:gsLst>
            <a:gs pos="0">
              <a:schemeClr val="accent2">
                <a:hueOff val="-1433582"/>
                <a:satOff val="-34544"/>
                <a:lumOff val="-20785"/>
                <a:alphaOff val="0"/>
                <a:satMod val="103000"/>
                <a:lumMod val="102000"/>
                <a:tint val="94000"/>
              </a:schemeClr>
            </a:gs>
            <a:gs pos="50000">
              <a:schemeClr val="accent2">
                <a:hueOff val="-1433582"/>
                <a:satOff val="-34544"/>
                <a:lumOff val="-20785"/>
                <a:alphaOff val="0"/>
                <a:satMod val="110000"/>
                <a:lumMod val="100000"/>
                <a:shade val="100000"/>
              </a:schemeClr>
            </a:gs>
            <a:gs pos="100000">
              <a:schemeClr val="accent2">
                <a:hueOff val="-1433582"/>
                <a:satOff val="-34544"/>
                <a:lumOff val="-207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a:t>In eenvoudige terme</a:t>
          </a:r>
          <a:endParaRPr lang="en-US" sz="1600" kern="1200"/>
        </a:p>
      </dsp:txBody>
      <dsp:txXfrm>
        <a:off x="548837" y="3146606"/>
        <a:ext cx="7314806"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B7B16-2DB6-43E0-BF42-234B2C39801E}">
      <dsp:nvSpPr>
        <dsp:cNvPr id="0" name=""/>
        <dsp:cNvSpPr/>
      </dsp:nvSpPr>
      <dsp:spPr>
        <a:xfrm>
          <a:off x="213" y="550072"/>
          <a:ext cx="2577217" cy="309266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00100">
            <a:lnSpc>
              <a:spcPct val="90000"/>
            </a:lnSpc>
            <a:spcBef>
              <a:spcPct val="0"/>
            </a:spcBef>
            <a:spcAft>
              <a:spcPct val="35000"/>
            </a:spcAft>
            <a:buNone/>
          </a:pPr>
          <a:r>
            <a:rPr lang="nl-NL" sz="1800" b="0" i="0" kern="1200" baseline="0" dirty="0"/>
            <a:t>Vra: Wie, wat, waar, wanneer, waarom, hoe? → skryf 'n opsommende sin</a:t>
          </a:r>
          <a:endParaRPr lang="en-US" sz="1800" kern="1200" dirty="0"/>
        </a:p>
      </dsp:txBody>
      <dsp:txXfrm>
        <a:off x="213" y="1787136"/>
        <a:ext cx="2577217" cy="1855596"/>
      </dsp:txXfrm>
    </dsp:sp>
    <dsp:sp modelId="{967ACD82-EFEF-4ACA-B580-94137F4F9ACC}">
      <dsp:nvSpPr>
        <dsp:cNvPr id="0" name=""/>
        <dsp:cNvSpPr/>
      </dsp:nvSpPr>
      <dsp:spPr>
        <a:xfrm>
          <a:off x="213" y="550072"/>
          <a:ext cx="2577217" cy="1237064"/>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p>
      </dsp:txBody>
      <dsp:txXfrm>
        <a:off x="213" y="550072"/>
        <a:ext cx="2577217" cy="1237064"/>
      </dsp:txXfrm>
    </dsp:sp>
    <dsp:sp modelId="{78A27069-2579-4526-8C53-175E37D58B1E}">
      <dsp:nvSpPr>
        <dsp:cNvPr id="0" name=""/>
        <dsp:cNvSpPr/>
      </dsp:nvSpPr>
      <dsp:spPr>
        <a:xfrm>
          <a:off x="2783608" y="550072"/>
          <a:ext cx="2577217" cy="309266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00100">
            <a:lnSpc>
              <a:spcPct val="90000"/>
            </a:lnSpc>
            <a:spcBef>
              <a:spcPct val="0"/>
            </a:spcBef>
            <a:spcAft>
              <a:spcPct val="35000"/>
            </a:spcAft>
            <a:buNone/>
          </a:pPr>
          <a:r>
            <a:rPr lang="nl-NL" sz="1800" b="0" i="0" kern="1200" baseline="0" dirty="0"/>
            <a:t>Vorm 'n vraag wat die paragraaf beantwoord → die hoofgedagte</a:t>
          </a:r>
          <a:endParaRPr lang="en-US" sz="1800" kern="1200" dirty="0"/>
        </a:p>
      </dsp:txBody>
      <dsp:txXfrm>
        <a:off x="2783608" y="1787136"/>
        <a:ext cx="2577217" cy="1855596"/>
      </dsp:txXfrm>
    </dsp:sp>
    <dsp:sp modelId="{5DEA4E0A-14CD-41BB-A19C-3560D36937F3}">
      <dsp:nvSpPr>
        <dsp:cNvPr id="0" name=""/>
        <dsp:cNvSpPr/>
      </dsp:nvSpPr>
      <dsp:spPr>
        <a:xfrm>
          <a:off x="2783608" y="550072"/>
          <a:ext cx="2577217" cy="1237064"/>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2783608" y="550072"/>
        <a:ext cx="2577217" cy="1237064"/>
      </dsp:txXfrm>
    </dsp:sp>
    <dsp:sp modelId="{1CBD5A9C-EE45-4B46-9C1F-8D08236C137E}">
      <dsp:nvSpPr>
        <dsp:cNvPr id="0" name=""/>
        <dsp:cNvSpPr/>
      </dsp:nvSpPr>
      <dsp:spPr>
        <a:xfrm>
          <a:off x="5567003" y="550072"/>
          <a:ext cx="2577217" cy="309266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00100">
            <a:lnSpc>
              <a:spcPct val="90000"/>
            </a:lnSpc>
            <a:spcBef>
              <a:spcPct val="0"/>
            </a:spcBef>
            <a:spcAft>
              <a:spcPct val="35000"/>
            </a:spcAft>
            <a:buNone/>
          </a:pPr>
          <a:r>
            <a:rPr lang="nl-NL" sz="1800" b="0" i="0" kern="1200" baseline="0" dirty="0"/>
            <a:t>Fokus op sleutelnaamwoorde (konsepte), laat ekstra woorde weg</a:t>
          </a:r>
          <a:endParaRPr lang="en-US" sz="1800" kern="1200" dirty="0"/>
        </a:p>
      </dsp:txBody>
      <dsp:txXfrm>
        <a:off x="5567003" y="1787136"/>
        <a:ext cx="2577217" cy="1855596"/>
      </dsp:txXfrm>
    </dsp:sp>
    <dsp:sp modelId="{A399037A-0273-4A24-B830-B7486257B6F6}">
      <dsp:nvSpPr>
        <dsp:cNvPr id="0" name=""/>
        <dsp:cNvSpPr/>
      </dsp:nvSpPr>
      <dsp:spPr>
        <a:xfrm>
          <a:off x="5567003" y="550072"/>
          <a:ext cx="2577217" cy="1237064"/>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p>
      </dsp:txBody>
      <dsp:txXfrm>
        <a:off x="5567003" y="550072"/>
        <a:ext cx="2577217" cy="1237064"/>
      </dsp:txXfrm>
    </dsp:sp>
    <dsp:sp modelId="{FC8F4FCD-605C-4775-BE97-29845F65BEED}">
      <dsp:nvSpPr>
        <dsp:cNvPr id="0" name=""/>
        <dsp:cNvSpPr/>
      </dsp:nvSpPr>
      <dsp:spPr>
        <a:xfrm>
          <a:off x="8350398" y="550072"/>
          <a:ext cx="2577217" cy="309266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572" tIns="0" rIns="254572" bIns="330200" numCol="1" spcCol="1270" anchor="t" anchorCtr="0">
          <a:noAutofit/>
        </a:bodyPr>
        <a:lstStyle/>
        <a:p>
          <a:pPr marL="0" lvl="0" indent="0" algn="l" defTabSz="800100">
            <a:lnSpc>
              <a:spcPct val="90000"/>
            </a:lnSpc>
            <a:spcBef>
              <a:spcPct val="0"/>
            </a:spcBef>
            <a:spcAft>
              <a:spcPct val="35000"/>
            </a:spcAft>
            <a:buNone/>
          </a:pPr>
          <a:r>
            <a:rPr lang="en-US" sz="1800" b="0" i="0" kern="1200" baseline="0" dirty="0" err="1"/>
            <a:t>Handboeke</a:t>
          </a:r>
          <a:r>
            <a:rPr lang="en-US" sz="1800" b="0" i="0" kern="1200" baseline="0" dirty="0"/>
            <a:t> </a:t>
          </a:r>
          <a:r>
            <a:rPr lang="en-US" sz="1800" b="0" i="0" kern="1200" baseline="0" dirty="0" err="1"/>
            <a:t>beklemtoon</a:t>
          </a:r>
          <a:r>
            <a:rPr lang="en-US" sz="1800" b="0" i="0" kern="1200" baseline="0" dirty="0"/>
            <a:t> </a:t>
          </a:r>
          <a:r>
            <a:rPr lang="en-US" sz="1800" b="0" i="0" kern="1200" baseline="0" dirty="0" err="1"/>
            <a:t>dalk</a:t>
          </a:r>
          <a:r>
            <a:rPr lang="en-US" sz="1800" b="0" i="0" kern="1200" baseline="0" dirty="0"/>
            <a:t> </a:t>
          </a:r>
          <a:r>
            <a:rPr lang="en-US" sz="1800" b="0" i="0" kern="1200" baseline="0" dirty="0" err="1"/>
            <a:t>nie</a:t>
          </a:r>
          <a:r>
            <a:rPr lang="en-US" sz="1800" b="0" i="0" kern="1200" baseline="0" dirty="0"/>
            <a:t> </a:t>
          </a:r>
          <a:r>
            <a:rPr lang="en-US" sz="1800" b="0" i="0" kern="1200" baseline="0" dirty="0" err="1"/>
            <a:t>altyd</a:t>
          </a:r>
          <a:r>
            <a:rPr lang="en-US" sz="1800" b="0" i="0" kern="1200" baseline="0" dirty="0"/>
            <a:t> </a:t>
          </a:r>
          <a:r>
            <a:rPr lang="en-US" sz="1800" b="0" i="0" kern="1200" baseline="0" dirty="0" err="1"/>
            <a:t>konsepte</a:t>
          </a:r>
          <a:r>
            <a:rPr lang="en-US" sz="1800" b="0" i="0" kern="1200" baseline="0" dirty="0"/>
            <a:t> </a:t>
          </a:r>
          <a:r>
            <a:rPr lang="en-US" sz="1800" b="0" i="0" kern="1200" baseline="0" dirty="0" err="1"/>
            <a:t>nie</a:t>
          </a:r>
          <a:r>
            <a:rPr lang="en-US" sz="1800" b="0" i="0" kern="1200" baseline="0" dirty="0"/>
            <a:t> – </a:t>
          </a:r>
          <a:r>
            <a:rPr lang="en-US" sz="1800" b="0" i="0" kern="1200" baseline="0" dirty="0" err="1"/>
            <a:t>soek</a:t>
          </a:r>
          <a:r>
            <a:rPr lang="en-US" sz="1800" b="0" i="0" kern="1200" baseline="0" dirty="0"/>
            <a:t> </a:t>
          </a:r>
          <a:r>
            <a:rPr lang="en-US" sz="1800" b="0" i="0" kern="1200" baseline="0" dirty="0" err="1"/>
            <a:t>terme</a:t>
          </a:r>
          <a:r>
            <a:rPr lang="en-US" sz="1800" b="0" i="0" kern="1200" baseline="0" dirty="0"/>
            <a:t> wat </a:t>
          </a:r>
          <a:r>
            <a:rPr lang="en-US" sz="1800" b="0" i="0" kern="1200" baseline="0" dirty="0" err="1"/>
            <a:t>verband</a:t>
          </a:r>
          <a:r>
            <a:rPr lang="en-US" sz="1800" b="0" i="0" kern="1200" baseline="0" dirty="0"/>
            <a:t> </a:t>
          </a:r>
          <a:r>
            <a:rPr lang="en-US" sz="1800" b="0" i="0" kern="1200" baseline="0" dirty="0" err="1"/>
            <a:t>hou</a:t>
          </a:r>
          <a:r>
            <a:rPr lang="en-US" sz="1800" b="0" i="0" kern="1200" baseline="0" dirty="0"/>
            <a:t> met die </a:t>
          </a:r>
          <a:r>
            <a:rPr lang="en-US" sz="1800" b="0" i="0" kern="1200" baseline="0" dirty="0" err="1"/>
            <a:t>tema</a:t>
          </a:r>
          <a:endParaRPr lang="en-US" sz="1800" kern="1200" dirty="0"/>
        </a:p>
      </dsp:txBody>
      <dsp:txXfrm>
        <a:off x="8350398" y="1787136"/>
        <a:ext cx="2577217" cy="1855596"/>
      </dsp:txXfrm>
    </dsp:sp>
    <dsp:sp modelId="{55AE9130-E547-4518-B0B5-09AC4B277BAF}">
      <dsp:nvSpPr>
        <dsp:cNvPr id="0" name=""/>
        <dsp:cNvSpPr/>
      </dsp:nvSpPr>
      <dsp:spPr>
        <a:xfrm>
          <a:off x="8350398" y="550072"/>
          <a:ext cx="2577217" cy="1237064"/>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572" tIns="165100" rIns="254572" bIns="165100" numCol="1" spcCol="1270" anchor="ctr" anchorCtr="0">
          <a:noAutofit/>
        </a:bodyPr>
        <a:lstStyle/>
        <a:p>
          <a:pPr marL="0" lvl="0" indent="0" algn="l" defTabSz="2844800">
            <a:lnSpc>
              <a:spcPct val="90000"/>
            </a:lnSpc>
            <a:spcBef>
              <a:spcPct val="0"/>
            </a:spcBef>
            <a:spcAft>
              <a:spcPct val="35000"/>
            </a:spcAft>
            <a:buNone/>
          </a:pPr>
          <a:r>
            <a:rPr lang="en-US" sz="6400" kern="1200"/>
            <a:t>04</a:t>
          </a:r>
        </a:p>
      </dsp:txBody>
      <dsp:txXfrm>
        <a:off x="8350398" y="550072"/>
        <a:ext cx="2577217" cy="1237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C3ED4-2F23-46F4-AAC9-89C45E3629CE}">
      <dsp:nvSpPr>
        <dsp:cNvPr id="0" name=""/>
        <dsp:cNvSpPr/>
      </dsp:nvSpPr>
      <dsp:spPr>
        <a:xfrm>
          <a:off x="0" y="317999"/>
          <a:ext cx="4646905" cy="14663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0651" tIns="395732" rIns="360651" bIns="113792" numCol="1" spcCol="1270" anchor="t" anchorCtr="0">
          <a:noAutofit/>
        </a:bodyPr>
        <a:lstStyle/>
        <a:p>
          <a:pPr marL="171450" lvl="1" indent="-171450" algn="l" defTabSz="711200">
            <a:lnSpc>
              <a:spcPct val="90000"/>
            </a:lnSpc>
            <a:spcBef>
              <a:spcPct val="0"/>
            </a:spcBef>
            <a:spcAft>
              <a:spcPct val="15000"/>
            </a:spcAft>
            <a:buChar char="•"/>
          </a:pPr>
          <a:r>
            <a:rPr lang="nl-NL" sz="1600" b="1" kern="1200" dirty="0"/>
            <a:t>Studievaardighede </a:t>
          </a:r>
          <a:r>
            <a:rPr lang="nl-NL" sz="1600" b="0" kern="1200" dirty="0"/>
            <a:t>= die benaderings of tegnieke wat jy gebruik wanneer jy studeer.</a:t>
          </a:r>
          <a:endParaRPr lang="en-US" sz="1600" b="0" kern="1200" dirty="0"/>
        </a:p>
        <a:p>
          <a:pPr marL="171450" lvl="1" indent="-171450" algn="l" defTabSz="711200">
            <a:lnSpc>
              <a:spcPct val="90000"/>
            </a:lnSpc>
            <a:spcBef>
              <a:spcPct val="0"/>
            </a:spcBef>
            <a:spcAft>
              <a:spcPct val="15000"/>
            </a:spcAft>
            <a:buChar char="•"/>
          </a:pPr>
          <a:r>
            <a:rPr lang="nl-NL" sz="1600" b="1" kern="1200" dirty="0"/>
            <a:t>Studiemetodes </a:t>
          </a:r>
          <a:r>
            <a:rPr lang="nl-NL" sz="1600" b="0" kern="1200" dirty="0"/>
            <a:t>= die maniere of middele van studie.</a:t>
          </a:r>
          <a:endParaRPr lang="en-US" sz="1600" b="0" kern="1200" dirty="0"/>
        </a:p>
      </dsp:txBody>
      <dsp:txXfrm>
        <a:off x="0" y="317999"/>
        <a:ext cx="4646905" cy="1466325"/>
      </dsp:txXfrm>
    </dsp:sp>
    <dsp:sp modelId="{E846539D-DCDB-4704-B0A8-5047B083C3B5}">
      <dsp:nvSpPr>
        <dsp:cNvPr id="0" name=""/>
        <dsp:cNvSpPr/>
      </dsp:nvSpPr>
      <dsp:spPr>
        <a:xfrm>
          <a:off x="232345" y="37559"/>
          <a:ext cx="3252833"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949" tIns="0" rIns="122949" bIns="0" numCol="1" spcCol="1270" anchor="ctr" anchorCtr="0">
          <a:noAutofit/>
        </a:bodyPr>
        <a:lstStyle/>
        <a:p>
          <a:pPr marL="0" lvl="0" indent="0" algn="l" defTabSz="711200">
            <a:lnSpc>
              <a:spcPct val="90000"/>
            </a:lnSpc>
            <a:spcBef>
              <a:spcPct val="0"/>
            </a:spcBef>
            <a:spcAft>
              <a:spcPct val="35000"/>
            </a:spcAft>
            <a:buNone/>
          </a:pPr>
          <a:r>
            <a:rPr lang="en-GB" sz="1600" kern="1200" dirty="0" err="1"/>
            <a:t>Belangrike</a:t>
          </a:r>
          <a:r>
            <a:rPr lang="en-GB" sz="1600" kern="1200" dirty="0"/>
            <a:t> </a:t>
          </a:r>
          <a:r>
            <a:rPr lang="en-GB" sz="1600" kern="1200" dirty="0" err="1"/>
            <a:t>verskil</a:t>
          </a:r>
          <a:endParaRPr lang="en-US" sz="1600" kern="1200" dirty="0"/>
        </a:p>
      </dsp:txBody>
      <dsp:txXfrm>
        <a:off x="259725" y="64939"/>
        <a:ext cx="3198073" cy="506120"/>
      </dsp:txXfrm>
    </dsp:sp>
    <dsp:sp modelId="{187B0341-A180-4A3B-8A2C-3E610A47E1C4}">
      <dsp:nvSpPr>
        <dsp:cNvPr id="0" name=""/>
        <dsp:cNvSpPr/>
      </dsp:nvSpPr>
      <dsp:spPr>
        <a:xfrm>
          <a:off x="0" y="2167364"/>
          <a:ext cx="4646905"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E1E4261-C74F-49FF-87A1-09B79CC7AA21}">
      <dsp:nvSpPr>
        <dsp:cNvPr id="0" name=""/>
        <dsp:cNvSpPr/>
      </dsp:nvSpPr>
      <dsp:spPr>
        <a:xfrm>
          <a:off x="232345" y="1886924"/>
          <a:ext cx="3252833" cy="560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949" tIns="0" rIns="122949" bIns="0" numCol="1" spcCol="1270" anchor="ctr" anchorCtr="0">
          <a:noAutofit/>
        </a:bodyPr>
        <a:lstStyle/>
        <a:p>
          <a:pPr marL="0" lvl="0" indent="0" algn="l" defTabSz="711200">
            <a:lnSpc>
              <a:spcPct val="90000"/>
            </a:lnSpc>
            <a:spcBef>
              <a:spcPct val="0"/>
            </a:spcBef>
            <a:spcAft>
              <a:spcPct val="35000"/>
            </a:spcAft>
            <a:buNone/>
          </a:pPr>
          <a:r>
            <a:rPr lang="nl-NL" sz="1600" kern="1200" dirty="0"/>
            <a:t>Albei werk saam vir effektiewe leer.</a:t>
          </a:r>
          <a:endParaRPr lang="en-US" sz="1600" kern="1200" dirty="0"/>
        </a:p>
      </dsp:txBody>
      <dsp:txXfrm>
        <a:off x="259725" y="1914304"/>
        <a:ext cx="3198073" cy="506120"/>
      </dsp:txXfrm>
    </dsp:sp>
    <dsp:sp modelId="{42370DAB-5132-42BD-8E55-A0C2D8E54310}">
      <dsp:nvSpPr>
        <dsp:cNvPr id="0" name=""/>
        <dsp:cNvSpPr/>
      </dsp:nvSpPr>
      <dsp:spPr>
        <a:xfrm>
          <a:off x="0" y="3029203"/>
          <a:ext cx="4646905" cy="14663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0651" tIns="395732" rIns="360651" bIns="113792" numCol="1" spcCol="1270" anchor="t" anchorCtr="0">
          <a:noAutofit/>
        </a:bodyPr>
        <a:lstStyle/>
        <a:p>
          <a:pPr marL="171450" lvl="1" indent="-171450" algn="l" defTabSz="711200">
            <a:lnSpc>
              <a:spcPct val="90000"/>
            </a:lnSpc>
            <a:spcBef>
              <a:spcPct val="0"/>
            </a:spcBef>
            <a:spcAft>
              <a:spcPct val="15000"/>
            </a:spcAft>
            <a:buChar char="•"/>
          </a:pPr>
          <a:r>
            <a:rPr lang="nl-NL" sz="1600" kern="1200" dirty="0"/>
            <a:t>Almal het verskillende metodes – vind wat die beste vir jou werk.</a:t>
          </a:r>
          <a:endParaRPr lang="en-US" sz="1600" kern="1200" dirty="0"/>
        </a:p>
        <a:p>
          <a:pPr marL="171450" lvl="1" indent="-171450" algn="l" defTabSz="711200">
            <a:lnSpc>
              <a:spcPct val="90000"/>
            </a:lnSpc>
            <a:spcBef>
              <a:spcPct val="0"/>
            </a:spcBef>
            <a:spcAft>
              <a:spcPct val="15000"/>
            </a:spcAft>
            <a:buChar char="•"/>
          </a:pPr>
          <a:r>
            <a:rPr lang="nl-NL" sz="1600" kern="1200" dirty="0"/>
            <a:t>Hierdie vaardighede is waardevol vir die lewe, nie net vir skool nie.</a:t>
          </a:r>
          <a:endParaRPr lang="en-US" sz="1600" kern="1200" dirty="0"/>
        </a:p>
      </dsp:txBody>
      <dsp:txXfrm>
        <a:off x="0" y="3029203"/>
        <a:ext cx="4646905" cy="1466325"/>
      </dsp:txXfrm>
    </dsp:sp>
    <dsp:sp modelId="{1D210E25-DF1F-4626-BAA0-A688EF01B6C8}">
      <dsp:nvSpPr>
        <dsp:cNvPr id="0" name=""/>
        <dsp:cNvSpPr/>
      </dsp:nvSpPr>
      <dsp:spPr>
        <a:xfrm>
          <a:off x="232345" y="2748763"/>
          <a:ext cx="3252833" cy="5608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2949" tIns="0" rIns="122949" bIns="0" numCol="1" spcCol="1270" anchor="ctr" anchorCtr="0">
          <a:noAutofit/>
        </a:bodyPr>
        <a:lstStyle/>
        <a:p>
          <a:pPr marL="0" lvl="0" indent="0" algn="l" defTabSz="711200">
            <a:lnSpc>
              <a:spcPct val="90000"/>
            </a:lnSpc>
            <a:spcBef>
              <a:spcPct val="0"/>
            </a:spcBef>
            <a:spcAft>
              <a:spcPct val="35000"/>
            </a:spcAft>
            <a:buNone/>
          </a:pPr>
          <a:r>
            <a:rPr lang="en-GB" sz="1600" kern="1200" dirty="0" err="1"/>
            <a:t>Belangrik</a:t>
          </a:r>
          <a:r>
            <a:rPr lang="en-GB" sz="1600" kern="1200" dirty="0"/>
            <a:t> om </a:t>
          </a:r>
          <a:r>
            <a:rPr lang="en-GB" sz="1600" kern="1200" dirty="0" err="1"/>
            <a:t>te</a:t>
          </a:r>
          <a:r>
            <a:rPr lang="en-GB" sz="1600" kern="1200" dirty="0"/>
            <a:t> </a:t>
          </a:r>
          <a:r>
            <a:rPr lang="en-GB" sz="1600" kern="1200" dirty="0" err="1"/>
            <a:t>onthou</a:t>
          </a:r>
          <a:endParaRPr lang="en-US" sz="1600" kern="1200" dirty="0"/>
        </a:p>
      </dsp:txBody>
      <dsp:txXfrm>
        <a:off x="259725" y="2776143"/>
        <a:ext cx="3198073"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ACBD4-B420-41C4-9F24-FFEE0D71E29E}">
      <dsp:nvSpPr>
        <dsp:cNvPr id="0" name=""/>
        <dsp:cNvSpPr/>
      </dsp:nvSpPr>
      <dsp:spPr>
        <a:xfrm rot="5400000">
          <a:off x="6301587" y="-2303662"/>
          <a:ext cx="1698041" cy="6729984"/>
        </a:xfrm>
        <a:prstGeom prst="round2Same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nl-NL" sz="1800" kern="1200" dirty="0"/>
            <a:t>Vaardighede wat jou help om doeltreffend te studeer en te leer</a:t>
          </a:r>
          <a:endParaRPr lang="en-US" sz="1800" kern="1200" dirty="0"/>
        </a:p>
        <a:p>
          <a:pPr marL="171450" lvl="1" indent="-171450" algn="l" defTabSz="800100">
            <a:lnSpc>
              <a:spcPct val="90000"/>
            </a:lnSpc>
            <a:spcBef>
              <a:spcPct val="0"/>
            </a:spcBef>
            <a:spcAft>
              <a:spcPct val="15000"/>
            </a:spcAft>
            <a:buChar char="•"/>
          </a:pPr>
          <a:r>
            <a:rPr lang="nl-NL" sz="1800" kern="1200" dirty="0"/>
            <a:t>Behels luister, lees, verstaan, konsentreer en organisasie van inhoud</a:t>
          </a:r>
          <a:endParaRPr lang="en-US" sz="1800" kern="1200" dirty="0"/>
        </a:p>
        <a:p>
          <a:pPr marL="171450" lvl="1" indent="-171450" algn="l" defTabSz="800100">
            <a:lnSpc>
              <a:spcPct val="90000"/>
            </a:lnSpc>
            <a:spcBef>
              <a:spcPct val="0"/>
            </a:spcBef>
            <a:spcAft>
              <a:spcPct val="15000"/>
            </a:spcAft>
            <a:buChar char="•"/>
          </a:pPr>
          <a:r>
            <a:rPr lang="nl-NL" sz="1800" kern="1200" dirty="0"/>
            <a:t>Tegnieke vir die verwerking, behoud en toepassing van inligting</a:t>
          </a:r>
          <a:endParaRPr lang="en-US" sz="1800" kern="1200" dirty="0"/>
        </a:p>
      </dsp:txBody>
      <dsp:txXfrm rot="-5400000">
        <a:off x="3785616" y="295201"/>
        <a:ext cx="6647092" cy="1532257"/>
      </dsp:txXfrm>
    </dsp:sp>
    <dsp:sp modelId="{ED4A02DA-745D-4A22-915F-50878DF06F0B}">
      <dsp:nvSpPr>
        <dsp:cNvPr id="0" name=""/>
        <dsp:cNvSpPr/>
      </dsp:nvSpPr>
      <dsp:spPr>
        <a:xfrm>
          <a:off x="0" y="53"/>
          <a:ext cx="3785616" cy="212255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Wat is </a:t>
          </a:r>
          <a:r>
            <a:rPr lang="en-US" sz="2800" b="1" kern="1200" dirty="0" err="1"/>
            <a:t>studievaardighede</a:t>
          </a:r>
          <a:r>
            <a:rPr lang="en-US" sz="2800" b="1" kern="1200" dirty="0"/>
            <a:t>?</a:t>
          </a:r>
          <a:endParaRPr lang="en-US" sz="2800" kern="1200" dirty="0"/>
        </a:p>
      </dsp:txBody>
      <dsp:txXfrm>
        <a:off x="103614" y="103667"/>
        <a:ext cx="3578388" cy="1915324"/>
      </dsp:txXfrm>
    </dsp:sp>
    <dsp:sp modelId="{D018CD56-8091-4D08-880C-51BAEC6A01C8}">
      <dsp:nvSpPr>
        <dsp:cNvPr id="0" name=""/>
        <dsp:cNvSpPr/>
      </dsp:nvSpPr>
      <dsp:spPr>
        <a:xfrm rot="5400000">
          <a:off x="6301587" y="-74983"/>
          <a:ext cx="1698041" cy="6729984"/>
        </a:xfrm>
        <a:prstGeom prst="round2Same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nl-NL" sz="1800" kern="1200" dirty="0"/>
            <a:t>Help jou om jou persoonlike benadering tot leer te ontwikkel</a:t>
          </a:r>
          <a:endParaRPr lang="en-US" sz="1800" kern="1200" dirty="0"/>
        </a:p>
        <a:p>
          <a:pPr marL="171450" lvl="1" indent="-171450" algn="l" defTabSz="800100">
            <a:lnSpc>
              <a:spcPct val="90000"/>
            </a:lnSpc>
            <a:spcBef>
              <a:spcPct val="0"/>
            </a:spcBef>
            <a:spcAft>
              <a:spcPct val="15000"/>
            </a:spcAft>
            <a:buChar char="•"/>
          </a:pPr>
          <a:r>
            <a:rPr lang="nl-NL" sz="1800" kern="1200" dirty="0"/>
            <a:t>Werk vir alle vakke (nie vakspesifiek nie)</a:t>
          </a:r>
          <a:endParaRPr lang="en-US" sz="1800" kern="1200" dirty="0"/>
        </a:p>
        <a:p>
          <a:pPr marL="171450" lvl="1" indent="-171450" algn="l" defTabSz="800100">
            <a:lnSpc>
              <a:spcPct val="90000"/>
            </a:lnSpc>
            <a:spcBef>
              <a:spcPct val="0"/>
            </a:spcBef>
            <a:spcAft>
              <a:spcPct val="15000"/>
            </a:spcAft>
            <a:buChar char="•"/>
          </a:pPr>
          <a:r>
            <a:rPr lang="nl-NL" sz="1800" kern="1200" dirty="0"/>
            <a:t>Benodig oefening om selfvertroue en bewustheid te verbeter</a:t>
          </a:r>
          <a:endParaRPr lang="en-US" sz="1800" kern="1200" dirty="0"/>
        </a:p>
        <a:p>
          <a:pPr marL="171450" lvl="1" indent="-171450" algn="l" defTabSz="800100">
            <a:lnSpc>
              <a:spcPct val="90000"/>
            </a:lnSpc>
            <a:spcBef>
              <a:spcPct val="0"/>
            </a:spcBef>
            <a:spcAft>
              <a:spcPct val="15000"/>
            </a:spcAft>
            <a:buChar char="•"/>
          </a:pPr>
          <a:r>
            <a:rPr lang="nl-NL" sz="1800" kern="1200" dirty="0"/>
            <a:t>Organisasie, tydsbestuur, analise, probleemoplossing en selfdissipline – vaardighede wat oorgraagbaar is </a:t>
          </a:r>
          <a:r>
            <a:rPr lang="nl-NL" sz="1800" kern="1200" dirty="0">
              <a:latin typeface="+mn-lt"/>
            </a:rPr>
            <a:t>n</a:t>
          </a:r>
          <a:r>
            <a:rPr lang="nl-NL" sz="1800" kern="1200" dirty="0">
              <a:latin typeface="+mn-lt"/>
              <a:ea typeface="Calibri" panose="020F0502020204030204" pitchFamily="34" charset="0"/>
              <a:cs typeface="Calibri" panose="020F0502020204030204" pitchFamily="34" charset="0"/>
            </a:rPr>
            <a:t>á skool</a:t>
          </a:r>
          <a:endParaRPr lang="en-US" sz="1800" kern="1200" dirty="0">
            <a:latin typeface="+mn-lt"/>
          </a:endParaRPr>
        </a:p>
      </dsp:txBody>
      <dsp:txXfrm rot="-5400000">
        <a:off x="3785616" y="2523880"/>
        <a:ext cx="6647092" cy="1532257"/>
      </dsp:txXfrm>
    </dsp:sp>
    <dsp:sp modelId="{932B244B-C2A2-4AFA-8CB9-6F3408B7425C}">
      <dsp:nvSpPr>
        <dsp:cNvPr id="0" name=""/>
        <dsp:cNvSpPr/>
      </dsp:nvSpPr>
      <dsp:spPr>
        <a:xfrm>
          <a:off x="0" y="2228732"/>
          <a:ext cx="3785616" cy="212255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err="1"/>
            <a:t>Waarom</a:t>
          </a:r>
          <a:r>
            <a:rPr lang="en-US" sz="2800" b="1" kern="1200" dirty="0"/>
            <a:t> is </a:t>
          </a:r>
          <a:r>
            <a:rPr lang="en-US" sz="2800" b="1" kern="1200" dirty="0" err="1"/>
            <a:t>studievaardighede</a:t>
          </a:r>
          <a:r>
            <a:rPr lang="en-US" sz="2800" b="1" kern="1200" dirty="0"/>
            <a:t> </a:t>
          </a:r>
          <a:r>
            <a:rPr lang="en-US" sz="2800" b="1" kern="1200" dirty="0" err="1"/>
            <a:t>belangrik</a:t>
          </a:r>
          <a:r>
            <a:rPr lang="en-US" sz="2800" b="1" kern="1200" dirty="0"/>
            <a:t>?</a:t>
          </a:r>
          <a:endParaRPr lang="en-US" sz="2800" kern="1200" dirty="0"/>
        </a:p>
      </dsp:txBody>
      <dsp:txXfrm>
        <a:off x="103614" y="2332346"/>
        <a:ext cx="3578388" cy="1915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9B461-DAD3-4346-80C8-FAFB3B4AC398}">
      <dsp:nvSpPr>
        <dsp:cNvPr id="0" name=""/>
        <dsp:cNvSpPr/>
      </dsp:nvSpPr>
      <dsp:spPr>
        <a:xfrm>
          <a:off x="0" y="195979"/>
          <a:ext cx="6666833" cy="869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49936" rIns="517420" bIns="85344" numCol="1" spcCol="1270" anchor="t" anchorCtr="0">
          <a:noAutofit/>
        </a:bodyPr>
        <a:lstStyle/>
        <a:p>
          <a:pPr marL="114300" lvl="1" indent="-114300" algn="l" defTabSz="533400">
            <a:lnSpc>
              <a:spcPct val="90000"/>
            </a:lnSpc>
            <a:spcBef>
              <a:spcPct val="0"/>
            </a:spcBef>
            <a:spcAft>
              <a:spcPct val="15000"/>
            </a:spcAft>
            <a:buChar char="•"/>
          </a:pPr>
          <a:r>
            <a:rPr lang="nl-NL" sz="1200" kern="1200" dirty="0"/>
            <a:t>Die vermoë om boodskappe akkuraat te ontvang en te interpreteer.</a:t>
          </a:r>
          <a:endParaRPr lang="en-US" sz="1200" kern="1200" dirty="0"/>
        </a:p>
        <a:p>
          <a:pPr marL="114300" lvl="1" indent="-114300" algn="l" defTabSz="533400">
            <a:lnSpc>
              <a:spcPct val="90000"/>
            </a:lnSpc>
            <a:spcBef>
              <a:spcPct val="0"/>
            </a:spcBef>
            <a:spcAft>
              <a:spcPct val="15000"/>
            </a:spcAft>
            <a:buChar char="•"/>
          </a:pPr>
          <a:r>
            <a:rPr lang="nl-NL" sz="1200" kern="1200" dirty="0"/>
            <a:t>Noodsaaklik vir effektiewe kommunikasie – daarsonder word boodskappe verkeerd verstaan en kommunikasie breek af.</a:t>
          </a:r>
          <a:endParaRPr lang="en-US" sz="1200" kern="1200" dirty="0"/>
        </a:p>
      </dsp:txBody>
      <dsp:txXfrm>
        <a:off x="0" y="195979"/>
        <a:ext cx="6666833" cy="869400"/>
      </dsp:txXfrm>
    </dsp:sp>
    <dsp:sp modelId="{A8D0C2EB-9C9B-4E6C-8EC7-9AC5EF52D3B4}">
      <dsp:nvSpPr>
        <dsp:cNvPr id="0" name=""/>
        <dsp:cNvSpPr/>
      </dsp:nvSpPr>
      <dsp:spPr>
        <a:xfrm>
          <a:off x="333341" y="18859"/>
          <a:ext cx="4666783" cy="354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GB" sz="1200" b="1" kern="1200" dirty="0"/>
            <a:t>Luister</a:t>
          </a:r>
          <a:endParaRPr lang="en-US" sz="1200" kern="1200" dirty="0"/>
        </a:p>
      </dsp:txBody>
      <dsp:txXfrm>
        <a:off x="350634" y="36152"/>
        <a:ext cx="4632197" cy="319654"/>
      </dsp:txXfrm>
    </dsp:sp>
    <dsp:sp modelId="{58BDE1E4-1BE6-40ED-9FA4-915B548B1CA2}">
      <dsp:nvSpPr>
        <dsp:cNvPr id="0" name=""/>
        <dsp:cNvSpPr/>
      </dsp:nvSpPr>
      <dsp:spPr>
        <a:xfrm>
          <a:off x="0" y="1307299"/>
          <a:ext cx="6666833" cy="1096200"/>
        </a:xfrm>
        <a:prstGeom prst="rect">
          <a:avLst/>
        </a:prstGeom>
        <a:solidFill>
          <a:schemeClr val="lt1">
            <a:alpha val="90000"/>
            <a:hueOff val="0"/>
            <a:satOff val="0"/>
            <a:lumOff val="0"/>
            <a:alphaOff val="0"/>
          </a:schemeClr>
        </a:solidFill>
        <a:ln w="12700" cap="flat" cmpd="sng" algn="ctr">
          <a:solidFill>
            <a:schemeClr val="accent5">
              <a:hueOff val="-482880"/>
              <a:satOff val="0"/>
              <a:lumOff val="-127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49936" rIns="51742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Meer </a:t>
          </a:r>
          <a:r>
            <a:rPr lang="en-GB" sz="1200" kern="1200" dirty="0" err="1"/>
            <a:t>vriende</a:t>
          </a:r>
          <a:r>
            <a:rPr lang="en-GB" sz="1200" kern="1200" dirty="0"/>
            <a:t> </a:t>
          </a:r>
          <a:r>
            <a:rPr lang="en-GB" sz="1200" kern="1200" dirty="0" err="1"/>
            <a:t>en</a:t>
          </a:r>
          <a:r>
            <a:rPr lang="en-GB" sz="1200" kern="1200" dirty="0"/>
            <a:t> </a:t>
          </a:r>
          <a:r>
            <a:rPr lang="en-GB" sz="1200" kern="1200" dirty="0" err="1"/>
            <a:t>sterker</a:t>
          </a:r>
          <a:r>
            <a:rPr lang="en-GB" sz="1200" kern="1200" dirty="0"/>
            <a:t> </a:t>
          </a:r>
          <a:r>
            <a:rPr lang="en-GB" sz="1200" kern="1200" dirty="0" err="1"/>
            <a:t>sosiale</a:t>
          </a:r>
          <a:r>
            <a:rPr lang="en-GB" sz="1200" kern="1200" dirty="0"/>
            <a:t> </a:t>
          </a:r>
          <a:r>
            <a:rPr lang="en-GB" sz="1200" kern="1200" dirty="0" err="1"/>
            <a:t>netwerke</a:t>
          </a:r>
          <a:endParaRPr lang="en-US" sz="1200" kern="1200" dirty="0"/>
        </a:p>
        <a:p>
          <a:pPr marL="114300" lvl="1" indent="-114300" algn="l" defTabSz="533400">
            <a:lnSpc>
              <a:spcPct val="90000"/>
            </a:lnSpc>
            <a:spcBef>
              <a:spcPct val="0"/>
            </a:spcBef>
            <a:spcAft>
              <a:spcPct val="15000"/>
            </a:spcAft>
            <a:buChar char="•"/>
          </a:pPr>
          <a:r>
            <a:rPr lang="en-GB" sz="1200" kern="1200" dirty="0"/>
            <a:t>Beter </a:t>
          </a:r>
          <a:r>
            <a:rPr lang="en-GB" sz="1200" kern="1200" dirty="0" err="1"/>
            <a:t>selfbeeld</a:t>
          </a:r>
          <a:r>
            <a:rPr lang="en-GB" sz="1200" kern="1200" dirty="0"/>
            <a:t> </a:t>
          </a:r>
          <a:r>
            <a:rPr lang="en-GB" sz="1200" kern="1200" dirty="0" err="1"/>
            <a:t>en</a:t>
          </a:r>
          <a:r>
            <a:rPr lang="en-GB" sz="1200" kern="1200" dirty="0"/>
            <a:t> </a:t>
          </a:r>
          <a:r>
            <a:rPr lang="en-GB" sz="1200" kern="1200" dirty="0" err="1"/>
            <a:t>selfvertroue</a:t>
          </a:r>
          <a:endParaRPr lang="en-US" sz="1200" kern="1200" dirty="0"/>
        </a:p>
        <a:p>
          <a:pPr marL="114300" lvl="1" indent="-114300" algn="l" defTabSz="533400">
            <a:lnSpc>
              <a:spcPct val="90000"/>
            </a:lnSpc>
            <a:spcBef>
              <a:spcPct val="0"/>
            </a:spcBef>
            <a:spcAft>
              <a:spcPct val="15000"/>
            </a:spcAft>
            <a:buChar char="•"/>
          </a:pPr>
          <a:r>
            <a:rPr lang="en-GB" sz="1200" kern="1200" dirty="0" err="1"/>
            <a:t>Hoër</a:t>
          </a:r>
          <a:r>
            <a:rPr lang="en-GB" sz="1200" kern="1200" dirty="0"/>
            <a:t> </a:t>
          </a:r>
          <a:r>
            <a:rPr lang="en-GB" sz="1200" kern="1200" dirty="0" err="1"/>
            <a:t>akademiese</a:t>
          </a:r>
          <a:r>
            <a:rPr lang="en-GB" sz="1200" kern="1200" dirty="0"/>
            <a:t> </a:t>
          </a:r>
          <a:r>
            <a:rPr lang="en-GB" sz="1200" kern="1200" dirty="0" err="1"/>
            <a:t>prestasie</a:t>
          </a:r>
          <a:endParaRPr lang="en-US" sz="1200" kern="1200" dirty="0"/>
        </a:p>
        <a:p>
          <a:pPr marL="114300" lvl="1" indent="-114300" algn="l" defTabSz="533400">
            <a:lnSpc>
              <a:spcPct val="90000"/>
            </a:lnSpc>
            <a:spcBef>
              <a:spcPct val="0"/>
            </a:spcBef>
            <a:spcAft>
              <a:spcPct val="15000"/>
            </a:spcAft>
            <a:buChar char="•"/>
          </a:pPr>
          <a:r>
            <a:rPr lang="en-GB" sz="1200" kern="1200" dirty="0" err="1"/>
            <a:t>Verbeterde</a:t>
          </a:r>
          <a:r>
            <a:rPr lang="en-GB" sz="1200" kern="1200" dirty="0"/>
            <a:t> </a:t>
          </a:r>
          <a:r>
            <a:rPr lang="en-GB" sz="1200" kern="1200" dirty="0" err="1"/>
            <a:t>gesondheid</a:t>
          </a:r>
          <a:r>
            <a:rPr lang="en-GB" sz="1200" kern="1200" dirty="0"/>
            <a:t> </a:t>
          </a:r>
          <a:r>
            <a:rPr lang="en-GB" sz="1200" kern="1200" dirty="0" err="1"/>
            <a:t>en</a:t>
          </a:r>
          <a:r>
            <a:rPr lang="en-GB" sz="1200" kern="1200" dirty="0"/>
            <a:t> </a:t>
          </a:r>
          <a:r>
            <a:rPr lang="en-GB" sz="1200" kern="1200" dirty="0" err="1"/>
            <a:t>welstand</a:t>
          </a:r>
          <a:endParaRPr lang="en-US" sz="1200" kern="1200" dirty="0"/>
        </a:p>
      </dsp:txBody>
      <dsp:txXfrm>
        <a:off x="0" y="1307299"/>
        <a:ext cx="6666833" cy="1096200"/>
      </dsp:txXfrm>
    </dsp:sp>
    <dsp:sp modelId="{D0F59E71-8866-434C-908E-B39F5D3147E6}">
      <dsp:nvSpPr>
        <dsp:cNvPr id="0" name=""/>
        <dsp:cNvSpPr/>
      </dsp:nvSpPr>
      <dsp:spPr>
        <a:xfrm>
          <a:off x="333341" y="1130179"/>
          <a:ext cx="4666783" cy="354240"/>
        </a:xfrm>
        <a:prstGeom prst="roundRect">
          <a:avLst/>
        </a:prstGeom>
        <a:gradFill rotWithShape="0">
          <a:gsLst>
            <a:gs pos="0">
              <a:schemeClr val="accent5">
                <a:hueOff val="-482880"/>
                <a:satOff val="0"/>
                <a:lumOff val="-1275"/>
                <a:alphaOff val="0"/>
                <a:satMod val="103000"/>
                <a:lumMod val="102000"/>
                <a:tint val="94000"/>
              </a:schemeClr>
            </a:gs>
            <a:gs pos="50000">
              <a:schemeClr val="accent5">
                <a:hueOff val="-482880"/>
                <a:satOff val="0"/>
                <a:lumOff val="-1275"/>
                <a:alphaOff val="0"/>
                <a:satMod val="110000"/>
                <a:lumMod val="100000"/>
                <a:shade val="100000"/>
              </a:schemeClr>
            </a:gs>
            <a:gs pos="100000">
              <a:schemeClr val="accent5">
                <a:hueOff val="-482880"/>
                <a:satOff val="0"/>
                <a:lumOff val="-12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GB" sz="1200" b="1" kern="1200" dirty="0" err="1"/>
            <a:t>Voordele</a:t>
          </a:r>
          <a:r>
            <a:rPr lang="en-GB" sz="1200" b="1" kern="1200" dirty="0"/>
            <a:t> van </a:t>
          </a:r>
          <a:r>
            <a:rPr lang="en-GB" sz="1200" b="1" kern="1200" dirty="0" err="1"/>
            <a:t>goeie</a:t>
          </a:r>
          <a:r>
            <a:rPr lang="en-GB" sz="1200" b="1" kern="1200" dirty="0"/>
            <a:t> </a:t>
          </a:r>
          <a:r>
            <a:rPr lang="en-GB" sz="1200" b="1" kern="1200" dirty="0" err="1"/>
            <a:t>luistervermoë</a:t>
          </a:r>
          <a:r>
            <a:rPr lang="en-GB" sz="1200" b="1" kern="1200" dirty="0"/>
            <a:t>:</a:t>
          </a:r>
          <a:endParaRPr lang="en-US" sz="1200" kern="1200" dirty="0"/>
        </a:p>
      </dsp:txBody>
      <dsp:txXfrm>
        <a:off x="350634" y="1147472"/>
        <a:ext cx="4632197" cy="319654"/>
      </dsp:txXfrm>
    </dsp:sp>
    <dsp:sp modelId="{43067644-D768-43EE-BD98-7313FD0BA17F}">
      <dsp:nvSpPr>
        <dsp:cNvPr id="0" name=""/>
        <dsp:cNvSpPr/>
      </dsp:nvSpPr>
      <dsp:spPr>
        <a:xfrm>
          <a:off x="0" y="2645419"/>
          <a:ext cx="6666833" cy="699300"/>
        </a:xfrm>
        <a:prstGeom prst="rect">
          <a:avLst/>
        </a:prstGeom>
        <a:solidFill>
          <a:schemeClr val="lt1">
            <a:alpha val="90000"/>
            <a:hueOff val="0"/>
            <a:satOff val="0"/>
            <a:lumOff val="0"/>
            <a:alphaOff val="0"/>
          </a:schemeClr>
        </a:solidFill>
        <a:ln w="12700" cap="flat" cmpd="sng" algn="ctr">
          <a:solidFill>
            <a:schemeClr val="accent5">
              <a:hueOff val="-965760"/>
              <a:satOff val="0"/>
              <a:lumOff val="-254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49936" rIns="51742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Hoor: </a:t>
          </a:r>
          <a:r>
            <a:rPr lang="en-GB" sz="1200" kern="1200" dirty="0" err="1"/>
            <a:t>fisiese</a:t>
          </a:r>
          <a:r>
            <a:rPr lang="en-GB" sz="1200" kern="1200" dirty="0"/>
            <a:t> proses – </a:t>
          </a:r>
          <a:r>
            <a:rPr lang="en-GB" sz="1200" kern="1200" dirty="0" err="1"/>
            <a:t>klanke</a:t>
          </a:r>
          <a:r>
            <a:rPr lang="en-GB" sz="1200" kern="1200" dirty="0"/>
            <a:t> </a:t>
          </a:r>
          <a:r>
            <a:rPr lang="en-GB" sz="1200" kern="1200" dirty="0" err="1"/>
            <a:t>kom</a:t>
          </a:r>
          <a:r>
            <a:rPr lang="en-GB" sz="1200" kern="1200" dirty="0"/>
            <a:t> </a:t>
          </a:r>
          <a:r>
            <a:rPr lang="en-GB" sz="1200" kern="1200" dirty="0" err="1"/>
            <a:t>outomaties</a:t>
          </a:r>
          <a:r>
            <a:rPr lang="en-GB" sz="1200" kern="1200" dirty="0"/>
            <a:t> in </a:t>
          </a:r>
          <a:r>
            <a:rPr lang="en-GB" sz="1200" kern="1200" dirty="0" err="1"/>
            <a:t>jou</a:t>
          </a:r>
          <a:r>
            <a:rPr lang="en-GB" sz="1200" kern="1200" dirty="0"/>
            <a:t> ore.</a:t>
          </a:r>
          <a:endParaRPr lang="en-US" sz="1200" kern="1200" dirty="0"/>
        </a:p>
        <a:p>
          <a:pPr marL="114300" lvl="1" indent="-114300" algn="l" defTabSz="533400">
            <a:lnSpc>
              <a:spcPct val="90000"/>
            </a:lnSpc>
            <a:spcBef>
              <a:spcPct val="0"/>
            </a:spcBef>
            <a:spcAft>
              <a:spcPct val="15000"/>
            </a:spcAft>
            <a:buChar char="•"/>
          </a:pPr>
          <a:r>
            <a:rPr lang="nl-NL" sz="1200" kern="1200" dirty="0"/>
            <a:t>Luister: verg fokus, aandag en moeite.</a:t>
          </a:r>
          <a:endParaRPr lang="en-US" sz="1200" kern="1200" dirty="0"/>
        </a:p>
      </dsp:txBody>
      <dsp:txXfrm>
        <a:off x="0" y="2645419"/>
        <a:ext cx="6666833" cy="699300"/>
      </dsp:txXfrm>
    </dsp:sp>
    <dsp:sp modelId="{4C549BAD-70E3-4BB1-9346-D995891E8473}">
      <dsp:nvSpPr>
        <dsp:cNvPr id="0" name=""/>
        <dsp:cNvSpPr/>
      </dsp:nvSpPr>
      <dsp:spPr>
        <a:xfrm>
          <a:off x="333341" y="2468299"/>
          <a:ext cx="4666783" cy="354240"/>
        </a:xfrm>
        <a:prstGeom prst="roundRect">
          <a:avLst/>
        </a:prstGeom>
        <a:gradFill rotWithShape="0">
          <a:gsLst>
            <a:gs pos="0">
              <a:schemeClr val="accent5">
                <a:hueOff val="-965760"/>
                <a:satOff val="0"/>
                <a:lumOff val="-2549"/>
                <a:alphaOff val="0"/>
                <a:satMod val="103000"/>
                <a:lumMod val="102000"/>
                <a:tint val="94000"/>
              </a:schemeClr>
            </a:gs>
            <a:gs pos="50000">
              <a:schemeClr val="accent5">
                <a:hueOff val="-965760"/>
                <a:satOff val="0"/>
                <a:lumOff val="-2549"/>
                <a:alphaOff val="0"/>
                <a:satMod val="110000"/>
                <a:lumMod val="100000"/>
                <a:shade val="100000"/>
              </a:schemeClr>
            </a:gs>
            <a:gs pos="100000">
              <a:schemeClr val="accent5">
                <a:hueOff val="-965760"/>
                <a:satOff val="0"/>
                <a:lumOff val="-25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GB" sz="1200" b="1" kern="1200" dirty="0"/>
            <a:t>Luister ≠ hoor</a:t>
          </a:r>
          <a:endParaRPr lang="en-US" sz="1200" kern="1200" dirty="0"/>
        </a:p>
      </dsp:txBody>
      <dsp:txXfrm>
        <a:off x="350634" y="2485592"/>
        <a:ext cx="4632197" cy="319654"/>
      </dsp:txXfrm>
    </dsp:sp>
    <dsp:sp modelId="{3A37DE94-B11B-4BCF-9B5B-FA0D7D17BFF2}">
      <dsp:nvSpPr>
        <dsp:cNvPr id="0" name=""/>
        <dsp:cNvSpPr/>
      </dsp:nvSpPr>
      <dsp:spPr>
        <a:xfrm>
          <a:off x="0" y="3586640"/>
          <a:ext cx="6666833" cy="907200"/>
        </a:xfrm>
        <a:prstGeom prst="rect">
          <a:avLst/>
        </a:prstGeom>
        <a:solidFill>
          <a:schemeClr val="lt1">
            <a:alpha val="90000"/>
            <a:hueOff val="0"/>
            <a:satOff val="0"/>
            <a:lumOff val="0"/>
            <a:alphaOff val="0"/>
          </a:schemeClr>
        </a:solidFill>
        <a:ln w="12700" cap="flat" cmpd="sng" algn="ctr">
          <a:solidFill>
            <a:schemeClr val="accent5">
              <a:hueOff val="-1448640"/>
              <a:satOff val="0"/>
              <a:lumOff val="-38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49936" rIns="51742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Wat </a:t>
          </a:r>
          <a:r>
            <a:rPr lang="en-GB" sz="1200" kern="1200" dirty="0" err="1"/>
            <a:t>gesê</a:t>
          </a:r>
          <a:r>
            <a:rPr lang="en-GB" sz="1200" kern="1200" dirty="0"/>
            <a:t> word</a:t>
          </a:r>
          <a:endParaRPr lang="en-US" sz="1200" kern="1200" dirty="0"/>
        </a:p>
        <a:p>
          <a:pPr marL="114300" lvl="1" indent="-114300" algn="l" defTabSz="533400">
            <a:lnSpc>
              <a:spcPct val="90000"/>
            </a:lnSpc>
            <a:spcBef>
              <a:spcPct val="0"/>
            </a:spcBef>
            <a:spcAft>
              <a:spcPct val="15000"/>
            </a:spcAft>
            <a:buChar char="•"/>
          </a:pPr>
          <a:r>
            <a:rPr lang="nl-NL" sz="1200" kern="1200" dirty="0"/>
            <a:t>Hoe dit gesê word (stem, toon, taal)</a:t>
          </a:r>
          <a:endParaRPr lang="en-US" sz="1200" kern="1200" dirty="0"/>
        </a:p>
        <a:p>
          <a:pPr marL="114300" lvl="1" indent="-114300" algn="l" defTabSz="533400">
            <a:lnSpc>
              <a:spcPct val="90000"/>
            </a:lnSpc>
            <a:spcBef>
              <a:spcPct val="0"/>
            </a:spcBef>
            <a:spcAft>
              <a:spcPct val="15000"/>
            </a:spcAft>
            <a:buChar char="•"/>
          </a:pPr>
          <a:r>
            <a:rPr lang="en-GB" sz="1200" kern="1200" dirty="0"/>
            <a:t>Nie-verbale </a:t>
          </a:r>
          <a:r>
            <a:rPr lang="en-GB" sz="1200" kern="1200" dirty="0" err="1"/>
            <a:t>leidrade</a:t>
          </a:r>
          <a:r>
            <a:rPr lang="en-GB" sz="1200" kern="1200" dirty="0"/>
            <a:t> (</a:t>
          </a:r>
          <a:r>
            <a:rPr lang="en-GB" sz="1200" kern="1200" dirty="0" err="1"/>
            <a:t>lyftaal</a:t>
          </a:r>
          <a:r>
            <a:rPr lang="en-GB" sz="1200" kern="1200" dirty="0"/>
            <a:t>, </a:t>
          </a:r>
          <a:r>
            <a:rPr lang="en-GB" sz="1200" kern="1200" dirty="0" err="1"/>
            <a:t>gesigsuitdrukkings</a:t>
          </a:r>
          <a:r>
            <a:rPr lang="en-GB" sz="1200" kern="1200" dirty="0"/>
            <a:t>)</a:t>
          </a:r>
          <a:endParaRPr lang="en-US" sz="1200" kern="1200" dirty="0"/>
        </a:p>
      </dsp:txBody>
      <dsp:txXfrm>
        <a:off x="0" y="3586640"/>
        <a:ext cx="6666833" cy="907200"/>
      </dsp:txXfrm>
    </dsp:sp>
    <dsp:sp modelId="{658449F3-3961-4CD6-8418-714DC6C2F02A}">
      <dsp:nvSpPr>
        <dsp:cNvPr id="0" name=""/>
        <dsp:cNvSpPr/>
      </dsp:nvSpPr>
      <dsp:spPr>
        <a:xfrm>
          <a:off x="333341" y="3409520"/>
          <a:ext cx="4666783" cy="354240"/>
        </a:xfrm>
        <a:prstGeom prst="roundRect">
          <a:avLst/>
        </a:prstGeom>
        <a:gradFill rotWithShape="0">
          <a:gsLst>
            <a:gs pos="0">
              <a:schemeClr val="accent5">
                <a:hueOff val="-1448640"/>
                <a:satOff val="0"/>
                <a:lumOff val="-3824"/>
                <a:alphaOff val="0"/>
                <a:satMod val="103000"/>
                <a:lumMod val="102000"/>
                <a:tint val="94000"/>
              </a:schemeClr>
            </a:gs>
            <a:gs pos="50000">
              <a:schemeClr val="accent5">
                <a:hueOff val="-1448640"/>
                <a:satOff val="0"/>
                <a:lumOff val="-3824"/>
                <a:alphaOff val="0"/>
                <a:satMod val="110000"/>
                <a:lumMod val="100000"/>
                <a:shade val="100000"/>
              </a:schemeClr>
            </a:gs>
            <a:gs pos="100000">
              <a:schemeClr val="accent5">
                <a:hueOff val="-1448640"/>
                <a:satOff val="0"/>
                <a:lumOff val="-3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GB" sz="1200" b="1" kern="1200" dirty="0"/>
            <a:t>Om </a:t>
          </a:r>
          <a:r>
            <a:rPr lang="en-GB" sz="1200" b="1" kern="1200" dirty="0" err="1"/>
            <a:t>effektief</a:t>
          </a:r>
          <a:r>
            <a:rPr lang="en-GB" sz="1200" b="1" kern="1200" dirty="0"/>
            <a:t> </a:t>
          </a:r>
          <a:r>
            <a:rPr lang="en-GB" sz="1200" b="1" kern="1200" dirty="0" err="1"/>
            <a:t>te</a:t>
          </a:r>
          <a:r>
            <a:rPr lang="en-GB" sz="1200" b="1" kern="1200" dirty="0"/>
            <a:t> </a:t>
          </a:r>
          <a:r>
            <a:rPr lang="en-GB" sz="1200" b="1" kern="1200" dirty="0" err="1"/>
            <a:t>luister</a:t>
          </a:r>
          <a:r>
            <a:rPr lang="en-GB" sz="1200" b="1" kern="1200" dirty="0"/>
            <a:t>, let op </a:t>
          </a:r>
          <a:r>
            <a:rPr lang="en-GB" sz="1200" b="1" kern="1200" dirty="0" err="1"/>
            <a:t>na</a:t>
          </a:r>
          <a:r>
            <a:rPr lang="en-GB" sz="1200" b="1" kern="1200" dirty="0"/>
            <a:t>:</a:t>
          </a:r>
          <a:endParaRPr lang="en-US" sz="1200" kern="1200" dirty="0"/>
        </a:p>
      </dsp:txBody>
      <dsp:txXfrm>
        <a:off x="350634" y="3426813"/>
        <a:ext cx="4632197" cy="319654"/>
      </dsp:txXfrm>
    </dsp:sp>
    <dsp:sp modelId="{9F9F82E6-C692-4AE0-9390-3FD3ECDE4D7E}">
      <dsp:nvSpPr>
        <dsp:cNvPr id="0" name=""/>
        <dsp:cNvSpPr/>
      </dsp:nvSpPr>
      <dsp:spPr>
        <a:xfrm>
          <a:off x="0" y="4735760"/>
          <a:ext cx="6666833" cy="699300"/>
        </a:xfrm>
        <a:prstGeom prst="rect">
          <a:avLst/>
        </a:prstGeom>
        <a:solidFill>
          <a:schemeClr val="lt1">
            <a:alpha val="90000"/>
            <a:hueOff val="0"/>
            <a:satOff val="0"/>
            <a:lumOff val="0"/>
            <a:alphaOff val="0"/>
          </a:schemeClr>
        </a:solidFill>
        <a:ln w="12700" cap="flat" cmpd="sng" algn="ctr">
          <a:solidFill>
            <a:schemeClr val="accent5">
              <a:hueOff val="-1931520"/>
              <a:satOff val="0"/>
              <a:lumOff val="-509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49936" rIns="517420" bIns="85344" numCol="1" spcCol="1270" anchor="t" anchorCtr="0">
          <a:noAutofit/>
        </a:bodyPr>
        <a:lstStyle/>
        <a:p>
          <a:pPr marL="114300" lvl="1" indent="-114300" algn="l" defTabSz="533400">
            <a:lnSpc>
              <a:spcPct val="90000"/>
            </a:lnSpc>
            <a:spcBef>
              <a:spcPct val="0"/>
            </a:spcBef>
            <a:spcAft>
              <a:spcPct val="15000"/>
            </a:spcAft>
            <a:buChar char="•"/>
          </a:pPr>
          <a:r>
            <a:rPr lang="nl-NL" sz="1200" kern="1200" dirty="0"/>
            <a:t>Luister is nie passief nie – jy moet so betrokke wees soos die spreker.</a:t>
          </a:r>
          <a:endParaRPr lang="en-US" sz="1200" kern="1200" dirty="0"/>
        </a:p>
        <a:p>
          <a:pPr marL="114300" lvl="1" indent="-114300" algn="l" defTabSz="533400">
            <a:lnSpc>
              <a:spcPct val="90000"/>
            </a:lnSpc>
            <a:spcBef>
              <a:spcPct val="0"/>
            </a:spcBef>
            <a:spcAft>
              <a:spcPct val="15000"/>
            </a:spcAft>
            <a:buChar char="•"/>
          </a:pPr>
          <a:r>
            <a:rPr lang="nl-NL" sz="1200" kern="1200" dirty="0"/>
            <a:t>Aktiewe luister = ten volle konsentreer, verstaan, reageer en onthou.</a:t>
          </a:r>
          <a:endParaRPr lang="en-US" sz="1200" kern="1200" dirty="0"/>
        </a:p>
      </dsp:txBody>
      <dsp:txXfrm>
        <a:off x="0" y="4735760"/>
        <a:ext cx="6666833" cy="699300"/>
      </dsp:txXfrm>
    </dsp:sp>
    <dsp:sp modelId="{FF7CEE85-EC45-4BD8-B259-871B4DB9253A}">
      <dsp:nvSpPr>
        <dsp:cNvPr id="0" name=""/>
        <dsp:cNvSpPr/>
      </dsp:nvSpPr>
      <dsp:spPr>
        <a:xfrm>
          <a:off x="333341" y="4558640"/>
          <a:ext cx="4666783" cy="354240"/>
        </a:xfrm>
        <a:prstGeom prst="roundRect">
          <a:avLst/>
        </a:prstGeom>
        <a:gradFill rotWithShape="0">
          <a:gsLst>
            <a:gs pos="0">
              <a:schemeClr val="accent5">
                <a:hueOff val="-1931520"/>
                <a:satOff val="0"/>
                <a:lumOff val="-5098"/>
                <a:alphaOff val="0"/>
                <a:satMod val="103000"/>
                <a:lumMod val="102000"/>
                <a:tint val="94000"/>
              </a:schemeClr>
            </a:gs>
            <a:gs pos="50000">
              <a:schemeClr val="accent5">
                <a:hueOff val="-1931520"/>
                <a:satOff val="0"/>
                <a:lumOff val="-5098"/>
                <a:alphaOff val="0"/>
                <a:satMod val="110000"/>
                <a:lumMod val="100000"/>
                <a:shade val="100000"/>
              </a:schemeClr>
            </a:gs>
            <a:gs pos="100000">
              <a:schemeClr val="accent5">
                <a:hueOff val="-1931520"/>
                <a:satOff val="0"/>
                <a:lumOff val="-50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GB" sz="1200" b="1" kern="1200" dirty="0" err="1"/>
            <a:t>Aktiewe</a:t>
          </a:r>
          <a:r>
            <a:rPr lang="en-GB" sz="1200" b="1" kern="1200" dirty="0"/>
            <a:t> </a:t>
          </a:r>
          <a:r>
            <a:rPr lang="en-GB" sz="1200" b="1" kern="1200" dirty="0" err="1"/>
            <a:t>luister</a:t>
          </a:r>
          <a:endParaRPr lang="en-US" sz="1200" kern="1200" dirty="0"/>
        </a:p>
      </dsp:txBody>
      <dsp:txXfrm>
        <a:off x="350634" y="4575933"/>
        <a:ext cx="4632197"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90412-8068-4CB7-AEA9-B1AA392FC195}">
      <dsp:nvSpPr>
        <dsp:cNvPr id="0" name=""/>
        <dsp:cNvSpPr/>
      </dsp:nvSpPr>
      <dsp:spPr>
        <a:xfrm>
          <a:off x="0" y="1581"/>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C7967-7D54-4FC4-B560-2FAAE9C27C18}">
      <dsp:nvSpPr>
        <dsp:cNvPr id="0" name=""/>
        <dsp:cNvSpPr/>
      </dsp:nvSpPr>
      <dsp:spPr>
        <a:xfrm>
          <a:off x="203871" y="153221"/>
          <a:ext cx="370676" cy="370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6499F-0935-49B2-988C-705D83EBD02F}">
      <dsp:nvSpPr>
        <dsp:cNvPr id="0" name=""/>
        <dsp:cNvSpPr/>
      </dsp:nvSpPr>
      <dsp:spPr>
        <a:xfrm>
          <a:off x="778420" y="1581"/>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nl-NL" sz="1700" b="1" i="0" kern="1200" baseline="0" dirty="0"/>
            <a:t>Stap 1: Oorsig </a:t>
          </a:r>
          <a:r>
            <a:rPr lang="nl-NL" sz="1700" b="0" i="0" kern="1200" baseline="0" dirty="0"/>
            <a:t>– blaai deur hoofstukke, titels, opsommings, prente</a:t>
          </a:r>
          <a:endParaRPr lang="en-US" sz="1700" b="0" kern="1200" dirty="0"/>
        </a:p>
      </dsp:txBody>
      <dsp:txXfrm>
        <a:off x="778420" y="1581"/>
        <a:ext cx="4479378" cy="673956"/>
      </dsp:txXfrm>
    </dsp:sp>
    <dsp:sp modelId="{2611C6F2-59A3-4300-9847-C8DD29B7357B}">
      <dsp:nvSpPr>
        <dsp:cNvPr id="0" name=""/>
        <dsp:cNvSpPr/>
      </dsp:nvSpPr>
      <dsp:spPr>
        <a:xfrm>
          <a:off x="0" y="844027"/>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A3A8B-32EC-4ADD-836E-17EC93665379}">
      <dsp:nvSpPr>
        <dsp:cNvPr id="0" name=""/>
        <dsp:cNvSpPr/>
      </dsp:nvSpPr>
      <dsp:spPr>
        <a:xfrm>
          <a:off x="203871" y="995667"/>
          <a:ext cx="370676" cy="370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FD176-5BB7-44E8-B685-319BE0666C3E}">
      <dsp:nvSpPr>
        <dsp:cNvPr id="0" name=""/>
        <dsp:cNvSpPr/>
      </dsp:nvSpPr>
      <dsp:spPr>
        <a:xfrm>
          <a:off x="778420" y="844027"/>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nl-NL" sz="1700" b="1" i="0" kern="1200" baseline="0" dirty="0"/>
            <a:t>Stap 2: Vrae </a:t>
          </a:r>
          <a:r>
            <a:rPr lang="nl-NL" sz="1700" b="0" i="0" kern="1200" baseline="0" dirty="0"/>
            <a:t>– verander opskrifte in vrae</a:t>
          </a:r>
          <a:endParaRPr lang="en-US" sz="1700" b="0" kern="1200" dirty="0"/>
        </a:p>
      </dsp:txBody>
      <dsp:txXfrm>
        <a:off x="778420" y="844027"/>
        <a:ext cx="4479378" cy="673956"/>
      </dsp:txXfrm>
    </dsp:sp>
    <dsp:sp modelId="{9DC1EF1A-E6ED-4AF4-99BF-A2CD4DEAE0C7}">
      <dsp:nvSpPr>
        <dsp:cNvPr id="0" name=""/>
        <dsp:cNvSpPr/>
      </dsp:nvSpPr>
      <dsp:spPr>
        <a:xfrm>
          <a:off x="0" y="1686473"/>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3DCE8-AB5F-4CCB-9504-11D3CA54BB0C}">
      <dsp:nvSpPr>
        <dsp:cNvPr id="0" name=""/>
        <dsp:cNvSpPr/>
      </dsp:nvSpPr>
      <dsp:spPr>
        <a:xfrm>
          <a:off x="203871" y="1838113"/>
          <a:ext cx="370676" cy="370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18EFA-6295-4A1A-B157-2A22BA415CE8}">
      <dsp:nvSpPr>
        <dsp:cNvPr id="0" name=""/>
        <dsp:cNvSpPr/>
      </dsp:nvSpPr>
      <dsp:spPr>
        <a:xfrm>
          <a:off x="778420" y="1686473"/>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nl-NL" sz="1700" b="1" kern="1200" dirty="0"/>
            <a:t>Stap 3: Lees </a:t>
          </a:r>
          <a:r>
            <a:rPr lang="nl-NL" sz="1700" b="0" kern="1200" dirty="0"/>
            <a:t>– soek antwoorde en raak betrokke by die teks</a:t>
          </a:r>
          <a:endParaRPr lang="en-US" sz="1700" b="0" kern="1200" dirty="0"/>
        </a:p>
      </dsp:txBody>
      <dsp:txXfrm>
        <a:off x="778420" y="1686473"/>
        <a:ext cx="4479378" cy="673956"/>
      </dsp:txXfrm>
    </dsp:sp>
    <dsp:sp modelId="{7971FC09-F547-4835-8620-E94D23454F07}">
      <dsp:nvSpPr>
        <dsp:cNvPr id="0" name=""/>
        <dsp:cNvSpPr/>
      </dsp:nvSpPr>
      <dsp:spPr>
        <a:xfrm>
          <a:off x="0" y="2528919"/>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D23A31-3B8B-491B-AE2F-1E937ED4E810}">
      <dsp:nvSpPr>
        <dsp:cNvPr id="0" name=""/>
        <dsp:cNvSpPr/>
      </dsp:nvSpPr>
      <dsp:spPr>
        <a:xfrm>
          <a:off x="203871" y="2680559"/>
          <a:ext cx="370676" cy="3706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754FE-8B95-4126-9277-8FDA2266FEAC}">
      <dsp:nvSpPr>
        <dsp:cNvPr id="0" name=""/>
        <dsp:cNvSpPr/>
      </dsp:nvSpPr>
      <dsp:spPr>
        <a:xfrm>
          <a:off x="778420" y="2528919"/>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nl-NL" sz="1700" b="1" i="0" kern="1200" baseline="0" dirty="0"/>
            <a:t>Stap 4: Opsom </a:t>
          </a:r>
          <a:r>
            <a:rPr lang="nl-NL" sz="1700" b="0" i="0" kern="1200" baseline="0" dirty="0"/>
            <a:t>– maak jou eie aantekeninge van die inhoud</a:t>
          </a:r>
          <a:endParaRPr lang="en-US" sz="1700" b="0" kern="1200" dirty="0"/>
        </a:p>
      </dsp:txBody>
      <dsp:txXfrm>
        <a:off x="778420" y="2528919"/>
        <a:ext cx="4479378" cy="673956"/>
      </dsp:txXfrm>
    </dsp:sp>
    <dsp:sp modelId="{BCF2CBA9-1AA0-4C36-ABA2-59C4DF0898F1}">
      <dsp:nvSpPr>
        <dsp:cNvPr id="0" name=""/>
        <dsp:cNvSpPr/>
      </dsp:nvSpPr>
      <dsp:spPr>
        <a:xfrm>
          <a:off x="0" y="3371365"/>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76CF0C-4BB7-490D-8AF0-C0D80371B7D0}">
      <dsp:nvSpPr>
        <dsp:cNvPr id="0" name=""/>
        <dsp:cNvSpPr/>
      </dsp:nvSpPr>
      <dsp:spPr>
        <a:xfrm>
          <a:off x="203871" y="3523005"/>
          <a:ext cx="370676" cy="3706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BC371-7F99-47B1-B7BC-82DF537BCED6}">
      <dsp:nvSpPr>
        <dsp:cNvPr id="0" name=""/>
        <dsp:cNvSpPr/>
      </dsp:nvSpPr>
      <dsp:spPr>
        <a:xfrm>
          <a:off x="778420" y="3371365"/>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nl-NL" sz="1700" b="1" i="0" kern="1200" baseline="0" dirty="0"/>
            <a:t>Stap 5: Kontrole </a:t>
          </a:r>
          <a:r>
            <a:rPr lang="nl-NL" sz="1700" b="0" i="0" kern="1200" baseline="0" dirty="0"/>
            <a:t>– maak die boek toe en antwoord in jou eie woorde</a:t>
          </a:r>
          <a:endParaRPr lang="en-US" sz="1700" b="0" kern="1200" dirty="0"/>
        </a:p>
      </dsp:txBody>
      <dsp:txXfrm>
        <a:off x="778420" y="3371365"/>
        <a:ext cx="4479378" cy="673956"/>
      </dsp:txXfrm>
    </dsp:sp>
    <dsp:sp modelId="{53ECBADA-F583-471D-B5F9-8CB4AE39D3BC}">
      <dsp:nvSpPr>
        <dsp:cNvPr id="0" name=""/>
        <dsp:cNvSpPr/>
      </dsp:nvSpPr>
      <dsp:spPr>
        <a:xfrm>
          <a:off x="0" y="4213811"/>
          <a:ext cx="5257798" cy="67395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F3A29-D21D-429D-9240-CCB87E54644A}">
      <dsp:nvSpPr>
        <dsp:cNvPr id="0" name=""/>
        <dsp:cNvSpPr/>
      </dsp:nvSpPr>
      <dsp:spPr>
        <a:xfrm>
          <a:off x="203871" y="4365451"/>
          <a:ext cx="370676" cy="3706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B6500-0049-4BD6-A5AC-0973A530B68F}">
      <dsp:nvSpPr>
        <dsp:cNvPr id="0" name=""/>
        <dsp:cNvSpPr/>
      </dsp:nvSpPr>
      <dsp:spPr>
        <a:xfrm>
          <a:off x="778420" y="4213811"/>
          <a:ext cx="4479378" cy="67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27" tIns="71327" rIns="71327" bIns="71327" numCol="1" spcCol="1270" anchor="ctr" anchorCtr="0">
          <a:noAutofit/>
        </a:bodyPr>
        <a:lstStyle/>
        <a:p>
          <a:pPr marL="0" lvl="0" indent="0" algn="l" defTabSz="755650">
            <a:lnSpc>
              <a:spcPct val="100000"/>
            </a:lnSpc>
            <a:spcBef>
              <a:spcPct val="0"/>
            </a:spcBef>
            <a:spcAft>
              <a:spcPct val="35000"/>
            </a:spcAft>
            <a:buNone/>
          </a:pPr>
          <a:r>
            <a:rPr lang="nl-NL" sz="1700" b="1" i="0" kern="1200" baseline="0" dirty="0"/>
            <a:t>Stap 6: Hersien </a:t>
          </a:r>
          <a:r>
            <a:rPr lang="nl-NL" sz="1700" b="0" i="0" kern="1200" baseline="0" dirty="0"/>
            <a:t>– gaan weekliks deur notas om leer te versterk</a:t>
          </a:r>
          <a:endParaRPr lang="en-US" sz="1700" b="0" kern="1200" dirty="0"/>
        </a:p>
      </dsp:txBody>
      <dsp:txXfrm>
        <a:off x="778420" y="4213811"/>
        <a:ext cx="4479378" cy="6739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D77EF-DA31-4207-A633-958B3D83D45B}">
      <dsp:nvSpPr>
        <dsp:cNvPr id="0" name=""/>
        <dsp:cNvSpPr/>
      </dsp:nvSpPr>
      <dsp:spPr>
        <a:xfrm>
          <a:off x="212335" y="469890"/>
          <a:ext cx="1335915" cy="133591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4916A-5783-4D0B-8530-93A277528ECC}">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0BB4E-9107-4F00-909D-6B7467CCDB0E}">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i="0" kern="1200" baseline="0" dirty="0" err="1"/>
            <a:t>Vluglees</a:t>
          </a:r>
          <a:r>
            <a:rPr lang="en-US" sz="2400" b="1" i="0" kern="1200" baseline="0" dirty="0"/>
            <a:t>: </a:t>
          </a:r>
          <a:r>
            <a:rPr lang="en-US" sz="2400" b="0" i="0" kern="1200" baseline="0" dirty="0" err="1"/>
            <a:t>Vinnige</a:t>
          </a:r>
          <a:r>
            <a:rPr lang="en-US" sz="2400" b="0" i="0" kern="1200" baseline="0" dirty="0"/>
            <a:t> </a:t>
          </a:r>
          <a:r>
            <a:rPr lang="en-US" sz="2400" b="0" i="0" kern="1200" baseline="0" dirty="0" err="1"/>
            <a:t>oorsig</a:t>
          </a:r>
          <a:r>
            <a:rPr lang="en-US" sz="2400" b="0" i="0" kern="1200" baseline="0" dirty="0"/>
            <a:t>, </a:t>
          </a:r>
          <a:r>
            <a:rPr lang="en-US" sz="2400" b="0" i="0" kern="1200" baseline="0" dirty="0" err="1"/>
            <a:t>kies</a:t>
          </a:r>
          <a:r>
            <a:rPr lang="en-US" sz="2400" b="0" i="0" kern="1200" baseline="0" dirty="0"/>
            <a:t> </a:t>
          </a:r>
          <a:r>
            <a:rPr lang="en-US" sz="2400" b="0" i="0" kern="1200" baseline="0" dirty="0" err="1"/>
            <a:t>hooftemas</a:t>
          </a:r>
          <a:endParaRPr lang="en-US" sz="2400" kern="1200" dirty="0"/>
        </a:p>
      </dsp:txBody>
      <dsp:txXfrm>
        <a:off x="1834517" y="469890"/>
        <a:ext cx="3148942" cy="1335915"/>
      </dsp:txXfrm>
    </dsp:sp>
    <dsp:sp modelId="{4EBB32EC-F1D5-4658-A421-83847B94C480}">
      <dsp:nvSpPr>
        <dsp:cNvPr id="0" name=""/>
        <dsp:cNvSpPr/>
      </dsp:nvSpPr>
      <dsp:spPr>
        <a:xfrm>
          <a:off x="5532139" y="469890"/>
          <a:ext cx="1335915" cy="133591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69B26D-9256-49EA-A796-77E24981314C}">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2047C-F29F-4EB1-B398-EBFD14D95AD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i="0" kern="1200" baseline="0" dirty="0" err="1"/>
            <a:t>Soeklees</a:t>
          </a:r>
          <a:r>
            <a:rPr lang="en-US" sz="2400" b="0" i="0" kern="1200" baseline="0" dirty="0"/>
            <a:t>: </a:t>
          </a:r>
          <a:r>
            <a:rPr lang="nl-NL" sz="2400" b="0" i="0" kern="1200" baseline="0" dirty="0"/>
            <a:t>Op soek na spesifieke feite of name</a:t>
          </a:r>
          <a:endParaRPr lang="en-US" sz="2400" kern="1200" dirty="0"/>
        </a:p>
      </dsp:txBody>
      <dsp:txXfrm>
        <a:off x="7154322" y="469890"/>
        <a:ext cx="3148942" cy="1335915"/>
      </dsp:txXfrm>
    </dsp:sp>
    <dsp:sp modelId="{CF12EEB1-6389-45FF-B5C9-379005A714A6}">
      <dsp:nvSpPr>
        <dsp:cNvPr id="0" name=""/>
        <dsp:cNvSpPr/>
      </dsp:nvSpPr>
      <dsp:spPr>
        <a:xfrm>
          <a:off x="212335" y="2545532"/>
          <a:ext cx="1335915" cy="133591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F1CDE-FE40-4FB3-9503-32802E05C03B}">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F8BF-A853-4203-B8DE-CEA103BDA492}">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i="0" kern="1200" baseline="0" dirty="0"/>
            <a:t>Lees </a:t>
          </a:r>
          <a:r>
            <a:rPr lang="en-US" sz="2400" b="1" i="0" kern="1200" baseline="0" dirty="0" err="1"/>
            <a:t>vir</a:t>
          </a:r>
          <a:r>
            <a:rPr lang="en-US" sz="2400" b="1" i="0" kern="1200" baseline="0" dirty="0"/>
            <a:t> detail</a:t>
          </a:r>
          <a:r>
            <a:rPr lang="en-US" sz="2400" b="0" i="0" kern="1200" baseline="0" dirty="0"/>
            <a:t>: </a:t>
          </a:r>
          <a:r>
            <a:rPr lang="nl-NL" sz="2400" b="0" i="0" kern="1200" baseline="0" dirty="0"/>
            <a:t>noukeurige lees van elke reël en beskrywing</a:t>
          </a:r>
          <a:endParaRPr lang="en-US" sz="2400" kern="1200" dirty="0"/>
        </a:p>
      </dsp:txBody>
      <dsp:txXfrm>
        <a:off x="1834517" y="2545532"/>
        <a:ext cx="3148942" cy="1335915"/>
      </dsp:txXfrm>
    </dsp:sp>
    <dsp:sp modelId="{9E3D17AD-9D09-4E91-9542-8E19A077031E}">
      <dsp:nvSpPr>
        <dsp:cNvPr id="0" name=""/>
        <dsp:cNvSpPr/>
      </dsp:nvSpPr>
      <dsp:spPr>
        <a:xfrm>
          <a:off x="5532139" y="2545532"/>
          <a:ext cx="1335915" cy="133591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AAA17-1F65-41CB-9C0C-D660C27E7138}">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8D11C-FE0E-4B7E-901F-BFCCE6D124C1}">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b="0" i="0" kern="1200" baseline="0" dirty="0"/>
            <a:t>Elke tegniek is belangrik in studies en eksamens</a:t>
          </a:r>
          <a:endParaRPr lang="en-US" sz="2400" kern="1200" dirty="0"/>
        </a:p>
      </dsp:txBody>
      <dsp:txXfrm>
        <a:off x="7154322" y="2545532"/>
        <a:ext cx="3148942" cy="1335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2BE6A-FCC4-4696-AA53-F3754893C76F}">
      <dsp:nvSpPr>
        <dsp:cNvPr id="0" name=""/>
        <dsp:cNvSpPr/>
      </dsp:nvSpPr>
      <dsp:spPr>
        <a:xfrm>
          <a:off x="0" y="42647"/>
          <a:ext cx="7755466" cy="61863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dirty="0"/>
            <a:t>Konsentrasie is om jou aandag op een taak te fokus en alles anders te ignoreer.</a:t>
          </a:r>
          <a:endParaRPr lang="en-US" sz="1600" kern="1200" dirty="0"/>
        </a:p>
      </dsp:txBody>
      <dsp:txXfrm>
        <a:off x="30199" y="72846"/>
        <a:ext cx="7695068" cy="558239"/>
      </dsp:txXfrm>
    </dsp:sp>
    <dsp:sp modelId="{64B90C9E-8E17-4799-B500-4DEBEDAA10CF}">
      <dsp:nvSpPr>
        <dsp:cNvPr id="0" name=""/>
        <dsp:cNvSpPr/>
      </dsp:nvSpPr>
      <dsp:spPr>
        <a:xfrm>
          <a:off x="0" y="675685"/>
          <a:ext cx="7755466" cy="618637"/>
        </a:xfrm>
        <a:prstGeom prst="roundRect">
          <a:avLst/>
        </a:prstGeom>
        <a:solidFill>
          <a:schemeClr val="accent2">
            <a:hueOff val="-358396"/>
            <a:satOff val="-8636"/>
            <a:lumOff val="-519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dirty="0"/>
            <a:t>Dit help jou om jou  hulpbronne beter te gebruik, probleme doeltreffender op te los en inligting te onthou.</a:t>
          </a:r>
          <a:endParaRPr lang="en-US" sz="1600" kern="1200" dirty="0"/>
        </a:p>
      </dsp:txBody>
      <dsp:txXfrm>
        <a:off x="30199" y="705884"/>
        <a:ext cx="7695068" cy="558239"/>
      </dsp:txXfrm>
    </dsp:sp>
    <dsp:sp modelId="{C5D443CB-38EE-4AED-B1D6-BBBFE037B4F6}">
      <dsp:nvSpPr>
        <dsp:cNvPr id="0" name=""/>
        <dsp:cNvSpPr/>
      </dsp:nvSpPr>
      <dsp:spPr>
        <a:xfrm>
          <a:off x="0" y="1308722"/>
          <a:ext cx="7755466" cy="618637"/>
        </a:xfrm>
        <a:prstGeom prst="roundRect">
          <a:avLst/>
        </a:prstGeom>
        <a:solidFill>
          <a:schemeClr val="accent2">
            <a:hueOff val="-716791"/>
            <a:satOff val="-17272"/>
            <a:lumOff val="-1039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dirty="0"/>
            <a:t>Om </a:t>
          </a:r>
          <a:r>
            <a:rPr lang="en-GB" sz="1600" kern="1200" dirty="0" err="1"/>
            <a:t>gefokus</a:t>
          </a:r>
          <a:r>
            <a:rPr lang="en-GB" sz="1600" kern="1200" dirty="0"/>
            <a:t> </a:t>
          </a:r>
          <a:r>
            <a:rPr lang="en-GB" sz="1600" kern="1200" dirty="0" err="1"/>
            <a:t>te</a:t>
          </a:r>
          <a:r>
            <a:rPr lang="en-GB" sz="1600" kern="1200" dirty="0"/>
            <a:t> </a:t>
          </a:r>
          <a:r>
            <a:rPr lang="en-GB" sz="1600" kern="1200" dirty="0" err="1"/>
            <a:t>bly</a:t>
          </a:r>
          <a:r>
            <a:rPr lang="en-GB" sz="1600" kern="1200" dirty="0"/>
            <a:t> </a:t>
          </a:r>
          <a:r>
            <a:rPr lang="en-GB" sz="1600" kern="1200" dirty="0" err="1"/>
            <a:t>hou</a:t>
          </a:r>
          <a:r>
            <a:rPr lang="en-GB" sz="1600" kern="1200" dirty="0"/>
            <a:t> </a:t>
          </a:r>
          <a:r>
            <a:rPr lang="en-GB" sz="1600" kern="1200" dirty="0" err="1"/>
            <a:t>hou</a:t>
          </a:r>
          <a:r>
            <a:rPr lang="en-GB" sz="1600" kern="1200" dirty="0"/>
            <a:t> </a:t>
          </a:r>
          <a:r>
            <a:rPr lang="en-GB" sz="1600" kern="1200" dirty="0" err="1"/>
            <a:t>verband</a:t>
          </a:r>
          <a:r>
            <a:rPr lang="en-GB" sz="1600" kern="1200" dirty="0"/>
            <a:t> met </a:t>
          </a:r>
          <a:r>
            <a:rPr lang="en-GB" sz="1600" kern="1200" dirty="0" err="1"/>
            <a:t>toekomstige</a:t>
          </a:r>
          <a:r>
            <a:rPr lang="en-GB" sz="1600" kern="1200" dirty="0"/>
            <a:t> </a:t>
          </a:r>
          <a:r>
            <a:rPr lang="en-GB" sz="1600" kern="1200" dirty="0" err="1"/>
            <a:t>sukses</a:t>
          </a:r>
          <a:r>
            <a:rPr lang="en-GB" sz="1600" kern="1200" dirty="0"/>
            <a:t> – </a:t>
          </a:r>
          <a:r>
            <a:rPr lang="en-GB" sz="1600" kern="1200" dirty="0" err="1"/>
            <a:t>baie</a:t>
          </a:r>
          <a:r>
            <a:rPr lang="en-GB" sz="1600" kern="1200" dirty="0"/>
            <a:t> </a:t>
          </a:r>
          <a:r>
            <a:rPr lang="en-GB" sz="1600" kern="1200" dirty="0" err="1"/>
            <a:t>suksesvolle</a:t>
          </a:r>
          <a:r>
            <a:rPr lang="en-GB" sz="1600" kern="1200" dirty="0"/>
            <a:t> </a:t>
          </a:r>
          <a:r>
            <a:rPr lang="en-GB" sz="1600" kern="1200" dirty="0" err="1"/>
            <a:t>mense</a:t>
          </a:r>
          <a:r>
            <a:rPr lang="en-GB" sz="1600" kern="1200" dirty="0"/>
            <a:t> (</a:t>
          </a:r>
          <a:r>
            <a:rPr lang="en-GB" sz="1600" kern="1200" dirty="0" err="1"/>
            <a:t>soos</a:t>
          </a:r>
          <a:r>
            <a:rPr lang="en-GB" sz="1600" kern="1200" dirty="0"/>
            <a:t> Steve Jobs </a:t>
          </a:r>
          <a:r>
            <a:rPr lang="en-GB" sz="1600" kern="1200" dirty="0" err="1"/>
            <a:t>en</a:t>
          </a:r>
          <a:r>
            <a:rPr lang="en-GB" sz="1600" kern="1200" dirty="0"/>
            <a:t> Bill Gates) </a:t>
          </a:r>
          <a:r>
            <a:rPr lang="en-GB" sz="1600" kern="1200" dirty="0" err="1"/>
            <a:t>erken</a:t>
          </a:r>
          <a:r>
            <a:rPr lang="en-GB" sz="1600" kern="1200" dirty="0"/>
            <a:t> </a:t>
          </a:r>
          <a:r>
            <a:rPr lang="en-GB" sz="1600" kern="1200" dirty="0" err="1"/>
            <a:t>fokus</a:t>
          </a:r>
          <a:r>
            <a:rPr lang="en-GB" sz="1600" kern="1200" dirty="0"/>
            <a:t> as 'n </a:t>
          </a:r>
          <a:r>
            <a:rPr lang="en-GB" sz="1600" kern="1200" dirty="0" err="1"/>
            <a:t>sleutel</a:t>
          </a:r>
          <a:r>
            <a:rPr lang="en-GB" sz="1600" kern="1200" dirty="0"/>
            <a:t> tot </a:t>
          </a:r>
          <a:r>
            <a:rPr lang="en-GB" sz="1600" kern="1200" dirty="0" err="1"/>
            <a:t>prestasie</a:t>
          </a:r>
          <a:r>
            <a:rPr lang="en-GB" sz="1600" kern="1200" dirty="0"/>
            <a:t>.</a:t>
          </a:r>
          <a:endParaRPr lang="en-US" sz="1600" kern="1200" dirty="0"/>
        </a:p>
      </dsp:txBody>
      <dsp:txXfrm>
        <a:off x="30199" y="1338921"/>
        <a:ext cx="7695068" cy="558239"/>
      </dsp:txXfrm>
    </dsp:sp>
    <dsp:sp modelId="{7296D177-4469-460E-890B-16AED90FEAB1}">
      <dsp:nvSpPr>
        <dsp:cNvPr id="0" name=""/>
        <dsp:cNvSpPr/>
      </dsp:nvSpPr>
      <dsp:spPr>
        <a:xfrm>
          <a:off x="0" y="1941760"/>
          <a:ext cx="7755466" cy="618637"/>
        </a:xfrm>
        <a:prstGeom prst="roundRect">
          <a:avLst/>
        </a:prstGeom>
        <a:solidFill>
          <a:schemeClr val="accent2">
            <a:hueOff val="-1075187"/>
            <a:satOff val="-25908"/>
            <a:lumOff val="-155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dirty="0" err="1"/>
            <a:t>Waarom</a:t>
          </a:r>
          <a:r>
            <a:rPr lang="en-GB" sz="1600" kern="1200" dirty="0"/>
            <a:t> </a:t>
          </a:r>
          <a:r>
            <a:rPr lang="en-GB" sz="1600" kern="1200" dirty="0" err="1"/>
            <a:t>konsentrasie</a:t>
          </a:r>
          <a:r>
            <a:rPr lang="en-GB" sz="1600" kern="1200" dirty="0"/>
            <a:t> </a:t>
          </a:r>
          <a:r>
            <a:rPr lang="en-GB" sz="1600" kern="1200" dirty="0" err="1"/>
            <a:t>saak</a:t>
          </a:r>
          <a:r>
            <a:rPr lang="en-GB" sz="1600" kern="1200" dirty="0"/>
            <a:t> </a:t>
          </a:r>
          <a:r>
            <a:rPr lang="en-GB" sz="1600" kern="1200" dirty="0" err="1"/>
            <a:t>maak</a:t>
          </a:r>
          <a:endParaRPr lang="en-US" sz="1600" kern="1200" dirty="0"/>
        </a:p>
      </dsp:txBody>
      <dsp:txXfrm>
        <a:off x="30199" y="1971959"/>
        <a:ext cx="7695068" cy="558239"/>
      </dsp:txXfrm>
    </dsp:sp>
    <dsp:sp modelId="{333279E2-0DE9-407B-B30F-FC8776CE002E}">
      <dsp:nvSpPr>
        <dsp:cNvPr id="0" name=""/>
        <dsp:cNvSpPr/>
      </dsp:nvSpPr>
      <dsp:spPr>
        <a:xfrm>
          <a:off x="0" y="2560397"/>
          <a:ext cx="7755466"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236" tIns="17780" rIns="99568" bIns="17780" numCol="1" spcCol="1270" anchor="t" anchorCtr="0">
          <a:noAutofit/>
        </a:bodyPr>
        <a:lstStyle/>
        <a:p>
          <a:pPr marL="114300" lvl="1" indent="-114300" algn="l" defTabSz="622300">
            <a:lnSpc>
              <a:spcPct val="100000"/>
            </a:lnSpc>
            <a:spcBef>
              <a:spcPct val="0"/>
            </a:spcBef>
            <a:spcAft>
              <a:spcPct val="20000"/>
            </a:spcAft>
            <a:buChar char="•"/>
          </a:pPr>
          <a:r>
            <a:rPr lang="nl-NL" sz="1400" kern="1200" dirty="0"/>
            <a:t>Help jou om beter resultate te behaal deur op die hede te fokus.</a:t>
          </a:r>
          <a:endParaRPr lang="en-US" sz="1400" kern="1200" dirty="0"/>
        </a:p>
        <a:p>
          <a:pPr marL="114300" lvl="1" indent="-114300" algn="l" defTabSz="622300">
            <a:lnSpc>
              <a:spcPct val="100000"/>
            </a:lnSpc>
            <a:spcBef>
              <a:spcPct val="0"/>
            </a:spcBef>
            <a:spcAft>
              <a:spcPct val="20000"/>
            </a:spcAft>
            <a:buChar char="•"/>
          </a:pPr>
          <a:r>
            <a:rPr lang="nl-NL" sz="1400" kern="1200" dirty="0"/>
            <a:t>Verminder die kans om belangrike inligting te mis.</a:t>
          </a:r>
          <a:endParaRPr lang="en-US" sz="1400" kern="1200" dirty="0"/>
        </a:p>
        <a:p>
          <a:pPr marL="114300" lvl="1" indent="-114300" algn="l" defTabSz="622300">
            <a:lnSpc>
              <a:spcPct val="100000"/>
            </a:lnSpc>
            <a:spcBef>
              <a:spcPct val="0"/>
            </a:spcBef>
            <a:spcAft>
              <a:spcPct val="20000"/>
            </a:spcAft>
            <a:buChar char="•"/>
          </a:pPr>
          <a:r>
            <a:rPr lang="nl-NL" sz="1400" kern="1200" dirty="0"/>
            <a:t>Maak leer en memoriseer makliker.</a:t>
          </a:r>
          <a:endParaRPr lang="en-US" sz="1100" kern="1200" dirty="0"/>
        </a:p>
      </dsp:txBody>
      <dsp:txXfrm>
        <a:off x="0" y="2560397"/>
        <a:ext cx="7755466" cy="786599"/>
      </dsp:txXfrm>
    </dsp:sp>
    <dsp:sp modelId="{82CAF75E-914B-4151-A29E-1F346DA5FAAE}">
      <dsp:nvSpPr>
        <dsp:cNvPr id="0" name=""/>
        <dsp:cNvSpPr/>
      </dsp:nvSpPr>
      <dsp:spPr>
        <a:xfrm>
          <a:off x="0" y="3346997"/>
          <a:ext cx="7755466" cy="618637"/>
        </a:xfrm>
        <a:prstGeom prst="roundRect">
          <a:avLst/>
        </a:prstGeom>
        <a:solidFill>
          <a:schemeClr val="accent2">
            <a:hueOff val="-1433582"/>
            <a:satOff val="-34544"/>
            <a:lumOff val="-2078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GB" sz="1600" kern="1200" dirty="0" err="1"/>
            <a:t>Verbetering</a:t>
          </a:r>
          <a:r>
            <a:rPr lang="en-GB" sz="1600" kern="1200" dirty="0"/>
            <a:t> van </a:t>
          </a:r>
          <a:r>
            <a:rPr lang="en-GB" sz="1600" kern="1200" dirty="0" err="1"/>
            <a:t>konsentrasie</a:t>
          </a:r>
          <a:endParaRPr lang="en-US" sz="1600" kern="1200" dirty="0"/>
        </a:p>
      </dsp:txBody>
      <dsp:txXfrm>
        <a:off x="30199" y="3377196"/>
        <a:ext cx="7695068" cy="558239"/>
      </dsp:txXfrm>
    </dsp:sp>
    <dsp:sp modelId="{9393D154-1ADF-40B6-BC61-10BACD3C76EF}">
      <dsp:nvSpPr>
        <dsp:cNvPr id="0" name=""/>
        <dsp:cNvSpPr/>
      </dsp:nvSpPr>
      <dsp:spPr>
        <a:xfrm>
          <a:off x="0" y="3965635"/>
          <a:ext cx="7755466"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236" tIns="17780" rIns="99568" bIns="17780" numCol="1" spcCol="1270" anchor="t" anchorCtr="0">
          <a:noAutofit/>
        </a:bodyPr>
        <a:lstStyle/>
        <a:p>
          <a:pPr marL="114300" lvl="1" indent="-114300" algn="l" defTabSz="622300">
            <a:lnSpc>
              <a:spcPct val="100000"/>
            </a:lnSpc>
            <a:spcBef>
              <a:spcPct val="0"/>
            </a:spcBef>
            <a:spcAft>
              <a:spcPct val="20000"/>
            </a:spcAft>
            <a:buChar char="•"/>
          </a:pPr>
          <a:r>
            <a:rPr lang="en-GB" sz="1400" kern="1200" dirty="0" err="1"/>
            <a:t>Elimineer</a:t>
          </a:r>
          <a:r>
            <a:rPr lang="en-GB" sz="1400" kern="1200" dirty="0"/>
            <a:t> </a:t>
          </a:r>
          <a:r>
            <a:rPr lang="en-GB" sz="1400" kern="1200" dirty="0" err="1"/>
            <a:t>afleidings</a:t>
          </a:r>
          <a:endParaRPr lang="en-US" sz="1400" kern="1200" dirty="0"/>
        </a:p>
        <a:p>
          <a:pPr marL="114300" lvl="1" indent="-114300" algn="l" defTabSz="622300">
            <a:lnSpc>
              <a:spcPct val="100000"/>
            </a:lnSpc>
            <a:spcBef>
              <a:spcPct val="0"/>
            </a:spcBef>
            <a:spcAft>
              <a:spcPct val="20000"/>
            </a:spcAft>
            <a:buChar char="•"/>
          </a:pPr>
          <a:r>
            <a:rPr lang="en-GB" sz="1400" kern="1200" dirty="0" err="1"/>
            <a:t>Vermy</a:t>
          </a:r>
          <a:r>
            <a:rPr lang="en-GB" sz="1400" kern="1200" dirty="0"/>
            <a:t> </a:t>
          </a:r>
          <a:r>
            <a:rPr lang="en-GB" sz="1400" kern="1200" dirty="0" err="1"/>
            <a:t>multitake</a:t>
          </a:r>
          <a:endParaRPr lang="en-US" sz="1400" kern="1200" dirty="0"/>
        </a:p>
        <a:p>
          <a:pPr marL="114300" lvl="1" indent="-114300" algn="l" defTabSz="622300">
            <a:lnSpc>
              <a:spcPct val="100000"/>
            </a:lnSpc>
            <a:spcBef>
              <a:spcPct val="0"/>
            </a:spcBef>
            <a:spcAft>
              <a:spcPct val="20000"/>
            </a:spcAft>
            <a:buChar char="•"/>
          </a:pPr>
          <a:r>
            <a:rPr lang="en-GB" sz="1400" kern="1200" dirty="0" err="1"/>
            <a:t>Boefen</a:t>
          </a:r>
          <a:r>
            <a:rPr lang="en-GB" sz="1400" kern="1200" dirty="0"/>
            <a:t> </a:t>
          </a:r>
          <a:r>
            <a:rPr lang="en-GB" sz="1400" kern="1200" dirty="0" err="1"/>
            <a:t>bewustheid</a:t>
          </a:r>
          <a:endParaRPr lang="en-US" sz="1400" kern="1200" dirty="0"/>
        </a:p>
        <a:p>
          <a:pPr marL="114300" lvl="1" indent="-114300" algn="l" defTabSz="622300">
            <a:lnSpc>
              <a:spcPct val="100000"/>
            </a:lnSpc>
            <a:spcBef>
              <a:spcPct val="0"/>
            </a:spcBef>
            <a:spcAft>
              <a:spcPct val="20000"/>
            </a:spcAft>
            <a:buChar char="•"/>
          </a:pPr>
          <a:r>
            <a:rPr lang="en-GB" sz="1400" kern="1200" dirty="0"/>
            <a:t>Kry </a:t>
          </a:r>
          <a:r>
            <a:rPr lang="en-GB" sz="1400" kern="1200" dirty="0" err="1"/>
            <a:t>genoeg</a:t>
          </a:r>
          <a:r>
            <a:rPr lang="en-GB" sz="1400" kern="1200" dirty="0"/>
            <a:t> </a:t>
          </a:r>
          <a:r>
            <a:rPr lang="en-GB" sz="1400" kern="1200" dirty="0" err="1"/>
            <a:t>slaap</a:t>
          </a:r>
          <a:endParaRPr lang="en-US" sz="1400" kern="1200" dirty="0"/>
        </a:p>
        <a:p>
          <a:pPr marL="114300" lvl="1" indent="-114300" algn="l" defTabSz="622300">
            <a:lnSpc>
              <a:spcPct val="100000"/>
            </a:lnSpc>
            <a:spcBef>
              <a:spcPct val="0"/>
            </a:spcBef>
            <a:spcAft>
              <a:spcPct val="20000"/>
            </a:spcAft>
            <a:buChar char="•"/>
          </a:pPr>
          <a:r>
            <a:rPr lang="nl-NL" sz="1400" kern="1200" dirty="0"/>
            <a:t>Fokus op die huidige oomblik</a:t>
          </a:r>
          <a:endParaRPr lang="en-US" sz="1100" kern="1200" dirty="0"/>
        </a:p>
      </dsp:txBody>
      <dsp:txXfrm>
        <a:off x="0" y="3965635"/>
        <a:ext cx="7755466" cy="13041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98FA7-8014-435B-9498-79C8C4B0925C}">
      <dsp:nvSpPr>
        <dsp:cNvPr id="0" name=""/>
        <dsp:cNvSpPr/>
      </dsp:nvSpPr>
      <dsp:spPr>
        <a:xfrm>
          <a:off x="8930" y="29986"/>
          <a:ext cx="3534264" cy="1060279"/>
        </a:xfrm>
        <a:prstGeom prst="chevron">
          <a:avLst>
            <a:gd name="adj" fmla="val 3000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889000">
            <a:lnSpc>
              <a:spcPct val="90000"/>
            </a:lnSpc>
            <a:spcBef>
              <a:spcPct val="0"/>
            </a:spcBef>
            <a:spcAft>
              <a:spcPct val="35000"/>
            </a:spcAft>
            <a:buNone/>
            <a:defRPr b="1"/>
          </a:pPr>
          <a:r>
            <a:rPr lang="en-GB" sz="2000" kern="1200" dirty="0" err="1"/>
            <a:t>Aantekeninge</a:t>
          </a:r>
          <a:endParaRPr lang="en-US" sz="2000" kern="1200" dirty="0"/>
        </a:p>
      </dsp:txBody>
      <dsp:txXfrm>
        <a:off x="327014" y="29986"/>
        <a:ext cx="2898096" cy="1060279"/>
      </dsp:txXfrm>
    </dsp:sp>
    <dsp:sp modelId="{E446DCBF-099A-4FCF-A5B5-5826F9A15649}">
      <dsp:nvSpPr>
        <dsp:cNvPr id="0" name=""/>
        <dsp:cNvSpPr/>
      </dsp:nvSpPr>
      <dsp:spPr>
        <a:xfrm>
          <a:off x="8930" y="1090265"/>
          <a:ext cx="3216180" cy="3231085"/>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00100">
            <a:lnSpc>
              <a:spcPct val="90000"/>
            </a:lnSpc>
            <a:spcBef>
              <a:spcPct val="0"/>
            </a:spcBef>
            <a:spcAft>
              <a:spcPct val="35000"/>
            </a:spcAft>
            <a:buNone/>
          </a:pPr>
          <a:r>
            <a:rPr lang="nl-NL" sz="1800" kern="1200" dirty="0"/>
            <a:t>Die praktyk om sleutelinligting uit lesse, boeke of ander bronne te noteer.</a:t>
          </a:r>
          <a:endParaRPr lang="en-US" sz="1800" kern="1200" dirty="0"/>
        </a:p>
        <a:p>
          <a:pPr marL="0" lvl="0" indent="0" algn="l" defTabSz="800100">
            <a:lnSpc>
              <a:spcPct val="90000"/>
            </a:lnSpc>
            <a:spcBef>
              <a:spcPct val="0"/>
            </a:spcBef>
            <a:spcAft>
              <a:spcPct val="35000"/>
            </a:spcAft>
            <a:buNone/>
          </a:pPr>
          <a:r>
            <a:rPr lang="nl-NL" sz="1800" kern="1200" dirty="0"/>
            <a:t>Help jou om belangrike punte te onthou sonder om net op geheue staat te maak.</a:t>
          </a:r>
          <a:endParaRPr lang="en-US" sz="1800" kern="1200" dirty="0"/>
        </a:p>
      </dsp:txBody>
      <dsp:txXfrm>
        <a:off x="8930" y="1090265"/>
        <a:ext cx="3216180" cy="3231085"/>
      </dsp:txXfrm>
    </dsp:sp>
    <dsp:sp modelId="{D7C6AFC7-A563-4A06-B40E-08D62B4FC471}">
      <dsp:nvSpPr>
        <dsp:cNvPr id="0" name=""/>
        <dsp:cNvSpPr/>
      </dsp:nvSpPr>
      <dsp:spPr>
        <a:xfrm>
          <a:off x="3490667" y="29986"/>
          <a:ext cx="3534264" cy="1060279"/>
        </a:xfrm>
        <a:prstGeom prst="chevron">
          <a:avLst>
            <a:gd name="adj" fmla="val 30000"/>
          </a:avLst>
        </a:prstGeom>
        <a:solidFill>
          <a:schemeClr val="accent5">
            <a:hueOff val="-965760"/>
            <a:satOff val="0"/>
            <a:lumOff val="-2549"/>
            <a:alphaOff val="0"/>
          </a:schemeClr>
        </a:solidFill>
        <a:ln w="19050" cap="flat" cmpd="sng" algn="ctr">
          <a:solidFill>
            <a:schemeClr val="accent5">
              <a:hueOff val="-965760"/>
              <a:satOff val="0"/>
              <a:lumOff val="-254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889000">
            <a:lnSpc>
              <a:spcPct val="90000"/>
            </a:lnSpc>
            <a:spcBef>
              <a:spcPct val="0"/>
            </a:spcBef>
            <a:spcAft>
              <a:spcPct val="35000"/>
            </a:spcAft>
            <a:buNone/>
            <a:defRPr b="1"/>
          </a:pPr>
          <a:r>
            <a:rPr lang="en-GB" sz="2000" kern="1200" dirty="0" err="1"/>
            <a:t>Waarom</a:t>
          </a:r>
          <a:r>
            <a:rPr lang="en-GB" sz="2000" kern="1200" dirty="0"/>
            <a:t> </a:t>
          </a:r>
          <a:r>
            <a:rPr lang="en-GB" sz="2000" kern="1200" dirty="0" err="1"/>
            <a:t>aantekeninge</a:t>
          </a:r>
          <a:r>
            <a:rPr lang="en-GB" sz="2000" kern="1200" dirty="0"/>
            <a:t> </a:t>
          </a:r>
          <a:r>
            <a:rPr lang="en-GB" sz="2000" kern="1200" dirty="0" err="1"/>
            <a:t>saak</a:t>
          </a:r>
          <a:r>
            <a:rPr lang="en-GB" sz="2000" kern="1200" dirty="0"/>
            <a:t> </a:t>
          </a:r>
          <a:r>
            <a:rPr lang="en-GB" sz="2000" kern="1200" dirty="0" err="1"/>
            <a:t>maak</a:t>
          </a:r>
          <a:endParaRPr lang="en-US" sz="2000" kern="1200" dirty="0"/>
        </a:p>
      </dsp:txBody>
      <dsp:txXfrm>
        <a:off x="3808751" y="29986"/>
        <a:ext cx="2898096" cy="1060279"/>
      </dsp:txXfrm>
    </dsp:sp>
    <dsp:sp modelId="{02BA0AB0-C429-44EE-873A-0E4085875916}">
      <dsp:nvSpPr>
        <dsp:cNvPr id="0" name=""/>
        <dsp:cNvSpPr/>
      </dsp:nvSpPr>
      <dsp:spPr>
        <a:xfrm>
          <a:off x="3490667" y="1090265"/>
          <a:ext cx="3216180" cy="3231085"/>
        </a:xfrm>
        <a:prstGeom prst="rect">
          <a:avLst/>
        </a:prstGeom>
        <a:solidFill>
          <a:schemeClr val="accent5">
            <a:tint val="40000"/>
            <a:alpha val="90000"/>
            <a:hueOff val="-909080"/>
            <a:satOff val="-7547"/>
            <a:lumOff val="-789"/>
            <a:alphaOff val="0"/>
          </a:schemeClr>
        </a:solidFill>
        <a:ln w="19050" cap="flat" cmpd="sng" algn="ctr">
          <a:solidFill>
            <a:schemeClr val="accent5">
              <a:tint val="40000"/>
              <a:alpha val="90000"/>
              <a:hueOff val="-909080"/>
              <a:satOff val="-7547"/>
              <a:lumOff val="-7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00100">
            <a:lnSpc>
              <a:spcPct val="90000"/>
            </a:lnSpc>
            <a:spcBef>
              <a:spcPct val="0"/>
            </a:spcBef>
            <a:spcAft>
              <a:spcPct val="35000"/>
            </a:spcAft>
            <a:buNone/>
          </a:pPr>
          <a:r>
            <a:rPr lang="nl-NL" sz="1800" kern="1200" dirty="0"/>
            <a:t>Hou jou wakker en gefokus</a:t>
          </a:r>
        </a:p>
        <a:p>
          <a:pPr marL="0" lvl="0" indent="0" algn="l" defTabSz="800100">
            <a:lnSpc>
              <a:spcPct val="90000"/>
            </a:lnSpc>
            <a:spcBef>
              <a:spcPct val="0"/>
            </a:spcBef>
            <a:spcAft>
              <a:spcPct val="35000"/>
            </a:spcAft>
            <a:buNone/>
          </a:pPr>
          <a:r>
            <a:rPr lang="en-GB" sz="1800" kern="1200" dirty="0" err="1"/>
            <a:t>Betrek</a:t>
          </a:r>
          <a:r>
            <a:rPr lang="en-GB" sz="1800" kern="1200" dirty="0"/>
            <a:t> </a:t>
          </a:r>
          <a:r>
            <a:rPr lang="en-GB" sz="1800" kern="1200" dirty="0" err="1"/>
            <a:t>jou</a:t>
          </a:r>
          <a:r>
            <a:rPr lang="en-GB" sz="1800" kern="1200" dirty="0"/>
            <a:t> </a:t>
          </a:r>
          <a:r>
            <a:rPr lang="en-GB" sz="1800" kern="1200" dirty="0" err="1"/>
            <a:t>gedagtes</a:t>
          </a:r>
          <a:endParaRPr lang="en-GB" sz="1800" kern="1200" dirty="0"/>
        </a:p>
        <a:p>
          <a:pPr marL="0" lvl="0" indent="0" algn="l" defTabSz="800100">
            <a:lnSpc>
              <a:spcPct val="90000"/>
            </a:lnSpc>
            <a:spcBef>
              <a:spcPct val="0"/>
            </a:spcBef>
            <a:spcAft>
              <a:spcPct val="35000"/>
            </a:spcAft>
            <a:buNone/>
          </a:pPr>
          <a:r>
            <a:rPr lang="en-GB" sz="1800" kern="1200" dirty="0" err="1"/>
            <a:t>Organiseer</a:t>
          </a:r>
          <a:r>
            <a:rPr lang="en-GB" sz="1800" kern="1200" dirty="0"/>
            <a:t> </a:t>
          </a:r>
          <a:r>
            <a:rPr lang="en-GB" sz="1800" kern="1200" dirty="0" err="1"/>
            <a:t>en</a:t>
          </a:r>
          <a:r>
            <a:rPr lang="en-GB" sz="1800" kern="1200" dirty="0"/>
            <a:t> </a:t>
          </a:r>
          <a:r>
            <a:rPr lang="en-GB" sz="1800" kern="1200" dirty="0" err="1"/>
            <a:t>beklemtoon</a:t>
          </a:r>
          <a:r>
            <a:rPr lang="en-GB" sz="1800" kern="1200" dirty="0"/>
            <a:t> </a:t>
          </a:r>
          <a:r>
            <a:rPr lang="en-GB" sz="1800" kern="1200" dirty="0" err="1"/>
            <a:t>inligting</a:t>
          </a:r>
          <a:endParaRPr lang="en-GB" sz="1800" kern="1200" dirty="0"/>
        </a:p>
        <a:p>
          <a:pPr marL="0" lvl="0" indent="0" algn="l" defTabSz="800100">
            <a:lnSpc>
              <a:spcPct val="90000"/>
            </a:lnSpc>
            <a:spcBef>
              <a:spcPct val="0"/>
            </a:spcBef>
            <a:spcAft>
              <a:spcPct val="35000"/>
            </a:spcAft>
            <a:buNone/>
          </a:pPr>
          <a:r>
            <a:rPr lang="en-GB" sz="1800" kern="1200" dirty="0" err="1"/>
            <a:t>Verbeter</a:t>
          </a:r>
          <a:r>
            <a:rPr lang="en-GB" sz="1800" kern="1200" dirty="0"/>
            <a:t> begrip </a:t>
          </a:r>
          <a:r>
            <a:rPr lang="en-GB" sz="1800" kern="1200" dirty="0" err="1"/>
            <a:t>en</a:t>
          </a:r>
          <a:r>
            <a:rPr lang="en-GB" sz="1800" kern="1200" dirty="0"/>
            <a:t> </a:t>
          </a:r>
          <a:r>
            <a:rPr lang="en-GB" sz="1800" kern="1200" dirty="0" err="1"/>
            <a:t>geheue</a:t>
          </a:r>
          <a:endParaRPr lang="en-US" sz="1800" kern="1200" dirty="0"/>
        </a:p>
      </dsp:txBody>
      <dsp:txXfrm>
        <a:off x="3490667" y="1090265"/>
        <a:ext cx="3216180" cy="3231085"/>
      </dsp:txXfrm>
    </dsp:sp>
    <dsp:sp modelId="{0A2A968C-9F05-4A09-9A4A-E19471B0BBBC}">
      <dsp:nvSpPr>
        <dsp:cNvPr id="0" name=""/>
        <dsp:cNvSpPr/>
      </dsp:nvSpPr>
      <dsp:spPr>
        <a:xfrm>
          <a:off x="6972405" y="29986"/>
          <a:ext cx="3534264" cy="1060279"/>
        </a:xfrm>
        <a:prstGeom prst="chevron">
          <a:avLst>
            <a:gd name="adj" fmla="val 30000"/>
          </a:avLst>
        </a:prstGeom>
        <a:solidFill>
          <a:schemeClr val="accent5">
            <a:hueOff val="-1931520"/>
            <a:satOff val="0"/>
            <a:lumOff val="-5098"/>
            <a:alphaOff val="0"/>
          </a:schemeClr>
        </a:solidFill>
        <a:ln w="19050" cap="flat" cmpd="sng" algn="ctr">
          <a:solidFill>
            <a:schemeClr val="accent5">
              <a:hueOff val="-1931520"/>
              <a:satOff val="0"/>
              <a:lumOff val="-50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889000">
            <a:lnSpc>
              <a:spcPct val="90000"/>
            </a:lnSpc>
            <a:spcBef>
              <a:spcPct val="0"/>
            </a:spcBef>
            <a:spcAft>
              <a:spcPct val="35000"/>
            </a:spcAft>
            <a:buNone/>
            <a:defRPr b="1"/>
          </a:pPr>
          <a:r>
            <a:rPr lang="en-GB" sz="2000" kern="1200" dirty="0"/>
            <a:t>Wenke </a:t>
          </a:r>
          <a:r>
            <a:rPr lang="en-GB" sz="2000" kern="1200" dirty="0" err="1"/>
            <a:t>vir</a:t>
          </a:r>
          <a:r>
            <a:rPr lang="en-GB" sz="2000" kern="1200" dirty="0"/>
            <a:t> </a:t>
          </a:r>
          <a:r>
            <a:rPr lang="en-GB" sz="2000" kern="1200" dirty="0" err="1"/>
            <a:t>effektiewe</a:t>
          </a:r>
          <a:r>
            <a:rPr lang="en-GB" sz="2000" kern="1200" dirty="0"/>
            <a:t> </a:t>
          </a:r>
          <a:r>
            <a:rPr lang="en-GB" sz="2000" kern="1200" dirty="0" err="1"/>
            <a:t>aantekeninge</a:t>
          </a:r>
          <a:endParaRPr lang="en-US" sz="2000" kern="1200" dirty="0"/>
        </a:p>
      </dsp:txBody>
      <dsp:txXfrm>
        <a:off x="7290489" y="29986"/>
        <a:ext cx="2898096" cy="1060279"/>
      </dsp:txXfrm>
    </dsp:sp>
    <dsp:sp modelId="{65E11911-F95F-4BE1-BBA0-AB7C85C06DC3}">
      <dsp:nvSpPr>
        <dsp:cNvPr id="0" name=""/>
        <dsp:cNvSpPr/>
      </dsp:nvSpPr>
      <dsp:spPr>
        <a:xfrm>
          <a:off x="6972405" y="1090265"/>
          <a:ext cx="3216180" cy="3231085"/>
        </a:xfrm>
        <a:prstGeom prst="rect">
          <a:avLst/>
        </a:prstGeom>
        <a:solidFill>
          <a:schemeClr val="accent5">
            <a:tint val="40000"/>
            <a:alpha val="90000"/>
            <a:hueOff val="-1818160"/>
            <a:satOff val="-15094"/>
            <a:lumOff val="-1578"/>
            <a:alphaOff val="0"/>
          </a:schemeClr>
        </a:solidFill>
        <a:ln w="19050" cap="flat" cmpd="sng" algn="ctr">
          <a:solidFill>
            <a:schemeClr val="accent5">
              <a:tint val="40000"/>
              <a:alpha val="90000"/>
              <a:hueOff val="-1818160"/>
              <a:satOff val="-15094"/>
              <a:lumOff val="-15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00100">
            <a:lnSpc>
              <a:spcPct val="90000"/>
            </a:lnSpc>
            <a:spcBef>
              <a:spcPct val="0"/>
            </a:spcBef>
            <a:spcAft>
              <a:spcPct val="35000"/>
            </a:spcAft>
            <a:buNone/>
          </a:pPr>
          <a:r>
            <a:rPr lang="nl-NL" sz="1800" kern="1200" dirty="0"/>
            <a:t>Teken 'n kantlyn aan die linkerkant van jou bladsy.</a:t>
          </a:r>
          <a:endParaRPr lang="en-US" sz="1800" kern="1200" dirty="0"/>
        </a:p>
        <a:p>
          <a:pPr marL="0" lvl="0" indent="0" algn="l" defTabSz="800100">
            <a:lnSpc>
              <a:spcPct val="90000"/>
            </a:lnSpc>
            <a:spcBef>
              <a:spcPct val="0"/>
            </a:spcBef>
            <a:spcAft>
              <a:spcPct val="35000"/>
            </a:spcAft>
            <a:buNone/>
          </a:pPr>
          <a:r>
            <a:rPr lang="nl-NL" sz="1800" kern="1200" dirty="0"/>
            <a:t>Gebruik hierdie spasie om hoofpunte of sleutelwoorde n</a:t>
          </a:r>
          <a:r>
            <a:rPr lang="nl-NL" sz="1800" kern="1200" dirty="0">
              <a:latin typeface="Calibri" panose="020F0502020204030204" pitchFamily="34" charset="0"/>
              <a:ea typeface="Calibri" panose="020F0502020204030204" pitchFamily="34" charset="0"/>
              <a:cs typeface="Calibri" panose="020F0502020204030204" pitchFamily="34" charset="0"/>
            </a:rPr>
            <a:t>á</a:t>
          </a:r>
          <a:r>
            <a:rPr lang="nl-NL" sz="1800" kern="1200" dirty="0"/>
            <a:t> die les te skryf.</a:t>
          </a:r>
          <a:endParaRPr lang="en-US" sz="1800" kern="1200" dirty="0"/>
        </a:p>
        <a:p>
          <a:pPr marL="0" lvl="0" indent="0" algn="l" defTabSz="800100">
            <a:lnSpc>
              <a:spcPct val="90000"/>
            </a:lnSpc>
            <a:spcBef>
              <a:spcPct val="0"/>
            </a:spcBef>
            <a:spcAft>
              <a:spcPct val="35000"/>
            </a:spcAft>
            <a:buNone/>
          </a:pPr>
          <a:r>
            <a:rPr lang="nl-NL" sz="1800" kern="1200" dirty="0"/>
            <a:t>Hersien en kondenseer jou notas om studie makliker te maak.</a:t>
          </a:r>
          <a:endParaRPr lang="en-US" sz="1800" kern="1200" dirty="0"/>
        </a:p>
      </dsp:txBody>
      <dsp:txXfrm>
        <a:off x="6972405" y="1090265"/>
        <a:ext cx="3216180" cy="32310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2DCFD-8CD2-4BE2-8F9B-5B7BC13FE9CF}">
      <dsp:nvSpPr>
        <dsp:cNvPr id="0" name=""/>
        <dsp:cNvSpPr/>
      </dsp:nvSpPr>
      <dsp:spPr>
        <a:xfrm>
          <a:off x="0" y="578112"/>
          <a:ext cx="6894576" cy="1370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5096" tIns="604012" rIns="535096" bIns="142240" numCol="1" spcCol="1270" anchor="t" anchorCtr="0">
          <a:noAutofit/>
        </a:bodyPr>
        <a:lstStyle/>
        <a:p>
          <a:pPr marL="228600" lvl="1" indent="0" algn="l" defTabSz="889000">
            <a:lnSpc>
              <a:spcPct val="90000"/>
            </a:lnSpc>
            <a:spcBef>
              <a:spcPct val="0"/>
            </a:spcBef>
            <a:spcAft>
              <a:spcPct val="15000"/>
            </a:spcAft>
            <a:buNone/>
          </a:pPr>
          <a:r>
            <a:rPr lang="nl-NL" sz="2000" kern="1200" dirty="0"/>
            <a:t>Beklemtoon die belangrikheid van sekere terme.</a:t>
          </a:r>
          <a:endParaRPr lang="en-US" sz="2000" kern="1200" dirty="0"/>
        </a:p>
        <a:p>
          <a:pPr marL="228600" lvl="1" indent="0" algn="l" defTabSz="889000">
            <a:lnSpc>
              <a:spcPct val="90000"/>
            </a:lnSpc>
            <a:spcBef>
              <a:spcPct val="0"/>
            </a:spcBef>
            <a:spcAft>
              <a:spcPct val="15000"/>
            </a:spcAft>
            <a:buNone/>
          </a:pPr>
          <a:r>
            <a:rPr lang="nl-NL" sz="2000" kern="1200" dirty="0"/>
            <a:t>Ook nuttig wanneer jy analiseer wat n vraag vra.</a:t>
          </a:r>
          <a:endParaRPr lang="en-US" sz="2000" kern="1200" dirty="0"/>
        </a:p>
      </dsp:txBody>
      <dsp:txXfrm>
        <a:off x="0" y="578112"/>
        <a:ext cx="6894576" cy="1370250"/>
      </dsp:txXfrm>
    </dsp:sp>
    <dsp:sp modelId="{DCD69392-C8FA-423B-9B3E-BF7E4635C3E7}">
      <dsp:nvSpPr>
        <dsp:cNvPr id="0" name=""/>
        <dsp:cNvSpPr/>
      </dsp:nvSpPr>
      <dsp:spPr>
        <a:xfrm>
          <a:off x="344728" y="11960"/>
          <a:ext cx="6397470" cy="8560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419" tIns="0" rIns="182419" bIns="0" numCol="1" spcCol="1270" anchor="ctr" anchorCtr="0">
          <a:noAutofit/>
        </a:bodyPr>
        <a:lstStyle/>
        <a:p>
          <a:pPr marL="0" lvl="0" indent="0" algn="l" defTabSz="889000">
            <a:lnSpc>
              <a:spcPct val="90000"/>
            </a:lnSpc>
            <a:spcBef>
              <a:spcPct val="0"/>
            </a:spcBef>
            <a:spcAft>
              <a:spcPct val="35000"/>
            </a:spcAft>
            <a:buNone/>
          </a:pPr>
          <a:r>
            <a:rPr lang="nl-NL" sz="2000" kern="1200" dirty="0"/>
            <a:t>Die gebruik van kleur in diagramme of opsommings:</a:t>
          </a:r>
          <a:endParaRPr lang="en-US" sz="2000" kern="1200" dirty="0"/>
        </a:p>
      </dsp:txBody>
      <dsp:txXfrm>
        <a:off x="386518" y="53750"/>
        <a:ext cx="6313890" cy="772500"/>
      </dsp:txXfrm>
    </dsp:sp>
    <dsp:sp modelId="{D98D8478-AEF3-4D71-A0FB-B01F8AC5EE82}">
      <dsp:nvSpPr>
        <dsp:cNvPr id="0" name=""/>
        <dsp:cNvSpPr/>
      </dsp:nvSpPr>
      <dsp:spPr>
        <a:xfrm>
          <a:off x="0" y="2394891"/>
          <a:ext cx="6894576" cy="2009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5096" tIns="604012" rIns="535096" bIns="142240" numCol="1" spcCol="1270" anchor="t" anchorCtr="0">
          <a:noAutofit/>
        </a:bodyPr>
        <a:lstStyle/>
        <a:p>
          <a:pPr marL="228600" lvl="1" indent="0" algn="l" defTabSz="889000">
            <a:lnSpc>
              <a:spcPct val="90000"/>
            </a:lnSpc>
            <a:spcBef>
              <a:spcPct val="0"/>
            </a:spcBef>
            <a:spcAft>
              <a:spcPct val="15000"/>
            </a:spcAft>
            <a:buNone/>
          </a:pPr>
          <a:r>
            <a:rPr lang="en-US" sz="2000" kern="1200" dirty="0" err="1"/>
            <a:t>Handig</a:t>
          </a:r>
          <a:r>
            <a:rPr lang="en-US" sz="2000" kern="1200" dirty="0"/>
            <a:t> </a:t>
          </a:r>
          <a:r>
            <a:rPr lang="en-US" sz="2000" kern="1200" dirty="0" err="1"/>
            <a:t>wanneer</a:t>
          </a:r>
          <a:r>
            <a:rPr lang="en-US" sz="2000" kern="1200" dirty="0"/>
            <a:t> </a:t>
          </a:r>
          <a:r>
            <a:rPr lang="en-US" sz="2000" kern="1200" dirty="0" err="1"/>
            <a:t>jy</a:t>
          </a:r>
          <a:r>
            <a:rPr lang="en-US" sz="2000" kern="1200" dirty="0"/>
            <a:t> </a:t>
          </a:r>
          <a:r>
            <a:rPr lang="en-US" sz="2000" kern="1200" dirty="0" err="1"/>
            <a:t>baie</a:t>
          </a:r>
          <a:r>
            <a:rPr lang="en-US" sz="2000" kern="1200" dirty="0"/>
            <a:t> </a:t>
          </a:r>
          <a:r>
            <a:rPr lang="en-US" sz="2000" kern="1200" dirty="0" err="1"/>
            <a:t>notas</a:t>
          </a:r>
          <a:r>
            <a:rPr lang="en-US" sz="2000" kern="1200" dirty="0"/>
            <a:t> het </a:t>
          </a:r>
          <a:r>
            <a:rPr lang="en-US" sz="2000" kern="1200" dirty="0" err="1"/>
            <a:t>en</a:t>
          </a:r>
          <a:r>
            <a:rPr lang="en-US" sz="2000" kern="1200" dirty="0"/>
            <a:t> </a:t>
          </a:r>
          <a:r>
            <a:rPr lang="en-US" sz="2000" kern="1200" dirty="0" err="1"/>
            <a:t>dit</a:t>
          </a:r>
          <a:r>
            <a:rPr lang="en-US" sz="2000" kern="1200" dirty="0"/>
            <a:t> </a:t>
          </a:r>
          <a:r>
            <a:rPr lang="en-US" sz="2000" kern="1200" dirty="0" err="1"/>
            <a:t>moet</a:t>
          </a:r>
          <a:endParaRPr lang="en-US" sz="2000" kern="1200" dirty="0"/>
        </a:p>
        <a:p>
          <a:pPr marL="228600" lvl="1" indent="0" algn="l" defTabSz="889000">
            <a:lnSpc>
              <a:spcPct val="90000"/>
            </a:lnSpc>
            <a:spcBef>
              <a:spcPct val="0"/>
            </a:spcBef>
            <a:spcAft>
              <a:spcPct val="15000"/>
            </a:spcAft>
            <a:buNone/>
          </a:pPr>
          <a:r>
            <a:rPr lang="en-US" sz="2000" kern="1200" dirty="0" err="1"/>
            <a:t>organiseer</a:t>
          </a:r>
          <a:r>
            <a:rPr lang="en-US" sz="2000" kern="1200" dirty="0"/>
            <a:t>.</a:t>
          </a:r>
        </a:p>
        <a:p>
          <a:pPr marL="228600" lvl="1" indent="0" algn="l" defTabSz="889000">
            <a:lnSpc>
              <a:spcPct val="90000"/>
            </a:lnSpc>
            <a:spcBef>
              <a:spcPct val="0"/>
            </a:spcBef>
            <a:spcAft>
              <a:spcPct val="15000"/>
            </a:spcAft>
            <a:buNone/>
          </a:pPr>
          <a:r>
            <a:rPr lang="en-US" sz="2000" kern="1200" dirty="0"/>
            <a:t>Kan </a:t>
          </a:r>
          <a:r>
            <a:rPr lang="en-US" sz="2000" kern="1200" dirty="0" err="1"/>
            <a:t>ook</a:t>
          </a:r>
          <a:r>
            <a:rPr lang="en-US" sz="2000" kern="1200" dirty="0"/>
            <a:t> </a:t>
          </a:r>
          <a:r>
            <a:rPr lang="en-US" sz="2000" kern="1200" dirty="0" err="1"/>
            <a:t>gebruik</a:t>
          </a:r>
          <a:r>
            <a:rPr lang="en-US" sz="2000" kern="1200" dirty="0"/>
            <a:t> word om </a:t>
          </a:r>
          <a:r>
            <a:rPr lang="en-US" sz="2000" kern="1200" dirty="0" err="1"/>
            <a:t>te</a:t>
          </a:r>
          <a:r>
            <a:rPr lang="en-US" sz="2000" kern="1200" dirty="0"/>
            <a:t> </a:t>
          </a:r>
          <a:r>
            <a:rPr lang="en-US" sz="2000" kern="1200" dirty="0" err="1"/>
            <a:t>kruisverwys</a:t>
          </a:r>
          <a:r>
            <a:rPr lang="en-US" sz="2000" kern="1200" dirty="0"/>
            <a:t> </a:t>
          </a:r>
          <a:r>
            <a:rPr lang="en-US" sz="2000" kern="1200" dirty="0" err="1"/>
            <a:t>tussen</a:t>
          </a:r>
          <a:endParaRPr lang="en-US" sz="2000" kern="1200" dirty="0"/>
        </a:p>
        <a:p>
          <a:pPr marL="228600" lvl="1" indent="0" algn="l" defTabSz="889000">
            <a:lnSpc>
              <a:spcPct val="90000"/>
            </a:lnSpc>
            <a:spcBef>
              <a:spcPct val="0"/>
            </a:spcBef>
            <a:spcAft>
              <a:spcPct val="15000"/>
            </a:spcAft>
            <a:buNone/>
          </a:pPr>
          <a:r>
            <a:rPr lang="en-US" sz="2000" kern="1200" dirty="0" err="1"/>
            <a:t>afdelings</a:t>
          </a:r>
          <a:r>
            <a:rPr lang="en-US" sz="2000" kern="1200" dirty="0"/>
            <a:t>.</a:t>
          </a:r>
        </a:p>
      </dsp:txBody>
      <dsp:txXfrm>
        <a:off x="0" y="2394891"/>
        <a:ext cx="6894576" cy="2009700"/>
      </dsp:txXfrm>
    </dsp:sp>
    <dsp:sp modelId="{4AA23A64-8E1D-4FFA-A989-4872B7761E99}">
      <dsp:nvSpPr>
        <dsp:cNvPr id="0" name=""/>
        <dsp:cNvSpPr/>
      </dsp:nvSpPr>
      <dsp:spPr>
        <a:xfrm>
          <a:off x="344728" y="1966851"/>
          <a:ext cx="6321264" cy="8560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419" tIns="0" rIns="182419" bIns="0" numCol="1" spcCol="1270" anchor="ctr" anchorCtr="0">
          <a:noAutofit/>
        </a:bodyPr>
        <a:lstStyle/>
        <a:p>
          <a:pPr marL="0" lvl="0" indent="0" algn="l" defTabSz="889000">
            <a:lnSpc>
              <a:spcPct val="90000"/>
            </a:lnSpc>
            <a:spcBef>
              <a:spcPct val="0"/>
            </a:spcBef>
            <a:spcAft>
              <a:spcPct val="35000"/>
            </a:spcAft>
            <a:buNone/>
          </a:pPr>
          <a:r>
            <a:rPr lang="nl-NL" sz="2000" kern="1200" dirty="0"/>
            <a:t>Gebruik 'n indeks vir jou notas:</a:t>
          </a:r>
          <a:endParaRPr lang="en-US" sz="2000" kern="1200" dirty="0"/>
        </a:p>
      </dsp:txBody>
      <dsp:txXfrm>
        <a:off x="386518" y="2008641"/>
        <a:ext cx="6237684" cy="7725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A929E-5AFA-4629-A260-EBD290C9010E}"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124C9-8E32-43CA-A229-F55A4F056E0E}" type="slidenum">
              <a:rPr lang="en-US" smtClean="0"/>
              <a:t>‹#›</a:t>
            </a:fld>
            <a:endParaRPr lang="en-US"/>
          </a:p>
        </p:txBody>
      </p:sp>
    </p:spTree>
    <p:extLst>
      <p:ext uri="{BB962C8B-B14F-4D97-AF65-F5344CB8AC3E}">
        <p14:creationId xmlns:p14="http://schemas.microsoft.com/office/powerpoint/2010/main" val="397549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cM_-a7jxJL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ZA" sz="1200" dirty="0" err="1">
                <a:effectLst/>
                <a:latin typeface="Arial" panose="020B0604020202020204" pitchFamily="34" charset="0"/>
                <a:ea typeface="Calibri" panose="020F0502020204030204" pitchFamily="34" charset="0"/>
                <a:cs typeface="Times New Roman" panose="02020603050405020304" pitchFamily="18" charset="0"/>
              </a:rPr>
              <a:t>Skyfie</a:t>
            </a:r>
            <a:r>
              <a:rPr lang="en-ZA" sz="1200" dirty="0">
                <a:effectLst/>
                <a:latin typeface="Arial" panose="020B0604020202020204" pitchFamily="34" charset="0"/>
                <a:ea typeface="Calibri" panose="020F0502020204030204" pitchFamily="34" charset="0"/>
                <a:cs typeface="Times New Roman" panose="02020603050405020304" pitchFamily="18" charset="0"/>
              </a:rPr>
              <a:t> 1</a:t>
            </a:r>
          </a:p>
          <a:p>
            <a:pPr>
              <a:lnSpc>
                <a:spcPct val="115000"/>
              </a:lnSpc>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Deel die </a:t>
            </a:r>
            <a:r>
              <a:rPr lang="af-ZA" sz="1200" b="1" i="1" u="sng" kern="1200" dirty="0">
                <a:solidFill>
                  <a:schemeClr val="tx1"/>
                </a:solidFill>
                <a:effectLst/>
                <a:latin typeface="+mn-lt"/>
                <a:ea typeface="+mn-ea"/>
                <a:cs typeface="+mn-cs"/>
              </a:rPr>
              <a:t>Les 1 – Werkkaart</a:t>
            </a:r>
            <a:r>
              <a:rPr lang="af-ZA" sz="1200" kern="1200" dirty="0">
                <a:solidFill>
                  <a:schemeClr val="tx1"/>
                </a:solidFill>
                <a:effectLst/>
                <a:latin typeface="+mn-lt"/>
                <a:ea typeface="+mn-ea"/>
                <a:cs typeface="+mn-cs"/>
              </a:rPr>
              <a:t> aan die begin van die les uit.</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Welkom terug, graad 10's.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Hierdie week gaan ons kyk na Studievaardighede. Ek weet dit is iets wat jy dink jy ken en wat jy nie hoef te leer nie, maar daar is sleutelelemente wat ons sal dek en 'n paar dinge wat voordelig vir jou sal wees. Jy het die konsep van doelwitte vir lewenslange leer aan die einde van graad 9 behandel.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Verwys na die </a:t>
            </a:r>
            <a:r>
              <a:rPr lang="af-ZA" sz="1200" u="sng" kern="1200" dirty="0">
                <a:solidFill>
                  <a:schemeClr val="tx1"/>
                </a:solidFill>
                <a:effectLst/>
                <a:latin typeface="+mn-lt"/>
                <a:ea typeface="+mn-ea"/>
                <a:cs typeface="+mn-cs"/>
              </a:rPr>
              <a:t>konsepkaart</a:t>
            </a:r>
            <a:r>
              <a:rPr lang="af-ZA" sz="1200" kern="1200" dirty="0">
                <a:solidFill>
                  <a:schemeClr val="tx1"/>
                </a:solidFill>
                <a:effectLst/>
                <a:latin typeface="+mn-lt"/>
                <a:ea typeface="+mn-ea"/>
                <a:cs typeface="+mn-cs"/>
              </a:rPr>
              <a:t> (</a:t>
            </a:r>
            <a:r>
              <a:rPr lang="af-ZA" sz="1200" b="1" i="1" kern="1200" dirty="0">
                <a:solidFill>
                  <a:schemeClr val="tx1"/>
                </a:solidFill>
                <a:effectLst/>
                <a:latin typeface="+mn-lt"/>
                <a:ea typeface="+mn-ea"/>
                <a:cs typeface="+mn-cs"/>
              </a:rPr>
              <a:t>Aktiwiteit</a:t>
            </a:r>
            <a:r>
              <a:rPr lang="af-ZA" sz="1200" kern="1200" dirty="0">
                <a:solidFill>
                  <a:schemeClr val="tx1"/>
                </a:solidFill>
                <a:effectLst/>
                <a:latin typeface="+mn-lt"/>
                <a:ea typeface="+mn-ea"/>
                <a:cs typeface="+mn-cs"/>
              </a:rPr>
              <a:t> </a:t>
            </a:r>
            <a:r>
              <a:rPr lang="af-ZA" sz="1200" b="1" i="1" kern="1200" dirty="0">
                <a:solidFill>
                  <a:schemeClr val="tx1"/>
                </a:solidFill>
                <a:effectLst/>
                <a:latin typeface="+mn-lt"/>
                <a:ea typeface="+mn-ea"/>
                <a:cs typeface="+mn-cs"/>
              </a:rPr>
              <a:t>1</a:t>
            </a:r>
            <a:r>
              <a:rPr lang="af-ZA" sz="1200" kern="1200" dirty="0">
                <a:solidFill>
                  <a:schemeClr val="tx1"/>
                </a:solidFill>
                <a:effectLst/>
                <a:latin typeface="+mn-lt"/>
                <a:ea typeface="+mn-ea"/>
                <a:cs typeface="+mn-cs"/>
              </a:rPr>
              <a:t>) in jou </a:t>
            </a:r>
            <a:r>
              <a:rPr lang="af-ZA" sz="1200" b="1" i="1" u="sng" kern="1200" dirty="0">
                <a:solidFill>
                  <a:schemeClr val="tx1"/>
                </a:solidFill>
                <a:effectLst/>
                <a:latin typeface="+mn-lt"/>
                <a:ea typeface="+mn-ea"/>
                <a:cs typeface="+mn-cs"/>
              </a:rPr>
              <a:t>Les 1 - Werkkaart</a:t>
            </a:r>
            <a:r>
              <a:rPr lang="af-ZA" sz="1200" kern="1200" dirty="0">
                <a:solidFill>
                  <a:schemeClr val="tx1"/>
                </a:solidFill>
                <a:effectLst/>
                <a:latin typeface="+mn-lt"/>
                <a:ea typeface="+mn-ea"/>
                <a:cs typeface="+mn-cs"/>
              </a:rPr>
              <a:t>  terwyl ons deur die </a:t>
            </a:r>
            <a:r>
              <a:rPr lang="af-ZA" sz="1200" b="1" i="1" u="sng" kern="1200" dirty="0">
                <a:solidFill>
                  <a:schemeClr val="tx1"/>
                </a:solidFill>
                <a:effectLst/>
                <a:latin typeface="+mn-lt"/>
                <a:ea typeface="+mn-ea"/>
                <a:cs typeface="+mn-cs"/>
              </a:rPr>
              <a:t>Les 1 -</a:t>
            </a:r>
            <a:r>
              <a:rPr lang="af-ZA" sz="1200" u="sng"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PowerPoint-skyfies</a:t>
            </a:r>
            <a:r>
              <a:rPr lang="af-ZA" sz="1200" kern="1200" dirty="0">
                <a:solidFill>
                  <a:schemeClr val="tx1"/>
                </a:solidFill>
                <a:effectLst/>
                <a:latin typeface="+mn-lt"/>
                <a:ea typeface="+mn-ea"/>
                <a:cs typeface="+mn-cs"/>
              </a:rPr>
              <a:t> gaan en die nodige inligting invul. </a:t>
            </a:r>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a:t>
            </a:fld>
            <a:endParaRPr lang="en-US"/>
          </a:p>
        </p:txBody>
      </p:sp>
    </p:spTree>
    <p:extLst>
      <p:ext uri="{BB962C8B-B14F-4D97-AF65-F5344CB8AC3E}">
        <p14:creationId xmlns:p14="http://schemas.microsoft.com/office/powerpoint/2010/main" val="343146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10</a:t>
            </a:r>
          </a:p>
          <a:p>
            <a:endParaRPr lang="en-US" dirty="0"/>
          </a:p>
          <a:p>
            <a:r>
              <a:rPr lang="af-ZA" sz="1200" b="1" kern="1200" dirty="0">
                <a:solidFill>
                  <a:schemeClr val="tx1"/>
                </a:solidFill>
                <a:effectLst/>
                <a:latin typeface="+mn-lt"/>
                <a:ea typeface="+mn-ea"/>
                <a:cs typeface="+mn-cs"/>
              </a:rPr>
              <a:t>BEGRIP</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Baie van ons lees die woorde op 'n bladsy sonder om die tyd te neem om te verstaan wat aangaan. As jy die tyd neem om te begryp en aandag te gee aan wat jy lees, beteken dit om te ontleed wat gelees word en sin daarvan te maak. Lees vir begrip vereis dat jy aandag gee aan wat op die bladsy of in jou boek is.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u="sng" kern="1200" dirty="0">
                <a:solidFill>
                  <a:schemeClr val="tx1"/>
                </a:solidFill>
                <a:effectLst/>
                <a:latin typeface="+mn-lt"/>
                <a:ea typeface="+mn-ea"/>
                <a:cs typeface="+mn-cs"/>
              </a:rPr>
              <a:t>Doeltreffende leesbegrip</a:t>
            </a:r>
            <a:r>
              <a:rPr lang="af-ZA" sz="1200" kern="1200" dirty="0">
                <a:solidFill>
                  <a:schemeClr val="tx1"/>
                </a:solidFill>
                <a:effectLst/>
                <a:latin typeface="+mn-lt"/>
                <a:ea typeface="+mn-ea"/>
                <a:cs typeface="+mn-cs"/>
              </a:rPr>
              <a:t> is gebaseer op lees vir kerninhoud en fokus nie op individuele woorde nie, maar op die gevoel van wat jy absorbeer. Dit is moeilik om kennis op te doen sonder sterk leesvaardighede.</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u="sng" kern="1200" dirty="0">
                <a:solidFill>
                  <a:schemeClr val="tx1"/>
                </a:solidFill>
                <a:effectLst/>
                <a:latin typeface="+mn-lt"/>
                <a:ea typeface="+mn-ea"/>
                <a:cs typeface="+mn-cs"/>
              </a:rPr>
              <a:t>Tegnieke om doeltreffend te lees: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err="1">
                <a:solidFill>
                  <a:schemeClr val="tx1"/>
                </a:solidFill>
                <a:effectLst/>
                <a:latin typeface="+mn-lt"/>
                <a:ea typeface="+mn-ea"/>
                <a:cs typeface="+mn-cs"/>
              </a:rPr>
              <a:t>Vluglees</a:t>
            </a:r>
            <a:r>
              <a:rPr lang="en-ZA" sz="1200" kern="1200" dirty="0">
                <a:solidFill>
                  <a:schemeClr val="tx1"/>
                </a:solidFill>
                <a:effectLst/>
                <a:latin typeface="+mn-lt"/>
                <a:ea typeface="+mn-ea"/>
                <a:cs typeface="+mn-cs"/>
              </a:rPr>
              <a:t>: </a:t>
            </a:r>
            <a:r>
              <a:rPr lang="af-ZA" sz="1200" kern="1200" dirty="0">
                <a:solidFill>
                  <a:schemeClr val="tx1"/>
                </a:solidFill>
                <a:effectLst/>
                <a:latin typeface="+mn-lt"/>
                <a:ea typeface="+mn-ea"/>
                <a:cs typeface="+mn-cs"/>
              </a:rPr>
              <a:t>Kyk vinnig na 'n teks en probeer om die hooftemas en sinne uit te kies. Hierdie vermoë kan met oefening verbeter word en is veral nuttig as jy gekonfronteer word met 'n hope tekste wat binne 'n beperkte periode deurgelees moet word.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1" kern="1200" dirty="0">
                <a:solidFill>
                  <a:schemeClr val="tx1"/>
                </a:solidFill>
                <a:effectLst/>
                <a:latin typeface="+mn-lt"/>
                <a:ea typeface="+mn-ea"/>
                <a:cs typeface="+mn-cs"/>
              </a:rPr>
              <a:t>Soeklees</a:t>
            </a:r>
            <a:r>
              <a:rPr lang="af-ZA" sz="1200" kern="1200" dirty="0">
                <a:solidFill>
                  <a:schemeClr val="tx1"/>
                </a:solidFill>
                <a:effectLst/>
                <a:latin typeface="+mn-lt"/>
                <a:ea typeface="+mn-ea"/>
                <a:cs typeface="+mn-cs"/>
              </a:rPr>
              <a:t>: Kyk na 'n teks om 'n spesifieke feit, persoon, verwysing, ens., op te soek. As jy 'n lys items ondersoek, of 'n naam of feit probeer opspoor, gebruik eerder die vlugleesbenadering.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1" kern="1200" dirty="0">
                <a:solidFill>
                  <a:schemeClr val="tx1"/>
                </a:solidFill>
                <a:effectLst/>
                <a:latin typeface="+mn-lt"/>
                <a:ea typeface="+mn-ea"/>
                <a:cs typeface="+mn-cs"/>
              </a:rPr>
              <a:t>Lees vir detail</a:t>
            </a:r>
            <a:r>
              <a:rPr lang="af-ZA" sz="1200" kern="1200" dirty="0">
                <a:solidFill>
                  <a:schemeClr val="tx1"/>
                </a:solidFill>
                <a:effectLst/>
                <a:latin typeface="+mn-lt"/>
                <a:ea typeface="+mn-ea"/>
                <a:cs typeface="+mn-cs"/>
              </a:rPr>
              <a:t>: Dit is iets wat ons doen wanneer ons romans lees, soos 'n voorgeskrewe Engelse roman, deur elke reël, elke beskrywing en stuk van die teks gaan. Al hierdie tegnieke het hul eie plek in leesbegrip en in eksamens. Soms sal jy gevra word om te ontdek wie 'n spesifieke ding gedoen het (vluglees), ander kere sal jy gevra word om twee idees te vergelyk (vluglees, en dan lees vir detail).</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Om jou leesbegrip te verbeter, neem tyd.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10</a:t>
            </a:fld>
            <a:endParaRPr lang="en-US"/>
          </a:p>
        </p:txBody>
      </p:sp>
    </p:spTree>
    <p:extLst>
      <p:ext uri="{BB962C8B-B14F-4D97-AF65-F5344CB8AC3E}">
        <p14:creationId xmlns:p14="http://schemas.microsoft.com/office/powerpoint/2010/main" val="305494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11</a:t>
            </a:r>
          </a:p>
          <a:p>
            <a:endParaRPr lang="en-US" dirty="0"/>
          </a:p>
          <a:p>
            <a:r>
              <a:rPr lang="af-ZA" sz="1200" b="1" kern="1200" dirty="0">
                <a:solidFill>
                  <a:schemeClr val="tx1"/>
                </a:solidFill>
                <a:effectLst/>
                <a:latin typeface="+mn-lt"/>
                <a:ea typeface="+mn-ea"/>
                <a:cs typeface="+mn-cs"/>
              </a:rPr>
              <a:t>KONSENTRASIE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Konsentrasie is belangrik in die alledaagse lewe. Wetenskaplikes het ontdek dat die vermoë om gefokus te bly 'n belangrike aanduiding kan wees van 'n persoon se toekomstige sukses. Baie invloedryke en uiters suksesvolle mense soos Steve </a:t>
            </a:r>
            <a:r>
              <a:rPr lang="af-ZA" sz="1200" kern="1200" dirty="0" err="1">
                <a:solidFill>
                  <a:schemeClr val="tx1"/>
                </a:solidFill>
                <a:effectLst/>
                <a:latin typeface="+mn-lt"/>
                <a:ea typeface="+mn-ea"/>
                <a:cs typeface="+mn-cs"/>
              </a:rPr>
              <a:t>Jobs</a:t>
            </a:r>
            <a:r>
              <a:rPr lang="af-ZA" sz="1200" kern="1200" dirty="0">
                <a:solidFill>
                  <a:schemeClr val="tx1"/>
                </a:solidFill>
                <a:effectLst/>
                <a:latin typeface="+mn-lt"/>
                <a:ea typeface="+mn-ea"/>
                <a:cs typeface="+mn-cs"/>
              </a:rPr>
              <a:t> of Bill Gates beklemtoon die krag van eenvoud en fokus op prioriteite.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Soos 'n ou </a:t>
            </a:r>
            <a:r>
              <a:rPr lang="af-ZA" sz="1200" kern="1200" dirty="0" err="1">
                <a:solidFill>
                  <a:schemeClr val="tx1"/>
                </a:solidFill>
                <a:effectLst/>
                <a:latin typeface="+mn-lt"/>
                <a:ea typeface="+mn-ea"/>
                <a:cs typeface="+mn-cs"/>
              </a:rPr>
              <a:t>Zen</a:t>
            </a:r>
            <a:r>
              <a:rPr lang="af-ZA" sz="1200" kern="1200" dirty="0">
                <a:solidFill>
                  <a:schemeClr val="tx1"/>
                </a:solidFill>
                <a:effectLst/>
                <a:latin typeface="+mn-lt"/>
                <a:ea typeface="+mn-ea"/>
                <a:cs typeface="+mn-cs"/>
              </a:rPr>
              <a:t>-spreekwoord sê: "As jy loop, loop. As jy eet, eet". Hierdie aanhaling handel oor stap of eet. Dit beskryf 'n benadering tot die lewe. Dit sê eenvoudig dat die belangrikste ding is om jou aandag op huidige aktiwiteit te fokus. Dit is die manier om die beste resultate te behaal. </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1" kern="1200" dirty="0">
                <a:solidFill>
                  <a:schemeClr val="tx1"/>
                </a:solidFill>
                <a:effectLst/>
                <a:latin typeface="+mn-lt"/>
                <a:ea typeface="+mn-ea"/>
                <a:cs typeface="+mn-cs"/>
              </a:rPr>
              <a:t>Konsentrasie</a:t>
            </a:r>
            <a:r>
              <a:rPr lang="af-ZA" sz="1200" kern="1200" dirty="0">
                <a:solidFill>
                  <a:schemeClr val="tx1"/>
                </a:solidFill>
                <a:effectLst/>
                <a:latin typeface="+mn-lt"/>
                <a:ea typeface="+mn-ea"/>
                <a:cs typeface="+mn-cs"/>
              </a:rPr>
              <a:t> is die vermoë om mooi na te dink oor iets wat jy doen en niks anders nie. Dit beteken om jou aandag te beheer. Dit is die vermoë om die verstand op een onderwerp, voorwerp of gedagte te fokus en terselfdertyd enige ander onverwante gedagtes, idees, gevoelens en sensasies uit te sluit.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Konsentrasie laat jou toe om jou hulpbronne beter te gebruik en probleme doeltreffender te benader. As jy konsentreer, is dit minder waarskynlik dat jy belangrike inligting sal mis. Om gefokus te bly, help jou om dinge makliker te memoriseer.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Ons almal kan van tyd tot tyd konsentreer, maar soms is ons gedagtes verstrooi en dit jaag van een ding na 'n ander. Om sulke tye te hanteer, moet ons </a:t>
            </a:r>
            <a:r>
              <a:rPr lang="af-ZA" sz="1200" kern="1200" dirty="0" err="1">
                <a:solidFill>
                  <a:schemeClr val="tx1"/>
                </a:solidFill>
                <a:effectLst/>
                <a:latin typeface="+mn-lt"/>
                <a:ea typeface="+mn-ea"/>
                <a:cs typeface="+mn-cs"/>
              </a:rPr>
              <a:t>konsentrasievaardighede</a:t>
            </a:r>
            <a:r>
              <a:rPr lang="af-ZA" sz="1200" kern="1200" dirty="0">
                <a:solidFill>
                  <a:schemeClr val="tx1"/>
                </a:solidFill>
                <a:effectLst/>
                <a:latin typeface="+mn-lt"/>
                <a:ea typeface="+mn-ea"/>
                <a:cs typeface="+mn-cs"/>
              </a:rPr>
              <a:t> en strategieë aanleer en oefen. Om te konsentreer, moet ons 'n vaardigheid aanleer; en soos met enige vaardigheid, beteken dit dat ons dag na dag oefen totdat ons genoeg vordering maak om te voel dat ons kan konsentreer wanneer ons moet.</a:t>
            </a:r>
            <a:br>
              <a:rPr lang="af-Z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Maniere om jou konsentrasie te verbeter</a:t>
            </a:r>
            <a:r>
              <a:rPr lang="af-ZA" sz="1200" kern="1200" dirty="0">
                <a:solidFill>
                  <a:schemeClr val="tx1"/>
                </a:solidFill>
                <a:effectLst/>
                <a:latin typeface="+mn-lt"/>
                <a:ea typeface="+mn-ea"/>
                <a:cs typeface="+mn-cs"/>
              </a:rPr>
              <a:t> (verwys na die </a:t>
            </a:r>
            <a:r>
              <a:rPr lang="af-ZA" sz="1200" b="1" i="1" kern="1200" dirty="0" err="1">
                <a:solidFill>
                  <a:schemeClr val="tx1"/>
                </a:solidFill>
                <a:effectLst/>
                <a:latin typeface="+mn-lt"/>
                <a:ea typeface="+mn-ea"/>
                <a:cs typeface="+mn-cs"/>
              </a:rPr>
              <a:t>Inhoudsopsomming</a:t>
            </a:r>
            <a:r>
              <a:rPr lang="af-ZA" sz="1200" kern="1200" dirty="0">
                <a:solidFill>
                  <a:schemeClr val="tx1"/>
                </a:solidFill>
                <a:effectLst/>
                <a:latin typeface="+mn-lt"/>
                <a:ea typeface="+mn-ea"/>
                <a:cs typeface="+mn-cs"/>
              </a:rPr>
              <a:t> vir meer besonderhede):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Elimineer afleidings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Verminder </a:t>
            </a:r>
            <a:r>
              <a:rPr lang="af-ZA" sz="1200" kern="1200" dirty="0" err="1">
                <a:solidFill>
                  <a:schemeClr val="tx1"/>
                </a:solidFill>
                <a:effectLst/>
                <a:latin typeface="+mn-lt"/>
                <a:ea typeface="+mn-ea"/>
                <a:cs typeface="+mn-cs"/>
              </a:rPr>
              <a:t>multitake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Oefen bewustheid en meditasie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Kry genoeg slaap</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Kies om op die oomblik te fokus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Neem kort breuke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Maak kontak met die natuur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Lei jou brein op</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Oefening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Musiek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Eet gesond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Skep 'n werkruimte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Gebruik 'n alarm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11</a:t>
            </a:fld>
            <a:endParaRPr lang="en-US"/>
          </a:p>
        </p:txBody>
      </p:sp>
    </p:spTree>
    <p:extLst>
      <p:ext uri="{BB962C8B-B14F-4D97-AF65-F5344CB8AC3E}">
        <p14:creationId xmlns:p14="http://schemas.microsoft.com/office/powerpoint/2010/main" val="103053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kern="1200" dirty="0" err="1">
                <a:solidFill>
                  <a:schemeClr val="tx1"/>
                </a:solidFill>
                <a:effectLst/>
                <a:latin typeface="+mn-lt"/>
                <a:ea typeface="+mn-ea"/>
                <a:cs typeface="+mn-cs"/>
              </a:rPr>
              <a:t>Skyfie</a:t>
            </a:r>
            <a:r>
              <a:rPr lang="en-ZA" sz="1200" b="0" kern="1200" dirty="0">
                <a:solidFill>
                  <a:schemeClr val="tx1"/>
                </a:solidFill>
                <a:effectLst/>
                <a:latin typeface="+mn-lt"/>
                <a:ea typeface="+mn-ea"/>
                <a:cs typeface="+mn-cs"/>
              </a:rPr>
              <a:t> 12</a:t>
            </a:r>
            <a:br>
              <a:rPr lang="en-ZA" sz="1200" b="1" kern="1200" dirty="0">
                <a:solidFill>
                  <a:schemeClr val="tx1"/>
                </a:solidFill>
                <a:effectLst/>
                <a:latin typeface="+mn-lt"/>
                <a:ea typeface="+mn-ea"/>
                <a:cs typeface="+mn-cs"/>
              </a:rPr>
            </a:br>
            <a:br>
              <a:rPr lang="en-ZA" sz="1200" b="1" kern="1200" dirty="0">
                <a:solidFill>
                  <a:schemeClr val="tx1"/>
                </a:solidFill>
                <a:effectLst/>
                <a:latin typeface="+mn-lt"/>
                <a:ea typeface="+mn-ea"/>
                <a:cs typeface="+mn-cs"/>
              </a:rPr>
            </a:br>
            <a:r>
              <a:rPr lang="af-ZA" sz="1200" b="1" kern="1200" dirty="0">
                <a:solidFill>
                  <a:schemeClr val="tx1"/>
                </a:solidFill>
                <a:effectLst/>
                <a:latin typeface="+mn-lt"/>
                <a:ea typeface="+mn-ea"/>
                <a:cs typeface="+mn-cs"/>
              </a:rPr>
              <a:t>GEHEUE</a:t>
            </a:r>
            <a:endParaRPr lang="en-US" sz="1200" kern="1200" dirty="0">
              <a:solidFill>
                <a:schemeClr val="tx1"/>
              </a:solidFill>
              <a:effectLst/>
              <a:latin typeface="+mn-lt"/>
              <a:ea typeface="+mn-ea"/>
              <a:cs typeface="+mn-cs"/>
            </a:endParaRPr>
          </a:p>
          <a:p>
            <a:r>
              <a:rPr lang="af-ZA" sz="1200" kern="1200" dirty="0">
                <a:solidFill>
                  <a:schemeClr val="tx1"/>
                </a:solidFill>
                <a:effectLst/>
                <a:latin typeface="+mn-lt"/>
                <a:ea typeface="+mn-ea"/>
                <a:cs typeface="+mn-cs"/>
              </a:rPr>
              <a:t>Dit is noodsaaklik vir alle leer, want dit laat jou toe om die inligting wat jy leer te stoor en op te spoor. Geheue is basies niks meer as die rekord wat deur 'n leerproses gelaat word nie.</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Daar is twee soorte geheue, korttermyn en langtermyn:</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u="sng" kern="1200" dirty="0">
                <a:solidFill>
                  <a:schemeClr val="tx1"/>
                </a:solidFill>
                <a:effectLst/>
                <a:latin typeface="+mn-lt"/>
                <a:ea typeface="+mn-ea"/>
                <a:cs typeface="+mn-cs"/>
              </a:rPr>
              <a:t>Korttermyngeheue</a:t>
            </a:r>
            <a:r>
              <a:rPr lang="af-ZA" sz="1200" kern="1200" dirty="0">
                <a:solidFill>
                  <a:schemeClr val="tx1"/>
                </a:solidFill>
                <a:effectLst/>
                <a:latin typeface="+mn-lt"/>
                <a:ea typeface="+mn-ea"/>
                <a:cs typeface="+mn-cs"/>
              </a:rPr>
              <a:t> word oor die algemeen beskou as jou daaglikse geheue. Ook bekend as 'werkende geheue', en dit is waar jy inligting hou terwyl jy dit gebruik, en totdat jy dit óf weggooi óf na jou langtermyngeheue oordra.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u="sng" kern="1200" dirty="0">
                <a:solidFill>
                  <a:schemeClr val="tx1"/>
                </a:solidFill>
                <a:effectLst/>
                <a:latin typeface="+mn-lt"/>
                <a:ea typeface="+mn-ea"/>
                <a:cs typeface="+mn-cs"/>
              </a:rPr>
              <a:t>Langtermyngeheue</a:t>
            </a:r>
            <a:r>
              <a:rPr lang="af-ZA" sz="1200" kern="1200" dirty="0">
                <a:solidFill>
                  <a:schemeClr val="tx1"/>
                </a:solidFill>
                <a:effectLst/>
                <a:latin typeface="+mn-lt"/>
                <a:ea typeface="+mn-ea"/>
                <a:cs typeface="+mn-cs"/>
              </a:rPr>
              <a:t> hou verband met wat jy in die verlede gedoen het, soms jare terug. Maar sommige van wat in jou langtermyngeheue gestoor word, kan verband hou met meer onlangse gebeure. Dit word waarskynlik beter beskou as 'n plek waar jou brein inligting stoor wat dit wil behou.</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i="1" u="sng" kern="1200" dirty="0">
                <a:solidFill>
                  <a:schemeClr val="tx1"/>
                </a:solidFill>
                <a:effectLst/>
                <a:latin typeface="+mn-lt"/>
                <a:ea typeface="+mn-ea"/>
                <a:cs typeface="+mn-cs"/>
              </a:rPr>
              <a:t>Met ander woorde, as jy iets nie kan onthou nie, het jy dit nie geleer nie.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12</a:t>
            </a:fld>
            <a:endParaRPr lang="en-US"/>
          </a:p>
        </p:txBody>
      </p:sp>
    </p:spTree>
    <p:extLst>
      <p:ext uri="{BB962C8B-B14F-4D97-AF65-F5344CB8AC3E}">
        <p14:creationId xmlns:p14="http://schemas.microsoft.com/office/powerpoint/2010/main" val="139727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13</a:t>
            </a:r>
            <a:br>
              <a:rPr lang="en-US" dirty="0"/>
            </a:br>
            <a:br>
              <a:rPr lang="en-US" dirty="0"/>
            </a:br>
            <a:r>
              <a:rPr lang="af-ZA" sz="1200" b="1" kern="1200" dirty="0">
                <a:solidFill>
                  <a:schemeClr val="tx1"/>
                </a:solidFill>
                <a:effectLst/>
                <a:latin typeface="+mn-lt"/>
                <a:ea typeface="+mn-ea"/>
                <a:cs typeface="+mn-cs"/>
              </a:rPr>
              <a:t>ORGANISASIE EN TYDSBESTUUR</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Die vermoë om op 'n taak gefokus te bly, speel 'n groot rol om jou tyd doeltreffend te bestuur.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Maar dit kan moeilik wees as die lessenaar, skootrekenaar of tablet, wat nodig is om 'n opdrag te voltooi, dieselfde stuk tegnologie is wat die bron is van die grootste afleidings in ons lewens.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ORGANISASIE EN TYDSBESTUUR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Daar is twee aspekte van organisasie – om fisies georganiseerd te wees in die ruimte waarin jy is en geestelike organisasie; om vry te wees van afleidings en aandag te gee aan wat jy doen. Om in 'n deurmekaar ruimte te probeer werk of studeer, kan baie moeilik wees; maar om georganiseerd te wees, kan jou help om op koers te bly en te doen wat gedoen moet word. </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Stel vir jouself </a:t>
            </a:r>
            <a:r>
              <a:rPr lang="af-ZA" sz="1200" b="1" kern="1200" dirty="0">
                <a:solidFill>
                  <a:schemeClr val="tx1"/>
                </a:solidFill>
                <a:effectLst/>
                <a:latin typeface="+mn-lt"/>
                <a:ea typeface="+mn-ea"/>
                <a:cs typeface="+mn-cs"/>
              </a:rPr>
              <a:t>SMART</a:t>
            </a:r>
            <a:r>
              <a:rPr lang="af-ZA" sz="1200" kern="1200" dirty="0">
                <a:solidFill>
                  <a:schemeClr val="tx1"/>
                </a:solidFill>
                <a:effectLst/>
                <a:latin typeface="+mn-lt"/>
                <a:ea typeface="+mn-ea"/>
                <a:cs typeface="+mn-cs"/>
              </a:rPr>
              <a:t>-doelwitte en werk aan jou vaardighede: dit moet spesifiek, meetbaar, haalbaar, relevant en tydgebonde wees.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Sodra jy die taak in sy verskillende stappe opgedeel het, skep 'n rooster deur realistiese aksieplanne te gebruik - en volg dit.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Tydsbestuur behels die versekering dat jy volle beheer oor jou tyd het en dat jy dit effektief toewys sodat jy alles gedoen kan kry wat jy MOET doen – maar ook die dinge kan doen wat jy graag WIL doen.</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Tydsbestuur sluit in: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Effektiewe beplanning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Stel doelwitte en doelstellings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a:t>
            </a:r>
            <a:r>
              <a:rPr lang="af-ZA" sz="1200" b="1" i="1" kern="1200" dirty="0">
                <a:solidFill>
                  <a:schemeClr val="tx1"/>
                </a:solidFill>
                <a:effectLst/>
                <a:latin typeface="+mn-lt"/>
                <a:ea typeface="+mn-ea"/>
                <a:cs typeface="+mn-cs"/>
              </a:rPr>
              <a:t>Dink terug aan wanneer jy geleer het van DOELWITSTELLING en hoe dit ons kan help om uit te vind waarheen ons op pad is en wat ons wil bereik</a:t>
            </a:r>
            <a:r>
              <a:rPr lang="af-ZA"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Stel sperdatums op</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Prioritisering van aktiwiteite volgens die belangrikheid daarvan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Bestee die regte tyd aan die regte aktiwiteit</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1" kern="1200" dirty="0">
                <a:solidFill>
                  <a:schemeClr val="tx1"/>
                </a:solidFill>
                <a:effectLst/>
                <a:latin typeface="+mn-lt"/>
                <a:ea typeface="+mn-ea"/>
                <a:cs typeface="+mn-cs"/>
              </a:rPr>
              <a:t>'n Effektiewe tydbestuurstrategie moet wees: </a:t>
            </a:r>
            <a:r>
              <a:rPr lang="af-ZA" sz="1200" u="sng" kern="1200" dirty="0">
                <a:solidFill>
                  <a:schemeClr val="tx1"/>
                </a:solidFill>
                <a:effectLst/>
                <a:latin typeface="+mn-lt"/>
                <a:ea typeface="+mn-ea"/>
                <a:cs typeface="+mn-cs"/>
              </a:rPr>
              <a:t>MAKLIK</a:t>
            </a:r>
            <a:r>
              <a:rPr lang="af-ZA" sz="1200" kern="1200" dirty="0">
                <a:solidFill>
                  <a:schemeClr val="tx1"/>
                </a:solidFill>
                <a:effectLst/>
                <a:latin typeface="+mn-lt"/>
                <a:ea typeface="+mn-ea"/>
                <a:cs typeface="+mn-cs"/>
              </a:rPr>
              <a:t> om te </a:t>
            </a:r>
            <a:r>
              <a:rPr lang="af-ZA" sz="1200" i="1" kern="1200" dirty="0">
                <a:solidFill>
                  <a:schemeClr val="tx1"/>
                </a:solidFill>
                <a:effectLst/>
                <a:latin typeface="+mn-lt"/>
                <a:ea typeface="+mn-ea"/>
                <a:cs typeface="+mn-cs"/>
              </a:rPr>
              <a:t>beplan</a:t>
            </a:r>
            <a:r>
              <a:rPr lang="af-ZA" sz="1200" kern="1200" dirty="0">
                <a:solidFill>
                  <a:schemeClr val="tx1"/>
                </a:solidFill>
                <a:effectLst/>
                <a:latin typeface="+mn-lt"/>
                <a:ea typeface="+mn-ea"/>
                <a:cs typeface="+mn-cs"/>
              </a:rPr>
              <a:t>, te </a:t>
            </a:r>
            <a:r>
              <a:rPr lang="af-ZA" sz="1200" i="1" kern="1200" dirty="0">
                <a:solidFill>
                  <a:schemeClr val="tx1"/>
                </a:solidFill>
                <a:effectLst/>
                <a:latin typeface="+mn-lt"/>
                <a:ea typeface="+mn-ea"/>
                <a:cs typeface="+mn-cs"/>
              </a:rPr>
              <a:t>implementeer</a:t>
            </a:r>
            <a:r>
              <a:rPr lang="af-ZA" sz="1200" kern="1200" dirty="0">
                <a:solidFill>
                  <a:schemeClr val="tx1"/>
                </a:solidFill>
                <a:effectLst/>
                <a:latin typeface="+mn-lt"/>
                <a:ea typeface="+mn-ea"/>
                <a:cs typeface="+mn-cs"/>
              </a:rPr>
              <a:t> en </a:t>
            </a:r>
            <a:r>
              <a:rPr lang="af-ZA" sz="1200" i="1" kern="1200" dirty="0">
                <a:solidFill>
                  <a:schemeClr val="tx1"/>
                </a:solidFill>
                <a:effectLst/>
                <a:latin typeface="+mn-lt"/>
                <a:ea typeface="+mn-ea"/>
                <a:cs typeface="+mn-cs"/>
              </a:rPr>
              <a:t>vol te hou</a:t>
            </a:r>
            <a:r>
              <a:rPr lang="af-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Voordele van tydsbestuur: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Minder spanning in die voltooiing van opdragte.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Minder spanning as gevolg van beter voorbereiding vir eksamens.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As jy georganiseerd is, kan jy meer in jou lewe inpas.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Meer tyd om die dinge te doen wat jy verkies om bo skoolwerk te doen.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Meer balans en beheer in jou lewe.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13</a:t>
            </a:fld>
            <a:endParaRPr lang="en-US"/>
          </a:p>
        </p:txBody>
      </p:sp>
    </p:spTree>
    <p:extLst>
      <p:ext uri="{BB962C8B-B14F-4D97-AF65-F5344CB8AC3E}">
        <p14:creationId xmlns:p14="http://schemas.microsoft.com/office/powerpoint/2010/main" val="2029098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14</a:t>
            </a:r>
          </a:p>
          <a:p>
            <a:endParaRPr lang="en-US" dirty="0"/>
          </a:p>
          <a:p>
            <a:r>
              <a:rPr lang="af-ZA" sz="1200" b="1" kern="1200" dirty="0">
                <a:solidFill>
                  <a:schemeClr val="tx1"/>
                </a:solidFill>
                <a:effectLst/>
                <a:latin typeface="+mn-lt"/>
                <a:ea typeface="+mn-ea"/>
                <a:cs typeface="+mn-cs"/>
              </a:rPr>
              <a:t>STUDIEMETODES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Studiemetodes verwys na metodes en strategieë waarvan 'n leerder gebruik kan maak wanneer hul studeer. Studies vereis strategieë wat gebruik kan word om die kanse op sukses te verhoog.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Sommige mense hou dalk daarvan om op 'n visuele manier te studeer, ander lees of luister.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14</a:t>
            </a:fld>
            <a:endParaRPr lang="en-US"/>
          </a:p>
        </p:txBody>
      </p:sp>
    </p:spTree>
    <p:extLst>
      <p:ext uri="{BB962C8B-B14F-4D97-AF65-F5344CB8AC3E}">
        <p14:creationId xmlns:p14="http://schemas.microsoft.com/office/powerpoint/2010/main" val="36892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15</a:t>
            </a:r>
            <a:br>
              <a:rPr lang="en-US" dirty="0"/>
            </a:br>
            <a:br>
              <a:rPr lang="en-US" dirty="0"/>
            </a:br>
            <a:r>
              <a:rPr lang="af-ZA" sz="1200" b="1" kern="1200" dirty="0">
                <a:solidFill>
                  <a:schemeClr val="tx1"/>
                </a:solidFill>
                <a:effectLst/>
                <a:latin typeface="+mn-lt"/>
                <a:ea typeface="+mn-ea"/>
                <a:cs typeface="+mn-cs"/>
              </a:rPr>
              <a:t>NEEM NOTAS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Om notas te neem is die praktyk om inligting uit verskillende bronne en platforms op te neem. Deur aantekeninge te maak, teken jy die kern van die inligting op en bevry jy gedagtes om alle inhoud te onthou.</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Dit hou jou waaksaam: Notas hou jou liggaam aktief en betrokke en help jou om gevoelens van slaperigheid of afleiding te vermy. Notas help jou om aandag te gee en help jou om te fokus en jou te help leer.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Betrek jou gedagtes en hou jou aan die dink terwyl jy besig is.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Beklemtoon en organiseer inligting - deur aantekeninge te maak kan jou brein dinge 'liasseer' vir later.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Skep 'n verkorte rekord van studies en help later met die leerproses.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Notas neem help jou </a:t>
            </a:r>
            <a:r>
              <a:rPr lang="af-ZA" sz="1200" b="1" kern="1200" dirty="0">
                <a:solidFill>
                  <a:schemeClr val="tx1"/>
                </a:solidFill>
                <a:effectLst/>
                <a:latin typeface="+mn-lt"/>
                <a:ea typeface="+mn-ea"/>
                <a:cs typeface="+mn-cs"/>
              </a:rPr>
              <a:t>om aandag te gee en help jou om in die klas te fokus</a:t>
            </a:r>
            <a:r>
              <a:rPr lang="af-ZA" sz="1200" kern="1200" dirty="0">
                <a:solidFill>
                  <a:schemeClr val="tx1"/>
                </a:solidFill>
                <a:effectLst/>
                <a:latin typeface="+mn-lt"/>
                <a:ea typeface="+mn-ea"/>
                <a:cs typeface="+mn-cs"/>
              </a:rPr>
              <a:t> (of tydens die lees van 'n handboek). Dit help jou om te leer. Studies toon dat om aktief met die onderwerp om te gaan deur te luister en dan op te som wat jy hoor, help jou om die inligting later te verstaan en te onthou.</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Trek 'n linker kantlyn op ‘n bladsy. Gebruik hierdie spasie om die hoofpunte te plaas sodra jy aantekeninge gemaak het. Dit is baie nuttig met vakke waar baie notas in 'n les neergeskryf moet word.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124C9-8E32-43CA-A229-F55A4F056E0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808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16</a:t>
            </a:r>
          </a:p>
          <a:p>
            <a:endParaRPr lang="en-US" dirty="0"/>
          </a:p>
          <a:p>
            <a:pPr marL="171450" indent="-171450">
              <a:buFont typeface="Arial" panose="020B0604020202020204" pitchFamily="34" charset="0"/>
              <a:buChar char="•"/>
            </a:pPr>
            <a:r>
              <a:rPr lang="nl-NL" sz="1200" kern="1200" dirty="0">
                <a:solidFill>
                  <a:schemeClr val="tx1"/>
                </a:solidFill>
                <a:effectLst/>
                <a:latin typeface="+mn-lt"/>
                <a:ea typeface="+mn-ea"/>
                <a:cs typeface="+mn-cs"/>
              </a:rPr>
              <a:t>Gebruik kleure wanneer jy met diagramme of opsommings werk om die belangrikheid van sekere terme te beklemtoon. Dit is ook nuttig wanneer jy ontleed wat in 'n spesifieke vraag gevra word.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'n Indeks kom handig te pas as jy baie notas het en jy wil organiseer hoe om dit te vind. Jy kan ook 'n indeks gebruik om te kruisverwys tussen afdelings.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16</a:t>
            </a:fld>
            <a:endParaRPr lang="en-US"/>
          </a:p>
        </p:txBody>
      </p:sp>
    </p:spTree>
    <p:extLst>
      <p:ext uri="{BB962C8B-B14F-4D97-AF65-F5344CB8AC3E}">
        <p14:creationId xmlns:p14="http://schemas.microsoft.com/office/powerpoint/2010/main" val="3357397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17</a:t>
            </a:r>
          </a:p>
          <a:p>
            <a:endParaRPr lang="en-US" dirty="0"/>
          </a:p>
          <a:p>
            <a:pPr marL="171450" indent="-171450">
              <a:buFont typeface="Arial" panose="020B0604020202020204" pitchFamily="34" charset="0"/>
              <a:buChar char="•"/>
            </a:pPr>
            <a:r>
              <a:rPr lang="nl-NL" sz="1200" kern="1200" dirty="0">
                <a:solidFill>
                  <a:schemeClr val="tx1"/>
                </a:solidFill>
                <a:effectLst/>
                <a:latin typeface="+mn-lt"/>
                <a:ea typeface="+mn-ea"/>
                <a:cs typeface="+mn-cs"/>
              </a:rPr>
              <a:t>'n Witbord kan baie nuttig wees om oefeninge te doen, soos wiskunde of vakke waar daar 'n bietjie oefening of tekeninge is.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17</a:t>
            </a:fld>
            <a:endParaRPr lang="en-US"/>
          </a:p>
        </p:txBody>
      </p:sp>
    </p:spTree>
    <p:extLst>
      <p:ext uri="{BB962C8B-B14F-4D97-AF65-F5344CB8AC3E}">
        <p14:creationId xmlns:p14="http://schemas.microsoft.com/office/powerpoint/2010/main" val="1089947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18</a:t>
            </a:r>
          </a:p>
          <a:p>
            <a:endParaRPr lang="en-US" dirty="0"/>
          </a:p>
          <a:p>
            <a:r>
              <a:rPr lang="af-ZA" sz="1200" b="1" kern="1200" dirty="0">
                <a:solidFill>
                  <a:schemeClr val="tx1"/>
                </a:solidFill>
                <a:effectLst/>
                <a:latin typeface="+mn-lt"/>
                <a:ea typeface="+mn-ea"/>
                <a:cs typeface="+mn-cs"/>
              </a:rPr>
              <a:t>BREINKAARTE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Breinkaarte is 'n nuttige tegniek wat leer ondersteun, inligtingsopname verbeter, wys hoe verskillende feite en idees verband hou, en kreatiewe probleemoplossing verbeter.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Breinkaarte kan vir jou 'n effektiewe metode gee om aantekeninge te maak en opstelle te beplan. Dit sal jou help om die struktuur van 'n onderwerp, die belangrike feite en hoe dit gekoppel is, te sien.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Breinkaarte </a:t>
            </a:r>
            <a:r>
              <a:rPr lang="af-ZA" sz="1200" b="1" kern="1200" dirty="0">
                <a:solidFill>
                  <a:schemeClr val="tx1"/>
                </a:solidFill>
                <a:effectLst/>
                <a:latin typeface="+mn-lt"/>
                <a:ea typeface="+mn-ea"/>
                <a:cs typeface="+mn-cs"/>
              </a:rPr>
              <a:t>gebruik woorde en prente om sterk assosiasies te skep wat jou help om te onthou wat jy leer</a:t>
            </a:r>
            <a:r>
              <a:rPr lang="af-ZA" sz="1200" kern="1200" dirty="0">
                <a:solidFill>
                  <a:schemeClr val="tx1"/>
                </a:solidFill>
                <a:effectLst/>
                <a:latin typeface="+mn-lt"/>
                <a:ea typeface="+mn-ea"/>
                <a:cs typeface="+mn-cs"/>
              </a:rPr>
              <a:t>. Jy kan breinkaarte gebruik om 'n dinkskrum te hou, te beplan, te hersien en diesmeer.</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'n Breinkaart is 'n diagram wat gebruik word om woorde, idees, take of ander items voor te stel wat aan 'n sentrale sleutelwoord of idee gekoppel en gerangskik is. Breinkaarte word gebruik om idees te genereer, te visualiseer, te struktureer en te klassifiseer, en as 'n hulpmiddel om inligting te bestudeer en te organiseer, probleme op te los, besluite te neem en te skryf.</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Die elemente van 'n gegewe breinkaart word intuïtief gerangskik volgens die belangrikheid van die konsepte en word geklassifiseer in groeperings, vertakkings of gebiede, met die doel om semantiese of ander verbindings tussen gedeeltes van inligting voor te stel. Breinkaarte kan ook help om bestaande herinneringe te herroep.</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In 'n breinkaart is inligting gestruktureer op 'n manier wat weerspieël hoe die brein funksioneer.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18</a:t>
            </a:fld>
            <a:endParaRPr lang="en-US"/>
          </a:p>
        </p:txBody>
      </p:sp>
    </p:spTree>
    <p:extLst>
      <p:ext uri="{BB962C8B-B14F-4D97-AF65-F5344CB8AC3E}">
        <p14:creationId xmlns:p14="http://schemas.microsoft.com/office/powerpoint/2010/main" val="1111069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56503-1B78-066B-B3AA-16F50B759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0F2E7-2261-7462-3D94-2BC66999C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CCD67-38A3-4C01-FB02-B74141E1F34A}"/>
              </a:ext>
            </a:extLst>
          </p:cNvPr>
          <p:cNvSpPr>
            <a:spLocks noGrp="1"/>
          </p:cNvSpPr>
          <p:nvPr>
            <p:ph type="body" idx="1"/>
          </p:nvPr>
        </p:nvSpPr>
        <p:spPr/>
        <p:txBody>
          <a:bodyPr/>
          <a:lstStyle/>
          <a:p>
            <a:r>
              <a:rPr lang="en-US" dirty="0" err="1"/>
              <a:t>Skyfie</a:t>
            </a:r>
            <a:r>
              <a:rPr lang="en-US" dirty="0"/>
              <a:t> 19</a:t>
            </a:r>
          </a:p>
          <a:p>
            <a:endParaRPr lang="en-US" dirty="0"/>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Dinkskrum: Dit is </a:t>
            </a:r>
            <a:r>
              <a:rPr lang="af-ZA" sz="1200" b="0" kern="1200" dirty="0">
                <a:solidFill>
                  <a:schemeClr val="tx1"/>
                </a:solidFill>
                <a:effectLst/>
                <a:latin typeface="+mn-lt"/>
                <a:ea typeface="+mn-ea"/>
                <a:cs typeface="+mn-cs"/>
              </a:rPr>
              <a:t>'n ander woord vir breinkaarte - 'n VISUELE voorstelling van inligting en is nuttig wanneer onderwerpe aan mekaar gekoppel word.</a:t>
            </a:r>
            <a:endParaRPr lang="en-US" sz="1200" b="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BD65AA54-9DCD-5857-E656-706BFA1AC6E2}"/>
              </a:ext>
            </a:extLst>
          </p:cNvPr>
          <p:cNvSpPr>
            <a:spLocks noGrp="1"/>
          </p:cNvSpPr>
          <p:nvPr>
            <p:ph type="sldNum" sz="quarter" idx="5"/>
          </p:nvPr>
        </p:nvSpPr>
        <p:spPr/>
        <p:txBody>
          <a:bodyPr/>
          <a:lstStyle/>
          <a:p>
            <a:fld id="{664124C9-8E32-43CA-A229-F55A4F056E0E}" type="slidenum">
              <a:rPr lang="en-US" smtClean="0"/>
              <a:t>19</a:t>
            </a:fld>
            <a:endParaRPr lang="en-US"/>
          </a:p>
        </p:txBody>
      </p:sp>
    </p:spTree>
    <p:extLst>
      <p:ext uri="{BB962C8B-B14F-4D97-AF65-F5344CB8AC3E}">
        <p14:creationId xmlns:p14="http://schemas.microsoft.com/office/powerpoint/2010/main" val="270997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a:t>
            </a:r>
          </a:p>
          <a:p>
            <a:endParaRPr lang="en-US" dirty="0"/>
          </a:p>
          <a:p>
            <a:pPr marL="171450" indent="-171450">
              <a:buFont typeface="Arial" panose="020B0604020202020204" pitchFamily="34" charset="0"/>
              <a:buChar char="•"/>
            </a:pPr>
            <a:r>
              <a:rPr lang="af-ZA" sz="1200" kern="1200" dirty="0">
                <a:solidFill>
                  <a:schemeClr val="tx1"/>
                </a:solidFill>
                <a:effectLst/>
                <a:latin typeface="+mn-lt"/>
                <a:ea typeface="+mn-ea"/>
                <a:cs typeface="+mn-cs"/>
              </a:rPr>
              <a:t>Jy is net 'n paar weke weg van jou eerste stel eksamens / kontroletoetse vir graad 10. Eksamens kan baie stresvol wees as jy nie goed voorbereid is nie. Aan die ander kant kan dit ook baie lonend wees indien jy goed voorbereid is.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Ons gaan studiemetodes en studievaardighede bespreek. Hopelik sal iets wat jy vandag leer, jou help om voor te berei vir daardie eksamens in die komende weke.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KYK: Why do we need study skills?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u="sng" kern="1200" dirty="0">
                <a:solidFill>
                  <a:schemeClr val="tx1"/>
                </a:solidFill>
                <a:effectLst/>
                <a:latin typeface="+mn-lt"/>
                <a:ea typeface="+mn-ea"/>
                <a:cs typeface="+mn-cs"/>
                <a:hlinkClick r:id="rId3"/>
              </a:rPr>
              <a:t>https://www.youtube.com/watch?v=cM_-a7jxJLs</a:t>
            </a:r>
            <a:r>
              <a:rPr lang="en-ZA" sz="1200" b="1" u="sng" kern="1200" dirty="0">
                <a:solidFill>
                  <a:schemeClr val="tx1"/>
                </a:solidFill>
                <a:effectLst/>
                <a:latin typeface="+mn-lt"/>
                <a:ea typeface="+mn-ea"/>
                <a:cs typeface="+mn-cs"/>
              </a:rPr>
              <a:t> </a:t>
            </a:r>
            <a:r>
              <a:rPr lang="en-ZA" sz="1200" u="sng" kern="1200" dirty="0">
                <a:solidFill>
                  <a:schemeClr val="tx1"/>
                </a:solidFill>
                <a:effectLst/>
                <a:latin typeface="+mn-lt"/>
                <a:ea typeface="+mn-ea"/>
                <a:cs typeface="+mn-cs"/>
              </a:rPr>
              <a:t>(2 min)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2</a:t>
            </a:fld>
            <a:endParaRPr lang="en-US"/>
          </a:p>
        </p:txBody>
      </p:sp>
    </p:spTree>
    <p:extLst>
      <p:ext uri="{BB962C8B-B14F-4D97-AF65-F5344CB8AC3E}">
        <p14:creationId xmlns:p14="http://schemas.microsoft.com/office/powerpoint/2010/main" val="412466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20</a:t>
            </a:r>
          </a:p>
          <a:p>
            <a:endParaRPr lang="en-US" dirty="0"/>
          </a:p>
          <a:p>
            <a:r>
              <a:rPr lang="af-ZA" sz="1200" b="1" kern="1200" dirty="0">
                <a:solidFill>
                  <a:schemeClr val="tx1"/>
                </a:solidFill>
                <a:effectLst/>
                <a:latin typeface="+mn-lt"/>
                <a:ea typeface="+mn-ea"/>
                <a:cs typeface="+mn-cs"/>
              </a:rPr>
              <a:t>OPSOMMINGS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Ons maak gewoonlik opsommings om vir 'n toets of eksamen te studeer. Die doel is om leermateriaal te kondenseer sodat dit maklik geassimileer kan word en sodoende studietyd te verminder.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Opsommings leer leerders hoe om die belangrikste idees in 'n teks te onderskei, hoe om irrelevante inligting te ignoreer en hoe om die sentrale idees op 'n sinvolle manier te integreer. Om leerders te leer hoe om op te som, verbeter hul geheue van wat gelees word. </a:t>
            </a:r>
            <a:r>
              <a:rPr lang="af-ZA" sz="1200" kern="1200" dirty="0" err="1">
                <a:solidFill>
                  <a:schemeClr val="tx1"/>
                </a:solidFill>
                <a:effectLst/>
                <a:latin typeface="+mn-lt"/>
                <a:ea typeface="+mn-ea"/>
                <a:cs typeface="+mn-cs"/>
              </a:rPr>
              <a:t>Opsommingstrategieë</a:t>
            </a:r>
            <a:r>
              <a:rPr lang="af-ZA" sz="1200" kern="1200" dirty="0">
                <a:solidFill>
                  <a:schemeClr val="tx1"/>
                </a:solidFill>
                <a:effectLst/>
                <a:latin typeface="+mn-lt"/>
                <a:ea typeface="+mn-ea"/>
                <a:cs typeface="+mn-cs"/>
              </a:rPr>
              <a:t> kan in byna elke </a:t>
            </a:r>
            <a:r>
              <a:rPr lang="af-ZA" sz="1200" kern="1200" dirty="0" err="1">
                <a:solidFill>
                  <a:schemeClr val="tx1"/>
                </a:solidFill>
                <a:effectLst/>
                <a:latin typeface="+mn-lt"/>
                <a:ea typeface="+mn-ea"/>
                <a:cs typeface="+mn-cs"/>
              </a:rPr>
              <a:t>inhoudsarea</a:t>
            </a:r>
            <a:r>
              <a:rPr lang="af-ZA" sz="1200" kern="1200" dirty="0">
                <a:solidFill>
                  <a:schemeClr val="tx1"/>
                </a:solidFill>
                <a:effectLst/>
                <a:latin typeface="+mn-lt"/>
                <a:ea typeface="+mn-ea"/>
                <a:cs typeface="+mn-cs"/>
              </a:rPr>
              <a:t> gebruik word.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Opsommings behels die skryf van belangrikste dele van 'n teks, in jou eie woorde, op 'n baie korter manier. Die leer van opsommings maak, wys leerders hoe om die noodsaaklike idees in 'n teks te onderskei, hoe om irrelevante inligting te ignoreer en hoe om die sentrale idees op 'n sinvolle manier te integreer. Om leerders te leer hoe om op te som, verbeter hul geheue vir wat hulle lees en dien as 'n kontrole vir begrip. Opsommings is 'n komplekse vaardigheid wat mettertyd sal aanhou ontwikkel, aangesien leerders toenemend ingewikkelde tekste lees.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124C9-8E32-43CA-A229-F55A4F056E0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6113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21</a:t>
            </a:r>
          </a:p>
          <a:p>
            <a:endParaRPr lang="en-US" dirty="0"/>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KIES BELANGRIKE </a:t>
            </a:r>
            <a:r>
              <a:rPr lang="en-ZA" sz="1200" b="1" kern="1200" dirty="0" err="1">
                <a:solidFill>
                  <a:schemeClr val="tx1"/>
                </a:solidFill>
                <a:effectLst/>
                <a:latin typeface="+mn-lt"/>
                <a:ea typeface="+mn-ea"/>
                <a:cs typeface="+mn-cs"/>
              </a:rPr>
              <a:t>KONSEPTE</a:t>
            </a:r>
            <a:br>
              <a:rPr lang="af-ZA" sz="1200" b="1" kern="1200" dirty="0">
                <a:solidFill>
                  <a:schemeClr val="tx1"/>
                </a:solidFill>
                <a:effectLst/>
                <a:latin typeface="+mn-lt"/>
                <a:ea typeface="+mn-ea"/>
                <a:cs typeface="+mn-cs"/>
              </a:rPr>
            </a:br>
            <a:r>
              <a:rPr lang="af-ZA" sz="1200" kern="1200" dirty="0">
                <a:solidFill>
                  <a:schemeClr val="tx1"/>
                </a:solidFill>
                <a:effectLst/>
                <a:latin typeface="+mn-lt"/>
                <a:ea typeface="+mn-ea"/>
                <a:cs typeface="+mn-cs"/>
              </a:rPr>
              <a:t>Die identifisering van die konsepte of hoofidees in 'n tekshoofstuk kan uitdagend wees.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Identifiseer die volgende uit die paragraaf: Wie, Wat, Waar, Wanneer, Waarom en Hoe én lys dit. Skryf dan 'n sin of twee met behulp van hierdie terme. Dit sal vir jou die kernidee gee.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Lees die paragraaf en dink dan aan 'n vraag wat jy kan vra wat deur daardie paragraaf beantwoord sal word. Die vraag sal die hoofkonsep wees.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Identifiseer die hoofkonsepte in jou navorsingsvraag deur selfstandige naamwoorde te kies wat belangrik is vir die betekenis van jou vraag. Los woorde uit wat nie die soektog help nie, soos byvoeglike naamwoorde, bywoorde, voorsetsels en gewoonlik werkwoorde.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Sleutelbegrippe dui die hoofbegrippe, temas en/of idees aan. Baie van hierdie konsepte in handboeke is vetgedruk of kursief gedruk; maar nie almal is nie. Een manier om aan sleutelbegrippe te dink, is die woorde of frases wat bydra tot die algemene idee.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21</a:t>
            </a:fld>
            <a:endParaRPr lang="en-US"/>
          </a:p>
        </p:txBody>
      </p:sp>
    </p:spTree>
    <p:extLst>
      <p:ext uri="{BB962C8B-B14F-4D97-AF65-F5344CB8AC3E}">
        <p14:creationId xmlns:p14="http://schemas.microsoft.com/office/powerpoint/2010/main" val="300746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22</a:t>
            </a:r>
          </a:p>
          <a:p>
            <a:endParaRPr lang="en-US" dirty="0"/>
          </a:p>
          <a:p>
            <a:r>
              <a:rPr lang="af-ZA" sz="1200" b="1" kern="1200" dirty="0">
                <a:solidFill>
                  <a:schemeClr val="tx1"/>
                </a:solidFill>
                <a:effectLst/>
                <a:latin typeface="+mn-lt"/>
                <a:ea typeface="+mn-ea"/>
                <a:cs typeface="+mn-cs"/>
              </a:rPr>
              <a:t>FINALE GEDAGTES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Studies vereis strategieë wat gebruik kan word om die kanse op sukses te verhoog.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1" kern="1200" dirty="0">
                <a:solidFill>
                  <a:schemeClr val="tx1"/>
                </a:solidFill>
                <a:effectLst/>
                <a:latin typeface="+mn-lt"/>
                <a:ea typeface="+mn-ea"/>
                <a:cs typeface="+mn-cs"/>
              </a:rPr>
              <a:t>Dit is belangrik om te onthou dat elke leerder hul eie metodes het. Dit is belangrik om te vind wat by JOU pas!</a:t>
            </a:r>
            <a:r>
              <a:rPr lang="af-ZA" sz="1200" kern="1200" dirty="0">
                <a:solidFill>
                  <a:schemeClr val="tx1"/>
                </a:solidFill>
                <a:effectLst/>
                <a:latin typeface="+mn-lt"/>
                <a:ea typeface="+mn-ea"/>
                <a:cs typeface="+mn-cs"/>
              </a:rPr>
              <a:t> </a:t>
            </a:r>
            <a:r>
              <a:rPr lang="af-ZA" sz="1200" b="1" kern="1200" dirty="0">
                <a:solidFill>
                  <a:schemeClr val="tx1"/>
                </a:solidFill>
                <a:effectLst/>
                <a:latin typeface="+mn-lt"/>
                <a:ea typeface="+mn-ea"/>
                <a:cs typeface="+mn-cs"/>
              </a:rPr>
              <a:t>Wat vir een persoon werk, mag dalk nie vir 'n ander werk nie.</a:t>
            </a:r>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22</a:t>
            </a:fld>
            <a:endParaRPr lang="en-US"/>
          </a:p>
        </p:txBody>
      </p:sp>
    </p:spTree>
    <p:extLst>
      <p:ext uri="{BB962C8B-B14F-4D97-AF65-F5344CB8AC3E}">
        <p14:creationId xmlns:p14="http://schemas.microsoft.com/office/powerpoint/2010/main" val="123950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a:t>
            </a:r>
          </a:p>
          <a:p>
            <a:endParaRPr lang="en-US" dirty="0"/>
          </a:p>
          <a:p>
            <a:pPr marL="171450" indent="-171450">
              <a:buFont typeface="Arial" panose="020B0604020202020204" pitchFamily="34" charset="0"/>
              <a:buChar char="•"/>
            </a:pPr>
            <a:r>
              <a:rPr lang="af-ZA" sz="1200" kern="1200" dirty="0">
                <a:solidFill>
                  <a:schemeClr val="tx1"/>
                </a:solidFill>
                <a:effectLst/>
                <a:latin typeface="+mn-lt"/>
                <a:ea typeface="+mn-ea"/>
                <a:cs typeface="+mn-cs"/>
              </a:rPr>
              <a:t>Neem 'n oomblik en dink terug...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(Vra leerders:)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1" i="1" kern="1200" dirty="0">
                <a:solidFill>
                  <a:schemeClr val="tx1"/>
                </a:solidFill>
                <a:effectLst/>
                <a:latin typeface="+mn-lt"/>
                <a:ea typeface="+mn-ea"/>
                <a:cs typeface="+mn-cs"/>
              </a:rPr>
              <a:t>Neem 'n oomblik om terug te dink aan sommige van jou studiemetodes in die verlede...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b="1" i="1" kern="1200" dirty="0">
                <a:solidFill>
                  <a:schemeClr val="tx1"/>
                </a:solidFill>
                <a:effectLst/>
                <a:latin typeface="+mn-lt"/>
                <a:ea typeface="+mn-ea"/>
                <a:cs typeface="+mn-cs"/>
              </a:rPr>
              <a:t>Was jy voorbereid vir jou eksamens?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Het </a:t>
            </a:r>
            <a:r>
              <a:rPr lang="en-US" sz="1200" b="1" i="1" kern="1200" dirty="0" err="1">
                <a:solidFill>
                  <a:schemeClr val="tx1"/>
                </a:solidFill>
                <a:effectLst/>
                <a:latin typeface="+mn-lt"/>
                <a:ea typeface="+mn-ea"/>
                <a:cs typeface="+mn-cs"/>
              </a:rPr>
              <a:t>jy</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presteer</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soos</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jy</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gehoop</a:t>
            </a:r>
            <a:r>
              <a:rPr lang="en-US" sz="1200" b="1" i="1" kern="1200" dirty="0">
                <a:solidFill>
                  <a:schemeClr val="tx1"/>
                </a:solidFill>
                <a:effectLst/>
                <a:latin typeface="+mn-lt"/>
                <a:ea typeface="+mn-ea"/>
                <a:cs typeface="+mn-cs"/>
              </a:rPr>
              <a:t> het </a:t>
            </a:r>
            <a:r>
              <a:rPr lang="en-US" sz="1200" b="1" i="1" kern="1200" dirty="0" err="1">
                <a:solidFill>
                  <a:schemeClr val="tx1"/>
                </a:solidFill>
                <a:effectLst/>
                <a:latin typeface="+mn-lt"/>
                <a:ea typeface="+mn-ea"/>
                <a:cs typeface="+mn-cs"/>
              </a:rPr>
              <a:t>jy</a:t>
            </a:r>
            <a:r>
              <a:rPr lang="en-US" sz="1200" b="1" i="1" kern="1200" dirty="0">
                <a:solidFill>
                  <a:schemeClr val="tx1"/>
                </a:solidFill>
                <a:effectLst/>
                <a:latin typeface="+mn-lt"/>
                <a:ea typeface="+mn-ea"/>
                <a:cs typeface="+mn-cs"/>
              </a:rPr>
              <a:t> sou?</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Dit sal die bespreking aan die gang kry vir die komende skyfies.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3</a:t>
            </a:fld>
            <a:endParaRPr lang="en-US"/>
          </a:p>
        </p:txBody>
      </p:sp>
    </p:spTree>
    <p:extLst>
      <p:ext uri="{BB962C8B-B14F-4D97-AF65-F5344CB8AC3E}">
        <p14:creationId xmlns:p14="http://schemas.microsoft.com/office/powerpoint/2010/main" val="280129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err="1">
                <a:solidFill>
                  <a:schemeClr val="tx1"/>
                </a:solidFill>
                <a:effectLst/>
                <a:latin typeface="+mn-lt"/>
                <a:ea typeface="+mn-ea"/>
                <a:cs typeface="+mn-cs"/>
              </a:rPr>
              <a:t>Skyfie</a:t>
            </a:r>
            <a:r>
              <a:rPr lang="en-ZA" sz="1200" kern="1200" dirty="0">
                <a:solidFill>
                  <a:schemeClr val="tx1"/>
                </a:solidFill>
                <a:effectLst/>
                <a:latin typeface="+mn-lt"/>
                <a:ea typeface="+mn-ea"/>
                <a:cs typeface="+mn-cs"/>
              </a:rPr>
              <a:t> 4</a:t>
            </a: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Studievaardighede en studiemetodes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Om mee te begin – is </a:t>
            </a:r>
            <a:r>
              <a:rPr lang="af-ZA" sz="1200" b="1" kern="1200" dirty="0">
                <a:solidFill>
                  <a:schemeClr val="tx1"/>
                </a:solidFill>
                <a:effectLst/>
                <a:latin typeface="+mn-lt"/>
                <a:ea typeface="+mn-ea"/>
                <a:cs typeface="+mn-cs"/>
              </a:rPr>
              <a:t>studievaardighede</a:t>
            </a:r>
            <a:r>
              <a:rPr lang="af-ZA" sz="1200" kern="1200" dirty="0">
                <a:solidFill>
                  <a:schemeClr val="tx1"/>
                </a:solidFill>
                <a:effectLst/>
                <a:latin typeface="+mn-lt"/>
                <a:ea typeface="+mn-ea"/>
                <a:cs typeface="+mn-cs"/>
              </a:rPr>
              <a:t> en </a:t>
            </a:r>
            <a:r>
              <a:rPr lang="af-ZA" sz="1200" b="1" kern="1200" dirty="0">
                <a:solidFill>
                  <a:schemeClr val="tx1"/>
                </a:solidFill>
                <a:effectLst/>
                <a:latin typeface="+mn-lt"/>
                <a:ea typeface="+mn-ea"/>
                <a:cs typeface="+mn-cs"/>
              </a:rPr>
              <a:t>studiemetodes</a:t>
            </a:r>
            <a:r>
              <a:rPr lang="af-ZA" sz="1200" kern="1200" dirty="0">
                <a:solidFill>
                  <a:schemeClr val="tx1"/>
                </a:solidFill>
                <a:effectLst/>
                <a:latin typeface="+mn-lt"/>
                <a:ea typeface="+mn-ea"/>
                <a:cs typeface="+mn-cs"/>
              </a:rPr>
              <a:t> dieselfde konsep?</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'n Algemene wanopvatting is dat hulle dieselfde is, maar in werklikheid is dit twee baie verskillende konsepte.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Hoe 'n leerder studeer, speel 'n deurslaggewende rol in hul akademiese sukses. 'n Begrip van studievaardighede en studiemetodes verbeter hul kanse om goed te presteer.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Die belangrikste verskil tussen studievaardighede en studiemetodes is dat </a:t>
            </a:r>
            <a:r>
              <a:rPr lang="af-ZA" sz="1200" b="1" kern="1200" dirty="0">
                <a:solidFill>
                  <a:schemeClr val="tx1"/>
                </a:solidFill>
                <a:effectLst/>
                <a:latin typeface="+mn-lt"/>
                <a:ea typeface="+mn-ea"/>
                <a:cs typeface="+mn-cs"/>
              </a:rPr>
              <a:t>studievaardighede die benaderings is wat deur leerders gebruik word om hul studies te doen, terwyl studiemetodes die middele en maniere is om te studeer</a:t>
            </a:r>
            <a:r>
              <a:rPr lang="af-ZA" sz="1200" kern="1200" dirty="0">
                <a:solidFill>
                  <a:schemeClr val="tx1"/>
                </a:solidFill>
                <a:effectLst/>
                <a:latin typeface="+mn-lt"/>
                <a:ea typeface="+mn-ea"/>
                <a:cs typeface="+mn-cs"/>
              </a:rPr>
              <a:t>. Beide studievaardighede en -metodes word gebruik om suksesvolle en effektiewe leer te verkry.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Beide studievaardighede en studiemetodes word saam gebruik wanneer jy studeer. </a:t>
            </a:r>
            <a:r>
              <a:rPr lang="af-ZA" sz="1200" b="1" kern="1200" dirty="0">
                <a:solidFill>
                  <a:schemeClr val="tx1"/>
                </a:solidFill>
                <a:effectLst/>
                <a:latin typeface="+mn-lt"/>
                <a:ea typeface="+mn-ea"/>
                <a:cs typeface="+mn-cs"/>
              </a:rPr>
              <a:t>Dit is belangrik om te onthou dat elke persoon sy eie metodes het. Dit is belangrik om te vind wat by jou pas, want wat vir een persoon werk, werk dalk nie vir 'n ander nie.</a:t>
            </a:r>
          </a:p>
          <a:p>
            <a:pPr marL="171450" indent="-171450">
              <a:buFont typeface="Arial" panose="020B0604020202020204" pitchFamily="34" charset="0"/>
              <a:buChar char="•"/>
            </a:pPr>
            <a:endParaRPr lang="af-ZA"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f-ZA" sz="1200" kern="1200" dirty="0">
                <a:solidFill>
                  <a:schemeClr val="tx1"/>
                </a:solidFill>
                <a:effectLst/>
                <a:latin typeface="+mn-lt"/>
                <a:ea typeface="+mn-ea"/>
                <a:cs typeface="+mn-cs"/>
              </a:rPr>
              <a:t>Studievaardighede en studiemetodes is vaardighede wat gebruik sal word lank nadat jy skool voltooi het. Hulle is nie net iets wat jy vir nou moet weet nie.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64124C9-8E32-43CA-A229-F55A4F056E0E}" type="slidenum">
              <a:rPr lang="en-US" smtClean="0"/>
              <a:t>4</a:t>
            </a:fld>
            <a:endParaRPr lang="en-US"/>
          </a:p>
        </p:txBody>
      </p:sp>
    </p:spTree>
    <p:extLst>
      <p:ext uri="{BB962C8B-B14F-4D97-AF65-F5344CB8AC3E}">
        <p14:creationId xmlns:p14="http://schemas.microsoft.com/office/powerpoint/2010/main" val="380234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Skyfie</a:t>
            </a:r>
            <a:r>
              <a:rPr lang="en-US" dirty="0"/>
              <a:t> 5</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5</a:t>
            </a:fld>
            <a:endParaRPr lang="en-US"/>
          </a:p>
        </p:txBody>
      </p:sp>
    </p:spTree>
    <p:extLst>
      <p:ext uri="{BB962C8B-B14F-4D97-AF65-F5344CB8AC3E}">
        <p14:creationId xmlns:p14="http://schemas.microsoft.com/office/powerpoint/2010/main" val="329372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D899E-E472-7631-03B8-45F8A84F7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CF54E-45AA-6301-BAB1-4628E17FD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876693-E0C7-746C-6A9D-EE843D1ACA2F}"/>
              </a:ext>
            </a:extLst>
          </p:cNvPr>
          <p:cNvSpPr>
            <a:spLocks noGrp="1"/>
          </p:cNvSpPr>
          <p:nvPr>
            <p:ph type="body" idx="1"/>
          </p:nvPr>
        </p:nvSpPr>
        <p:spPr/>
        <p:txBody>
          <a:bodyPr/>
          <a:lstStyle/>
          <a:p>
            <a:r>
              <a:rPr lang="en-US" dirty="0" err="1"/>
              <a:t>Skyfie</a:t>
            </a:r>
            <a:r>
              <a:rPr lang="en-US" dirty="0"/>
              <a:t> 6</a:t>
            </a:r>
            <a:br>
              <a:rPr lang="en-US" dirty="0"/>
            </a:br>
            <a:br>
              <a:rPr lang="en-US" dirty="0"/>
            </a:br>
            <a:r>
              <a:rPr lang="af-ZA" sz="1200" b="1" kern="1200" dirty="0">
                <a:solidFill>
                  <a:schemeClr val="tx1"/>
                </a:solidFill>
                <a:effectLst/>
                <a:latin typeface="+mn-lt"/>
                <a:ea typeface="+mn-ea"/>
                <a:cs typeface="+mn-cs"/>
              </a:rPr>
              <a:t>Wat is studievaardighede?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Studievaardighede is die vaardighede wat jy nodig het om jou in staat te stel om doeltreffend te studeer en te leer</a:t>
            </a:r>
            <a:r>
              <a:rPr lang="af-ZA" sz="1200" u="sng" kern="1200" dirty="0">
                <a:solidFill>
                  <a:schemeClr val="tx1"/>
                </a:solidFill>
                <a:effectLst/>
                <a:latin typeface="+mn-lt"/>
                <a:ea typeface="+mn-ea"/>
                <a:cs typeface="+mn-cs"/>
              </a:rPr>
              <a:t>.</a:t>
            </a:r>
            <a:r>
              <a:rPr lang="af-ZA" sz="1200" kern="1200" dirty="0">
                <a:solidFill>
                  <a:schemeClr val="tx1"/>
                </a:solidFill>
                <a:effectLst/>
                <a:latin typeface="+mn-lt"/>
                <a:ea typeface="+mn-ea"/>
                <a:cs typeface="+mn-cs"/>
              </a:rPr>
              <a:t> Dit is 'n belangrike stel lewensvaardighede. Dit is jou vermoë om na inhoud te luister, te lees, te verstaan, te konsentreer en te organiseer.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Studievaardighede is </a:t>
            </a:r>
            <a:r>
              <a:rPr lang="af-ZA" sz="1200" b="1" kern="1200" dirty="0">
                <a:solidFill>
                  <a:schemeClr val="tx1"/>
                </a:solidFill>
                <a:effectLst/>
                <a:latin typeface="+mn-lt"/>
                <a:ea typeface="+mn-ea"/>
                <a:cs typeface="+mn-cs"/>
              </a:rPr>
              <a:t>'n verskeidenheid vaardighede wat die proses aanpak om nuwe inligting te organiseer en in te neem, inligting te behou of assesserings te hanteer</a:t>
            </a:r>
            <a:r>
              <a:rPr lang="af-ZA" sz="1200" kern="1200" dirty="0">
                <a:solidFill>
                  <a:schemeClr val="tx1"/>
                </a:solidFill>
                <a:effectLst/>
                <a:latin typeface="+mn-lt"/>
                <a:ea typeface="+mn-ea"/>
                <a:cs typeface="+mn-cs"/>
              </a:rPr>
              <a:t>. Dit is tegnieke wat op die meeste studierigtings aangeleer en toegepas kan word.</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Belangrikheid van studievaardighede: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Jy sal jou eie persoonlike benadering tot studie en leer ontwikkel op 'n manier wat aan u eie </a:t>
            </a:r>
            <a:r>
              <a:rPr lang="af-ZA" sz="1200" u="sng" kern="1200" dirty="0">
                <a:solidFill>
                  <a:schemeClr val="tx1"/>
                </a:solidFill>
                <a:effectLst/>
                <a:latin typeface="+mn-lt"/>
                <a:ea typeface="+mn-ea"/>
                <a:cs typeface="+mn-cs"/>
              </a:rPr>
              <a:t>individuele</a:t>
            </a:r>
            <a:r>
              <a:rPr lang="af-ZA" sz="1200" kern="1200" dirty="0">
                <a:solidFill>
                  <a:schemeClr val="tx1"/>
                </a:solidFill>
                <a:effectLst/>
                <a:latin typeface="+mn-lt"/>
                <a:ea typeface="+mn-ea"/>
                <a:cs typeface="+mn-cs"/>
              </a:rPr>
              <a:t> behoeftes voldoen. Soos jy jou studievaardighede ontwikkel, sal jy ontdek wat vir jou werk, en wat nie.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Studievaardighede is </a:t>
            </a:r>
            <a:r>
              <a:rPr lang="af-ZA" sz="1200" u="sng" kern="1200" dirty="0">
                <a:solidFill>
                  <a:schemeClr val="tx1"/>
                </a:solidFill>
                <a:effectLst/>
                <a:latin typeface="+mn-lt"/>
                <a:ea typeface="+mn-ea"/>
                <a:cs typeface="+mn-cs"/>
              </a:rPr>
              <a:t>nie vakspesifiek nie</a:t>
            </a:r>
            <a:r>
              <a:rPr lang="af-ZA" sz="1200" kern="1200" dirty="0">
                <a:solidFill>
                  <a:schemeClr val="tx1"/>
                </a:solidFill>
                <a:effectLst/>
                <a:latin typeface="+mn-lt"/>
                <a:ea typeface="+mn-ea"/>
                <a:cs typeface="+mn-cs"/>
              </a:rPr>
              <a:t> - dit is generies en kan gebruik word wanneer enige area bestudeer word. Jy moet die konsepte, teorieë en idees rondom jou spesifieke vakgebied verstaan. Om die meeste uit jou studies te haal, sal jy egter jou studievaardighede wil ontwikkel.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Jy moet </a:t>
            </a:r>
            <a:r>
              <a:rPr lang="af-ZA" sz="1200" u="sng" kern="1200" dirty="0">
                <a:solidFill>
                  <a:schemeClr val="tx1"/>
                </a:solidFill>
                <a:effectLst/>
                <a:latin typeface="+mn-lt"/>
                <a:ea typeface="+mn-ea"/>
                <a:cs typeface="+mn-cs"/>
              </a:rPr>
              <a:t>oefen</a:t>
            </a:r>
            <a:r>
              <a:rPr lang="af-ZA" sz="1200" kern="1200" dirty="0">
                <a:solidFill>
                  <a:schemeClr val="tx1"/>
                </a:solidFill>
                <a:effectLst/>
                <a:latin typeface="+mn-lt"/>
                <a:ea typeface="+mn-ea"/>
                <a:cs typeface="+mn-cs"/>
              </a:rPr>
              <a:t> en jou studievaardighede ontwikkel. Dit sal jou bewustheid van hoe jy studeer verhoog, en jy sal meer selfvertroue kry.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Studievaardighede is </a:t>
            </a:r>
            <a:r>
              <a:rPr lang="af-ZA" sz="1200" u="sng" kern="1200" dirty="0">
                <a:solidFill>
                  <a:schemeClr val="tx1"/>
                </a:solidFill>
                <a:effectLst/>
                <a:latin typeface="+mn-lt"/>
                <a:ea typeface="+mn-ea"/>
                <a:cs typeface="+mn-cs"/>
              </a:rPr>
              <a:t>oordraagbaar</a:t>
            </a:r>
            <a:r>
              <a:rPr lang="af-ZA" sz="1200" kern="1200" dirty="0">
                <a:solidFill>
                  <a:schemeClr val="tx1"/>
                </a:solidFill>
                <a:effectLst/>
                <a:latin typeface="+mn-lt"/>
                <a:ea typeface="+mn-ea"/>
                <a:cs typeface="+mn-cs"/>
              </a:rPr>
              <a:t> - jy sal dit ná skool saam met jou kan neem. Organisatoriese vaardighede, tydsbestuur, prioritisering, hoe om te analiseer, probleemoplossing en die selfdissipline is byvoorbeeld alles vaardighede wat jy eendag ná skool en in jou loopbaan gaan toepas!</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C51762BF-4D12-83ED-5CFA-113944983264}"/>
              </a:ext>
            </a:extLst>
          </p:cNvPr>
          <p:cNvSpPr>
            <a:spLocks noGrp="1"/>
          </p:cNvSpPr>
          <p:nvPr>
            <p:ph type="sldNum" sz="quarter" idx="5"/>
          </p:nvPr>
        </p:nvSpPr>
        <p:spPr/>
        <p:txBody>
          <a:bodyPr/>
          <a:lstStyle/>
          <a:p>
            <a:fld id="{664124C9-8E32-43CA-A229-F55A4F056E0E}" type="slidenum">
              <a:rPr lang="en-US" smtClean="0"/>
              <a:t>6</a:t>
            </a:fld>
            <a:endParaRPr lang="en-US"/>
          </a:p>
        </p:txBody>
      </p:sp>
    </p:spTree>
    <p:extLst>
      <p:ext uri="{BB962C8B-B14F-4D97-AF65-F5344CB8AC3E}">
        <p14:creationId xmlns:p14="http://schemas.microsoft.com/office/powerpoint/2010/main" val="40779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a:t>
            </a:r>
          </a:p>
          <a:p>
            <a:endParaRPr lang="en-US" dirty="0"/>
          </a:p>
          <a:p>
            <a:r>
              <a:rPr lang="af-ZA" sz="1200" b="1" kern="1200" dirty="0">
                <a:solidFill>
                  <a:schemeClr val="tx1"/>
                </a:solidFill>
                <a:effectLst/>
                <a:latin typeface="+mn-lt"/>
                <a:ea typeface="+mn-ea"/>
                <a:cs typeface="+mn-cs"/>
              </a:rPr>
              <a:t>LUISTER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Luister is die vermoë om boodskappe akkuraat te ontvang en te interpreteer in die kommunikasieproses.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Luister is die sleutel tot alle </a:t>
            </a:r>
            <a:r>
              <a:rPr lang="af-ZA" sz="1200" u="sng" kern="1200" dirty="0">
                <a:solidFill>
                  <a:schemeClr val="tx1"/>
                </a:solidFill>
                <a:effectLst/>
                <a:latin typeface="+mn-lt"/>
                <a:ea typeface="+mn-ea"/>
                <a:cs typeface="+mn-cs"/>
              </a:rPr>
              <a:t>effektiewe kommunikasie</a:t>
            </a:r>
            <a:r>
              <a:rPr lang="af-ZA" sz="1200" kern="1200" dirty="0">
                <a:solidFill>
                  <a:schemeClr val="tx1"/>
                </a:solidFill>
                <a:effectLst/>
                <a:latin typeface="+mn-lt"/>
                <a:ea typeface="+mn-ea"/>
                <a:cs typeface="+mn-cs"/>
              </a:rPr>
              <a:t>. Sonder die vermoë om effektief te luister, word boodskappe maklik verkeerd verstaan. As gevolg hiervan breek kommunikasie af en kan die sender van die boodskap maklik gefrustreerd of geïrriteerd raak.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u="sng" kern="1200" dirty="0">
                <a:solidFill>
                  <a:schemeClr val="tx1"/>
                </a:solidFill>
                <a:effectLst/>
                <a:latin typeface="+mn-lt"/>
                <a:ea typeface="+mn-ea"/>
                <a:cs typeface="+mn-cs"/>
              </a:rPr>
              <a:t>Voordele</a:t>
            </a:r>
            <a:r>
              <a:rPr lang="af-ZA" sz="1200" kern="1200" dirty="0">
                <a:solidFill>
                  <a:schemeClr val="tx1"/>
                </a:solidFill>
                <a:effectLst/>
                <a:latin typeface="+mn-lt"/>
                <a:ea typeface="+mn-ea"/>
                <a:cs typeface="+mn-cs"/>
              </a:rPr>
              <a:t> van 'n goeie luisteraar sluit in 'n groter aantal vriende en sosiale netwerke, verbeterde selfbeeld en selfvertroue, beter punte op skool en in akademiese werk, en selfs beter gesondheid en algemene welsyn.</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Luister is nie dieselfde as om te hoor nie: </a:t>
            </a: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Om te hoor verwys na die geluide wat in jou ore ingaan. Dit is 'n fisiese proses wat, mits jy geen gehoorprobleme het nie, outomaties plaasvind.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Luister verg egter meer as dit: dit verg fokus en gekonsentreerde inspanning, beide geestelik en soms ook fisies.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Luister beteken om nie net aandag te gee aan die storie nie, maar ook hoe dit vertel word, die gebruik van taal en stem, en hoe die ander persoon sy of haar liggaam gebruik. Met ander woorde, dit beteken om bewus te wees </a:t>
            </a:r>
            <a:r>
              <a:rPr lang="af-ZA" sz="1200" u="sng" kern="1200" dirty="0">
                <a:solidFill>
                  <a:schemeClr val="tx1"/>
                </a:solidFill>
                <a:effectLst/>
                <a:latin typeface="+mn-lt"/>
                <a:ea typeface="+mn-ea"/>
                <a:cs typeface="+mn-cs"/>
              </a:rPr>
              <a:t>van beide verbale en nie-verbale boodskappe</a:t>
            </a:r>
            <a:r>
              <a:rPr lang="af-ZA" sz="1200" kern="1200" dirty="0">
                <a:solidFill>
                  <a:schemeClr val="tx1"/>
                </a:solidFill>
                <a:effectLst/>
                <a:latin typeface="+mn-lt"/>
                <a:ea typeface="+mn-ea"/>
                <a:cs typeface="+mn-cs"/>
              </a:rPr>
              <a:t>. Jou vermoë om effektief te luister hang af van die mate waarin jy hierdie boodskappe waarneem en verstaan.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Luister is nie 'n passiewe proses nie. In werklikheid kan en moet die luisteraar ten minste net so betrokke wees by die proses as die spreker. Die frase '</a:t>
            </a:r>
            <a:r>
              <a:rPr lang="af-ZA" sz="1200" u="sng" kern="1200" dirty="0">
                <a:solidFill>
                  <a:schemeClr val="tx1"/>
                </a:solidFill>
                <a:effectLst/>
                <a:latin typeface="+mn-lt"/>
                <a:ea typeface="+mn-ea"/>
                <a:cs typeface="+mn-cs"/>
              </a:rPr>
              <a:t>aktiewe luister'</a:t>
            </a:r>
            <a:r>
              <a:rPr lang="af-ZA" sz="1200" kern="1200" dirty="0">
                <a:solidFill>
                  <a:schemeClr val="tx1"/>
                </a:solidFill>
                <a:effectLst/>
                <a:latin typeface="+mn-lt"/>
                <a:ea typeface="+mn-ea"/>
                <a:cs typeface="+mn-cs"/>
              </a:rPr>
              <a:t> word gebruik om hierdie proses om ten volle betrokke te beskryf.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124C9-8E32-43CA-A229-F55A4F056E0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642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8</a:t>
            </a:r>
          </a:p>
          <a:p>
            <a:endParaRPr lang="en-US" dirty="0"/>
          </a:p>
          <a:p>
            <a:r>
              <a:rPr lang="af-ZA" sz="1200" b="1" kern="1200" dirty="0">
                <a:solidFill>
                  <a:schemeClr val="tx1"/>
                </a:solidFill>
                <a:effectLst/>
                <a:latin typeface="+mn-lt"/>
                <a:ea typeface="+mn-ea"/>
                <a:cs typeface="+mn-cs"/>
              </a:rPr>
              <a:t>LEES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Wanneer jy studeer, is dit belangrik om effektief en doeltreffend te kan lees. Om doeltreffend en effektief te lees, beteken om te lees wat relevant is, sonder om tyd te mors en te kan verstaan, gebruik en onthou wat jy gelees het.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Voordat jy begin, verdeel die teks in hanteerbare stukke, soos 'n hoofstuk of onderwerp. Dit sal help om haalbare doelwitte te stel.</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Waarom is lees 'n belangrike studievaardigheid? </a:t>
            </a:r>
          </a:p>
          <a:p>
            <a:pPr marL="171450" indent="-171450">
              <a:buFont typeface="Arial" panose="020B0604020202020204" pitchFamily="34" charset="0"/>
              <a:buChar char="•"/>
            </a:pPr>
            <a:r>
              <a:rPr lang="af-ZA" sz="1200" kern="1200" dirty="0">
                <a:solidFill>
                  <a:schemeClr val="tx1"/>
                </a:solidFill>
                <a:effectLst/>
                <a:latin typeface="+mn-lt"/>
                <a:ea typeface="+mn-ea"/>
                <a:cs typeface="+mn-cs"/>
              </a:rPr>
              <a:t>Lees laat die verstand oor verskillende gebiede werk. Om mee te begin, behels dit begrip om die woorde wat jy lees, te verwerk.</a:t>
            </a:r>
            <a:br>
              <a:rPr lang="af-Z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Dit is moeilik om kennis op te doen sonder sterk leesvaardighede.</a:t>
            </a:r>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8</a:t>
            </a:fld>
            <a:endParaRPr lang="en-US"/>
          </a:p>
        </p:txBody>
      </p:sp>
    </p:spTree>
    <p:extLst>
      <p:ext uri="{BB962C8B-B14F-4D97-AF65-F5344CB8AC3E}">
        <p14:creationId xmlns:p14="http://schemas.microsoft.com/office/powerpoint/2010/main" val="224895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kern="1200" dirty="0" err="1">
                <a:solidFill>
                  <a:schemeClr val="tx1"/>
                </a:solidFill>
                <a:effectLst/>
                <a:latin typeface="+mn-lt"/>
                <a:ea typeface="+mn-ea"/>
                <a:cs typeface="+mn-cs"/>
              </a:rPr>
              <a:t>Skyfie</a:t>
            </a:r>
            <a:r>
              <a:rPr lang="en-ZA" sz="1200" b="0" kern="1200" dirty="0">
                <a:solidFill>
                  <a:schemeClr val="tx1"/>
                </a:solidFill>
                <a:effectLst/>
                <a:latin typeface="+mn-lt"/>
                <a:ea typeface="+mn-ea"/>
                <a:cs typeface="+mn-cs"/>
              </a:rPr>
              <a:t> 9</a:t>
            </a:r>
            <a:endParaRPr lang="en-US" sz="1200" b="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O-VLOK-H-LEESMETODE:</a:t>
            </a:r>
            <a:endParaRPr lang="en-US"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Wat is O-VLOK-H-LEESMETODE? </a:t>
            </a: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Dit is ‘n manier om handboeke te lees en te bestudeer. O-oorsig, V-Vrae, L-Lees, O-Opsom, K-Kontrole en H-Hersiening.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(‘n Ander metode is ook die VSL2H- metode; ‘n metode met een stap minder Dit is 'n akroniem vir: Vluglees (V), Stel Vrae (S), Lees (L), Herhaal (H) en Hersien.)</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Voordele van die gebruik van O-VLOK-H: </a:t>
            </a: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Dit is 'n aktiewe leerstrategie wat aangepas kan word om by 'n individu se studievoorkeure te pas. Dit bied 'n strategie om baie feitelike besonderhede te onthou, wat die hoeveelheid inligting wat vir eksamens herleer moet word, verminder. Dit moedig die skep van leerinhoud aan wat gebruik moet word tydens die voorbereiding vir eksamens. Dit help om foute of areas van verwarring te identifiseer.</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af-ZA" sz="1200" b="1" kern="1200" dirty="0">
                <a:solidFill>
                  <a:schemeClr val="tx1"/>
                </a:solidFill>
                <a:effectLst/>
                <a:latin typeface="+mn-lt"/>
                <a:ea typeface="+mn-ea"/>
                <a:cs typeface="+mn-cs"/>
              </a:rPr>
              <a:t>DIE METODE: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b="1" kern="1200" dirty="0">
                <a:solidFill>
                  <a:schemeClr val="tx1"/>
                </a:solidFill>
                <a:effectLst/>
                <a:latin typeface="+mn-lt"/>
                <a:ea typeface="+mn-ea"/>
                <a:cs typeface="+mn-cs"/>
              </a:rPr>
              <a:t>Stap 1:OORSIG:</a:t>
            </a:r>
            <a:r>
              <a:rPr lang="af-ZA" sz="1200" kern="1200" dirty="0">
                <a:solidFill>
                  <a:schemeClr val="tx1"/>
                </a:solidFill>
                <a:effectLst/>
                <a:latin typeface="+mn-lt"/>
                <a:ea typeface="+mn-ea"/>
                <a:cs typeface="+mn-cs"/>
              </a:rPr>
              <a:t> Lees die voorwoord en inleiding tot die teks en blaai deur die inhoudsopgawe en die indeks. Dit sal die hoofonderwerpe en die basiese organisasiestruktuur van die boek beskryf. Lees die inleiding en slot in elke hoofstuk en onderafdeling. Skandeer die titels en onderskrifte. Bestudeer die prente, kaarte of grafieke. Lees die opsomming en enige vrae in die hoofstuk.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b="1" kern="1200" dirty="0">
                <a:solidFill>
                  <a:schemeClr val="tx1"/>
                </a:solidFill>
                <a:effectLst/>
                <a:latin typeface="+mn-lt"/>
                <a:ea typeface="+mn-ea"/>
                <a:cs typeface="+mn-cs"/>
              </a:rPr>
              <a:t>Stap 2: VRAE: </a:t>
            </a:r>
            <a:r>
              <a:rPr lang="af-ZA" sz="1200" kern="1200" dirty="0">
                <a:solidFill>
                  <a:schemeClr val="tx1"/>
                </a:solidFill>
                <a:effectLst/>
                <a:latin typeface="+mn-lt"/>
                <a:ea typeface="+mn-ea"/>
                <a:cs typeface="+mn-cs"/>
              </a:rPr>
              <a:t>Neem die afdelingstitel, subtitel of die eerste sin van elke paragraaf en verander dit in 'n vraag. Byvoorbeeld: "Funksies van die rugmurg" word "Wat is die funksies van die rugmurg?"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b="1" kern="1200" dirty="0">
                <a:solidFill>
                  <a:schemeClr val="tx1"/>
                </a:solidFill>
                <a:effectLst/>
                <a:latin typeface="+mn-lt"/>
                <a:ea typeface="+mn-ea"/>
                <a:cs typeface="+mn-cs"/>
              </a:rPr>
              <a:t>Stap 3: LEES</a:t>
            </a:r>
            <a:r>
              <a:rPr lang="af-ZA" sz="1200" kern="1200" dirty="0">
                <a:solidFill>
                  <a:schemeClr val="tx1"/>
                </a:solidFill>
                <a:effectLst/>
                <a:latin typeface="+mn-lt"/>
                <a:ea typeface="+mn-ea"/>
                <a:cs typeface="+mn-cs"/>
              </a:rPr>
              <a:t>: Lees noukeurig en aktief deur 'n 'dialoog' met die teks te voer. Probeer om die antwoord op die vrae, wat jy geskep het, te vind en vra vrae terwyl jy lees. Wees versigtig om nie slegs die teks te deursoek op soek na die antwoord nie, aangesien jy ander belangrike inligting sal mis.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b="1" kern="1200" dirty="0">
                <a:solidFill>
                  <a:schemeClr val="tx1"/>
                </a:solidFill>
                <a:effectLst/>
                <a:latin typeface="+mn-lt"/>
                <a:ea typeface="+mn-ea"/>
                <a:cs typeface="+mn-cs"/>
              </a:rPr>
              <a:t>Stap 4: OPSOM:</a:t>
            </a:r>
            <a:r>
              <a:rPr lang="af-ZA" sz="1200" kern="1200" dirty="0">
                <a:solidFill>
                  <a:schemeClr val="tx1"/>
                </a:solidFill>
                <a:effectLst/>
                <a:latin typeface="+mn-lt"/>
                <a:ea typeface="+mn-ea"/>
                <a:cs typeface="+mn-cs"/>
              </a:rPr>
              <a:t> Sodra jy die lesinhoud verstaan, som dit in jou eie woorde op. Algemene metodes is om die teks uit te lig en / of te merk, of aantekeninge te maak, of 'n kombinasie van albei. Watter metodes jy ook al kies, dit is van kritieke belang om eers die inhoud te lees en te verstaan, en dan terug te gaan en op te som.</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b="1" kern="1200" dirty="0">
                <a:solidFill>
                  <a:schemeClr val="tx1"/>
                </a:solidFill>
                <a:effectLst/>
                <a:latin typeface="+mn-lt"/>
                <a:ea typeface="+mn-ea"/>
                <a:cs typeface="+mn-cs"/>
              </a:rPr>
              <a:t>Stap 5: KONTROLE: </a:t>
            </a:r>
            <a:r>
              <a:rPr lang="af-ZA" sz="1200" kern="1200" dirty="0">
                <a:solidFill>
                  <a:schemeClr val="tx1"/>
                </a:solidFill>
                <a:effectLst/>
                <a:latin typeface="+mn-lt"/>
                <a:ea typeface="+mn-ea"/>
                <a:cs typeface="+mn-cs"/>
              </a:rPr>
              <a:t>Maak die handboek toe en beantwoord die vraag wat jy geskep het in jou eie woorde. As jy nie die vraag kan beantwoord nie, lees die gedeelte weer totdat jy kan. As jy na 'n paar probeerslae steeds nie die vraag kan beantwoord nie, gaan dan na die volgende paar afdelings en kyk of dinge duideliker word. As dit nie help nie, moet jy dalk jou vraag verander. Probeer om dit breër of meer spesifiek te maak. As dit nie help om jou vraag te verander nie, kry hulp.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b="1" kern="1200" dirty="0">
                <a:solidFill>
                  <a:schemeClr val="tx1"/>
                </a:solidFill>
                <a:effectLst/>
                <a:latin typeface="+mn-lt"/>
                <a:ea typeface="+mn-ea"/>
                <a:cs typeface="+mn-cs"/>
              </a:rPr>
              <a:t>Stap 6: HERSIEN: </a:t>
            </a:r>
            <a:r>
              <a:rPr lang="af-ZA" sz="1200" kern="1200" dirty="0">
                <a:solidFill>
                  <a:schemeClr val="tx1"/>
                </a:solidFill>
                <a:effectLst/>
                <a:latin typeface="+mn-lt"/>
                <a:ea typeface="+mn-ea"/>
                <a:cs typeface="+mn-cs"/>
              </a:rPr>
              <a:t>Doen weekliks 'n deeglike oorsig van jou notas. Maak weeklikse hersieningstydperke effektief deur van vooraf alles deur te lees. Alhoewel die volume hersieningsmateriaal toeneem namate die kwartaal vorder, neem die hoeveelheid tyd wat nodig is om ouer materiaal te hersien, af. Nadat jy die inhoud van die eerste week 'n paar keer nagegaan het, sal dit slegs 'n paar minute neem om daardeur te blaai en die belangrikste punte te herroep.</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64124C9-8E32-43CA-A229-F55A4F056E0E}" type="slidenum">
              <a:rPr lang="en-US" smtClean="0"/>
              <a:t>9</a:t>
            </a:fld>
            <a:endParaRPr lang="en-US"/>
          </a:p>
        </p:txBody>
      </p:sp>
    </p:spTree>
    <p:extLst>
      <p:ext uri="{BB962C8B-B14F-4D97-AF65-F5344CB8AC3E}">
        <p14:creationId xmlns:p14="http://schemas.microsoft.com/office/powerpoint/2010/main" val="354337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09B7-EF9B-EA0F-A72C-20D5FAC67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D9631B-6057-2B19-2292-3E1D65FF62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011CA3-9748-F5E2-E015-DDFD42BE8AED}"/>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1D2A5306-3F63-28EB-B394-BBBCBEF70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F00C0-75CD-4D65-3990-B49A874607CE}"/>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280409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0676-ED8A-1B59-DEF1-C4AF3433B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2D519-F1D7-79EA-EC4A-8F299293A5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58A05-A427-667E-5046-1575EF2D6ED1}"/>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7B5A4B1A-38D8-3D08-3CA0-6F546DD17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420EB-D9FD-A958-064E-3181C095FFD6}"/>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258793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6043A8-6402-4446-4F4C-F0D9482BDB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2AA638-14A3-D6F9-32C2-525BB2A6A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563A6-E30B-BF7D-9F7F-7F07221F38A4}"/>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8CC26538-90E0-7074-CC21-1B77F8F8B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5195B-37D0-9949-B793-B4F6E07C0FC3}"/>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40044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9FE2-8154-2367-DDA7-D1127FA66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F9B4DE-16E1-83D7-015F-55F4D5FA6D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73988-9443-B1BA-A223-8A3E58EA8DDD}"/>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9E7F09F4-BEEC-C722-18FA-9382ACF57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0926A-AA5E-E595-338A-841286A790A8}"/>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55662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05AF-217C-686A-600A-482A2D04C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BE20AC-FB24-72BC-D395-9A08A227FC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A77978-1CFD-3570-1724-33995C41252B}"/>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B0684E02-E1A7-35F6-9543-5765FE43A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EA605-4E87-9FC4-BB5E-2BF75C810C49}"/>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101123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054A-9EAD-84D9-DBE7-FCFC005F5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CC92DB-0428-A056-5F4B-F6F30B22C3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E567F-98A8-BC9D-130F-049DA2C7D3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DAD053-14FA-228A-E0BB-0CB413D70499}"/>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6" name="Footer Placeholder 5">
            <a:extLst>
              <a:ext uri="{FF2B5EF4-FFF2-40B4-BE49-F238E27FC236}">
                <a16:creationId xmlns:a16="http://schemas.microsoft.com/office/drawing/2014/main" id="{582C0FCE-E5D0-970C-7D87-94F11E0EB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3BE11-40A6-5606-2255-6F259C79ED3E}"/>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40961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D949-50D2-082F-94B4-FAEF73C8F5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F70889-18F7-9E96-16A6-CD2473D9F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2F85F2-E086-DF21-5516-07BC6F4D8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0CA521-065B-789E-413D-FC39F774F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6B147-93FD-6FE3-9647-D5D1CC2B01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C37383-437C-EE74-5C89-040F7BFABB77}"/>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8" name="Footer Placeholder 7">
            <a:extLst>
              <a:ext uri="{FF2B5EF4-FFF2-40B4-BE49-F238E27FC236}">
                <a16:creationId xmlns:a16="http://schemas.microsoft.com/office/drawing/2014/main" id="{6B8677DF-238F-3E53-4727-5989125BD1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D97FB7-0C4C-D670-A0D1-F4E0A674051E}"/>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335332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3397-7D32-7DF0-A6F5-DB0F356BD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6F339A-427E-E662-1667-E036922671B5}"/>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4" name="Footer Placeholder 3">
            <a:extLst>
              <a:ext uri="{FF2B5EF4-FFF2-40B4-BE49-F238E27FC236}">
                <a16:creationId xmlns:a16="http://schemas.microsoft.com/office/drawing/2014/main" id="{03420B1A-50CC-A5E7-1E85-BDE3F9BE48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E9BBA4-C702-738D-AC3A-63FC58D41D10}"/>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220336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186FA-7A7E-F305-DCD0-0A93F82F3962}"/>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3" name="Footer Placeholder 2">
            <a:extLst>
              <a:ext uri="{FF2B5EF4-FFF2-40B4-BE49-F238E27FC236}">
                <a16:creationId xmlns:a16="http://schemas.microsoft.com/office/drawing/2014/main" id="{7E42715E-2DA5-105E-451F-610381D0A4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335B6A-409F-E561-E2D8-E8635DE59773}"/>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237554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2C9B-2CB1-F543-D3B5-00BB41A34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CCB363-BE17-474E-7504-3F16719BB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05C08-7687-B82F-CB32-63C96F75F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CD88E1-826E-9880-F7FA-668F38333838}"/>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6" name="Footer Placeholder 5">
            <a:extLst>
              <a:ext uri="{FF2B5EF4-FFF2-40B4-BE49-F238E27FC236}">
                <a16:creationId xmlns:a16="http://schemas.microsoft.com/office/drawing/2014/main" id="{5AEA765A-89EB-76BB-114D-41530F8C69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53C58-2D86-E68F-B809-627260875C23}"/>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205007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E73D-C261-BDAD-0AA1-0A05134E6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1157D-DC65-7A58-120D-9D8752554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3AB14F-AF43-C8C5-61F0-00D6ADA0C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4A6AB5-BA6F-053A-48FD-7659C87D9898}"/>
              </a:ext>
            </a:extLst>
          </p:cNvPr>
          <p:cNvSpPr>
            <a:spLocks noGrp="1"/>
          </p:cNvSpPr>
          <p:nvPr>
            <p:ph type="dt" sz="half" idx="10"/>
          </p:nvPr>
        </p:nvSpPr>
        <p:spPr/>
        <p:txBody>
          <a:bodyPr/>
          <a:lstStyle/>
          <a:p>
            <a:fld id="{828C84EF-BE78-40F6-8A6A-CE6A50A3BCDA}" type="datetimeFigureOut">
              <a:rPr lang="en-US" smtClean="0"/>
              <a:t>10/14/2025</a:t>
            </a:fld>
            <a:endParaRPr lang="en-US"/>
          </a:p>
        </p:txBody>
      </p:sp>
      <p:sp>
        <p:nvSpPr>
          <p:cNvPr id="6" name="Footer Placeholder 5">
            <a:extLst>
              <a:ext uri="{FF2B5EF4-FFF2-40B4-BE49-F238E27FC236}">
                <a16:creationId xmlns:a16="http://schemas.microsoft.com/office/drawing/2014/main" id="{16BD8793-7C3F-2798-EB9E-074A667BA3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8A8E6-9F52-4327-2508-754465556C06}"/>
              </a:ext>
            </a:extLst>
          </p:cNvPr>
          <p:cNvSpPr>
            <a:spLocks noGrp="1"/>
          </p:cNvSpPr>
          <p:nvPr>
            <p:ph type="sldNum" sz="quarter" idx="12"/>
          </p:nvPr>
        </p:nvSpPr>
        <p:spPr/>
        <p:txBody>
          <a:bodyPr/>
          <a:lstStyle/>
          <a:p>
            <a:fld id="{59C63B27-C794-4DEB-B865-B397128A79CD}" type="slidenum">
              <a:rPr lang="en-US" smtClean="0"/>
              <a:t>‹#›</a:t>
            </a:fld>
            <a:endParaRPr lang="en-US"/>
          </a:p>
        </p:txBody>
      </p:sp>
    </p:spTree>
    <p:extLst>
      <p:ext uri="{BB962C8B-B14F-4D97-AF65-F5344CB8AC3E}">
        <p14:creationId xmlns:p14="http://schemas.microsoft.com/office/powerpoint/2010/main" val="82006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18495-A7CC-546F-18C7-8D156BB7F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7E1A2C-66E0-CD1C-7B4C-9BDF1BB8EF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C8FFF-7105-BA4B-C3C6-E639CDEF32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8C84EF-BE78-40F6-8A6A-CE6A50A3BCDA}" type="datetimeFigureOut">
              <a:rPr lang="en-US" smtClean="0"/>
              <a:t>10/14/2025</a:t>
            </a:fld>
            <a:endParaRPr lang="en-US"/>
          </a:p>
        </p:txBody>
      </p:sp>
      <p:sp>
        <p:nvSpPr>
          <p:cNvPr id="5" name="Footer Placeholder 4">
            <a:extLst>
              <a:ext uri="{FF2B5EF4-FFF2-40B4-BE49-F238E27FC236}">
                <a16:creationId xmlns:a16="http://schemas.microsoft.com/office/drawing/2014/main" id="{2D5974BC-671F-7277-16BE-BBC9C24B4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C54B7F-5639-BF40-13A5-1C5D9ABF9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C63B27-C794-4DEB-B865-B397128A79CD}" type="slidenum">
              <a:rPr lang="en-US" smtClean="0"/>
              <a:t>‹#›</a:t>
            </a:fld>
            <a:endParaRPr lang="en-US"/>
          </a:p>
        </p:txBody>
      </p:sp>
    </p:spTree>
    <p:extLst>
      <p:ext uri="{BB962C8B-B14F-4D97-AF65-F5344CB8AC3E}">
        <p14:creationId xmlns:p14="http://schemas.microsoft.com/office/powerpoint/2010/main" val="703393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8.jpe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9.jpeg"/><Relationship Id="rId7" Type="http://schemas.openxmlformats.org/officeDocument/2006/relationships/diagramQuickStyle" Target="../diagrams/quickStyle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2.jpeg"/><Relationship Id="rId4" Type="http://schemas.openxmlformats.org/officeDocument/2006/relationships/image" Target="../media/image40.jpeg"/><Relationship Id="rId9" Type="http://schemas.microsoft.com/office/2007/relationships/diagramDrawing" Target="../diagrams/drawing9.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1.jpeg"/><Relationship Id="rId7" Type="http://schemas.openxmlformats.org/officeDocument/2006/relationships/diagramQuickStyle" Target="../diagrams/quickStyle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2.jpeg"/><Relationship Id="rId4" Type="http://schemas.openxmlformats.org/officeDocument/2006/relationships/image" Target="../media/image42.jpeg"/><Relationship Id="rId9" Type="http://schemas.microsoft.com/office/2007/relationships/diagramDrawing" Target="../diagrams/drawing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3.jpe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Elkd8D9stb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5.jpeg"/><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0AC5B-D6A0-3945-56F7-236F04C57BED}"/>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5400" dirty="0" err="1"/>
              <a:t>Studievaardighede</a:t>
            </a:r>
            <a:r>
              <a:rPr lang="en-US" sz="5400" dirty="0"/>
              <a:t> </a:t>
            </a:r>
            <a:r>
              <a:rPr lang="en-US" sz="5400" dirty="0" err="1"/>
              <a:t>en</a:t>
            </a:r>
            <a:r>
              <a:rPr lang="en-US" sz="5400" dirty="0"/>
              <a:t> </a:t>
            </a:r>
            <a:br>
              <a:rPr lang="en-US" sz="5400" dirty="0"/>
            </a:br>
            <a:r>
              <a:rPr lang="en-US" sz="5400" dirty="0" err="1"/>
              <a:t>Studiemetodes</a:t>
            </a:r>
            <a:endParaRPr lang="en-US" sz="6000" dirty="0"/>
          </a:p>
        </p:txBody>
      </p:sp>
      <p:sp>
        <p:nvSpPr>
          <p:cNvPr id="3" name="Content Placeholder 2">
            <a:extLst>
              <a:ext uri="{FF2B5EF4-FFF2-40B4-BE49-F238E27FC236}">
                <a16:creationId xmlns:a16="http://schemas.microsoft.com/office/drawing/2014/main" id="{CB3925FA-3B1B-16BB-732A-DAF020F15A69}"/>
              </a:ext>
            </a:extLst>
          </p:cNvPr>
          <p:cNvSpPr>
            <a:spLocks noGrp="1"/>
          </p:cNvSpPr>
          <p:nvPr>
            <p:ph idx="1"/>
          </p:nvPr>
        </p:nvSpPr>
        <p:spPr>
          <a:xfrm>
            <a:off x="6194715" y="3993227"/>
            <a:ext cx="5334931" cy="2189214"/>
          </a:xfrm>
        </p:spPr>
        <p:txBody>
          <a:bodyPr vert="horz" lIns="91440" tIns="45720" rIns="91440" bIns="45720" rtlCol="0">
            <a:normAutofit/>
          </a:bodyPr>
          <a:lstStyle/>
          <a:p>
            <a:pPr marL="0" indent="0" algn="ctr">
              <a:buNone/>
            </a:pPr>
            <a:r>
              <a:rPr lang="en-US" sz="2400" dirty="0" err="1"/>
              <a:t>Kwartaal</a:t>
            </a:r>
            <a:r>
              <a:rPr lang="en-US" sz="2400" dirty="0"/>
              <a:t> 2: Week 6 </a:t>
            </a:r>
            <a:r>
              <a:rPr lang="en-US" sz="2400" dirty="0" err="1"/>
              <a:t>en</a:t>
            </a:r>
            <a:r>
              <a:rPr lang="en-US" sz="2400" dirty="0"/>
              <a:t> 7</a:t>
            </a:r>
            <a:br>
              <a:rPr lang="en-US" sz="2400" dirty="0"/>
            </a:br>
            <a:r>
              <a:rPr lang="en-US" sz="2400" dirty="0"/>
              <a:t>Les 1</a:t>
            </a:r>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Free Library Wisdom photo and picture">
            <a:extLst>
              <a:ext uri="{FF2B5EF4-FFF2-40B4-BE49-F238E27FC236}">
                <a16:creationId xmlns:a16="http://schemas.microsoft.com/office/drawing/2014/main" id="{13900F0B-809D-337E-42D3-955D0169F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37" r="21513" b="-1"/>
          <a:stretch>
            <a:fillRect/>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BF58AC57-3385-BBB7-0AF5-59CC52619FD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04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EFA9E-F592-861C-AB4F-EE5C17401B0D}"/>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rPr>
              <a:t>Begrip</a:t>
            </a:r>
          </a:p>
        </p:txBody>
      </p:sp>
      <p:sp>
        <p:nvSpPr>
          <p:cNvPr id="21" name="Rectangle: Rounded Corners 2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Rectangle 1">
            <a:extLst>
              <a:ext uri="{FF2B5EF4-FFF2-40B4-BE49-F238E27FC236}">
                <a16:creationId xmlns:a16="http://schemas.microsoft.com/office/drawing/2014/main" id="{035E7808-931D-5296-4352-ABF18ACD382C}"/>
              </a:ext>
            </a:extLst>
          </p:cNvPr>
          <p:cNvGraphicFramePr>
            <a:graphicFrameLocks noGrp="1"/>
          </p:cNvGraphicFramePr>
          <p:nvPr>
            <p:ph idx="1"/>
            <p:extLst>
              <p:ext uri="{D42A27DB-BD31-4B8C-83A1-F6EECF244321}">
                <p14:modId xmlns:p14="http://schemas.microsoft.com/office/powerpoint/2010/main" val="185182792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107F849-2FA3-B23F-B3F5-4261DB85DC2E}"/>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2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6AFB-4034-09F8-DC7D-F7087EB5725C}"/>
              </a:ext>
            </a:extLst>
          </p:cNvPr>
          <p:cNvSpPr>
            <a:spLocks noGrp="1"/>
          </p:cNvSpPr>
          <p:nvPr>
            <p:ph type="title"/>
          </p:nvPr>
        </p:nvSpPr>
        <p:spPr>
          <a:xfrm>
            <a:off x="4078979" y="314692"/>
            <a:ext cx="5291663" cy="740386"/>
          </a:xfrm>
        </p:spPr>
        <p:txBody>
          <a:bodyPr anchor="b">
            <a:normAutofit/>
          </a:bodyPr>
          <a:lstStyle/>
          <a:p>
            <a:r>
              <a:rPr lang="en-US" sz="4000" dirty="0" err="1"/>
              <a:t>Konsentrasie</a:t>
            </a:r>
            <a:endParaRPr lang="en-US" sz="4000" dirty="0"/>
          </a:p>
        </p:txBody>
      </p:sp>
      <p:sp>
        <p:nvSpPr>
          <p:cNvPr id="4" name="AutoShape 2">
            <a:extLst>
              <a:ext uri="{FF2B5EF4-FFF2-40B4-BE49-F238E27FC236}">
                <a16:creationId xmlns:a16="http://schemas.microsoft.com/office/drawing/2014/main" id="{383BCDEF-480C-B17A-F5D5-350441234D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8" name="Content Placeholder 5">
            <a:extLst>
              <a:ext uri="{FF2B5EF4-FFF2-40B4-BE49-F238E27FC236}">
                <a16:creationId xmlns:a16="http://schemas.microsoft.com/office/drawing/2014/main" id="{317673EC-DC40-ADDE-A1CF-0BEF202E3593}"/>
              </a:ext>
            </a:extLst>
          </p:cNvPr>
          <p:cNvGraphicFramePr>
            <a:graphicFrameLocks noGrp="1"/>
          </p:cNvGraphicFramePr>
          <p:nvPr>
            <p:ph idx="1"/>
            <p:extLst>
              <p:ext uri="{D42A27DB-BD31-4B8C-83A1-F6EECF244321}">
                <p14:modId xmlns:p14="http://schemas.microsoft.com/office/powerpoint/2010/main" val="3048063338"/>
              </p:ext>
            </p:extLst>
          </p:nvPr>
        </p:nvGraphicFramePr>
        <p:xfrm>
          <a:off x="3953930" y="1230925"/>
          <a:ext cx="7755466" cy="5312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dog sitting in a field&#10;&#10;AI-generated content may be incorrect.">
            <a:extLst>
              <a:ext uri="{FF2B5EF4-FFF2-40B4-BE49-F238E27FC236}">
                <a16:creationId xmlns:a16="http://schemas.microsoft.com/office/drawing/2014/main" id="{F093503A-FE86-3EBB-BC71-E7E0E6D60CA1}"/>
              </a:ext>
            </a:extLst>
          </p:cNvPr>
          <p:cNvPicPr>
            <a:picLocks noChangeAspect="1"/>
          </p:cNvPicPr>
          <p:nvPr/>
        </p:nvPicPr>
        <p:blipFill>
          <a:blip r:embed="rId8"/>
          <a:srcRect l="32785" r="30861"/>
          <a:stretch>
            <a:fillRect/>
          </a:stretch>
        </p:blipFill>
        <p:spPr>
          <a:xfrm>
            <a:off x="0" y="41041"/>
            <a:ext cx="3587262" cy="6857990"/>
          </a:xfrm>
          <a:prstGeom prst="rect">
            <a:avLst/>
          </a:prstGeom>
          <a:effectLst/>
        </p:spPr>
      </p:pic>
      <p:pic>
        <p:nvPicPr>
          <p:cNvPr id="14" name="Picture 13">
            <a:extLst>
              <a:ext uri="{FF2B5EF4-FFF2-40B4-BE49-F238E27FC236}">
                <a16:creationId xmlns:a16="http://schemas.microsoft.com/office/drawing/2014/main" id="{16CFF7AB-832E-23CE-078F-359ED6240C7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78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descr="a pile of old photos and postcards sitting on top of each other">
            <a:extLst>
              <a:ext uri="{FF2B5EF4-FFF2-40B4-BE49-F238E27FC236}">
                <a16:creationId xmlns:a16="http://schemas.microsoft.com/office/drawing/2014/main" id="{FD62C12E-0AFF-B96E-DA64-222FD0229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45" b="319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8" name="Rectangle 717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D8626A-8EDF-2418-DEEC-BDA4FC29B46C}"/>
              </a:ext>
            </a:extLst>
          </p:cNvPr>
          <p:cNvSpPr>
            <a:spLocks noGrp="1"/>
          </p:cNvSpPr>
          <p:nvPr>
            <p:ph type="title"/>
          </p:nvPr>
        </p:nvSpPr>
        <p:spPr>
          <a:xfrm>
            <a:off x="838200" y="365125"/>
            <a:ext cx="3822189" cy="1899912"/>
          </a:xfrm>
        </p:spPr>
        <p:txBody>
          <a:bodyPr>
            <a:normAutofit/>
          </a:bodyPr>
          <a:lstStyle/>
          <a:p>
            <a:r>
              <a:rPr lang="en-US" sz="4000" dirty="0" err="1"/>
              <a:t>Geheue</a:t>
            </a:r>
            <a:endParaRPr lang="en-US" sz="4000" dirty="0"/>
          </a:p>
        </p:txBody>
      </p:sp>
      <p:sp>
        <p:nvSpPr>
          <p:cNvPr id="4" name="Rectangle 1">
            <a:extLst>
              <a:ext uri="{FF2B5EF4-FFF2-40B4-BE49-F238E27FC236}">
                <a16:creationId xmlns:a16="http://schemas.microsoft.com/office/drawing/2014/main" id="{AD9FBA17-A564-101A-3798-3553582105B8}"/>
              </a:ext>
            </a:extLst>
          </p:cNvPr>
          <p:cNvSpPr>
            <a:spLocks noGrp="1" noChangeArrowheads="1"/>
          </p:cNvSpPr>
          <p:nvPr>
            <p:ph idx="1"/>
          </p:nvPr>
        </p:nvSpPr>
        <p:spPr bwMode="auto">
          <a:xfrm>
            <a:off x="838200" y="2434201"/>
            <a:ext cx="3822189" cy="3742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indent="0" eaLnBrk="0" fontAlgn="base" hangingPunct="0">
              <a:spcBef>
                <a:spcPct val="0"/>
              </a:spcBef>
              <a:spcAft>
                <a:spcPts val="600"/>
              </a:spcAft>
              <a:buNone/>
            </a:pPr>
            <a:r>
              <a:rPr lang="nl-NL" sz="2000" dirty="0"/>
              <a:t>Laat jou toe om die inligting wat jy geleer het, te stoor en op te spoor.</a:t>
            </a:r>
          </a:p>
          <a:p>
            <a:pPr marL="0" indent="0" eaLnBrk="0" fontAlgn="base" hangingPunct="0">
              <a:spcBef>
                <a:spcPct val="0"/>
              </a:spcBef>
              <a:spcAft>
                <a:spcPts val="600"/>
              </a:spcAft>
              <a:buNone/>
            </a:pPr>
            <a:r>
              <a:rPr lang="en-US" altLang="en-US" sz="2000" b="1" dirty="0" err="1"/>
              <a:t>Korttermyngeheue</a:t>
            </a:r>
            <a:r>
              <a:rPr lang="en-US" altLang="en-US" sz="2000" b="1" dirty="0"/>
              <a:t> (</a:t>
            </a:r>
            <a:r>
              <a:rPr lang="en-US" altLang="en-US" sz="2000" b="1" dirty="0" err="1"/>
              <a:t>werkende</a:t>
            </a:r>
            <a:r>
              <a:rPr lang="en-US" altLang="en-US" sz="2000" b="1" dirty="0"/>
              <a:t> </a:t>
            </a:r>
            <a:r>
              <a:rPr lang="en-US" altLang="en-US" sz="2000" b="1" dirty="0" err="1"/>
              <a:t>geheue</a:t>
            </a:r>
            <a:r>
              <a:rPr lang="en-US" altLang="en-US" sz="2000" b="1" dirty="0"/>
              <a:t>): </a:t>
            </a:r>
            <a:r>
              <a:rPr lang="nl-NL" altLang="en-US" sz="2000" dirty="0"/>
              <a:t>hou inligting terwyl dit gebruik word, voordat dit weggegooi of oorgedra word.</a:t>
            </a:r>
          </a:p>
          <a:p>
            <a:pPr marL="0" indent="0" eaLnBrk="0" fontAlgn="base" hangingPunct="0">
              <a:spcBef>
                <a:spcPct val="0"/>
              </a:spcBef>
              <a:spcAft>
                <a:spcPts val="600"/>
              </a:spcAft>
              <a:buNone/>
            </a:pPr>
            <a:r>
              <a:rPr lang="en-US" altLang="en-US" sz="2000" b="1" dirty="0" err="1"/>
              <a:t>Langtermyngeheue</a:t>
            </a:r>
            <a:r>
              <a:rPr kumimoji="0" lang="en-US" altLang="en-US" sz="2000" b="0" i="0" u="none" strike="noStrike" cap="none" normalizeH="0" baseline="0" dirty="0">
                <a:ln>
                  <a:noFill/>
                </a:ln>
                <a:effectLst/>
              </a:rPr>
              <a:t>: </a:t>
            </a:r>
            <a:r>
              <a:rPr lang="nl-NL" altLang="en-US" sz="2000" dirty="0"/>
              <a:t>stoor inligting vir langer tydperke, soms jare.</a:t>
            </a:r>
            <a:endParaRPr kumimoji="0" lang="en-US" altLang="en-US" sz="2000" b="0" i="0" u="none" strike="noStrike" cap="none" normalizeH="0" baseline="0" dirty="0">
              <a:ln>
                <a:noFill/>
              </a:ln>
              <a:effectLst/>
            </a:endParaRPr>
          </a:p>
        </p:txBody>
      </p:sp>
      <p:pic>
        <p:nvPicPr>
          <p:cNvPr id="5" name="Picture 4">
            <a:extLst>
              <a:ext uri="{FF2B5EF4-FFF2-40B4-BE49-F238E27FC236}">
                <a16:creationId xmlns:a16="http://schemas.microsoft.com/office/drawing/2014/main" id="{CCDFCC45-8A5D-AC48-6309-DD7485BA06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04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2D9AA-2117-27F9-E713-0425DAF6549D}"/>
              </a:ext>
            </a:extLst>
          </p:cNvPr>
          <p:cNvSpPr>
            <a:spLocks noGrp="1"/>
          </p:cNvSpPr>
          <p:nvPr>
            <p:ph type="title"/>
          </p:nvPr>
        </p:nvSpPr>
        <p:spPr>
          <a:xfrm>
            <a:off x="4553733" y="548464"/>
            <a:ext cx="6798541" cy="1675623"/>
          </a:xfrm>
        </p:spPr>
        <p:txBody>
          <a:bodyPr anchor="b">
            <a:normAutofit/>
          </a:bodyPr>
          <a:lstStyle/>
          <a:p>
            <a:r>
              <a:rPr lang="en-US" sz="4000"/>
              <a:t>Organisasie en Tydsbestuur</a:t>
            </a:r>
          </a:p>
        </p:txBody>
      </p:sp>
      <p:pic>
        <p:nvPicPr>
          <p:cNvPr id="5" name="Picture 2" descr="Free Post It Notes Sticky Notes photo and picture">
            <a:extLst>
              <a:ext uri="{FF2B5EF4-FFF2-40B4-BE49-F238E27FC236}">
                <a16:creationId xmlns:a16="http://schemas.microsoft.com/office/drawing/2014/main" id="{479F9505-7006-A19C-FA20-4FB8D4457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416" r="29739" b="-1"/>
          <a:stretch>
            <a:fillRect/>
          </a:stretch>
        </p:blipFill>
        <p:spPr bwMode="auto">
          <a:xfrm>
            <a:off x="1" y="10"/>
            <a:ext cx="4196496"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D5B410-EE51-8DDF-D58D-FFDAACDC3BE2}"/>
              </a:ext>
            </a:extLst>
          </p:cNvPr>
          <p:cNvSpPr>
            <a:spLocks noGrp="1"/>
          </p:cNvSpPr>
          <p:nvPr>
            <p:ph idx="1"/>
          </p:nvPr>
        </p:nvSpPr>
        <p:spPr>
          <a:xfrm>
            <a:off x="4553734" y="2409830"/>
            <a:ext cx="6798539" cy="3705217"/>
          </a:xfrm>
        </p:spPr>
        <p:txBody>
          <a:bodyPr>
            <a:normAutofit/>
          </a:bodyPr>
          <a:lstStyle/>
          <a:p>
            <a:pPr marL="0" indent="0">
              <a:buNone/>
            </a:pPr>
            <a:r>
              <a:rPr lang="en-US" sz="1700" b="1"/>
              <a:t>Organisasie</a:t>
            </a:r>
            <a:r>
              <a:rPr lang="en-US" sz="1700"/>
              <a:t>: </a:t>
            </a:r>
            <a:r>
              <a:rPr lang="nl-NL" sz="1700"/>
              <a:t>Hou jou werkspasie netjies, wees vry van afleidings</a:t>
            </a:r>
          </a:p>
          <a:p>
            <a:pPr marL="0" indent="0">
              <a:buNone/>
            </a:pPr>
            <a:r>
              <a:rPr lang="en-US" sz="1700"/>
              <a:t>Maak gebruik van </a:t>
            </a:r>
            <a:r>
              <a:rPr lang="en-US" sz="1700" b="1"/>
              <a:t>SMART doelwitte</a:t>
            </a:r>
          </a:p>
          <a:p>
            <a:pPr marL="0" indent="0">
              <a:buNone/>
            </a:pPr>
            <a:r>
              <a:rPr lang="en-US" sz="1700" b="1"/>
              <a:t>Tydsbestuur:</a:t>
            </a:r>
          </a:p>
          <a:p>
            <a:r>
              <a:rPr lang="nl-NL" sz="1700"/>
              <a:t>Beplan, stel doelwitte, sperdatums en prioriteite
Bestee die regte tyd aan die regte aktiwiteit
Strategie moet maklik wees om te beplan, te gebruik en vol te hou</a:t>
            </a:r>
          </a:p>
          <a:p>
            <a:pPr marL="0" indent="0">
              <a:buNone/>
            </a:pPr>
            <a:r>
              <a:rPr lang="en-US" sz="1700" b="1"/>
              <a:t>Voordele</a:t>
            </a:r>
          </a:p>
          <a:p>
            <a:r>
              <a:rPr lang="nl-NL" sz="1700"/>
              <a:t>Minder stres oor opdragte en eksamens
Meer tyd om dinge te doen waarvan jy hou
Meer balans en beheer in die lewe</a:t>
            </a:r>
            <a:endParaRPr lang="en-US" sz="1700"/>
          </a:p>
        </p:txBody>
      </p:sp>
      <p:pic>
        <p:nvPicPr>
          <p:cNvPr id="6" name="Picture 5">
            <a:extLst>
              <a:ext uri="{FF2B5EF4-FFF2-40B4-BE49-F238E27FC236}">
                <a16:creationId xmlns:a16="http://schemas.microsoft.com/office/drawing/2014/main" id="{C3B45D8E-6EC2-B17D-20C6-1BE350F81B9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0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78E5B-F20D-1972-F351-E71E92A2EAB0}"/>
              </a:ext>
            </a:extLst>
          </p:cNvPr>
          <p:cNvSpPr>
            <a:spLocks noGrp="1"/>
          </p:cNvSpPr>
          <p:nvPr>
            <p:ph type="title"/>
          </p:nvPr>
        </p:nvSpPr>
        <p:spPr>
          <a:xfrm>
            <a:off x="6600264" y="556994"/>
            <a:ext cx="4753535" cy="1672499"/>
          </a:xfrm>
        </p:spPr>
        <p:txBody>
          <a:bodyPr>
            <a:normAutofit/>
          </a:bodyPr>
          <a:lstStyle/>
          <a:p>
            <a:r>
              <a:rPr lang="en-US" sz="4000"/>
              <a:t>Studiemetodes</a:t>
            </a:r>
          </a:p>
        </p:txBody>
      </p:sp>
      <p:pic>
        <p:nvPicPr>
          <p:cNvPr id="6" name="Picture 6" descr="A stack of books sitting on top of a white shelf">
            <a:extLst>
              <a:ext uri="{FF2B5EF4-FFF2-40B4-BE49-F238E27FC236}">
                <a16:creationId xmlns:a16="http://schemas.microsoft.com/office/drawing/2014/main" id="{4F0DEC86-AF64-8FF7-3979-ADA26FF62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34" r="23957" b="-1"/>
          <a:stretch>
            <a:fillRect/>
          </a:stretch>
        </p:blipFill>
        <p:spPr bwMode="auto">
          <a:xfrm>
            <a:off x="-4642" y="10"/>
            <a:ext cx="3006061" cy="33396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miling boss working listening to relaxing music at the office">
            <a:extLst>
              <a:ext uri="{FF2B5EF4-FFF2-40B4-BE49-F238E27FC236}">
                <a16:creationId xmlns:a16="http://schemas.microsoft.com/office/drawing/2014/main" id="{2EA9B491-A8EA-41E6-05CD-5E2BC0536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0217"/>
          <a:stretch>
            <a:fillRect/>
          </a:stretch>
        </p:blipFill>
        <p:spPr bwMode="auto">
          <a:xfrm>
            <a:off x="3198068" y="10"/>
            <a:ext cx="2991088" cy="3339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65A20F-1B22-CD6A-44E5-2482F166F046}"/>
              </a:ext>
            </a:extLst>
          </p:cNvPr>
          <p:cNvPicPr>
            <a:picLocks noChangeAspect="1"/>
          </p:cNvPicPr>
          <p:nvPr/>
        </p:nvPicPr>
        <p:blipFill>
          <a:blip r:embed="rId5"/>
          <a:srcRect t="1403" r="1" b="26652"/>
          <a:stretch>
            <a:fillRect/>
          </a:stretch>
        </p:blipFill>
        <p:spPr>
          <a:xfrm>
            <a:off x="-2" y="3518351"/>
            <a:ext cx="6189158" cy="3339649"/>
          </a:xfrm>
          <a:prstGeom prst="rect">
            <a:avLst/>
          </a:prstGeom>
        </p:spPr>
      </p:pic>
      <p:sp>
        <p:nvSpPr>
          <p:cNvPr id="3" name="Content Placeholder 2">
            <a:extLst>
              <a:ext uri="{FF2B5EF4-FFF2-40B4-BE49-F238E27FC236}">
                <a16:creationId xmlns:a16="http://schemas.microsoft.com/office/drawing/2014/main" id="{E5644510-A7B5-0417-E9DB-C511307AEABB}"/>
              </a:ext>
            </a:extLst>
          </p:cNvPr>
          <p:cNvSpPr>
            <a:spLocks noGrp="1"/>
          </p:cNvSpPr>
          <p:nvPr>
            <p:ph idx="1"/>
          </p:nvPr>
        </p:nvSpPr>
        <p:spPr>
          <a:xfrm>
            <a:off x="6600265" y="2413645"/>
            <a:ext cx="4753534" cy="3694734"/>
          </a:xfrm>
        </p:spPr>
        <p:txBody>
          <a:bodyPr>
            <a:normAutofit fontScale="92500"/>
          </a:bodyPr>
          <a:lstStyle/>
          <a:p>
            <a:pPr marL="0" indent="0">
              <a:buNone/>
            </a:pPr>
            <a:r>
              <a:rPr lang="nl-NL" dirty="0"/>
              <a:t>Metodes en strategieë wat jy kan gebruik om te studeer en jou kanse op sukses te verhoog.</a:t>
            </a:r>
          </a:p>
          <a:p>
            <a:pPr marL="0" indent="0">
              <a:buNone/>
            </a:pPr>
            <a:endParaRPr lang="nl-NL" dirty="0"/>
          </a:p>
          <a:p>
            <a:pPr marL="0" indent="0">
              <a:buNone/>
            </a:pPr>
            <a:r>
              <a:rPr lang="af-ZA" dirty="0"/>
              <a:t>Sommige mense hou dalk daarvan om op 'n visuele manier te studeer, terwyl ander te verkies om te lees of te luister. </a:t>
            </a:r>
            <a:endParaRPr lang="en-US" dirty="0"/>
          </a:p>
        </p:txBody>
      </p:sp>
      <p:pic>
        <p:nvPicPr>
          <p:cNvPr id="8" name="Picture 7">
            <a:extLst>
              <a:ext uri="{FF2B5EF4-FFF2-40B4-BE49-F238E27FC236}">
                <a16:creationId xmlns:a16="http://schemas.microsoft.com/office/drawing/2014/main" id="{21DB6371-C883-4125-40EA-44DE7ABC0C9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7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3CD9339C-6712-E876-9B00-8735F023F136}"/>
              </a:ext>
            </a:extLst>
          </p:cNvPr>
          <p:cNvPicPr>
            <a:picLocks noChangeAspect="1"/>
          </p:cNvPicPr>
          <p:nvPr/>
        </p:nvPicPr>
        <p:blipFill>
          <a:blip r:embed="rId3">
            <a:alphaModFix amt="35000"/>
          </a:blip>
          <a:srcRect t="1150" b="1458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98CEC5C-2AB3-A8FD-7F43-E5DAC5A5159D}"/>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Maak </a:t>
            </a:r>
            <a:r>
              <a:rPr lang="en-US" dirty="0" err="1">
                <a:solidFill>
                  <a:srgbClr val="FFFFFF"/>
                </a:solidFill>
              </a:rPr>
              <a:t>Aantekeninge</a:t>
            </a:r>
            <a:endParaRPr lang="en-US" dirty="0">
              <a:solidFill>
                <a:srgbClr val="FFFFFF"/>
              </a:solidFill>
            </a:endParaRPr>
          </a:p>
        </p:txBody>
      </p:sp>
      <p:graphicFrame>
        <p:nvGraphicFramePr>
          <p:cNvPr id="8" name="Content Placeholder 5">
            <a:extLst>
              <a:ext uri="{FF2B5EF4-FFF2-40B4-BE49-F238E27FC236}">
                <a16:creationId xmlns:a16="http://schemas.microsoft.com/office/drawing/2014/main" id="{D8F55DD6-5D5D-9987-328A-9DECBBA2607A}"/>
              </a:ext>
            </a:extLst>
          </p:cNvPr>
          <p:cNvGraphicFramePr>
            <a:graphicFrameLocks noGrp="1"/>
          </p:cNvGraphicFramePr>
          <p:nvPr>
            <p:ph idx="1"/>
            <p:extLst>
              <p:ext uri="{D42A27DB-BD31-4B8C-83A1-F6EECF244321}">
                <p14:modId xmlns:p14="http://schemas.microsoft.com/office/powerpoint/2010/main" val="19637005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F37A5021-9803-EC58-C66F-B3EFA7F3A95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52881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3BA7-CA4B-FADD-B04D-52FF3777A465}"/>
              </a:ext>
            </a:extLst>
          </p:cNvPr>
          <p:cNvSpPr>
            <a:spLocks noGrp="1"/>
          </p:cNvSpPr>
          <p:nvPr>
            <p:ph type="title"/>
          </p:nvPr>
        </p:nvSpPr>
        <p:spPr>
          <a:xfrm>
            <a:off x="4654296" y="329184"/>
            <a:ext cx="6894576" cy="1783080"/>
          </a:xfrm>
        </p:spPr>
        <p:txBody>
          <a:bodyPr anchor="b">
            <a:normAutofit/>
          </a:bodyPr>
          <a:lstStyle/>
          <a:p>
            <a:r>
              <a:rPr lang="nl-NL" sz="5400" dirty="0"/>
              <a:t>Die gebruik van kleur en 'n indeks</a:t>
            </a:r>
            <a:endParaRPr lang="en-US" sz="5400" dirty="0"/>
          </a:p>
        </p:txBody>
      </p:sp>
      <p:pic>
        <p:nvPicPr>
          <p:cNvPr id="3" name="Picture 2">
            <a:extLst>
              <a:ext uri="{FF2B5EF4-FFF2-40B4-BE49-F238E27FC236}">
                <a16:creationId xmlns:a16="http://schemas.microsoft.com/office/drawing/2014/main" id="{47F6C16F-F8D9-84DE-BCE4-DC0B7B07E495}"/>
              </a:ext>
            </a:extLst>
          </p:cNvPr>
          <p:cNvPicPr>
            <a:picLocks noChangeAspect="1"/>
          </p:cNvPicPr>
          <p:nvPr/>
        </p:nvPicPr>
        <p:blipFill>
          <a:blip r:embed="rId3" cstate="print">
            <a:extLst>
              <a:ext uri="{28A0092B-C50C-407E-A947-70E740481C1C}">
                <a14:useLocalDpi xmlns:a14="http://schemas.microsoft.com/office/drawing/2010/main" val="0"/>
              </a:ext>
            </a:extLst>
          </a:blip>
          <a:srcRect l="35298" r="13939" b="19544"/>
          <a:stretch>
            <a:fillRect/>
          </a:stretch>
        </p:blipFill>
        <p:spPr>
          <a:xfrm>
            <a:off x="-9748" y="10"/>
            <a:ext cx="4051083" cy="4269718"/>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pic>
        <p:nvPicPr>
          <p:cNvPr id="6" name="Picture 5">
            <a:extLst>
              <a:ext uri="{FF2B5EF4-FFF2-40B4-BE49-F238E27FC236}">
                <a16:creationId xmlns:a16="http://schemas.microsoft.com/office/drawing/2014/main" id="{316F582F-1F0C-3C21-8305-E55D11BE2EA2}"/>
              </a:ext>
            </a:extLst>
          </p:cNvPr>
          <p:cNvPicPr>
            <a:picLocks noChangeAspect="1"/>
          </p:cNvPicPr>
          <p:nvPr/>
        </p:nvPicPr>
        <p:blipFill>
          <a:blip r:embed="rId4" cstate="print">
            <a:extLst>
              <a:ext uri="{28A0092B-C50C-407E-A947-70E740481C1C}">
                <a14:useLocalDpi xmlns:a14="http://schemas.microsoft.com/office/drawing/2010/main" val="0"/>
              </a:ext>
            </a:extLst>
          </a:blip>
          <a:srcRect l="20362" t="3830" r="2" b="19584"/>
          <a:stretch>
            <a:fillRect/>
          </a:stretch>
        </p:blipFill>
        <p:spPr>
          <a:xfrm>
            <a:off x="-1" y="4267200"/>
            <a:ext cx="4051083" cy="259079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graphicFrame>
        <p:nvGraphicFramePr>
          <p:cNvPr id="5" name="Content Placeholder 2">
            <a:extLst>
              <a:ext uri="{FF2B5EF4-FFF2-40B4-BE49-F238E27FC236}">
                <a16:creationId xmlns:a16="http://schemas.microsoft.com/office/drawing/2014/main" id="{D2144AF8-6967-008B-074D-58C6227F77BA}"/>
              </a:ext>
            </a:extLst>
          </p:cNvPr>
          <p:cNvGraphicFramePr>
            <a:graphicFrameLocks noGrp="1"/>
          </p:cNvGraphicFramePr>
          <p:nvPr>
            <p:ph idx="1"/>
            <p:extLst>
              <p:ext uri="{D42A27DB-BD31-4B8C-83A1-F6EECF244321}">
                <p14:modId xmlns:p14="http://schemas.microsoft.com/office/powerpoint/2010/main" val="2538398782"/>
              </p:ext>
            </p:extLst>
          </p:nvPr>
        </p:nvGraphicFramePr>
        <p:xfrm>
          <a:off x="4654296" y="2112264"/>
          <a:ext cx="6894576" cy="4416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96387741-B052-285A-A2A3-763E1DFEF19D}"/>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18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7DF6-D940-081E-44EB-50F2B13B6E56}"/>
              </a:ext>
            </a:extLst>
          </p:cNvPr>
          <p:cNvSpPr>
            <a:spLocks noGrp="1"/>
          </p:cNvSpPr>
          <p:nvPr>
            <p:ph type="title"/>
          </p:nvPr>
        </p:nvSpPr>
        <p:spPr>
          <a:xfrm>
            <a:off x="4654296" y="329184"/>
            <a:ext cx="6894576" cy="1783080"/>
          </a:xfrm>
        </p:spPr>
        <p:txBody>
          <a:bodyPr anchor="b">
            <a:normAutofit/>
          </a:bodyPr>
          <a:lstStyle/>
          <a:p>
            <a:r>
              <a:rPr lang="en-US" sz="5400" dirty="0" err="1"/>
              <a:t>Witborde</a:t>
            </a:r>
            <a:r>
              <a:rPr lang="en-US" sz="5400" dirty="0"/>
              <a:t>, </a:t>
            </a:r>
            <a:r>
              <a:rPr lang="en-US" sz="5400" dirty="0" err="1"/>
              <a:t>Merkers</a:t>
            </a:r>
            <a:r>
              <a:rPr lang="en-US" sz="5400" dirty="0"/>
              <a:t> &amp; </a:t>
            </a:r>
            <a:r>
              <a:rPr lang="en-US" sz="5400" dirty="0" err="1"/>
              <a:t>Aftrekpapier</a:t>
            </a:r>
            <a:endParaRPr lang="en-US" sz="5400" dirty="0"/>
          </a:p>
        </p:txBody>
      </p:sp>
      <p:pic>
        <p:nvPicPr>
          <p:cNvPr id="5" name="Picture 4">
            <a:extLst>
              <a:ext uri="{FF2B5EF4-FFF2-40B4-BE49-F238E27FC236}">
                <a16:creationId xmlns:a16="http://schemas.microsoft.com/office/drawing/2014/main" id="{A5A402B4-C4AF-B53E-6F47-4D6069E0F109}"/>
              </a:ext>
            </a:extLst>
          </p:cNvPr>
          <p:cNvPicPr>
            <a:picLocks noChangeAspect="1"/>
          </p:cNvPicPr>
          <p:nvPr/>
        </p:nvPicPr>
        <p:blipFill>
          <a:blip r:embed="rId3" cstate="print">
            <a:extLst>
              <a:ext uri="{28A0092B-C50C-407E-A947-70E740481C1C}">
                <a14:useLocalDpi xmlns:a14="http://schemas.microsoft.com/office/drawing/2010/main" val="0"/>
              </a:ext>
            </a:extLst>
          </a:blip>
          <a:srcRect l="24257" r="20998" b="19544"/>
          <a:stretch>
            <a:fillRect/>
          </a:stretch>
        </p:blipFill>
        <p:spPr>
          <a:xfrm>
            <a:off x="0" y="-1368"/>
            <a:ext cx="4226928" cy="4131038"/>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pic>
        <p:nvPicPr>
          <p:cNvPr id="3" name="Picture 2">
            <a:extLst>
              <a:ext uri="{FF2B5EF4-FFF2-40B4-BE49-F238E27FC236}">
                <a16:creationId xmlns:a16="http://schemas.microsoft.com/office/drawing/2014/main" id="{1FC3CC2E-3232-394A-8A61-1018306C92F7}"/>
              </a:ext>
            </a:extLst>
          </p:cNvPr>
          <p:cNvPicPr>
            <a:picLocks noChangeAspect="1"/>
          </p:cNvPicPr>
          <p:nvPr/>
        </p:nvPicPr>
        <p:blipFill>
          <a:blip r:embed="rId4" cstate="print">
            <a:extLst>
              <a:ext uri="{28A0092B-C50C-407E-A947-70E740481C1C}">
                <a14:useLocalDpi xmlns:a14="http://schemas.microsoft.com/office/drawing/2010/main" val="0"/>
              </a:ext>
            </a:extLst>
          </a:blip>
          <a:srcRect l="18343" r="3" b="20449"/>
          <a:stretch>
            <a:fillRect/>
          </a:stretch>
        </p:blipFill>
        <p:spPr>
          <a:xfrm>
            <a:off x="0" y="4109192"/>
            <a:ext cx="4226928" cy="2748798"/>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graphicFrame>
        <p:nvGraphicFramePr>
          <p:cNvPr id="9231" name="Content Placeholder 2">
            <a:extLst>
              <a:ext uri="{FF2B5EF4-FFF2-40B4-BE49-F238E27FC236}">
                <a16:creationId xmlns:a16="http://schemas.microsoft.com/office/drawing/2014/main" id="{B8BE8347-EC0D-1EC9-57C1-1558F64F655A}"/>
              </a:ext>
            </a:extLst>
          </p:cNvPr>
          <p:cNvGraphicFramePr>
            <a:graphicFrameLocks noGrp="1"/>
          </p:cNvGraphicFramePr>
          <p:nvPr>
            <p:ph idx="1"/>
            <p:extLst>
              <p:ext uri="{D42A27DB-BD31-4B8C-83A1-F6EECF244321}">
                <p14:modId xmlns:p14="http://schemas.microsoft.com/office/powerpoint/2010/main" val="1502379083"/>
              </p:ext>
            </p:extLst>
          </p:nvPr>
        </p:nvGraphicFramePr>
        <p:xfrm>
          <a:off x="4654296" y="2706624"/>
          <a:ext cx="6894576" cy="3483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a:extLst>
              <a:ext uri="{FF2B5EF4-FFF2-40B4-BE49-F238E27FC236}">
                <a16:creationId xmlns:a16="http://schemas.microsoft.com/office/drawing/2014/main" id="{685DD158-6884-94E6-1DE3-36A2E19A4D2C}"/>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860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close-up of a diagram&#10;&#10;AI-generated content may be incorrect.">
            <a:extLst>
              <a:ext uri="{FF2B5EF4-FFF2-40B4-BE49-F238E27FC236}">
                <a16:creationId xmlns:a16="http://schemas.microsoft.com/office/drawing/2014/main" id="{2FB043A9-526E-7405-8A0F-992961FAEC58}"/>
              </a:ext>
            </a:extLst>
          </p:cNvPr>
          <p:cNvPicPr>
            <a:picLocks noChangeAspect="1"/>
          </p:cNvPicPr>
          <p:nvPr/>
        </p:nvPicPr>
        <p:blipFill>
          <a:blip r:embed="rId3" cstate="print">
            <a:duotone>
              <a:prstClr val="black"/>
              <a:schemeClr val="tx2">
                <a:tint val="45000"/>
                <a:satMod val="400000"/>
              </a:schemeClr>
            </a:duotone>
            <a:alphaModFix amt="25000"/>
            <a:extLst>
              <a:ext uri="{28A0092B-C50C-407E-A947-70E740481C1C}">
                <a14:useLocalDpi xmlns:a14="http://schemas.microsoft.com/office/drawing/2010/main" val="0"/>
              </a:ext>
            </a:extLst>
          </a:blip>
          <a:srcRect t="2597" b="9168"/>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8A62AC5-356A-B38F-2145-77BFB8E0FA4C}"/>
              </a:ext>
            </a:extLst>
          </p:cNvPr>
          <p:cNvSpPr>
            <a:spLocks noGrp="1"/>
          </p:cNvSpPr>
          <p:nvPr>
            <p:ph type="title"/>
          </p:nvPr>
        </p:nvSpPr>
        <p:spPr>
          <a:xfrm>
            <a:off x="838200" y="365125"/>
            <a:ext cx="10515600" cy="1325563"/>
          </a:xfrm>
        </p:spPr>
        <p:txBody>
          <a:bodyPr>
            <a:normAutofit/>
          </a:bodyPr>
          <a:lstStyle/>
          <a:p>
            <a:r>
              <a:rPr lang="en-US" err="1"/>
              <a:t>Breinkaarte</a:t>
            </a:r>
            <a:endParaRPr lang="en-US"/>
          </a:p>
        </p:txBody>
      </p:sp>
      <p:graphicFrame>
        <p:nvGraphicFramePr>
          <p:cNvPr id="5" name="Diagram 4">
            <a:extLst>
              <a:ext uri="{FF2B5EF4-FFF2-40B4-BE49-F238E27FC236}">
                <a16:creationId xmlns:a16="http://schemas.microsoft.com/office/drawing/2014/main" id="{658DE733-3F1C-540D-EC4B-848E119B3532}"/>
              </a:ext>
            </a:extLst>
          </p:cNvPr>
          <p:cNvGraphicFramePr/>
          <p:nvPr>
            <p:extLst>
              <p:ext uri="{D42A27DB-BD31-4B8C-83A1-F6EECF244321}">
                <p14:modId xmlns:p14="http://schemas.microsoft.com/office/powerpoint/2010/main" val="1379955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FDA059FA-57ED-0EE3-6D73-E1B0E8C3F4B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83558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934A0-1777-9D37-0A90-7EDDEAA78D62}"/>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DFAB2B9-9A38-C817-B88A-27CA83B6EF89}"/>
              </a:ext>
            </a:extLst>
          </p:cNvPr>
          <p:cNvPicPr>
            <a:picLocks noChangeAspect="1"/>
          </p:cNvPicPr>
          <p:nvPr/>
        </p:nvPicPr>
        <p:blipFill>
          <a:blip r:embed="rId3">
            <a:alphaModFix amt="35000"/>
          </a:blip>
          <a:srcRect l="444"/>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845B7B1-AF40-5750-9F9E-30396C632F7B}"/>
              </a:ext>
            </a:extLst>
          </p:cNvPr>
          <p:cNvSpPr>
            <a:spLocks noGrp="1"/>
          </p:cNvSpPr>
          <p:nvPr>
            <p:ph type="title"/>
          </p:nvPr>
        </p:nvSpPr>
        <p:spPr>
          <a:xfrm>
            <a:off x="838200" y="365125"/>
            <a:ext cx="10515600" cy="1325563"/>
          </a:xfrm>
        </p:spPr>
        <p:txBody>
          <a:bodyPr>
            <a:normAutofit/>
          </a:bodyPr>
          <a:lstStyle/>
          <a:p>
            <a:r>
              <a:rPr lang="en-US">
                <a:solidFill>
                  <a:srgbClr val="FFFFFF"/>
                </a:solidFill>
              </a:rPr>
              <a:t>Dinkskrum</a:t>
            </a:r>
            <a:endParaRPr lang="en-US" dirty="0">
              <a:solidFill>
                <a:srgbClr val="FFFFFF"/>
              </a:solidFill>
            </a:endParaRPr>
          </a:p>
        </p:txBody>
      </p:sp>
      <p:sp>
        <p:nvSpPr>
          <p:cNvPr id="3" name="Content Placeholder 2">
            <a:extLst>
              <a:ext uri="{FF2B5EF4-FFF2-40B4-BE49-F238E27FC236}">
                <a16:creationId xmlns:a16="http://schemas.microsoft.com/office/drawing/2014/main" id="{A93CFE44-BEB7-4088-9B93-04433F6AF665}"/>
              </a:ext>
            </a:extLst>
          </p:cNvPr>
          <p:cNvSpPr>
            <a:spLocks noGrp="1"/>
          </p:cNvSpPr>
          <p:nvPr>
            <p:ph idx="1"/>
          </p:nvPr>
        </p:nvSpPr>
        <p:spPr>
          <a:xfrm>
            <a:off x="838200" y="1825625"/>
            <a:ext cx="10515600" cy="4351338"/>
          </a:xfrm>
        </p:spPr>
        <p:txBody>
          <a:bodyPr>
            <a:normAutofit/>
          </a:bodyPr>
          <a:lstStyle/>
          <a:p>
            <a:pPr marL="0" indent="0">
              <a:buNone/>
            </a:pPr>
            <a:r>
              <a:rPr lang="en-US" b="1">
                <a:solidFill>
                  <a:srgbClr val="FFFFFF"/>
                </a:solidFill>
              </a:rPr>
              <a:t>KYK: What is Mind Mapping</a:t>
            </a:r>
          </a:p>
          <a:p>
            <a:pPr marL="0" indent="0">
              <a:buNone/>
            </a:pPr>
            <a:r>
              <a:rPr lang="en-US">
                <a:solidFill>
                  <a:srgbClr val="FFFFFF"/>
                </a:solidFill>
                <a:hlinkClick r:id="rId4"/>
              </a:rPr>
              <a:t>https://www.youtube.com/watch?v=Elkd8D9stbQ</a:t>
            </a:r>
            <a:r>
              <a:rPr lang="en-US">
                <a:solidFill>
                  <a:srgbClr val="FFFFFF"/>
                </a:solidFill>
              </a:rPr>
              <a:t> (2 min 12 sek.) </a:t>
            </a:r>
          </a:p>
          <a:p>
            <a:pPr marL="0" indent="0">
              <a:buNone/>
            </a:pPr>
            <a:endParaRPr lang="en-US">
              <a:solidFill>
                <a:srgbClr val="FFFFFF"/>
              </a:solidFill>
            </a:endParaRPr>
          </a:p>
        </p:txBody>
      </p:sp>
      <p:pic>
        <p:nvPicPr>
          <p:cNvPr id="5" name="Picture 4">
            <a:extLst>
              <a:ext uri="{FF2B5EF4-FFF2-40B4-BE49-F238E27FC236}">
                <a16:creationId xmlns:a16="http://schemas.microsoft.com/office/drawing/2014/main" id="{AAB7EEB5-6DE7-C2CD-5FE7-EF439309643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854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9A13-91E5-401D-F45C-BF8F02FF71C4}"/>
              </a:ext>
            </a:extLst>
          </p:cNvPr>
          <p:cNvSpPr>
            <a:spLocks noGrp="1"/>
          </p:cNvSpPr>
          <p:nvPr>
            <p:ph type="title"/>
          </p:nvPr>
        </p:nvSpPr>
        <p:spPr>
          <a:xfrm>
            <a:off x="6823878" y="741391"/>
            <a:ext cx="4491821" cy="1616203"/>
          </a:xfrm>
        </p:spPr>
        <p:txBody>
          <a:bodyPr anchor="b">
            <a:normAutofit/>
          </a:bodyPr>
          <a:lstStyle/>
          <a:p>
            <a:r>
              <a:rPr lang="en-US" sz="3200"/>
              <a:t>Kontrole Toetse en </a:t>
            </a:r>
            <a:br>
              <a:rPr lang="en-US" sz="3200"/>
            </a:br>
            <a:r>
              <a:rPr lang="en-US" sz="3200"/>
              <a:t>Eksamens</a:t>
            </a:r>
          </a:p>
        </p:txBody>
      </p:sp>
      <p:pic>
        <p:nvPicPr>
          <p:cNvPr id="5" name="Picture 4">
            <a:extLst>
              <a:ext uri="{FF2B5EF4-FFF2-40B4-BE49-F238E27FC236}">
                <a16:creationId xmlns:a16="http://schemas.microsoft.com/office/drawing/2014/main" id="{E11D724B-5FDA-03AC-5095-26569218511A}"/>
              </a:ext>
            </a:extLst>
          </p:cNvPr>
          <p:cNvPicPr>
            <a:picLocks noChangeAspect="1"/>
          </p:cNvPicPr>
          <p:nvPr/>
        </p:nvPicPr>
        <p:blipFill>
          <a:blip r:embed="rId3"/>
          <a:srcRect l="24127" r="25873"/>
          <a:stretch>
            <a:fillRect/>
          </a:stretch>
        </p:blipFill>
        <p:spPr>
          <a:xfrm>
            <a:off x="20" y="10"/>
            <a:ext cx="6095980" cy="6857990"/>
          </a:xfrm>
          <a:prstGeom prst="rect">
            <a:avLst/>
          </a:prstGeom>
        </p:spPr>
      </p:pic>
      <p:grpSp>
        <p:nvGrpSpPr>
          <p:cNvPr id="17" name="Group 1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8" name="Rectangle 1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8E48FC1-7B75-DD7A-90B7-6CA7B3695F8F}"/>
              </a:ext>
            </a:extLst>
          </p:cNvPr>
          <p:cNvSpPr>
            <a:spLocks noGrp="1"/>
          </p:cNvSpPr>
          <p:nvPr>
            <p:ph idx="1"/>
          </p:nvPr>
        </p:nvSpPr>
        <p:spPr>
          <a:xfrm>
            <a:off x="6823878" y="2533476"/>
            <a:ext cx="4491820" cy="3447832"/>
          </a:xfrm>
        </p:spPr>
        <p:txBody>
          <a:bodyPr anchor="t">
            <a:normAutofit/>
          </a:bodyPr>
          <a:lstStyle/>
          <a:p>
            <a:pPr marL="0" indent="0">
              <a:buNone/>
            </a:pPr>
            <a:r>
              <a:rPr lang="en-US" sz="2000" b="1"/>
              <a:t>KYK: Why do we need study skills?</a:t>
            </a:r>
          </a:p>
          <a:p>
            <a:pPr marL="0" indent="0">
              <a:buNone/>
            </a:pPr>
            <a:r>
              <a:rPr lang="en-US" sz="2000"/>
              <a:t>https://www.youtube.com/watch?v=cM_-a7jxJLs (2 min)</a:t>
            </a:r>
          </a:p>
          <a:p>
            <a:pPr marL="0" indent="0">
              <a:buNone/>
            </a:pPr>
            <a:endParaRPr lang="en-US" sz="2000"/>
          </a:p>
        </p:txBody>
      </p:sp>
      <p:pic>
        <p:nvPicPr>
          <p:cNvPr id="6" name="Picture 5">
            <a:extLst>
              <a:ext uri="{FF2B5EF4-FFF2-40B4-BE49-F238E27FC236}">
                <a16:creationId xmlns:a16="http://schemas.microsoft.com/office/drawing/2014/main" id="{BFEA28F9-1F7E-A27D-FA7E-F6343EAACB4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888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Picture 8">
            <a:extLst>
              <a:ext uri="{FF2B5EF4-FFF2-40B4-BE49-F238E27FC236}">
                <a16:creationId xmlns:a16="http://schemas.microsoft.com/office/drawing/2014/main" id="{DF57F74A-4B00-048E-69BE-DAC800D6DCD8}"/>
              </a:ext>
            </a:extLst>
          </p:cNvPr>
          <p:cNvPicPr>
            <a:picLocks noChangeAspect="1"/>
          </p:cNvPicPr>
          <p:nvPr/>
        </p:nvPicPr>
        <p:blipFill>
          <a:blip r:embed="rId3">
            <a:alphaModFix amt="35000"/>
          </a:blip>
          <a:srcRect t="1431" b="14299"/>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21080F6-37DA-52A4-43B5-60CAC1FBA949}"/>
              </a:ext>
            </a:extLst>
          </p:cNvPr>
          <p:cNvSpPr>
            <a:spLocks noGrp="1"/>
          </p:cNvSpPr>
          <p:nvPr>
            <p:ph type="title"/>
          </p:nvPr>
        </p:nvSpPr>
        <p:spPr>
          <a:xfrm>
            <a:off x="838200" y="365125"/>
            <a:ext cx="10515600" cy="1325563"/>
          </a:xfrm>
        </p:spPr>
        <p:txBody>
          <a:bodyPr>
            <a:normAutofit/>
          </a:bodyPr>
          <a:lstStyle/>
          <a:p>
            <a:r>
              <a:rPr lang="en-US" dirty="0" err="1">
                <a:solidFill>
                  <a:srgbClr val="FFFFFF"/>
                </a:solidFill>
              </a:rPr>
              <a:t>Opsomming</a:t>
            </a:r>
            <a:endParaRPr lang="en-US" dirty="0">
              <a:solidFill>
                <a:srgbClr val="FFFFFF"/>
              </a:solidFill>
            </a:endParaRPr>
          </a:p>
        </p:txBody>
      </p:sp>
      <p:graphicFrame>
        <p:nvGraphicFramePr>
          <p:cNvPr id="8" name="Content Placeholder 5">
            <a:extLst>
              <a:ext uri="{FF2B5EF4-FFF2-40B4-BE49-F238E27FC236}">
                <a16:creationId xmlns:a16="http://schemas.microsoft.com/office/drawing/2014/main" id="{14D699A8-CB63-33BD-B4EC-79ADF8A18464}"/>
              </a:ext>
            </a:extLst>
          </p:cNvPr>
          <p:cNvGraphicFramePr>
            <a:graphicFrameLocks noGrp="1"/>
          </p:cNvGraphicFramePr>
          <p:nvPr>
            <p:ph idx="1"/>
            <p:extLst>
              <p:ext uri="{D42A27DB-BD31-4B8C-83A1-F6EECF244321}">
                <p14:modId xmlns:p14="http://schemas.microsoft.com/office/powerpoint/2010/main" val="8001586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205C0726-3F15-73D0-9110-B3D2D81E306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3683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8261AD-6047-5488-0B4A-3E563600EC5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Kies belangrike konsepte</a:t>
            </a:r>
          </a:p>
        </p:txBody>
      </p:sp>
      <p:graphicFrame>
        <p:nvGraphicFramePr>
          <p:cNvPr id="25" name="Rectangle 1">
            <a:extLst>
              <a:ext uri="{FF2B5EF4-FFF2-40B4-BE49-F238E27FC236}">
                <a16:creationId xmlns:a16="http://schemas.microsoft.com/office/drawing/2014/main" id="{CBFCEA1F-7E9F-BE5F-B880-3356B1E18232}"/>
              </a:ext>
            </a:extLst>
          </p:cNvPr>
          <p:cNvGraphicFramePr>
            <a:graphicFrameLocks noGrp="1"/>
          </p:cNvGraphicFramePr>
          <p:nvPr>
            <p:ph idx="1"/>
            <p:extLst>
              <p:ext uri="{D42A27DB-BD31-4B8C-83A1-F6EECF244321}">
                <p14:modId xmlns:p14="http://schemas.microsoft.com/office/powerpoint/2010/main" val="163688913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6878A34-9BEA-D7FF-F663-148BDBB6D505}"/>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351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silhouette of woman standing on seashore during sunset">
            <a:extLst>
              <a:ext uri="{FF2B5EF4-FFF2-40B4-BE49-F238E27FC236}">
                <a16:creationId xmlns:a16="http://schemas.microsoft.com/office/drawing/2014/main" id="{8208E250-D75B-2B48-D901-4D9CBD120E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4885" y="965199"/>
            <a:ext cx="3289174" cy="4927602"/>
          </a:xfrm>
          <a:prstGeom prst="rect">
            <a:avLst/>
          </a:prstGeom>
          <a:noFill/>
          <a:extLst>
            <a:ext uri="{909E8E84-426E-40DD-AFC4-6F175D3DCCD1}">
              <a14:hiddenFill xmlns:a14="http://schemas.microsoft.com/office/drawing/2010/main">
                <a:solidFill>
                  <a:srgbClr val="FFFFFF"/>
                </a:solidFill>
              </a14:hiddenFill>
            </a:ext>
          </a:extLst>
        </p:spPr>
      </p:pic>
      <p:sp>
        <p:nvSpPr>
          <p:cNvPr id="13321" name="Freeform: Shape 133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7477BBE-38E9-EB01-4F9D-3E0C67506C4C}"/>
              </a:ext>
            </a:extLst>
          </p:cNvPr>
          <p:cNvSpPr>
            <a:spLocks noGrp="1"/>
          </p:cNvSpPr>
          <p:nvPr>
            <p:ph type="title"/>
          </p:nvPr>
        </p:nvSpPr>
        <p:spPr>
          <a:xfrm>
            <a:off x="5759354" y="457201"/>
            <a:ext cx="5337270" cy="1835911"/>
          </a:xfrm>
        </p:spPr>
        <p:txBody>
          <a:bodyPr anchor="b">
            <a:normAutofit/>
          </a:bodyPr>
          <a:lstStyle/>
          <a:p>
            <a:r>
              <a:rPr lang="en-US" sz="5400" dirty="0">
                <a:solidFill>
                  <a:srgbClr val="FFFFFF"/>
                </a:solidFill>
              </a:rPr>
              <a:t>Finale </a:t>
            </a:r>
            <a:r>
              <a:rPr lang="en-US" sz="5400" dirty="0" err="1">
                <a:solidFill>
                  <a:srgbClr val="FFFFFF"/>
                </a:solidFill>
              </a:rPr>
              <a:t>Gedagtes</a:t>
            </a:r>
            <a:endParaRPr lang="en-US" sz="5400" dirty="0">
              <a:solidFill>
                <a:srgbClr val="FFFFFF"/>
              </a:solidFill>
            </a:endParaRPr>
          </a:p>
        </p:txBody>
      </p:sp>
      <p:sp>
        <p:nvSpPr>
          <p:cNvPr id="1332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BBCFCC-1332-7A94-158A-0B1EA320FC70}"/>
              </a:ext>
            </a:extLst>
          </p:cNvPr>
          <p:cNvSpPr>
            <a:spLocks noGrp="1"/>
          </p:cNvSpPr>
          <p:nvPr>
            <p:ph idx="1"/>
          </p:nvPr>
        </p:nvSpPr>
        <p:spPr>
          <a:xfrm>
            <a:off x="5759354" y="2798064"/>
            <a:ext cx="5461095" cy="3417611"/>
          </a:xfrm>
        </p:spPr>
        <p:txBody>
          <a:bodyPr anchor="t">
            <a:normAutofit/>
          </a:bodyPr>
          <a:lstStyle/>
          <a:p>
            <a:pPr marL="0" indent="0">
              <a:buNone/>
            </a:pPr>
            <a:r>
              <a:rPr lang="nl-NL" sz="2200" dirty="0">
                <a:solidFill>
                  <a:srgbClr val="FFFFFF"/>
                </a:solidFill>
              </a:rPr>
              <a:t>Beide studievaardighede en studiemetodes word saam gebruik wanneer jy studeer.</a:t>
            </a:r>
          </a:p>
          <a:p>
            <a:pPr marL="0" indent="0">
              <a:buNone/>
            </a:pPr>
            <a:endParaRPr lang="en-US" sz="2200" dirty="0">
              <a:solidFill>
                <a:srgbClr val="FFFFFF"/>
              </a:solidFill>
            </a:endParaRPr>
          </a:p>
          <a:p>
            <a:pPr marL="0" indent="0">
              <a:buNone/>
            </a:pPr>
            <a:r>
              <a:rPr lang="nl-NL" sz="2200" dirty="0">
                <a:solidFill>
                  <a:srgbClr val="FFFFFF"/>
                </a:solidFill>
              </a:rPr>
              <a:t>Dit is belangrik om uit te vind watter vaardighede en metodes die beste vir JOU werk.</a:t>
            </a:r>
            <a:endParaRPr lang="en-US" sz="2200" dirty="0">
              <a:solidFill>
                <a:srgbClr val="FFFFFF"/>
              </a:solidFill>
            </a:endParaRPr>
          </a:p>
        </p:txBody>
      </p:sp>
      <p:pic>
        <p:nvPicPr>
          <p:cNvPr id="4" name="Picture 3">
            <a:extLst>
              <a:ext uri="{FF2B5EF4-FFF2-40B4-BE49-F238E27FC236}">
                <a16:creationId xmlns:a16="http://schemas.microsoft.com/office/drawing/2014/main" id="{A418B70A-5654-05F3-C30D-3A116241628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90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59142-9D50-23A0-9948-05282CE2A5EB}"/>
              </a:ext>
            </a:extLst>
          </p:cNvPr>
          <p:cNvSpPr>
            <a:spLocks noGrp="1"/>
          </p:cNvSpPr>
          <p:nvPr>
            <p:ph type="title"/>
          </p:nvPr>
        </p:nvSpPr>
        <p:spPr>
          <a:xfrm>
            <a:off x="838200" y="459863"/>
            <a:ext cx="10515600" cy="1004594"/>
          </a:xfrm>
        </p:spPr>
        <p:txBody>
          <a:bodyPr>
            <a:normAutofit/>
          </a:bodyPr>
          <a:lstStyle/>
          <a:p>
            <a:pPr algn="ctr"/>
            <a:r>
              <a:rPr lang="nl-NL" sz="3600" dirty="0">
                <a:solidFill>
                  <a:srgbClr val="FFFFFF"/>
                </a:solidFill>
              </a:rPr>
              <a:t>Kom ons dink aan jou studiegewoontes in die verlede</a:t>
            </a:r>
            <a:endParaRPr lang="en-US" sz="3600" dirty="0">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9EC128-F3B2-29A7-9694-525126C65EDC}"/>
              </a:ext>
            </a:extLst>
          </p:cNvPr>
          <p:cNvGraphicFramePr>
            <a:graphicFrameLocks noGrp="1"/>
          </p:cNvGraphicFramePr>
          <p:nvPr>
            <p:ph idx="1"/>
            <p:extLst>
              <p:ext uri="{D42A27DB-BD31-4B8C-83A1-F6EECF244321}">
                <p14:modId xmlns:p14="http://schemas.microsoft.com/office/powerpoint/2010/main" val="8157238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6E3A435-B384-8267-D83D-17580F024202}"/>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09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63BE-3536-C02E-C328-A94BD6E88BD9}"/>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dirty="0" err="1"/>
              <a:t>Studievaardighede</a:t>
            </a:r>
            <a:r>
              <a:rPr lang="en-US" sz="4000" dirty="0"/>
              <a:t> &amp; </a:t>
            </a:r>
            <a:r>
              <a:rPr lang="en-US" sz="4000" dirty="0" err="1"/>
              <a:t>Studiemetodes</a:t>
            </a:r>
            <a:endParaRPr lang="en-US" sz="4000" kern="1200" dirty="0">
              <a:latin typeface="+mj-lt"/>
              <a:ea typeface="+mj-ea"/>
              <a:cs typeface="+mj-cs"/>
            </a:endParaRPr>
          </a:p>
        </p:txBody>
      </p:sp>
      <p:pic>
        <p:nvPicPr>
          <p:cNvPr id="1028" name="Picture 4" descr="Free Laptop Woman photo and picture">
            <a:extLst>
              <a:ext uri="{FF2B5EF4-FFF2-40B4-BE49-F238E27FC236}">
                <a16:creationId xmlns:a16="http://schemas.microsoft.com/office/drawing/2014/main" id="{8C86A76C-9B2D-CB11-4E39-F4BDC65E6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66" r="20734" b="-2"/>
          <a:stretch>
            <a:fill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F83AED37-21A0-89DE-2D99-9990ECAF6214}"/>
              </a:ext>
            </a:extLst>
          </p:cNvPr>
          <p:cNvGraphicFramePr>
            <a:graphicFrameLocks noGrp="1"/>
          </p:cNvGraphicFramePr>
          <p:nvPr>
            <p:ph idx="1"/>
            <p:extLst>
              <p:ext uri="{D42A27DB-BD31-4B8C-83A1-F6EECF244321}">
                <p14:modId xmlns:p14="http://schemas.microsoft.com/office/powerpoint/2010/main" val="785458351"/>
              </p:ext>
            </p:extLst>
          </p:nvPr>
        </p:nvGraphicFramePr>
        <p:xfrm>
          <a:off x="761802" y="1974716"/>
          <a:ext cx="4646905" cy="4533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8644BE1D-98A8-4F0F-9D33-5540B1B3CDF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72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ree a book training knowledge illustration">
            <a:extLst>
              <a:ext uri="{FF2B5EF4-FFF2-40B4-BE49-F238E27FC236}">
                <a16:creationId xmlns:a16="http://schemas.microsoft.com/office/drawing/2014/main" id="{4F729C26-67B8-C865-BF99-D8941C9FA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73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C5A965-D4FC-290B-2C02-605EF2FDD13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Studievaardighede</a:t>
            </a:r>
          </a:p>
        </p:txBody>
      </p:sp>
      <p:cxnSp>
        <p:nvCxnSpPr>
          <p:cNvPr id="23" name="Straight Connector 2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424351C-1BC9-A959-756F-2E6D6F10F29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41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F87A79-83E9-7FF8-E0B5-90B6D16AE36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91DB6-1212-5391-D75A-326D9FA4780A}"/>
              </a:ext>
            </a:extLst>
          </p:cNvPr>
          <p:cNvSpPr>
            <a:spLocks noGrp="1"/>
          </p:cNvSpPr>
          <p:nvPr>
            <p:ph type="title"/>
          </p:nvPr>
        </p:nvSpPr>
        <p:spPr>
          <a:xfrm>
            <a:off x="838200" y="459863"/>
            <a:ext cx="10515600" cy="1004594"/>
          </a:xfrm>
        </p:spPr>
        <p:txBody>
          <a:bodyPr>
            <a:normAutofit/>
          </a:bodyPr>
          <a:lstStyle/>
          <a:p>
            <a:pPr algn="ctr"/>
            <a:r>
              <a:rPr lang="en-US" dirty="0" err="1">
                <a:solidFill>
                  <a:srgbClr val="FFFFFF"/>
                </a:solidFill>
              </a:rPr>
              <a:t>Studievaardighede</a:t>
            </a:r>
            <a:endParaRPr lang="en-US" dirty="0">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0343161-1CD0-642B-D0EB-AB0B411C172F}"/>
              </a:ext>
            </a:extLst>
          </p:cNvPr>
          <p:cNvGraphicFramePr>
            <a:graphicFrameLocks noGrp="1"/>
          </p:cNvGraphicFramePr>
          <p:nvPr>
            <p:ph idx="1"/>
            <p:extLst>
              <p:ext uri="{D42A27DB-BD31-4B8C-83A1-F6EECF244321}">
                <p14:modId xmlns:p14="http://schemas.microsoft.com/office/powerpoint/2010/main" val="26885270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CC4D515-A645-3910-DCBA-65ACB7DD7E35}"/>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10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Content Placeholder 3">
            <a:extLst>
              <a:ext uri="{FF2B5EF4-FFF2-40B4-BE49-F238E27FC236}">
                <a16:creationId xmlns:a16="http://schemas.microsoft.com/office/drawing/2014/main" id="{E9021032-932D-81D7-5989-ACDED82865A4}"/>
              </a:ext>
            </a:extLst>
          </p:cNvPr>
          <p:cNvGraphicFramePr>
            <a:graphicFrameLocks noGrp="1"/>
          </p:cNvGraphicFramePr>
          <p:nvPr>
            <p:ph idx="1"/>
            <p:extLst>
              <p:ext uri="{D42A27DB-BD31-4B8C-83A1-F6EECF244321}">
                <p14:modId xmlns:p14="http://schemas.microsoft.com/office/powerpoint/2010/main" val="153267488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person sitting next to another person&#10;&#10;AI-generated content may be incorrect.">
            <a:extLst>
              <a:ext uri="{FF2B5EF4-FFF2-40B4-BE49-F238E27FC236}">
                <a16:creationId xmlns:a16="http://schemas.microsoft.com/office/drawing/2014/main" id="{BAFCEE49-B3BE-66EC-0A88-9905C3DB6150}"/>
              </a:ext>
            </a:extLst>
          </p:cNvPr>
          <p:cNvPicPr>
            <a:picLocks noChangeAspect="1"/>
          </p:cNvPicPr>
          <p:nvPr/>
        </p:nvPicPr>
        <p:blipFill>
          <a:blip r:embed="rId8"/>
          <a:srcRect l="20032" t="-1" r="33557" b="-1"/>
          <a:stretch>
            <a:fillRect/>
          </a:stretch>
        </p:blipFill>
        <p:spPr>
          <a:xfrm>
            <a:off x="0" y="-10160"/>
            <a:ext cx="4768190" cy="6858004"/>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pic>
        <p:nvPicPr>
          <p:cNvPr id="11" name="Picture 10">
            <a:extLst>
              <a:ext uri="{FF2B5EF4-FFF2-40B4-BE49-F238E27FC236}">
                <a16:creationId xmlns:a16="http://schemas.microsoft.com/office/drawing/2014/main" id="{DA03BA41-8A8C-2448-95F1-3FE35682B91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25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0FC8D69-6CC9-61E2-508F-13C560973EC8}"/>
              </a:ext>
            </a:extLst>
          </p:cNvPr>
          <p:cNvSpPr>
            <a:spLocks noGrp="1"/>
          </p:cNvSpPr>
          <p:nvPr>
            <p:ph type="title"/>
          </p:nvPr>
        </p:nvSpPr>
        <p:spPr>
          <a:xfrm>
            <a:off x="838201" y="365125"/>
            <a:ext cx="5393360" cy="1325563"/>
          </a:xfrm>
        </p:spPr>
        <p:txBody>
          <a:bodyPr>
            <a:normAutofit/>
          </a:bodyPr>
          <a:lstStyle/>
          <a:p>
            <a:r>
              <a:rPr lang="en-US" dirty="0"/>
              <a:t>Lees</a:t>
            </a:r>
          </a:p>
        </p:txBody>
      </p:sp>
      <p:sp>
        <p:nvSpPr>
          <p:cNvPr id="3090" name="Freeform: Shape 308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C246407-B578-A0F5-9E81-5544363C203E}"/>
              </a:ext>
            </a:extLst>
          </p:cNvPr>
          <p:cNvSpPr>
            <a:spLocks noGrp="1"/>
          </p:cNvSpPr>
          <p:nvPr>
            <p:ph idx="1"/>
          </p:nvPr>
        </p:nvSpPr>
        <p:spPr>
          <a:xfrm>
            <a:off x="838200" y="1825625"/>
            <a:ext cx="5393361" cy="4351338"/>
          </a:xfrm>
        </p:spPr>
        <p:txBody>
          <a:bodyPr>
            <a:normAutofit/>
          </a:bodyPr>
          <a:lstStyle/>
          <a:p>
            <a:pPr marL="0" indent="0">
              <a:buNone/>
            </a:pPr>
            <a:r>
              <a:rPr lang="nl-NL" dirty="0"/>
              <a:t>Effektiewe lees = fokus op wat relevant is, verstaan en onthou dit</a:t>
            </a:r>
          </a:p>
          <a:p>
            <a:pPr marL="0" indent="0">
              <a:buNone/>
            </a:pPr>
            <a:r>
              <a:rPr lang="nl-NL" dirty="0"/>
              <a:t>Verdeel teks in hanteerbare dele (hoofstukke, onderwerpe) vir duidelike doelwitte</a:t>
            </a:r>
          </a:p>
          <a:p>
            <a:pPr marL="0" indent="0">
              <a:buNone/>
            </a:pPr>
            <a:r>
              <a:rPr lang="en-US" b="1" dirty="0" err="1"/>
              <a:t>Waarom</a:t>
            </a:r>
            <a:r>
              <a:rPr lang="en-US" b="1" dirty="0"/>
              <a:t> is lees </a:t>
            </a:r>
            <a:r>
              <a:rPr lang="en-US" b="1" dirty="0" err="1"/>
              <a:t>belangrik</a:t>
            </a:r>
            <a:r>
              <a:rPr lang="en-US" b="1" dirty="0"/>
              <a:t>?</a:t>
            </a:r>
          </a:p>
          <a:p>
            <a:pPr lvl="1"/>
            <a:r>
              <a:rPr lang="nl-NL" dirty="0"/>
              <a:t>Versterk begrip en verwerking
Noodsaaklik om kennis op te doen</a:t>
            </a:r>
            <a:endParaRPr lang="en-US" dirty="0"/>
          </a:p>
        </p:txBody>
      </p:sp>
      <p:sp>
        <p:nvSpPr>
          <p:cNvPr id="3092" name="Oval 309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3076" name="Picture 4" descr="woman reading a book while sitting on black leather 3-seat couch">
            <a:extLst>
              <a:ext uri="{FF2B5EF4-FFF2-40B4-BE49-F238E27FC236}">
                <a16:creationId xmlns:a16="http://schemas.microsoft.com/office/drawing/2014/main" id="{B111C37A-1A3C-38D6-B97D-2981C05C3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25" r="17125"/>
          <a:stretch>
            <a:fillRect/>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3089" name="Freeform: Shape 308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091" name="Straight Connector 309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93" name="Freeform: Shape 309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95" name="Freeform: Shape 309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3ECFB2C1-F54E-748A-84A8-8C5E406533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73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62C3EC-71C7-1DEA-8C80-A2237B82D92C}"/>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O-VLOK-H- </a:t>
            </a:r>
            <a:r>
              <a:rPr lang="en-US" dirty="0" err="1">
                <a:solidFill>
                  <a:srgbClr val="FFFFFF"/>
                </a:solidFill>
              </a:rPr>
              <a:t>Leesmetode</a:t>
            </a:r>
            <a:endParaRPr lang="en-US" dirty="0">
              <a:solidFill>
                <a:srgbClr val="FFFFFF"/>
              </a:solidFill>
            </a:endParaRP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5" name="Rectangle 1">
            <a:extLst>
              <a:ext uri="{FF2B5EF4-FFF2-40B4-BE49-F238E27FC236}">
                <a16:creationId xmlns:a16="http://schemas.microsoft.com/office/drawing/2014/main" id="{D45D7D27-AA55-F91E-1FDE-60600A4C24D7}"/>
              </a:ext>
            </a:extLst>
          </p:cNvPr>
          <p:cNvGraphicFramePr>
            <a:graphicFrameLocks noGrp="1"/>
          </p:cNvGraphicFramePr>
          <p:nvPr>
            <p:ph idx="1"/>
            <p:extLst>
              <p:ext uri="{D42A27DB-BD31-4B8C-83A1-F6EECF244321}">
                <p14:modId xmlns:p14="http://schemas.microsoft.com/office/powerpoint/2010/main" val="4019586830"/>
              </p:ext>
            </p:extLst>
          </p:nvPr>
        </p:nvGraphicFramePr>
        <p:xfrm>
          <a:off x="6096000" y="820880"/>
          <a:ext cx="5257799" cy="488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6CB9C360-8642-CEF3-E19E-19D8E609D45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011745"/>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234676-865F-4B0D-8C7B-B68477DB4330}">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6D28EC49-A098-48B9-97E4-F1452A34B2DF}">
  <ds:schemaRefs>
    <ds:schemaRef ds:uri="http://schemas.microsoft.com/sharepoint/v3/contenttype/forms"/>
  </ds:schemaRefs>
</ds:datastoreItem>
</file>

<file path=customXml/itemProps3.xml><?xml version="1.0" encoding="utf-8"?>
<ds:datastoreItem xmlns:ds="http://schemas.openxmlformats.org/officeDocument/2006/customXml" ds:itemID="{5E66FF4E-FAE3-48FB-99D5-0CA118E991E9}"/>
</file>

<file path=docProps/app.xml><?xml version="1.0" encoding="utf-8"?>
<Properties xmlns="http://schemas.openxmlformats.org/officeDocument/2006/extended-properties" xmlns:vt="http://schemas.openxmlformats.org/officeDocument/2006/docPropsVTypes">
  <TotalTime>324</TotalTime>
  <Words>5336</Words>
  <Application>Microsoft Office PowerPoint</Application>
  <PresentationFormat>Widescreen</PresentationFormat>
  <Paragraphs>396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Calibri</vt:lpstr>
      <vt:lpstr>Office Theme</vt:lpstr>
      <vt:lpstr>Studievaardighede en  Studiemetodes</vt:lpstr>
      <vt:lpstr>Kontrole Toetse en  Eksamens</vt:lpstr>
      <vt:lpstr>Kom ons dink aan jou studiegewoontes in die verlede</vt:lpstr>
      <vt:lpstr>Studievaardighede &amp; Studiemetodes</vt:lpstr>
      <vt:lpstr>Studievaardighede</vt:lpstr>
      <vt:lpstr>Studievaardighede</vt:lpstr>
      <vt:lpstr>PowerPoint Presentation</vt:lpstr>
      <vt:lpstr>Lees</vt:lpstr>
      <vt:lpstr>O-VLOK-H- Leesmetode</vt:lpstr>
      <vt:lpstr>Begrip</vt:lpstr>
      <vt:lpstr>Konsentrasie</vt:lpstr>
      <vt:lpstr>Geheue</vt:lpstr>
      <vt:lpstr>Organisasie en Tydsbestuur</vt:lpstr>
      <vt:lpstr>Studiemetodes</vt:lpstr>
      <vt:lpstr>Maak Aantekeninge</vt:lpstr>
      <vt:lpstr>Die gebruik van kleur en 'n indeks</vt:lpstr>
      <vt:lpstr>Witborde, Merkers &amp; Aftrekpapier</vt:lpstr>
      <vt:lpstr>Breinkaarte</vt:lpstr>
      <vt:lpstr>Dinkskrum</vt:lpstr>
      <vt:lpstr>Opsomming</vt:lpstr>
      <vt:lpstr>Kies belangrike konsepte</vt:lpstr>
      <vt:lpstr>Finale Gedagtes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5</cp:revision>
  <dcterms:created xsi:type="dcterms:W3CDTF">2025-09-16T07:44:10Z</dcterms:created>
  <dcterms:modified xsi:type="dcterms:W3CDTF">2025-10-14T13:06:22Z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