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2"/>
  </p:notesMasterIdLst>
  <p:sldIdLst>
    <p:sldId id="256"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479DE-5786-46F5-A82E-A8F351BE8395}" v="26" dt="2025-10-28T17:31:03.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275" autoAdjust="0"/>
  </p:normalViewPr>
  <p:slideViewPr>
    <p:cSldViewPr snapToGrid="0">
      <p:cViewPr varScale="1">
        <p:scale>
          <a:sx n="43" d="100"/>
          <a:sy n="43" d="100"/>
        </p:scale>
        <p:origin x="187"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8T17:32:10.771" v="100" actId="2711"/>
      <pc:docMkLst>
        <pc:docMk/>
      </pc:docMkLst>
      <pc:sldChg chg="modSp add del mod setBg">
        <pc:chgData name="Megan Botes" userId="70568131-745a-489b-b4fe-9e78c579dd6d" providerId="ADAL" clId="{E3DEF142-CC7A-44CA-B5B4-48BABF1A3E75}" dt="2025-10-28T17:32:10.771" v="100" actId="2711"/>
        <pc:sldMkLst>
          <pc:docMk/>
          <pc:sldMk cId="0" sldId="256"/>
        </pc:sldMkLst>
        <pc:spChg chg="mod">
          <ac:chgData name="Megan Botes" userId="70568131-745a-489b-b4fe-9e78c579dd6d" providerId="ADAL" clId="{E3DEF142-CC7A-44CA-B5B4-48BABF1A3E75}" dt="2025-10-28T17:31:56.986" v="99" actId="2711"/>
          <ac:spMkLst>
            <pc:docMk/>
            <pc:sldMk cId="0" sldId="256"/>
            <ac:spMk id="2" creationId="{00000000-0000-0000-0000-000000000000}"/>
          </ac:spMkLst>
        </pc:spChg>
        <pc:spChg chg="mod">
          <ac:chgData name="Megan Botes" userId="70568131-745a-489b-b4fe-9e78c579dd6d" providerId="ADAL" clId="{E3DEF142-CC7A-44CA-B5B4-48BABF1A3E75}" dt="2025-10-28T17:32:10.771" v="100" actId="2711"/>
          <ac:spMkLst>
            <pc:docMk/>
            <pc:sldMk cId="0" sldId="256"/>
            <ac:spMk id="3" creationId="{00000000-0000-0000-0000-000000000000}"/>
          </ac:spMkLst>
        </pc:spChg>
      </pc:sldChg>
      <pc:sldChg chg="addSp delSp modSp add del mod">
        <pc:chgData name="Megan Botes" userId="70568131-745a-489b-b4fe-9e78c579dd6d" providerId="ADAL" clId="{E3DEF142-CC7A-44CA-B5B4-48BABF1A3E75}" dt="2025-10-28T17:31:09.366" v="94" actId="47"/>
        <pc:sldMkLst>
          <pc:docMk/>
          <pc:sldMk cId="963836504" sldId="257"/>
        </pc:sldMkLst>
      </pc:sldChg>
      <pc:sldChg chg="addSp delSp modSp mod">
        <pc:chgData name="Megan Botes" userId="70568131-745a-489b-b4fe-9e78c579dd6d" providerId="ADAL" clId="{E3DEF142-CC7A-44CA-B5B4-48BABF1A3E75}" dt="2025-10-28T17:26:56.743" v="51" actId="20577"/>
        <pc:sldMkLst>
          <pc:docMk/>
          <pc:sldMk cId="4169077458" sldId="258"/>
        </pc:sldMkLst>
        <pc:spChg chg="mod">
          <ac:chgData name="Megan Botes" userId="70568131-745a-489b-b4fe-9e78c579dd6d" providerId="ADAL" clId="{E3DEF142-CC7A-44CA-B5B4-48BABF1A3E75}" dt="2025-10-28T17:26:40.846" v="49"/>
          <ac:spMkLst>
            <pc:docMk/>
            <pc:sldMk cId="4169077458" sldId="258"/>
            <ac:spMk id="2" creationId="{E3B0CF5A-8B9B-C759-8B5E-3E131448E45E}"/>
          </ac:spMkLst>
        </pc:spChg>
        <pc:graphicFrameChg chg="mod ord modGraphic">
          <ac:chgData name="Megan Botes" userId="70568131-745a-489b-b4fe-9e78c579dd6d" providerId="ADAL" clId="{E3DEF142-CC7A-44CA-B5B4-48BABF1A3E75}" dt="2025-10-28T17:26:56.743" v="51" actId="20577"/>
          <ac:graphicFrameMkLst>
            <pc:docMk/>
            <pc:sldMk cId="4169077458" sldId="258"/>
            <ac:graphicFrameMk id="5" creationId="{EDE490CE-C285-3DC4-435A-84A4E140C54F}"/>
          </ac:graphicFrameMkLst>
        </pc:graphicFrameChg>
        <pc:picChg chg="ord">
          <ac:chgData name="Megan Botes" userId="70568131-745a-489b-b4fe-9e78c579dd6d" providerId="ADAL" clId="{E3DEF142-CC7A-44CA-B5B4-48BABF1A3E75}" dt="2025-10-24T05:55:57.739" v="10" actId="26606"/>
          <ac:picMkLst>
            <pc:docMk/>
            <pc:sldMk cId="4169077458" sldId="258"/>
            <ac:picMk id="4" creationId="{E8854D90-AC22-CDEB-71FD-466BDC642A49}"/>
          </ac:picMkLst>
        </pc:picChg>
        <pc:picChg chg="add mod">
          <ac:chgData name="Megan Botes" userId="70568131-745a-489b-b4fe-9e78c579dd6d" providerId="ADAL" clId="{E3DEF142-CC7A-44CA-B5B4-48BABF1A3E75}" dt="2025-10-24T05:55:57.739" v="10" actId="26606"/>
          <ac:picMkLst>
            <pc:docMk/>
            <pc:sldMk cId="4169077458" sldId="258"/>
            <ac:picMk id="1026" creationId="{4706CDC5-C0FA-F4BC-316B-0511AFF3DA62}"/>
          </ac:picMkLst>
        </pc:picChg>
        <pc:cxnChg chg="add">
          <ac:chgData name="Megan Botes" userId="70568131-745a-489b-b4fe-9e78c579dd6d" providerId="ADAL" clId="{E3DEF142-CC7A-44CA-B5B4-48BABF1A3E75}" dt="2025-10-24T05:55:57.739" v="10" actId="26606"/>
          <ac:cxnSpMkLst>
            <pc:docMk/>
            <pc:sldMk cId="4169077458" sldId="258"/>
            <ac:cxnSpMk id="1031" creationId="{1503BFE4-729B-D9D0-C17B-501E6AF1127A}"/>
          </ac:cxnSpMkLst>
        </pc:cxnChg>
      </pc:sldChg>
      <pc:sldChg chg="addSp delSp modSp mod">
        <pc:chgData name="Megan Botes" userId="70568131-745a-489b-b4fe-9e78c579dd6d" providerId="ADAL" clId="{E3DEF142-CC7A-44CA-B5B4-48BABF1A3E75}" dt="2025-10-28T17:28:35.867" v="72" actId="20577"/>
        <pc:sldMkLst>
          <pc:docMk/>
          <pc:sldMk cId="1744195511" sldId="259"/>
        </pc:sldMkLst>
        <pc:spChg chg="mod">
          <ac:chgData name="Megan Botes" userId="70568131-745a-489b-b4fe-9e78c579dd6d" providerId="ADAL" clId="{E3DEF142-CC7A-44CA-B5B4-48BABF1A3E75}" dt="2025-10-28T17:28:10.765" v="67"/>
          <ac:spMkLst>
            <pc:docMk/>
            <pc:sldMk cId="1744195511" sldId="259"/>
            <ac:spMk id="2" creationId="{DD59782B-5EEF-08AD-A96A-6199862404C7}"/>
          </ac:spMkLst>
        </pc:spChg>
        <pc:graphicFrameChg chg="mod ord modGraphic">
          <ac:chgData name="Megan Botes" userId="70568131-745a-489b-b4fe-9e78c579dd6d" providerId="ADAL" clId="{E3DEF142-CC7A-44CA-B5B4-48BABF1A3E75}" dt="2025-10-28T17:28:35.867" v="72" actId="20577"/>
          <ac:graphicFrameMkLst>
            <pc:docMk/>
            <pc:sldMk cId="1744195511" sldId="259"/>
            <ac:graphicFrameMk id="5" creationId="{4293A9C7-6B3B-E78F-C817-669C884218CE}"/>
          </ac:graphicFrameMkLst>
        </pc:graphicFrameChg>
        <pc:picChg chg="add mod">
          <ac:chgData name="Megan Botes" userId="70568131-745a-489b-b4fe-9e78c579dd6d" providerId="ADAL" clId="{E3DEF142-CC7A-44CA-B5B4-48BABF1A3E75}" dt="2025-10-24T05:56:59.670" v="21" actId="26606"/>
          <ac:picMkLst>
            <pc:docMk/>
            <pc:sldMk cId="1744195511" sldId="259"/>
            <ac:picMk id="3" creationId="{44A581E9-52BF-ABFD-5F63-0D60FFD22394}"/>
          </ac:picMkLst>
        </pc:picChg>
        <pc:picChg chg="ord">
          <ac:chgData name="Megan Botes" userId="70568131-745a-489b-b4fe-9e78c579dd6d" providerId="ADAL" clId="{E3DEF142-CC7A-44CA-B5B4-48BABF1A3E75}" dt="2025-10-24T05:56:59.670" v="21" actId="26606"/>
          <ac:picMkLst>
            <pc:docMk/>
            <pc:sldMk cId="1744195511" sldId="259"/>
            <ac:picMk id="4" creationId="{11C61CA0-F6C7-DC81-3F1C-2722496514FC}"/>
          </ac:picMkLst>
        </pc:picChg>
        <pc:cxnChg chg="add">
          <ac:chgData name="Megan Botes" userId="70568131-745a-489b-b4fe-9e78c579dd6d" providerId="ADAL" clId="{E3DEF142-CC7A-44CA-B5B4-48BABF1A3E75}" dt="2025-10-24T05:56:59.670" v="21" actId="26606"/>
          <ac:cxnSpMkLst>
            <pc:docMk/>
            <pc:sldMk cId="1744195511" sldId="259"/>
            <ac:cxnSpMk id="2079" creationId="{1503BFE4-729B-D9D0-C17B-501E6AF1127A}"/>
          </ac:cxnSpMkLst>
        </pc:cxnChg>
      </pc:sldChg>
      <pc:sldChg chg="addSp delSp modSp mod">
        <pc:chgData name="Megan Botes" userId="70568131-745a-489b-b4fe-9e78c579dd6d" providerId="ADAL" clId="{E3DEF142-CC7A-44CA-B5B4-48BABF1A3E75}" dt="2025-10-28T17:29:23.403" v="78"/>
        <pc:sldMkLst>
          <pc:docMk/>
          <pc:sldMk cId="588657802" sldId="260"/>
        </pc:sldMkLst>
        <pc:spChg chg="mod">
          <ac:chgData name="Megan Botes" userId="70568131-745a-489b-b4fe-9e78c579dd6d" providerId="ADAL" clId="{E3DEF142-CC7A-44CA-B5B4-48BABF1A3E75}" dt="2025-10-28T17:29:00.825" v="73"/>
          <ac:spMkLst>
            <pc:docMk/>
            <pc:sldMk cId="588657802" sldId="260"/>
            <ac:spMk id="2" creationId="{2C8EFD3C-C733-F95F-C6A4-7781BDBA8A1D}"/>
          </ac:spMkLst>
        </pc:spChg>
        <pc:spChg chg="mod">
          <ac:chgData name="Megan Botes" userId="70568131-745a-489b-b4fe-9e78c579dd6d" providerId="ADAL" clId="{E3DEF142-CC7A-44CA-B5B4-48BABF1A3E75}" dt="2025-10-28T17:29:23.403" v="78"/>
          <ac:spMkLst>
            <pc:docMk/>
            <pc:sldMk cId="588657802" sldId="260"/>
            <ac:spMk id="3" creationId="{0FD1573F-D7CC-9DD9-579D-B4C5F69B92E4}"/>
          </ac:spMkLst>
        </pc:spChg>
        <pc:spChg chg="add">
          <ac:chgData name="Megan Botes" userId="70568131-745a-489b-b4fe-9e78c579dd6d" providerId="ADAL" clId="{E3DEF142-CC7A-44CA-B5B4-48BABF1A3E75}" dt="2025-10-24T05:57:58.490" v="30" actId="26606"/>
          <ac:spMkLst>
            <pc:docMk/>
            <pc:sldMk cId="588657802" sldId="260"/>
            <ac:spMk id="3104" creationId="{B210AC1D-4063-4C6E-9528-FA9C4C0C18E6}"/>
          </ac:spMkLst>
        </pc:spChg>
        <pc:spChg chg="add">
          <ac:chgData name="Megan Botes" userId="70568131-745a-489b-b4fe-9e78c579dd6d" providerId="ADAL" clId="{E3DEF142-CC7A-44CA-B5B4-48BABF1A3E75}" dt="2025-10-24T05:57:58.490" v="30" actId="26606"/>
          <ac:spMkLst>
            <pc:docMk/>
            <pc:sldMk cId="588657802" sldId="260"/>
            <ac:spMk id="3106" creationId="{02F8C595-E68C-4306-AED8-DC7826A0A506}"/>
          </ac:spMkLst>
        </pc:spChg>
        <pc:picChg chg="mod">
          <ac:chgData name="Megan Botes" userId="70568131-745a-489b-b4fe-9e78c579dd6d" providerId="ADAL" clId="{E3DEF142-CC7A-44CA-B5B4-48BABF1A3E75}" dt="2025-10-24T05:58:06.803" v="32" actId="27614"/>
          <ac:picMkLst>
            <pc:docMk/>
            <pc:sldMk cId="588657802" sldId="260"/>
            <ac:picMk id="4" creationId="{97BEA07A-BB6C-4709-BD4A-11AF007A0F90}"/>
          </ac:picMkLst>
        </pc:picChg>
        <pc:picChg chg="add mod ord">
          <ac:chgData name="Megan Botes" userId="70568131-745a-489b-b4fe-9e78c579dd6d" providerId="ADAL" clId="{E3DEF142-CC7A-44CA-B5B4-48BABF1A3E75}" dt="2025-10-24T05:57:58.490" v="30" actId="26606"/>
          <ac:picMkLst>
            <pc:docMk/>
            <pc:sldMk cId="588657802" sldId="260"/>
            <ac:picMk id="5" creationId="{70FE64B9-3761-0131-8B56-277F3FD37D44}"/>
          </ac:picMkLst>
        </pc:picChg>
      </pc:sldChg>
      <pc:sldChg chg="addSp delSp modSp mod">
        <pc:chgData name="Megan Botes" userId="70568131-745a-489b-b4fe-9e78c579dd6d" providerId="ADAL" clId="{E3DEF142-CC7A-44CA-B5B4-48BABF1A3E75}" dt="2025-10-28T17:29:34.025" v="84" actId="20577"/>
        <pc:sldMkLst>
          <pc:docMk/>
          <pc:sldMk cId="1064923715" sldId="261"/>
        </pc:sldMkLst>
        <pc:spChg chg="mod">
          <ac:chgData name="Megan Botes" userId="70568131-745a-489b-b4fe-9e78c579dd6d" providerId="ADAL" clId="{E3DEF142-CC7A-44CA-B5B4-48BABF1A3E75}" dt="2025-10-28T17:29:34.025" v="84" actId="20577"/>
          <ac:spMkLst>
            <pc:docMk/>
            <pc:sldMk cId="1064923715" sldId="261"/>
            <ac:spMk id="3" creationId="{EDD8FAD2-39ED-9E50-F9B3-A3EBA06654D6}"/>
          </ac:spMkLst>
        </pc:spChg>
        <pc:grpChg chg="add">
          <ac:chgData name="Megan Botes" userId="70568131-745a-489b-b4fe-9e78c579dd6d" providerId="ADAL" clId="{E3DEF142-CC7A-44CA-B5B4-48BABF1A3E75}" dt="2025-10-24T05:58:37.707" v="41" actId="26606"/>
          <ac:grpSpMkLst>
            <pc:docMk/>
            <pc:sldMk cId="1064923715" sldId="261"/>
            <ac:grpSpMk id="4110" creationId="{5EFBDE31-BB3E-6CFC-23CD-B5976DA38438}"/>
          </ac:grpSpMkLst>
        </pc:grpChg>
        <pc:picChg chg="mod">
          <ac:chgData name="Megan Botes" userId="70568131-745a-489b-b4fe-9e78c579dd6d" providerId="ADAL" clId="{E3DEF142-CC7A-44CA-B5B4-48BABF1A3E75}" dt="2025-10-24T05:58:37.707" v="41" actId="26606"/>
          <ac:picMkLst>
            <pc:docMk/>
            <pc:sldMk cId="1064923715" sldId="261"/>
            <ac:picMk id="4098" creationId="{6B9DAD03-C99F-C9C1-08B0-55FA0F34AEB7}"/>
          </ac:picMkLst>
        </pc:picChg>
      </pc:sldChg>
      <pc:sldChg chg="addSp delSp modSp mod">
        <pc:chgData name="Megan Botes" userId="70568131-745a-489b-b4fe-9e78c579dd6d" providerId="ADAL" clId="{E3DEF142-CC7A-44CA-B5B4-48BABF1A3E75}" dt="2025-10-28T17:30:20.693" v="90" actId="20577"/>
        <pc:sldMkLst>
          <pc:docMk/>
          <pc:sldMk cId="2652628770" sldId="262"/>
        </pc:sldMkLst>
        <pc:spChg chg="mod">
          <ac:chgData name="Megan Botes" userId="70568131-745a-489b-b4fe-9e78c579dd6d" providerId="ADAL" clId="{E3DEF142-CC7A-44CA-B5B4-48BABF1A3E75}" dt="2025-10-28T17:29:51.434" v="85"/>
          <ac:spMkLst>
            <pc:docMk/>
            <pc:sldMk cId="2652628770" sldId="262"/>
            <ac:spMk id="2" creationId="{7B4C03F2-4FBA-C73B-EF47-E57578DF1D09}"/>
          </ac:spMkLst>
        </pc:spChg>
        <pc:spChg chg="add">
          <ac:chgData name="Megan Botes" userId="70568131-745a-489b-b4fe-9e78c579dd6d" providerId="ADAL" clId="{E3DEF142-CC7A-44CA-B5B4-48BABF1A3E75}" dt="2025-10-24T05:59:10.600" v="46" actId="26606"/>
          <ac:spMkLst>
            <pc:docMk/>
            <pc:sldMk cId="2652628770" sldId="262"/>
            <ac:spMk id="23" creationId="{2659FDB4-FCBE-4A89-B46D-43D4FA54464D}"/>
          </ac:spMkLst>
        </pc:spChg>
        <pc:graphicFrameChg chg="mod ord modGraphic">
          <ac:chgData name="Megan Botes" userId="70568131-745a-489b-b4fe-9e78c579dd6d" providerId="ADAL" clId="{E3DEF142-CC7A-44CA-B5B4-48BABF1A3E75}" dt="2025-10-28T17:30:20.693" v="90" actId="20577"/>
          <ac:graphicFrameMkLst>
            <pc:docMk/>
            <pc:sldMk cId="2652628770" sldId="262"/>
            <ac:graphicFrameMk id="18" creationId="{6CB18178-A566-E0F1-A9B0-58E72D0EBBB8}"/>
          </ac:graphicFrameMkLst>
        </pc:graphicFrameChg>
        <pc:cxnChg chg="add">
          <ac:chgData name="Megan Botes" userId="70568131-745a-489b-b4fe-9e78c579dd6d" providerId="ADAL" clId="{E3DEF142-CC7A-44CA-B5B4-48BABF1A3E75}" dt="2025-10-24T05:59:10.600" v="46" actId="26606"/>
          <ac:cxnSpMkLst>
            <pc:docMk/>
            <pc:sldMk cId="2652628770" sldId="262"/>
            <ac:cxnSpMk id="25" creationId="{C8F51B3F-8331-4E4A-AE96-D47B1006EEAD}"/>
          </ac:cxnSpMkLst>
        </pc:cxnChg>
      </pc:sldChg>
      <pc:sldChg chg="modSp add del mod">
        <pc:chgData name="Megan Botes" userId="70568131-745a-489b-b4fe-9e78c579dd6d" providerId="ADAL" clId="{E3DEF142-CC7A-44CA-B5B4-48BABF1A3E75}" dt="2025-10-28T17:27:42.263" v="66"/>
        <pc:sldMkLst>
          <pc:docMk/>
          <pc:sldMk cId="2271533972" sldId="263"/>
        </pc:sldMkLst>
        <pc:spChg chg="mod">
          <ac:chgData name="Megan Botes" userId="70568131-745a-489b-b4fe-9e78c579dd6d" providerId="ADAL" clId="{E3DEF142-CC7A-44CA-B5B4-48BABF1A3E75}" dt="2025-10-28T17:27:40.978" v="64" actId="20577"/>
          <ac:spMkLst>
            <pc:docMk/>
            <pc:sldMk cId="2271533972" sldId="263"/>
            <ac:spMk id="2" creationId="{E642E51A-E584-21FB-AEE9-67F30BD6D328}"/>
          </ac:spMkLst>
        </pc:spChg>
        <pc:spChg chg="mod">
          <ac:chgData name="Megan Botes" userId="70568131-745a-489b-b4fe-9e78c579dd6d" providerId="ADAL" clId="{E3DEF142-CC7A-44CA-B5B4-48BABF1A3E75}" dt="2025-10-28T17:27:41.526" v="65" actId="113"/>
          <ac:spMkLst>
            <pc:docMk/>
            <pc:sldMk cId="2271533972" sldId="263"/>
            <ac:spMk id="3" creationId="{E453BC05-FB98-432D-F02F-20071CF34916}"/>
          </ac:spMkLst>
        </pc:spChg>
      </pc:sldChg>
      <pc:sldChg chg="addSp delSp add del setBg delDesignElem">
        <pc:chgData name="Megan Botes" userId="70568131-745a-489b-b4fe-9e78c579dd6d" providerId="ADAL" clId="{E3DEF142-CC7A-44CA-B5B4-48BABF1A3E75}" dt="2025-10-28T17:27:16.144" v="54"/>
        <pc:sldMkLst>
          <pc:docMk/>
          <pc:sldMk cId="3571350237" sldId="263"/>
        </pc:sldMkLst>
        <pc:spChg chg="add del">
          <ac:chgData name="Megan Botes" userId="70568131-745a-489b-b4fe-9e78c579dd6d" providerId="ADAL" clId="{E3DEF142-CC7A-44CA-B5B4-48BABF1A3E75}" dt="2025-10-28T17:27:16.144" v="54"/>
          <ac:spMkLst>
            <pc:docMk/>
            <pc:sldMk cId="3571350237" sldId="263"/>
            <ac:spMk id="1031" creationId="{A2679492-7988-4050-9056-542444452411}"/>
          </ac:spMkLst>
        </pc:spChg>
        <pc:spChg chg="add del">
          <ac:chgData name="Megan Botes" userId="70568131-745a-489b-b4fe-9e78c579dd6d" providerId="ADAL" clId="{E3DEF142-CC7A-44CA-B5B4-48BABF1A3E75}" dt="2025-10-28T17:27:16.144" v="54"/>
          <ac:spMkLst>
            <pc:docMk/>
            <pc:sldMk cId="3571350237" sldId="263"/>
            <ac:spMk id="1033" creationId="{B091B163-7D61-4891-ABCF-5C13D9C418D0}"/>
          </ac:spMkLst>
        </pc:spChg>
        <pc:cxnChg chg="add del">
          <ac:chgData name="Megan Botes" userId="70568131-745a-489b-b4fe-9e78c579dd6d" providerId="ADAL" clId="{E3DEF142-CC7A-44CA-B5B4-48BABF1A3E75}" dt="2025-10-28T17:27:16.144" v="54"/>
          <ac:cxnSpMkLst>
            <pc:docMk/>
            <pc:sldMk cId="3571350237" sldId="263"/>
            <ac:cxnSpMk id="1035" creationId="{C49DA8F6-BCC1-4447-B54C-57856834B94B}"/>
          </ac:cxnSpMkLst>
        </pc:cxn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ECF1E-B87A-4F80-B4B9-7EC8A9A224A3}"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n-US"/>
        </a:p>
      </dgm:t>
    </dgm:pt>
    <dgm:pt modelId="{DAC2E4A9-ED87-48F4-A4FA-E0A812B33070}">
      <dgm:prSet/>
      <dgm:spPr/>
      <dgm:t>
        <a:bodyPr/>
        <a:lstStyle/>
        <a:p>
          <a:r>
            <a:rPr lang="nl-NL"/>
            <a:t>Om 'n goeie vriend aan die dood af te staan</a:t>
          </a:r>
          <a:endParaRPr lang="en-US" dirty="0"/>
        </a:p>
      </dgm:t>
    </dgm:pt>
    <dgm:pt modelId="{C649193B-42B4-4A0B-B812-183E831EAE3C}" type="parTrans" cxnId="{ED2FA694-8F1D-45A3-9839-33E3EA4862E8}">
      <dgm:prSet/>
      <dgm:spPr/>
      <dgm:t>
        <a:bodyPr/>
        <a:lstStyle/>
        <a:p>
          <a:endParaRPr lang="en-US"/>
        </a:p>
      </dgm:t>
    </dgm:pt>
    <dgm:pt modelId="{CB7A6B1F-363E-40CC-AA94-D154C81B2CD5}" type="sibTrans" cxnId="{ED2FA694-8F1D-45A3-9839-33E3EA4862E8}">
      <dgm:prSet/>
      <dgm:spPr/>
      <dgm:t>
        <a:bodyPr/>
        <a:lstStyle/>
        <a:p>
          <a:endParaRPr lang="en-US"/>
        </a:p>
      </dgm:t>
    </dgm:pt>
    <dgm:pt modelId="{8F9E7A6C-5186-459E-854F-64FDACE09800}">
      <dgm:prSet/>
      <dgm:spPr/>
      <dgm:t>
        <a:bodyPr/>
        <a:lstStyle/>
        <a:p>
          <a:r>
            <a:rPr lang="en-US" dirty="0" err="1"/>
            <a:t>Ouers</a:t>
          </a:r>
          <a:r>
            <a:rPr lang="en-US" dirty="0"/>
            <a:t> wat </a:t>
          </a:r>
          <a:r>
            <a:rPr lang="en-US" dirty="0" err="1"/>
            <a:t>skei</a:t>
          </a:r>
          <a:endParaRPr lang="en-US" dirty="0"/>
        </a:p>
      </dgm:t>
    </dgm:pt>
    <dgm:pt modelId="{0A79B809-721D-4A39-B24B-90A831ED1CFB}" type="parTrans" cxnId="{C354454E-3D5A-4449-8672-90F3EB4F43FC}">
      <dgm:prSet/>
      <dgm:spPr/>
      <dgm:t>
        <a:bodyPr/>
        <a:lstStyle/>
        <a:p>
          <a:endParaRPr lang="af-ZA"/>
        </a:p>
      </dgm:t>
    </dgm:pt>
    <dgm:pt modelId="{2317A71E-FCF5-48C0-9629-A1B867E8022F}" type="sibTrans" cxnId="{C354454E-3D5A-4449-8672-90F3EB4F43FC}">
      <dgm:prSet/>
      <dgm:spPr/>
      <dgm:t>
        <a:bodyPr/>
        <a:lstStyle/>
        <a:p>
          <a:endParaRPr lang="af-ZA"/>
        </a:p>
      </dgm:t>
    </dgm:pt>
    <dgm:pt modelId="{70450AAA-1183-4C7A-BE74-CFABACE94F3C}">
      <dgm:prSet/>
      <dgm:spPr/>
      <dgm:t>
        <a:bodyPr/>
        <a:lstStyle/>
        <a:p>
          <a:r>
            <a:rPr lang="nl-NL" dirty="0"/>
            <a:t>Om met 'n ernstige siekte gediagnoseer te word</a:t>
          </a:r>
          <a:endParaRPr lang="en-US" dirty="0"/>
        </a:p>
      </dgm:t>
    </dgm:pt>
    <dgm:pt modelId="{D7202310-2752-4DAC-B2DD-8827058DFB50}" type="parTrans" cxnId="{63CE6BC9-A239-44DA-A266-BC8BB1D426CF}">
      <dgm:prSet/>
      <dgm:spPr/>
      <dgm:t>
        <a:bodyPr/>
        <a:lstStyle/>
        <a:p>
          <a:endParaRPr lang="af-ZA"/>
        </a:p>
      </dgm:t>
    </dgm:pt>
    <dgm:pt modelId="{1D3A95EF-A89F-4AD9-97B0-F96846DE4457}" type="sibTrans" cxnId="{63CE6BC9-A239-44DA-A266-BC8BB1D426CF}">
      <dgm:prSet/>
      <dgm:spPr/>
      <dgm:t>
        <a:bodyPr/>
        <a:lstStyle/>
        <a:p>
          <a:endParaRPr lang="af-ZA"/>
        </a:p>
      </dgm:t>
    </dgm:pt>
    <dgm:pt modelId="{959C0128-D486-4D7F-B81E-31EA54C47F54}">
      <dgm:prSet/>
      <dgm:spPr/>
      <dgm:t>
        <a:bodyPr/>
        <a:lstStyle/>
        <a:p>
          <a:r>
            <a:rPr lang="en-US" dirty="0" err="1"/>
            <a:t>Konstante</a:t>
          </a:r>
          <a:r>
            <a:rPr lang="en-US" dirty="0"/>
            <a:t> </a:t>
          </a:r>
          <a:r>
            <a:rPr lang="en-US" dirty="0" err="1"/>
            <a:t>afknouery</a:t>
          </a:r>
          <a:r>
            <a:rPr lang="en-US" dirty="0"/>
            <a:t> op </a:t>
          </a:r>
          <a:r>
            <a:rPr lang="en-US" dirty="0" err="1"/>
            <a:t>skool</a:t>
          </a:r>
          <a:endParaRPr lang="en-US" dirty="0"/>
        </a:p>
      </dgm:t>
    </dgm:pt>
    <dgm:pt modelId="{DC6CCD9D-1EFD-44CC-B6DF-613D8B6524C0}" type="parTrans" cxnId="{8EBE567B-8B7C-4EEF-AF59-FC58BB4FF285}">
      <dgm:prSet/>
      <dgm:spPr/>
      <dgm:t>
        <a:bodyPr/>
        <a:lstStyle/>
        <a:p>
          <a:endParaRPr lang="af-ZA"/>
        </a:p>
      </dgm:t>
    </dgm:pt>
    <dgm:pt modelId="{D5273E84-3C2C-4E81-84B6-88AADB5C6728}" type="sibTrans" cxnId="{8EBE567B-8B7C-4EEF-AF59-FC58BB4FF285}">
      <dgm:prSet/>
      <dgm:spPr/>
      <dgm:t>
        <a:bodyPr/>
        <a:lstStyle/>
        <a:p>
          <a:endParaRPr lang="af-ZA"/>
        </a:p>
      </dgm:t>
    </dgm:pt>
    <dgm:pt modelId="{868231FD-9DC3-4843-A005-8B753E1726C8}">
      <dgm:prSet/>
      <dgm:spPr/>
      <dgm:t>
        <a:bodyPr/>
        <a:lstStyle/>
        <a:p>
          <a:r>
            <a:rPr lang="en-US" dirty="0"/>
            <a:t>Om </a:t>
          </a:r>
          <a:r>
            <a:rPr lang="en-US" dirty="0" err="1"/>
            <a:t>gesinsgeweld</a:t>
          </a:r>
          <a:r>
            <a:rPr lang="en-US" dirty="0"/>
            <a:t> </a:t>
          </a:r>
          <a:r>
            <a:rPr lang="en-US" dirty="0" err="1"/>
            <a:t>te</a:t>
          </a:r>
          <a:r>
            <a:rPr lang="en-US" dirty="0"/>
            <a:t> </a:t>
          </a:r>
          <a:r>
            <a:rPr lang="en-US" dirty="0" err="1"/>
            <a:t>ervaar</a:t>
          </a:r>
          <a:endParaRPr lang="en-US" dirty="0"/>
        </a:p>
      </dgm:t>
    </dgm:pt>
    <dgm:pt modelId="{758B4E61-69A3-452B-ABB5-C2F0A28EBA81}" type="parTrans" cxnId="{7F9CEC16-10A3-438F-AC45-D01B019960DC}">
      <dgm:prSet/>
      <dgm:spPr/>
      <dgm:t>
        <a:bodyPr/>
        <a:lstStyle/>
        <a:p>
          <a:endParaRPr lang="af-ZA"/>
        </a:p>
      </dgm:t>
    </dgm:pt>
    <dgm:pt modelId="{2492914F-0B5D-420E-82C0-C2CD0D03D5F3}" type="sibTrans" cxnId="{7F9CEC16-10A3-438F-AC45-D01B019960DC}">
      <dgm:prSet/>
      <dgm:spPr/>
      <dgm:t>
        <a:bodyPr/>
        <a:lstStyle/>
        <a:p>
          <a:endParaRPr lang="af-ZA"/>
        </a:p>
      </dgm:t>
    </dgm:pt>
    <dgm:pt modelId="{9923D4F2-5BF0-436F-B822-8AC6606C3503}">
      <dgm:prSet/>
      <dgm:spPr/>
      <dgm:t>
        <a:bodyPr/>
        <a:lstStyle/>
        <a:p>
          <a:r>
            <a:rPr lang="en-US" dirty="0"/>
            <a:t>Om </a:t>
          </a:r>
          <a:r>
            <a:rPr lang="en-US" dirty="0" err="1"/>
            <a:t>ernstig</a:t>
          </a:r>
          <a:r>
            <a:rPr lang="en-US" dirty="0"/>
            <a:t> in ‘’n </a:t>
          </a:r>
          <a:r>
            <a:rPr lang="en-US" dirty="0" err="1"/>
            <a:t>motorongeluk</a:t>
          </a:r>
          <a:r>
            <a:rPr lang="en-US" dirty="0"/>
            <a:t> </a:t>
          </a:r>
          <a:r>
            <a:rPr lang="en-US" dirty="0" err="1"/>
            <a:t>beseer</a:t>
          </a:r>
          <a:r>
            <a:rPr lang="en-US" dirty="0"/>
            <a:t> </a:t>
          </a:r>
          <a:r>
            <a:rPr lang="en-US" dirty="0" err="1"/>
            <a:t>te</a:t>
          </a:r>
          <a:r>
            <a:rPr lang="en-US" dirty="0"/>
            <a:t> word</a:t>
          </a:r>
        </a:p>
      </dgm:t>
    </dgm:pt>
    <dgm:pt modelId="{B1B7C3C2-355D-49B5-B8DD-2A8C46884E6B}" type="parTrans" cxnId="{FC73FD92-C386-4AD9-8A3E-0642A01B4A60}">
      <dgm:prSet/>
      <dgm:spPr/>
      <dgm:t>
        <a:bodyPr/>
        <a:lstStyle/>
        <a:p>
          <a:endParaRPr lang="af-ZA"/>
        </a:p>
      </dgm:t>
    </dgm:pt>
    <dgm:pt modelId="{F38C8EF7-A920-4980-9DB6-71F5DC12AD26}" type="sibTrans" cxnId="{FC73FD92-C386-4AD9-8A3E-0642A01B4A60}">
      <dgm:prSet/>
      <dgm:spPr/>
      <dgm:t>
        <a:bodyPr/>
        <a:lstStyle/>
        <a:p>
          <a:endParaRPr lang="af-ZA"/>
        </a:p>
      </dgm:t>
    </dgm:pt>
    <dgm:pt modelId="{84F8C249-8923-4822-BEBC-D228C842CE07}">
      <dgm:prSet/>
      <dgm:spPr/>
      <dgm:t>
        <a:bodyPr/>
        <a:lstStyle/>
        <a:p>
          <a:r>
            <a:rPr lang="en-US" dirty="0"/>
            <a:t>Om die </a:t>
          </a:r>
          <a:r>
            <a:rPr lang="en-US" dirty="0" err="1"/>
            <a:t>slagoffer</a:t>
          </a:r>
          <a:r>
            <a:rPr lang="en-US" dirty="0"/>
            <a:t> van ‘’n </a:t>
          </a:r>
          <a:r>
            <a:rPr lang="en-US" dirty="0" err="1"/>
            <a:t>misdaad</a:t>
          </a:r>
          <a:r>
            <a:rPr lang="en-US" dirty="0"/>
            <a:t> </a:t>
          </a:r>
          <a:r>
            <a:rPr lang="en-US" err="1"/>
            <a:t>te</a:t>
          </a:r>
          <a:r>
            <a:rPr lang="en-US"/>
            <a:t> wees</a:t>
          </a:r>
          <a:endParaRPr lang="af-ZA"/>
        </a:p>
      </dgm:t>
    </dgm:pt>
    <dgm:pt modelId="{05E12C48-9CD5-49B3-B458-D38D3A1B4342}" type="parTrans" cxnId="{F3E42DDB-E52F-4174-95C1-8DF260F4AE3A}">
      <dgm:prSet/>
      <dgm:spPr/>
      <dgm:t>
        <a:bodyPr/>
        <a:lstStyle/>
        <a:p>
          <a:endParaRPr lang="af-ZA"/>
        </a:p>
      </dgm:t>
    </dgm:pt>
    <dgm:pt modelId="{E76BBDD1-D436-48A9-A67B-FAD1C84DFE96}" type="sibTrans" cxnId="{F3E42DDB-E52F-4174-95C1-8DF260F4AE3A}">
      <dgm:prSet/>
      <dgm:spPr/>
      <dgm:t>
        <a:bodyPr/>
        <a:lstStyle/>
        <a:p>
          <a:endParaRPr lang="af-ZA"/>
        </a:p>
      </dgm:t>
    </dgm:pt>
    <dgm:pt modelId="{A21AD168-1130-474D-8369-F37930B203BE}" type="pres">
      <dgm:prSet presAssocID="{F5DECF1E-B87A-4F80-B4B9-7EC8A9A224A3}" presName="diagram" presStyleCnt="0">
        <dgm:presLayoutVars>
          <dgm:dir/>
          <dgm:resizeHandles val="exact"/>
        </dgm:presLayoutVars>
      </dgm:prSet>
      <dgm:spPr/>
    </dgm:pt>
    <dgm:pt modelId="{477B2054-2FF5-43C5-90A7-5CFAB2E7407F}" type="pres">
      <dgm:prSet presAssocID="{DAC2E4A9-ED87-48F4-A4FA-E0A812B33070}" presName="node" presStyleLbl="node1" presStyleIdx="0" presStyleCnt="7">
        <dgm:presLayoutVars>
          <dgm:bulletEnabled val="1"/>
        </dgm:presLayoutVars>
      </dgm:prSet>
      <dgm:spPr/>
    </dgm:pt>
    <dgm:pt modelId="{C7BADD8A-830B-475E-B38D-DC0FAAC29422}" type="pres">
      <dgm:prSet presAssocID="{CB7A6B1F-363E-40CC-AA94-D154C81B2CD5}" presName="sibTrans" presStyleCnt="0"/>
      <dgm:spPr/>
    </dgm:pt>
    <dgm:pt modelId="{F9539F9D-8B3B-47B5-8501-9A3AAAC1504B}" type="pres">
      <dgm:prSet presAssocID="{8F9E7A6C-5186-459E-854F-64FDACE09800}" presName="node" presStyleLbl="node1" presStyleIdx="1" presStyleCnt="7">
        <dgm:presLayoutVars>
          <dgm:bulletEnabled val="1"/>
        </dgm:presLayoutVars>
      </dgm:prSet>
      <dgm:spPr/>
    </dgm:pt>
    <dgm:pt modelId="{55FA684D-2965-440A-A3F7-14C82FE5A6E1}" type="pres">
      <dgm:prSet presAssocID="{2317A71E-FCF5-48C0-9629-A1B867E8022F}" presName="sibTrans" presStyleCnt="0"/>
      <dgm:spPr/>
    </dgm:pt>
    <dgm:pt modelId="{ACA85455-E9E1-46B5-8D8C-A628612505D4}" type="pres">
      <dgm:prSet presAssocID="{70450AAA-1183-4C7A-BE74-CFABACE94F3C}" presName="node" presStyleLbl="node1" presStyleIdx="2" presStyleCnt="7">
        <dgm:presLayoutVars>
          <dgm:bulletEnabled val="1"/>
        </dgm:presLayoutVars>
      </dgm:prSet>
      <dgm:spPr/>
    </dgm:pt>
    <dgm:pt modelId="{A9521E3E-A3D9-4735-9607-BB9677387F85}" type="pres">
      <dgm:prSet presAssocID="{1D3A95EF-A89F-4AD9-97B0-F96846DE4457}" presName="sibTrans" presStyleCnt="0"/>
      <dgm:spPr/>
    </dgm:pt>
    <dgm:pt modelId="{EA73FA5D-B172-4948-B859-F489EA4B6D39}" type="pres">
      <dgm:prSet presAssocID="{959C0128-D486-4D7F-B81E-31EA54C47F54}" presName="node" presStyleLbl="node1" presStyleIdx="3" presStyleCnt="7">
        <dgm:presLayoutVars>
          <dgm:bulletEnabled val="1"/>
        </dgm:presLayoutVars>
      </dgm:prSet>
      <dgm:spPr/>
    </dgm:pt>
    <dgm:pt modelId="{995A5A44-5770-44B8-921E-6C45C816A456}" type="pres">
      <dgm:prSet presAssocID="{D5273E84-3C2C-4E81-84B6-88AADB5C6728}" presName="sibTrans" presStyleCnt="0"/>
      <dgm:spPr/>
    </dgm:pt>
    <dgm:pt modelId="{695B72A5-2FD3-41D9-85C0-189BC2B8E06C}" type="pres">
      <dgm:prSet presAssocID="{868231FD-9DC3-4843-A005-8B753E1726C8}" presName="node" presStyleLbl="node1" presStyleIdx="4" presStyleCnt="7">
        <dgm:presLayoutVars>
          <dgm:bulletEnabled val="1"/>
        </dgm:presLayoutVars>
      </dgm:prSet>
      <dgm:spPr/>
    </dgm:pt>
    <dgm:pt modelId="{82C354F8-CBEA-43D8-9001-CF9BF0B1F6B9}" type="pres">
      <dgm:prSet presAssocID="{2492914F-0B5D-420E-82C0-C2CD0D03D5F3}" presName="sibTrans" presStyleCnt="0"/>
      <dgm:spPr/>
    </dgm:pt>
    <dgm:pt modelId="{19DE9BC6-10A4-4409-AA6E-5AB011D4F2A4}" type="pres">
      <dgm:prSet presAssocID="{9923D4F2-5BF0-436F-B822-8AC6606C3503}" presName="node" presStyleLbl="node1" presStyleIdx="5" presStyleCnt="7">
        <dgm:presLayoutVars>
          <dgm:bulletEnabled val="1"/>
        </dgm:presLayoutVars>
      </dgm:prSet>
      <dgm:spPr/>
    </dgm:pt>
    <dgm:pt modelId="{F51E5177-40CF-495D-A436-F8E880E6EDC2}" type="pres">
      <dgm:prSet presAssocID="{F38C8EF7-A920-4980-9DB6-71F5DC12AD26}" presName="sibTrans" presStyleCnt="0"/>
      <dgm:spPr/>
    </dgm:pt>
    <dgm:pt modelId="{46F08C46-8189-4B25-AF59-A634AED09D82}" type="pres">
      <dgm:prSet presAssocID="{84F8C249-8923-4822-BEBC-D228C842CE07}" presName="node" presStyleLbl="node1" presStyleIdx="6" presStyleCnt="7">
        <dgm:presLayoutVars>
          <dgm:bulletEnabled val="1"/>
        </dgm:presLayoutVars>
      </dgm:prSet>
      <dgm:spPr/>
    </dgm:pt>
  </dgm:ptLst>
  <dgm:cxnLst>
    <dgm:cxn modelId="{7F9CEC16-10A3-438F-AC45-D01B019960DC}" srcId="{F5DECF1E-B87A-4F80-B4B9-7EC8A9A224A3}" destId="{868231FD-9DC3-4843-A005-8B753E1726C8}" srcOrd="4" destOrd="0" parTransId="{758B4E61-69A3-452B-ABB5-C2F0A28EBA81}" sibTransId="{2492914F-0B5D-420E-82C0-C2CD0D03D5F3}"/>
    <dgm:cxn modelId="{B53D1421-646C-448A-8EA8-C9DE4607BEE4}" type="presOf" srcId="{9923D4F2-5BF0-436F-B822-8AC6606C3503}" destId="{19DE9BC6-10A4-4409-AA6E-5AB011D4F2A4}" srcOrd="0" destOrd="0" presId="urn:microsoft.com/office/officeart/2005/8/layout/default"/>
    <dgm:cxn modelId="{C354454E-3D5A-4449-8672-90F3EB4F43FC}" srcId="{F5DECF1E-B87A-4F80-B4B9-7EC8A9A224A3}" destId="{8F9E7A6C-5186-459E-854F-64FDACE09800}" srcOrd="1" destOrd="0" parTransId="{0A79B809-721D-4A39-B24B-90A831ED1CFB}" sibTransId="{2317A71E-FCF5-48C0-9629-A1B867E8022F}"/>
    <dgm:cxn modelId="{E9700752-7F0D-40D6-9207-494175A24A8D}" type="presOf" srcId="{DAC2E4A9-ED87-48F4-A4FA-E0A812B33070}" destId="{477B2054-2FF5-43C5-90A7-5CFAB2E7407F}" srcOrd="0" destOrd="0" presId="urn:microsoft.com/office/officeart/2005/8/layout/default"/>
    <dgm:cxn modelId="{6B1B0954-79F5-4988-ABAA-9B15A2CCE577}" type="presOf" srcId="{F5DECF1E-B87A-4F80-B4B9-7EC8A9A224A3}" destId="{A21AD168-1130-474D-8369-F37930B203BE}" srcOrd="0" destOrd="0" presId="urn:microsoft.com/office/officeart/2005/8/layout/default"/>
    <dgm:cxn modelId="{8EBE567B-8B7C-4EEF-AF59-FC58BB4FF285}" srcId="{F5DECF1E-B87A-4F80-B4B9-7EC8A9A224A3}" destId="{959C0128-D486-4D7F-B81E-31EA54C47F54}" srcOrd="3" destOrd="0" parTransId="{DC6CCD9D-1EFD-44CC-B6DF-613D8B6524C0}" sibTransId="{D5273E84-3C2C-4E81-84B6-88AADB5C6728}"/>
    <dgm:cxn modelId="{FC73FD92-C386-4AD9-8A3E-0642A01B4A60}" srcId="{F5DECF1E-B87A-4F80-B4B9-7EC8A9A224A3}" destId="{9923D4F2-5BF0-436F-B822-8AC6606C3503}" srcOrd="5" destOrd="0" parTransId="{B1B7C3C2-355D-49B5-B8DD-2A8C46884E6B}" sibTransId="{F38C8EF7-A920-4980-9DB6-71F5DC12AD26}"/>
    <dgm:cxn modelId="{ED2FA694-8F1D-45A3-9839-33E3EA4862E8}" srcId="{F5DECF1E-B87A-4F80-B4B9-7EC8A9A224A3}" destId="{DAC2E4A9-ED87-48F4-A4FA-E0A812B33070}" srcOrd="0" destOrd="0" parTransId="{C649193B-42B4-4A0B-B812-183E831EAE3C}" sibTransId="{CB7A6B1F-363E-40CC-AA94-D154C81B2CD5}"/>
    <dgm:cxn modelId="{CFCBF599-0572-435E-8900-4F6E9B669FB5}" type="presOf" srcId="{8F9E7A6C-5186-459E-854F-64FDACE09800}" destId="{F9539F9D-8B3B-47B5-8501-9A3AAAC1504B}" srcOrd="0" destOrd="0" presId="urn:microsoft.com/office/officeart/2005/8/layout/default"/>
    <dgm:cxn modelId="{13CC6CA3-B44D-4A97-9697-84C4BF1DD1C2}" type="presOf" srcId="{84F8C249-8923-4822-BEBC-D228C842CE07}" destId="{46F08C46-8189-4B25-AF59-A634AED09D82}" srcOrd="0" destOrd="0" presId="urn:microsoft.com/office/officeart/2005/8/layout/default"/>
    <dgm:cxn modelId="{8BADF8AC-DD6C-472B-813B-81F457BD7E66}" type="presOf" srcId="{868231FD-9DC3-4843-A005-8B753E1726C8}" destId="{695B72A5-2FD3-41D9-85C0-189BC2B8E06C}" srcOrd="0" destOrd="0" presId="urn:microsoft.com/office/officeart/2005/8/layout/default"/>
    <dgm:cxn modelId="{312493AE-E1EE-4287-925B-F82F17359B02}" type="presOf" srcId="{70450AAA-1183-4C7A-BE74-CFABACE94F3C}" destId="{ACA85455-E9E1-46B5-8D8C-A628612505D4}" srcOrd="0" destOrd="0" presId="urn:microsoft.com/office/officeart/2005/8/layout/default"/>
    <dgm:cxn modelId="{508CE4BE-1A53-4602-A8BA-973B4610AFCB}" type="presOf" srcId="{959C0128-D486-4D7F-B81E-31EA54C47F54}" destId="{EA73FA5D-B172-4948-B859-F489EA4B6D39}" srcOrd="0" destOrd="0" presId="urn:microsoft.com/office/officeart/2005/8/layout/default"/>
    <dgm:cxn modelId="{63CE6BC9-A239-44DA-A266-BC8BB1D426CF}" srcId="{F5DECF1E-B87A-4F80-B4B9-7EC8A9A224A3}" destId="{70450AAA-1183-4C7A-BE74-CFABACE94F3C}" srcOrd="2" destOrd="0" parTransId="{D7202310-2752-4DAC-B2DD-8827058DFB50}" sibTransId="{1D3A95EF-A89F-4AD9-97B0-F96846DE4457}"/>
    <dgm:cxn modelId="{F3E42DDB-E52F-4174-95C1-8DF260F4AE3A}" srcId="{F5DECF1E-B87A-4F80-B4B9-7EC8A9A224A3}" destId="{84F8C249-8923-4822-BEBC-D228C842CE07}" srcOrd="6" destOrd="0" parTransId="{05E12C48-9CD5-49B3-B458-D38D3A1B4342}" sibTransId="{E76BBDD1-D436-48A9-A67B-FAD1C84DFE96}"/>
    <dgm:cxn modelId="{BEB2B5B9-B9E7-4D2B-8947-028244956E43}" type="presParOf" srcId="{A21AD168-1130-474D-8369-F37930B203BE}" destId="{477B2054-2FF5-43C5-90A7-5CFAB2E7407F}" srcOrd="0" destOrd="0" presId="urn:microsoft.com/office/officeart/2005/8/layout/default"/>
    <dgm:cxn modelId="{902921C3-9C8C-438E-A020-2BAC755996B1}" type="presParOf" srcId="{A21AD168-1130-474D-8369-F37930B203BE}" destId="{C7BADD8A-830B-475E-B38D-DC0FAAC29422}" srcOrd="1" destOrd="0" presId="urn:microsoft.com/office/officeart/2005/8/layout/default"/>
    <dgm:cxn modelId="{108D9FAC-DC90-4E36-9105-23CF2FBF24D1}" type="presParOf" srcId="{A21AD168-1130-474D-8369-F37930B203BE}" destId="{F9539F9D-8B3B-47B5-8501-9A3AAAC1504B}" srcOrd="2" destOrd="0" presId="urn:microsoft.com/office/officeart/2005/8/layout/default"/>
    <dgm:cxn modelId="{11A393D5-0605-4B09-BA6D-5EB8C1636D01}" type="presParOf" srcId="{A21AD168-1130-474D-8369-F37930B203BE}" destId="{55FA684D-2965-440A-A3F7-14C82FE5A6E1}" srcOrd="3" destOrd="0" presId="urn:microsoft.com/office/officeart/2005/8/layout/default"/>
    <dgm:cxn modelId="{28622411-5DE7-4916-ABED-80827CD191AB}" type="presParOf" srcId="{A21AD168-1130-474D-8369-F37930B203BE}" destId="{ACA85455-E9E1-46B5-8D8C-A628612505D4}" srcOrd="4" destOrd="0" presId="urn:microsoft.com/office/officeart/2005/8/layout/default"/>
    <dgm:cxn modelId="{42A8F139-EE86-4A63-AECB-AFC215BB8436}" type="presParOf" srcId="{A21AD168-1130-474D-8369-F37930B203BE}" destId="{A9521E3E-A3D9-4735-9607-BB9677387F85}" srcOrd="5" destOrd="0" presId="urn:microsoft.com/office/officeart/2005/8/layout/default"/>
    <dgm:cxn modelId="{C03194C8-BB3B-43C0-AA2E-858B9601377E}" type="presParOf" srcId="{A21AD168-1130-474D-8369-F37930B203BE}" destId="{EA73FA5D-B172-4948-B859-F489EA4B6D39}" srcOrd="6" destOrd="0" presId="urn:microsoft.com/office/officeart/2005/8/layout/default"/>
    <dgm:cxn modelId="{CE4BD6FF-00FA-4FFF-980C-22E6BEC827DE}" type="presParOf" srcId="{A21AD168-1130-474D-8369-F37930B203BE}" destId="{995A5A44-5770-44B8-921E-6C45C816A456}" srcOrd="7" destOrd="0" presId="urn:microsoft.com/office/officeart/2005/8/layout/default"/>
    <dgm:cxn modelId="{87F19EBE-A290-468C-A3F4-44887DD1FEF5}" type="presParOf" srcId="{A21AD168-1130-474D-8369-F37930B203BE}" destId="{695B72A5-2FD3-41D9-85C0-189BC2B8E06C}" srcOrd="8" destOrd="0" presId="urn:microsoft.com/office/officeart/2005/8/layout/default"/>
    <dgm:cxn modelId="{D339E0C5-2676-4D34-84E7-94FBF20968E8}" type="presParOf" srcId="{A21AD168-1130-474D-8369-F37930B203BE}" destId="{82C354F8-CBEA-43D8-9001-CF9BF0B1F6B9}" srcOrd="9" destOrd="0" presId="urn:microsoft.com/office/officeart/2005/8/layout/default"/>
    <dgm:cxn modelId="{DB6B68B6-6504-4DA2-8C83-03A2C5DEC896}" type="presParOf" srcId="{A21AD168-1130-474D-8369-F37930B203BE}" destId="{19DE9BC6-10A4-4409-AA6E-5AB011D4F2A4}" srcOrd="10" destOrd="0" presId="urn:microsoft.com/office/officeart/2005/8/layout/default"/>
    <dgm:cxn modelId="{FB4AD5C4-3640-47CB-8B0E-6B203DB023C7}" type="presParOf" srcId="{A21AD168-1130-474D-8369-F37930B203BE}" destId="{F51E5177-40CF-495D-A436-F8E880E6EDC2}" srcOrd="11" destOrd="0" presId="urn:microsoft.com/office/officeart/2005/8/layout/default"/>
    <dgm:cxn modelId="{E598791A-F042-4234-AF57-01AC9E00C546}" type="presParOf" srcId="{A21AD168-1130-474D-8369-F37930B203BE}" destId="{46F08C46-8189-4B25-AF59-A634AED09D82}"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5C24F-CC71-447A-8488-0E88F4DC7B1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51735E7-C367-432C-8340-1695D746AED7}">
      <dgm:prSet/>
      <dgm:spPr/>
      <dgm:t>
        <a:bodyPr/>
        <a:lstStyle/>
        <a:p>
          <a:r>
            <a:rPr lang="en-US" b="1"/>
            <a:t>Voorbeeld van fisiese trauma:</a:t>
          </a:r>
          <a:endParaRPr lang="en-US" dirty="0"/>
        </a:p>
      </dgm:t>
    </dgm:pt>
    <dgm:pt modelId="{48EA2B3D-60CB-47ED-B0C8-DBA088C8C627}" type="parTrans" cxnId="{0ACCAE1D-714F-4A02-8FAB-D57AD1BF707A}">
      <dgm:prSet/>
      <dgm:spPr/>
      <dgm:t>
        <a:bodyPr/>
        <a:lstStyle/>
        <a:p>
          <a:endParaRPr lang="en-US"/>
        </a:p>
      </dgm:t>
    </dgm:pt>
    <dgm:pt modelId="{82511B98-2573-4964-8E23-2BBA77A40F96}" type="sibTrans" cxnId="{0ACCAE1D-714F-4A02-8FAB-D57AD1BF707A}">
      <dgm:prSet/>
      <dgm:spPr/>
      <dgm:t>
        <a:bodyPr/>
        <a:lstStyle/>
        <a:p>
          <a:endParaRPr lang="en-US"/>
        </a:p>
      </dgm:t>
    </dgm:pt>
    <dgm:pt modelId="{BA47C6F7-0A08-4DA4-8FCE-E6BA5139499A}">
      <dgm:prSet/>
      <dgm:spPr/>
      <dgm:t>
        <a:bodyPr/>
        <a:lstStyle/>
        <a:p>
          <a:r>
            <a:rPr lang="nl-NL" dirty="0"/>
            <a:t>Jy oefen hard om vir die provinsiale atletiekspan te kwalifiseer.</a:t>
          </a:r>
          <a:endParaRPr lang="en-US" dirty="0"/>
        </a:p>
      </dgm:t>
    </dgm:pt>
    <dgm:pt modelId="{A660D6AF-C273-4AA1-8810-3252D2933E80}" type="parTrans" cxnId="{EBEA6703-FA3A-47D7-AAA2-9B95D3CC16F2}">
      <dgm:prSet/>
      <dgm:spPr/>
      <dgm:t>
        <a:bodyPr/>
        <a:lstStyle/>
        <a:p>
          <a:endParaRPr lang="af-ZA"/>
        </a:p>
      </dgm:t>
    </dgm:pt>
    <dgm:pt modelId="{AA307273-55DC-490D-AF18-3C36292B1105}" type="sibTrans" cxnId="{EBEA6703-FA3A-47D7-AAA2-9B95D3CC16F2}">
      <dgm:prSet/>
      <dgm:spPr/>
      <dgm:t>
        <a:bodyPr/>
        <a:lstStyle/>
        <a:p>
          <a:endParaRPr lang="af-ZA"/>
        </a:p>
      </dgm:t>
    </dgm:pt>
    <dgm:pt modelId="{5C315448-C957-4D69-8299-569D84691DA9}">
      <dgm:prSet/>
      <dgm:spPr/>
      <dgm:t>
        <a:bodyPr/>
        <a:lstStyle/>
        <a:p>
          <a:r>
            <a:rPr lang="nl-NL" dirty="0"/>
            <a:t>Die dag voor die wedloop val jy en breek jou enkel.</a:t>
          </a:r>
          <a:endParaRPr lang="en-US" dirty="0"/>
        </a:p>
      </dgm:t>
    </dgm:pt>
    <dgm:pt modelId="{22B53E5C-D0C9-4CFB-958E-1D4FE666FAE8}" type="parTrans" cxnId="{88DA70C6-89EC-46D5-A088-B5303D85BD22}">
      <dgm:prSet/>
      <dgm:spPr/>
      <dgm:t>
        <a:bodyPr/>
        <a:lstStyle/>
        <a:p>
          <a:endParaRPr lang="af-ZA"/>
        </a:p>
      </dgm:t>
    </dgm:pt>
    <dgm:pt modelId="{2664A3F4-D936-46FC-BE73-B97B5CC60AFD}" type="sibTrans" cxnId="{88DA70C6-89EC-46D5-A088-B5303D85BD22}">
      <dgm:prSet/>
      <dgm:spPr/>
      <dgm:t>
        <a:bodyPr/>
        <a:lstStyle/>
        <a:p>
          <a:endParaRPr lang="af-ZA"/>
        </a:p>
      </dgm:t>
    </dgm:pt>
    <dgm:pt modelId="{F767CFE9-06A8-4A00-A853-7F028A675613}">
      <dgm:prSet/>
      <dgm:spPr/>
      <dgm:t>
        <a:bodyPr/>
        <a:lstStyle/>
        <a:p>
          <a:r>
            <a:rPr lang="nl-NL" dirty="0"/>
            <a:t>Jy kan nie deelneem nie en benodig weke se fisioterapie.</a:t>
          </a:r>
          <a:endParaRPr lang="en-US" dirty="0"/>
        </a:p>
      </dgm:t>
    </dgm:pt>
    <dgm:pt modelId="{CCFD31E3-EBCB-40E2-BA50-B715E11936D0}" type="parTrans" cxnId="{51A08FC5-1900-48C1-8740-D487472FDE3E}">
      <dgm:prSet/>
      <dgm:spPr/>
      <dgm:t>
        <a:bodyPr/>
        <a:lstStyle/>
        <a:p>
          <a:endParaRPr lang="af-ZA"/>
        </a:p>
      </dgm:t>
    </dgm:pt>
    <dgm:pt modelId="{6BB805DB-7BAF-4FF7-9994-DE1A27EA08B0}" type="sibTrans" cxnId="{51A08FC5-1900-48C1-8740-D487472FDE3E}">
      <dgm:prSet/>
      <dgm:spPr/>
      <dgm:t>
        <a:bodyPr/>
        <a:lstStyle/>
        <a:p>
          <a:endParaRPr lang="af-ZA"/>
        </a:p>
      </dgm:t>
    </dgm:pt>
    <dgm:pt modelId="{6E199C7F-3A1E-41D5-A2C2-FD2325516A32}">
      <dgm:prSet/>
      <dgm:spPr/>
      <dgm:t>
        <a:bodyPr/>
        <a:lstStyle/>
        <a:p>
          <a:r>
            <a:rPr lang="en-US" b="1" dirty="0" err="1"/>
            <a:t>Bespreking</a:t>
          </a:r>
          <a:r>
            <a:rPr lang="en-US" b="1" dirty="0"/>
            <a:t>:</a:t>
          </a:r>
          <a:endParaRPr lang="en-US" dirty="0"/>
        </a:p>
      </dgm:t>
    </dgm:pt>
    <dgm:pt modelId="{7D4F87CB-E2DE-4EB2-806E-1C3B69C1EBD5}" type="parTrans" cxnId="{4BD01375-E9A3-47CA-B21C-20402DDE145F}">
      <dgm:prSet/>
      <dgm:spPr/>
      <dgm:t>
        <a:bodyPr/>
        <a:lstStyle/>
        <a:p>
          <a:endParaRPr lang="af-ZA"/>
        </a:p>
      </dgm:t>
    </dgm:pt>
    <dgm:pt modelId="{F7975798-1295-47BD-9EB7-1312A744E629}" type="sibTrans" cxnId="{4BD01375-E9A3-47CA-B21C-20402DDE145F}">
      <dgm:prSet/>
      <dgm:spPr/>
      <dgm:t>
        <a:bodyPr/>
        <a:lstStyle/>
        <a:p>
          <a:endParaRPr lang="af-ZA"/>
        </a:p>
      </dgm:t>
    </dgm:pt>
    <dgm:pt modelId="{F02F2D71-9FD5-47D0-963D-F8B15D444CBA}">
      <dgm:prSet/>
      <dgm:spPr/>
      <dgm:t>
        <a:bodyPr/>
        <a:lstStyle/>
        <a:p>
          <a:r>
            <a:rPr lang="nl-NL" dirty="0"/>
            <a:t>Watter emosies dink jy sal jy in hierdie situasie ervaar?</a:t>
          </a:r>
          <a:endParaRPr lang="af-ZA" dirty="0"/>
        </a:p>
      </dgm:t>
    </dgm:pt>
    <dgm:pt modelId="{D1389B57-0E8E-44F2-ABCA-F70CF8116F5E}" type="parTrans" cxnId="{6051ADEE-28EA-4A93-A7CC-0BD72D8A632D}">
      <dgm:prSet/>
      <dgm:spPr/>
      <dgm:t>
        <a:bodyPr/>
        <a:lstStyle/>
        <a:p>
          <a:endParaRPr lang="af-ZA"/>
        </a:p>
      </dgm:t>
    </dgm:pt>
    <dgm:pt modelId="{C6B400C5-1CAD-44E9-811F-3E6006DE4712}" type="sibTrans" cxnId="{6051ADEE-28EA-4A93-A7CC-0BD72D8A632D}">
      <dgm:prSet/>
      <dgm:spPr/>
      <dgm:t>
        <a:bodyPr/>
        <a:lstStyle/>
        <a:p>
          <a:endParaRPr lang="af-ZA"/>
        </a:p>
      </dgm:t>
    </dgm:pt>
    <dgm:pt modelId="{7EEA4CB6-31C5-4F63-A93A-4A0D0AAF519E}" type="pres">
      <dgm:prSet presAssocID="{DEC5C24F-CC71-447A-8488-0E88F4DC7B15}" presName="linear" presStyleCnt="0">
        <dgm:presLayoutVars>
          <dgm:dir/>
          <dgm:animLvl val="lvl"/>
          <dgm:resizeHandles val="exact"/>
        </dgm:presLayoutVars>
      </dgm:prSet>
      <dgm:spPr/>
    </dgm:pt>
    <dgm:pt modelId="{6EECDE30-5B2A-4996-8C0F-9266C9EFC26C}" type="pres">
      <dgm:prSet presAssocID="{B51735E7-C367-432C-8340-1695D746AED7}" presName="parentLin" presStyleCnt="0"/>
      <dgm:spPr/>
    </dgm:pt>
    <dgm:pt modelId="{43B60E86-7C1A-4F0E-B6E4-444218169893}" type="pres">
      <dgm:prSet presAssocID="{B51735E7-C367-432C-8340-1695D746AED7}" presName="parentLeftMargin" presStyleLbl="node1" presStyleIdx="0" presStyleCnt="2"/>
      <dgm:spPr/>
    </dgm:pt>
    <dgm:pt modelId="{04D48CF4-62A1-43EE-AF0B-A1F9C8CF0A42}" type="pres">
      <dgm:prSet presAssocID="{B51735E7-C367-432C-8340-1695D746AED7}" presName="parentText" presStyleLbl="node1" presStyleIdx="0" presStyleCnt="2">
        <dgm:presLayoutVars>
          <dgm:chMax val="0"/>
          <dgm:bulletEnabled val="1"/>
        </dgm:presLayoutVars>
      </dgm:prSet>
      <dgm:spPr/>
    </dgm:pt>
    <dgm:pt modelId="{118E887F-7FC0-45D9-A48C-6606342BD6D3}" type="pres">
      <dgm:prSet presAssocID="{B51735E7-C367-432C-8340-1695D746AED7}" presName="negativeSpace" presStyleCnt="0"/>
      <dgm:spPr/>
    </dgm:pt>
    <dgm:pt modelId="{42B43624-EB25-4D90-BC56-1A8576970B7C}" type="pres">
      <dgm:prSet presAssocID="{B51735E7-C367-432C-8340-1695D746AED7}" presName="childText" presStyleLbl="conFgAcc1" presStyleIdx="0" presStyleCnt="2">
        <dgm:presLayoutVars>
          <dgm:bulletEnabled val="1"/>
        </dgm:presLayoutVars>
      </dgm:prSet>
      <dgm:spPr/>
    </dgm:pt>
    <dgm:pt modelId="{C5DD75B6-5897-4287-B8DC-84DFAB160C03}" type="pres">
      <dgm:prSet presAssocID="{82511B98-2573-4964-8E23-2BBA77A40F96}" presName="spaceBetweenRectangles" presStyleCnt="0"/>
      <dgm:spPr/>
    </dgm:pt>
    <dgm:pt modelId="{03347426-4507-41F3-B600-F6E8B01956E7}" type="pres">
      <dgm:prSet presAssocID="{6E199C7F-3A1E-41D5-A2C2-FD2325516A32}" presName="parentLin" presStyleCnt="0"/>
      <dgm:spPr/>
    </dgm:pt>
    <dgm:pt modelId="{BF208F0F-C55F-49FA-A459-9A56918E5E82}" type="pres">
      <dgm:prSet presAssocID="{6E199C7F-3A1E-41D5-A2C2-FD2325516A32}" presName="parentLeftMargin" presStyleLbl="node1" presStyleIdx="0" presStyleCnt="2"/>
      <dgm:spPr/>
    </dgm:pt>
    <dgm:pt modelId="{C75592B6-BF1C-4744-A956-9F99F3068CE2}" type="pres">
      <dgm:prSet presAssocID="{6E199C7F-3A1E-41D5-A2C2-FD2325516A32}" presName="parentText" presStyleLbl="node1" presStyleIdx="1" presStyleCnt="2">
        <dgm:presLayoutVars>
          <dgm:chMax val="0"/>
          <dgm:bulletEnabled val="1"/>
        </dgm:presLayoutVars>
      </dgm:prSet>
      <dgm:spPr/>
    </dgm:pt>
    <dgm:pt modelId="{A36206FE-95F4-40BE-80DE-2DA70BD6EBAB}" type="pres">
      <dgm:prSet presAssocID="{6E199C7F-3A1E-41D5-A2C2-FD2325516A32}" presName="negativeSpace" presStyleCnt="0"/>
      <dgm:spPr/>
    </dgm:pt>
    <dgm:pt modelId="{E52FEBFA-D23D-4452-BA6E-561213A14C63}" type="pres">
      <dgm:prSet presAssocID="{6E199C7F-3A1E-41D5-A2C2-FD2325516A32}" presName="childText" presStyleLbl="conFgAcc1" presStyleIdx="1" presStyleCnt="2">
        <dgm:presLayoutVars>
          <dgm:bulletEnabled val="1"/>
        </dgm:presLayoutVars>
      </dgm:prSet>
      <dgm:spPr/>
    </dgm:pt>
  </dgm:ptLst>
  <dgm:cxnLst>
    <dgm:cxn modelId="{EBEA6703-FA3A-47D7-AAA2-9B95D3CC16F2}" srcId="{B51735E7-C367-432C-8340-1695D746AED7}" destId="{BA47C6F7-0A08-4DA4-8FCE-E6BA5139499A}" srcOrd="0" destOrd="0" parTransId="{A660D6AF-C273-4AA1-8810-3252D2933E80}" sibTransId="{AA307273-55DC-490D-AF18-3C36292B1105}"/>
    <dgm:cxn modelId="{0ACCAE1D-714F-4A02-8FAB-D57AD1BF707A}" srcId="{DEC5C24F-CC71-447A-8488-0E88F4DC7B15}" destId="{B51735E7-C367-432C-8340-1695D746AED7}" srcOrd="0" destOrd="0" parTransId="{48EA2B3D-60CB-47ED-B0C8-DBA088C8C627}" sibTransId="{82511B98-2573-4964-8E23-2BBA77A40F96}"/>
    <dgm:cxn modelId="{BAD9F524-0542-4F59-8F80-E5BE3CC3FFE0}" type="presOf" srcId="{B51735E7-C367-432C-8340-1695D746AED7}" destId="{43B60E86-7C1A-4F0E-B6E4-444218169893}" srcOrd="0" destOrd="0" presId="urn:microsoft.com/office/officeart/2005/8/layout/list1"/>
    <dgm:cxn modelId="{BE6F955C-C24D-419C-BCEB-692FD9F2EDB8}" type="presOf" srcId="{6E199C7F-3A1E-41D5-A2C2-FD2325516A32}" destId="{BF208F0F-C55F-49FA-A459-9A56918E5E82}" srcOrd="0" destOrd="0" presId="urn:microsoft.com/office/officeart/2005/8/layout/list1"/>
    <dgm:cxn modelId="{B03D5A6B-6F97-4464-982D-58876738A8CC}" type="presOf" srcId="{BA47C6F7-0A08-4DA4-8FCE-E6BA5139499A}" destId="{42B43624-EB25-4D90-BC56-1A8576970B7C}" srcOrd="0" destOrd="0" presId="urn:microsoft.com/office/officeart/2005/8/layout/list1"/>
    <dgm:cxn modelId="{4BD01375-E9A3-47CA-B21C-20402DDE145F}" srcId="{DEC5C24F-CC71-447A-8488-0E88F4DC7B15}" destId="{6E199C7F-3A1E-41D5-A2C2-FD2325516A32}" srcOrd="1" destOrd="0" parTransId="{7D4F87CB-E2DE-4EB2-806E-1C3B69C1EBD5}" sibTransId="{F7975798-1295-47BD-9EB7-1312A744E629}"/>
    <dgm:cxn modelId="{A96FAB58-1C85-42BB-A7ED-60FDC5813727}" type="presOf" srcId="{6E199C7F-3A1E-41D5-A2C2-FD2325516A32}" destId="{C75592B6-BF1C-4744-A956-9F99F3068CE2}" srcOrd="1" destOrd="0" presId="urn:microsoft.com/office/officeart/2005/8/layout/list1"/>
    <dgm:cxn modelId="{85A3938C-E03F-4051-A6C9-C1D37ED043B6}" type="presOf" srcId="{DEC5C24F-CC71-447A-8488-0E88F4DC7B15}" destId="{7EEA4CB6-31C5-4F63-A93A-4A0D0AAF519E}" srcOrd="0" destOrd="0" presId="urn:microsoft.com/office/officeart/2005/8/layout/list1"/>
    <dgm:cxn modelId="{F50A0197-9F8B-4C8C-AE3C-40E5E0E4BC77}" type="presOf" srcId="{F767CFE9-06A8-4A00-A853-7F028A675613}" destId="{42B43624-EB25-4D90-BC56-1A8576970B7C}" srcOrd="0" destOrd="2" presId="urn:microsoft.com/office/officeart/2005/8/layout/list1"/>
    <dgm:cxn modelId="{D857C3B8-4BCC-45E0-9C43-DB791BCD2A0C}" type="presOf" srcId="{5C315448-C957-4D69-8299-569D84691DA9}" destId="{42B43624-EB25-4D90-BC56-1A8576970B7C}" srcOrd="0" destOrd="1" presId="urn:microsoft.com/office/officeart/2005/8/layout/list1"/>
    <dgm:cxn modelId="{A9E364BB-34DE-4875-BCB1-9B31D50E3D46}" type="presOf" srcId="{B51735E7-C367-432C-8340-1695D746AED7}" destId="{04D48CF4-62A1-43EE-AF0B-A1F9C8CF0A42}" srcOrd="1" destOrd="0" presId="urn:microsoft.com/office/officeart/2005/8/layout/list1"/>
    <dgm:cxn modelId="{51A08FC5-1900-48C1-8740-D487472FDE3E}" srcId="{B51735E7-C367-432C-8340-1695D746AED7}" destId="{F767CFE9-06A8-4A00-A853-7F028A675613}" srcOrd="2" destOrd="0" parTransId="{CCFD31E3-EBCB-40E2-BA50-B715E11936D0}" sibTransId="{6BB805DB-7BAF-4FF7-9994-DE1A27EA08B0}"/>
    <dgm:cxn modelId="{88DA70C6-89EC-46D5-A088-B5303D85BD22}" srcId="{B51735E7-C367-432C-8340-1695D746AED7}" destId="{5C315448-C957-4D69-8299-569D84691DA9}" srcOrd="1" destOrd="0" parTransId="{22B53E5C-D0C9-4CFB-958E-1D4FE666FAE8}" sibTransId="{2664A3F4-D936-46FC-BE73-B97B5CC60AFD}"/>
    <dgm:cxn modelId="{6051ADEE-28EA-4A93-A7CC-0BD72D8A632D}" srcId="{6E199C7F-3A1E-41D5-A2C2-FD2325516A32}" destId="{F02F2D71-9FD5-47D0-963D-F8B15D444CBA}" srcOrd="0" destOrd="0" parTransId="{D1389B57-0E8E-44F2-ABCA-F70CF8116F5E}" sibTransId="{C6B400C5-1CAD-44E9-811F-3E6006DE4712}"/>
    <dgm:cxn modelId="{8BDD7FF3-D9D8-42AC-8CAE-C4138D55BE5D}" type="presOf" srcId="{F02F2D71-9FD5-47D0-963D-F8B15D444CBA}" destId="{E52FEBFA-D23D-4452-BA6E-561213A14C63}" srcOrd="0" destOrd="0" presId="urn:microsoft.com/office/officeart/2005/8/layout/list1"/>
    <dgm:cxn modelId="{B361D79A-D012-4C95-A542-9E785ED80708}" type="presParOf" srcId="{7EEA4CB6-31C5-4F63-A93A-4A0D0AAF519E}" destId="{6EECDE30-5B2A-4996-8C0F-9266C9EFC26C}" srcOrd="0" destOrd="0" presId="urn:microsoft.com/office/officeart/2005/8/layout/list1"/>
    <dgm:cxn modelId="{CE5CC296-39E1-4CFB-924F-A3AFA74814D5}" type="presParOf" srcId="{6EECDE30-5B2A-4996-8C0F-9266C9EFC26C}" destId="{43B60E86-7C1A-4F0E-B6E4-444218169893}" srcOrd="0" destOrd="0" presId="urn:microsoft.com/office/officeart/2005/8/layout/list1"/>
    <dgm:cxn modelId="{06E3F410-E3B0-4DD0-94F6-B9A0607C1370}" type="presParOf" srcId="{6EECDE30-5B2A-4996-8C0F-9266C9EFC26C}" destId="{04D48CF4-62A1-43EE-AF0B-A1F9C8CF0A42}" srcOrd="1" destOrd="0" presId="urn:microsoft.com/office/officeart/2005/8/layout/list1"/>
    <dgm:cxn modelId="{C1A400FE-14AD-45D9-98DE-7FFE7A29789B}" type="presParOf" srcId="{7EEA4CB6-31C5-4F63-A93A-4A0D0AAF519E}" destId="{118E887F-7FC0-45D9-A48C-6606342BD6D3}" srcOrd="1" destOrd="0" presId="urn:microsoft.com/office/officeart/2005/8/layout/list1"/>
    <dgm:cxn modelId="{0FFBA690-79DA-466F-8888-60A463B5744F}" type="presParOf" srcId="{7EEA4CB6-31C5-4F63-A93A-4A0D0AAF519E}" destId="{42B43624-EB25-4D90-BC56-1A8576970B7C}" srcOrd="2" destOrd="0" presId="urn:microsoft.com/office/officeart/2005/8/layout/list1"/>
    <dgm:cxn modelId="{F74C3095-10C0-42B4-ABC6-2AB9318BA7A0}" type="presParOf" srcId="{7EEA4CB6-31C5-4F63-A93A-4A0D0AAF519E}" destId="{C5DD75B6-5897-4287-B8DC-84DFAB160C03}" srcOrd="3" destOrd="0" presId="urn:microsoft.com/office/officeart/2005/8/layout/list1"/>
    <dgm:cxn modelId="{261D0189-F3E3-43BB-8FCF-B79C0073F10A}" type="presParOf" srcId="{7EEA4CB6-31C5-4F63-A93A-4A0D0AAF519E}" destId="{03347426-4507-41F3-B600-F6E8B01956E7}" srcOrd="4" destOrd="0" presId="urn:microsoft.com/office/officeart/2005/8/layout/list1"/>
    <dgm:cxn modelId="{763D2D9B-FC58-4117-9A8B-05A7FED49E07}" type="presParOf" srcId="{03347426-4507-41F3-B600-F6E8B01956E7}" destId="{BF208F0F-C55F-49FA-A459-9A56918E5E82}" srcOrd="0" destOrd="0" presId="urn:microsoft.com/office/officeart/2005/8/layout/list1"/>
    <dgm:cxn modelId="{1420AF58-81FD-43FB-9F57-3062E762ACB0}" type="presParOf" srcId="{03347426-4507-41F3-B600-F6E8B01956E7}" destId="{C75592B6-BF1C-4744-A956-9F99F3068CE2}" srcOrd="1" destOrd="0" presId="urn:microsoft.com/office/officeart/2005/8/layout/list1"/>
    <dgm:cxn modelId="{DE405E41-FD97-4555-A548-8ABBE24F1CA1}" type="presParOf" srcId="{7EEA4CB6-31C5-4F63-A93A-4A0D0AAF519E}" destId="{A36206FE-95F4-40BE-80DE-2DA70BD6EBAB}" srcOrd="5" destOrd="0" presId="urn:microsoft.com/office/officeart/2005/8/layout/list1"/>
    <dgm:cxn modelId="{77E8B084-7A6B-4274-9738-73675CF95A07}" type="presParOf" srcId="{7EEA4CB6-31C5-4F63-A93A-4A0D0AAF519E}" destId="{E52FEBFA-D23D-4452-BA6E-561213A14C63}"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2C8CB1-87EE-43C8-A6CA-E8A049B647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921921-C52E-4ECA-BCEA-815CFB66A771}">
      <dgm:prSet/>
      <dgm:spPr/>
      <dgm:t>
        <a:bodyPr/>
        <a:lstStyle/>
        <a:p>
          <a:pPr>
            <a:lnSpc>
              <a:spcPct val="100000"/>
            </a:lnSpc>
          </a:pPr>
          <a:r>
            <a:rPr lang="nl-NL" b="1" dirty="0">
              <a:solidFill>
                <a:schemeClr val="tx1"/>
              </a:solidFill>
              <a:effectLst/>
              <a:latin typeface="+mn-lt"/>
              <a:ea typeface="+mn-ea"/>
              <a:cs typeface="+mn-cs"/>
            </a:rPr>
            <a:t>Was daar enige tyd in hierdie les waar jy gevoel het jy het 'n "sneller" ervaar? </a:t>
          </a:r>
          <a:endParaRPr lang="en-US" b="1" dirty="0"/>
        </a:p>
      </dgm:t>
    </dgm:pt>
    <dgm:pt modelId="{5A81A274-0828-4256-BAE1-0983FCBF4C4B}" type="parTrans" cxnId="{742139DB-33C5-4512-80F0-F8C05833F611}">
      <dgm:prSet/>
      <dgm:spPr/>
      <dgm:t>
        <a:bodyPr/>
        <a:lstStyle/>
        <a:p>
          <a:endParaRPr lang="en-US"/>
        </a:p>
      </dgm:t>
    </dgm:pt>
    <dgm:pt modelId="{3014FD4E-E60C-487C-BE2B-860D9ACA6D7A}" type="sibTrans" cxnId="{742139DB-33C5-4512-80F0-F8C05833F611}">
      <dgm:prSet/>
      <dgm:spPr/>
      <dgm:t>
        <a:bodyPr/>
        <a:lstStyle/>
        <a:p>
          <a:endParaRPr lang="en-US"/>
        </a:p>
      </dgm:t>
    </dgm:pt>
    <dgm:pt modelId="{72C749C9-91E6-49CC-87C1-BA96783CBB99}">
      <dgm:prSet/>
      <dgm:spPr/>
      <dgm:t>
        <a:bodyPr/>
        <a:lstStyle/>
        <a:p>
          <a:pPr>
            <a:lnSpc>
              <a:spcPct val="100000"/>
            </a:lnSpc>
          </a:pPr>
          <a:r>
            <a:rPr lang="nl-NL" b="1" dirty="0">
              <a:solidFill>
                <a:schemeClr val="tx1"/>
              </a:solidFill>
              <a:effectLst/>
              <a:latin typeface="+mn-lt"/>
              <a:ea typeface="+mn-ea"/>
              <a:cs typeface="+mn-cs"/>
            </a:rPr>
            <a:t>Teken 'n emoji om te definieer hoe jy nou voel.</a:t>
          </a:r>
          <a:endParaRPr lang="en-US" b="1" dirty="0"/>
        </a:p>
      </dgm:t>
    </dgm:pt>
    <dgm:pt modelId="{6CB8A787-88CE-4F23-96F1-663AFEFD338D}" type="parTrans" cxnId="{17B5A22D-E411-403C-B535-4E2290B324E6}">
      <dgm:prSet/>
      <dgm:spPr/>
      <dgm:t>
        <a:bodyPr/>
        <a:lstStyle/>
        <a:p>
          <a:endParaRPr lang="en-US"/>
        </a:p>
      </dgm:t>
    </dgm:pt>
    <dgm:pt modelId="{F85921DD-693B-4C0D-AA55-E620D22F597A}" type="sibTrans" cxnId="{17B5A22D-E411-403C-B535-4E2290B324E6}">
      <dgm:prSet/>
      <dgm:spPr/>
      <dgm:t>
        <a:bodyPr/>
        <a:lstStyle/>
        <a:p>
          <a:endParaRPr lang="en-US"/>
        </a:p>
      </dgm:t>
    </dgm:pt>
    <dgm:pt modelId="{06EDF703-8393-4016-9C4A-2829ACD822CA}">
      <dgm:prSet/>
      <dgm:spPr/>
      <dgm:t>
        <a:bodyPr/>
        <a:lstStyle/>
        <a:p>
          <a:pPr>
            <a:lnSpc>
              <a:spcPct val="100000"/>
            </a:lnSpc>
          </a:pPr>
          <a:r>
            <a:rPr lang="af-ZA" b="1" dirty="0">
              <a:solidFill>
                <a:schemeClr val="tx1"/>
              </a:solidFill>
              <a:effectLst/>
              <a:latin typeface="+mn-lt"/>
              <a:ea typeface="+mn-ea"/>
              <a:cs typeface="+mn-cs"/>
            </a:rPr>
            <a:t>Probeer om die gevoelens van die </a:t>
          </a:r>
          <a:r>
            <a:rPr lang="af-ZA" b="1" dirty="0" err="1">
              <a:solidFill>
                <a:schemeClr val="tx1"/>
              </a:solidFill>
              <a:effectLst/>
              <a:latin typeface="+mn-lt"/>
              <a:ea typeface="+mn-ea"/>
              <a:cs typeface="+mn-cs"/>
            </a:rPr>
            <a:t>emoji</a:t>
          </a:r>
          <a:r>
            <a:rPr lang="af-ZA" b="1" dirty="0">
              <a:solidFill>
                <a:schemeClr val="tx1"/>
              </a:solidFill>
              <a:effectLst/>
              <a:latin typeface="+mn-lt"/>
              <a:ea typeface="+mn-ea"/>
              <a:cs typeface="+mn-cs"/>
            </a:rPr>
            <a:t> wat jy geteken het te beskryf.</a:t>
          </a:r>
          <a:endParaRPr lang="en-US" b="1" dirty="0"/>
        </a:p>
      </dgm:t>
    </dgm:pt>
    <dgm:pt modelId="{748CD9E7-76ED-4607-BAB6-935D22C4B2DA}" type="parTrans" cxnId="{3A546E80-1397-4928-8551-83BD7CA1F106}">
      <dgm:prSet/>
      <dgm:spPr/>
      <dgm:t>
        <a:bodyPr/>
        <a:lstStyle/>
        <a:p>
          <a:endParaRPr lang="en-US"/>
        </a:p>
      </dgm:t>
    </dgm:pt>
    <dgm:pt modelId="{6AF83994-5FAE-4C5F-A330-8B6114207CD7}" type="sibTrans" cxnId="{3A546E80-1397-4928-8551-83BD7CA1F106}">
      <dgm:prSet/>
      <dgm:spPr/>
      <dgm:t>
        <a:bodyPr/>
        <a:lstStyle/>
        <a:p>
          <a:endParaRPr lang="en-US"/>
        </a:p>
      </dgm:t>
    </dgm:pt>
    <dgm:pt modelId="{99219654-E6A8-4824-BA2B-F8366F3B9BB8}" type="pres">
      <dgm:prSet presAssocID="{582C8CB1-87EE-43C8-A6CA-E8A049B647C4}" presName="root" presStyleCnt="0">
        <dgm:presLayoutVars>
          <dgm:dir/>
          <dgm:resizeHandles val="exact"/>
        </dgm:presLayoutVars>
      </dgm:prSet>
      <dgm:spPr/>
    </dgm:pt>
    <dgm:pt modelId="{63DF635E-4ABC-454C-A1D2-45305C8A2A66}" type="pres">
      <dgm:prSet presAssocID="{74921921-C52E-4ECA-BCEA-815CFB66A771}" presName="compNode" presStyleCnt="0"/>
      <dgm:spPr/>
    </dgm:pt>
    <dgm:pt modelId="{8D47BD48-5A33-40D8-8BA8-54205AA12393}" type="pres">
      <dgm:prSet presAssocID="{74921921-C52E-4ECA-BCEA-815CFB66A771}" presName="bgRect" presStyleLbl="bgShp" presStyleIdx="0" presStyleCnt="3"/>
      <dgm:spPr/>
    </dgm:pt>
    <dgm:pt modelId="{A082A331-709F-414F-853B-407368232A42}" type="pres">
      <dgm:prSet presAssocID="{74921921-C52E-4ECA-BCEA-815CFB66A7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B726A65D-A76D-4A62-81B3-F94BEE1B9717}" type="pres">
      <dgm:prSet presAssocID="{74921921-C52E-4ECA-BCEA-815CFB66A771}" presName="spaceRect" presStyleCnt="0"/>
      <dgm:spPr/>
    </dgm:pt>
    <dgm:pt modelId="{CA8C91C6-6F25-4652-8FDF-00A115E1E373}" type="pres">
      <dgm:prSet presAssocID="{74921921-C52E-4ECA-BCEA-815CFB66A771}" presName="parTx" presStyleLbl="revTx" presStyleIdx="0" presStyleCnt="3">
        <dgm:presLayoutVars>
          <dgm:chMax val="0"/>
          <dgm:chPref val="0"/>
        </dgm:presLayoutVars>
      </dgm:prSet>
      <dgm:spPr/>
    </dgm:pt>
    <dgm:pt modelId="{F3F9B86A-511E-4009-B81A-C98971AD565D}" type="pres">
      <dgm:prSet presAssocID="{3014FD4E-E60C-487C-BE2B-860D9ACA6D7A}" presName="sibTrans" presStyleCnt="0"/>
      <dgm:spPr/>
    </dgm:pt>
    <dgm:pt modelId="{967685D4-DC56-494F-88AC-6A817B8721A5}" type="pres">
      <dgm:prSet presAssocID="{72C749C9-91E6-49CC-87C1-BA96783CBB99}" presName="compNode" presStyleCnt="0"/>
      <dgm:spPr/>
    </dgm:pt>
    <dgm:pt modelId="{82F5A489-36AC-40DB-BCAA-AC7F69936C06}" type="pres">
      <dgm:prSet presAssocID="{72C749C9-91E6-49CC-87C1-BA96783CBB99}" presName="bgRect" presStyleLbl="bgShp" presStyleIdx="1" presStyleCnt="3"/>
      <dgm:spPr/>
    </dgm:pt>
    <dgm:pt modelId="{46AC3A82-8A84-45AF-9D39-0605A5973CB0}" type="pres">
      <dgm:prSet presAssocID="{72C749C9-91E6-49CC-87C1-BA96783CBB9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ervous face outline outline"/>
        </a:ext>
      </dgm:extLst>
    </dgm:pt>
    <dgm:pt modelId="{F4C32E18-1263-462E-B797-01D9E28E7E5D}" type="pres">
      <dgm:prSet presAssocID="{72C749C9-91E6-49CC-87C1-BA96783CBB99}" presName="spaceRect" presStyleCnt="0"/>
      <dgm:spPr/>
    </dgm:pt>
    <dgm:pt modelId="{35EC8863-D391-4DE9-A3DA-A7181B4AFCBA}" type="pres">
      <dgm:prSet presAssocID="{72C749C9-91E6-49CC-87C1-BA96783CBB99}" presName="parTx" presStyleLbl="revTx" presStyleIdx="1" presStyleCnt="3">
        <dgm:presLayoutVars>
          <dgm:chMax val="0"/>
          <dgm:chPref val="0"/>
        </dgm:presLayoutVars>
      </dgm:prSet>
      <dgm:spPr/>
    </dgm:pt>
    <dgm:pt modelId="{95E541BE-A76A-4B63-BB10-5273D507CBF9}" type="pres">
      <dgm:prSet presAssocID="{F85921DD-693B-4C0D-AA55-E620D22F597A}" presName="sibTrans" presStyleCnt="0"/>
      <dgm:spPr/>
    </dgm:pt>
    <dgm:pt modelId="{DB52EFC6-F1A3-443E-86D5-672D6031ACCE}" type="pres">
      <dgm:prSet presAssocID="{06EDF703-8393-4016-9C4A-2829ACD822CA}" presName="compNode" presStyleCnt="0"/>
      <dgm:spPr/>
    </dgm:pt>
    <dgm:pt modelId="{C5EF9953-A7B2-4C02-8925-48A00524A157}" type="pres">
      <dgm:prSet presAssocID="{06EDF703-8393-4016-9C4A-2829ACD822CA}" presName="bgRect" presStyleLbl="bgShp" presStyleIdx="2" presStyleCnt="3"/>
      <dgm:spPr/>
    </dgm:pt>
    <dgm:pt modelId="{66FCC5C2-C733-4043-AA95-C310E231835D}" type="pres">
      <dgm:prSet presAssocID="{06EDF703-8393-4016-9C4A-2829ACD822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ry Face with No Fill"/>
        </a:ext>
      </dgm:extLst>
    </dgm:pt>
    <dgm:pt modelId="{E712CABA-489B-4993-848B-5FFA3F1FA461}" type="pres">
      <dgm:prSet presAssocID="{06EDF703-8393-4016-9C4A-2829ACD822CA}" presName="spaceRect" presStyleCnt="0"/>
      <dgm:spPr/>
    </dgm:pt>
    <dgm:pt modelId="{F5A9CCE9-1FF7-4D81-93A8-FD0959A5B3E5}" type="pres">
      <dgm:prSet presAssocID="{06EDF703-8393-4016-9C4A-2829ACD822CA}" presName="parTx" presStyleLbl="revTx" presStyleIdx="2" presStyleCnt="3">
        <dgm:presLayoutVars>
          <dgm:chMax val="0"/>
          <dgm:chPref val="0"/>
        </dgm:presLayoutVars>
      </dgm:prSet>
      <dgm:spPr/>
    </dgm:pt>
  </dgm:ptLst>
  <dgm:cxnLst>
    <dgm:cxn modelId="{17B5A22D-E411-403C-B535-4E2290B324E6}" srcId="{582C8CB1-87EE-43C8-A6CA-E8A049B647C4}" destId="{72C749C9-91E6-49CC-87C1-BA96783CBB99}" srcOrd="1" destOrd="0" parTransId="{6CB8A787-88CE-4F23-96F1-663AFEFD338D}" sibTransId="{F85921DD-693B-4C0D-AA55-E620D22F597A}"/>
    <dgm:cxn modelId="{EF1A5B41-7E3A-4E67-851A-2BB0C630C3DB}" type="presOf" srcId="{74921921-C52E-4ECA-BCEA-815CFB66A771}" destId="{CA8C91C6-6F25-4652-8FDF-00A115E1E373}" srcOrd="0" destOrd="0" presId="urn:microsoft.com/office/officeart/2018/2/layout/IconVerticalSolidList"/>
    <dgm:cxn modelId="{21049B75-81AB-4F18-9C4E-AB1FBC7D5BC6}" type="presOf" srcId="{582C8CB1-87EE-43C8-A6CA-E8A049B647C4}" destId="{99219654-E6A8-4824-BA2B-F8366F3B9BB8}" srcOrd="0" destOrd="0" presId="urn:microsoft.com/office/officeart/2018/2/layout/IconVerticalSolidList"/>
    <dgm:cxn modelId="{3A546E80-1397-4928-8551-83BD7CA1F106}" srcId="{582C8CB1-87EE-43C8-A6CA-E8A049B647C4}" destId="{06EDF703-8393-4016-9C4A-2829ACD822CA}" srcOrd="2" destOrd="0" parTransId="{748CD9E7-76ED-4607-BAB6-935D22C4B2DA}" sibTransId="{6AF83994-5FAE-4C5F-A330-8B6114207CD7}"/>
    <dgm:cxn modelId="{42941ABC-78A3-43BD-9B88-1D16223DDDDB}" type="presOf" srcId="{72C749C9-91E6-49CC-87C1-BA96783CBB99}" destId="{35EC8863-D391-4DE9-A3DA-A7181B4AFCBA}" srcOrd="0" destOrd="0" presId="urn:microsoft.com/office/officeart/2018/2/layout/IconVerticalSolidList"/>
    <dgm:cxn modelId="{742139DB-33C5-4512-80F0-F8C05833F611}" srcId="{582C8CB1-87EE-43C8-A6CA-E8A049B647C4}" destId="{74921921-C52E-4ECA-BCEA-815CFB66A771}" srcOrd="0" destOrd="0" parTransId="{5A81A274-0828-4256-BAE1-0983FCBF4C4B}" sibTransId="{3014FD4E-E60C-487C-BE2B-860D9ACA6D7A}"/>
    <dgm:cxn modelId="{B29D65FB-5A39-4ED0-8F2E-4964EC8AD894}" type="presOf" srcId="{06EDF703-8393-4016-9C4A-2829ACD822CA}" destId="{F5A9CCE9-1FF7-4D81-93A8-FD0959A5B3E5}" srcOrd="0" destOrd="0" presId="urn:microsoft.com/office/officeart/2018/2/layout/IconVerticalSolidList"/>
    <dgm:cxn modelId="{614E2C4A-0A01-46A5-A381-07DE97D2AC47}" type="presParOf" srcId="{99219654-E6A8-4824-BA2B-F8366F3B9BB8}" destId="{63DF635E-4ABC-454C-A1D2-45305C8A2A66}" srcOrd="0" destOrd="0" presId="urn:microsoft.com/office/officeart/2018/2/layout/IconVerticalSolidList"/>
    <dgm:cxn modelId="{4D1B8E4C-F28B-49DE-846D-2B939D36B852}" type="presParOf" srcId="{63DF635E-4ABC-454C-A1D2-45305C8A2A66}" destId="{8D47BD48-5A33-40D8-8BA8-54205AA12393}" srcOrd="0" destOrd="0" presId="urn:microsoft.com/office/officeart/2018/2/layout/IconVerticalSolidList"/>
    <dgm:cxn modelId="{F6811CC8-4497-44EE-97FC-11360A8C5528}" type="presParOf" srcId="{63DF635E-4ABC-454C-A1D2-45305C8A2A66}" destId="{A082A331-709F-414F-853B-407368232A42}" srcOrd="1" destOrd="0" presId="urn:microsoft.com/office/officeart/2018/2/layout/IconVerticalSolidList"/>
    <dgm:cxn modelId="{4F47427D-0A84-4320-A5F0-BED6219849FB}" type="presParOf" srcId="{63DF635E-4ABC-454C-A1D2-45305C8A2A66}" destId="{B726A65D-A76D-4A62-81B3-F94BEE1B9717}" srcOrd="2" destOrd="0" presId="urn:microsoft.com/office/officeart/2018/2/layout/IconVerticalSolidList"/>
    <dgm:cxn modelId="{4F0EAF2C-AE74-493A-8C48-32EE5F834E76}" type="presParOf" srcId="{63DF635E-4ABC-454C-A1D2-45305C8A2A66}" destId="{CA8C91C6-6F25-4652-8FDF-00A115E1E373}" srcOrd="3" destOrd="0" presId="urn:microsoft.com/office/officeart/2018/2/layout/IconVerticalSolidList"/>
    <dgm:cxn modelId="{5B5D7C33-9CE7-401D-A744-EF17421B2FC8}" type="presParOf" srcId="{99219654-E6A8-4824-BA2B-F8366F3B9BB8}" destId="{F3F9B86A-511E-4009-B81A-C98971AD565D}" srcOrd="1" destOrd="0" presId="urn:microsoft.com/office/officeart/2018/2/layout/IconVerticalSolidList"/>
    <dgm:cxn modelId="{6A3701D0-749D-4AEE-8A64-A6E14FB08F2E}" type="presParOf" srcId="{99219654-E6A8-4824-BA2B-F8366F3B9BB8}" destId="{967685D4-DC56-494F-88AC-6A817B8721A5}" srcOrd="2" destOrd="0" presId="urn:microsoft.com/office/officeart/2018/2/layout/IconVerticalSolidList"/>
    <dgm:cxn modelId="{4232157F-F269-49BB-A3C2-672122FAA812}" type="presParOf" srcId="{967685D4-DC56-494F-88AC-6A817B8721A5}" destId="{82F5A489-36AC-40DB-BCAA-AC7F69936C06}" srcOrd="0" destOrd="0" presId="urn:microsoft.com/office/officeart/2018/2/layout/IconVerticalSolidList"/>
    <dgm:cxn modelId="{4B293BDE-D1E7-4891-B2A5-282DA1714ED7}" type="presParOf" srcId="{967685D4-DC56-494F-88AC-6A817B8721A5}" destId="{46AC3A82-8A84-45AF-9D39-0605A5973CB0}" srcOrd="1" destOrd="0" presId="urn:microsoft.com/office/officeart/2018/2/layout/IconVerticalSolidList"/>
    <dgm:cxn modelId="{CBE82CCD-C084-4C13-A33A-8FA8C195B992}" type="presParOf" srcId="{967685D4-DC56-494F-88AC-6A817B8721A5}" destId="{F4C32E18-1263-462E-B797-01D9E28E7E5D}" srcOrd="2" destOrd="0" presId="urn:microsoft.com/office/officeart/2018/2/layout/IconVerticalSolidList"/>
    <dgm:cxn modelId="{D727D277-5EAC-4E32-BA73-2ADC3FCF3F4E}" type="presParOf" srcId="{967685D4-DC56-494F-88AC-6A817B8721A5}" destId="{35EC8863-D391-4DE9-A3DA-A7181B4AFCBA}" srcOrd="3" destOrd="0" presId="urn:microsoft.com/office/officeart/2018/2/layout/IconVerticalSolidList"/>
    <dgm:cxn modelId="{E18BA13E-2E12-41F9-AAB6-DBD6BBFAE285}" type="presParOf" srcId="{99219654-E6A8-4824-BA2B-F8366F3B9BB8}" destId="{95E541BE-A76A-4B63-BB10-5273D507CBF9}" srcOrd="3" destOrd="0" presId="urn:microsoft.com/office/officeart/2018/2/layout/IconVerticalSolidList"/>
    <dgm:cxn modelId="{9FA92D2B-BEE4-4908-86FC-0BEBDA12A09F}" type="presParOf" srcId="{99219654-E6A8-4824-BA2B-F8366F3B9BB8}" destId="{DB52EFC6-F1A3-443E-86D5-672D6031ACCE}" srcOrd="4" destOrd="0" presId="urn:microsoft.com/office/officeart/2018/2/layout/IconVerticalSolidList"/>
    <dgm:cxn modelId="{EE33D1A1-7D99-404E-99E8-8DAF85252864}" type="presParOf" srcId="{DB52EFC6-F1A3-443E-86D5-672D6031ACCE}" destId="{C5EF9953-A7B2-4C02-8925-48A00524A157}" srcOrd="0" destOrd="0" presId="urn:microsoft.com/office/officeart/2018/2/layout/IconVerticalSolidList"/>
    <dgm:cxn modelId="{7E9D545E-9DD5-4C2C-96F7-DBBB65A7B6E1}" type="presParOf" srcId="{DB52EFC6-F1A3-443E-86D5-672D6031ACCE}" destId="{66FCC5C2-C733-4043-AA95-C310E231835D}" srcOrd="1" destOrd="0" presId="urn:microsoft.com/office/officeart/2018/2/layout/IconVerticalSolidList"/>
    <dgm:cxn modelId="{B89E055C-BC6A-46CA-A00B-49A16E864677}" type="presParOf" srcId="{DB52EFC6-F1A3-443E-86D5-672D6031ACCE}" destId="{E712CABA-489B-4993-848B-5FFA3F1FA461}" srcOrd="2" destOrd="0" presId="urn:microsoft.com/office/officeart/2018/2/layout/IconVerticalSolidList"/>
    <dgm:cxn modelId="{E78F5796-1983-48EF-825A-9268173BF75E}" type="presParOf" srcId="{DB52EFC6-F1A3-443E-86D5-672D6031ACCE}" destId="{F5A9CCE9-1FF7-4D81-93A8-FD0959A5B3E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B2054-2FF5-43C5-90A7-5CFAB2E7407F}">
      <dsp:nvSpPr>
        <dsp:cNvPr id="0" name=""/>
        <dsp:cNvSpPr/>
      </dsp:nvSpPr>
      <dsp:spPr>
        <a:xfrm>
          <a:off x="0" y="612529"/>
          <a:ext cx="1925550" cy="11553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Om 'n goeie vriend aan die dood af te staan</a:t>
          </a:r>
          <a:endParaRPr lang="en-US" sz="1800" kern="1200" dirty="0"/>
        </a:p>
      </dsp:txBody>
      <dsp:txXfrm>
        <a:off x="0" y="612529"/>
        <a:ext cx="1925550" cy="1155330"/>
      </dsp:txXfrm>
    </dsp:sp>
    <dsp:sp modelId="{F9539F9D-8B3B-47B5-8501-9A3AAAC1504B}">
      <dsp:nvSpPr>
        <dsp:cNvPr id="0" name=""/>
        <dsp:cNvSpPr/>
      </dsp:nvSpPr>
      <dsp:spPr>
        <a:xfrm>
          <a:off x="2118105" y="612529"/>
          <a:ext cx="1925550" cy="1155330"/>
        </a:xfrm>
        <a:prstGeom prst="rect">
          <a:avLst/>
        </a:prstGeom>
        <a:gradFill rotWithShape="0">
          <a:gsLst>
            <a:gs pos="0">
              <a:schemeClr val="accent3">
                <a:hueOff val="-76826"/>
                <a:satOff val="4236"/>
                <a:lumOff val="-327"/>
                <a:alphaOff val="0"/>
                <a:satMod val="103000"/>
                <a:lumMod val="102000"/>
                <a:tint val="94000"/>
              </a:schemeClr>
            </a:gs>
            <a:gs pos="50000">
              <a:schemeClr val="accent3">
                <a:hueOff val="-76826"/>
                <a:satOff val="4236"/>
                <a:lumOff val="-327"/>
                <a:alphaOff val="0"/>
                <a:satMod val="110000"/>
                <a:lumMod val="100000"/>
                <a:shade val="100000"/>
              </a:schemeClr>
            </a:gs>
            <a:gs pos="100000">
              <a:schemeClr val="accent3">
                <a:hueOff val="-76826"/>
                <a:satOff val="4236"/>
                <a:lumOff val="-3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Ouers</a:t>
          </a:r>
          <a:r>
            <a:rPr lang="en-US" sz="1800" kern="1200" dirty="0"/>
            <a:t> wat </a:t>
          </a:r>
          <a:r>
            <a:rPr lang="en-US" sz="1800" kern="1200" dirty="0" err="1"/>
            <a:t>skei</a:t>
          </a:r>
          <a:endParaRPr lang="en-US" sz="1800" kern="1200" dirty="0"/>
        </a:p>
      </dsp:txBody>
      <dsp:txXfrm>
        <a:off x="2118105" y="612529"/>
        <a:ext cx="1925550" cy="1155330"/>
      </dsp:txXfrm>
    </dsp:sp>
    <dsp:sp modelId="{ACA85455-E9E1-46B5-8D8C-A628612505D4}">
      <dsp:nvSpPr>
        <dsp:cNvPr id="0" name=""/>
        <dsp:cNvSpPr/>
      </dsp:nvSpPr>
      <dsp:spPr>
        <a:xfrm>
          <a:off x="4236211" y="612529"/>
          <a:ext cx="1925550" cy="1155330"/>
        </a:xfrm>
        <a:prstGeom prst="rect">
          <a:avLst/>
        </a:prstGeom>
        <a:gradFill rotWithShape="0">
          <a:gsLst>
            <a:gs pos="0">
              <a:schemeClr val="accent3">
                <a:hueOff val="-153651"/>
                <a:satOff val="8472"/>
                <a:lumOff val="-654"/>
                <a:alphaOff val="0"/>
                <a:satMod val="103000"/>
                <a:lumMod val="102000"/>
                <a:tint val="94000"/>
              </a:schemeClr>
            </a:gs>
            <a:gs pos="50000">
              <a:schemeClr val="accent3">
                <a:hueOff val="-153651"/>
                <a:satOff val="8472"/>
                <a:lumOff val="-654"/>
                <a:alphaOff val="0"/>
                <a:satMod val="110000"/>
                <a:lumMod val="100000"/>
                <a:shade val="100000"/>
              </a:schemeClr>
            </a:gs>
            <a:gs pos="100000">
              <a:schemeClr val="accent3">
                <a:hueOff val="-153651"/>
                <a:satOff val="8472"/>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Om met 'n ernstige siekte gediagnoseer te word</a:t>
          </a:r>
          <a:endParaRPr lang="en-US" sz="1800" kern="1200" dirty="0"/>
        </a:p>
      </dsp:txBody>
      <dsp:txXfrm>
        <a:off x="4236211" y="612529"/>
        <a:ext cx="1925550" cy="1155330"/>
      </dsp:txXfrm>
    </dsp:sp>
    <dsp:sp modelId="{EA73FA5D-B172-4948-B859-F489EA4B6D39}">
      <dsp:nvSpPr>
        <dsp:cNvPr id="0" name=""/>
        <dsp:cNvSpPr/>
      </dsp:nvSpPr>
      <dsp:spPr>
        <a:xfrm>
          <a:off x="0" y="1960415"/>
          <a:ext cx="1925550" cy="1155330"/>
        </a:xfrm>
        <a:prstGeom prst="rect">
          <a:avLst/>
        </a:prstGeom>
        <a:gradFill rotWithShape="0">
          <a:gsLst>
            <a:gs pos="0">
              <a:schemeClr val="accent3">
                <a:hueOff val="-230477"/>
                <a:satOff val="12708"/>
                <a:lumOff val="-981"/>
                <a:alphaOff val="0"/>
                <a:satMod val="103000"/>
                <a:lumMod val="102000"/>
                <a:tint val="94000"/>
              </a:schemeClr>
            </a:gs>
            <a:gs pos="50000">
              <a:schemeClr val="accent3">
                <a:hueOff val="-230477"/>
                <a:satOff val="12708"/>
                <a:lumOff val="-981"/>
                <a:alphaOff val="0"/>
                <a:satMod val="110000"/>
                <a:lumMod val="100000"/>
                <a:shade val="100000"/>
              </a:schemeClr>
            </a:gs>
            <a:gs pos="100000">
              <a:schemeClr val="accent3">
                <a:hueOff val="-230477"/>
                <a:satOff val="12708"/>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Konstante</a:t>
          </a:r>
          <a:r>
            <a:rPr lang="en-US" sz="1800" kern="1200" dirty="0"/>
            <a:t> </a:t>
          </a:r>
          <a:r>
            <a:rPr lang="en-US" sz="1800" kern="1200" dirty="0" err="1"/>
            <a:t>afknouery</a:t>
          </a:r>
          <a:r>
            <a:rPr lang="en-US" sz="1800" kern="1200" dirty="0"/>
            <a:t> op </a:t>
          </a:r>
          <a:r>
            <a:rPr lang="en-US" sz="1800" kern="1200" dirty="0" err="1"/>
            <a:t>skool</a:t>
          </a:r>
          <a:endParaRPr lang="en-US" sz="1800" kern="1200" dirty="0"/>
        </a:p>
      </dsp:txBody>
      <dsp:txXfrm>
        <a:off x="0" y="1960415"/>
        <a:ext cx="1925550" cy="1155330"/>
      </dsp:txXfrm>
    </dsp:sp>
    <dsp:sp modelId="{695B72A5-2FD3-41D9-85C0-189BC2B8E06C}">
      <dsp:nvSpPr>
        <dsp:cNvPr id="0" name=""/>
        <dsp:cNvSpPr/>
      </dsp:nvSpPr>
      <dsp:spPr>
        <a:xfrm>
          <a:off x="2118105" y="1960415"/>
          <a:ext cx="1925550" cy="1155330"/>
        </a:xfrm>
        <a:prstGeom prst="rect">
          <a:avLst/>
        </a:prstGeom>
        <a:gradFill rotWithShape="0">
          <a:gsLst>
            <a:gs pos="0">
              <a:schemeClr val="accent3">
                <a:hueOff val="-307302"/>
                <a:satOff val="16944"/>
                <a:lumOff val="-1308"/>
                <a:alphaOff val="0"/>
                <a:satMod val="103000"/>
                <a:lumMod val="102000"/>
                <a:tint val="94000"/>
              </a:schemeClr>
            </a:gs>
            <a:gs pos="50000">
              <a:schemeClr val="accent3">
                <a:hueOff val="-307302"/>
                <a:satOff val="16944"/>
                <a:lumOff val="-1308"/>
                <a:alphaOff val="0"/>
                <a:satMod val="110000"/>
                <a:lumMod val="100000"/>
                <a:shade val="100000"/>
              </a:schemeClr>
            </a:gs>
            <a:gs pos="100000">
              <a:schemeClr val="accent3">
                <a:hueOff val="-307302"/>
                <a:satOff val="16944"/>
                <a:lumOff val="-13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Om </a:t>
          </a:r>
          <a:r>
            <a:rPr lang="en-US" sz="1800" kern="1200" dirty="0" err="1"/>
            <a:t>gesinsgeweld</a:t>
          </a:r>
          <a:r>
            <a:rPr lang="en-US" sz="1800" kern="1200" dirty="0"/>
            <a:t> </a:t>
          </a:r>
          <a:r>
            <a:rPr lang="en-US" sz="1800" kern="1200" dirty="0" err="1"/>
            <a:t>te</a:t>
          </a:r>
          <a:r>
            <a:rPr lang="en-US" sz="1800" kern="1200" dirty="0"/>
            <a:t> </a:t>
          </a:r>
          <a:r>
            <a:rPr lang="en-US" sz="1800" kern="1200" dirty="0" err="1"/>
            <a:t>ervaar</a:t>
          </a:r>
          <a:endParaRPr lang="en-US" sz="1800" kern="1200" dirty="0"/>
        </a:p>
      </dsp:txBody>
      <dsp:txXfrm>
        <a:off x="2118105" y="1960415"/>
        <a:ext cx="1925550" cy="1155330"/>
      </dsp:txXfrm>
    </dsp:sp>
    <dsp:sp modelId="{19DE9BC6-10A4-4409-AA6E-5AB011D4F2A4}">
      <dsp:nvSpPr>
        <dsp:cNvPr id="0" name=""/>
        <dsp:cNvSpPr/>
      </dsp:nvSpPr>
      <dsp:spPr>
        <a:xfrm>
          <a:off x="4236211" y="1960415"/>
          <a:ext cx="1925550" cy="1155330"/>
        </a:xfrm>
        <a:prstGeom prst="rect">
          <a:avLst/>
        </a:prstGeom>
        <a:gradFill rotWithShape="0">
          <a:gsLst>
            <a:gs pos="0">
              <a:schemeClr val="accent3">
                <a:hueOff val="-384128"/>
                <a:satOff val="21180"/>
                <a:lumOff val="-1635"/>
                <a:alphaOff val="0"/>
                <a:satMod val="103000"/>
                <a:lumMod val="102000"/>
                <a:tint val="94000"/>
              </a:schemeClr>
            </a:gs>
            <a:gs pos="50000">
              <a:schemeClr val="accent3">
                <a:hueOff val="-384128"/>
                <a:satOff val="21180"/>
                <a:lumOff val="-1635"/>
                <a:alphaOff val="0"/>
                <a:satMod val="110000"/>
                <a:lumMod val="100000"/>
                <a:shade val="100000"/>
              </a:schemeClr>
            </a:gs>
            <a:gs pos="100000">
              <a:schemeClr val="accent3">
                <a:hueOff val="-384128"/>
                <a:satOff val="21180"/>
                <a:lumOff val="-16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Om </a:t>
          </a:r>
          <a:r>
            <a:rPr lang="en-US" sz="1800" kern="1200" dirty="0" err="1"/>
            <a:t>ernstig</a:t>
          </a:r>
          <a:r>
            <a:rPr lang="en-US" sz="1800" kern="1200" dirty="0"/>
            <a:t> in ‘’n </a:t>
          </a:r>
          <a:r>
            <a:rPr lang="en-US" sz="1800" kern="1200" dirty="0" err="1"/>
            <a:t>motorongeluk</a:t>
          </a:r>
          <a:r>
            <a:rPr lang="en-US" sz="1800" kern="1200" dirty="0"/>
            <a:t> </a:t>
          </a:r>
          <a:r>
            <a:rPr lang="en-US" sz="1800" kern="1200" dirty="0" err="1"/>
            <a:t>beseer</a:t>
          </a:r>
          <a:r>
            <a:rPr lang="en-US" sz="1800" kern="1200" dirty="0"/>
            <a:t> </a:t>
          </a:r>
          <a:r>
            <a:rPr lang="en-US" sz="1800" kern="1200" dirty="0" err="1"/>
            <a:t>te</a:t>
          </a:r>
          <a:r>
            <a:rPr lang="en-US" sz="1800" kern="1200" dirty="0"/>
            <a:t> word</a:t>
          </a:r>
        </a:p>
      </dsp:txBody>
      <dsp:txXfrm>
        <a:off x="4236211" y="1960415"/>
        <a:ext cx="1925550" cy="1155330"/>
      </dsp:txXfrm>
    </dsp:sp>
    <dsp:sp modelId="{46F08C46-8189-4B25-AF59-A634AED09D82}">
      <dsp:nvSpPr>
        <dsp:cNvPr id="0" name=""/>
        <dsp:cNvSpPr/>
      </dsp:nvSpPr>
      <dsp:spPr>
        <a:xfrm>
          <a:off x="2118105" y="3308300"/>
          <a:ext cx="1925550" cy="1155330"/>
        </a:xfrm>
        <a:prstGeom prst="rect">
          <a:avLst/>
        </a:prstGeom>
        <a:gradFill rotWithShape="0">
          <a:gsLst>
            <a:gs pos="0">
              <a:schemeClr val="accent3">
                <a:hueOff val="-460953"/>
                <a:satOff val="25416"/>
                <a:lumOff val="-1962"/>
                <a:alphaOff val="0"/>
                <a:satMod val="103000"/>
                <a:lumMod val="102000"/>
                <a:tint val="94000"/>
              </a:schemeClr>
            </a:gs>
            <a:gs pos="50000">
              <a:schemeClr val="accent3">
                <a:hueOff val="-460953"/>
                <a:satOff val="25416"/>
                <a:lumOff val="-1962"/>
                <a:alphaOff val="0"/>
                <a:satMod val="110000"/>
                <a:lumMod val="100000"/>
                <a:shade val="100000"/>
              </a:schemeClr>
            </a:gs>
            <a:gs pos="100000">
              <a:schemeClr val="accent3">
                <a:hueOff val="-460953"/>
                <a:satOff val="25416"/>
                <a:lumOff val="-19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Om die </a:t>
          </a:r>
          <a:r>
            <a:rPr lang="en-US" sz="1800" kern="1200" dirty="0" err="1"/>
            <a:t>slagoffer</a:t>
          </a:r>
          <a:r>
            <a:rPr lang="en-US" sz="1800" kern="1200" dirty="0"/>
            <a:t> van ‘’n </a:t>
          </a:r>
          <a:r>
            <a:rPr lang="en-US" sz="1800" kern="1200" dirty="0" err="1"/>
            <a:t>misdaad</a:t>
          </a:r>
          <a:r>
            <a:rPr lang="en-US" sz="1800" kern="1200" dirty="0"/>
            <a:t> </a:t>
          </a:r>
          <a:r>
            <a:rPr lang="en-US" sz="1800" kern="1200" err="1"/>
            <a:t>te</a:t>
          </a:r>
          <a:r>
            <a:rPr lang="en-US" sz="1800" kern="1200"/>
            <a:t> wees</a:t>
          </a:r>
          <a:endParaRPr lang="af-ZA" sz="1800" kern="1200"/>
        </a:p>
      </dsp:txBody>
      <dsp:txXfrm>
        <a:off x="2118105" y="3308300"/>
        <a:ext cx="1925550" cy="115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43624-EB25-4D90-BC56-1A8576970B7C}">
      <dsp:nvSpPr>
        <dsp:cNvPr id="0" name=""/>
        <dsp:cNvSpPr/>
      </dsp:nvSpPr>
      <dsp:spPr>
        <a:xfrm>
          <a:off x="0" y="409852"/>
          <a:ext cx="5444382" cy="23310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545" tIns="416560" rIns="422545" bIns="142240" numCol="1" spcCol="1270" anchor="t" anchorCtr="0">
          <a:noAutofit/>
        </a:bodyPr>
        <a:lstStyle/>
        <a:p>
          <a:pPr marL="228600" lvl="1" indent="-228600" algn="l" defTabSz="889000">
            <a:lnSpc>
              <a:spcPct val="90000"/>
            </a:lnSpc>
            <a:spcBef>
              <a:spcPct val="0"/>
            </a:spcBef>
            <a:spcAft>
              <a:spcPct val="15000"/>
            </a:spcAft>
            <a:buChar char="•"/>
          </a:pPr>
          <a:r>
            <a:rPr lang="nl-NL" sz="2000" kern="1200" dirty="0"/>
            <a:t>Jy oefen hard om vir die provinsiale atletiekspan te kwalifiseer.</a:t>
          </a:r>
          <a:endParaRPr lang="en-US" sz="2000" kern="1200" dirty="0"/>
        </a:p>
        <a:p>
          <a:pPr marL="228600" lvl="1" indent="-228600" algn="l" defTabSz="889000">
            <a:lnSpc>
              <a:spcPct val="90000"/>
            </a:lnSpc>
            <a:spcBef>
              <a:spcPct val="0"/>
            </a:spcBef>
            <a:spcAft>
              <a:spcPct val="15000"/>
            </a:spcAft>
            <a:buChar char="•"/>
          </a:pPr>
          <a:r>
            <a:rPr lang="nl-NL" sz="2000" kern="1200" dirty="0"/>
            <a:t>Die dag voor die wedloop val jy en breek jou enkel.</a:t>
          </a:r>
          <a:endParaRPr lang="en-US" sz="2000" kern="1200" dirty="0"/>
        </a:p>
        <a:p>
          <a:pPr marL="228600" lvl="1" indent="-228600" algn="l" defTabSz="889000">
            <a:lnSpc>
              <a:spcPct val="90000"/>
            </a:lnSpc>
            <a:spcBef>
              <a:spcPct val="0"/>
            </a:spcBef>
            <a:spcAft>
              <a:spcPct val="15000"/>
            </a:spcAft>
            <a:buChar char="•"/>
          </a:pPr>
          <a:r>
            <a:rPr lang="nl-NL" sz="2000" kern="1200" dirty="0"/>
            <a:t>Jy kan nie deelneem nie en benodig weke se fisioterapie.</a:t>
          </a:r>
          <a:endParaRPr lang="en-US" sz="2000" kern="1200" dirty="0"/>
        </a:p>
      </dsp:txBody>
      <dsp:txXfrm>
        <a:off x="0" y="409852"/>
        <a:ext cx="5444382" cy="2331000"/>
      </dsp:txXfrm>
    </dsp:sp>
    <dsp:sp modelId="{04D48CF4-62A1-43EE-AF0B-A1F9C8CF0A42}">
      <dsp:nvSpPr>
        <dsp:cNvPr id="0" name=""/>
        <dsp:cNvSpPr/>
      </dsp:nvSpPr>
      <dsp:spPr>
        <a:xfrm>
          <a:off x="272219" y="114652"/>
          <a:ext cx="3811067" cy="5904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49" tIns="0" rIns="144049" bIns="0" numCol="1" spcCol="1270" anchor="ctr" anchorCtr="0">
          <a:noAutofit/>
        </a:bodyPr>
        <a:lstStyle/>
        <a:p>
          <a:pPr marL="0" lvl="0" indent="0" algn="l" defTabSz="889000">
            <a:lnSpc>
              <a:spcPct val="90000"/>
            </a:lnSpc>
            <a:spcBef>
              <a:spcPct val="0"/>
            </a:spcBef>
            <a:spcAft>
              <a:spcPct val="35000"/>
            </a:spcAft>
            <a:buNone/>
          </a:pPr>
          <a:r>
            <a:rPr lang="en-US" sz="2000" b="1" kern="1200"/>
            <a:t>Voorbeeld van fisiese trauma:</a:t>
          </a:r>
          <a:endParaRPr lang="en-US" sz="2000" kern="1200" dirty="0"/>
        </a:p>
      </dsp:txBody>
      <dsp:txXfrm>
        <a:off x="301040" y="143473"/>
        <a:ext cx="3753425" cy="532758"/>
      </dsp:txXfrm>
    </dsp:sp>
    <dsp:sp modelId="{E52FEBFA-D23D-4452-BA6E-561213A14C63}">
      <dsp:nvSpPr>
        <dsp:cNvPr id="0" name=""/>
        <dsp:cNvSpPr/>
      </dsp:nvSpPr>
      <dsp:spPr>
        <a:xfrm>
          <a:off x="0" y="3144052"/>
          <a:ext cx="5444382" cy="11340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545" tIns="416560" rIns="422545" bIns="142240" numCol="1" spcCol="1270" anchor="t" anchorCtr="0">
          <a:noAutofit/>
        </a:bodyPr>
        <a:lstStyle/>
        <a:p>
          <a:pPr marL="228600" lvl="1" indent="-228600" algn="l" defTabSz="889000">
            <a:lnSpc>
              <a:spcPct val="90000"/>
            </a:lnSpc>
            <a:spcBef>
              <a:spcPct val="0"/>
            </a:spcBef>
            <a:spcAft>
              <a:spcPct val="15000"/>
            </a:spcAft>
            <a:buChar char="•"/>
          </a:pPr>
          <a:r>
            <a:rPr lang="nl-NL" sz="2000" kern="1200" dirty="0"/>
            <a:t>Watter emosies dink jy sal jy in hierdie situasie ervaar?</a:t>
          </a:r>
          <a:endParaRPr lang="af-ZA" sz="2000" kern="1200" dirty="0"/>
        </a:p>
      </dsp:txBody>
      <dsp:txXfrm>
        <a:off x="0" y="3144052"/>
        <a:ext cx="5444382" cy="1134000"/>
      </dsp:txXfrm>
    </dsp:sp>
    <dsp:sp modelId="{C75592B6-BF1C-4744-A956-9F99F3068CE2}">
      <dsp:nvSpPr>
        <dsp:cNvPr id="0" name=""/>
        <dsp:cNvSpPr/>
      </dsp:nvSpPr>
      <dsp:spPr>
        <a:xfrm>
          <a:off x="272219" y="2848852"/>
          <a:ext cx="3811067" cy="5904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49" tIns="0" rIns="144049" bIns="0" numCol="1" spcCol="1270" anchor="ctr" anchorCtr="0">
          <a:noAutofit/>
        </a:bodyPr>
        <a:lstStyle/>
        <a:p>
          <a:pPr marL="0" lvl="0" indent="0" algn="l" defTabSz="889000">
            <a:lnSpc>
              <a:spcPct val="90000"/>
            </a:lnSpc>
            <a:spcBef>
              <a:spcPct val="0"/>
            </a:spcBef>
            <a:spcAft>
              <a:spcPct val="35000"/>
            </a:spcAft>
            <a:buNone/>
          </a:pPr>
          <a:r>
            <a:rPr lang="en-US" sz="2000" b="1" kern="1200" dirty="0" err="1"/>
            <a:t>Bespreking</a:t>
          </a:r>
          <a:r>
            <a:rPr lang="en-US" sz="2000" b="1" kern="1200" dirty="0"/>
            <a:t>:</a:t>
          </a:r>
          <a:endParaRPr lang="en-US" sz="2000" kern="1200" dirty="0"/>
        </a:p>
      </dsp:txBody>
      <dsp:txXfrm>
        <a:off x="301040" y="2877673"/>
        <a:ext cx="3753425"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7BD48-5A33-40D8-8BA8-54205AA12393}">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2A331-709F-414F-853B-407368232A42}">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8C91C6-6F25-4652-8FDF-00A115E1E373}">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066800">
            <a:lnSpc>
              <a:spcPct val="100000"/>
            </a:lnSpc>
            <a:spcBef>
              <a:spcPct val="0"/>
            </a:spcBef>
            <a:spcAft>
              <a:spcPct val="35000"/>
            </a:spcAft>
            <a:buNone/>
          </a:pPr>
          <a:r>
            <a:rPr lang="nl-NL" sz="2400" b="1" kern="1200" dirty="0">
              <a:solidFill>
                <a:schemeClr val="tx1"/>
              </a:solidFill>
              <a:effectLst/>
              <a:latin typeface="+mn-lt"/>
              <a:ea typeface="+mn-ea"/>
              <a:cs typeface="+mn-cs"/>
            </a:rPr>
            <a:t>Was daar enige tyd in hierdie les waar jy gevoel het jy het 'n "sneller" ervaar? </a:t>
          </a:r>
          <a:endParaRPr lang="en-US" sz="2400" b="1" kern="1200" dirty="0"/>
        </a:p>
      </dsp:txBody>
      <dsp:txXfrm>
        <a:off x="1844034" y="682"/>
        <a:ext cx="4401230" cy="1596566"/>
      </dsp:txXfrm>
    </dsp:sp>
    <dsp:sp modelId="{82F5A489-36AC-40DB-BCAA-AC7F69936C06}">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C3A82-8A84-45AF-9D39-0605A5973CB0}">
      <dsp:nvSpPr>
        <dsp:cNvPr id="0" name=""/>
        <dsp:cNvSpPr/>
      </dsp:nvSpPr>
      <dsp:spPr>
        <a:xfrm>
          <a:off x="482961" y="2355617"/>
          <a:ext cx="878111" cy="8781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EC8863-D391-4DE9-A3DA-A7181B4AFCBA}">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066800">
            <a:lnSpc>
              <a:spcPct val="100000"/>
            </a:lnSpc>
            <a:spcBef>
              <a:spcPct val="0"/>
            </a:spcBef>
            <a:spcAft>
              <a:spcPct val="35000"/>
            </a:spcAft>
            <a:buNone/>
          </a:pPr>
          <a:r>
            <a:rPr lang="nl-NL" sz="2400" b="1" kern="1200" dirty="0">
              <a:solidFill>
                <a:schemeClr val="tx1"/>
              </a:solidFill>
              <a:effectLst/>
              <a:latin typeface="+mn-lt"/>
              <a:ea typeface="+mn-ea"/>
              <a:cs typeface="+mn-cs"/>
            </a:rPr>
            <a:t>Teken 'n emoji om te definieer hoe jy nou voel.</a:t>
          </a:r>
          <a:endParaRPr lang="en-US" sz="2400" b="1" kern="1200" dirty="0"/>
        </a:p>
      </dsp:txBody>
      <dsp:txXfrm>
        <a:off x="1844034" y="1996390"/>
        <a:ext cx="4401230" cy="1596566"/>
      </dsp:txXfrm>
    </dsp:sp>
    <dsp:sp modelId="{C5EF9953-A7B2-4C02-8925-48A00524A157}">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CC5C2-C733-4043-AA95-C310E231835D}">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A9CCE9-1FF7-4D81-93A8-FD0959A5B3E5}">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066800">
            <a:lnSpc>
              <a:spcPct val="100000"/>
            </a:lnSpc>
            <a:spcBef>
              <a:spcPct val="0"/>
            </a:spcBef>
            <a:spcAft>
              <a:spcPct val="35000"/>
            </a:spcAft>
            <a:buNone/>
          </a:pPr>
          <a:r>
            <a:rPr lang="af-ZA" sz="2400" b="1" kern="1200" dirty="0">
              <a:solidFill>
                <a:schemeClr val="tx1"/>
              </a:solidFill>
              <a:effectLst/>
              <a:latin typeface="+mn-lt"/>
              <a:ea typeface="+mn-ea"/>
              <a:cs typeface="+mn-cs"/>
            </a:rPr>
            <a:t>Probeer om die gevoelens van die </a:t>
          </a:r>
          <a:r>
            <a:rPr lang="af-ZA" sz="2400" b="1" kern="1200" dirty="0" err="1">
              <a:solidFill>
                <a:schemeClr val="tx1"/>
              </a:solidFill>
              <a:effectLst/>
              <a:latin typeface="+mn-lt"/>
              <a:ea typeface="+mn-ea"/>
              <a:cs typeface="+mn-cs"/>
            </a:rPr>
            <a:t>emoji</a:t>
          </a:r>
          <a:r>
            <a:rPr lang="af-ZA" sz="2400" b="1" kern="1200" dirty="0">
              <a:solidFill>
                <a:schemeClr val="tx1"/>
              </a:solidFill>
              <a:effectLst/>
              <a:latin typeface="+mn-lt"/>
              <a:ea typeface="+mn-ea"/>
              <a:cs typeface="+mn-cs"/>
            </a:rPr>
            <a:t> wat jy geteken het te beskryf.</a:t>
          </a:r>
          <a:endParaRPr lang="en-US" sz="2400" b="1" kern="1200" dirty="0"/>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6312F-9858-4BA1-B534-5FBAD69B411F}"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61831-DAEE-4CFC-B2C2-54F6FB477FD7}" type="slidenum">
              <a:rPr lang="en-US" smtClean="0"/>
              <a:t>‹#›</a:t>
            </a:fld>
            <a:endParaRPr lang="en-US"/>
          </a:p>
        </p:txBody>
      </p:sp>
    </p:spTree>
    <p:extLst>
      <p:ext uri="{BB962C8B-B14F-4D97-AF65-F5344CB8AC3E}">
        <p14:creationId xmlns:p14="http://schemas.microsoft.com/office/powerpoint/2010/main" val="193674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qC8SUmYcOv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err="1"/>
              <a:t>Skyfie</a:t>
            </a:r>
            <a:r>
              <a:rPr lang="en-US" b="1" dirty="0"/>
              <a:t> 1:</a:t>
            </a:r>
            <a:br>
              <a:rPr lang="en-US" b="1" dirty="0"/>
            </a:br>
            <a:endParaRPr dirty="0"/>
          </a:p>
          <a:p>
            <a:pPr marL="0" lvl="0" indent="0" algn="l" rtl="0">
              <a:spcBef>
                <a:spcPts val="0"/>
              </a:spcBef>
              <a:spcAft>
                <a:spcPts val="0"/>
              </a:spcAft>
              <a:buNone/>
            </a:pPr>
            <a:r>
              <a:rPr lang="nl-NL" dirty="0"/>
              <a:t>(Onderwysernota - hierdie reeks lesse sal werk met leerders wat in groepe van VIER vir elk van die lesse verdeel is. Les 1 en 2 kan lyk asof hulle effens oorvleuel,</a:t>
            </a:r>
            <a:r>
              <a:rPr lang="nl-NL" baseline="0" dirty="0"/>
              <a:t> maar d</a:t>
            </a:r>
            <a:r>
              <a:rPr lang="nl-NL" dirty="0"/>
              <a:t>ie inhoud is egter nie dieselfde nie.) </a:t>
            </a:r>
            <a:br>
              <a:rPr lang="nl-NL" dirty="0"/>
            </a:br>
            <a:endParaRPr lang="nl-NL" dirty="0"/>
          </a:p>
          <a:p>
            <a:pPr marL="0" lvl="0" indent="0" algn="l" rtl="0">
              <a:spcBef>
                <a:spcPts val="0"/>
              </a:spcBef>
              <a:spcAft>
                <a:spcPts val="0"/>
              </a:spcAft>
              <a:buNone/>
            </a:pPr>
            <a:r>
              <a:rPr lang="nl-NL" dirty="0"/>
              <a:t>Goeie dag, graad 9's! Ons begin hierdie week met 'n nuwe reeks lesse. Ek is seker as ek jou moet vra om 'n herinnering te deel van 'n tyd hierdie jaar wat jy gelukkig of opgewonde gevoel het, sou jy vinnig aan 'n herinnering dink. Maar as ek jou moet vra om te dink aan 'n herinnering hierdie jaar wat jou geweldige hartseer veroorsaak het, sou dit jou weer van voor af hartseer laat voel. Ons as mense sukkel natuurlik met hoe om in situasies wat vir ons pyn veroorsaak, te hanteer. </a:t>
            </a:r>
            <a:br>
              <a:rPr lang="nl-NL" dirty="0"/>
            </a:br>
            <a:endParaRPr lang="nl-N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t>In die volgende paar lesse gaan ons leer hoe om te identifiseer wat emosioneel en fisies in ons liggame aangaan wanneer uitdagende situasies oor ons pad kom. </a:t>
            </a:r>
            <a:r>
              <a:rPr lang="en-GB" sz="1200" b="0" i="0" u="none" strike="noStrike" cap="none" dirty="0" err="1">
                <a:solidFill>
                  <a:schemeClr val="dk1"/>
                </a:solidFill>
                <a:effectLst/>
                <a:latin typeface="Calibri"/>
                <a:ea typeface="Calibri"/>
                <a:cs typeface="Calibri"/>
                <a:sym typeface="Calibri"/>
              </a:rPr>
              <a:t>Soms</a:t>
            </a:r>
            <a:r>
              <a:rPr lang="en-GB" sz="1200" b="0" i="0" u="none" strike="noStrike" cap="none" dirty="0">
                <a:solidFill>
                  <a:schemeClr val="dk1"/>
                </a:solidFill>
                <a:effectLst/>
                <a:latin typeface="Calibri"/>
                <a:ea typeface="Calibri"/>
                <a:cs typeface="Calibri"/>
                <a:sym typeface="Calibri"/>
              </a:rPr>
              <a:t> as </a:t>
            </a:r>
            <a:r>
              <a:rPr lang="en-GB" sz="1200" b="0" i="0" u="none" strike="noStrike" cap="none" dirty="0" err="1">
                <a:solidFill>
                  <a:schemeClr val="dk1"/>
                </a:solidFill>
                <a:effectLst/>
                <a:latin typeface="Calibri"/>
                <a:ea typeface="Calibri"/>
                <a:cs typeface="Calibri"/>
                <a:sym typeface="Calibri"/>
              </a:rPr>
              <a:t>ons</a:t>
            </a:r>
            <a:r>
              <a:rPr lang="en-GB" sz="1200" b="0" i="0" u="none" strike="noStrike" cap="none" dirty="0">
                <a:solidFill>
                  <a:schemeClr val="dk1"/>
                </a:solidFill>
                <a:effectLst/>
                <a:latin typeface="Calibri"/>
                <a:ea typeface="Calibri"/>
                <a:cs typeface="Calibri"/>
                <a:sym typeface="Calibri"/>
              </a:rPr>
              <a:t> 'n </a:t>
            </a:r>
            <a:r>
              <a:rPr lang="en-GB" sz="1200" b="0" i="0" u="none" strike="noStrike" cap="none" dirty="0" err="1">
                <a:solidFill>
                  <a:schemeClr val="dk1"/>
                </a:solidFill>
                <a:effectLst/>
                <a:latin typeface="Calibri"/>
                <a:ea typeface="Calibri"/>
                <a:cs typeface="Calibri"/>
                <a:sym typeface="Calibri"/>
              </a:rPr>
              <a:t>storie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hoor</a:t>
            </a:r>
            <a:r>
              <a:rPr lang="en-GB" sz="1200" b="0" i="0" u="none" strike="noStrike" cap="none" dirty="0">
                <a:solidFill>
                  <a:schemeClr val="dk1"/>
                </a:solidFill>
                <a:effectLst/>
                <a:latin typeface="Calibri"/>
                <a:ea typeface="Calibri"/>
                <a:cs typeface="Calibri"/>
                <a:sym typeface="Calibri"/>
              </a:rPr>
              <a:t> wat </a:t>
            </a:r>
            <a:r>
              <a:rPr lang="en-GB" sz="1200" b="0" i="0" u="none" strike="noStrike" cap="none" dirty="0" err="1">
                <a:solidFill>
                  <a:schemeClr val="dk1"/>
                </a:solidFill>
                <a:effectLst/>
                <a:latin typeface="Calibri"/>
                <a:ea typeface="Calibri"/>
                <a:cs typeface="Calibri"/>
                <a:sym typeface="Calibri"/>
              </a:rPr>
              <a:t>soortgelyk</a:t>
            </a:r>
            <a:r>
              <a:rPr lang="en-GB" sz="1200" b="0" i="0" u="none" strike="noStrike" cap="none" dirty="0">
                <a:solidFill>
                  <a:schemeClr val="dk1"/>
                </a:solidFill>
                <a:effectLst/>
                <a:latin typeface="Calibri"/>
                <a:ea typeface="Calibri"/>
                <a:cs typeface="Calibri"/>
                <a:sym typeface="Calibri"/>
              </a:rPr>
              <a:t> is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iets</a:t>
            </a:r>
            <a:r>
              <a:rPr lang="en-GB" sz="1200" b="0" i="0" u="none" strike="noStrike" cap="none" dirty="0">
                <a:solidFill>
                  <a:schemeClr val="dk1"/>
                </a:solidFill>
                <a:effectLst/>
                <a:latin typeface="Calibri"/>
                <a:ea typeface="Calibri"/>
                <a:cs typeface="Calibri"/>
                <a:sym typeface="Calibri"/>
              </a:rPr>
              <a:t> wat </a:t>
            </a:r>
            <a:r>
              <a:rPr lang="en-GB" sz="1200" b="0" i="0" u="none" strike="noStrike" cap="none" dirty="0" err="1">
                <a:solidFill>
                  <a:schemeClr val="dk1"/>
                </a:solidFill>
                <a:effectLst/>
                <a:latin typeface="Calibri"/>
                <a:ea typeface="Calibri"/>
                <a:cs typeface="Calibri"/>
                <a:sym typeface="Calibri"/>
              </a:rPr>
              <a:t>ons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ervaar</a:t>
            </a:r>
            <a:r>
              <a:rPr lang="en-GB" sz="1200" b="0" i="0" u="none" strike="noStrike" cap="none" dirty="0">
                <a:solidFill>
                  <a:schemeClr val="dk1"/>
                </a:solidFill>
                <a:effectLst/>
                <a:latin typeface="Calibri"/>
                <a:ea typeface="Calibri"/>
                <a:cs typeface="Calibri"/>
                <a:sym typeface="Calibri"/>
              </a:rPr>
              <a:t> het, </a:t>
            </a:r>
            <a:r>
              <a:rPr lang="en-GB" sz="1200" b="0" i="0" u="none" strike="noStrike" cap="none" dirty="0" err="1">
                <a:solidFill>
                  <a:schemeClr val="dk1"/>
                </a:solidFill>
                <a:effectLst/>
                <a:latin typeface="Calibri"/>
                <a:ea typeface="Calibri"/>
                <a:cs typeface="Calibri"/>
                <a:sym typeface="Calibri"/>
              </a:rPr>
              <a:t>voel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skielik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baie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hartseer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onthou</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daardie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slegte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ervaring</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sou</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hierdie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ervaring</a:t>
            </a:r>
            <a:r>
              <a:rPr lang="en-GB" sz="1200" b="0" i="0" u="none" strike="noStrike" cap="none" dirty="0">
                <a:solidFill>
                  <a:schemeClr val="dk1"/>
                </a:solidFill>
                <a:effectLst/>
                <a:latin typeface="Calibri"/>
                <a:ea typeface="Calibri"/>
                <a:cs typeface="Calibri"/>
                <a:sym typeface="Calibri"/>
              </a:rPr>
              <a:t> 'n</a:t>
            </a:r>
            <a:r>
              <a:rPr lang="en-GB" sz="1200" b="1" i="0" u="none" strike="noStrike" cap="none" dirty="0">
                <a:solidFill>
                  <a:schemeClr val="dk1"/>
                </a:solidFill>
                <a:effectLst/>
                <a:latin typeface="Calibri"/>
                <a:ea typeface="Calibri"/>
                <a:cs typeface="Calibri"/>
                <a:sym typeface="Calibri"/>
              </a:rPr>
              <a:t> </a:t>
            </a:r>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sneller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noem</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aangesien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dit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herinner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eie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ervarings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Indien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jy</a:t>
            </a:r>
            <a:r>
              <a:rPr lang="en-GB" sz="1200" b="0" i="0" u="none" strike="noStrike" cap="none" dirty="0">
                <a:solidFill>
                  <a:schemeClr val="dk1"/>
                </a:solidFill>
                <a:effectLst/>
                <a:latin typeface="Calibri"/>
                <a:ea typeface="Calibri"/>
                <a:cs typeface="Calibri"/>
                <a:sym typeface="Calibri"/>
              </a:rPr>
              <a:t> op </a:t>
            </a:r>
            <a:r>
              <a:rPr lang="en-GB" sz="1200" b="0" i="0" u="none" strike="noStrike" cap="none" dirty="0" err="1">
                <a:solidFill>
                  <a:schemeClr val="dk1"/>
                </a:solidFill>
                <a:effectLst/>
                <a:latin typeface="Calibri"/>
                <a:ea typeface="Calibri"/>
                <a:cs typeface="Calibri"/>
                <a:sym typeface="Calibri"/>
              </a:rPr>
              <a:t>enige</a:t>
            </a:r>
            <a:r>
              <a:rPr lang="en-GB" sz="1200" b="0" i="0" u="none" strike="noStrike" cap="none" dirty="0">
                <a:solidFill>
                  <a:schemeClr val="dk1"/>
                </a:solidFill>
                <a:effectLst/>
                <a:latin typeface="Calibri"/>
                <a:ea typeface="Calibri"/>
                <a:cs typeface="Calibri"/>
                <a:sym typeface="Calibri"/>
              </a:rPr>
              <a:t> stadium </a:t>
            </a:r>
            <a:r>
              <a:rPr lang="en-GB" sz="1200" b="0" i="0" u="none" strike="noStrike" cap="none" dirty="0" err="1">
                <a:solidFill>
                  <a:schemeClr val="dk1"/>
                </a:solidFill>
                <a:effectLst/>
                <a:latin typeface="Calibri"/>
                <a:ea typeface="Calibri"/>
                <a:cs typeface="Calibri"/>
                <a:sym typeface="Calibri"/>
              </a:rPr>
              <a:t>tydens</a:t>
            </a:r>
            <a:r>
              <a:rPr lang="en-GB" sz="1200" b="0" i="0" u="none" strike="noStrike" cap="none" dirty="0">
                <a:solidFill>
                  <a:schemeClr val="dk1"/>
                </a:solidFill>
                <a:effectLst/>
                <a:latin typeface="Calibri"/>
                <a:ea typeface="Calibri"/>
                <a:cs typeface="Calibri"/>
                <a:sym typeface="Calibri"/>
              </a:rPr>
              <a:t> die </a:t>
            </a:r>
            <a:r>
              <a:rPr lang="en-GB" sz="1200" b="0" i="0" u="none" strike="noStrike" cap="none" dirty="0" err="1">
                <a:solidFill>
                  <a:schemeClr val="dk1"/>
                </a:solidFill>
                <a:effectLst/>
                <a:latin typeface="Calibri"/>
                <a:ea typeface="Calibri"/>
                <a:cs typeface="Calibri"/>
                <a:sym typeface="Calibri"/>
              </a:rPr>
              <a:t>volgende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lesse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voel</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dat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jy</a:t>
            </a:r>
            <a:r>
              <a:rPr lang="en-GB" sz="1200" b="0" i="0" u="none" strike="noStrike" cap="none" dirty="0">
                <a:solidFill>
                  <a:schemeClr val="dk1"/>
                </a:solidFill>
                <a:effectLst/>
                <a:latin typeface="Calibri"/>
                <a:ea typeface="Calibri"/>
                <a:cs typeface="Calibri"/>
                <a:sym typeface="Calibri"/>
              </a:rPr>
              <a:t> 'n '</a:t>
            </a:r>
            <a:r>
              <a:rPr lang="en-GB" sz="1200" b="0" i="0" u="none" strike="noStrike" cap="none" dirty="0" err="1">
                <a:solidFill>
                  <a:schemeClr val="dk1"/>
                </a:solidFill>
                <a:effectLst/>
                <a:latin typeface="Calibri"/>
                <a:ea typeface="Calibri"/>
                <a:cs typeface="Calibri"/>
                <a:sym typeface="Calibri"/>
              </a:rPr>
              <a:t>sneller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ervaar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moet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jy</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nie</a:t>
            </a:r>
            <a:r>
              <a:rPr lang="en-GB" sz="1200" b="0" i="0" u="none" strike="noStrike" cap="none" dirty="0">
                <a:solidFill>
                  <a:schemeClr val="dk1"/>
                </a:solidFill>
                <a:effectLst/>
                <a:latin typeface="Calibri"/>
                <a:ea typeface="Calibri"/>
                <a:cs typeface="Calibri"/>
                <a:sym typeface="Calibri"/>
              </a:rPr>
              <a:t> net </a:t>
            </a:r>
            <a:r>
              <a:rPr lang="en-GB" sz="1200" b="0" i="0" u="none" strike="noStrike" cap="none" dirty="0" err="1">
                <a:solidFill>
                  <a:schemeClr val="dk1"/>
                </a:solidFill>
                <a:effectLst/>
                <a:latin typeface="Calibri"/>
                <a:ea typeface="Calibri"/>
                <a:cs typeface="Calibri"/>
                <a:sym typeface="Calibri"/>
              </a:rPr>
              <a:t>stilbly</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alleen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hierdeur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gaan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nie</a:t>
            </a:r>
            <a:r>
              <a:rPr lang="en-GB" sz="1200" b="0" i="0" u="none" strike="noStrike" cap="none" dirty="0">
                <a:solidFill>
                  <a:schemeClr val="dk1"/>
                </a:solidFill>
                <a:effectLst/>
                <a:latin typeface="Calibri"/>
                <a:ea typeface="Calibri"/>
                <a:cs typeface="Calibri"/>
                <a:sym typeface="Calibri"/>
              </a:rPr>
              <a:t>. Die reis </a:t>
            </a:r>
            <a:r>
              <a:rPr lang="en-GB" sz="1200" b="0" i="0" u="none" strike="noStrike" cap="none" dirty="0" err="1">
                <a:solidFill>
                  <a:schemeClr val="dk1"/>
                </a:solidFill>
                <a:effectLst/>
                <a:latin typeface="Calibri"/>
                <a:ea typeface="Calibri"/>
                <a:cs typeface="Calibri"/>
                <a:sym typeface="Calibri"/>
              </a:rPr>
              <a:t>na</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genesing</a:t>
            </a:r>
            <a:r>
              <a:rPr lang="en-GB" sz="1200" b="0" i="0" u="none" strike="noStrike" cap="none" dirty="0">
                <a:solidFill>
                  <a:schemeClr val="dk1"/>
                </a:solidFill>
                <a:effectLst/>
                <a:latin typeface="Calibri"/>
                <a:ea typeface="Calibri"/>
                <a:cs typeface="Calibri"/>
                <a:sym typeface="Calibri"/>
              </a:rPr>
              <a:t> is om </a:t>
            </a:r>
            <a:r>
              <a:rPr lang="en-GB" sz="1200" b="0" i="0" u="none" strike="noStrike" cap="none" dirty="0" err="1">
                <a:solidFill>
                  <a:schemeClr val="dk1"/>
                </a:solidFill>
                <a:effectLst/>
                <a:latin typeface="Calibri"/>
                <a:ea typeface="Calibri"/>
                <a:cs typeface="Calibri"/>
                <a:sym typeface="Calibri"/>
              </a:rPr>
              <a:t>deur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hierdie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soort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pyn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praat</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iemand</a:t>
            </a:r>
            <a:r>
              <a:rPr lang="en-GB" sz="1200" b="0" i="0" u="none" strike="noStrike" cap="none" dirty="0">
                <a:solidFill>
                  <a:schemeClr val="dk1"/>
                </a:solidFill>
                <a:effectLst/>
                <a:latin typeface="Calibri"/>
                <a:ea typeface="Calibri"/>
                <a:cs typeface="Calibri"/>
                <a:sym typeface="Calibri"/>
              </a:rPr>
              <a:t> wat </a:t>
            </a:r>
            <a:r>
              <a:rPr lang="en-GB" sz="1200" b="0" i="0" u="none" strike="noStrike" cap="none" dirty="0" err="1">
                <a:solidFill>
                  <a:schemeClr val="dk1"/>
                </a:solidFill>
                <a:effectLst/>
                <a:latin typeface="Calibri"/>
                <a:ea typeface="Calibri"/>
                <a:cs typeface="Calibri"/>
                <a:sym typeface="Calibri"/>
              </a:rPr>
              <a:t>kan</a:t>
            </a:r>
            <a:r>
              <a:rPr lang="en-GB" sz="1200" b="0" i="0" u="none" strike="noStrike" cap="none" dirty="0">
                <a:solidFill>
                  <a:schemeClr val="dk1"/>
                </a:solidFill>
                <a:effectLst/>
                <a:latin typeface="Calibri"/>
                <a:ea typeface="Calibri"/>
                <a:cs typeface="Calibri"/>
                <a:sym typeface="Calibri"/>
              </a:rPr>
              <a:t> help. As </a:t>
            </a:r>
            <a:r>
              <a:rPr lang="en-GB" sz="1200" b="0" i="0" u="none" strike="noStrike" cap="none" dirty="0" err="1">
                <a:solidFill>
                  <a:schemeClr val="dk1"/>
                </a:solidFill>
                <a:effectLst/>
                <a:latin typeface="Calibri"/>
                <a:ea typeface="Calibri"/>
                <a:cs typeface="Calibri"/>
                <a:sym typeface="Calibri"/>
              </a:rPr>
              <a:t>jy</a:t>
            </a:r>
            <a:r>
              <a:rPr lang="en-GB" sz="1200" b="0" i="0" u="none" strike="noStrike" cap="none" dirty="0">
                <a:solidFill>
                  <a:schemeClr val="dk1"/>
                </a:solidFill>
                <a:effectLst/>
                <a:latin typeface="Calibri"/>
                <a:ea typeface="Calibri"/>
                <a:cs typeface="Calibri"/>
                <a:sym typeface="Calibri"/>
              </a:rPr>
              <a:t> 'n </a:t>
            </a:r>
            <a:r>
              <a:rPr lang="en-GB" sz="1200" b="0" i="0" u="none" strike="noStrike" cap="none" dirty="0" err="1">
                <a:solidFill>
                  <a:schemeClr val="dk1"/>
                </a:solidFill>
                <a:effectLst/>
                <a:latin typeface="Calibri"/>
                <a:ea typeface="Calibri"/>
                <a:cs typeface="Calibri"/>
                <a:sym typeface="Calibri"/>
              </a:rPr>
              <a:t>sneller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ervaar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kan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jy</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ook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kennis</a:t>
            </a:r>
            <a:r>
              <a:rPr lang="en-GB" sz="1200" b="0" i="0" u="none" strike="noStrike" cap="none" dirty="0">
                <a:solidFill>
                  <a:schemeClr val="dk1"/>
                </a:solidFill>
                <a:effectLst/>
                <a:latin typeface="Calibri"/>
                <a:ea typeface="Calibri"/>
                <a:cs typeface="Calibri"/>
                <a:sym typeface="Calibri"/>
              </a:rPr>
              <a:t> neem van wat </a:t>
            </a:r>
            <a:r>
              <a:rPr lang="en-GB" sz="1200" b="0" i="0" u="none" strike="noStrike" cap="none" dirty="0" err="1">
                <a:solidFill>
                  <a:schemeClr val="dk1"/>
                </a:solidFill>
                <a:effectLst/>
                <a:latin typeface="Calibri"/>
                <a:ea typeface="Calibri"/>
                <a:cs typeface="Calibri"/>
                <a:sym typeface="Calibri"/>
              </a:rPr>
              <a:t>gebeur</a:t>
            </a:r>
            <a:r>
              <a:rPr lang="en-GB" sz="1200" b="0" i="0" u="none" strike="noStrike" cap="none" dirty="0">
                <a:solidFill>
                  <a:schemeClr val="dk1"/>
                </a:solidFill>
                <a:effectLst/>
                <a:latin typeface="Calibri"/>
                <a:ea typeface="Calibri"/>
                <a:cs typeface="Calibri"/>
                <a:sym typeface="Calibri"/>
              </a:rPr>
              <a:t> het - </a:t>
            </a:r>
            <a:r>
              <a:rPr lang="en-GB" sz="1200" b="0" i="0" u="none" strike="noStrike" cap="none" dirty="0" err="1">
                <a:solidFill>
                  <a:schemeClr val="dk1"/>
                </a:solidFill>
                <a:effectLst/>
                <a:latin typeface="Calibri"/>
                <a:ea typeface="Calibri"/>
                <a:cs typeface="Calibri"/>
                <a:sym typeface="Calibri"/>
              </a:rPr>
              <a:t>sodat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jy</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weet</a:t>
            </a:r>
            <a:r>
              <a:rPr lang="en-GB" sz="1200" b="0" i="0" u="none" strike="noStrike" cap="none" dirty="0">
                <a:solidFill>
                  <a:schemeClr val="dk1"/>
                </a:solidFill>
                <a:effectLst/>
                <a:latin typeface="Calibri"/>
                <a:ea typeface="Calibri"/>
                <a:cs typeface="Calibri"/>
                <a:sym typeface="Calibri"/>
              </a:rPr>
              <a:t> wat </a:t>
            </a:r>
            <a:r>
              <a:rPr lang="en-GB" sz="1200" b="0" i="0" u="none" strike="noStrike" cap="none" dirty="0" err="1">
                <a:solidFill>
                  <a:schemeClr val="dk1"/>
                </a:solidFill>
                <a:effectLst/>
                <a:latin typeface="Calibri"/>
                <a:ea typeface="Calibri"/>
                <a:cs typeface="Calibri"/>
                <a:sym typeface="Calibri"/>
              </a:rPr>
              <a:t>jy</a:t>
            </a:r>
            <a:r>
              <a:rPr lang="en-GB" sz="1200" b="0" i="0" u="none" strike="noStrike" cap="none" dirty="0">
                <a:solidFill>
                  <a:schemeClr val="dk1"/>
                </a:solidFill>
                <a:effectLst/>
                <a:latin typeface="Calibri"/>
                <a:ea typeface="Calibri"/>
                <a:cs typeface="Calibri"/>
                <a:sym typeface="Calibri"/>
              </a:rPr>
              <a:t> met </a:t>
            </a:r>
            <a:r>
              <a:rPr lang="en-GB" sz="1200" b="0" i="0" u="none" strike="noStrike" cap="none" dirty="0" err="1">
                <a:solidFill>
                  <a:schemeClr val="dk1"/>
                </a:solidFill>
                <a:effectLst/>
                <a:latin typeface="Calibri"/>
                <a:ea typeface="Calibri"/>
                <a:cs typeface="Calibri"/>
                <a:sym typeface="Calibri"/>
              </a:rPr>
              <a:t>iemand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moet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bespreek</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Kom</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ons</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hou</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dit</a:t>
            </a:r>
            <a:r>
              <a:rPr lang="en-GB" sz="1200" b="0" i="0" u="none" strike="noStrike" cap="none" dirty="0">
                <a:solidFill>
                  <a:schemeClr val="dk1"/>
                </a:solidFill>
                <a:effectLst/>
                <a:latin typeface="Calibri"/>
                <a:ea typeface="Calibri"/>
                <a:cs typeface="Calibri"/>
                <a:sym typeface="Calibri"/>
              </a:rPr>
              <a:t> in </a:t>
            </a:r>
            <a:r>
              <a:rPr lang="en-GB" sz="1200" b="0" i="0" u="none" strike="noStrike" cap="none" dirty="0" err="1">
                <a:solidFill>
                  <a:schemeClr val="dk1"/>
                </a:solidFill>
                <a:effectLst/>
                <a:latin typeface="Calibri"/>
                <a:ea typeface="Calibri"/>
                <a:cs typeface="Calibri"/>
                <a:sym typeface="Calibri"/>
              </a:rPr>
              <a:t>gedagte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oor</a:t>
            </a:r>
            <a:r>
              <a:rPr lang="en-GB" sz="1200" b="0" i="0" u="none" strike="noStrike" cap="none" dirty="0">
                <a:solidFill>
                  <a:schemeClr val="dk1"/>
                </a:solidFill>
                <a:effectLst/>
                <a:latin typeface="Calibri"/>
                <a:ea typeface="Calibri"/>
                <a:cs typeface="Calibri"/>
                <a:sym typeface="Calibri"/>
              </a:rPr>
              <a:t> die </a:t>
            </a:r>
            <a:r>
              <a:rPr lang="en-GB" sz="1200" b="0" i="0" u="none" strike="noStrike" cap="none" dirty="0" err="1">
                <a:solidFill>
                  <a:schemeClr val="dk1"/>
                </a:solidFill>
                <a:effectLst/>
                <a:latin typeface="Calibri"/>
                <a:ea typeface="Calibri"/>
                <a:cs typeface="Calibri"/>
                <a:sym typeface="Calibri"/>
              </a:rPr>
              <a:t>volgende</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paar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lesse</a:t>
            </a:r>
            <a:r>
              <a:rPr lang="en-GB" sz="1200" b="0" i="0" u="none" strike="noStrike" cap="none" dirty="0">
                <a:solidFill>
                  <a:schemeClr val="dk1"/>
                </a:solidFill>
                <a:effectLst/>
                <a:latin typeface="Calibri"/>
                <a:ea typeface="Calibri"/>
                <a:cs typeface="Calibri"/>
                <a:sym typeface="Calibri"/>
              </a:rPr>
              <a:t>.</a:t>
            </a:r>
            <a:endParaRPr lang="en-ZA"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ZA" dirty="0"/>
          </a:p>
          <a:p>
            <a:pPr marL="0" lvl="0" indent="0" algn="l" rtl="0">
              <a:spcBef>
                <a:spcPts val="0"/>
              </a:spcBef>
              <a:spcAft>
                <a:spcPts val="0"/>
              </a:spcAft>
              <a:buNone/>
            </a:pPr>
            <a:r>
              <a:rPr lang="af-ZA" dirty="0"/>
              <a:t>Kom ons begin met vandag se les!</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6804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err="1">
                <a:ln>
                  <a:noFill/>
                </a:ln>
                <a:solidFill>
                  <a:srgbClr val="000000"/>
                </a:solidFill>
                <a:effectLst/>
                <a:uLnTx/>
                <a:uFillTx/>
                <a:latin typeface="Calibri"/>
                <a:ea typeface="Calibri"/>
                <a:cs typeface="Calibri"/>
                <a:sym typeface="Calibri"/>
              </a:rPr>
              <a:t>Skyfie</a:t>
            </a: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 2:</a:t>
            </a:r>
            <a:b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lvl="0" indent="0">
              <a:buFont typeface="+mj-lt"/>
              <a:buNone/>
            </a:pPr>
            <a:r>
              <a:rPr kumimoji="0" lang="nl-NL" sz="1200" b="0" i="0" u="none" strike="noStrike" kern="0" cap="none" spc="0" normalizeH="0" baseline="0" noProof="0" dirty="0">
                <a:ln>
                  <a:noFill/>
                </a:ln>
                <a:solidFill>
                  <a:srgbClr val="000000"/>
                </a:solidFill>
                <a:effectLst/>
                <a:uLnTx/>
                <a:uFillTx/>
                <a:latin typeface="Calibri"/>
                <a:ea typeface="Calibri"/>
                <a:cs typeface="Calibri"/>
                <a:sym typeface="Calibri"/>
              </a:rPr>
              <a:t>Die realiteit is dat ons deur ons lewens verskillende uitdagende situasies gaan ervaar. Hier is 'n paar voorbeelde:</a:t>
            </a: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sz="1200" kern="1200" dirty="0">
                <a:solidFill>
                  <a:schemeClr val="tx1"/>
                </a:solidFill>
                <a:effectLst/>
                <a:latin typeface="+mn-lt"/>
                <a:ea typeface="+mn-ea"/>
                <a:cs typeface="+mn-cs"/>
              </a:rPr>
              <a:t>Om 'n </a:t>
            </a:r>
            <a:r>
              <a:rPr lang="en-GB" sz="1200" kern="1200" dirty="0" err="1">
                <a:solidFill>
                  <a:schemeClr val="tx1"/>
                </a:solidFill>
                <a:effectLst/>
                <a:latin typeface="+mn-lt"/>
                <a:ea typeface="+mn-ea"/>
                <a:cs typeface="+mn-cs"/>
              </a:rPr>
              <a:t>dierbare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vriend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aan</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dood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af</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staan</a:t>
            </a:r>
            <a:endParaRPr lang="en-GB" sz="1200" kern="1200" dirty="0">
              <a:solidFill>
                <a:schemeClr val="tx1"/>
              </a:solidFill>
              <a:effectLst/>
              <a:latin typeface="+mn-lt"/>
              <a:ea typeface="+mn-ea"/>
              <a:cs typeface="+mn-cs"/>
            </a:endParaRPr>
          </a:p>
          <a:p>
            <a:pPr marL="228600" lvl="0" indent="-228600">
              <a:buFont typeface="+mj-lt"/>
              <a:buAutoNum type="arabicParenR"/>
            </a:pPr>
            <a:r>
              <a:rPr lang="en-GB" sz="1200" kern="1200" dirty="0" err="1">
                <a:solidFill>
                  <a:schemeClr val="tx1"/>
                </a:solidFill>
                <a:effectLst/>
                <a:latin typeface="+mn-lt"/>
                <a:ea typeface="+mn-ea"/>
                <a:cs typeface="+mn-cs"/>
              </a:rPr>
              <a:t>Ouers</a:t>
            </a:r>
            <a:r>
              <a:rPr lang="en-GB" sz="1200" kern="1200" dirty="0">
                <a:solidFill>
                  <a:schemeClr val="tx1"/>
                </a:solidFill>
                <a:effectLst/>
                <a:latin typeface="+mn-lt"/>
                <a:ea typeface="+mn-ea"/>
                <a:cs typeface="+mn-cs"/>
              </a:rPr>
              <a:t> wat </a:t>
            </a:r>
            <a:r>
              <a:rPr lang="en-GB" sz="1200" kern="1200" dirty="0" err="1">
                <a:solidFill>
                  <a:schemeClr val="tx1"/>
                </a:solidFill>
                <a:effectLst/>
                <a:latin typeface="+mn-lt"/>
                <a:ea typeface="+mn-ea"/>
                <a:cs typeface="+mn-cs"/>
              </a:rPr>
              <a:t>skei</a:t>
            </a:r>
            <a:endParaRPr lang="en-US" sz="1200" kern="1200" dirty="0">
              <a:solidFill>
                <a:schemeClr val="tx1"/>
              </a:solidFill>
              <a:effectLst/>
              <a:latin typeface="+mn-lt"/>
              <a:ea typeface="+mn-ea"/>
              <a:cs typeface="+mn-cs"/>
            </a:endParaRPr>
          </a:p>
          <a:p>
            <a:pPr marL="228600" lvl="0" indent="-228600">
              <a:buFont typeface="+mj-lt"/>
              <a:buAutoNum type="arabicParenR"/>
            </a:pPr>
            <a:r>
              <a:rPr lang="en-GB" sz="1200" kern="1200" dirty="0">
                <a:solidFill>
                  <a:schemeClr val="tx1"/>
                </a:solidFill>
                <a:effectLst/>
                <a:latin typeface="+mn-lt"/>
                <a:ea typeface="+mn-ea"/>
                <a:cs typeface="+mn-cs"/>
              </a:rPr>
              <a:t>Om met ‘n </a:t>
            </a:r>
            <a:r>
              <a:rPr lang="en-GB" sz="1200" kern="1200" dirty="0" err="1">
                <a:solidFill>
                  <a:schemeClr val="tx1"/>
                </a:solidFill>
                <a:effectLst/>
                <a:latin typeface="+mn-lt"/>
                <a:ea typeface="+mn-ea"/>
                <a:cs typeface="+mn-cs"/>
              </a:rPr>
              <a:t>ernstige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siekte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gediagnoseer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word</a:t>
            </a:r>
            <a:endParaRPr lang="en-US" sz="1200" kern="1200" dirty="0">
              <a:solidFill>
                <a:schemeClr val="tx1"/>
              </a:solidFill>
              <a:effectLst/>
              <a:latin typeface="+mn-lt"/>
              <a:ea typeface="+mn-ea"/>
              <a:cs typeface="+mn-cs"/>
            </a:endParaRPr>
          </a:p>
          <a:p>
            <a:pPr marL="228600" lvl="0" indent="-228600">
              <a:buFont typeface="+mj-lt"/>
              <a:buAutoNum type="arabicParenR"/>
            </a:pPr>
            <a:r>
              <a:rPr lang="en-GB" sz="1200" kern="1200" dirty="0">
                <a:solidFill>
                  <a:schemeClr val="tx1"/>
                </a:solidFill>
                <a:effectLst/>
                <a:latin typeface="+mn-lt"/>
                <a:ea typeface="+mn-ea"/>
                <a:cs typeface="+mn-cs"/>
              </a:rPr>
              <a:t>Om </a:t>
            </a:r>
            <a:r>
              <a:rPr lang="en-GB" sz="1200" kern="1200" dirty="0" err="1">
                <a:solidFill>
                  <a:schemeClr val="tx1"/>
                </a:solidFill>
                <a:effectLst/>
                <a:latin typeface="+mn-lt"/>
                <a:ea typeface="+mn-ea"/>
                <a:cs typeface="+mn-cs"/>
              </a:rPr>
              <a:t>voortdurend</a:t>
            </a:r>
            <a:r>
              <a:rPr lang="en-GB" sz="1200" kern="1200" dirty="0">
                <a:solidFill>
                  <a:schemeClr val="tx1"/>
                </a:solidFill>
                <a:effectLst/>
                <a:latin typeface="+mn-lt"/>
                <a:ea typeface="+mn-ea"/>
                <a:cs typeface="+mn-cs"/>
              </a:rPr>
              <a:t> op </a:t>
            </a:r>
            <a:r>
              <a:rPr lang="en-GB" sz="1200" kern="1200" dirty="0" err="1">
                <a:solidFill>
                  <a:schemeClr val="tx1"/>
                </a:solidFill>
                <a:effectLst/>
                <a:latin typeface="+mn-lt"/>
                <a:ea typeface="+mn-ea"/>
                <a:cs typeface="+mn-cs"/>
              </a:rPr>
              <a:t>skool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geboelie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word</a:t>
            </a:r>
            <a:endParaRPr lang="en-US" sz="1200" kern="1200" dirty="0">
              <a:solidFill>
                <a:schemeClr val="tx1"/>
              </a:solidFill>
              <a:effectLst/>
              <a:latin typeface="+mn-lt"/>
              <a:ea typeface="+mn-ea"/>
              <a:cs typeface="+mn-cs"/>
            </a:endParaRPr>
          </a:p>
          <a:p>
            <a:pPr marL="228600" lvl="0" indent="-228600">
              <a:buFont typeface="+mj-lt"/>
              <a:buAutoNum type="arabicParenR"/>
            </a:pPr>
            <a:r>
              <a:rPr lang="en-GB" sz="1200" kern="1200" dirty="0">
                <a:solidFill>
                  <a:schemeClr val="tx1"/>
                </a:solidFill>
                <a:effectLst/>
                <a:latin typeface="+mn-lt"/>
                <a:ea typeface="+mn-ea"/>
                <a:cs typeface="+mn-cs"/>
              </a:rPr>
              <a:t>Om </a:t>
            </a:r>
            <a:r>
              <a:rPr lang="en-GB" sz="1200" kern="1200" dirty="0" err="1">
                <a:solidFill>
                  <a:schemeClr val="tx1"/>
                </a:solidFill>
                <a:effectLst/>
                <a:latin typeface="+mn-lt"/>
                <a:ea typeface="+mn-ea"/>
                <a:cs typeface="+mn-cs"/>
              </a:rPr>
              <a:t>gesinsgeweld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ervaar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geweld</a:t>
            </a:r>
            <a:r>
              <a:rPr lang="en-GB" sz="1200" kern="1200" dirty="0">
                <a:solidFill>
                  <a:schemeClr val="tx1"/>
                </a:solidFill>
                <a:effectLst/>
                <a:latin typeface="+mn-lt"/>
                <a:ea typeface="+mn-ea"/>
                <a:cs typeface="+mn-cs"/>
              </a:rPr>
              <a:t> wat in die huis </a:t>
            </a:r>
            <a:r>
              <a:rPr lang="en-GB" sz="1200" kern="1200" dirty="0" err="1">
                <a:solidFill>
                  <a:schemeClr val="tx1"/>
                </a:solidFill>
                <a:effectLst/>
                <a:latin typeface="+mn-lt"/>
                <a:ea typeface="+mn-ea"/>
                <a:cs typeface="+mn-cs"/>
              </a:rPr>
              <a:t>plaasvind</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28600" lvl="0" indent="-228600">
              <a:buFont typeface="+mj-lt"/>
              <a:buAutoNum type="arabicParenR"/>
            </a:pPr>
            <a:r>
              <a:rPr lang="en-GB" sz="1200" kern="1200" dirty="0">
                <a:solidFill>
                  <a:schemeClr val="tx1"/>
                </a:solidFill>
                <a:effectLst/>
                <a:latin typeface="+mn-lt"/>
                <a:ea typeface="+mn-ea"/>
                <a:cs typeface="+mn-cs"/>
              </a:rPr>
              <a:t>Om </a:t>
            </a:r>
            <a:r>
              <a:rPr lang="en-GB" sz="1200" kern="1200" dirty="0" err="1">
                <a:solidFill>
                  <a:schemeClr val="tx1"/>
                </a:solidFill>
                <a:effectLst/>
                <a:latin typeface="+mn-lt"/>
                <a:ea typeface="+mn-ea"/>
                <a:cs typeface="+mn-cs"/>
              </a:rPr>
              <a:t>ernstig</a:t>
            </a:r>
            <a:r>
              <a:rPr lang="en-GB" sz="1200" kern="1200" dirty="0">
                <a:solidFill>
                  <a:schemeClr val="tx1"/>
                </a:solidFill>
                <a:effectLst/>
                <a:latin typeface="+mn-lt"/>
                <a:ea typeface="+mn-ea"/>
                <a:cs typeface="+mn-cs"/>
              </a:rPr>
              <a:t> in 'n </a:t>
            </a:r>
            <a:r>
              <a:rPr lang="en-GB" sz="1200" kern="1200" dirty="0" err="1">
                <a:solidFill>
                  <a:schemeClr val="tx1"/>
                </a:solidFill>
                <a:effectLst/>
                <a:latin typeface="+mn-lt"/>
                <a:ea typeface="+mn-ea"/>
                <a:cs typeface="+mn-cs"/>
              </a:rPr>
              <a:t>motorongeluk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beseer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word</a:t>
            </a:r>
            <a:endParaRPr lang="en-US" sz="1200" kern="1200" dirty="0">
              <a:solidFill>
                <a:schemeClr val="tx1"/>
              </a:solidFill>
              <a:effectLst/>
              <a:latin typeface="+mn-lt"/>
              <a:ea typeface="+mn-ea"/>
              <a:cs typeface="+mn-cs"/>
            </a:endParaRPr>
          </a:p>
          <a:p>
            <a:pPr marL="228600" lvl="0" indent="-228600">
              <a:buFont typeface="+mj-lt"/>
              <a:buAutoNum type="arabicParenR"/>
            </a:pPr>
            <a:r>
              <a:rPr lang="en-GB" sz="1200" kern="1200" dirty="0">
                <a:solidFill>
                  <a:schemeClr val="tx1"/>
                </a:solidFill>
                <a:effectLst/>
                <a:latin typeface="+mn-lt"/>
                <a:ea typeface="+mn-ea"/>
                <a:cs typeface="+mn-cs"/>
              </a:rPr>
              <a:t>Om die </a:t>
            </a:r>
            <a:r>
              <a:rPr lang="en-GB" sz="1200" kern="1200" dirty="0" err="1">
                <a:solidFill>
                  <a:schemeClr val="tx1"/>
                </a:solidFill>
                <a:effectLst/>
                <a:latin typeface="+mn-lt"/>
                <a:ea typeface="+mn-ea"/>
                <a:cs typeface="+mn-cs"/>
              </a:rPr>
              <a:t>slagoffer</a:t>
            </a:r>
            <a:r>
              <a:rPr lang="en-GB" sz="1200" kern="1200" dirty="0">
                <a:solidFill>
                  <a:schemeClr val="tx1"/>
                </a:solidFill>
                <a:effectLst/>
                <a:latin typeface="+mn-lt"/>
                <a:ea typeface="+mn-ea"/>
                <a:cs typeface="+mn-cs"/>
              </a:rPr>
              <a:t> van 'n </a:t>
            </a:r>
            <a:r>
              <a:rPr lang="en-GB" sz="1200" kern="1200" dirty="0" err="1">
                <a:solidFill>
                  <a:schemeClr val="tx1"/>
                </a:solidFill>
                <a:effectLst/>
                <a:latin typeface="+mn-lt"/>
                <a:ea typeface="+mn-ea"/>
                <a:cs typeface="+mn-cs"/>
              </a:rPr>
              <a:t>misdaad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soos</a:t>
            </a:r>
            <a:r>
              <a:rPr lang="en-GB" sz="1200" kern="1200" dirty="0">
                <a:solidFill>
                  <a:schemeClr val="tx1"/>
                </a:solidFill>
                <a:effectLst/>
                <a:latin typeface="+mn-lt"/>
                <a:ea typeface="+mn-ea"/>
                <a:cs typeface="+mn-cs"/>
              </a:rPr>
              <a:t> 'n </a:t>
            </a:r>
            <a:r>
              <a:rPr lang="en-GB" sz="1200" kern="1200" dirty="0" err="1">
                <a:solidFill>
                  <a:schemeClr val="tx1"/>
                </a:solidFill>
                <a:effectLst/>
                <a:latin typeface="+mn-lt"/>
                <a:ea typeface="+mn-ea"/>
                <a:cs typeface="+mn-cs"/>
              </a:rPr>
              <a:t>rooftog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wees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2</a:t>
            </a:fld>
            <a:endParaRPr lang="en-US"/>
          </a:p>
        </p:txBody>
      </p:sp>
    </p:spTree>
    <p:extLst>
      <p:ext uri="{BB962C8B-B14F-4D97-AF65-F5344CB8AC3E}">
        <p14:creationId xmlns:p14="http://schemas.microsoft.com/office/powerpoint/2010/main" val="395417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err="1">
                <a:ln>
                  <a:noFill/>
                </a:ln>
                <a:solidFill>
                  <a:srgbClr val="000000"/>
                </a:solidFill>
                <a:effectLst/>
                <a:uLnTx/>
                <a:uFillTx/>
                <a:latin typeface="Calibri"/>
                <a:ea typeface="Calibri"/>
                <a:cs typeface="Calibri"/>
                <a:sym typeface="Calibri"/>
              </a:rPr>
              <a:t>Skyfie</a:t>
            </a: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 3:</a:t>
            </a:r>
            <a:b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r>
              <a:rPr lang="en-ZA" sz="1200" b="1" kern="1200" dirty="0">
                <a:solidFill>
                  <a:schemeClr val="tx1"/>
                </a:solidFill>
                <a:effectLst/>
                <a:latin typeface="+mn-lt"/>
                <a:ea typeface="+mn-ea"/>
                <a:cs typeface="+mn-cs"/>
              </a:rPr>
              <a:t>Trauma</a:t>
            </a:r>
            <a:r>
              <a:rPr lang="en-ZA"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'n </a:t>
            </a:r>
            <a:r>
              <a:rPr lang="en-GB" sz="1200" kern="1200" dirty="0" err="1">
                <a:solidFill>
                  <a:schemeClr val="tx1"/>
                </a:solidFill>
                <a:effectLst/>
                <a:latin typeface="+mn-lt"/>
                <a:ea typeface="+mn-ea"/>
                <a:cs typeface="+mn-cs"/>
              </a:rPr>
              <a:t>emosionele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reaksie</a:t>
            </a:r>
            <a:r>
              <a:rPr lang="en-GB" sz="1200" kern="1200" dirty="0">
                <a:solidFill>
                  <a:schemeClr val="tx1"/>
                </a:solidFill>
                <a:effectLst/>
                <a:latin typeface="+mn-lt"/>
                <a:ea typeface="+mn-ea"/>
                <a:cs typeface="+mn-cs"/>
              </a:rPr>
              <a:t> op 'n </a:t>
            </a:r>
            <a:r>
              <a:rPr lang="en-GB" sz="1200" kern="1200" dirty="0" err="1">
                <a:solidFill>
                  <a:schemeClr val="tx1"/>
                </a:solidFill>
                <a:effectLst/>
                <a:latin typeface="+mn-lt"/>
                <a:ea typeface="+mn-ea"/>
                <a:cs typeface="+mn-cs"/>
              </a:rPr>
              <a:t>verskriklike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gebeurtenis</a:t>
            </a:r>
            <a:r>
              <a:rPr lang="en-GB" sz="1200" kern="1200" dirty="0">
                <a:solidFill>
                  <a:schemeClr val="tx1"/>
                </a:solidFill>
                <a:effectLst/>
                <a:latin typeface="+mn-lt"/>
                <a:ea typeface="+mn-ea"/>
                <a:cs typeface="+mn-cs"/>
              </a:rPr>
              <a:t>. Ons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fisiese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emosionele</a:t>
            </a:r>
            <a:r>
              <a:rPr lang="en-GB" sz="1200" kern="1200" dirty="0">
                <a:solidFill>
                  <a:schemeClr val="tx1"/>
                </a:solidFill>
                <a:effectLst/>
                <a:latin typeface="+mn-lt"/>
                <a:ea typeface="+mn-ea"/>
                <a:cs typeface="+mn-cs"/>
              </a:rPr>
              <a:t> trauma </a:t>
            </a:r>
            <a:r>
              <a:rPr lang="en-GB" sz="1200" kern="1200" dirty="0" err="1">
                <a:solidFill>
                  <a:schemeClr val="tx1"/>
                </a:solidFill>
                <a:effectLst/>
                <a:latin typeface="+mn-lt"/>
                <a:ea typeface="+mn-ea"/>
                <a:cs typeface="+mn-cs"/>
              </a:rPr>
              <a:t>ervaar</a:t>
            </a:r>
            <a:r>
              <a:rPr lang="en-GB" sz="1200" kern="1200" dirty="0">
                <a:solidFill>
                  <a:schemeClr val="tx1"/>
                </a:solidFill>
                <a:effectLst/>
                <a:latin typeface="+mn-lt"/>
                <a:ea typeface="+mn-ea"/>
                <a:cs typeface="+mn-cs"/>
              </a:rPr>
              <a:t>. Kom </a:t>
            </a:r>
            <a:r>
              <a:rPr lang="en-GB" sz="1200" kern="1200" dirty="0" err="1">
                <a:solidFill>
                  <a:schemeClr val="tx1"/>
                </a:solidFill>
                <a:effectLst/>
                <a:latin typeface="+mn-lt"/>
                <a:ea typeface="+mn-ea"/>
                <a:cs typeface="+mn-cs"/>
              </a:rPr>
              <a:t>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kyk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verskil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tussen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hierdie</a:t>
            </a:r>
            <a:r>
              <a:rPr lang="en-GB" sz="1200" kern="1200" dirty="0">
                <a:solidFill>
                  <a:schemeClr val="tx1"/>
                </a:solidFill>
                <a:effectLst/>
                <a:latin typeface="+mn-lt"/>
                <a:ea typeface="+mn-ea"/>
                <a:cs typeface="+mn-cs"/>
              </a:rPr>
              <a:t> twee </a:t>
            </a:r>
            <a:r>
              <a:rPr lang="en-GB" sz="1200" kern="1200" dirty="0" err="1">
                <a:solidFill>
                  <a:schemeClr val="tx1"/>
                </a:solidFill>
                <a:effectLst/>
                <a:latin typeface="+mn-lt"/>
                <a:ea typeface="+mn-ea"/>
                <a:cs typeface="+mn-cs"/>
              </a:rPr>
              <a:t>tipes</a:t>
            </a:r>
            <a:r>
              <a:rPr lang="en-GB" sz="1200" kern="1200" dirty="0">
                <a:solidFill>
                  <a:schemeClr val="tx1"/>
                </a:solidFill>
                <a:effectLst/>
                <a:latin typeface="+mn-lt"/>
                <a:ea typeface="+mn-ea"/>
                <a:cs typeface="+mn-cs"/>
              </a:rPr>
              <a:t> trauma.</a:t>
            </a:r>
          </a:p>
          <a:p>
            <a:endParaRPr lang="en-US" sz="1200" kern="1200" dirty="0">
              <a:solidFill>
                <a:schemeClr val="tx1"/>
              </a:solidFill>
              <a:effectLst/>
              <a:latin typeface="+mn-lt"/>
              <a:ea typeface="+mn-ea"/>
              <a:cs typeface="+mn-cs"/>
            </a:endParaRPr>
          </a:p>
          <a:p>
            <a:r>
              <a:rPr lang="en-ZA" sz="1200" b="1" kern="1200" dirty="0" err="1">
                <a:solidFill>
                  <a:schemeClr val="tx1"/>
                </a:solidFill>
                <a:effectLst/>
                <a:latin typeface="+mn-lt"/>
                <a:ea typeface="+mn-ea"/>
                <a:cs typeface="+mn-cs"/>
              </a:rPr>
              <a:t>Fisiese</a:t>
            </a:r>
            <a:r>
              <a:rPr lang="en-ZA" sz="1200" b="1" kern="1200" dirty="0">
                <a:solidFill>
                  <a:schemeClr val="tx1"/>
                </a:solidFill>
                <a:effectLst/>
                <a:latin typeface="+mn-lt"/>
                <a:ea typeface="+mn-ea"/>
                <a:cs typeface="+mn-cs"/>
              </a:rPr>
              <a:t> trauma</a:t>
            </a:r>
            <a:r>
              <a:rPr lang="en-ZA" sz="1200" b="1" i="1"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Kom </a:t>
            </a:r>
            <a:r>
              <a:rPr lang="en-GB" sz="1200" kern="1200" dirty="0" err="1">
                <a:solidFill>
                  <a:schemeClr val="tx1"/>
                </a:solidFill>
                <a:effectLst/>
                <a:latin typeface="+mn-lt"/>
                <a:ea typeface="+mn-ea"/>
                <a:cs typeface="+mn-cs"/>
              </a:rPr>
              <a:t>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sê</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jy</a:t>
            </a:r>
            <a:r>
              <a:rPr lang="en-GB" sz="1200" kern="1200" dirty="0">
                <a:solidFill>
                  <a:schemeClr val="tx1"/>
                </a:solidFill>
                <a:effectLst/>
                <a:latin typeface="+mn-lt"/>
                <a:ea typeface="+mn-ea"/>
                <a:cs typeface="+mn-cs"/>
              </a:rPr>
              <a:t> was 'n </a:t>
            </a:r>
            <a:r>
              <a:rPr lang="en-GB" sz="1200" kern="1200" dirty="0" err="1">
                <a:solidFill>
                  <a:schemeClr val="tx1"/>
                </a:solidFill>
                <a:effectLst/>
                <a:latin typeface="+mn-lt"/>
                <a:ea typeface="+mn-ea"/>
                <a:cs typeface="+mn-cs"/>
              </a:rPr>
              <a:t>naelloper</a:t>
            </a:r>
            <a:r>
              <a:rPr lang="en-GB" sz="1200" kern="1200" dirty="0">
                <a:solidFill>
                  <a:schemeClr val="tx1"/>
                </a:solidFill>
                <a:effectLst/>
                <a:latin typeface="+mn-lt"/>
                <a:ea typeface="+mn-ea"/>
                <a:cs typeface="+mn-cs"/>
              </a:rPr>
              <a:t> wat </a:t>
            </a:r>
            <a:r>
              <a:rPr lang="en-GB" sz="1200" kern="1200" dirty="0" err="1">
                <a:solidFill>
                  <a:schemeClr val="tx1"/>
                </a:solidFill>
                <a:effectLst/>
                <a:latin typeface="+mn-lt"/>
                <a:ea typeface="+mn-ea"/>
                <a:cs typeface="+mn-cs"/>
              </a:rPr>
              <a:t>geoefen</a:t>
            </a:r>
            <a:r>
              <a:rPr lang="en-GB" sz="1200" kern="1200" dirty="0">
                <a:solidFill>
                  <a:schemeClr val="tx1"/>
                </a:solidFill>
                <a:effectLst/>
                <a:latin typeface="+mn-lt"/>
                <a:ea typeface="+mn-ea"/>
                <a:cs typeface="+mn-cs"/>
              </a:rPr>
              <a:t> het om die </a:t>
            </a:r>
            <a:r>
              <a:rPr lang="en-GB" sz="1200" kern="1200" dirty="0" err="1">
                <a:solidFill>
                  <a:schemeClr val="tx1"/>
                </a:solidFill>
                <a:effectLst/>
                <a:latin typeface="+mn-lt"/>
                <a:ea typeface="+mn-ea"/>
                <a:cs typeface="+mn-cs"/>
              </a:rPr>
              <a:t>provinsiale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atletiekspan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haal</a:t>
            </a:r>
            <a:r>
              <a:rPr lang="en-GB" sz="1200" kern="1200" dirty="0">
                <a:solidFill>
                  <a:schemeClr val="tx1"/>
                </a:solidFill>
                <a:effectLst/>
                <a:latin typeface="+mn-lt"/>
                <a:ea typeface="+mn-ea"/>
                <a:cs typeface="+mn-cs"/>
              </a:rPr>
              <a:t>. Jy het </a:t>
            </a:r>
            <a:r>
              <a:rPr lang="en-GB" sz="1200" kern="1200" dirty="0" err="1">
                <a:solidFill>
                  <a:schemeClr val="tx1"/>
                </a:solidFill>
                <a:effectLst/>
                <a:latin typeface="+mn-lt"/>
                <a:ea typeface="+mn-ea"/>
                <a:cs typeface="+mn-cs"/>
              </a:rPr>
              <a:t>maande</a:t>
            </a:r>
            <a:r>
              <a:rPr lang="en-GB" sz="1200" kern="1200" dirty="0">
                <a:solidFill>
                  <a:schemeClr val="tx1"/>
                </a:solidFill>
                <a:effectLst/>
                <a:latin typeface="+mn-lt"/>
                <a:ea typeface="+mn-ea"/>
                <a:cs typeface="+mn-cs"/>
              </a:rPr>
              <a:t> lank </a:t>
            </a:r>
            <a:r>
              <a:rPr lang="en-GB" sz="1200" kern="1200" dirty="0" err="1">
                <a:solidFill>
                  <a:schemeClr val="tx1"/>
                </a:solidFill>
                <a:effectLst/>
                <a:latin typeface="+mn-lt"/>
                <a:ea typeface="+mn-ea"/>
                <a:cs typeface="+mn-cs"/>
              </a:rPr>
              <a:t>elke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dag</a:t>
            </a:r>
            <a:r>
              <a:rPr lang="en-GB" sz="1200" kern="1200" dirty="0">
                <a:solidFill>
                  <a:schemeClr val="tx1"/>
                </a:solidFill>
                <a:effectLst/>
                <a:latin typeface="+mn-lt"/>
                <a:ea typeface="+mn-ea"/>
                <a:cs typeface="+mn-cs"/>
              </a:rPr>
              <a:t> hard </a:t>
            </a:r>
            <a:r>
              <a:rPr lang="en-GB" sz="1200" kern="1200" dirty="0" err="1">
                <a:solidFill>
                  <a:schemeClr val="tx1"/>
                </a:solidFill>
                <a:effectLst/>
                <a:latin typeface="+mn-lt"/>
                <a:ea typeface="+mn-ea"/>
                <a:cs typeface="+mn-cs"/>
              </a:rPr>
              <a:t>gewerk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jy</a:t>
            </a:r>
            <a:r>
              <a:rPr lang="en-GB" sz="1200" kern="1200" dirty="0">
                <a:solidFill>
                  <a:schemeClr val="tx1"/>
                </a:solidFill>
                <a:effectLst/>
                <a:latin typeface="+mn-lt"/>
                <a:ea typeface="+mn-ea"/>
                <a:cs typeface="+mn-cs"/>
              </a:rPr>
              <a:t> het </a:t>
            </a:r>
            <a:r>
              <a:rPr lang="en-GB" sz="1200" kern="1200" dirty="0" err="1">
                <a:solidFill>
                  <a:schemeClr val="tx1"/>
                </a:solidFill>
                <a:effectLst/>
                <a:latin typeface="+mn-lt"/>
                <a:ea typeface="+mn-ea"/>
                <a:cs typeface="+mn-cs"/>
              </a:rPr>
              <a:t>geweet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jy</a:t>
            </a:r>
            <a:r>
              <a:rPr lang="en-GB" sz="1200" kern="1200" dirty="0">
                <a:solidFill>
                  <a:schemeClr val="tx1"/>
                </a:solidFill>
                <a:effectLst/>
                <a:latin typeface="+mn-lt"/>
                <a:ea typeface="+mn-ea"/>
                <a:cs typeface="+mn-cs"/>
              </a:rPr>
              <a:t> 'n </a:t>
            </a:r>
            <a:r>
              <a:rPr lang="en-GB" sz="1200" kern="1200" dirty="0" err="1">
                <a:solidFill>
                  <a:schemeClr val="tx1"/>
                </a:solidFill>
                <a:effectLst/>
                <a:latin typeface="+mn-lt"/>
                <a:ea typeface="+mn-ea"/>
                <a:cs typeface="+mn-cs"/>
              </a:rPr>
              <a:t>baie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goeie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kans</a:t>
            </a:r>
            <a:r>
              <a:rPr lang="en-GB" sz="1200" kern="1200" dirty="0">
                <a:solidFill>
                  <a:schemeClr val="tx1"/>
                </a:solidFill>
                <a:effectLst/>
                <a:latin typeface="+mn-lt"/>
                <a:ea typeface="+mn-ea"/>
                <a:cs typeface="+mn-cs"/>
              </a:rPr>
              <a:t> het om die </a:t>
            </a:r>
            <a:r>
              <a:rPr lang="en-GB" sz="1200" kern="1200" dirty="0" err="1">
                <a:solidFill>
                  <a:schemeClr val="tx1"/>
                </a:solidFill>
                <a:effectLst/>
                <a:latin typeface="+mn-lt"/>
                <a:ea typeface="+mn-ea"/>
                <a:cs typeface="+mn-cs"/>
              </a:rPr>
              <a:t>provinsiale</a:t>
            </a:r>
            <a:r>
              <a:rPr lang="en-GB" sz="1200" kern="1200" dirty="0">
                <a:solidFill>
                  <a:schemeClr val="tx1"/>
                </a:solidFill>
                <a:effectLst/>
                <a:latin typeface="+mn-lt"/>
                <a:ea typeface="+mn-ea"/>
                <a:cs typeface="+mn-cs"/>
              </a:rPr>
              <a:t> span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haal</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dag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voor</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wedloop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jy</a:t>
            </a:r>
            <a:r>
              <a:rPr lang="en-GB" sz="1200" kern="1200" dirty="0">
                <a:solidFill>
                  <a:schemeClr val="tx1"/>
                </a:solidFill>
                <a:effectLst/>
                <a:latin typeface="+mn-lt"/>
                <a:ea typeface="+mn-ea"/>
                <a:cs typeface="+mn-cs"/>
              </a:rPr>
              <a:t> op die </a:t>
            </a:r>
            <a:r>
              <a:rPr lang="en-GB" sz="1200" kern="1200" dirty="0" err="1">
                <a:solidFill>
                  <a:schemeClr val="tx1"/>
                </a:solidFill>
                <a:effectLst/>
                <a:latin typeface="+mn-lt"/>
                <a:ea typeface="+mn-ea"/>
                <a:cs typeface="+mn-cs"/>
              </a:rPr>
              <a:t>laaste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trappe</a:t>
            </a:r>
            <a:r>
              <a:rPr lang="en-GB" sz="1200" kern="1200" dirty="0">
                <a:solidFill>
                  <a:schemeClr val="tx1"/>
                </a:solidFill>
                <a:effectLst/>
                <a:latin typeface="+mn-lt"/>
                <a:ea typeface="+mn-ea"/>
                <a:cs typeface="+mn-cs"/>
              </a:rPr>
              <a:t> by die huis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breek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enkel</a:t>
            </a:r>
            <a:r>
              <a:rPr lang="en-GB" sz="1200" kern="1200" dirty="0">
                <a:solidFill>
                  <a:schemeClr val="tx1"/>
                </a:solidFill>
                <a:effectLst/>
                <a:latin typeface="+mn-lt"/>
                <a:ea typeface="+mn-ea"/>
                <a:cs typeface="+mn-cs"/>
              </a:rPr>
              <a:t>. Nie net </a:t>
            </a:r>
            <a:r>
              <a:rPr lang="en-GB" sz="1200" kern="1200" dirty="0" err="1">
                <a:solidFill>
                  <a:schemeClr val="tx1"/>
                </a:solidFill>
                <a:effectLst/>
                <a:latin typeface="+mn-lt"/>
                <a:ea typeface="+mn-ea"/>
                <a:cs typeface="+mn-cs"/>
              </a:rPr>
              <a:t>sal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nie</a:t>
            </a:r>
            <a:r>
              <a:rPr lang="en-GB" sz="1200" kern="1200" dirty="0">
                <a:solidFill>
                  <a:schemeClr val="tx1"/>
                </a:solidFill>
                <a:effectLst/>
                <a:latin typeface="+mn-lt"/>
                <a:ea typeface="+mn-ea"/>
                <a:cs typeface="+mn-cs"/>
              </a:rPr>
              <a:t> in die </a:t>
            </a:r>
            <a:r>
              <a:rPr lang="en-GB" sz="1200" kern="1200" dirty="0" err="1">
                <a:solidFill>
                  <a:schemeClr val="tx1"/>
                </a:solidFill>
                <a:effectLst/>
                <a:latin typeface="+mn-lt"/>
                <a:ea typeface="+mn-ea"/>
                <a:cs typeface="+mn-cs"/>
              </a:rPr>
              <a:t>wedloop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hardloop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die span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maak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nie</a:t>
            </a:r>
            <a:r>
              <a:rPr lang="en-GB" sz="1200" kern="1200" dirty="0">
                <a:solidFill>
                  <a:schemeClr val="tx1"/>
                </a:solidFill>
                <a:effectLst/>
                <a:latin typeface="+mn-lt"/>
                <a:ea typeface="+mn-ea"/>
                <a:cs typeface="+mn-cs"/>
              </a:rPr>
              <a:t>, maar </a:t>
            </a:r>
            <a:r>
              <a:rPr lang="en-GB" sz="1200" kern="1200" dirty="0" err="1">
                <a:solidFill>
                  <a:schemeClr val="tx1"/>
                </a:solidFill>
                <a:effectLst/>
                <a:latin typeface="+mn-lt"/>
                <a:ea typeface="+mn-ea"/>
                <a:cs typeface="+mn-cs"/>
              </a:rPr>
              <a:t>jy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weke</a:t>
            </a:r>
            <a:r>
              <a:rPr lang="en-GB" sz="1200" kern="1200" dirty="0">
                <a:solidFill>
                  <a:schemeClr val="tx1"/>
                </a:solidFill>
                <a:effectLst/>
                <a:latin typeface="+mn-lt"/>
                <a:ea typeface="+mn-ea"/>
                <a:cs typeface="+mn-cs"/>
              </a:rPr>
              <a:t> se </a:t>
            </a:r>
            <a:r>
              <a:rPr lang="en-GB" sz="1200" kern="1200" dirty="0" err="1">
                <a:solidFill>
                  <a:schemeClr val="tx1"/>
                </a:solidFill>
                <a:effectLst/>
                <a:latin typeface="+mn-lt"/>
                <a:ea typeface="+mn-ea"/>
                <a:cs typeface="+mn-cs"/>
              </a:rPr>
              <a:t>fisioterapie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deurmaak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nadat</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breek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genees</a:t>
            </a:r>
            <a:r>
              <a:rPr lang="en-GB" sz="1200" kern="1200" dirty="0">
                <a:solidFill>
                  <a:schemeClr val="tx1"/>
                </a:solidFill>
                <a:effectLst/>
                <a:latin typeface="+mn-lt"/>
                <a:ea typeface="+mn-ea"/>
                <a:cs typeface="+mn-cs"/>
              </a:rPr>
              <a:t> het net om </a:t>
            </a:r>
            <a:r>
              <a:rPr lang="en-GB" sz="1200" kern="1200" dirty="0" err="1">
                <a:solidFill>
                  <a:schemeClr val="tx1"/>
                </a:solidFill>
                <a:effectLst/>
                <a:latin typeface="+mn-lt"/>
                <a:ea typeface="+mn-ea"/>
                <a:cs typeface="+mn-cs"/>
              </a:rPr>
              <a:t>jou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spiere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versterk</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af-ZA" sz="1200" kern="1200" dirty="0">
              <a:solidFill>
                <a:schemeClr val="tx1"/>
              </a:solidFill>
              <a:effectLst/>
              <a:latin typeface="+mn-lt"/>
              <a:ea typeface="+mn-ea"/>
              <a:cs typeface="+mn-cs"/>
            </a:endParaRPr>
          </a:p>
          <a:p>
            <a:r>
              <a:rPr lang="af-ZA" sz="1200" kern="1200" dirty="0">
                <a:solidFill>
                  <a:schemeClr val="tx1"/>
                </a:solidFill>
                <a:effectLst/>
                <a:latin typeface="+mn-lt"/>
                <a:ea typeface="+mn-ea"/>
                <a:cs typeface="+mn-cs"/>
              </a:rPr>
              <a:t>Kom ons hoor van die klas. Watter emosies dink jy gaan jy ervaar? (Die klas sê dalk frustrasie, woede, hartseer, verleentheid – </a:t>
            </a:r>
            <a:r>
              <a:rPr lang="af-ZA" sz="1200" b="1" kern="1200" dirty="0">
                <a:solidFill>
                  <a:schemeClr val="tx1"/>
                </a:solidFill>
                <a:effectLst/>
                <a:latin typeface="+mn-lt"/>
                <a:ea typeface="+mn-ea"/>
                <a:cs typeface="+mn-cs"/>
              </a:rPr>
              <a:t>LET WEL: depressie is nie 'n emosie nie, dit is 'n diagnoseerbare emosionele siekte</a:t>
            </a:r>
            <a:r>
              <a:rPr lang="af-ZA" sz="1200" kern="1200" dirty="0">
                <a:solidFill>
                  <a:schemeClr val="tx1"/>
                </a:solidFill>
                <a:effectLst/>
                <a:latin typeface="+mn-lt"/>
                <a:ea typeface="+mn-ea"/>
                <a:cs typeface="+mn-cs"/>
              </a:rPr>
              <a:t>.)</a:t>
            </a:r>
            <a:r>
              <a:rPr lang="af-ZA"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Ons sou hierna verwys as 'n voorbeeld van fisiese trauma. Onthou, fisiese beserings kan aan die buitekant van die liggaam gesien word. </a:t>
            </a:r>
            <a:endParaRPr lang="en-US"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Draai na die lede van jou groep. Elke groeplid kan 'n voorbeeld van 'n fisiese besering deel en jou ervaring van hoe dit jou laat voel het. Elke groeplid het slegs 30 sekondes. </a:t>
            </a:r>
            <a:br>
              <a:rPr lang="nl-NL" sz="1200" kern="1200" dirty="0">
                <a:solidFill>
                  <a:schemeClr val="tx1"/>
                </a:solidFill>
                <a:effectLst/>
                <a:latin typeface="+mn-lt"/>
                <a:ea typeface="+mn-ea"/>
                <a:cs typeface="+mn-cs"/>
              </a:rPr>
            </a:br>
            <a:r>
              <a:rPr lang="af-ZA" sz="1200" kern="1200" dirty="0">
                <a:solidFill>
                  <a:schemeClr val="tx1"/>
                </a:solidFill>
                <a:effectLst/>
                <a:latin typeface="+mn-lt"/>
                <a:ea typeface="+mn-ea"/>
                <a:cs typeface="+mn-cs"/>
              </a:rPr>
              <a:t>(Gee 2 min vir die groepbespreking)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3</a:t>
            </a:fld>
            <a:endParaRPr lang="en-US"/>
          </a:p>
        </p:txBody>
      </p:sp>
    </p:spTree>
    <p:extLst>
      <p:ext uri="{BB962C8B-B14F-4D97-AF65-F5344CB8AC3E}">
        <p14:creationId xmlns:p14="http://schemas.microsoft.com/office/powerpoint/2010/main" val="194652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ZA" sz="1200" b="1" i="0" u="none" strike="noStrike" kern="0" cap="none" spc="0" normalizeH="0" baseline="0" noProof="0" dirty="0" err="1">
                <a:ln>
                  <a:noFill/>
                </a:ln>
                <a:solidFill>
                  <a:srgbClr val="000000"/>
                </a:solidFill>
                <a:effectLst/>
                <a:uLnTx/>
                <a:uFillTx/>
                <a:latin typeface="Calibri"/>
                <a:ea typeface="Calibri"/>
                <a:cs typeface="Calibri"/>
                <a:sym typeface="Calibri"/>
              </a:rPr>
              <a:t>Skyfie</a:t>
            </a:r>
            <a:r>
              <a:rPr kumimoji="0" lang="en-ZA" sz="1200" b="1" i="0" u="none" strike="noStrike" kern="0" cap="none" spc="0" normalizeH="0" baseline="0" noProof="0" dirty="0">
                <a:ln>
                  <a:noFill/>
                </a:ln>
                <a:solidFill>
                  <a:srgbClr val="000000"/>
                </a:solidFill>
                <a:effectLst/>
                <a:uLnTx/>
                <a:uFillTx/>
                <a:latin typeface="Calibri"/>
                <a:ea typeface="Calibri"/>
                <a:cs typeface="Calibri"/>
                <a:sym typeface="Calibri"/>
              </a:rPr>
              <a:t> 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endParaRPr>
          </a:p>
          <a:p>
            <a:r>
              <a:rPr lang="en-GB" sz="1200" kern="1200" dirty="0" err="1">
                <a:solidFill>
                  <a:schemeClr val="tx1"/>
                </a:solidFill>
                <a:effectLst/>
                <a:latin typeface="+mn-lt"/>
                <a:ea typeface="+mn-ea"/>
                <a:cs typeface="+mn-cs"/>
              </a:rPr>
              <a:t>Wanneer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gevoelens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diep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seergemaak</a:t>
            </a:r>
            <a:r>
              <a:rPr lang="en-GB" sz="1200" kern="1200" dirty="0">
                <a:solidFill>
                  <a:schemeClr val="tx1"/>
                </a:solidFill>
                <a:effectLst/>
                <a:latin typeface="+mn-lt"/>
                <a:ea typeface="+mn-ea"/>
                <a:cs typeface="+mn-cs"/>
              </a:rPr>
              <a:t> is of </a:t>
            </a:r>
            <a:r>
              <a:rPr lang="en-GB" sz="1200" kern="1200" dirty="0" err="1">
                <a:solidFill>
                  <a:schemeClr val="tx1"/>
                </a:solidFill>
                <a:effectLst/>
                <a:latin typeface="+mn-lt"/>
                <a:ea typeface="+mn-ea"/>
                <a:cs typeface="+mn-cs"/>
              </a:rPr>
              <a:t>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sleg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onsself</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ons</a:t>
            </a:r>
            <a:r>
              <a:rPr lang="en-GB" sz="1200"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nie-fisiese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emosionele</a:t>
            </a:r>
            <a:r>
              <a:rPr lang="en-GB" sz="1200" b="1" kern="1200" dirty="0">
                <a:solidFill>
                  <a:schemeClr val="tx1"/>
                </a:solidFill>
                <a:effectLst/>
                <a:latin typeface="+mn-lt"/>
                <a:ea typeface="+mn-ea"/>
                <a:cs typeface="+mn-cs"/>
              </a:rPr>
              <a:t>) trauma </a:t>
            </a:r>
            <a:r>
              <a:rPr lang="en-GB" sz="1200" kern="1200" dirty="0" err="1">
                <a:solidFill>
                  <a:schemeClr val="tx1"/>
                </a:solidFill>
                <a:effectLst/>
                <a:latin typeface="+mn-lt"/>
                <a:ea typeface="+mn-ea"/>
                <a:cs typeface="+mn-cs"/>
              </a:rPr>
              <a:t>ervaar</a:t>
            </a:r>
            <a:r>
              <a:rPr lang="en-GB" sz="1200" kern="1200" dirty="0">
                <a:solidFill>
                  <a:schemeClr val="tx1"/>
                </a:solidFill>
                <a:effectLst/>
                <a:latin typeface="+mn-lt"/>
                <a:ea typeface="+mn-ea"/>
                <a:cs typeface="+mn-cs"/>
              </a:rPr>
              <a:t>. In </a:t>
            </a:r>
            <a:r>
              <a:rPr lang="en-GB" sz="1200" kern="1200" dirty="0" err="1">
                <a:solidFill>
                  <a:schemeClr val="tx1"/>
                </a:solidFill>
                <a:effectLst/>
                <a:latin typeface="+mn-lt"/>
                <a:ea typeface="+mn-ea"/>
                <a:cs typeface="+mn-cs"/>
              </a:rPr>
              <a:t>baie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gevalle</a:t>
            </a:r>
            <a:r>
              <a:rPr lang="en-GB" sz="1200" kern="1200" dirty="0">
                <a:solidFill>
                  <a:schemeClr val="tx1"/>
                </a:solidFill>
                <a:effectLst/>
                <a:latin typeface="+mn-lt"/>
                <a:ea typeface="+mn-ea"/>
                <a:cs typeface="+mn-cs"/>
              </a:rPr>
              <a:t> is </a:t>
            </a:r>
            <a:r>
              <a:rPr lang="en-GB" sz="1200" kern="1200" dirty="0" err="1">
                <a:solidFill>
                  <a:schemeClr val="tx1"/>
                </a:solidFill>
                <a:effectLst/>
                <a:latin typeface="+mn-lt"/>
                <a:ea typeface="+mn-ea"/>
                <a:cs typeface="+mn-cs"/>
              </a:rPr>
              <a:t>hierdie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soort</a:t>
            </a:r>
            <a:r>
              <a:rPr lang="en-GB" sz="1200" kern="1200" dirty="0">
                <a:solidFill>
                  <a:schemeClr val="tx1"/>
                </a:solidFill>
                <a:effectLst/>
                <a:latin typeface="+mn-lt"/>
                <a:ea typeface="+mn-ea"/>
                <a:cs typeface="+mn-cs"/>
              </a:rPr>
              <a:t> interne </a:t>
            </a:r>
            <a:r>
              <a:rPr lang="en-GB" sz="1200" kern="1200" dirty="0" err="1">
                <a:solidFill>
                  <a:schemeClr val="tx1"/>
                </a:solidFill>
                <a:effectLst/>
                <a:latin typeface="+mn-lt"/>
                <a:ea typeface="+mn-ea"/>
                <a:cs typeface="+mn-cs"/>
              </a:rPr>
              <a:t>beserings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ernstiger</a:t>
            </a:r>
            <a:r>
              <a:rPr lang="en-GB" sz="1200" kern="1200" dirty="0">
                <a:solidFill>
                  <a:schemeClr val="tx1"/>
                </a:solidFill>
                <a:effectLst/>
                <a:latin typeface="+mn-lt"/>
                <a:ea typeface="+mn-ea"/>
                <a:cs typeface="+mn-cs"/>
              </a:rPr>
              <a:t> as </a:t>
            </a:r>
            <a:r>
              <a:rPr lang="en-GB" sz="1200" kern="1200" dirty="0" err="1">
                <a:solidFill>
                  <a:schemeClr val="tx1"/>
                </a:solidFill>
                <a:effectLst/>
                <a:latin typeface="+mn-lt"/>
                <a:ea typeface="+mn-ea"/>
                <a:cs typeface="+mn-cs"/>
              </a:rPr>
              <a:t>fisiese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beserings</a:t>
            </a:r>
            <a:r>
              <a:rPr lang="en-GB" sz="1200" kern="1200" dirty="0">
                <a:solidFill>
                  <a:schemeClr val="tx1"/>
                </a:solidFill>
                <a:effectLst/>
                <a:latin typeface="+mn-lt"/>
                <a:ea typeface="+mn-ea"/>
                <a:cs typeface="+mn-cs"/>
              </a:rPr>
              <a:t>. Soms </a:t>
            </a:r>
            <a:r>
              <a:rPr lang="en-GB" sz="1200" kern="1200" dirty="0" err="1">
                <a:solidFill>
                  <a:schemeClr val="tx1"/>
                </a:solidFill>
                <a:effectLst/>
                <a:latin typeface="+mn-lt"/>
                <a:ea typeface="+mn-ea"/>
                <a:cs typeface="+mn-cs"/>
              </a:rPr>
              <a:t>sukkel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mense</a:t>
            </a:r>
            <a:r>
              <a:rPr lang="en-GB" sz="1200" kern="1200" dirty="0">
                <a:solidFill>
                  <a:schemeClr val="tx1"/>
                </a:solidFill>
                <a:effectLst/>
                <a:latin typeface="+mn-lt"/>
                <a:ea typeface="+mn-ea"/>
                <a:cs typeface="+mn-cs"/>
              </a:rPr>
              <a:t> om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identifiseer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hulle</a:t>
            </a:r>
            <a:r>
              <a:rPr lang="en-GB" sz="1200" kern="1200" dirty="0">
                <a:solidFill>
                  <a:schemeClr val="tx1"/>
                </a:solidFill>
                <a:effectLst/>
                <a:latin typeface="+mn-lt"/>
                <a:ea typeface="+mn-ea"/>
                <a:cs typeface="+mn-cs"/>
              </a:rPr>
              <a:t> 'n </a:t>
            </a:r>
            <a:r>
              <a:rPr lang="en-GB" sz="1200" kern="1200" dirty="0" err="1">
                <a:solidFill>
                  <a:schemeClr val="tx1"/>
                </a:solidFill>
                <a:effectLst/>
                <a:latin typeface="+mn-lt"/>
                <a:ea typeface="+mn-ea"/>
                <a:cs typeface="+mn-cs"/>
              </a:rPr>
              <a:t>nie-fisiese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besering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ervaar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kry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dikwels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behandeling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daarvoor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nie</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Kom </a:t>
            </a:r>
            <a:r>
              <a:rPr lang="en-GB" sz="1200" kern="1200" dirty="0" err="1">
                <a:solidFill>
                  <a:schemeClr val="tx1"/>
                </a:solidFill>
                <a:effectLst/>
                <a:latin typeface="+mn-lt"/>
                <a:ea typeface="+mn-ea"/>
                <a:cs typeface="+mn-cs"/>
              </a:rPr>
              <a:t>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kyk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die vier mees </a:t>
            </a:r>
            <a:r>
              <a:rPr lang="en-GB" sz="1200" kern="1200" dirty="0" err="1">
                <a:solidFill>
                  <a:schemeClr val="tx1"/>
                </a:solidFill>
                <a:effectLst/>
                <a:latin typeface="+mn-lt"/>
                <a:ea typeface="+mn-ea"/>
                <a:cs typeface="+mn-cs"/>
              </a:rPr>
              <a:t>algemene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nie-fisiese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beserings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naamlik</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ZA" sz="1200" kern="1200" dirty="0" err="1">
                <a:solidFill>
                  <a:schemeClr val="tx1"/>
                </a:solidFill>
                <a:effectLst/>
                <a:latin typeface="+mn-lt"/>
                <a:ea typeface="+mn-ea"/>
                <a:cs typeface="+mn-cs"/>
              </a:rPr>
              <a:t>Depressie</a:t>
            </a:r>
            <a:endParaRPr lang="en-US" sz="12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ZA" sz="1200" kern="1200" dirty="0" err="1">
                <a:solidFill>
                  <a:schemeClr val="tx1"/>
                </a:solidFill>
                <a:effectLst/>
                <a:latin typeface="+mn-lt"/>
                <a:ea typeface="+mn-ea"/>
                <a:cs typeface="+mn-cs"/>
              </a:rPr>
              <a:t>Hartseer</a:t>
            </a:r>
            <a:endParaRPr lang="en-US" sz="12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ZA" sz="1200" kern="1200" dirty="0" err="1">
                <a:solidFill>
                  <a:schemeClr val="tx1"/>
                </a:solidFill>
                <a:effectLst/>
                <a:latin typeface="+mn-lt"/>
                <a:ea typeface="+mn-ea"/>
                <a:cs typeface="+mn-cs"/>
              </a:rPr>
              <a:t>Verlies</a:t>
            </a:r>
            <a:endParaRPr lang="en-US" sz="12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ZA" sz="1200" kern="1200" dirty="0" err="1">
                <a:solidFill>
                  <a:schemeClr val="tx1"/>
                </a:solidFill>
                <a:effectLst/>
                <a:latin typeface="+mn-lt"/>
                <a:ea typeface="+mn-ea"/>
                <a:cs typeface="+mn-cs"/>
              </a:rPr>
              <a:t>Krisis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4</a:t>
            </a:fld>
            <a:endParaRPr lang="en-US"/>
          </a:p>
        </p:txBody>
      </p:sp>
    </p:spTree>
    <p:extLst>
      <p:ext uri="{BB962C8B-B14F-4D97-AF65-F5344CB8AC3E}">
        <p14:creationId xmlns:p14="http://schemas.microsoft.com/office/powerpoint/2010/main" val="79424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err="1">
                <a:ln>
                  <a:noFill/>
                </a:ln>
                <a:solidFill>
                  <a:srgbClr val="000000"/>
                </a:solidFill>
                <a:effectLst/>
                <a:uLnTx/>
                <a:uFillTx/>
                <a:latin typeface="Calibri"/>
                <a:ea typeface="Calibri"/>
                <a:cs typeface="Calibri"/>
                <a:sym typeface="Calibri"/>
              </a:rPr>
              <a:t>Skyfie</a:t>
            </a: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 5: 2:56 &amp; 8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en-US" sz="1200" kern="1200" dirty="0">
                <a:solidFill>
                  <a:schemeClr val="tx1"/>
                </a:solidFill>
                <a:effectLst/>
                <a:latin typeface="+mn-lt"/>
                <a:ea typeface="+mn-ea"/>
                <a:cs typeface="+mn-cs"/>
              </a:rPr>
              <a:t>Kyk die snit </a:t>
            </a:r>
            <a:r>
              <a:rPr lang="en-ZA" sz="1200" kern="1200" dirty="0">
                <a:solidFill>
                  <a:schemeClr val="tx1"/>
                </a:solidFill>
                <a:effectLst/>
                <a:latin typeface="+mn-lt"/>
                <a:ea typeface="+mn-ea"/>
                <a:cs typeface="+mn-cs"/>
              </a:rPr>
              <a:t>(</a:t>
            </a:r>
            <a:r>
              <a:rPr lang="en-ZA" sz="1200" u="sng" kern="1200" dirty="0">
                <a:solidFill>
                  <a:schemeClr val="tx1"/>
                </a:solidFill>
                <a:effectLst/>
                <a:latin typeface="+mn-lt"/>
                <a:ea typeface="+mn-ea"/>
                <a:cs typeface="+mn-cs"/>
                <a:hlinkClick r:id="rId3"/>
              </a:rPr>
              <a:t>https://www.youtube.com/watch?v=qC8SUmYcOvs</a:t>
            </a:r>
            <a:r>
              <a:rPr lang="en-ZA" sz="1200" kern="1200" dirty="0">
                <a:solidFill>
                  <a:schemeClr val="tx1"/>
                </a:solidFill>
                <a:effectLst/>
                <a:latin typeface="+mn-lt"/>
                <a:ea typeface="+mn-ea"/>
                <a:cs typeface="+mn-cs"/>
              </a:rPr>
              <a:t>) </a:t>
            </a:r>
            <a:r>
              <a:rPr lang="af-ZA" sz="1200" kern="1200" dirty="0">
                <a:solidFill>
                  <a:schemeClr val="tx1"/>
                </a:solidFill>
                <a:effectLst/>
                <a:latin typeface="+mn-lt"/>
                <a:ea typeface="+mn-ea"/>
                <a:cs typeface="+mn-cs"/>
              </a:rPr>
              <a:t>om vir jou 'n paar wenke te gee oor hoe om die vrae in die </a:t>
            </a:r>
            <a:r>
              <a:rPr lang="af-ZA" sz="1200" b="1" i="1" u="sng" kern="1200" dirty="0">
                <a:solidFill>
                  <a:schemeClr val="tx1"/>
                </a:solidFill>
                <a:effectLst/>
                <a:latin typeface="+mn-lt"/>
                <a:ea typeface="+mn-ea"/>
                <a:cs typeface="+mn-cs"/>
              </a:rPr>
              <a:t>Les 1 – Werkkaart Aktiwiteit 3</a:t>
            </a:r>
            <a:r>
              <a:rPr lang="af-ZA" sz="1200" i="1" kern="1200" dirty="0">
                <a:solidFill>
                  <a:schemeClr val="tx1"/>
                </a:solidFill>
                <a:effectLst/>
                <a:latin typeface="+mn-lt"/>
                <a:ea typeface="+mn-ea"/>
                <a:cs typeface="+mn-cs"/>
              </a:rPr>
              <a:t> </a:t>
            </a:r>
            <a:r>
              <a:rPr lang="af-ZA" sz="1200" kern="1200" dirty="0">
                <a:solidFill>
                  <a:schemeClr val="tx1"/>
                </a:solidFill>
                <a:effectLst/>
                <a:latin typeface="+mn-lt"/>
                <a:ea typeface="+mn-ea"/>
                <a:cs typeface="+mn-cs"/>
              </a:rPr>
              <a:t>te beantwoord. </a:t>
            </a: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lang="af-ZA" sz="1200" kern="1200" dirty="0">
                <a:solidFill>
                  <a:schemeClr val="tx1"/>
                </a:solidFill>
                <a:effectLst/>
                <a:latin typeface="+mn-lt"/>
                <a:ea typeface="+mn-ea"/>
                <a:cs typeface="+mn-cs"/>
              </a:rPr>
              <a:t>Gee leerders 8 min om hierdie vraag te beantwoord.</a:t>
            </a:r>
            <a:endParaRPr lang="en-US" dirty="0"/>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5</a:t>
            </a:fld>
            <a:endParaRPr lang="en-US"/>
          </a:p>
        </p:txBody>
      </p:sp>
    </p:spTree>
    <p:extLst>
      <p:ext uri="{BB962C8B-B14F-4D97-AF65-F5344CB8AC3E}">
        <p14:creationId xmlns:p14="http://schemas.microsoft.com/office/powerpoint/2010/main" val="270275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err="1">
                <a:ln>
                  <a:noFill/>
                </a:ln>
                <a:solidFill>
                  <a:srgbClr val="000000"/>
                </a:solidFill>
                <a:effectLst/>
                <a:uLnTx/>
                <a:uFillTx/>
                <a:latin typeface="Calibri"/>
                <a:ea typeface="Calibri"/>
                <a:cs typeface="Calibri"/>
                <a:sym typeface="Calibri"/>
              </a:rPr>
              <a:t>Skyfie</a:t>
            </a: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 6: </a:t>
            </a:r>
            <a:r>
              <a:rPr kumimoji="0" lang="en-US" sz="1200" b="1" i="0" u="none" strike="noStrike" kern="0" cap="none" spc="0" normalizeH="0" baseline="0" noProof="0" dirty="0" err="1">
                <a:ln>
                  <a:noFill/>
                </a:ln>
                <a:solidFill>
                  <a:srgbClr val="000000"/>
                </a:solidFill>
                <a:effectLst/>
                <a:uLnTx/>
                <a:uFillTx/>
                <a:latin typeface="Calibri"/>
                <a:ea typeface="Calibri"/>
                <a:cs typeface="Calibri"/>
                <a:sym typeface="Calibri"/>
              </a:rPr>
              <a:t>Refleksie-aktiwiteit</a:t>
            </a: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 (2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r>
              <a:rPr lang="af-ZA" sz="1200" kern="1200" dirty="0">
                <a:solidFill>
                  <a:schemeClr val="tx1"/>
                </a:solidFill>
                <a:effectLst/>
                <a:latin typeface="+mn-lt"/>
                <a:ea typeface="+mn-ea"/>
                <a:cs typeface="+mn-cs"/>
              </a:rPr>
              <a:t>Soos aan die begin van hierdie les genoem, wil ons jou help om die vaardighede te ontwikkel om jou emosies in uitdagende situasies te verwerk. Aan die begin van hierdie les het ons na die term "snellers" verwys. Voltooi in hierdie laaste twee minute die DRIE vrae oor die refleksie-aktiwiteit (</a:t>
            </a:r>
            <a:r>
              <a:rPr lang="af-ZA" sz="1200" b="1" i="1" u="sng" kern="1200" dirty="0">
                <a:solidFill>
                  <a:schemeClr val="tx1"/>
                </a:solidFill>
                <a:effectLst/>
                <a:latin typeface="+mn-lt"/>
                <a:ea typeface="+mn-ea"/>
                <a:cs typeface="+mn-cs"/>
              </a:rPr>
              <a:t>Les 1 – Werkkaart Aktiwiteit 4</a:t>
            </a:r>
            <a:r>
              <a:rPr lang="af-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Naamlik</a:t>
            </a:r>
            <a:r>
              <a:rPr lang="en-US" sz="1200" kern="1200" dirty="0">
                <a:solidFill>
                  <a:schemeClr val="tx1"/>
                </a:solidFill>
                <a:effectLst/>
                <a:latin typeface="+mn-lt"/>
                <a:ea typeface="+mn-ea"/>
                <a:cs typeface="+mn-cs"/>
              </a:rPr>
              <a:t>:</a:t>
            </a:r>
          </a:p>
          <a:p>
            <a:pPr marL="628650" lvl="1" indent="-171450">
              <a:buFont typeface="Wingdings" panose="05000000000000000000" pitchFamily="2" charset="2"/>
              <a:buChar char="ü"/>
            </a:pPr>
            <a:r>
              <a:rPr lang="nl-NL" sz="1200" kern="1200" dirty="0">
                <a:solidFill>
                  <a:schemeClr val="tx1"/>
                </a:solidFill>
                <a:effectLst/>
                <a:latin typeface="+mn-lt"/>
                <a:ea typeface="+mn-ea"/>
                <a:cs typeface="+mn-cs"/>
              </a:rPr>
              <a:t>Was daar enige tyd in hierdie les waar jy gevoel het jy het 'n "sneller" ervaar? </a:t>
            </a:r>
            <a:endParaRPr lang="en-US"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nl-NL" sz="1200" kern="1200" dirty="0">
                <a:solidFill>
                  <a:schemeClr val="tx1"/>
                </a:solidFill>
                <a:effectLst/>
                <a:latin typeface="+mn-lt"/>
                <a:ea typeface="+mn-ea"/>
                <a:cs typeface="+mn-cs"/>
              </a:rPr>
              <a:t>Teken 'n emoji om te definieer hoe jy nou voel.</a:t>
            </a:r>
            <a:endParaRPr lang="en-US"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af-ZA" sz="1200" kern="1200" dirty="0">
                <a:solidFill>
                  <a:schemeClr val="tx1"/>
                </a:solidFill>
                <a:effectLst/>
                <a:latin typeface="+mn-lt"/>
                <a:ea typeface="+mn-ea"/>
                <a:cs typeface="+mn-cs"/>
              </a:rPr>
              <a:t>Probeer om die gevoelens van die </a:t>
            </a:r>
            <a:r>
              <a:rPr lang="af-ZA" sz="1200" kern="1200" dirty="0" err="1">
                <a:solidFill>
                  <a:schemeClr val="tx1"/>
                </a:solidFill>
                <a:effectLst/>
                <a:latin typeface="+mn-lt"/>
                <a:ea typeface="+mn-ea"/>
                <a:cs typeface="+mn-cs"/>
              </a:rPr>
              <a:t>emojis</a:t>
            </a:r>
            <a:r>
              <a:rPr lang="af-ZA" sz="1200" kern="1200" dirty="0">
                <a:solidFill>
                  <a:schemeClr val="tx1"/>
                </a:solidFill>
                <a:effectLst/>
                <a:latin typeface="+mn-lt"/>
                <a:ea typeface="+mn-ea"/>
                <a:cs typeface="+mn-cs"/>
              </a:rPr>
              <a:t> wat jy geteken het, te beskryf.</a:t>
            </a:r>
            <a:endParaRPr lang="en-US"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200" kern="1200" dirty="0" err="1">
                <a:solidFill>
                  <a:schemeClr val="tx1"/>
                </a:solidFill>
                <a:effectLst/>
                <a:latin typeface="+mn-lt"/>
                <a:ea typeface="+mn-ea"/>
                <a:cs typeface="+mn-cs"/>
              </a:rPr>
              <a:t>Onderwysernota</a:t>
            </a:r>
            <a:r>
              <a:rPr lang="en-ZA" sz="1200" kern="1200" dirty="0">
                <a:solidFill>
                  <a:schemeClr val="tx1"/>
                </a:solidFill>
                <a:effectLst/>
                <a:latin typeface="+mn-lt"/>
                <a:ea typeface="+mn-ea"/>
                <a:cs typeface="+mn-cs"/>
              </a:rPr>
              <a:t>: Dit is </a:t>
            </a:r>
            <a:r>
              <a:rPr lang="en-ZA" sz="1200" kern="1200" dirty="0" err="1">
                <a:solidFill>
                  <a:schemeClr val="tx1"/>
                </a:solidFill>
                <a:effectLst/>
                <a:latin typeface="+mn-lt"/>
                <a:ea typeface="+mn-ea"/>
                <a:cs typeface="+mn-cs"/>
              </a:rPr>
              <a:t>belangrik</a:t>
            </a:r>
            <a:r>
              <a:rPr lang="en-ZA" sz="1200" kern="1200" dirty="0">
                <a:solidFill>
                  <a:schemeClr val="tx1"/>
                </a:solidFill>
                <a:effectLst/>
                <a:latin typeface="+mn-lt"/>
                <a:ea typeface="+mn-ea"/>
                <a:cs typeface="+mn-cs"/>
              </a:rPr>
              <a:t> om bedag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wees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na</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leerders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kyk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voordat</a:t>
            </a:r>
            <a:r>
              <a:rPr lang="en-ZA" sz="1200" kern="1200" dirty="0">
                <a:solidFill>
                  <a:schemeClr val="tx1"/>
                </a:solidFill>
                <a:effectLst/>
                <a:latin typeface="+mn-lt"/>
                <a:ea typeface="+mn-ea"/>
                <a:cs typeface="+mn-cs"/>
              </a:rPr>
              <a:t> die les </a:t>
            </a:r>
            <a:r>
              <a:rPr lang="en-ZA" sz="1200" kern="1200" dirty="0" err="1">
                <a:solidFill>
                  <a:schemeClr val="tx1"/>
                </a:solidFill>
                <a:effectLst/>
                <a:latin typeface="+mn-lt"/>
                <a:ea typeface="+mn-ea"/>
                <a:cs typeface="+mn-cs"/>
              </a:rPr>
              <a:t>beëindig</a:t>
            </a:r>
            <a:r>
              <a:rPr lang="en-ZA" sz="1200" kern="1200" dirty="0">
                <a:solidFill>
                  <a:schemeClr val="tx1"/>
                </a:solidFill>
                <a:effectLst/>
                <a:latin typeface="+mn-lt"/>
                <a:ea typeface="+mn-ea"/>
                <a:cs typeface="+mn-cs"/>
              </a:rPr>
              <a:t> word.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6</a:t>
            </a:fld>
            <a:endParaRPr lang="en-US"/>
          </a:p>
        </p:txBody>
      </p:sp>
    </p:spTree>
    <p:extLst>
      <p:ext uri="{BB962C8B-B14F-4D97-AF65-F5344CB8AC3E}">
        <p14:creationId xmlns:p14="http://schemas.microsoft.com/office/powerpoint/2010/main" val="204035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3844-0EAF-32AE-2F37-99CE18969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DEAF6-1975-6850-DEB1-6B454C644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8C33D4-BF45-C10F-3DCD-2BA1E8027FDB}"/>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5" name="Footer Placeholder 4">
            <a:extLst>
              <a:ext uri="{FF2B5EF4-FFF2-40B4-BE49-F238E27FC236}">
                <a16:creationId xmlns:a16="http://schemas.microsoft.com/office/drawing/2014/main" id="{E7E5E0D0-E448-345A-387A-67C4D7FEF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AE1AF-E78A-2A20-D457-DCC658907DC3}"/>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112162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19A9-F563-E7C4-06B3-A64599D3C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8BFFD0-90B1-ADE0-BD90-55BDF0D68D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DC16E-2D7F-27BD-5936-70BCE077D182}"/>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5" name="Footer Placeholder 4">
            <a:extLst>
              <a:ext uri="{FF2B5EF4-FFF2-40B4-BE49-F238E27FC236}">
                <a16:creationId xmlns:a16="http://schemas.microsoft.com/office/drawing/2014/main" id="{A9213633-117E-1C5F-CBD5-553E20BE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B760A-788D-9668-2D7B-D2C8D9C722BE}"/>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79930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282B1-9913-EE03-767D-95822C044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C6A984-9C63-D5A5-FC2F-B8472AF62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52760-E38E-BF0F-4BD9-1294534258B3}"/>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5" name="Footer Placeholder 4">
            <a:extLst>
              <a:ext uri="{FF2B5EF4-FFF2-40B4-BE49-F238E27FC236}">
                <a16:creationId xmlns:a16="http://schemas.microsoft.com/office/drawing/2014/main" id="{095DCE2E-92A7-D769-90EA-805417EAD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8FCDD-3915-0DC1-3DBF-62F108B8425B}"/>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280972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6250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755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2733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210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2842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373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179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505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CCA2-7561-C897-C039-A3E4631AB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8732C-A675-D722-41EB-D9EF720BED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428F3-C3A5-5727-7D6E-36BA910A02A5}"/>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5" name="Footer Placeholder 4">
            <a:extLst>
              <a:ext uri="{FF2B5EF4-FFF2-40B4-BE49-F238E27FC236}">
                <a16:creationId xmlns:a16="http://schemas.microsoft.com/office/drawing/2014/main" id="{2EFF4F6D-A3C9-833D-88A1-214288981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C5AA6-431E-9B5C-A9E1-35FB69C74120}"/>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62685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8880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052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451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88A2-20B6-C25F-F548-0D183BC1B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4C7DDE-B370-E9E7-D29F-C87A1A1889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AF097-938E-9E5D-DEA9-FA91D9F4A9DD}"/>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5" name="Footer Placeholder 4">
            <a:extLst>
              <a:ext uri="{FF2B5EF4-FFF2-40B4-BE49-F238E27FC236}">
                <a16:creationId xmlns:a16="http://schemas.microsoft.com/office/drawing/2014/main" id="{7FD8FA32-5558-F696-1E1E-F28532D3B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287AB-2502-6496-7A07-163DB832977E}"/>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3886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DD8A-05CD-FDDC-B3C5-6AB6D61BC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1B480A-7504-5BCC-E554-CC67AF311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E721F-4E65-9D9D-6C22-48422214B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05B55-18B9-116F-76E0-DE044C6A7673}"/>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6" name="Footer Placeholder 5">
            <a:extLst>
              <a:ext uri="{FF2B5EF4-FFF2-40B4-BE49-F238E27FC236}">
                <a16:creationId xmlns:a16="http://schemas.microsoft.com/office/drawing/2014/main" id="{FF659F3F-7FA7-B145-000C-67F20D26D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0F453-B083-757C-F6CE-18B6CE976626}"/>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98232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CFB6-DE1F-1DAC-91FA-14AFFFFE3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A53876-5660-9BE6-0A53-C25346F74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36D54A-7161-29CA-78DD-46D179411B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7236BD-3865-4A8E-7A5C-E1747F9B6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EF751-CF49-5E8F-7A4E-D1FBB46427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3DDB9E-A668-5896-73A2-3E7F10E2B9B8}"/>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8" name="Footer Placeholder 7">
            <a:extLst>
              <a:ext uri="{FF2B5EF4-FFF2-40B4-BE49-F238E27FC236}">
                <a16:creationId xmlns:a16="http://schemas.microsoft.com/office/drawing/2014/main" id="{983AF55B-7927-B715-6453-A137A918E3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9BBC54-1663-8513-BC25-0730AD3295A4}"/>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55437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06B-08FE-B491-42A2-A04F07E117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7740C-F82B-68D3-57C1-E5869A5EA4CD}"/>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4" name="Footer Placeholder 3">
            <a:extLst>
              <a:ext uri="{FF2B5EF4-FFF2-40B4-BE49-F238E27FC236}">
                <a16:creationId xmlns:a16="http://schemas.microsoft.com/office/drawing/2014/main" id="{FC43C713-C8F2-571D-A10A-AA429259FF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5B513-38FE-E0AE-E7E8-8490014478F2}"/>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289952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022F94-6FC1-4AA4-B556-313ECF5BE4EB}"/>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3" name="Footer Placeholder 2">
            <a:extLst>
              <a:ext uri="{FF2B5EF4-FFF2-40B4-BE49-F238E27FC236}">
                <a16:creationId xmlns:a16="http://schemas.microsoft.com/office/drawing/2014/main" id="{3D71AF38-BD11-7FE0-C24D-54EC474447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9358FA-C6A7-C523-7A46-0FFA7562D506}"/>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24340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129D-942B-732B-159A-CE008951A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9B56F-2CAF-F324-75CF-D50A257A5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E2FFC5-A94B-86B5-9C92-052F060A1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06D04-46FE-83DE-F7DA-340FC0454E33}"/>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6" name="Footer Placeholder 5">
            <a:extLst>
              <a:ext uri="{FF2B5EF4-FFF2-40B4-BE49-F238E27FC236}">
                <a16:creationId xmlns:a16="http://schemas.microsoft.com/office/drawing/2014/main" id="{8254D0D8-4E5F-A94C-570D-B4D3F3123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05901-2336-21AA-B339-89029D0DDB11}"/>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235246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3CF8-04B8-BAFB-E2AE-E86A495EE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B6C4D4-26BC-1FEA-FA1C-5F5A69825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ED5665-8D43-6F3C-D2A1-0B4EB51A1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48E40-E4FF-09E2-AD35-7470B42D92CA}"/>
              </a:ext>
            </a:extLst>
          </p:cNvPr>
          <p:cNvSpPr>
            <a:spLocks noGrp="1"/>
          </p:cNvSpPr>
          <p:nvPr>
            <p:ph type="dt" sz="half" idx="10"/>
          </p:nvPr>
        </p:nvSpPr>
        <p:spPr/>
        <p:txBody>
          <a:bodyPr/>
          <a:lstStyle/>
          <a:p>
            <a:fld id="{63A33CA8-B504-4E4F-9AD1-98B4561E24E3}" type="datetimeFigureOut">
              <a:rPr lang="en-US" smtClean="0"/>
              <a:t>10/28/2025</a:t>
            </a:fld>
            <a:endParaRPr lang="en-US"/>
          </a:p>
        </p:txBody>
      </p:sp>
      <p:sp>
        <p:nvSpPr>
          <p:cNvPr id="6" name="Footer Placeholder 5">
            <a:extLst>
              <a:ext uri="{FF2B5EF4-FFF2-40B4-BE49-F238E27FC236}">
                <a16:creationId xmlns:a16="http://schemas.microsoft.com/office/drawing/2014/main" id="{FC867847-06C8-4956-8EF7-E3C67E457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F7D27-7215-06B9-E1AE-052737798111}"/>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43487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599F5-CF71-D4B5-6B7A-90B2757B8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3C062D-A48C-8D01-7A95-8D879F6032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686EA-8624-9A17-811D-503786235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A33CA8-B504-4E4F-9AD1-98B4561E24E3}" type="datetimeFigureOut">
              <a:rPr lang="en-US" smtClean="0"/>
              <a:t>10/28/2025</a:t>
            </a:fld>
            <a:endParaRPr lang="en-US"/>
          </a:p>
        </p:txBody>
      </p:sp>
      <p:sp>
        <p:nvSpPr>
          <p:cNvPr id="5" name="Footer Placeholder 4">
            <a:extLst>
              <a:ext uri="{FF2B5EF4-FFF2-40B4-BE49-F238E27FC236}">
                <a16:creationId xmlns:a16="http://schemas.microsoft.com/office/drawing/2014/main" id="{FDE5A769-222C-A301-98F3-529C2BE46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62CF34-7CCC-6F97-CF7C-00E2A6E48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B03D93-7025-4066-B252-6221A2707C3D}" type="slidenum">
              <a:rPr lang="en-US" smtClean="0"/>
              <a:t>‹#›</a:t>
            </a:fld>
            <a:endParaRPr lang="en-US"/>
          </a:p>
        </p:txBody>
      </p:sp>
    </p:spTree>
    <p:extLst>
      <p:ext uri="{BB962C8B-B14F-4D97-AF65-F5344CB8AC3E}">
        <p14:creationId xmlns:p14="http://schemas.microsoft.com/office/powerpoint/2010/main" val="324934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39196" y="-17208"/>
            <a:ext cx="1365504" cy="469392"/>
          </a:xfrm>
          <a:prstGeom prst="rect">
            <a:avLst/>
          </a:prstGeom>
        </p:spPr>
      </p:pic>
    </p:spTree>
    <p:extLst>
      <p:ext uri="{BB962C8B-B14F-4D97-AF65-F5344CB8AC3E}">
        <p14:creationId xmlns:p14="http://schemas.microsoft.com/office/powerpoint/2010/main" val="3929613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youtube.com/watch?v=qC8SUmYcOvs"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2" name="Rectangle 1"/>
          <p:cNvSpPr/>
          <p:nvPr/>
        </p:nvSpPr>
        <p:spPr>
          <a:xfrm>
            <a:off x="114300" y="822960"/>
            <a:ext cx="5791200" cy="27584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tab pos="1980565" algn="l"/>
              </a:tabLst>
              <a:defRPr/>
            </a:pPr>
            <a:r>
              <a:rPr kumimoji="0" lang="en-ZA" sz="4800" b="0" i="0" u="none" strike="noStrike" kern="0" cap="none" spc="0" normalizeH="0" baseline="0" noProof="0" dirty="0">
                <a:ln>
                  <a:noFill/>
                </a:ln>
                <a:solidFill>
                  <a:srgbClr val="000000"/>
                </a:solidFill>
                <a:effectLst/>
                <a:uLnTx/>
                <a:uFillTx/>
                <a:latin typeface="Aptos ExtraBold" panose="020B0004020202020204" pitchFamily="34" charset="0"/>
                <a:ea typeface="Calibri" panose="020F0502020204030204" pitchFamily="34" charset="0"/>
                <a:sym typeface="Arial"/>
              </a:rPr>
              <a:t>GRAAD 9</a:t>
            </a:r>
            <a:endParaRPr kumimoji="0" lang="en-ZA" sz="3200" b="0" i="0" u="none" strike="noStrike" kern="0" cap="none" spc="0" normalizeH="0" baseline="0" noProof="0" dirty="0">
              <a:ln>
                <a:noFill/>
              </a:ln>
              <a:solidFill>
                <a:srgbClr val="000000"/>
              </a:solidFill>
              <a:effectLst/>
              <a:uLnTx/>
              <a:uFillTx/>
              <a:latin typeface="Aptos ExtraBold" panose="020B0004020202020204" pitchFamily="34" charset="0"/>
              <a:ea typeface="Calibri" panose="020F0502020204030204" pitchFamily="34" charset="0"/>
              <a:sym typeface="Arial"/>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ZA" sz="3600" b="0" i="0" u="none" strike="noStrike" kern="0" cap="none" spc="0" normalizeH="0" baseline="0" noProof="0" dirty="0" err="1">
                <a:ln>
                  <a:noFill/>
                </a:ln>
                <a:solidFill>
                  <a:srgbClr val="000000"/>
                </a:solidFill>
                <a:effectLst/>
                <a:uLnTx/>
                <a:uFillTx/>
                <a:latin typeface="Aptos ExtraBold" panose="020B0004020202020204" pitchFamily="34" charset="0"/>
                <a:ea typeface="Calibri" panose="020F0502020204030204" pitchFamily="34" charset="0"/>
                <a:sym typeface="Arial"/>
              </a:rPr>
              <a:t>Selfontwikkeling</a:t>
            </a:r>
            <a:r>
              <a:rPr kumimoji="0" lang="en-ZA" sz="3600" b="0" i="0" u="none" strike="noStrike" kern="0" cap="none" spc="0" normalizeH="0" baseline="0" noProof="0" dirty="0">
                <a:ln>
                  <a:noFill/>
                </a:ln>
                <a:solidFill>
                  <a:srgbClr val="000000"/>
                </a:solidFill>
                <a:effectLst/>
                <a:uLnTx/>
                <a:uFillTx/>
                <a:latin typeface="Aptos ExtraBold" panose="020B0004020202020204" pitchFamily="34" charset="0"/>
                <a:ea typeface="Calibri" panose="020F0502020204030204" pitchFamily="34" charset="0"/>
                <a:sym typeface="Arial"/>
              </a:rPr>
              <a:t> in die </a:t>
            </a:r>
            <a:r>
              <a:rPr lang="en-ZA" sz="3600" kern="0" dirty="0">
                <a:solidFill>
                  <a:srgbClr val="000000"/>
                </a:solidFill>
                <a:latin typeface="Aptos ExtraBold" panose="020B0004020202020204" pitchFamily="34" charset="0"/>
                <a:ea typeface="Calibri" panose="020F0502020204030204" pitchFamily="34" charset="0"/>
                <a:sym typeface="Arial"/>
              </a:rPr>
              <a:t>S</a:t>
            </a:r>
            <a:r>
              <a:rPr kumimoji="0" lang="en-ZA" sz="3600" b="0" i="0" u="none" strike="noStrike" kern="0" cap="none" spc="0" normalizeH="0" baseline="0" noProof="0" dirty="0" err="1">
                <a:ln>
                  <a:noFill/>
                </a:ln>
                <a:solidFill>
                  <a:srgbClr val="000000"/>
                </a:solidFill>
                <a:effectLst/>
                <a:uLnTx/>
                <a:uFillTx/>
                <a:latin typeface="Aptos ExtraBold" panose="020B0004020202020204" pitchFamily="34" charset="0"/>
                <a:ea typeface="Calibri" panose="020F0502020204030204" pitchFamily="34" charset="0"/>
                <a:sym typeface="Arial"/>
              </a:rPr>
              <a:t>amelewing</a:t>
            </a:r>
            <a:endParaRPr kumimoji="0" lang="en-ZA" sz="3200" b="0" i="0" u="none" strike="noStrike" kern="0" cap="none" spc="0" normalizeH="0" baseline="0" noProof="0" dirty="0">
              <a:ln>
                <a:noFill/>
              </a:ln>
              <a:solidFill>
                <a:srgbClr val="000000"/>
              </a:solidFill>
              <a:effectLst/>
              <a:uLnTx/>
              <a:uFillTx/>
              <a:latin typeface="Aptos ExtraBold" panose="020B0004020202020204" pitchFamily="34" charset="0"/>
              <a:ea typeface="Calibri" panose="020F0502020204030204" pitchFamily="34" charset="0"/>
              <a:sym typeface="Arial"/>
            </a:endParaRPr>
          </a:p>
        </p:txBody>
      </p:sp>
      <p:sp>
        <p:nvSpPr>
          <p:cNvPr id="3" name="Rectangle 2"/>
          <p:cNvSpPr/>
          <p:nvPr/>
        </p:nvSpPr>
        <p:spPr>
          <a:xfrm>
            <a:off x="114300" y="5600700"/>
            <a:ext cx="3409950" cy="110109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ZA" sz="2800" b="0" i="0" u="none" strike="noStrike" kern="0" cap="none" spc="0" normalizeH="0" baseline="0" noProof="0" dirty="0" err="1">
                <a:ln>
                  <a:noFill/>
                </a:ln>
                <a:solidFill>
                  <a:srgbClr val="000000"/>
                </a:solidFill>
                <a:effectLst/>
                <a:uLnTx/>
                <a:uFillTx/>
                <a:latin typeface="Aptos ExtraBold" panose="020B0004020202020204" pitchFamily="34" charset="0"/>
                <a:ea typeface="Calibri" panose="020F0502020204030204" pitchFamily="34" charset="0"/>
                <a:sym typeface="Arial"/>
              </a:rPr>
              <a:t>Kwartaal</a:t>
            </a:r>
            <a:r>
              <a:rPr kumimoji="0" lang="en-ZA" sz="2800" b="0" i="0" u="none" strike="noStrike" kern="0" cap="none" spc="0" normalizeH="0" baseline="0" noProof="0" dirty="0">
                <a:ln>
                  <a:noFill/>
                </a:ln>
                <a:solidFill>
                  <a:srgbClr val="000000"/>
                </a:solidFill>
                <a:effectLst/>
                <a:uLnTx/>
                <a:uFillTx/>
                <a:latin typeface="Aptos ExtraBold" panose="020B0004020202020204" pitchFamily="34" charset="0"/>
                <a:ea typeface="Calibri" panose="020F0502020204030204" pitchFamily="34" charset="0"/>
                <a:sym typeface="Arial"/>
              </a:rPr>
              <a:t> 4</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ZA" sz="2000" b="0" i="0" u="none" strike="noStrike" kern="0" cap="none" spc="0" normalizeH="0" baseline="0" noProof="0" dirty="0">
                <a:ln>
                  <a:noFill/>
                </a:ln>
                <a:solidFill>
                  <a:srgbClr val="000000"/>
                </a:solidFill>
                <a:effectLst/>
                <a:uLnTx/>
                <a:uFillTx/>
                <a:latin typeface="Aptos ExtraBold" panose="020B0004020202020204" pitchFamily="34" charset="0"/>
                <a:ea typeface="Calibri" panose="020F0502020204030204" pitchFamily="34" charset="0"/>
                <a:sym typeface="Arial"/>
              </a:rPr>
              <a:t>Les 1: </a:t>
            </a:r>
            <a:r>
              <a:rPr kumimoji="0" lang="en-ZA" sz="2000" b="0" i="0" u="none" strike="noStrike" kern="0" cap="none" spc="0" normalizeH="0" baseline="0" noProof="0" dirty="0" err="1">
                <a:ln>
                  <a:noFill/>
                </a:ln>
                <a:solidFill>
                  <a:srgbClr val="000000"/>
                </a:solidFill>
                <a:effectLst/>
                <a:uLnTx/>
                <a:uFillTx/>
                <a:latin typeface="Aptos ExtraBold" panose="020B0004020202020204" pitchFamily="34" charset="0"/>
                <a:ea typeface="Calibri" panose="020F0502020204030204" pitchFamily="34" charset="0"/>
                <a:sym typeface="Arial"/>
              </a:rPr>
              <a:t>Uitdagende</a:t>
            </a:r>
            <a:r>
              <a:rPr kumimoji="0" lang="en-ZA" sz="2000" b="0" i="0" u="none" strike="noStrike" kern="0" cap="none" spc="0" normalizeH="0" baseline="0" noProof="0" dirty="0">
                <a:ln>
                  <a:noFill/>
                </a:ln>
                <a:solidFill>
                  <a:srgbClr val="000000"/>
                </a:solidFill>
                <a:effectLst/>
                <a:uLnTx/>
                <a:uFillTx/>
                <a:latin typeface="Aptos ExtraBold" panose="020B0004020202020204" pitchFamily="34" charset="0"/>
                <a:ea typeface="Calibri" panose="020F0502020204030204" pitchFamily="34" charset="0"/>
                <a:sym typeface="Arial"/>
              </a:rPr>
              <a:t> </a:t>
            </a:r>
            <a:r>
              <a:rPr kumimoji="0" lang="en-ZA" sz="2000" b="0" i="0" u="none" strike="noStrike" kern="0" cap="none" spc="0" normalizeH="0" baseline="0" noProof="0" dirty="0" err="1">
                <a:ln>
                  <a:noFill/>
                </a:ln>
                <a:solidFill>
                  <a:srgbClr val="000000"/>
                </a:solidFill>
                <a:effectLst/>
                <a:uLnTx/>
                <a:uFillTx/>
                <a:latin typeface="Aptos ExtraBold" panose="020B0004020202020204" pitchFamily="34" charset="0"/>
                <a:ea typeface="Calibri" panose="020F0502020204030204" pitchFamily="34" charset="0"/>
                <a:sym typeface="Arial"/>
              </a:rPr>
              <a:t>situasies</a:t>
            </a:r>
            <a:endParaRPr kumimoji="0" lang="en-ZA" sz="1400" b="0" i="0" u="none" strike="noStrike" kern="0" cap="none" spc="0" normalizeH="0" baseline="0" noProof="0" dirty="0">
              <a:ln>
                <a:noFill/>
              </a:ln>
              <a:solidFill>
                <a:srgbClr val="000000"/>
              </a:solidFill>
              <a:effectLst/>
              <a:uLnTx/>
              <a:uFillTx/>
              <a:latin typeface="Aptos ExtraBold" panose="020B0004020202020204" pitchFamily="34" charset="0"/>
              <a:ea typeface="Calibri" panose="020F050202020403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CF5A-8B9B-C759-8B5E-3E131448E45E}"/>
              </a:ext>
            </a:extLst>
          </p:cNvPr>
          <p:cNvSpPr>
            <a:spLocks noGrp="1"/>
          </p:cNvSpPr>
          <p:nvPr>
            <p:ph type="title"/>
          </p:nvPr>
        </p:nvSpPr>
        <p:spPr>
          <a:xfrm>
            <a:off x="5868557" y="1138036"/>
            <a:ext cx="5444382" cy="1402470"/>
          </a:xfrm>
        </p:spPr>
        <p:txBody>
          <a:bodyPr anchor="t">
            <a:normAutofit/>
          </a:bodyPr>
          <a:lstStyle/>
          <a:p>
            <a:pPr algn="ctr"/>
            <a:r>
              <a:rPr lang="en-US" sz="3200" dirty="0" err="1"/>
              <a:t>Uitdagende</a:t>
            </a:r>
            <a:r>
              <a:rPr lang="en-US" sz="3200" dirty="0"/>
              <a:t> </a:t>
            </a:r>
            <a:r>
              <a:rPr lang="en-US" sz="3200" dirty="0" err="1"/>
              <a:t>Situasies</a:t>
            </a:r>
            <a:endParaRPr lang="en-US" sz="3200" dirty="0"/>
          </a:p>
        </p:txBody>
      </p:sp>
      <p:pic>
        <p:nvPicPr>
          <p:cNvPr id="1026" name="Picture 2" descr="a couple of people standing on top of a mountain">
            <a:extLst>
              <a:ext uri="{FF2B5EF4-FFF2-40B4-BE49-F238E27FC236}">
                <a16:creationId xmlns:a16="http://schemas.microsoft.com/office/drawing/2014/main" id="{4706CDC5-C0FA-F4BC-316B-0511AFF3D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737" r="22065" b="2"/>
          <a:stretch>
            <a:fillRect/>
          </a:stretch>
        </p:blipFill>
        <p:spPr bwMode="auto">
          <a:xfrm>
            <a:off x="-1" y="10"/>
            <a:ext cx="515117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31" name="Straight Connector 103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854D90-AC22-CDEB-71FD-466BDC642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graphicFrame>
        <p:nvGraphicFramePr>
          <p:cNvPr id="5" name="Content Placeholder 2">
            <a:extLst>
              <a:ext uri="{FF2B5EF4-FFF2-40B4-BE49-F238E27FC236}">
                <a16:creationId xmlns:a16="http://schemas.microsoft.com/office/drawing/2014/main" id="{EDE490CE-C285-3DC4-435A-84A4E140C54F}"/>
              </a:ext>
            </a:extLst>
          </p:cNvPr>
          <p:cNvGraphicFramePr>
            <a:graphicFrameLocks noGrp="1"/>
          </p:cNvGraphicFramePr>
          <p:nvPr>
            <p:ph idx="1"/>
            <p:extLst>
              <p:ext uri="{D42A27DB-BD31-4B8C-83A1-F6EECF244321}">
                <p14:modId xmlns:p14="http://schemas.microsoft.com/office/powerpoint/2010/main" val="2924106983"/>
              </p:ext>
            </p:extLst>
          </p:nvPr>
        </p:nvGraphicFramePr>
        <p:xfrm>
          <a:off x="5509867" y="1539791"/>
          <a:ext cx="6161762" cy="50761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907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782B-5EEF-08AD-A96A-6199862404C7}"/>
              </a:ext>
            </a:extLst>
          </p:cNvPr>
          <p:cNvSpPr>
            <a:spLocks noGrp="1"/>
          </p:cNvSpPr>
          <p:nvPr>
            <p:ph type="title"/>
          </p:nvPr>
        </p:nvSpPr>
        <p:spPr>
          <a:xfrm>
            <a:off x="5868557" y="1138036"/>
            <a:ext cx="5444382" cy="1402470"/>
          </a:xfrm>
        </p:spPr>
        <p:txBody>
          <a:bodyPr anchor="t">
            <a:normAutofit/>
          </a:bodyPr>
          <a:lstStyle/>
          <a:p>
            <a:r>
              <a:rPr lang="en-US" sz="3200" dirty="0" err="1"/>
              <a:t>Fisiese</a:t>
            </a:r>
            <a:r>
              <a:rPr lang="en-US" sz="3200" dirty="0"/>
              <a:t> Trauma</a:t>
            </a:r>
          </a:p>
        </p:txBody>
      </p:sp>
      <p:pic>
        <p:nvPicPr>
          <p:cNvPr id="3" name="Google Shape;107;p3" descr="How to Stay Motivated as an Injured Athlete - Parisi Speed ...">
            <a:extLst>
              <a:ext uri="{FF2B5EF4-FFF2-40B4-BE49-F238E27FC236}">
                <a16:creationId xmlns:a16="http://schemas.microsoft.com/office/drawing/2014/main" id="{44A581E9-52BF-ABFD-5F63-0D60FFD22394}"/>
              </a:ext>
            </a:extLst>
          </p:cNvPr>
          <p:cNvPicPr preferRelativeResize="0"/>
          <p:nvPr/>
        </p:nvPicPr>
        <p:blipFill rotWithShape="1">
          <a:blip r:embed="rId3"/>
          <a:srcRect l="42555" r="23456" b="-1"/>
          <a:stretch>
            <a:fillRect/>
          </a:stretch>
        </p:blipFill>
        <p:spPr>
          <a:xfrm>
            <a:off x="-1" y="10"/>
            <a:ext cx="5151179" cy="6857990"/>
          </a:xfrm>
          <a:prstGeom prst="rect">
            <a:avLst/>
          </a:prstGeom>
          <a:noFill/>
        </p:spPr>
      </p:pic>
      <p:cxnSp>
        <p:nvCxnSpPr>
          <p:cNvPr id="2079" name="Straight Connector 207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1C61CA0-F6C7-DC81-3F1C-272249651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graphicFrame>
        <p:nvGraphicFramePr>
          <p:cNvPr id="5" name="Content Placeholder 2">
            <a:extLst>
              <a:ext uri="{FF2B5EF4-FFF2-40B4-BE49-F238E27FC236}">
                <a16:creationId xmlns:a16="http://schemas.microsoft.com/office/drawing/2014/main" id="{4293A9C7-6B3B-E78F-C817-669C884218CE}"/>
              </a:ext>
            </a:extLst>
          </p:cNvPr>
          <p:cNvGraphicFramePr>
            <a:graphicFrameLocks noGrp="1"/>
          </p:cNvGraphicFramePr>
          <p:nvPr>
            <p:ph idx="1"/>
            <p:extLst>
              <p:ext uri="{D42A27DB-BD31-4B8C-83A1-F6EECF244321}">
                <p14:modId xmlns:p14="http://schemas.microsoft.com/office/powerpoint/2010/main" val="4270024972"/>
              </p:ext>
            </p:extLst>
          </p:nvPr>
        </p:nvGraphicFramePr>
        <p:xfrm>
          <a:off x="5868557" y="1972235"/>
          <a:ext cx="5444382" cy="43927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4419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4"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06" name="Rectangle 3105">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EFD3C-C733-F95F-C6A4-7781BDBA8A1D}"/>
              </a:ext>
            </a:extLst>
          </p:cNvPr>
          <p:cNvSpPr>
            <a:spLocks noGrp="1"/>
          </p:cNvSpPr>
          <p:nvPr>
            <p:ph type="title"/>
          </p:nvPr>
        </p:nvSpPr>
        <p:spPr>
          <a:xfrm>
            <a:off x="6803409" y="762001"/>
            <a:ext cx="4156512" cy="1708244"/>
          </a:xfrm>
        </p:spPr>
        <p:txBody>
          <a:bodyPr anchor="ctr">
            <a:normAutofit/>
          </a:bodyPr>
          <a:lstStyle/>
          <a:p>
            <a:r>
              <a:rPr lang="en-US" sz="4000" dirty="0"/>
              <a:t>Nie-</a:t>
            </a:r>
            <a:r>
              <a:rPr lang="en-US" sz="4000" dirty="0" err="1"/>
              <a:t>Fisiese</a:t>
            </a:r>
            <a:r>
              <a:rPr lang="en-US" sz="4000" dirty="0"/>
              <a:t> Trauma</a:t>
            </a:r>
          </a:p>
        </p:txBody>
      </p:sp>
      <p:pic>
        <p:nvPicPr>
          <p:cNvPr id="5" name="Google Shape;114;p4" descr="A scientist explores: What if we could inoculate people against depression  and trauma? |">
            <a:extLst>
              <a:ext uri="{FF2B5EF4-FFF2-40B4-BE49-F238E27FC236}">
                <a16:creationId xmlns:a16="http://schemas.microsoft.com/office/drawing/2014/main" id="{70FE64B9-3761-0131-8B56-277F3FD37D44}"/>
              </a:ext>
            </a:extLst>
          </p:cNvPr>
          <p:cNvPicPr preferRelativeResize="0"/>
          <p:nvPr/>
        </p:nvPicPr>
        <p:blipFill rotWithShape="1">
          <a:blip r:embed="rId3"/>
          <a:srcRect l="23281" r="23385"/>
          <a:stretch>
            <a:fillRect/>
          </a:stretch>
        </p:blipFill>
        <p:spPr>
          <a:xfrm>
            <a:off x="-1" y="-2"/>
            <a:ext cx="6096001" cy="6858002"/>
          </a:xfrm>
          <a:prstGeom prst="rect">
            <a:avLst/>
          </a:prstGeom>
          <a:noFill/>
        </p:spPr>
      </p:pic>
      <p:sp>
        <p:nvSpPr>
          <p:cNvPr id="3" name="Content Placeholder 2">
            <a:extLst>
              <a:ext uri="{FF2B5EF4-FFF2-40B4-BE49-F238E27FC236}">
                <a16:creationId xmlns:a16="http://schemas.microsoft.com/office/drawing/2014/main" id="{0FD1573F-D7CC-9DD9-579D-B4C5F69B92E4}"/>
              </a:ext>
            </a:extLst>
          </p:cNvPr>
          <p:cNvSpPr>
            <a:spLocks noGrp="1"/>
          </p:cNvSpPr>
          <p:nvPr>
            <p:ph idx="1"/>
          </p:nvPr>
        </p:nvSpPr>
        <p:spPr>
          <a:xfrm>
            <a:off x="6803408" y="2470245"/>
            <a:ext cx="4294897" cy="4002273"/>
          </a:xfrm>
        </p:spPr>
        <p:txBody>
          <a:bodyPr anchor="ctr">
            <a:normAutofit lnSpcReduction="10000"/>
          </a:bodyPr>
          <a:lstStyle/>
          <a:p>
            <a:pPr marL="0" indent="0">
              <a:buNone/>
            </a:pPr>
            <a:r>
              <a:rPr lang="nl-NL" sz="2400" dirty="0"/>
              <a:t>Emosionele/sielkundige trauma kan erger wees as fisiese beserings.</a:t>
            </a:r>
          </a:p>
          <a:p>
            <a:pPr marL="0" indent="0">
              <a:buNone/>
            </a:pPr>
            <a:r>
              <a:rPr lang="nl-NL" sz="2400" dirty="0"/>
              <a:t>Dit is dikwels moeilik om te identifiseer en baie mense kry nie behandeling nie.</a:t>
            </a:r>
          </a:p>
          <a:p>
            <a:pPr marL="0" indent="0">
              <a:buNone/>
            </a:pPr>
            <a:r>
              <a:rPr lang="en-US" sz="2400" b="1" dirty="0"/>
              <a:t>Vier </a:t>
            </a:r>
            <a:r>
              <a:rPr lang="en-US" sz="2400" b="1" dirty="0" err="1"/>
              <a:t>algemene</a:t>
            </a:r>
            <a:r>
              <a:rPr lang="en-US" sz="2400" b="1" dirty="0"/>
              <a:t> </a:t>
            </a:r>
            <a:r>
              <a:rPr lang="en-US" sz="2400" b="1" dirty="0" err="1"/>
              <a:t>tipes</a:t>
            </a:r>
            <a:r>
              <a:rPr lang="en-US" sz="2400" b="1" dirty="0"/>
              <a:t>:</a:t>
            </a:r>
            <a:endParaRPr lang="en-US" sz="2400" dirty="0"/>
          </a:p>
          <a:p>
            <a:pPr marL="268288" lvl="1"/>
            <a:r>
              <a:rPr lang="en-US" dirty="0" err="1"/>
              <a:t>Depressie</a:t>
            </a:r>
            <a:endParaRPr lang="en-US" dirty="0"/>
          </a:p>
          <a:p>
            <a:pPr marL="268288" lvl="1"/>
            <a:r>
              <a:rPr lang="en-US" dirty="0" err="1"/>
              <a:t>Hartseer</a:t>
            </a:r>
            <a:endParaRPr lang="en-US" dirty="0"/>
          </a:p>
          <a:p>
            <a:pPr marL="268288" lvl="1"/>
            <a:r>
              <a:rPr lang="en-US" dirty="0" err="1"/>
              <a:t>Verlies</a:t>
            </a:r>
            <a:endParaRPr lang="en-US" dirty="0"/>
          </a:p>
          <a:p>
            <a:pPr marL="268288" lvl="1"/>
            <a:r>
              <a:rPr lang="en-US" dirty="0" err="1"/>
              <a:t>Krisis</a:t>
            </a:r>
            <a:endParaRPr lang="en-US" dirty="0"/>
          </a:p>
        </p:txBody>
      </p:sp>
      <p:pic>
        <p:nvPicPr>
          <p:cNvPr id="4" name="Picture 3" descr="A logo with a person in the middle&#10;&#10;AI-generated content may be incorrect.">
            <a:extLst>
              <a:ext uri="{FF2B5EF4-FFF2-40B4-BE49-F238E27FC236}">
                <a16:creationId xmlns:a16="http://schemas.microsoft.com/office/drawing/2014/main" id="{97BEA07A-BB6C-4709-BD4A-11AF007A0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spTree>
    <p:extLst>
      <p:ext uri="{BB962C8B-B14F-4D97-AF65-F5344CB8AC3E}">
        <p14:creationId xmlns:p14="http://schemas.microsoft.com/office/powerpoint/2010/main" val="58865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an standing in front of the window">
            <a:extLst>
              <a:ext uri="{FF2B5EF4-FFF2-40B4-BE49-F238E27FC236}">
                <a16:creationId xmlns:a16="http://schemas.microsoft.com/office/drawing/2014/main" id="{6B9DAD03-C99F-C9C1-08B0-55FA0F34A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11" r="21255" b="-1"/>
          <a:stretch>
            <a:fillRect/>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4110" name="Group 410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4111" name="Rectangle 41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DD8FAD2-39ED-9E50-F9B3-A3EBA06654D6}"/>
              </a:ext>
            </a:extLst>
          </p:cNvPr>
          <p:cNvSpPr>
            <a:spLocks noGrp="1"/>
          </p:cNvSpPr>
          <p:nvPr>
            <p:ph idx="1"/>
          </p:nvPr>
        </p:nvSpPr>
        <p:spPr>
          <a:xfrm>
            <a:off x="6823878" y="2533476"/>
            <a:ext cx="4491820" cy="3447832"/>
          </a:xfrm>
        </p:spPr>
        <p:txBody>
          <a:bodyPr anchor="t">
            <a:normAutofit/>
          </a:bodyPr>
          <a:lstStyle/>
          <a:p>
            <a:pPr marL="0" indent="0">
              <a:buNone/>
            </a:pPr>
            <a:r>
              <a:rPr lang="en-US" dirty="0"/>
              <a:t>Kyk: </a:t>
            </a:r>
            <a:r>
              <a:rPr lang="en-US" b="1" dirty="0"/>
              <a:t>Depression | Animated Short Film</a:t>
            </a:r>
          </a:p>
          <a:p>
            <a:pPr marL="0" indent="0">
              <a:buNone/>
            </a:pPr>
            <a:r>
              <a:rPr lang="en-US" kern="0" dirty="0">
                <a:latin typeface="Calibri"/>
                <a:ea typeface="Calibri"/>
                <a:cs typeface="Calibri"/>
                <a:sym typeface="Calibri"/>
                <a:hlinkClick r:id="rId4"/>
              </a:rPr>
              <a:t>https://www.youtube.com/watch?v=qC8SUmYcOvs</a:t>
            </a:r>
            <a:r>
              <a:rPr lang="en-US" kern="0" dirty="0">
                <a:latin typeface="Calibri"/>
                <a:ea typeface="Calibri"/>
                <a:cs typeface="Calibri"/>
                <a:sym typeface="Calibri"/>
              </a:rPr>
              <a:t> </a:t>
            </a:r>
          </a:p>
          <a:p>
            <a:pPr marL="0" indent="0">
              <a:buNone/>
            </a:pPr>
            <a:r>
              <a:rPr lang="en-US" kern="0" dirty="0">
                <a:latin typeface="Calibri"/>
                <a:ea typeface="Calibri"/>
                <a:cs typeface="Calibri"/>
                <a:sym typeface="Calibri"/>
              </a:rPr>
              <a:t>(2 min 56 </a:t>
            </a:r>
            <a:r>
              <a:rPr lang="en-US" kern="0" dirty="0" err="1">
                <a:latin typeface="Calibri"/>
                <a:ea typeface="Calibri"/>
                <a:cs typeface="Calibri"/>
                <a:sym typeface="Calibri"/>
              </a:rPr>
              <a:t>sek</a:t>
            </a:r>
            <a:r>
              <a:rPr lang="en-US" kern="0" dirty="0">
                <a:latin typeface="Calibri"/>
                <a:ea typeface="Calibri"/>
                <a:cs typeface="Calibri"/>
                <a:sym typeface="Calibri"/>
              </a:rPr>
              <a:t>.)</a:t>
            </a:r>
            <a:endParaRPr lang="en-US" dirty="0"/>
          </a:p>
        </p:txBody>
      </p:sp>
      <p:pic>
        <p:nvPicPr>
          <p:cNvPr id="4" name="Picture 3">
            <a:extLst>
              <a:ext uri="{FF2B5EF4-FFF2-40B4-BE49-F238E27FC236}">
                <a16:creationId xmlns:a16="http://schemas.microsoft.com/office/drawing/2014/main" id="{1BB9A27F-5775-43EC-4475-3DFB157D9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spTree>
    <p:extLst>
      <p:ext uri="{BB962C8B-B14F-4D97-AF65-F5344CB8AC3E}">
        <p14:creationId xmlns:p14="http://schemas.microsoft.com/office/powerpoint/2010/main" val="106492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B4C03F2-4FBA-C73B-EF47-E57578DF1D09}"/>
              </a:ext>
            </a:extLst>
          </p:cNvPr>
          <p:cNvSpPr>
            <a:spLocks noGrp="1"/>
          </p:cNvSpPr>
          <p:nvPr>
            <p:ph type="title"/>
          </p:nvPr>
        </p:nvSpPr>
        <p:spPr>
          <a:xfrm>
            <a:off x="479394" y="1070800"/>
            <a:ext cx="3939688" cy="5583126"/>
          </a:xfrm>
        </p:spPr>
        <p:txBody>
          <a:bodyPr>
            <a:normAutofit/>
          </a:bodyPr>
          <a:lstStyle/>
          <a:p>
            <a:pPr algn="r"/>
            <a:r>
              <a:rPr lang="en-US" sz="7200" dirty="0" err="1"/>
              <a:t>Refleksie</a:t>
            </a:r>
            <a:endParaRPr lang="en-US" sz="6800" dirty="0"/>
          </a:p>
        </p:txBody>
      </p:sp>
      <p:cxnSp>
        <p:nvCxnSpPr>
          <p:cNvPr id="25" name="Straight Connector 2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1AE8CBD-2E5F-CFAC-F6D7-8C1BF3783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graphicFrame>
        <p:nvGraphicFramePr>
          <p:cNvPr id="18" name="Content Placeholder 2">
            <a:extLst>
              <a:ext uri="{FF2B5EF4-FFF2-40B4-BE49-F238E27FC236}">
                <a16:creationId xmlns:a16="http://schemas.microsoft.com/office/drawing/2014/main" id="{6CB18178-A566-E0F1-A9B0-58E72D0EBBB8}"/>
              </a:ext>
            </a:extLst>
          </p:cNvPr>
          <p:cNvGraphicFramePr>
            <a:graphicFrameLocks noGrp="1"/>
          </p:cNvGraphicFramePr>
          <p:nvPr>
            <p:ph idx="1"/>
            <p:extLst>
              <p:ext uri="{D42A27DB-BD31-4B8C-83A1-F6EECF244321}">
                <p14:modId xmlns:p14="http://schemas.microsoft.com/office/powerpoint/2010/main" val="267443786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2628770"/>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ABFD7-FEBA-4457-B3F0-393DD58F8AB7}">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D8B50DE0-CAB0-4A21-80FC-829D747EF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50A913-A863-4220-9C72-5CC699B024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TotalTime>
  <Words>1157</Words>
  <Application>Microsoft Office PowerPoint</Application>
  <PresentationFormat>Widescreen</PresentationFormat>
  <Paragraphs>87</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Aptos</vt:lpstr>
      <vt:lpstr>Aptos Display</vt:lpstr>
      <vt:lpstr>Aptos ExtraBold</vt:lpstr>
      <vt:lpstr>Arial</vt:lpstr>
      <vt:lpstr>Calibri</vt:lpstr>
      <vt:lpstr>Wingdings</vt:lpstr>
      <vt:lpstr>Office Theme</vt:lpstr>
      <vt:lpstr>1_Office Theme</vt:lpstr>
      <vt:lpstr>PowerPoint Presentation</vt:lpstr>
      <vt:lpstr>Uitdagende Situasies</vt:lpstr>
      <vt:lpstr>Fisiese Trauma</vt:lpstr>
      <vt:lpstr>Nie-Fisiese Trauma</vt:lpstr>
      <vt:lpstr>PowerPoint Presentation</vt:lpstr>
      <vt:lpstr>Refleksie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6</cp:revision>
  <dcterms:created xsi:type="dcterms:W3CDTF">2025-09-04T12:58:55Z</dcterms:created>
  <dcterms:modified xsi:type="dcterms:W3CDTF">2025-10-28T17:32:11Z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