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0"/>
  </p:notesMasterIdLst>
  <p:sldIdLst>
    <p:sldId id="257" r:id="rId6"/>
    <p:sldId id="271" r:id="rId7"/>
    <p:sldId id="259" r:id="rId8"/>
    <p:sldId id="260" r:id="rId9"/>
    <p:sldId id="261" r:id="rId10"/>
    <p:sldId id="262" r:id="rId11"/>
    <p:sldId id="263" r:id="rId12"/>
    <p:sldId id="272" r:id="rId13"/>
    <p:sldId id="273" r:id="rId14"/>
    <p:sldId id="266" r:id="rId15"/>
    <p:sldId id="267" r:id="rId16"/>
    <p:sldId id="268" r:id="rId17"/>
    <p:sldId id="269" r:id="rId18"/>
    <p:sldId id="270"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505CCF-8335-4F1C-BD5E-89374BE5EA01}" v="88" dt="2025-10-28T13:35:53.4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8366" autoAdjust="0"/>
  </p:normalViewPr>
  <p:slideViewPr>
    <p:cSldViewPr snapToGrid="0">
      <p:cViewPr varScale="1">
        <p:scale>
          <a:sx n="45" d="100"/>
          <a:sy n="45" d="100"/>
        </p:scale>
        <p:origin x="91"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custSel addSld delSld modSld">
      <pc:chgData name="Megan Botes" userId="70568131-745a-489b-b4fe-9e78c579dd6d" providerId="ADAL" clId="{E3DEF142-CC7A-44CA-B5B4-48BABF1A3E75}" dt="2025-10-28T13:35:53.432" v="448" actId="20577"/>
      <pc:docMkLst>
        <pc:docMk/>
      </pc:docMkLst>
      <pc:sldChg chg="modSp">
        <pc:chgData name="Megan Botes" userId="70568131-745a-489b-b4fe-9e78c579dd6d" providerId="ADAL" clId="{E3DEF142-CC7A-44CA-B5B4-48BABF1A3E75}" dt="2025-10-28T13:24:33.773" v="229"/>
        <pc:sldMkLst>
          <pc:docMk/>
          <pc:sldMk cId="2746687705" sldId="257"/>
        </pc:sldMkLst>
        <pc:spChg chg="mod">
          <ac:chgData name="Megan Botes" userId="70568131-745a-489b-b4fe-9e78c579dd6d" providerId="ADAL" clId="{E3DEF142-CC7A-44CA-B5B4-48BABF1A3E75}" dt="2025-10-28T13:24:28.803" v="228"/>
          <ac:spMkLst>
            <pc:docMk/>
            <pc:sldMk cId="2746687705" sldId="257"/>
            <ac:spMk id="2" creationId="{27B730AA-E6C8-E37E-FB64-80BC7465BE41}"/>
          </ac:spMkLst>
        </pc:spChg>
        <pc:spChg chg="mod">
          <ac:chgData name="Megan Botes" userId="70568131-745a-489b-b4fe-9e78c579dd6d" providerId="ADAL" clId="{E3DEF142-CC7A-44CA-B5B4-48BABF1A3E75}" dt="2025-10-28T13:24:33.773" v="229"/>
          <ac:spMkLst>
            <pc:docMk/>
            <pc:sldMk cId="2746687705" sldId="257"/>
            <ac:spMk id="3" creationId="{A8A9FF01-163B-238F-E937-BD3E2D895A6D}"/>
          </ac:spMkLst>
        </pc:spChg>
      </pc:sldChg>
      <pc:sldChg chg="addSp delSp modSp del mod">
        <pc:chgData name="Megan Botes" userId="70568131-745a-489b-b4fe-9e78c579dd6d" providerId="ADAL" clId="{E3DEF142-CC7A-44CA-B5B4-48BABF1A3E75}" dt="2025-10-28T13:25:33.089" v="240" actId="47"/>
        <pc:sldMkLst>
          <pc:docMk/>
          <pc:sldMk cId="2418465277" sldId="258"/>
        </pc:sldMkLst>
        <pc:spChg chg="add del">
          <ac:chgData name="Megan Botes" userId="70568131-745a-489b-b4fe-9e78c579dd6d" providerId="ADAL" clId="{E3DEF142-CC7A-44CA-B5B4-48BABF1A3E75}" dt="2025-10-28T13:25:20.992" v="235" actId="22"/>
          <ac:spMkLst>
            <pc:docMk/>
            <pc:sldMk cId="2418465277" sldId="258"/>
            <ac:spMk id="5" creationId="{D6C2E010-0FBA-ACAB-8F17-1035380BB7BC}"/>
          </ac:spMkLst>
        </pc:spChg>
        <pc:graphicFrameChg chg="mod modGraphic">
          <ac:chgData name="Megan Botes" userId="70568131-745a-489b-b4fe-9e78c579dd6d" providerId="ADAL" clId="{E3DEF142-CC7A-44CA-B5B4-48BABF1A3E75}" dt="2025-10-28T13:25:02.884" v="233" actId="20577"/>
          <ac:graphicFrameMkLst>
            <pc:docMk/>
            <pc:sldMk cId="2418465277" sldId="258"/>
            <ac:graphicFrameMk id="22" creationId="{3F96A2AF-5AA4-B015-E838-BF7360289415}"/>
          </ac:graphicFrameMkLst>
        </pc:graphicFrameChg>
      </pc:sldChg>
      <pc:sldChg chg="addSp delSp modSp mod delDesignElem chgLayout">
        <pc:chgData name="Megan Botes" userId="70568131-745a-489b-b4fe-9e78c579dd6d" providerId="ADAL" clId="{E3DEF142-CC7A-44CA-B5B4-48BABF1A3E75}" dt="2025-10-28T13:35:53.432" v="448" actId="20577"/>
        <pc:sldMkLst>
          <pc:docMk/>
          <pc:sldMk cId="2933632920" sldId="259"/>
        </pc:sldMkLst>
        <pc:spChg chg="mod ord">
          <ac:chgData name="Megan Botes" userId="70568131-745a-489b-b4fe-9e78c579dd6d" providerId="ADAL" clId="{E3DEF142-CC7A-44CA-B5B4-48BABF1A3E75}" dt="2025-10-28T13:35:53.432" v="448" actId="20577"/>
          <ac:spMkLst>
            <pc:docMk/>
            <pc:sldMk cId="2933632920" sldId="259"/>
            <ac:spMk id="2" creationId="{D0215DB0-31C5-1D70-05A7-1B7B6BEF08D6}"/>
          </ac:spMkLst>
        </pc:spChg>
        <pc:spChg chg="add mod ord">
          <ac:chgData name="Megan Botes" userId="70568131-745a-489b-b4fe-9e78c579dd6d" providerId="ADAL" clId="{E3DEF142-CC7A-44CA-B5B4-48BABF1A3E75}" dt="2025-10-28T13:26:19.484" v="244"/>
          <ac:spMkLst>
            <pc:docMk/>
            <pc:sldMk cId="2933632920" sldId="259"/>
            <ac:spMk id="3" creationId="{A3BDD055-D7F2-076C-9423-2B2BD6FA5760}"/>
          </ac:spMkLst>
        </pc:spChg>
        <pc:spChg chg="add">
          <ac:chgData name="Megan Botes" userId="70568131-745a-489b-b4fe-9e78c579dd6d" providerId="ADAL" clId="{E3DEF142-CC7A-44CA-B5B4-48BABF1A3E75}" dt="2025-10-23T10:28:48.683" v="144" actId="26606"/>
          <ac:spMkLst>
            <pc:docMk/>
            <pc:sldMk cId="2933632920" sldId="259"/>
            <ac:spMk id="31" creationId="{A2679492-7988-4050-9056-542444452411}"/>
          </ac:spMkLst>
        </pc:spChg>
        <pc:spChg chg="add">
          <ac:chgData name="Megan Botes" userId="70568131-745a-489b-b4fe-9e78c579dd6d" providerId="ADAL" clId="{E3DEF142-CC7A-44CA-B5B4-48BABF1A3E75}" dt="2025-10-23T10:28:48.683" v="144" actId="26606"/>
          <ac:spMkLst>
            <pc:docMk/>
            <pc:sldMk cId="2933632920" sldId="259"/>
            <ac:spMk id="33" creationId="{B091B163-7D61-4891-ABCF-5C13D9C418D0}"/>
          </ac:spMkLst>
        </pc:spChg>
        <pc:picChg chg="add mod ord">
          <ac:chgData name="Megan Botes" userId="70568131-745a-489b-b4fe-9e78c579dd6d" providerId="ADAL" clId="{E3DEF142-CC7A-44CA-B5B4-48BABF1A3E75}" dt="2025-10-23T10:28:41.341" v="143" actId="26606"/>
          <ac:picMkLst>
            <pc:docMk/>
            <pc:sldMk cId="2933632920" sldId="259"/>
            <ac:picMk id="9" creationId="{F64A950F-DB81-E397-DAD0-8326DE199D76}"/>
          </ac:picMkLst>
        </pc:picChg>
        <pc:picChg chg="add mod ord">
          <ac:chgData name="Megan Botes" userId="70568131-745a-489b-b4fe-9e78c579dd6d" providerId="ADAL" clId="{E3DEF142-CC7A-44CA-B5B4-48BABF1A3E75}" dt="2025-10-23T10:28:41.341" v="143" actId="26606"/>
          <ac:picMkLst>
            <pc:docMk/>
            <pc:sldMk cId="2933632920" sldId="259"/>
            <ac:picMk id="11" creationId="{3AA59B5B-1B31-C0B5-2E8C-F03EBF3CCC69}"/>
          </ac:picMkLst>
        </pc:picChg>
        <pc:picChg chg="add mod">
          <ac:chgData name="Megan Botes" userId="70568131-745a-489b-b4fe-9e78c579dd6d" providerId="ADAL" clId="{E3DEF142-CC7A-44CA-B5B4-48BABF1A3E75}" dt="2025-10-23T10:45:14.798" v="219"/>
          <ac:picMkLst>
            <pc:docMk/>
            <pc:sldMk cId="2933632920" sldId="259"/>
            <ac:picMk id="12" creationId="{F8E22BA2-2AEF-B4A4-0411-0B8A55925795}"/>
          </ac:picMkLst>
        </pc:picChg>
      </pc:sldChg>
      <pc:sldChg chg="addSp delSp modSp mod delDesignElem chgLayout">
        <pc:chgData name="Megan Botes" userId="70568131-745a-489b-b4fe-9e78c579dd6d" providerId="ADAL" clId="{E3DEF142-CC7A-44CA-B5B4-48BABF1A3E75}" dt="2025-10-28T13:27:03.866" v="282" actId="20577"/>
        <pc:sldMkLst>
          <pc:docMk/>
          <pc:sldMk cId="2446295416" sldId="260"/>
        </pc:sldMkLst>
        <pc:spChg chg="mod ord">
          <ac:chgData name="Megan Botes" userId="70568131-745a-489b-b4fe-9e78c579dd6d" providerId="ADAL" clId="{E3DEF142-CC7A-44CA-B5B4-48BABF1A3E75}" dt="2025-10-28T13:27:03.866" v="282" actId="20577"/>
          <ac:spMkLst>
            <pc:docMk/>
            <pc:sldMk cId="2446295416" sldId="260"/>
            <ac:spMk id="2" creationId="{700D662F-14F2-F467-03E1-2EE939E8BC64}"/>
          </ac:spMkLst>
        </pc:spChg>
        <pc:spChg chg="add mod ord">
          <ac:chgData name="Megan Botes" userId="70568131-745a-489b-b4fe-9e78c579dd6d" providerId="ADAL" clId="{E3DEF142-CC7A-44CA-B5B4-48BABF1A3E75}" dt="2025-10-28T13:26:59.590" v="274" actId="20577"/>
          <ac:spMkLst>
            <pc:docMk/>
            <pc:sldMk cId="2446295416" sldId="260"/>
            <ac:spMk id="4" creationId="{A7671FBB-4964-5D04-61CC-B303CE0A0542}"/>
          </ac:spMkLst>
        </pc:spChg>
        <pc:spChg chg="add">
          <ac:chgData name="Megan Botes" userId="70568131-745a-489b-b4fe-9e78c579dd6d" providerId="ADAL" clId="{E3DEF142-CC7A-44CA-B5B4-48BABF1A3E75}" dt="2025-10-23T10:29:14.938" v="148" actId="26606"/>
          <ac:spMkLst>
            <pc:docMk/>
            <pc:sldMk cId="2446295416" sldId="260"/>
            <ac:spMk id="31" creationId="{A2679492-7988-4050-9056-542444452411}"/>
          </ac:spMkLst>
        </pc:spChg>
        <pc:spChg chg="add">
          <ac:chgData name="Megan Botes" userId="70568131-745a-489b-b4fe-9e78c579dd6d" providerId="ADAL" clId="{E3DEF142-CC7A-44CA-B5B4-48BABF1A3E75}" dt="2025-10-23T10:29:14.938" v="148" actId="26606"/>
          <ac:spMkLst>
            <pc:docMk/>
            <pc:sldMk cId="2446295416" sldId="260"/>
            <ac:spMk id="33" creationId="{B091B163-7D61-4891-ABCF-5C13D9C418D0}"/>
          </ac:spMkLst>
        </pc:spChg>
        <pc:picChg chg="add mod">
          <ac:chgData name="Megan Botes" userId="70568131-745a-489b-b4fe-9e78c579dd6d" providerId="ADAL" clId="{E3DEF142-CC7A-44CA-B5B4-48BABF1A3E75}" dt="2025-10-23T10:29:14.938" v="148" actId="26606"/>
          <ac:picMkLst>
            <pc:docMk/>
            <pc:sldMk cId="2446295416" sldId="260"/>
            <ac:picMk id="7" creationId="{41F42E5F-D5FF-E1AC-1882-CBFE8380E75F}"/>
          </ac:picMkLst>
        </pc:picChg>
        <pc:picChg chg="add mod">
          <ac:chgData name="Megan Botes" userId="70568131-745a-489b-b4fe-9e78c579dd6d" providerId="ADAL" clId="{E3DEF142-CC7A-44CA-B5B4-48BABF1A3E75}" dt="2025-10-23T10:45:16.080" v="220"/>
          <ac:picMkLst>
            <pc:docMk/>
            <pc:sldMk cId="2446295416" sldId="260"/>
            <ac:picMk id="8" creationId="{360BDFA5-A1E6-0673-211D-749093B729F3}"/>
          </ac:picMkLst>
        </pc:picChg>
      </pc:sldChg>
      <pc:sldChg chg="addSp delSp modSp mod delDesignElem chgLayout">
        <pc:chgData name="Megan Botes" userId="70568131-745a-489b-b4fe-9e78c579dd6d" providerId="ADAL" clId="{E3DEF142-CC7A-44CA-B5B4-48BABF1A3E75}" dt="2025-10-28T13:27:34.716" v="303" actId="20577"/>
        <pc:sldMkLst>
          <pc:docMk/>
          <pc:sldMk cId="983192079" sldId="261"/>
        </pc:sldMkLst>
        <pc:spChg chg="mod ord">
          <ac:chgData name="Megan Botes" userId="70568131-745a-489b-b4fe-9e78c579dd6d" providerId="ADAL" clId="{E3DEF142-CC7A-44CA-B5B4-48BABF1A3E75}" dt="2025-10-28T13:27:11.831" v="289" actId="20577"/>
          <ac:spMkLst>
            <pc:docMk/>
            <pc:sldMk cId="983192079" sldId="261"/>
            <ac:spMk id="2" creationId="{759D5C63-BDAD-6EFA-8B0B-367B7561AD56}"/>
          </ac:spMkLst>
        </pc:spChg>
        <pc:spChg chg="add mod ord">
          <ac:chgData name="Megan Botes" userId="70568131-745a-489b-b4fe-9e78c579dd6d" providerId="ADAL" clId="{E3DEF142-CC7A-44CA-B5B4-48BABF1A3E75}" dt="2025-10-28T13:27:34.716" v="303" actId="20577"/>
          <ac:spMkLst>
            <pc:docMk/>
            <pc:sldMk cId="983192079" sldId="261"/>
            <ac:spMk id="4" creationId="{BF1D53E3-CB6A-219D-69A3-CA3856277B9F}"/>
          </ac:spMkLst>
        </pc:spChg>
        <pc:spChg chg="add">
          <ac:chgData name="Megan Botes" userId="70568131-745a-489b-b4fe-9e78c579dd6d" providerId="ADAL" clId="{E3DEF142-CC7A-44CA-B5B4-48BABF1A3E75}" dt="2025-10-23T10:29:23.440" v="150" actId="26606"/>
          <ac:spMkLst>
            <pc:docMk/>
            <pc:sldMk cId="983192079" sldId="261"/>
            <ac:spMk id="11" creationId="{A2679492-7988-4050-9056-542444452411}"/>
          </ac:spMkLst>
        </pc:spChg>
        <pc:spChg chg="add">
          <ac:chgData name="Megan Botes" userId="70568131-745a-489b-b4fe-9e78c579dd6d" providerId="ADAL" clId="{E3DEF142-CC7A-44CA-B5B4-48BABF1A3E75}" dt="2025-10-23T10:29:23.440" v="150" actId="26606"/>
          <ac:spMkLst>
            <pc:docMk/>
            <pc:sldMk cId="983192079" sldId="261"/>
            <ac:spMk id="13" creationId="{B091B163-7D61-4891-ABCF-5C13D9C418D0}"/>
          </ac:spMkLst>
        </pc:spChg>
        <pc:picChg chg="add mod">
          <ac:chgData name="Megan Botes" userId="70568131-745a-489b-b4fe-9e78c579dd6d" providerId="ADAL" clId="{E3DEF142-CC7A-44CA-B5B4-48BABF1A3E75}" dt="2025-10-23T10:29:23.440" v="150" actId="26606"/>
          <ac:picMkLst>
            <pc:docMk/>
            <pc:sldMk cId="983192079" sldId="261"/>
            <ac:picMk id="6" creationId="{B53C00C0-1404-A839-0D19-F48181ECF66F}"/>
          </ac:picMkLst>
        </pc:picChg>
        <pc:picChg chg="add mod">
          <ac:chgData name="Megan Botes" userId="70568131-745a-489b-b4fe-9e78c579dd6d" providerId="ADAL" clId="{E3DEF142-CC7A-44CA-B5B4-48BABF1A3E75}" dt="2025-10-23T10:45:17.988" v="221"/>
          <ac:picMkLst>
            <pc:docMk/>
            <pc:sldMk cId="983192079" sldId="261"/>
            <ac:picMk id="7" creationId="{4E09F5B4-BC57-C0F5-2855-6220EC16AD64}"/>
          </ac:picMkLst>
        </pc:picChg>
        <pc:cxnChg chg="add">
          <ac:chgData name="Megan Botes" userId="70568131-745a-489b-b4fe-9e78c579dd6d" providerId="ADAL" clId="{E3DEF142-CC7A-44CA-B5B4-48BABF1A3E75}" dt="2025-10-23T10:29:23.440" v="150" actId="26606"/>
          <ac:cxnSpMkLst>
            <pc:docMk/>
            <pc:sldMk cId="983192079" sldId="261"/>
            <ac:cxnSpMk id="15" creationId="{C49DA8F6-BCC1-4447-B54C-57856834B94B}"/>
          </ac:cxnSpMkLst>
        </pc:cxnChg>
      </pc:sldChg>
      <pc:sldChg chg="addSp delSp modSp mod">
        <pc:chgData name="Megan Botes" userId="70568131-745a-489b-b4fe-9e78c579dd6d" providerId="ADAL" clId="{E3DEF142-CC7A-44CA-B5B4-48BABF1A3E75}" dt="2025-10-28T13:27:44.229" v="304"/>
        <pc:sldMkLst>
          <pc:docMk/>
          <pc:sldMk cId="3296395946" sldId="262"/>
        </pc:sldMkLst>
        <pc:spChg chg="mod">
          <ac:chgData name="Megan Botes" userId="70568131-745a-489b-b4fe-9e78c579dd6d" providerId="ADAL" clId="{E3DEF142-CC7A-44CA-B5B4-48BABF1A3E75}" dt="2025-10-28T13:27:44.229" v="304"/>
          <ac:spMkLst>
            <pc:docMk/>
            <pc:sldMk cId="3296395946" sldId="262"/>
            <ac:spMk id="2" creationId="{266CDEC5-60A7-F3CD-FDA2-66B0DE72401B}"/>
          </ac:spMkLst>
        </pc:spChg>
        <pc:spChg chg="add">
          <ac:chgData name="Megan Botes" userId="70568131-745a-489b-b4fe-9e78c579dd6d" providerId="ADAL" clId="{E3DEF142-CC7A-44CA-B5B4-48BABF1A3E75}" dt="2025-10-23T10:20:08.394" v="76" actId="26606"/>
          <ac:spMkLst>
            <pc:docMk/>
            <pc:sldMk cId="3296395946" sldId="262"/>
            <ac:spMk id="1037" creationId="{C84384FE-1C88-4CAA-8FB8-2313A3AE734D}"/>
          </ac:spMkLst>
        </pc:spChg>
        <pc:spChg chg="add">
          <ac:chgData name="Megan Botes" userId="70568131-745a-489b-b4fe-9e78c579dd6d" providerId="ADAL" clId="{E3DEF142-CC7A-44CA-B5B4-48BABF1A3E75}" dt="2025-10-23T10:20:08.394" v="76" actId="26606"/>
          <ac:spMkLst>
            <pc:docMk/>
            <pc:sldMk cId="3296395946" sldId="262"/>
            <ac:spMk id="1038" creationId="{C3D487F7-9050-4871-B351-34A72ADB296C}"/>
          </ac:spMkLst>
        </pc:spChg>
        <pc:spChg chg="add">
          <ac:chgData name="Megan Botes" userId="70568131-745a-489b-b4fe-9e78c579dd6d" providerId="ADAL" clId="{E3DEF142-CC7A-44CA-B5B4-48BABF1A3E75}" dt="2025-10-23T10:20:08.394" v="76" actId="26606"/>
          <ac:spMkLst>
            <pc:docMk/>
            <pc:sldMk cId="3296395946" sldId="262"/>
            <ac:spMk id="1041" creationId="{05A1AA86-B7E6-4C02-AA34-F1A25CD4CCBD}"/>
          </ac:spMkLst>
        </pc:spChg>
        <pc:picChg chg="add mod">
          <ac:chgData name="Megan Botes" userId="70568131-745a-489b-b4fe-9e78c579dd6d" providerId="ADAL" clId="{E3DEF142-CC7A-44CA-B5B4-48BABF1A3E75}" dt="2025-10-23T10:45:19.725" v="222"/>
          <ac:picMkLst>
            <pc:docMk/>
            <pc:sldMk cId="3296395946" sldId="262"/>
            <ac:picMk id="4" creationId="{CF5B5501-F486-82C1-9EB2-8C87D0B3B623}"/>
          </ac:picMkLst>
        </pc:picChg>
        <pc:picChg chg="add">
          <ac:chgData name="Megan Botes" userId="70568131-745a-489b-b4fe-9e78c579dd6d" providerId="ADAL" clId="{E3DEF142-CC7A-44CA-B5B4-48BABF1A3E75}" dt="2025-10-23T10:20:00.099" v="73"/>
          <ac:picMkLst>
            <pc:docMk/>
            <pc:sldMk cId="3296395946" sldId="262"/>
            <ac:picMk id="1026" creationId="{C57246B4-89DA-A9E0-41CC-96A827A7FF35}"/>
          </ac:picMkLst>
        </pc:picChg>
      </pc:sldChg>
      <pc:sldChg chg="addSp delSp modSp mod setBg modAnim setClrOvrMap">
        <pc:chgData name="Megan Botes" userId="70568131-745a-489b-b4fe-9e78c579dd6d" providerId="ADAL" clId="{E3DEF142-CC7A-44CA-B5B4-48BABF1A3E75}" dt="2025-10-28T13:28:07.627" v="308"/>
        <pc:sldMkLst>
          <pc:docMk/>
          <pc:sldMk cId="1340016267" sldId="263"/>
        </pc:sldMkLst>
        <pc:spChg chg="mod">
          <ac:chgData name="Megan Botes" userId="70568131-745a-489b-b4fe-9e78c579dd6d" providerId="ADAL" clId="{E3DEF142-CC7A-44CA-B5B4-48BABF1A3E75}" dt="2025-10-28T13:28:01.163" v="306"/>
          <ac:spMkLst>
            <pc:docMk/>
            <pc:sldMk cId="1340016267" sldId="263"/>
            <ac:spMk id="2" creationId="{5CB9D6D2-A6FC-BFA0-4395-10C7573DE4A0}"/>
          </ac:spMkLst>
        </pc:spChg>
        <pc:spChg chg="mod">
          <ac:chgData name="Megan Botes" userId="70568131-745a-489b-b4fe-9e78c579dd6d" providerId="ADAL" clId="{E3DEF142-CC7A-44CA-B5B4-48BABF1A3E75}" dt="2025-10-28T13:28:07.627" v="308"/>
          <ac:spMkLst>
            <pc:docMk/>
            <pc:sldMk cId="1340016267" sldId="263"/>
            <ac:spMk id="3" creationId="{ED772280-9A8E-BDC9-1DBB-DE95FB559619}"/>
          </ac:spMkLst>
        </pc:spChg>
        <pc:spChg chg="add">
          <ac:chgData name="Megan Botes" userId="70568131-745a-489b-b4fe-9e78c579dd6d" providerId="ADAL" clId="{E3DEF142-CC7A-44CA-B5B4-48BABF1A3E75}" dt="2025-10-23T10:21:23.128" v="81" actId="26606"/>
          <ac:spMkLst>
            <pc:docMk/>
            <pc:sldMk cId="1340016267" sldId="263"/>
            <ac:spMk id="2057" creationId="{71B2258F-86CA-4D4D-8270-BC05FCDEBFB3}"/>
          </ac:spMkLst>
        </pc:spChg>
        <pc:picChg chg="add mod">
          <ac:chgData name="Megan Botes" userId="70568131-745a-489b-b4fe-9e78c579dd6d" providerId="ADAL" clId="{E3DEF142-CC7A-44CA-B5B4-48BABF1A3E75}" dt="2025-10-23T10:45:21.218" v="223"/>
          <ac:picMkLst>
            <pc:docMk/>
            <pc:sldMk cId="1340016267" sldId="263"/>
            <ac:picMk id="5" creationId="{BF38361C-9CA9-14D0-E757-95C606A92ECD}"/>
          </ac:picMkLst>
        </pc:picChg>
        <pc:picChg chg="add mod ord">
          <ac:chgData name="Megan Botes" userId="70568131-745a-489b-b4fe-9e78c579dd6d" providerId="ADAL" clId="{E3DEF142-CC7A-44CA-B5B4-48BABF1A3E75}" dt="2025-10-23T10:21:23.128" v="81" actId="26606"/>
          <ac:picMkLst>
            <pc:docMk/>
            <pc:sldMk cId="1340016267" sldId="263"/>
            <ac:picMk id="2050" creationId="{8975366F-1E74-F369-E02A-AAAF0D60C187}"/>
          </ac:picMkLst>
        </pc:picChg>
      </pc:sldChg>
      <pc:sldChg chg="del">
        <pc:chgData name="Megan Botes" userId="70568131-745a-489b-b4fe-9e78c579dd6d" providerId="ADAL" clId="{E3DEF142-CC7A-44CA-B5B4-48BABF1A3E75}" dt="2025-10-28T13:28:24.221" v="313" actId="47"/>
        <pc:sldMkLst>
          <pc:docMk/>
          <pc:sldMk cId="2905950749" sldId="264"/>
        </pc:sldMkLst>
      </pc:sldChg>
      <pc:sldChg chg="del">
        <pc:chgData name="Megan Botes" userId="70568131-745a-489b-b4fe-9e78c579dd6d" providerId="ADAL" clId="{E3DEF142-CC7A-44CA-B5B4-48BABF1A3E75}" dt="2025-10-28T13:28:37.455" v="317" actId="47"/>
        <pc:sldMkLst>
          <pc:docMk/>
          <pc:sldMk cId="2997386695" sldId="265"/>
        </pc:sldMkLst>
      </pc:sldChg>
      <pc:sldChg chg="addSp delSp modSp mod">
        <pc:chgData name="Megan Botes" userId="70568131-745a-489b-b4fe-9e78c579dd6d" providerId="ADAL" clId="{E3DEF142-CC7A-44CA-B5B4-48BABF1A3E75}" dt="2025-10-28T13:30:56.186" v="393" actId="20577"/>
        <pc:sldMkLst>
          <pc:docMk/>
          <pc:sldMk cId="1236757460" sldId="266"/>
        </pc:sldMkLst>
        <pc:spChg chg="mod">
          <ac:chgData name="Megan Botes" userId="70568131-745a-489b-b4fe-9e78c579dd6d" providerId="ADAL" clId="{E3DEF142-CC7A-44CA-B5B4-48BABF1A3E75}" dt="2025-10-28T13:29:02.749" v="318"/>
          <ac:spMkLst>
            <pc:docMk/>
            <pc:sldMk cId="1236757460" sldId="266"/>
            <ac:spMk id="2" creationId="{D7D118F6-2D7D-75DF-EC48-5480CE365E32}"/>
          </ac:spMkLst>
        </pc:spChg>
        <pc:graphicFrameChg chg="add mod modGraphic">
          <ac:chgData name="Megan Botes" userId="70568131-745a-489b-b4fe-9e78c579dd6d" providerId="ADAL" clId="{E3DEF142-CC7A-44CA-B5B4-48BABF1A3E75}" dt="2025-10-28T13:30:56.186" v="393" actId="20577"/>
          <ac:graphicFrameMkLst>
            <pc:docMk/>
            <pc:sldMk cId="1236757460" sldId="266"/>
            <ac:graphicFrameMk id="6" creationId="{B5375BD9-58D8-08F2-131E-2A0EA7E24B28}"/>
          </ac:graphicFrameMkLst>
        </pc:graphicFrameChg>
        <pc:picChg chg="add mod">
          <ac:chgData name="Megan Botes" userId="70568131-745a-489b-b4fe-9e78c579dd6d" providerId="ADAL" clId="{E3DEF142-CC7A-44CA-B5B4-48BABF1A3E75}" dt="2025-10-23T10:45:24.760" v="224"/>
          <ac:picMkLst>
            <pc:docMk/>
            <pc:sldMk cId="1236757460" sldId="266"/>
            <ac:picMk id="7" creationId="{0770302E-8FC4-50DD-5AC8-4CD3494B50C5}"/>
          </ac:picMkLst>
        </pc:picChg>
      </pc:sldChg>
      <pc:sldChg chg="addSp delSp modSp mod setBg setClrOvrMap">
        <pc:chgData name="Megan Botes" userId="70568131-745a-489b-b4fe-9e78c579dd6d" providerId="ADAL" clId="{E3DEF142-CC7A-44CA-B5B4-48BABF1A3E75}" dt="2025-10-28T13:32:33.809" v="399"/>
        <pc:sldMkLst>
          <pc:docMk/>
          <pc:sldMk cId="2550539355" sldId="267"/>
        </pc:sldMkLst>
        <pc:spChg chg="mod">
          <ac:chgData name="Megan Botes" userId="70568131-745a-489b-b4fe-9e78c579dd6d" providerId="ADAL" clId="{E3DEF142-CC7A-44CA-B5B4-48BABF1A3E75}" dt="2025-10-28T13:32:33.809" v="399"/>
          <ac:spMkLst>
            <pc:docMk/>
            <pc:sldMk cId="2550539355" sldId="267"/>
            <ac:spMk id="2" creationId="{A18EA44C-9F8B-403E-5CBB-EE8F0AD0507A}"/>
          </ac:spMkLst>
        </pc:spChg>
        <pc:graphicFrameChg chg="mod modGraphic">
          <ac:chgData name="Megan Botes" userId="70568131-745a-489b-b4fe-9e78c579dd6d" providerId="ADAL" clId="{E3DEF142-CC7A-44CA-B5B4-48BABF1A3E75}" dt="2025-10-28T13:32:25.306" v="398"/>
          <ac:graphicFrameMkLst>
            <pc:docMk/>
            <pc:sldMk cId="2550539355" sldId="267"/>
            <ac:graphicFrameMk id="5" creationId="{C0B81BFE-5AE1-DF2C-7C8C-6BA85103DFC8}"/>
          </ac:graphicFrameMkLst>
        </pc:graphicFrameChg>
        <pc:picChg chg="add mod">
          <ac:chgData name="Megan Botes" userId="70568131-745a-489b-b4fe-9e78c579dd6d" providerId="ADAL" clId="{E3DEF142-CC7A-44CA-B5B4-48BABF1A3E75}" dt="2025-10-23T10:45:26.477" v="225"/>
          <ac:picMkLst>
            <pc:docMk/>
            <pc:sldMk cId="2550539355" sldId="267"/>
            <ac:picMk id="3" creationId="{90ECCC1E-099B-BCBB-D796-6F480C5E2357}"/>
          </ac:picMkLst>
        </pc:picChg>
        <pc:picChg chg="add mod">
          <ac:chgData name="Megan Botes" userId="70568131-745a-489b-b4fe-9e78c579dd6d" providerId="ADAL" clId="{E3DEF142-CC7A-44CA-B5B4-48BABF1A3E75}" dt="2025-10-23T10:36:26.812" v="191" actId="26606"/>
          <ac:picMkLst>
            <pc:docMk/>
            <pc:sldMk cId="2550539355" sldId="267"/>
            <ac:picMk id="19" creationId="{778379A7-0173-E9E9-AC99-7F0E31E12232}"/>
          </ac:picMkLst>
        </pc:picChg>
      </pc:sldChg>
      <pc:sldChg chg="modSp mod">
        <pc:chgData name="Megan Botes" userId="70568131-745a-489b-b4fe-9e78c579dd6d" providerId="ADAL" clId="{E3DEF142-CC7A-44CA-B5B4-48BABF1A3E75}" dt="2025-10-28T13:34:17.535" v="408"/>
        <pc:sldMkLst>
          <pc:docMk/>
          <pc:sldMk cId="3476199505" sldId="268"/>
        </pc:sldMkLst>
        <pc:spChg chg="mod">
          <ac:chgData name="Megan Botes" userId="70568131-745a-489b-b4fe-9e78c579dd6d" providerId="ADAL" clId="{E3DEF142-CC7A-44CA-B5B4-48BABF1A3E75}" dt="2025-10-28T13:33:07.028" v="400"/>
          <ac:spMkLst>
            <pc:docMk/>
            <pc:sldMk cId="3476199505" sldId="268"/>
            <ac:spMk id="2" creationId="{12499331-6367-4390-0234-C3141E521BD0}"/>
          </ac:spMkLst>
        </pc:spChg>
        <pc:graphicFrameChg chg="mod modGraphic">
          <ac:chgData name="Megan Botes" userId="70568131-745a-489b-b4fe-9e78c579dd6d" providerId="ADAL" clId="{E3DEF142-CC7A-44CA-B5B4-48BABF1A3E75}" dt="2025-10-28T13:34:17.535" v="408"/>
          <ac:graphicFrameMkLst>
            <pc:docMk/>
            <pc:sldMk cId="3476199505" sldId="268"/>
            <ac:graphicFrameMk id="5" creationId="{6A55F144-A8C2-2D90-0753-9D62A1CC6604}"/>
          </ac:graphicFrameMkLst>
        </pc:graphicFrameChg>
      </pc:sldChg>
      <pc:sldChg chg="addSp delSp modSp mod">
        <pc:chgData name="Megan Botes" userId="70568131-745a-489b-b4fe-9e78c579dd6d" providerId="ADAL" clId="{E3DEF142-CC7A-44CA-B5B4-48BABF1A3E75}" dt="2025-10-28T13:34:53.946" v="416" actId="20577"/>
        <pc:sldMkLst>
          <pc:docMk/>
          <pc:sldMk cId="514370876" sldId="269"/>
        </pc:sldMkLst>
        <pc:spChg chg="mod">
          <ac:chgData name="Megan Botes" userId="70568131-745a-489b-b4fe-9e78c579dd6d" providerId="ADAL" clId="{E3DEF142-CC7A-44CA-B5B4-48BABF1A3E75}" dt="2025-10-28T13:34:46.392" v="410"/>
          <ac:spMkLst>
            <pc:docMk/>
            <pc:sldMk cId="514370876" sldId="269"/>
            <ac:spMk id="2" creationId="{671D7A02-FFE5-B3E5-5200-242BA6D2EBA8}"/>
          </ac:spMkLst>
        </pc:spChg>
        <pc:spChg chg="mod ord">
          <ac:chgData name="Megan Botes" userId="70568131-745a-489b-b4fe-9e78c579dd6d" providerId="ADAL" clId="{E3DEF142-CC7A-44CA-B5B4-48BABF1A3E75}" dt="2025-10-28T13:34:53.946" v="416" actId="20577"/>
          <ac:spMkLst>
            <pc:docMk/>
            <pc:sldMk cId="514370876" sldId="269"/>
            <ac:spMk id="3" creationId="{9736AA2C-C193-F0FC-0725-91790B1AE88D}"/>
          </ac:spMkLst>
        </pc:spChg>
        <pc:spChg chg="add">
          <ac:chgData name="Megan Botes" userId="70568131-745a-489b-b4fe-9e78c579dd6d" providerId="ADAL" clId="{E3DEF142-CC7A-44CA-B5B4-48BABF1A3E75}" dt="2025-10-23T10:39:39.457" v="198" actId="26606"/>
          <ac:spMkLst>
            <pc:docMk/>
            <pc:sldMk cId="514370876" sldId="269"/>
            <ac:spMk id="25" creationId="{AE3A741D-C19B-960A-5803-1C5887147820}"/>
          </ac:spMkLst>
        </pc:spChg>
        <pc:spChg chg="add">
          <ac:chgData name="Megan Botes" userId="70568131-745a-489b-b4fe-9e78c579dd6d" providerId="ADAL" clId="{E3DEF142-CC7A-44CA-B5B4-48BABF1A3E75}" dt="2025-10-23T10:39:39.457" v="198" actId="26606"/>
          <ac:spMkLst>
            <pc:docMk/>
            <pc:sldMk cId="514370876" sldId="269"/>
            <ac:spMk id="29" creationId="{8D6EA299-0840-6DEA-E670-C49AEBC87E89}"/>
          </ac:spMkLst>
        </pc:spChg>
        <pc:picChg chg="add mod">
          <ac:chgData name="Megan Botes" userId="70568131-745a-489b-b4fe-9e78c579dd6d" providerId="ADAL" clId="{E3DEF142-CC7A-44CA-B5B4-48BABF1A3E75}" dt="2025-10-23T10:39:33.183" v="196" actId="1076"/>
          <ac:picMkLst>
            <pc:docMk/>
            <pc:sldMk cId="514370876" sldId="269"/>
            <ac:picMk id="9" creationId="{7FD9F536-0356-23E8-A155-65317E4E04D8}"/>
          </ac:picMkLst>
        </pc:picChg>
        <pc:picChg chg="add mod">
          <ac:chgData name="Megan Botes" userId="70568131-745a-489b-b4fe-9e78c579dd6d" providerId="ADAL" clId="{E3DEF142-CC7A-44CA-B5B4-48BABF1A3E75}" dt="2025-10-23T10:45:29.613" v="226"/>
          <ac:picMkLst>
            <pc:docMk/>
            <pc:sldMk cId="514370876" sldId="269"/>
            <ac:picMk id="11" creationId="{57C42B2F-5041-9748-FFA8-828EAC9568E9}"/>
          </ac:picMkLst>
        </pc:picChg>
      </pc:sldChg>
      <pc:sldChg chg="addSp delSp modSp mod">
        <pc:chgData name="Megan Botes" userId="70568131-745a-489b-b4fe-9e78c579dd6d" providerId="ADAL" clId="{E3DEF142-CC7A-44CA-B5B4-48BABF1A3E75}" dt="2025-10-28T13:35:11.346" v="440" actId="20577"/>
        <pc:sldMkLst>
          <pc:docMk/>
          <pc:sldMk cId="3021875888" sldId="270"/>
        </pc:sldMkLst>
        <pc:spChg chg="mod ord">
          <ac:chgData name="Megan Botes" userId="70568131-745a-489b-b4fe-9e78c579dd6d" providerId="ADAL" clId="{E3DEF142-CC7A-44CA-B5B4-48BABF1A3E75}" dt="2025-10-28T13:35:11.346" v="440" actId="20577"/>
          <ac:spMkLst>
            <pc:docMk/>
            <pc:sldMk cId="3021875888" sldId="270"/>
            <ac:spMk id="2" creationId="{63B849AB-415E-48C2-F753-3FDAA1824181}"/>
          </ac:spMkLst>
        </pc:spChg>
        <pc:spChg chg="add">
          <ac:chgData name="Megan Botes" userId="70568131-745a-489b-b4fe-9e78c579dd6d" providerId="ADAL" clId="{E3DEF142-CC7A-44CA-B5B4-48BABF1A3E75}" dt="2025-10-23T10:44:46.944" v="218" actId="26606"/>
          <ac:spMkLst>
            <pc:docMk/>
            <pc:sldMk cId="3021875888" sldId="270"/>
            <ac:spMk id="4109" creationId="{ECC07320-C2CA-4E29-8481-9D9E143C7788}"/>
          </ac:spMkLst>
        </pc:spChg>
        <pc:spChg chg="add">
          <ac:chgData name="Megan Botes" userId="70568131-745a-489b-b4fe-9e78c579dd6d" providerId="ADAL" clId="{E3DEF142-CC7A-44CA-B5B4-48BABF1A3E75}" dt="2025-10-23T10:44:46.944" v="218" actId="26606"/>
          <ac:spMkLst>
            <pc:docMk/>
            <pc:sldMk cId="3021875888" sldId="270"/>
            <ac:spMk id="4110" creationId="{178FB36B-5BFE-42CA-BC60-1115E0D95EEC}"/>
          </ac:spMkLst>
        </pc:spChg>
        <pc:picChg chg="add mod">
          <ac:chgData name="Megan Botes" userId="70568131-745a-489b-b4fe-9e78c579dd6d" providerId="ADAL" clId="{E3DEF142-CC7A-44CA-B5B4-48BABF1A3E75}" dt="2025-10-23T10:45:31.085" v="227"/>
          <ac:picMkLst>
            <pc:docMk/>
            <pc:sldMk cId="3021875888" sldId="270"/>
            <ac:picMk id="4" creationId="{6561AC7B-20B2-6BE4-4BD0-17217DE99344}"/>
          </ac:picMkLst>
        </pc:picChg>
        <pc:picChg chg="add mod">
          <ac:chgData name="Megan Botes" userId="70568131-745a-489b-b4fe-9e78c579dd6d" providerId="ADAL" clId="{E3DEF142-CC7A-44CA-B5B4-48BABF1A3E75}" dt="2025-10-28T13:35:02.447" v="418" actId="1076"/>
          <ac:picMkLst>
            <pc:docMk/>
            <pc:sldMk cId="3021875888" sldId="270"/>
            <ac:picMk id="4098" creationId="{ECC238E8-1AE2-AAFF-2F26-AF77343F8DA2}"/>
          </ac:picMkLst>
        </pc:picChg>
      </pc:sldChg>
      <pc:sldChg chg="add">
        <pc:chgData name="Megan Botes" userId="70568131-745a-489b-b4fe-9e78c579dd6d" providerId="ADAL" clId="{E3DEF142-CC7A-44CA-B5B4-48BABF1A3E75}" dt="2025-10-28T13:25:30.304" v="239"/>
        <pc:sldMkLst>
          <pc:docMk/>
          <pc:sldMk cId="114990743" sldId="271"/>
        </pc:sldMkLst>
      </pc:sldChg>
      <pc:sldChg chg="addSp delSp add del setBg delDesignElem">
        <pc:chgData name="Megan Botes" userId="70568131-745a-489b-b4fe-9e78c579dd6d" providerId="ADAL" clId="{E3DEF142-CC7A-44CA-B5B4-48BABF1A3E75}" dt="2025-10-28T13:25:30.261" v="238"/>
        <pc:sldMkLst>
          <pc:docMk/>
          <pc:sldMk cId="1043764648" sldId="271"/>
        </pc:sldMkLst>
        <pc:spChg chg="add del">
          <ac:chgData name="Megan Botes" userId="70568131-745a-489b-b4fe-9e78c579dd6d" providerId="ADAL" clId="{E3DEF142-CC7A-44CA-B5B4-48BABF1A3E75}" dt="2025-10-28T13:25:30.261" v="238"/>
          <ac:spMkLst>
            <pc:docMk/>
            <pc:sldMk cId="1043764648" sldId="271"/>
            <ac:spMk id="8" creationId="{09588DA8-065E-4F6F-8EFD-43104AB2E0CF}"/>
          </ac:spMkLst>
        </pc:spChg>
        <pc:spChg chg="add del">
          <ac:chgData name="Megan Botes" userId="70568131-745a-489b-b4fe-9e78c579dd6d" providerId="ADAL" clId="{E3DEF142-CC7A-44CA-B5B4-48BABF1A3E75}" dt="2025-10-28T13:25:30.261" v="238"/>
          <ac:spMkLst>
            <pc:docMk/>
            <pc:sldMk cId="1043764648" sldId="271"/>
            <ac:spMk id="10" creationId="{C4285719-470E-454C-AF62-8323075F1F5B}"/>
          </ac:spMkLst>
        </pc:spChg>
        <pc:spChg chg="add del">
          <ac:chgData name="Megan Botes" userId="70568131-745a-489b-b4fe-9e78c579dd6d" providerId="ADAL" clId="{E3DEF142-CC7A-44CA-B5B4-48BABF1A3E75}" dt="2025-10-28T13:25:30.261" v="238"/>
          <ac:spMkLst>
            <pc:docMk/>
            <pc:sldMk cId="1043764648" sldId="271"/>
            <ac:spMk id="12" creationId="{CD9FE4EF-C4D8-49A0-B2FF-81D8DB7D8A24}"/>
          </ac:spMkLst>
        </pc:spChg>
        <pc:spChg chg="add del">
          <ac:chgData name="Megan Botes" userId="70568131-745a-489b-b4fe-9e78c579dd6d" providerId="ADAL" clId="{E3DEF142-CC7A-44CA-B5B4-48BABF1A3E75}" dt="2025-10-28T13:25:30.261" v="238"/>
          <ac:spMkLst>
            <pc:docMk/>
            <pc:sldMk cId="1043764648" sldId="271"/>
            <ac:spMk id="14" creationId="{4300840D-0A0B-4512-BACA-B439D5B9C57C}"/>
          </ac:spMkLst>
        </pc:spChg>
        <pc:spChg chg="add del">
          <ac:chgData name="Megan Botes" userId="70568131-745a-489b-b4fe-9e78c579dd6d" providerId="ADAL" clId="{E3DEF142-CC7A-44CA-B5B4-48BABF1A3E75}" dt="2025-10-28T13:25:30.261" v="238"/>
          <ac:spMkLst>
            <pc:docMk/>
            <pc:sldMk cId="1043764648" sldId="271"/>
            <ac:spMk id="16" creationId="{D2B78728-A580-49A7-84F9-6EF6F583ADE0}"/>
          </ac:spMkLst>
        </pc:spChg>
        <pc:spChg chg="add del">
          <ac:chgData name="Megan Botes" userId="70568131-745a-489b-b4fe-9e78c579dd6d" providerId="ADAL" clId="{E3DEF142-CC7A-44CA-B5B4-48BABF1A3E75}" dt="2025-10-28T13:25:30.261" v="238"/>
          <ac:spMkLst>
            <pc:docMk/>
            <pc:sldMk cId="1043764648" sldId="271"/>
            <ac:spMk id="18" creationId="{38FAA1A1-D861-433F-88FA-1E9D6FD31D11}"/>
          </ac:spMkLst>
        </pc:spChg>
        <pc:spChg chg="add del">
          <ac:chgData name="Megan Botes" userId="70568131-745a-489b-b4fe-9e78c579dd6d" providerId="ADAL" clId="{E3DEF142-CC7A-44CA-B5B4-48BABF1A3E75}" dt="2025-10-28T13:25:30.261" v="238"/>
          <ac:spMkLst>
            <pc:docMk/>
            <pc:sldMk cId="1043764648" sldId="271"/>
            <ac:spMk id="20" creationId="{8D71EDA1-87BF-4D5D-AB79-F346FD19278A}"/>
          </ac:spMkLst>
        </pc:spChg>
      </pc:sldChg>
      <pc:sldChg chg="add">
        <pc:chgData name="Megan Botes" userId="70568131-745a-489b-b4fe-9e78c579dd6d" providerId="ADAL" clId="{E3DEF142-CC7A-44CA-B5B4-48BABF1A3E75}" dt="2025-10-28T13:28:22.217" v="312"/>
        <pc:sldMkLst>
          <pc:docMk/>
          <pc:sldMk cId="1036202370" sldId="272"/>
        </pc:sldMkLst>
      </pc:sldChg>
      <pc:sldChg chg="addSp delSp add del setBg delDesignElem">
        <pc:chgData name="Megan Botes" userId="70568131-745a-489b-b4fe-9e78c579dd6d" providerId="ADAL" clId="{E3DEF142-CC7A-44CA-B5B4-48BABF1A3E75}" dt="2025-10-28T13:28:22.188" v="311"/>
        <pc:sldMkLst>
          <pc:docMk/>
          <pc:sldMk cId="2933400113" sldId="272"/>
        </pc:sldMkLst>
        <pc:spChg chg="add del">
          <ac:chgData name="Megan Botes" userId="70568131-745a-489b-b4fe-9e78c579dd6d" providerId="ADAL" clId="{E3DEF142-CC7A-44CA-B5B4-48BABF1A3E75}" dt="2025-10-28T13:28:22.188" v="311"/>
          <ac:spMkLst>
            <pc:docMk/>
            <pc:sldMk cId="2933400113" sldId="272"/>
            <ac:spMk id="4103" creationId="{3AFE8227-C443-417B-BA91-520EB1EF4559}"/>
          </ac:spMkLst>
        </pc:spChg>
        <pc:spChg chg="add del">
          <ac:chgData name="Megan Botes" userId="70568131-745a-489b-b4fe-9e78c579dd6d" providerId="ADAL" clId="{E3DEF142-CC7A-44CA-B5B4-48BABF1A3E75}" dt="2025-10-28T13:28:22.188" v="311"/>
          <ac:spMkLst>
            <pc:docMk/>
            <pc:sldMk cId="2933400113" sldId="272"/>
            <ac:spMk id="4105" creationId="{907741FC-B544-4A6E-B831-6789D042333D}"/>
          </ac:spMkLst>
        </pc:spChg>
        <pc:spChg chg="add del">
          <ac:chgData name="Megan Botes" userId="70568131-745a-489b-b4fe-9e78c579dd6d" providerId="ADAL" clId="{E3DEF142-CC7A-44CA-B5B4-48BABF1A3E75}" dt="2025-10-28T13:28:22.188" v="311"/>
          <ac:spMkLst>
            <pc:docMk/>
            <pc:sldMk cId="2933400113" sldId="272"/>
            <ac:spMk id="4107" creationId="{3F0BE7ED-7814-4273-B18A-F26CC0380380}"/>
          </ac:spMkLst>
        </pc:spChg>
      </pc:sldChg>
      <pc:sldChg chg="add">
        <pc:chgData name="Megan Botes" userId="70568131-745a-489b-b4fe-9e78c579dd6d" providerId="ADAL" clId="{E3DEF142-CC7A-44CA-B5B4-48BABF1A3E75}" dt="2025-10-28T13:28:35.629" v="316"/>
        <pc:sldMkLst>
          <pc:docMk/>
          <pc:sldMk cId="3262511125" sldId="273"/>
        </pc:sldMkLst>
      </pc:sldChg>
      <pc:sldChg chg="add del setBg">
        <pc:chgData name="Megan Botes" userId="70568131-745a-489b-b4fe-9e78c579dd6d" providerId="ADAL" clId="{E3DEF142-CC7A-44CA-B5B4-48BABF1A3E75}" dt="2025-10-28T13:28:35.594" v="315"/>
        <pc:sldMkLst>
          <pc:docMk/>
          <pc:sldMk cId="4229709453" sldId="273"/>
        </pc:sldMkLst>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_rels/data3.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ata5.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5" Type="http://schemas.openxmlformats.org/officeDocument/2006/relationships/image" Target="../media/image32.pn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_rels/drawing3.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rawing5.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svg"/><Relationship Id="rId1" Type="http://schemas.openxmlformats.org/officeDocument/2006/relationships/image" Target="../media/image28.png"/><Relationship Id="rId6" Type="http://schemas.openxmlformats.org/officeDocument/2006/relationships/image" Target="../media/image33.svg"/><Relationship Id="rId5" Type="http://schemas.openxmlformats.org/officeDocument/2006/relationships/image" Target="../media/image32.pn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C37E08-47D5-4480-B584-5088E91136E1}"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3D5965C5-6A77-4225-BFB7-FB55C4FCC9D1}">
      <dgm:prSet/>
      <dgm:spPr/>
      <dgm:t>
        <a:bodyPr/>
        <a:lstStyle/>
        <a:p>
          <a:pPr>
            <a:lnSpc>
              <a:spcPct val="100000"/>
            </a:lnSpc>
          </a:pPr>
          <a:r>
            <a:rPr lang="nl-NL" dirty="0"/>
            <a:t>Tyd is 'n vreemde konsep – soms wens ons ons het meer, ander kere voel dit asof ons te veel het.</a:t>
          </a:r>
          <a:endParaRPr lang="en-US" dirty="0"/>
        </a:p>
      </dgm:t>
    </dgm:pt>
    <dgm:pt modelId="{0D9A5DC9-91A2-4F86-85A6-5DAB0631E7C6}" type="parTrans" cxnId="{33DE784A-538D-4EB8-B897-AE8FB78754F8}">
      <dgm:prSet/>
      <dgm:spPr/>
      <dgm:t>
        <a:bodyPr/>
        <a:lstStyle/>
        <a:p>
          <a:endParaRPr lang="en-US"/>
        </a:p>
      </dgm:t>
    </dgm:pt>
    <dgm:pt modelId="{79B11F14-69DF-4794-A43B-61DD80E12319}" type="sibTrans" cxnId="{33DE784A-538D-4EB8-B897-AE8FB78754F8}">
      <dgm:prSet/>
      <dgm:spPr/>
      <dgm:t>
        <a:bodyPr/>
        <a:lstStyle/>
        <a:p>
          <a:endParaRPr lang="en-US"/>
        </a:p>
      </dgm:t>
    </dgm:pt>
    <dgm:pt modelId="{CE35C143-A4D6-4BE9-B87F-BBE9324C94BE}">
      <dgm:prSet/>
      <dgm:spPr/>
      <dgm:t>
        <a:bodyPr/>
        <a:lstStyle/>
        <a:p>
          <a:pPr>
            <a:lnSpc>
              <a:spcPct val="100000"/>
            </a:lnSpc>
          </a:pPr>
          <a:r>
            <a:rPr lang="nl-NL" dirty="0"/>
            <a:t>Dit help ons om gebeure te meet, te vergelyk en te organiseer.</a:t>
          </a:r>
          <a:endParaRPr lang="en-US" dirty="0"/>
        </a:p>
      </dgm:t>
    </dgm:pt>
    <dgm:pt modelId="{FB50580C-9888-4498-AA86-FC600F67E969}" type="parTrans" cxnId="{FE6525E9-C582-45C0-A4B4-8230C84D80AF}">
      <dgm:prSet/>
      <dgm:spPr/>
      <dgm:t>
        <a:bodyPr/>
        <a:lstStyle/>
        <a:p>
          <a:endParaRPr lang="en-US"/>
        </a:p>
      </dgm:t>
    </dgm:pt>
    <dgm:pt modelId="{2D6C587E-213B-4078-AC5D-99311D3FF803}" type="sibTrans" cxnId="{FE6525E9-C582-45C0-A4B4-8230C84D80AF}">
      <dgm:prSet/>
      <dgm:spPr/>
      <dgm:t>
        <a:bodyPr/>
        <a:lstStyle/>
        <a:p>
          <a:endParaRPr lang="en-US"/>
        </a:p>
      </dgm:t>
    </dgm:pt>
    <dgm:pt modelId="{C3A705B3-ED2C-414C-A94F-05946D6BC101}">
      <dgm:prSet/>
      <dgm:spPr/>
      <dgm:t>
        <a:bodyPr/>
        <a:lstStyle/>
        <a:p>
          <a:pPr>
            <a:lnSpc>
              <a:spcPct val="100000"/>
            </a:lnSpc>
          </a:pPr>
          <a:r>
            <a:rPr lang="en-US" b="1" dirty="0"/>
            <a:t>Een </a:t>
          </a:r>
          <a:r>
            <a:rPr lang="en-US" b="1" dirty="0" err="1"/>
            <a:t>dag</a:t>
          </a:r>
          <a:r>
            <a:rPr lang="en-US" b="1" dirty="0"/>
            <a:t> </a:t>
          </a:r>
          <a:r>
            <a:rPr lang="en-US" b="1" dirty="0" err="1"/>
            <a:t>bestaan</a:t>
          </a:r>
          <a:r>
            <a:rPr lang="en-US" b="1" dirty="0"/>
            <a:t> </a:t>
          </a:r>
          <a:r>
            <a:rPr lang="en-US" b="1" dirty="0" err="1"/>
            <a:t>uit</a:t>
          </a:r>
          <a:r>
            <a:rPr lang="en-US" b="1" dirty="0"/>
            <a:t>:</a:t>
          </a:r>
          <a:endParaRPr lang="en-US" dirty="0"/>
        </a:p>
      </dgm:t>
    </dgm:pt>
    <dgm:pt modelId="{51CB0F6A-DD25-4C75-B8F7-4CAD7E55372E}" type="parTrans" cxnId="{F44DF1B3-CCDF-41C0-87A9-6F849D44C330}">
      <dgm:prSet/>
      <dgm:spPr/>
      <dgm:t>
        <a:bodyPr/>
        <a:lstStyle/>
        <a:p>
          <a:endParaRPr lang="en-US"/>
        </a:p>
      </dgm:t>
    </dgm:pt>
    <dgm:pt modelId="{1DD2BE01-10C3-471B-B02B-3EEC4D6429FE}" type="sibTrans" cxnId="{F44DF1B3-CCDF-41C0-87A9-6F849D44C330}">
      <dgm:prSet/>
      <dgm:spPr/>
      <dgm:t>
        <a:bodyPr/>
        <a:lstStyle/>
        <a:p>
          <a:endParaRPr lang="en-US"/>
        </a:p>
      </dgm:t>
    </dgm:pt>
    <dgm:pt modelId="{58D6A8E7-4A7D-4A79-9F64-6EEA2F57C308}">
      <dgm:prSet/>
      <dgm:spPr/>
      <dgm:t>
        <a:bodyPr/>
        <a:lstStyle/>
        <a:p>
          <a:pPr>
            <a:lnSpc>
              <a:spcPct val="100000"/>
            </a:lnSpc>
          </a:pPr>
          <a:r>
            <a:rPr lang="en-US" dirty="0"/>
            <a:t>24 </a:t>
          </a:r>
          <a:r>
            <a:rPr lang="en-US" dirty="0" err="1"/>
            <a:t>uur</a:t>
          </a:r>
          <a:endParaRPr lang="en-US" dirty="0"/>
        </a:p>
      </dgm:t>
    </dgm:pt>
    <dgm:pt modelId="{9930FEA3-0912-4B72-9399-55DAB8F8CD04}" type="parTrans" cxnId="{BFE9DF71-7005-4BA0-BC1D-1C741099BAB1}">
      <dgm:prSet/>
      <dgm:spPr/>
      <dgm:t>
        <a:bodyPr/>
        <a:lstStyle/>
        <a:p>
          <a:endParaRPr lang="en-US"/>
        </a:p>
      </dgm:t>
    </dgm:pt>
    <dgm:pt modelId="{37ABBDC5-C965-4C07-B787-430E72E58782}" type="sibTrans" cxnId="{BFE9DF71-7005-4BA0-BC1D-1C741099BAB1}">
      <dgm:prSet/>
      <dgm:spPr/>
      <dgm:t>
        <a:bodyPr/>
        <a:lstStyle/>
        <a:p>
          <a:endParaRPr lang="en-US"/>
        </a:p>
      </dgm:t>
    </dgm:pt>
    <dgm:pt modelId="{4E500370-D3A5-4052-9DB0-40A26C1756AE}">
      <dgm:prSet/>
      <dgm:spPr/>
      <dgm:t>
        <a:bodyPr/>
        <a:lstStyle/>
        <a:p>
          <a:pPr>
            <a:lnSpc>
              <a:spcPct val="100000"/>
            </a:lnSpc>
          </a:pPr>
          <a:r>
            <a:rPr lang="en-US" dirty="0"/>
            <a:t>1 440 minute</a:t>
          </a:r>
        </a:p>
      </dgm:t>
    </dgm:pt>
    <dgm:pt modelId="{93951858-FF30-4A52-B44B-8C3F3C531DAB}" type="parTrans" cxnId="{EC3BDC92-2BFA-4383-A7CE-AA102867865E}">
      <dgm:prSet/>
      <dgm:spPr/>
      <dgm:t>
        <a:bodyPr/>
        <a:lstStyle/>
        <a:p>
          <a:endParaRPr lang="en-US"/>
        </a:p>
      </dgm:t>
    </dgm:pt>
    <dgm:pt modelId="{BFBFEEA4-BA84-4710-813C-8D4D8044178F}" type="sibTrans" cxnId="{EC3BDC92-2BFA-4383-A7CE-AA102867865E}">
      <dgm:prSet/>
      <dgm:spPr/>
      <dgm:t>
        <a:bodyPr/>
        <a:lstStyle/>
        <a:p>
          <a:endParaRPr lang="en-US"/>
        </a:p>
      </dgm:t>
    </dgm:pt>
    <dgm:pt modelId="{0CF04075-C006-4F85-BF39-C5A62035F91B}">
      <dgm:prSet/>
      <dgm:spPr/>
      <dgm:t>
        <a:bodyPr/>
        <a:lstStyle/>
        <a:p>
          <a:pPr>
            <a:lnSpc>
              <a:spcPct val="100000"/>
            </a:lnSpc>
          </a:pPr>
          <a:r>
            <a:rPr lang="en-US" dirty="0"/>
            <a:t>86 400 </a:t>
          </a:r>
          <a:r>
            <a:rPr lang="en-US" dirty="0" err="1"/>
            <a:t>sekondes</a:t>
          </a:r>
          <a:endParaRPr lang="en-US" dirty="0"/>
        </a:p>
      </dgm:t>
    </dgm:pt>
    <dgm:pt modelId="{96DE0CB7-AFF0-45BD-8E6A-BE9923CC1476}" type="parTrans" cxnId="{D7A2EB4C-DB74-4F07-A4F4-AFFF87B6920C}">
      <dgm:prSet/>
      <dgm:spPr/>
      <dgm:t>
        <a:bodyPr/>
        <a:lstStyle/>
        <a:p>
          <a:endParaRPr lang="en-US"/>
        </a:p>
      </dgm:t>
    </dgm:pt>
    <dgm:pt modelId="{6665CE31-CAE3-422B-A686-A5FC845654BD}" type="sibTrans" cxnId="{D7A2EB4C-DB74-4F07-A4F4-AFFF87B6920C}">
      <dgm:prSet/>
      <dgm:spPr/>
      <dgm:t>
        <a:bodyPr/>
        <a:lstStyle/>
        <a:p>
          <a:endParaRPr lang="en-US"/>
        </a:p>
      </dgm:t>
    </dgm:pt>
    <dgm:pt modelId="{D3190DAA-D7CB-44AF-8735-CFDE20E25E30}">
      <dgm:prSet/>
      <dgm:spPr/>
      <dgm:t>
        <a:bodyPr/>
        <a:lstStyle/>
        <a:p>
          <a:pPr>
            <a:lnSpc>
              <a:spcPct val="100000"/>
            </a:lnSpc>
          </a:pPr>
          <a:r>
            <a:rPr lang="nl-NL" dirty="0"/>
            <a:t>Dit klink na baie, maar is dit regtig?</a:t>
          </a:r>
          <a:endParaRPr lang="en-US" dirty="0"/>
        </a:p>
      </dgm:t>
    </dgm:pt>
    <dgm:pt modelId="{32B53F6B-502E-4716-89B2-B15A57D53441}" type="parTrans" cxnId="{4F0AF38D-7AC4-46AA-8333-49A516512552}">
      <dgm:prSet/>
      <dgm:spPr/>
      <dgm:t>
        <a:bodyPr/>
        <a:lstStyle/>
        <a:p>
          <a:endParaRPr lang="en-US"/>
        </a:p>
      </dgm:t>
    </dgm:pt>
    <dgm:pt modelId="{AF67C17F-2ED4-4472-A52C-CD5C06D7C31F}" type="sibTrans" cxnId="{4F0AF38D-7AC4-46AA-8333-49A516512552}">
      <dgm:prSet/>
      <dgm:spPr/>
      <dgm:t>
        <a:bodyPr/>
        <a:lstStyle/>
        <a:p>
          <a:endParaRPr lang="en-US"/>
        </a:p>
      </dgm:t>
    </dgm:pt>
    <dgm:pt modelId="{8011DD86-D4C7-4133-AFC3-8D5186663A13}">
      <dgm:prSet/>
      <dgm:spPr/>
      <dgm:t>
        <a:bodyPr/>
        <a:lstStyle/>
        <a:p>
          <a:pPr>
            <a:lnSpc>
              <a:spcPct val="100000"/>
            </a:lnSpc>
          </a:pPr>
          <a:r>
            <a:rPr lang="nl-NL" dirty="0"/>
            <a:t>Ons kry almal dieselfde 24 uur – so hoekom bereik sommige mense meer?</a:t>
          </a:r>
          <a:endParaRPr lang="en-US" dirty="0"/>
        </a:p>
      </dgm:t>
    </dgm:pt>
    <dgm:pt modelId="{AEF10BB7-4244-4297-BE20-5AFF1A0CAF70}" type="parTrans" cxnId="{5445D432-9638-43C4-8039-8A2E7BB960EA}">
      <dgm:prSet/>
      <dgm:spPr/>
      <dgm:t>
        <a:bodyPr/>
        <a:lstStyle/>
        <a:p>
          <a:endParaRPr lang="en-US"/>
        </a:p>
      </dgm:t>
    </dgm:pt>
    <dgm:pt modelId="{0E5F85D2-3261-47F0-BB9D-90BE3A245443}" type="sibTrans" cxnId="{5445D432-9638-43C4-8039-8A2E7BB960EA}">
      <dgm:prSet/>
      <dgm:spPr/>
      <dgm:t>
        <a:bodyPr/>
        <a:lstStyle/>
        <a:p>
          <a:endParaRPr lang="en-US"/>
        </a:p>
      </dgm:t>
    </dgm:pt>
    <dgm:pt modelId="{0FCAAD86-FA93-4188-9DE8-BDAF7697BA15}">
      <dgm:prSet/>
      <dgm:spPr/>
      <dgm:t>
        <a:bodyPr/>
        <a:lstStyle/>
        <a:p>
          <a:pPr>
            <a:lnSpc>
              <a:spcPct val="100000"/>
            </a:lnSpc>
          </a:pPr>
          <a:r>
            <a:rPr lang="nl-NL" dirty="0"/>
            <a:t>Watter aktiwiteite help hulle om tyd meer effektief te gebruik?</a:t>
          </a:r>
          <a:endParaRPr lang="en-US" dirty="0"/>
        </a:p>
      </dgm:t>
    </dgm:pt>
    <dgm:pt modelId="{EE0FBC8A-61CF-4195-9C82-A4E1AE14D163}" type="parTrans" cxnId="{0719C0AB-5D9B-4A8B-B156-89E7547B10AB}">
      <dgm:prSet/>
      <dgm:spPr/>
      <dgm:t>
        <a:bodyPr/>
        <a:lstStyle/>
        <a:p>
          <a:endParaRPr lang="en-US"/>
        </a:p>
      </dgm:t>
    </dgm:pt>
    <dgm:pt modelId="{E55B524E-5374-4422-AAA8-28037A912760}" type="sibTrans" cxnId="{0719C0AB-5D9B-4A8B-B156-89E7547B10AB}">
      <dgm:prSet/>
      <dgm:spPr/>
      <dgm:t>
        <a:bodyPr/>
        <a:lstStyle/>
        <a:p>
          <a:endParaRPr lang="en-US"/>
        </a:p>
      </dgm:t>
    </dgm:pt>
    <dgm:pt modelId="{E709DB5C-0CC9-4944-B515-0F4BED193BE9}" type="pres">
      <dgm:prSet presAssocID="{06C37E08-47D5-4480-B584-5088E91136E1}" presName="root" presStyleCnt="0">
        <dgm:presLayoutVars>
          <dgm:dir/>
          <dgm:resizeHandles val="exact"/>
        </dgm:presLayoutVars>
      </dgm:prSet>
      <dgm:spPr/>
    </dgm:pt>
    <dgm:pt modelId="{7B46F458-5B2C-45B3-ABC0-71F5E05145EA}" type="pres">
      <dgm:prSet presAssocID="{3D5965C5-6A77-4225-BFB7-FB55C4FCC9D1}" presName="compNode" presStyleCnt="0"/>
      <dgm:spPr/>
    </dgm:pt>
    <dgm:pt modelId="{1ADDB57E-A8D6-4755-B46F-4CD2DEB531CA}" type="pres">
      <dgm:prSet presAssocID="{3D5965C5-6A77-4225-BFB7-FB55C4FCC9D1}" presName="bgRect" presStyleLbl="bgShp" presStyleIdx="0" presStyleCnt="5"/>
      <dgm:spPr/>
    </dgm:pt>
    <dgm:pt modelId="{141F820A-3D2D-4789-A6DF-8B970A4AB607}" type="pres">
      <dgm:prSet presAssocID="{3D5965C5-6A77-4225-BFB7-FB55C4FCC9D1}"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evil Face Outline"/>
        </a:ext>
      </dgm:extLst>
    </dgm:pt>
    <dgm:pt modelId="{E90A020D-19AA-476B-9A9B-5A98A796FE99}" type="pres">
      <dgm:prSet presAssocID="{3D5965C5-6A77-4225-BFB7-FB55C4FCC9D1}" presName="spaceRect" presStyleCnt="0"/>
      <dgm:spPr/>
    </dgm:pt>
    <dgm:pt modelId="{76663050-49C9-4EA8-8060-C65171993A2D}" type="pres">
      <dgm:prSet presAssocID="{3D5965C5-6A77-4225-BFB7-FB55C4FCC9D1}" presName="parTx" presStyleLbl="revTx" presStyleIdx="0" presStyleCnt="6">
        <dgm:presLayoutVars>
          <dgm:chMax val="0"/>
          <dgm:chPref val="0"/>
        </dgm:presLayoutVars>
      </dgm:prSet>
      <dgm:spPr/>
    </dgm:pt>
    <dgm:pt modelId="{1E9A36EB-0270-4445-8254-7851EB9B20C0}" type="pres">
      <dgm:prSet presAssocID="{79B11F14-69DF-4794-A43B-61DD80E12319}" presName="sibTrans" presStyleCnt="0"/>
      <dgm:spPr/>
    </dgm:pt>
    <dgm:pt modelId="{76058962-C2E1-40F0-9EA7-C797AE267406}" type="pres">
      <dgm:prSet presAssocID="{CE35C143-A4D6-4BE9-B87F-BBE9324C94BE}" presName="compNode" presStyleCnt="0"/>
      <dgm:spPr/>
    </dgm:pt>
    <dgm:pt modelId="{7322ACDE-0EA6-43C6-9FC3-268B4542DBF1}" type="pres">
      <dgm:prSet presAssocID="{CE35C143-A4D6-4BE9-B87F-BBE9324C94BE}" presName="bgRect" presStyleLbl="bgShp" presStyleIdx="1" presStyleCnt="5"/>
      <dgm:spPr/>
    </dgm:pt>
    <dgm:pt modelId="{7D712AB4-E647-48C9-A5BE-F58EE48C5A48}" type="pres">
      <dgm:prSet presAssocID="{CE35C143-A4D6-4BE9-B87F-BBE9324C94BE}"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alculator"/>
        </a:ext>
      </dgm:extLst>
    </dgm:pt>
    <dgm:pt modelId="{7B51CDDE-A2BC-43C6-9AB2-C67550F48A58}" type="pres">
      <dgm:prSet presAssocID="{CE35C143-A4D6-4BE9-B87F-BBE9324C94BE}" presName="spaceRect" presStyleCnt="0"/>
      <dgm:spPr/>
    </dgm:pt>
    <dgm:pt modelId="{E2F4C009-7510-4A70-B33A-C11E963504CC}" type="pres">
      <dgm:prSet presAssocID="{CE35C143-A4D6-4BE9-B87F-BBE9324C94BE}" presName="parTx" presStyleLbl="revTx" presStyleIdx="1" presStyleCnt="6">
        <dgm:presLayoutVars>
          <dgm:chMax val="0"/>
          <dgm:chPref val="0"/>
        </dgm:presLayoutVars>
      </dgm:prSet>
      <dgm:spPr/>
    </dgm:pt>
    <dgm:pt modelId="{F0F96EA3-978E-4D35-94B2-0D01F92FCDB5}" type="pres">
      <dgm:prSet presAssocID="{2D6C587E-213B-4078-AC5D-99311D3FF803}" presName="sibTrans" presStyleCnt="0"/>
      <dgm:spPr/>
    </dgm:pt>
    <dgm:pt modelId="{DA880135-01F4-49B8-8E78-F4499E01491A}" type="pres">
      <dgm:prSet presAssocID="{C3A705B3-ED2C-414C-A94F-05946D6BC101}" presName="compNode" presStyleCnt="0"/>
      <dgm:spPr/>
    </dgm:pt>
    <dgm:pt modelId="{5B19B8B4-BFFC-414D-9DEB-EAF184C3A599}" type="pres">
      <dgm:prSet presAssocID="{C3A705B3-ED2C-414C-A94F-05946D6BC101}" presName="bgRect" presStyleLbl="bgShp" presStyleIdx="2" presStyleCnt="5"/>
      <dgm:spPr/>
    </dgm:pt>
    <dgm:pt modelId="{D6B28C8D-3D95-4DDD-ABCB-9AC40B7064CB}" type="pres">
      <dgm:prSet presAssocID="{C3A705B3-ED2C-414C-A94F-05946D6BC101}"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Ear"/>
        </a:ext>
      </dgm:extLst>
    </dgm:pt>
    <dgm:pt modelId="{4718105C-9B1C-4F6B-A0D9-79BC0EB2453C}" type="pres">
      <dgm:prSet presAssocID="{C3A705B3-ED2C-414C-A94F-05946D6BC101}" presName="spaceRect" presStyleCnt="0"/>
      <dgm:spPr/>
    </dgm:pt>
    <dgm:pt modelId="{41FB5958-60C4-4654-95CD-1CB7E8A273C1}" type="pres">
      <dgm:prSet presAssocID="{C3A705B3-ED2C-414C-A94F-05946D6BC101}" presName="parTx" presStyleLbl="revTx" presStyleIdx="2" presStyleCnt="6">
        <dgm:presLayoutVars>
          <dgm:chMax val="0"/>
          <dgm:chPref val="0"/>
        </dgm:presLayoutVars>
      </dgm:prSet>
      <dgm:spPr/>
    </dgm:pt>
    <dgm:pt modelId="{5F8E9176-5FE1-451A-8CF1-F396CFC57662}" type="pres">
      <dgm:prSet presAssocID="{C3A705B3-ED2C-414C-A94F-05946D6BC101}" presName="desTx" presStyleLbl="revTx" presStyleIdx="3" presStyleCnt="6">
        <dgm:presLayoutVars/>
      </dgm:prSet>
      <dgm:spPr/>
    </dgm:pt>
    <dgm:pt modelId="{2A4CBCFC-450E-472C-B7E9-473E884240BC}" type="pres">
      <dgm:prSet presAssocID="{1DD2BE01-10C3-471B-B02B-3EEC4D6429FE}" presName="sibTrans" presStyleCnt="0"/>
      <dgm:spPr/>
    </dgm:pt>
    <dgm:pt modelId="{BAA779A1-8AFE-4CCF-87DB-A8771447E2F7}" type="pres">
      <dgm:prSet presAssocID="{8011DD86-D4C7-4133-AFC3-8D5186663A13}" presName="compNode" presStyleCnt="0"/>
      <dgm:spPr/>
    </dgm:pt>
    <dgm:pt modelId="{B8D6E273-6A4D-4329-9AE0-852BF9805DD0}" type="pres">
      <dgm:prSet presAssocID="{8011DD86-D4C7-4133-AFC3-8D5186663A13}" presName="bgRect" presStyleLbl="bgShp" presStyleIdx="3" presStyleCnt="5"/>
      <dgm:spPr/>
    </dgm:pt>
    <dgm:pt modelId="{FFDA0EB1-3836-4295-A3D5-4346DFF1A8D2}" type="pres">
      <dgm:prSet presAssocID="{8011DD86-D4C7-4133-AFC3-8D5186663A13}"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Group of People"/>
        </a:ext>
      </dgm:extLst>
    </dgm:pt>
    <dgm:pt modelId="{5EB308C5-A881-4E31-B52D-9F0899F3CA06}" type="pres">
      <dgm:prSet presAssocID="{8011DD86-D4C7-4133-AFC3-8D5186663A13}" presName="spaceRect" presStyleCnt="0"/>
      <dgm:spPr/>
    </dgm:pt>
    <dgm:pt modelId="{F9E0C8FF-7DD2-49BB-BD74-71653412C92D}" type="pres">
      <dgm:prSet presAssocID="{8011DD86-D4C7-4133-AFC3-8D5186663A13}" presName="parTx" presStyleLbl="revTx" presStyleIdx="4" presStyleCnt="6">
        <dgm:presLayoutVars>
          <dgm:chMax val="0"/>
          <dgm:chPref val="0"/>
        </dgm:presLayoutVars>
      </dgm:prSet>
      <dgm:spPr/>
    </dgm:pt>
    <dgm:pt modelId="{5F3E5E94-7ED4-4ED6-BC1A-2F7E3D1C0F26}" type="pres">
      <dgm:prSet presAssocID="{0E5F85D2-3261-47F0-BB9D-90BE3A245443}" presName="sibTrans" presStyleCnt="0"/>
      <dgm:spPr/>
    </dgm:pt>
    <dgm:pt modelId="{55945299-AE2F-40B0-8E99-30445B89B3BD}" type="pres">
      <dgm:prSet presAssocID="{0FCAAD86-FA93-4188-9DE8-BDAF7697BA15}" presName="compNode" presStyleCnt="0"/>
      <dgm:spPr/>
    </dgm:pt>
    <dgm:pt modelId="{318A8C0C-5C70-4DC7-93D9-E07667592523}" type="pres">
      <dgm:prSet presAssocID="{0FCAAD86-FA93-4188-9DE8-BDAF7697BA15}" presName="bgRect" presStyleLbl="bgShp" presStyleIdx="4" presStyleCnt="5"/>
      <dgm:spPr/>
    </dgm:pt>
    <dgm:pt modelId="{A3D6F84F-06B1-4485-A615-1FF7A45FAAE5}" type="pres">
      <dgm:prSet presAssocID="{0FCAAD86-FA93-4188-9DE8-BDAF7697BA15}"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Clock"/>
        </a:ext>
      </dgm:extLst>
    </dgm:pt>
    <dgm:pt modelId="{2C8C3E9F-468D-46BC-BF34-5EF31EFDA5E9}" type="pres">
      <dgm:prSet presAssocID="{0FCAAD86-FA93-4188-9DE8-BDAF7697BA15}" presName="spaceRect" presStyleCnt="0"/>
      <dgm:spPr/>
    </dgm:pt>
    <dgm:pt modelId="{F1181939-C7CD-4E62-8001-49F1E74A10FC}" type="pres">
      <dgm:prSet presAssocID="{0FCAAD86-FA93-4188-9DE8-BDAF7697BA15}" presName="parTx" presStyleLbl="revTx" presStyleIdx="5" presStyleCnt="6">
        <dgm:presLayoutVars>
          <dgm:chMax val="0"/>
          <dgm:chPref val="0"/>
        </dgm:presLayoutVars>
      </dgm:prSet>
      <dgm:spPr/>
    </dgm:pt>
  </dgm:ptLst>
  <dgm:cxnLst>
    <dgm:cxn modelId="{5445D432-9638-43C4-8039-8A2E7BB960EA}" srcId="{06C37E08-47D5-4480-B584-5088E91136E1}" destId="{8011DD86-D4C7-4133-AFC3-8D5186663A13}" srcOrd="3" destOrd="0" parTransId="{AEF10BB7-4244-4297-BE20-5AFF1A0CAF70}" sibTransId="{0E5F85D2-3261-47F0-BB9D-90BE3A245443}"/>
    <dgm:cxn modelId="{0A782743-55B7-4026-A0A9-F12394AEDE88}" type="presOf" srcId="{4E500370-D3A5-4052-9DB0-40A26C1756AE}" destId="{5F8E9176-5FE1-451A-8CF1-F396CFC57662}" srcOrd="0" destOrd="1" presId="urn:microsoft.com/office/officeart/2018/2/layout/IconVerticalSolidList"/>
    <dgm:cxn modelId="{33DE784A-538D-4EB8-B897-AE8FB78754F8}" srcId="{06C37E08-47D5-4480-B584-5088E91136E1}" destId="{3D5965C5-6A77-4225-BFB7-FB55C4FCC9D1}" srcOrd="0" destOrd="0" parTransId="{0D9A5DC9-91A2-4F86-85A6-5DAB0631E7C6}" sibTransId="{79B11F14-69DF-4794-A43B-61DD80E12319}"/>
    <dgm:cxn modelId="{0C16794C-BC5F-4DE6-A861-CFB6835628BF}" type="presOf" srcId="{D3190DAA-D7CB-44AF-8735-CFDE20E25E30}" destId="{5F8E9176-5FE1-451A-8CF1-F396CFC57662}" srcOrd="0" destOrd="3" presId="urn:microsoft.com/office/officeart/2018/2/layout/IconVerticalSolidList"/>
    <dgm:cxn modelId="{D7A2EB4C-DB74-4F07-A4F4-AFFF87B6920C}" srcId="{C3A705B3-ED2C-414C-A94F-05946D6BC101}" destId="{0CF04075-C006-4F85-BF39-C5A62035F91B}" srcOrd="2" destOrd="0" parTransId="{96DE0CB7-AFF0-45BD-8E6A-BE9923CC1476}" sibTransId="{6665CE31-CAE3-422B-A686-A5FC845654BD}"/>
    <dgm:cxn modelId="{2F4EFA4C-C2C0-4621-AB00-6E7B56A61DEE}" type="presOf" srcId="{0CF04075-C006-4F85-BF39-C5A62035F91B}" destId="{5F8E9176-5FE1-451A-8CF1-F396CFC57662}" srcOrd="0" destOrd="2" presId="urn:microsoft.com/office/officeart/2018/2/layout/IconVerticalSolidList"/>
    <dgm:cxn modelId="{BFE9DF71-7005-4BA0-BC1D-1C741099BAB1}" srcId="{C3A705B3-ED2C-414C-A94F-05946D6BC101}" destId="{58D6A8E7-4A7D-4A79-9F64-6EEA2F57C308}" srcOrd="0" destOrd="0" parTransId="{9930FEA3-0912-4B72-9399-55DAB8F8CD04}" sibTransId="{37ABBDC5-C965-4C07-B787-430E72E58782}"/>
    <dgm:cxn modelId="{8DC19558-D22C-4EFC-B400-66898150308D}" type="presOf" srcId="{8011DD86-D4C7-4133-AFC3-8D5186663A13}" destId="{F9E0C8FF-7DD2-49BB-BD74-71653412C92D}" srcOrd="0" destOrd="0" presId="urn:microsoft.com/office/officeart/2018/2/layout/IconVerticalSolidList"/>
    <dgm:cxn modelId="{4F0AF38D-7AC4-46AA-8333-49A516512552}" srcId="{C3A705B3-ED2C-414C-A94F-05946D6BC101}" destId="{D3190DAA-D7CB-44AF-8735-CFDE20E25E30}" srcOrd="3" destOrd="0" parTransId="{32B53F6B-502E-4716-89B2-B15A57D53441}" sibTransId="{AF67C17F-2ED4-4472-A52C-CD5C06D7C31F}"/>
    <dgm:cxn modelId="{EC3BDC92-2BFA-4383-A7CE-AA102867865E}" srcId="{C3A705B3-ED2C-414C-A94F-05946D6BC101}" destId="{4E500370-D3A5-4052-9DB0-40A26C1756AE}" srcOrd="1" destOrd="0" parTransId="{93951858-FF30-4A52-B44B-8C3F3C531DAB}" sibTransId="{BFBFEEA4-BA84-4710-813C-8D4D8044178F}"/>
    <dgm:cxn modelId="{A0FAA698-AFC8-40D9-A073-F6F6903A0AB3}" type="presOf" srcId="{CE35C143-A4D6-4BE9-B87F-BBE9324C94BE}" destId="{E2F4C009-7510-4A70-B33A-C11E963504CC}" srcOrd="0" destOrd="0" presId="urn:microsoft.com/office/officeart/2018/2/layout/IconVerticalSolidList"/>
    <dgm:cxn modelId="{0719C0AB-5D9B-4A8B-B156-89E7547B10AB}" srcId="{06C37E08-47D5-4480-B584-5088E91136E1}" destId="{0FCAAD86-FA93-4188-9DE8-BDAF7697BA15}" srcOrd="4" destOrd="0" parTransId="{EE0FBC8A-61CF-4195-9C82-A4E1AE14D163}" sibTransId="{E55B524E-5374-4422-AAA8-28037A912760}"/>
    <dgm:cxn modelId="{3BECC4B3-BF9D-44A7-BE6C-983A36361130}" type="presOf" srcId="{3D5965C5-6A77-4225-BFB7-FB55C4FCC9D1}" destId="{76663050-49C9-4EA8-8060-C65171993A2D}" srcOrd="0" destOrd="0" presId="urn:microsoft.com/office/officeart/2018/2/layout/IconVerticalSolidList"/>
    <dgm:cxn modelId="{F44DF1B3-CCDF-41C0-87A9-6F849D44C330}" srcId="{06C37E08-47D5-4480-B584-5088E91136E1}" destId="{C3A705B3-ED2C-414C-A94F-05946D6BC101}" srcOrd="2" destOrd="0" parTransId="{51CB0F6A-DD25-4C75-B8F7-4CAD7E55372E}" sibTransId="{1DD2BE01-10C3-471B-B02B-3EEC4D6429FE}"/>
    <dgm:cxn modelId="{EC7D24C3-6002-4127-BD41-B20DBAA40353}" type="presOf" srcId="{0FCAAD86-FA93-4188-9DE8-BDAF7697BA15}" destId="{F1181939-C7CD-4E62-8001-49F1E74A10FC}" srcOrd="0" destOrd="0" presId="urn:microsoft.com/office/officeart/2018/2/layout/IconVerticalSolidList"/>
    <dgm:cxn modelId="{7C9AEFC5-3053-4794-9DA2-2106B02B13B4}" type="presOf" srcId="{C3A705B3-ED2C-414C-A94F-05946D6BC101}" destId="{41FB5958-60C4-4654-95CD-1CB7E8A273C1}" srcOrd="0" destOrd="0" presId="urn:microsoft.com/office/officeart/2018/2/layout/IconVerticalSolidList"/>
    <dgm:cxn modelId="{26AD69D7-50C0-44C7-96F4-05FE772381A9}" type="presOf" srcId="{06C37E08-47D5-4480-B584-5088E91136E1}" destId="{E709DB5C-0CC9-4944-B515-0F4BED193BE9}" srcOrd="0" destOrd="0" presId="urn:microsoft.com/office/officeart/2018/2/layout/IconVerticalSolidList"/>
    <dgm:cxn modelId="{FE6525E9-C582-45C0-A4B4-8230C84D80AF}" srcId="{06C37E08-47D5-4480-B584-5088E91136E1}" destId="{CE35C143-A4D6-4BE9-B87F-BBE9324C94BE}" srcOrd="1" destOrd="0" parTransId="{FB50580C-9888-4498-AA86-FC600F67E969}" sibTransId="{2D6C587E-213B-4078-AC5D-99311D3FF803}"/>
    <dgm:cxn modelId="{C2358EF4-232C-4B91-BCC9-884A8DDB609F}" type="presOf" srcId="{58D6A8E7-4A7D-4A79-9F64-6EEA2F57C308}" destId="{5F8E9176-5FE1-451A-8CF1-F396CFC57662}" srcOrd="0" destOrd="0" presId="urn:microsoft.com/office/officeart/2018/2/layout/IconVerticalSolidList"/>
    <dgm:cxn modelId="{DE7C1BE2-9143-4EDC-A280-EDC7BBB230E1}" type="presParOf" srcId="{E709DB5C-0CC9-4944-B515-0F4BED193BE9}" destId="{7B46F458-5B2C-45B3-ABC0-71F5E05145EA}" srcOrd="0" destOrd="0" presId="urn:microsoft.com/office/officeart/2018/2/layout/IconVerticalSolidList"/>
    <dgm:cxn modelId="{3A10A624-E33A-4A08-8F5F-7C349A3A7590}" type="presParOf" srcId="{7B46F458-5B2C-45B3-ABC0-71F5E05145EA}" destId="{1ADDB57E-A8D6-4755-B46F-4CD2DEB531CA}" srcOrd="0" destOrd="0" presId="urn:microsoft.com/office/officeart/2018/2/layout/IconVerticalSolidList"/>
    <dgm:cxn modelId="{8C9E0346-9F3A-4540-B9CF-E57A8DB52CE1}" type="presParOf" srcId="{7B46F458-5B2C-45B3-ABC0-71F5E05145EA}" destId="{141F820A-3D2D-4789-A6DF-8B970A4AB607}" srcOrd="1" destOrd="0" presId="urn:microsoft.com/office/officeart/2018/2/layout/IconVerticalSolidList"/>
    <dgm:cxn modelId="{DF1A2CF4-9191-46ED-81A6-7EFDA02FB867}" type="presParOf" srcId="{7B46F458-5B2C-45B3-ABC0-71F5E05145EA}" destId="{E90A020D-19AA-476B-9A9B-5A98A796FE99}" srcOrd="2" destOrd="0" presId="urn:microsoft.com/office/officeart/2018/2/layout/IconVerticalSolidList"/>
    <dgm:cxn modelId="{B9461058-95E2-44DE-AE12-AD3DD28B31E6}" type="presParOf" srcId="{7B46F458-5B2C-45B3-ABC0-71F5E05145EA}" destId="{76663050-49C9-4EA8-8060-C65171993A2D}" srcOrd="3" destOrd="0" presId="urn:microsoft.com/office/officeart/2018/2/layout/IconVerticalSolidList"/>
    <dgm:cxn modelId="{2DDBC3CC-5259-47C7-944E-F5BF6787E149}" type="presParOf" srcId="{E709DB5C-0CC9-4944-B515-0F4BED193BE9}" destId="{1E9A36EB-0270-4445-8254-7851EB9B20C0}" srcOrd="1" destOrd="0" presId="urn:microsoft.com/office/officeart/2018/2/layout/IconVerticalSolidList"/>
    <dgm:cxn modelId="{38AB508A-BDB3-47D5-9C07-464CA01B5536}" type="presParOf" srcId="{E709DB5C-0CC9-4944-B515-0F4BED193BE9}" destId="{76058962-C2E1-40F0-9EA7-C797AE267406}" srcOrd="2" destOrd="0" presId="urn:microsoft.com/office/officeart/2018/2/layout/IconVerticalSolidList"/>
    <dgm:cxn modelId="{142C75BF-FC70-4A11-8D58-982C73EBD272}" type="presParOf" srcId="{76058962-C2E1-40F0-9EA7-C797AE267406}" destId="{7322ACDE-0EA6-43C6-9FC3-268B4542DBF1}" srcOrd="0" destOrd="0" presId="urn:microsoft.com/office/officeart/2018/2/layout/IconVerticalSolidList"/>
    <dgm:cxn modelId="{BD9F13E3-1011-4AD7-B775-FD8CCDB7A587}" type="presParOf" srcId="{76058962-C2E1-40F0-9EA7-C797AE267406}" destId="{7D712AB4-E647-48C9-A5BE-F58EE48C5A48}" srcOrd="1" destOrd="0" presId="urn:microsoft.com/office/officeart/2018/2/layout/IconVerticalSolidList"/>
    <dgm:cxn modelId="{3072CA2C-159D-4E10-B698-0E69651BCFCA}" type="presParOf" srcId="{76058962-C2E1-40F0-9EA7-C797AE267406}" destId="{7B51CDDE-A2BC-43C6-9AB2-C67550F48A58}" srcOrd="2" destOrd="0" presId="urn:microsoft.com/office/officeart/2018/2/layout/IconVerticalSolidList"/>
    <dgm:cxn modelId="{7E35A939-7188-4238-B019-456ECA6CBFB2}" type="presParOf" srcId="{76058962-C2E1-40F0-9EA7-C797AE267406}" destId="{E2F4C009-7510-4A70-B33A-C11E963504CC}" srcOrd="3" destOrd="0" presId="urn:microsoft.com/office/officeart/2018/2/layout/IconVerticalSolidList"/>
    <dgm:cxn modelId="{DCAC5C7B-EFC7-4705-A87D-A96D5F0B81A5}" type="presParOf" srcId="{E709DB5C-0CC9-4944-B515-0F4BED193BE9}" destId="{F0F96EA3-978E-4D35-94B2-0D01F92FCDB5}" srcOrd="3" destOrd="0" presId="urn:microsoft.com/office/officeart/2018/2/layout/IconVerticalSolidList"/>
    <dgm:cxn modelId="{5A5E93BF-0AC5-40A2-9305-F0FD4A8F0137}" type="presParOf" srcId="{E709DB5C-0CC9-4944-B515-0F4BED193BE9}" destId="{DA880135-01F4-49B8-8E78-F4499E01491A}" srcOrd="4" destOrd="0" presId="urn:microsoft.com/office/officeart/2018/2/layout/IconVerticalSolidList"/>
    <dgm:cxn modelId="{A4F4B6C0-E8B8-4766-960A-D2E4971379FC}" type="presParOf" srcId="{DA880135-01F4-49B8-8E78-F4499E01491A}" destId="{5B19B8B4-BFFC-414D-9DEB-EAF184C3A599}" srcOrd="0" destOrd="0" presId="urn:microsoft.com/office/officeart/2018/2/layout/IconVerticalSolidList"/>
    <dgm:cxn modelId="{FC1F734A-8E60-4402-BAE0-72C51E869105}" type="presParOf" srcId="{DA880135-01F4-49B8-8E78-F4499E01491A}" destId="{D6B28C8D-3D95-4DDD-ABCB-9AC40B7064CB}" srcOrd="1" destOrd="0" presId="urn:microsoft.com/office/officeart/2018/2/layout/IconVerticalSolidList"/>
    <dgm:cxn modelId="{43BE9622-27B4-4B3E-8841-09374D54C506}" type="presParOf" srcId="{DA880135-01F4-49B8-8E78-F4499E01491A}" destId="{4718105C-9B1C-4F6B-A0D9-79BC0EB2453C}" srcOrd="2" destOrd="0" presId="urn:microsoft.com/office/officeart/2018/2/layout/IconVerticalSolidList"/>
    <dgm:cxn modelId="{101CC89E-8969-4D0D-9627-B9AB3A3D6777}" type="presParOf" srcId="{DA880135-01F4-49B8-8E78-F4499E01491A}" destId="{41FB5958-60C4-4654-95CD-1CB7E8A273C1}" srcOrd="3" destOrd="0" presId="urn:microsoft.com/office/officeart/2018/2/layout/IconVerticalSolidList"/>
    <dgm:cxn modelId="{39AFAB74-159A-4EDC-AD11-F44401A69E9D}" type="presParOf" srcId="{DA880135-01F4-49B8-8E78-F4499E01491A}" destId="{5F8E9176-5FE1-451A-8CF1-F396CFC57662}" srcOrd="4" destOrd="0" presId="urn:microsoft.com/office/officeart/2018/2/layout/IconVerticalSolidList"/>
    <dgm:cxn modelId="{0982C5EC-C5CF-43CF-93BF-58D769EB93B0}" type="presParOf" srcId="{E709DB5C-0CC9-4944-B515-0F4BED193BE9}" destId="{2A4CBCFC-450E-472C-B7E9-473E884240BC}" srcOrd="5" destOrd="0" presId="urn:microsoft.com/office/officeart/2018/2/layout/IconVerticalSolidList"/>
    <dgm:cxn modelId="{73790FB4-5482-457C-8CE7-70D70E21E7F2}" type="presParOf" srcId="{E709DB5C-0CC9-4944-B515-0F4BED193BE9}" destId="{BAA779A1-8AFE-4CCF-87DB-A8771447E2F7}" srcOrd="6" destOrd="0" presId="urn:microsoft.com/office/officeart/2018/2/layout/IconVerticalSolidList"/>
    <dgm:cxn modelId="{7780D416-18E2-4C35-9BA5-D9884FCE6BBC}" type="presParOf" srcId="{BAA779A1-8AFE-4CCF-87DB-A8771447E2F7}" destId="{B8D6E273-6A4D-4329-9AE0-852BF9805DD0}" srcOrd="0" destOrd="0" presId="urn:microsoft.com/office/officeart/2018/2/layout/IconVerticalSolidList"/>
    <dgm:cxn modelId="{92AF53A8-DEBF-4021-BF5B-8EA70B77D2BD}" type="presParOf" srcId="{BAA779A1-8AFE-4CCF-87DB-A8771447E2F7}" destId="{FFDA0EB1-3836-4295-A3D5-4346DFF1A8D2}" srcOrd="1" destOrd="0" presId="urn:microsoft.com/office/officeart/2018/2/layout/IconVerticalSolidList"/>
    <dgm:cxn modelId="{25182037-5317-4ABB-A7E7-DB784731C6E8}" type="presParOf" srcId="{BAA779A1-8AFE-4CCF-87DB-A8771447E2F7}" destId="{5EB308C5-A881-4E31-B52D-9F0899F3CA06}" srcOrd="2" destOrd="0" presId="urn:microsoft.com/office/officeart/2018/2/layout/IconVerticalSolidList"/>
    <dgm:cxn modelId="{DEBFCBAF-2417-4C59-BAA8-B6F6EAA41805}" type="presParOf" srcId="{BAA779A1-8AFE-4CCF-87DB-A8771447E2F7}" destId="{F9E0C8FF-7DD2-49BB-BD74-71653412C92D}" srcOrd="3" destOrd="0" presId="urn:microsoft.com/office/officeart/2018/2/layout/IconVerticalSolidList"/>
    <dgm:cxn modelId="{EE8B46A9-7BFE-4B72-ACE8-198E7E4C85E9}" type="presParOf" srcId="{E709DB5C-0CC9-4944-B515-0F4BED193BE9}" destId="{5F3E5E94-7ED4-4ED6-BC1A-2F7E3D1C0F26}" srcOrd="7" destOrd="0" presId="urn:microsoft.com/office/officeart/2018/2/layout/IconVerticalSolidList"/>
    <dgm:cxn modelId="{5A76E2F7-1335-4A2F-BED3-B95EB3DB9E03}" type="presParOf" srcId="{E709DB5C-0CC9-4944-B515-0F4BED193BE9}" destId="{55945299-AE2F-40B0-8E99-30445B89B3BD}" srcOrd="8" destOrd="0" presId="urn:microsoft.com/office/officeart/2018/2/layout/IconVerticalSolidList"/>
    <dgm:cxn modelId="{A0DC1F0F-31FD-4BCC-90C1-A85FF7C3C6C6}" type="presParOf" srcId="{55945299-AE2F-40B0-8E99-30445B89B3BD}" destId="{318A8C0C-5C70-4DC7-93D9-E07667592523}" srcOrd="0" destOrd="0" presId="urn:microsoft.com/office/officeart/2018/2/layout/IconVerticalSolidList"/>
    <dgm:cxn modelId="{C14D148A-F772-4A8A-A4E1-7A54E82D2BBE}" type="presParOf" srcId="{55945299-AE2F-40B0-8E99-30445B89B3BD}" destId="{A3D6F84F-06B1-4485-A615-1FF7A45FAAE5}" srcOrd="1" destOrd="0" presId="urn:microsoft.com/office/officeart/2018/2/layout/IconVerticalSolidList"/>
    <dgm:cxn modelId="{FD128376-C43B-4BDB-98E3-C57D081BC5FA}" type="presParOf" srcId="{55945299-AE2F-40B0-8E99-30445B89B3BD}" destId="{2C8C3E9F-468D-46BC-BF34-5EF31EFDA5E9}" srcOrd="2" destOrd="0" presId="urn:microsoft.com/office/officeart/2018/2/layout/IconVerticalSolidList"/>
    <dgm:cxn modelId="{1A89507A-1242-439F-8427-B548FE40563C}" type="presParOf" srcId="{55945299-AE2F-40B0-8E99-30445B89B3BD}" destId="{F1181939-C7CD-4E62-8001-49F1E74A10FC}"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BC13090-F1C1-4435-8F42-58CCDEDB922C}" type="doc">
      <dgm:prSet loTypeId="urn:microsoft.com/office/officeart/2005/8/layout/hierarchy1" loCatId="hierarchy" qsTypeId="urn:microsoft.com/office/officeart/2005/8/quickstyle/simple1" qsCatId="simple" csTypeId="urn:microsoft.com/office/officeart/2005/8/colors/colorful1" csCatId="colorful" phldr="1"/>
      <dgm:spPr/>
      <dgm:t>
        <a:bodyPr/>
        <a:lstStyle/>
        <a:p>
          <a:endParaRPr lang="en-US"/>
        </a:p>
      </dgm:t>
    </dgm:pt>
    <dgm:pt modelId="{2EB933EB-7C9B-4C96-976A-F7B0516CF9E5}">
      <dgm:prSet/>
      <dgm:spPr/>
      <dgm:t>
        <a:bodyPr/>
        <a:lstStyle/>
        <a:p>
          <a:r>
            <a:rPr lang="nl-NL" dirty="0"/>
            <a:t>Die vermoë take binne 'n gegewe tydraamwerk te kan bestuur om jou tyd en werklading meer hanteerbaar te maak.</a:t>
          </a:r>
          <a:endParaRPr lang="en-US" dirty="0"/>
        </a:p>
      </dgm:t>
    </dgm:pt>
    <dgm:pt modelId="{F46FA674-C3CA-41E7-A10A-55742ECC9B07}" type="parTrans" cxnId="{57B260EF-6BD0-48E2-A71B-7EA96CF0F54F}">
      <dgm:prSet/>
      <dgm:spPr/>
      <dgm:t>
        <a:bodyPr/>
        <a:lstStyle/>
        <a:p>
          <a:endParaRPr lang="en-US"/>
        </a:p>
      </dgm:t>
    </dgm:pt>
    <dgm:pt modelId="{AC409EF4-BF7C-4DC9-B5F9-32E012EAA5F0}" type="sibTrans" cxnId="{57B260EF-6BD0-48E2-A71B-7EA96CF0F54F}">
      <dgm:prSet/>
      <dgm:spPr/>
      <dgm:t>
        <a:bodyPr/>
        <a:lstStyle/>
        <a:p>
          <a:endParaRPr lang="en-US"/>
        </a:p>
      </dgm:t>
    </dgm:pt>
    <dgm:pt modelId="{D1ECA719-E6F8-4DE8-B9B7-BD755AC0B6D6}">
      <dgm:prSet/>
      <dgm:spPr/>
      <dgm:t>
        <a:bodyPr/>
        <a:lstStyle/>
        <a:p>
          <a:r>
            <a:rPr lang="nl-NL" dirty="0"/>
            <a:t>Werk slimmer, nie harder nie, om skoolwerk te bestuur, sperdatums te haal en jou beste punte te behaal.</a:t>
          </a:r>
          <a:endParaRPr lang="en-US" dirty="0"/>
        </a:p>
      </dgm:t>
    </dgm:pt>
    <dgm:pt modelId="{B5C739B6-BB4B-48BB-9B92-544B997A5F33}" type="parTrans" cxnId="{47FB151C-6664-462E-9FD3-8AFE21A36DA7}">
      <dgm:prSet/>
      <dgm:spPr/>
      <dgm:t>
        <a:bodyPr/>
        <a:lstStyle/>
        <a:p>
          <a:endParaRPr lang="en-US"/>
        </a:p>
      </dgm:t>
    </dgm:pt>
    <dgm:pt modelId="{95D49A4E-5509-4EF3-A2C3-3E1348E141C2}" type="sibTrans" cxnId="{47FB151C-6664-462E-9FD3-8AFE21A36DA7}">
      <dgm:prSet/>
      <dgm:spPr/>
      <dgm:t>
        <a:bodyPr/>
        <a:lstStyle/>
        <a:p>
          <a:endParaRPr lang="en-US"/>
        </a:p>
      </dgm:t>
    </dgm:pt>
    <dgm:pt modelId="{0C946D40-3139-4AB9-AA99-2650CF475846}" type="pres">
      <dgm:prSet presAssocID="{7BC13090-F1C1-4435-8F42-58CCDEDB922C}" presName="hierChild1" presStyleCnt="0">
        <dgm:presLayoutVars>
          <dgm:chPref val="1"/>
          <dgm:dir/>
          <dgm:animOne val="branch"/>
          <dgm:animLvl val="lvl"/>
          <dgm:resizeHandles/>
        </dgm:presLayoutVars>
      </dgm:prSet>
      <dgm:spPr/>
    </dgm:pt>
    <dgm:pt modelId="{38B5DA3A-DB81-42D5-93F9-B08A72CFC688}" type="pres">
      <dgm:prSet presAssocID="{2EB933EB-7C9B-4C96-976A-F7B0516CF9E5}" presName="hierRoot1" presStyleCnt="0"/>
      <dgm:spPr/>
    </dgm:pt>
    <dgm:pt modelId="{1FCB1056-94AE-450F-97C0-4807136D6554}" type="pres">
      <dgm:prSet presAssocID="{2EB933EB-7C9B-4C96-976A-F7B0516CF9E5}" presName="composite" presStyleCnt="0"/>
      <dgm:spPr/>
    </dgm:pt>
    <dgm:pt modelId="{9146E784-19BE-4821-9B5D-825B03FAD07B}" type="pres">
      <dgm:prSet presAssocID="{2EB933EB-7C9B-4C96-976A-F7B0516CF9E5}" presName="background" presStyleLbl="node0" presStyleIdx="0" presStyleCnt="2"/>
      <dgm:spPr/>
    </dgm:pt>
    <dgm:pt modelId="{E252C287-93C9-4E95-BB52-62E2B8E60776}" type="pres">
      <dgm:prSet presAssocID="{2EB933EB-7C9B-4C96-976A-F7B0516CF9E5}" presName="text" presStyleLbl="fgAcc0" presStyleIdx="0" presStyleCnt="2">
        <dgm:presLayoutVars>
          <dgm:chPref val="3"/>
        </dgm:presLayoutVars>
      </dgm:prSet>
      <dgm:spPr/>
    </dgm:pt>
    <dgm:pt modelId="{A05EB667-9EE1-4A3C-AF22-5EEC377F40C4}" type="pres">
      <dgm:prSet presAssocID="{2EB933EB-7C9B-4C96-976A-F7B0516CF9E5}" presName="hierChild2" presStyleCnt="0"/>
      <dgm:spPr/>
    </dgm:pt>
    <dgm:pt modelId="{64F80B44-AB8D-4CD8-8CD9-13FA6F43D903}" type="pres">
      <dgm:prSet presAssocID="{D1ECA719-E6F8-4DE8-B9B7-BD755AC0B6D6}" presName="hierRoot1" presStyleCnt="0"/>
      <dgm:spPr/>
    </dgm:pt>
    <dgm:pt modelId="{FC0B8B43-500A-4A4E-8316-95CFF3BA710C}" type="pres">
      <dgm:prSet presAssocID="{D1ECA719-E6F8-4DE8-B9B7-BD755AC0B6D6}" presName="composite" presStyleCnt="0"/>
      <dgm:spPr/>
    </dgm:pt>
    <dgm:pt modelId="{185A7AF9-CF93-42F8-AE02-600D6E8233CD}" type="pres">
      <dgm:prSet presAssocID="{D1ECA719-E6F8-4DE8-B9B7-BD755AC0B6D6}" presName="background" presStyleLbl="node0" presStyleIdx="1" presStyleCnt="2"/>
      <dgm:spPr/>
    </dgm:pt>
    <dgm:pt modelId="{EB9C9A94-993A-4838-A8DD-254CA395524D}" type="pres">
      <dgm:prSet presAssocID="{D1ECA719-E6F8-4DE8-B9B7-BD755AC0B6D6}" presName="text" presStyleLbl="fgAcc0" presStyleIdx="1" presStyleCnt="2">
        <dgm:presLayoutVars>
          <dgm:chPref val="3"/>
        </dgm:presLayoutVars>
      </dgm:prSet>
      <dgm:spPr/>
    </dgm:pt>
    <dgm:pt modelId="{D0E06A37-B8CE-4327-908E-C9B8B7386EC0}" type="pres">
      <dgm:prSet presAssocID="{D1ECA719-E6F8-4DE8-B9B7-BD755AC0B6D6}" presName="hierChild2" presStyleCnt="0"/>
      <dgm:spPr/>
    </dgm:pt>
  </dgm:ptLst>
  <dgm:cxnLst>
    <dgm:cxn modelId="{47FB151C-6664-462E-9FD3-8AFE21A36DA7}" srcId="{7BC13090-F1C1-4435-8F42-58CCDEDB922C}" destId="{D1ECA719-E6F8-4DE8-B9B7-BD755AC0B6D6}" srcOrd="1" destOrd="0" parTransId="{B5C739B6-BB4B-48BB-9B92-544B997A5F33}" sibTransId="{95D49A4E-5509-4EF3-A2C3-3E1348E141C2}"/>
    <dgm:cxn modelId="{A180B4B0-CFE9-44C6-B50C-F07853D1306B}" type="presOf" srcId="{7BC13090-F1C1-4435-8F42-58CCDEDB922C}" destId="{0C946D40-3139-4AB9-AA99-2650CF475846}" srcOrd="0" destOrd="0" presId="urn:microsoft.com/office/officeart/2005/8/layout/hierarchy1"/>
    <dgm:cxn modelId="{163F68CA-A85E-4DF1-8E36-7D1ED048B26C}" type="presOf" srcId="{D1ECA719-E6F8-4DE8-B9B7-BD755AC0B6D6}" destId="{EB9C9A94-993A-4838-A8DD-254CA395524D}" srcOrd="0" destOrd="0" presId="urn:microsoft.com/office/officeart/2005/8/layout/hierarchy1"/>
    <dgm:cxn modelId="{C5A924D1-4612-4D66-A676-008096A1D6F6}" type="presOf" srcId="{2EB933EB-7C9B-4C96-976A-F7B0516CF9E5}" destId="{E252C287-93C9-4E95-BB52-62E2B8E60776}" srcOrd="0" destOrd="0" presId="urn:microsoft.com/office/officeart/2005/8/layout/hierarchy1"/>
    <dgm:cxn modelId="{57B260EF-6BD0-48E2-A71B-7EA96CF0F54F}" srcId="{7BC13090-F1C1-4435-8F42-58CCDEDB922C}" destId="{2EB933EB-7C9B-4C96-976A-F7B0516CF9E5}" srcOrd="0" destOrd="0" parTransId="{F46FA674-C3CA-41E7-A10A-55742ECC9B07}" sibTransId="{AC409EF4-BF7C-4DC9-B5F9-32E012EAA5F0}"/>
    <dgm:cxn modelId="{9A665A2C-4644-471D-8936-B2C1DEA7FD08}" type="presParOf" srcId="{0C946D40-3139-4AB9-AA99-2650CF475846}" destId="{38B5DA3A-DB81-42D5-93F9-B08A72CFC688}" srcOrd="0" destOrd="0" presId="urn:microsoft.com/office/officeart/2005/8/layout/hierarchy1"/>
    <dgm:cxn modelId="{590EC321-90FF-48D5-8A78-BD8641494E30}" type="presParOf" srcId="{38B5DA3A-DB81-42D5-93F9-B08A72CFC688}" destId="{1FCB1056-94AE-450F-97C0-4807136D6554}" srcOrd="0" destOrd="0" presId="urn:microsoft.com/office/officeart/2005/8/layout/hierarchy1"/>
    <dgm:cxn modelId="{66332F28-7D80-4CDC-A749-D6AB313C255B}" type="presParOf" srcId="{1FCB1056-94AE-450F-97C0-4807136D6554}" destId="{9146E784-19BE-4821-9B5D-825B03FAD07B}" srcOrd="0" destOrd="0" presId="urn:microsoft.com/office/officeart/2005/8/layout/hierarchy1"/>
    <dgm:cxn modelId="{2185056F-A3D7-4E6B-8C99-184AF12E0C51}" type="presParOf" srcId="{1FCB1056-94AE-450F-97C0-4807136D6554}" destId="{E252C287-93C9-4E95-BB52-62E2B8E60776}" srcOrd="1" destOrd="0" presId="urn:microsoft.com/office/officeart/2005/8/layout/hierarchy1"/>
    <dgm:cxn modelId="{66E94A08-30FD-406C-9F50-90EC33824F07}" type="presParOf" srcId="{38B5DA3A-DB81-42D5-93F9-B08A72CFC688}" destId="{A05EB667-9EE1-4A3C-AF22-5EEC377F40C4}" srcOrd="1" destOrd="0" presId="urn:microsoft.com/office/officeart/2005/8/layout/hierarchy1"/>
    <dgm:cxn modelId="{C37AA060-06EA-4522-ADF1-AC9DFC6FEFC7}" type="presParOf" srcId="{0C946D40-3139-4AB9-AA99-2650CF475846}" destId="{64F80B44-AB8D-4CD8-8CD9-13FA6F43D903}" srcOrd="1" destOrd="0" presId="urn:microsoft.com/office/officeart/2005/8/layout/hierarchy1"/>
    <dgm:cxn modelId="{10369F61-0DA0-4B46-BF3D-28FC7E2B0CC0}" type="presParOf" srcId="{64F80B44-AB8D-4CD8-8CD9-13FA6F43D903}" destId="{FC0B8B43-500A-4A4E-8316-95CFF3BA710C}" srcOrd="0" destOrd="0" presId="urn:microsoft.com/office/officeart/2005/8/layout/hierarchy1"/>
    <dgm:cxn modelId="{C93F1BCE-D8B8-44A9-9FDA-0BD76190A1CD}" type="presParOf" srcId="{FC0B8B43-500A-4A4E-8316-95CFF3BA710C}" destId="{185A7AF9-CF93-42F8-AE02-600D6E8233CD}" srcOrd="0" destOrd="0" presId="urn:microsoft.com/office/officeart/2005/8/layout/hierarchy1"/>
    <dgm:cxn modelId="{CDCB9DC6-CD0B-4048-B68A-1C1BAE64389B}" type="presParOf" srcId="{FC0B8B43-500A-4A4E-8316-95CFF3BA710C}" destId="{EB9C9A94-993A-4838-A8DD-254CA395524D}" srcOrd="1" destOrd="0" presId="urn:microsoft.com/office/officeart/2005/8/layout/hierarchy1"/>
    <dgm:cxn modelId="{C1BCE40B-4F2D-4FDF-9CAF-585C81B78794}" type="presParOf" srcId="{64F80B44-AB8D-4CD8-8CD9-13FA6F43D903}" destId="{D0E06A37-B8CE-4327-908E-C9B8B7386EC0}"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0C2F2BD-0E7C-4070-98D5-8A73EF7D31A6}"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12CE983A-77D4-4C6C-97FD-24FBAC41BF5E}">
      <dgm:prSet/>
      <dgm:spPr/>
      <dgm:t>
        <a:bodyPr/>
        <a:lstStyle/>
        <a:p>
          <a:pPr>
            <a:lnSpc>
              <a:spcPct val="100000"/>
            </a:lnSpc>
          </a:pPr>
          <a:r>
            <a:rPr lang="en-GB" b="1" dirty="0" err="1"/>
            <a:t>Beplan</a:t>
          </a:r>
          <a:r>
            <a:rPr lang="en-GB" b="1" dirty="0"/>
            <a:t> </a:t>
          </a:r>
          <a:r>
            <a:rPr lang="en-GB" b="1" dirty="0" err="1"/>
            <a:t>vooruit</a:t>
          </a:r>
          <a:r>
            <a:rPr lang="en-GB" b="1" dirty="0"/>
            <a:t>:</a:t>
          </a:r>
          <a:br>
            <a:rPr lang="en-GB" dirty="0"/>
          </a:br>
          <a:r>
            <a:rPr lang="nl-NL" dirty="0"/>
            <a:t>Maak 'n daaglikse doenlys, begin met belangrike take, voltooi een voordat jy 'n ander begin, en neem kort breuke om gemotiveerd te bly.</a:t>
          </a:r>
          <a:endParaRPr lang="en-US" dirty="0"/>
        </a:p>
      </dgm:t>
    </dgm:pt>
    <dgm:pt modelId="{78E19898-11DD-4E20-A435-97D9415A94B1}" type="parTrans" cxnId="{2BDDA008-A268-4510-AF84-EFB00BC1CEA6}">
      <dgm:prSet/>
      <dgm:spPr/>
      <dgm:t>
        <a:bodyPr/>
        <a:lstStyle/>
        <a:p>
          <a:endParaRPr lang="en-US"/>
        </a:p>
      </dgm:t>
    </dgm:pt>
    <dgm:pt modelId="{E9E090DE-149B-4D2A-80D2-F2DA1323F74C}" type="sibTrans" cxnId="{2BDDA008-A268-4510-AF84-EFB00BC1CEA6}">
      <dgm:prSet/>
      <dgm:spPr/>
      <dgm:t>
        <a:bodyPr/>
        <a:lstStyle/>
        <a:p>
          <a:pPr>
            <a:lnSpc>
              <a:spcPct val="100000"/>
            </a:lnSpc>
          </a:pPr>
          <a:endParaRPr lang="en-US"/>
        </a:p>
      </dgm:t>
    </dgm:pt>
    <dgm:pt modelId="{3BA6CD4E-D2F0-47B4-84EF-2C3739609A84}">
      <dgm:prSet/>
      <dgm:spPr/>
      <dgm:t>
        <a:bodyPr/>
        <a:lstStyle/>
        <a:p>
          <a:pPr>
            <a:lnSpc>
              <a:spcPct val="100000"/>
            </a:lnSpc>
          </a:pPr>
          <a:r>
            <a:rPr lang="en-GB" b="1" dirty="0"/>
            <a:t>Stel </a:t>
          </a:r>
          <a:r>
            <a:rPr lang="en-GB" b="1" dirty="0" err="1"/>
            <a:t>doelwitte</a:t>
          </a:r>
          <a:r>
            <a:rPr lang="en-GB" b="1" dirty="0"/>
            <a:t> </a:t>
          </a:r>
          <a:r>
            <a:rPr lang="en-GB" b="1" dirty="0" err="1"/>
            <a:t>en</a:t>
          </a:r>
          <a:r>
            <a:rPr lang="en-GB" b="1" dirty="0"/>
            <a:t> </a:t>
          </a:r>
          <a:r>
            <a:rPr lang="en-GB" b="1" dirty="0" err="1"/>
            <a:t>sperdatums</a:t>
          </a:r>
          <a:r>
            <a:rPr lang="en-GB" b="1" dirty="0"/>
            <a:t>:</a:t>
          </a:r>
          <a:br>
            <a:rPr lang="en-GB" dirty="0"/>
          </a:br>
          <a:r>
            <a:rPr lang="en-GB" dirty="0"/>
            <a:t>Stel</a:t>
          </a:r>
          <a:r>
            <a:rPr lang="nl-NL" dirty="0"/>
            <a:t> duidelike, realistiese doelwitte en bly by jou sperdatums. Gebruik 'n beplanner om vordering na te gaan.</a:t>
          </a:r>
          <a:endParaRPr lang="en-US" dirty="0"/>
        </a:p>
      </dgm:t>
    </dgm:pt>
    <dgm:pt modelId="{7CA7206F-1491-498D-8D88-026940711605}" type="parTrans" cxnId="{1B986275-04CA-4E87-ADEC-93FB2EC9B72A}">
      <dgm:prSet/>
      <dgm:spPr/>
      <dgm:t>
        <a:bodyPr/>
        <a:lstStyle/>
        <a:p>
          <a:endParaRPr lang="en-US"/>
        </a:p>
      </dgm:t>
    </dgm:pt>
    <dgm:pt modelId="{6DEC3158-4A77-488A-AE12-29EC2C32CCA2}" type="sibTrans" cxnId="{1B986275-04CA-4E87-ADEC-93FB2EC9B72A}">
      <dgm:prSet/>
      <dgm:spPr/>
      <dgm:t>
        <a:bodyPr/>
        <a:lstStyle/>
        <a:p>
          <a:pPr>
            <a:lnSpc>
              <a:spcPct val="100000"/>
            </a:lnSpc>
          </a:pPr>
          <a:endParaRPr lang="en-US"/>
        </a:p>
      </dgm:t>
    </dgm:pt>
    <dgm:pt modelId="{E0DDACB2-78BE-47AD-89F0-F0F863DEF7F6}">
      <dgm:prSet/>
      <dgm:spPr/>
      <dgm:t>
        <a:bodyPr/>
        <a:lstStyle/>
        <a:p>
          <a:pPr>
            <a:lnSpc>
              <a:spcPct val="100000"/>
            </a:lnSpc>
          </a:pPr>
          <a:r>
            <a:rPr lang="en-GB" b="1" dirty="0" err="1"/>
            <a:t>Prioritiseer</a:t>
          </a:r>
          <a:r>
            <a:rPr lang="en-GB" b="1" dirty="0"/>
            <a:t> </a:t>
          </a:r>
          <a:r>
            <a:rPr lang="en-GB" b="1" dirty="0" err="1"/>
            <a:t>verstandig</a:t>
          </a:r>
          <a:r>
            <a:rPr lang="en-GB" b="1" dirty="0"/>
            <a:t>:</a:t>
          </a:r>
          <a:br>
            <a:rPr lang="en-GB" dirty="0"/>
          </a:br>
          <a:r>
            <a:rPr lang="nl-NL" dirty="0"/>
            <a:t>Onderskei tussen wat dringend en wat belangrik is en fokus op wat werklik saak maak.</a:t>
          </a:r>
          <a:endParaRPr lang="en-US" dirty="0"/>
        </a:p>
      </dgm:t>
    </dgm:pt>
    <dgm:pt modelId="{C1272034-C18F-4188-83AD-391FAC911F66}" type="parTrans" cxnId="{4019DA18-0DDF-46A0-930F-BE188B0E7AF0}">
      <dgm:prSet/>
      <dgm:spPr/>
      <dgm:t>
        <a:bodyPr/>
        <a:lstStyle/>
        <a:p>
          <a:endParaRPr lang="en-US"/>
        </a:p>
      </dgm:t>
    </dgm:pt>
    <dgm:pt modelId="{A41B661E-F457-47FD-BAD4-7113C9D0AFA6}" type="sibTrans" cxnId="{4019DA18-0DDF-46A0-930F-BE188B0E7AF0}">
      <dgm:prSet/>
      <dgm:spPr/>
      <dgm:t>
        <a:bodyPr/>
        <a:lstStyle/>
        <a:p>
          <a:pPr>
            <a:lnSpc>
              <a:spcPct val="100000"/>
            </a:lnSpc>
          </a:pPr>
          <a:endParaRPr lang="en-US"/>
        </a:p>
      </dgm:t>
    </dgm:pt>
    <dgm:pt modelId="{8EA0E759-0E41-4FDE-80AB-CD109530EB20}">
      <dgm:prSet/>
      <dgm:spPr/>
      <dgm:t>
        <a:bodyPr/>
        <a:lstStyle/>
        <a:p>
          <a:pPr>
            <a:lnSpc>
              <a:spcPct val="100000"/>
            </a:lnSpc>
          </a:pPr>
          <a:r>
            <a:rPr lang="en-GB" b="1" dirty="0" err="1"/>
            <a:t>Gebruik</a:t>
          </a:r>
          <a:r>
            <a:rPr lang="en-GB" b="1" dirty="0"/>
            <a:t> </a:t>
          </a:r>
          <a:r>
            <a:rPr lang="en-GB" b="1" dirty="0" err="1"/>
            <a:t>tyd</a:t>
          </a:r>
          <a:r>
            <a:rPr lang="en-GB" b="1" dirty="0"/>
            <a:t> </a:t>
          </a:r>
          <a:r>
            <a:rPr lang="en-GB" b="1" dirty="0" err="1"/>
            <a:t>effektief</a:t>
          </a:r>
          <a:r>
            <a:rPr lang="en-GB" b="1" dirty="0"/>
            <a:t>:</a:t>
          </a:r>
          <a:br>
            <a:rPr lang="en-GB" dirty="0"/>
          </a:br>
          <a:r>
            <a:rPr lang="nl-NL" dirty="0"/>
            <a:t>Doen die regte taak op die regte tyd. Goeie beplanning voorkom vermorste moeite.</a:t>
          </a:r>
          <a:endParaRPr lang="en-US" dirty="0"/>
        </a:p>
      </dgm:t>
    </dgm:pt>
    <dgm:pt modelId="{5A00C930-BCFF-4A7F-93BA-C8446F992643}" type="parTrans" cxnId="{5770F179-B948-41E5-8C55-88B900128F5B}">
      <dgm:prSet/>
      <dgm:spPr/>
      <dgm:t>
        <a:bodyPr/>
        <a:lstStyle/>
        <a:p>
          <a:endParaRPr lang="en-US"/>
        </a:p>
      </dgm:t>
    </dgm:pt>
    <dgm:pt modelId="{6251EB6B-A1E7-4F64-A836-52EA9BE8355F}" type="sibTrans" cxnId="{5770F179-B948-41E5-8C55-88B900128F5B}">
      <dgm:prSet/>
      <dgm:spPr/>
      <dgm:t>
        <a:bodyPr/>
        <a:lstStyle/>
        <a:p>
          <a:endParaRPr lang="en-US"/>
        </a:p>
      </dgm:t>
    </dgm:pt>
    <dgm:pt modelId="{06756DFE-9998-4AF2-8F33-4F9CAB4690AE}" type="pres">
      <dgm:prSet presAssocID="{30C2F2BD-0E7C-4070-98D5-8A73EF7D31A6}" presName="root" presStyleCnt="0">
        <dgm:presLayoutVars>
          <dgm:dir/>
          <dgm:resizeHandles val="exact"/>
        </dgm:presLayoutVars>
      </dgm:prSet>
      <dgm:spPr/>
    </dgm:pt>
    <dgm:pt modelId="{0F913BD0-BE62-4CCE-9405-A25D6C6B2749}" type="pres">
      <dgm:prSet presAssocID="{30C2F2BD-0E7C-4070-98D5-8A73EF7D31A6}" presName="container" presStyleCnt="0">
        <dgm:presLayoutVars>
          <dgm:dir/>
          <dgm:resizeHandles val="exact"/>
        </dgm:presLayoutVars>
      </dgm:prSet>
      <dgm:spPr/>
    </dgm:pt>
    <dgm:pt modelId="{B90D610E-605B-4727-A16D-3B26AC8B4B75}" type="pres">
      <dgm:prSet presAssocID="{12CE983A-77D4-4C6C-97FD-24FBAC41BF5E}" presName="compNode" presStyleCnt="0"/>
      <dgm:spPr/>
    </dgm:pt>
    <dgm:pt modelId="{C7C49114-CB8B-4335-89F7-026725C8AD03}" type="pres">
      <dgm:prSet presAssocID="{12CE983A-77D4-4C6C-97FD-24FBAC41BF5E}" presName="iconBgRect" presStyleLbl="bgShp" presStyleIdx="0" presStyleCnt="4"/>
      <dgm:spPr/>
    </dgm:pt>
    <dgm:pt modelId="{3FD889DB-8758-4F72-9820-88A051A92B0D}" type="pres">
      <dgm:prSet presAssocID="{12CE983A-77D4-4C6C-97FD-24FBAC41BF5E}"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eck List"/>
        </a:ext>
      </dgm:extLst>
    </dgm:pt>
    <dgm:pt modelId="{35EDC3F4-1EE6-4AE4-96BD-73C9BFAD2BF2}" type="pres">
      <dgm:prSet presAssocID="{12CE983A-77D4-4C6C-97FD-24FBAC41BF5E}" presName="spaceRect" presStyleCnt="0"/>
      <dgm:spPr/>
    </dgm:pt>
    <dgm:pt modelId="{E0A0304E-7582-47EF-B5E8-1A49B1F0A464}" type="pres">
      <dgm:prSet presAssocID="{12CE983A-77D4-4C6C-97FD-24FBAC41BF5E}" presName="textRect" presStyleLbl="revTx" presStyleIdx="0" presStyleCnt="4">
        <dgm:presLayoutVars>
          <dgm:chMax val="1"/>
          <dgm:chPref val="1"/>
        </dgm:presLayoutVars>
      </dgm:prSet>
      <dgm:spPr/>
    </dgm:pt>
    <dgm:pt modelId="{53124C8B-65FF-4E39-B2CA-1DB4917E4153}" type="pres">
      <dgm:prSet presAssocID="{E9E090DE-149B-4D2A-80D2-F2DA1323F74C}" presName="sibTrans" presStyleLbl="sibTrans2D1" presStyleIdx="0" presStyleCnt="0"/>
      <dgm:spPr/>
    </dgm:pt>
    <dgm:pt modelId="{3879582E-8B55-472B-B1D1-72FB3C1D77CD}" type="pres">
      <dgm:prSet presAssocID="{3BA6CD4E-D2F0-47B4-84EF-2C3739609A84}" presName="compNode" presStyleCnt="0"/>
      <dgm:spPr/>
    </dgm:pt>
    <dgm:pt modelId="{8859F620-0E9C-4279-B9D2-1A4658075726}" type="pres">
      <dgm:prSet presAssocID="{3BA6CD4E-D2F0-47B4-84EF-2C3739609A84}" presName="iconBgRect" presStyleLbl="bgShp" presStyleIdx="1" presStyleCnt="4"/>
      <dgm:spPr/>
    </dgm:pt>
    <dgm:pt modelId="{782CEA1D-ED6A-40FB-9EB4-8AB63D8DA384}" type="pres">
      <dgm:prSet presAssocID="{3BA6CD4E-D2F0-47B4-84EF-2C3739609A8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onthly calendar"/>
        </a:ext>
      </dgm:extLst>
    </dgm:pt>
    <dgm:pt modelId="{C341B308-454E-4637-B477-F68CF59D8723}" type="pres">
      <dgm:prSet presAssocID="{3BA6CD4E-D2F0-47B4-84EF-2C3739609A84}" presName="spaceRect" presStyleCnt="0"/>
      <dgm:spPr/>
    </dgm:pt>
    <dgm:pt modelId="{546813C0-D6F1-4315-A20F-7616C4B613EE}" type="pres">
      <dgm:prSet presAssocID="{3BA6CD4E-D2F0-47B4-84EF-2C3739609A84}" presName="textRect" presStyleLbl="revTx" presStyleIdx="1" presStyleCnt="4">
        <dgm:presLayoutVars>
          <dgm:chMax val="1"/>
          <dgm:chPref val="1"/>
        </dgm:presLayoutVars>
      </dgm:prSet>
      <dgm:spPr/>
    </dgm:pt>
    <dgm:pt modelId="{84938773-C34E-43E7-AF48-A919358DC2F1}" type="pres">
      <dgm:prSet presAssocID="{6DEC3158-4A77-488A-AE12-29EC2C32CCA2}" presName="sibTrans" presStyleLbl="sibTrans2D1" presStyleIdx="0" presStyleCnt="0"/>
      <dgm:spPr/>
    </dgm:pt>
    <dgm:pt modelId="{4AA11CB3-F907-4EBD-A1EB-98D2519E5B06}" type="pres">
      <dgm:prSet presAssocID="{E0DDACB2-78BE-47AD-89F0-F0F863DEF7F6}" presName="compNode" presStyleCnt="0"/>
      <dgm:spPr/>
    </dgm:pt>
    <dgm:pt modelId="{C41737AE-04A5-429A-B524-C97995BB7B5A}" type="pres">
      <dgm:prSet presAssocID="{E0DDACB2-78BE-47AD-89F0-F0F863DEF7F6}" presName="iconBgRect" presStyleLbl="bgShp" presStyleIdx="2" presStyleCnt="4"/>
      <dgm:spPr/>
    </dgm:pt>
    <dgm:pt modelId="{08B6447F-BFAD-4535-83B6-A3096A5A53BC}" type="pres">
      <dgm:prSet presAssocID="{E0DDACB2-78BE-47AD-89F0-F0F863DEF7F6}"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Magnifying glass"/>
        </a:ext>
      </dgm:extLst>
    </dgm:pt>
    <dgm:pt modelId="{5DA2ABDD-A58A-4218-BD75-CDC958DD45D9}" type="pres">
      <dgm:prSet presAssocID="{E0DDACB2-78BE-47AD-89F0-F0F863DEF7F6}" presName="spaceRect" presStyleCnt="0"/>
      <dgm:spPr/>
    </dgm:pt>
    <dgm:pt modelId="{6D601799-EA8A-434C-88DE-58834C99B9F9}" type="pres">
      <dgm:prSet presAssocID="{E0DDACB2-78BE-47AD-89F0-F0F863DEF7F6}" presName="textRect" presStyleLbl="revTx" presStyleIdx="2" presStyleCnt="4">
        <dgm:presLayoutVars>
          <dgm:chMax val="1"/>
          <dgm:chPref val="1"/>
        </dgm:presLayoutVars>
      </dgm:prSet>
      <dgm:spPr/>
    </dgm:pt>
    <dgm:pt modelId="{95CAB402-AB8B-4808-A25E-97B6F05B3D2B}" type="pres">
      <dgm:prSet presAssocID="{A41B661E-F457-47FD-BAD4-7113C9D0AFA6}" presName="sibTrans" presStyleLbl="sibTrans2D1" presStyleIdx="0" presStyleCnt="0"/>
      <dgm:spPr/>
    </dgm:pt>
    <dgm:pt modelId="{13549121-6E6E-42EC-BACB-1033F05A6414}" type="pres">
      <dgm:prSet presAssocID="{8EA0E759-0E41-4FDE-80AB-CD109530EB20}" presName="compNode" presStyleCnt="0"/>
      <dgm:spPr/>
    </dgm:pt>
    <dgm:pt modelId="{07A69136-34EC-4169-999D-3EFFC52E6A10}" type="pres">
      <dgm:prSet presAssocID="{8EA0E759-0E41-4FDE-80AB-CD109530EB20}" presName="iconBgRect" presStyleLbl="bgShp" presStyleIdx="3" presStyleCnt="4"/>
      <dgm:spPr/>
    </dgm:pt>
    <dgm:pt modelId="{B2E5773A-B708-4DBC-88FA-6A7971B10E9D}" type="pres">
      <dgm:prSet presAssocID="{8EA0E759-0E41-4FDE-80AB-CD109530EB2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Hourglass"/>
        </a:ext>
      </dgm:extLst>
    </dgm:pt>
    <dgm:pt modelId="{2C2D1C44-F5B0-42C1-A292-AAF648504516}" type="pres">
      <dgm:prSet presAssocID="{8EA0E759-0E41-4FDE-80AB-CD109530EB20}" presName="spaceRect" presStyleCnt="0"/>
      <dgm:spPr/>
    </dgm:pt>
    <dgm:pt modelId="{994973C4-D2CB-4C45-BC4C-3BAE039CBFDD}" type="pres">
      <dgm:prSet presAssocID="{8EA0E759-0E41-4FDE-80AB-CD109530EB20}" presName="textRect" presStyleLbl="revTx" presStyleIdx="3" presStyleCnt="4">
        <dgm:presLayoutVars>
          <dgm:chMax val="1"/>
          <dgm:chPref val="1"/>
        </dgm:presLayoutVars>
      </dgm:prSet>
      <dgm:spPr/>
    </dgm:pt>
  </dgm:ptLst>
  <dgm:cxnLst>
    <dgm:cxn modelId="{2BDDA008-A268-4510-AF84-EFB00BC1CEA6}" srcId="{30C2F2BD-0E7C-4070-98D5-8A73EF7D31A6}" destId="{12CE983A-77D4-4C6C-97FD-24FBAC41BF5E}" srcOrd="0" destOrd="0" parTransId="{78E19898-11DD-4E20-A435-97D9415A94B1}" sibTransId="{E9E090DE-149B-4D2A-80D2-F2DA1323F74C}"/>
    <dgm:cxn modelId="{0AF84C17-23F1-4F4B-852E-FDC3DA7F55BA}" type="presOf" srcId="{E9E090DE-149B-4D2A-80D2-F2DA1323F74C}" destId="{53124C8B-65FF-4E39-B2CA-1DB4917E4153}" srcOrd="0" destOrd="0" presId="urn:microsoft.com/office/officeart/2018/2/layout/IconCircleList"/>
    <dgm:cxn modelId="{168D7917-E34A-4036-A4A2-BBB40EAC17AD}" type="presOf" srcId="{30C2F2BD-0E7C-4070-98D5-8A73EF7D31A6}" destId="{06756DFE-9998-4AF2-8F33-4F9CAB4690AE}" srcOrd="0" destOrd="0" presId="urn:microsoft.com/office/officeart/2018/2/layout/IconCircleList"/>
    <dgm:cxn modelId="{4019DA18-0DDF-46A0-930F-BE188B0E7AF0}" srcId="{30C2F2BD-0E7C-4070-98D5-8A73EF7D31A6}" destId="{E0DDACB2-78BE-47AD-89F0-F0F863DEF7F6}" srcOrd="2" destOrd="0" parTransId="{C1272034-C18F-4188-83AD-391FAC911F66}" sibTransId="{A41B661E-F457-47FD-BAD4-7113C9D0AFA6}"/>
    <dgm:cxn modelId="{6BE28E1C-FB59-44DA-BA8B-A7E9E3720BB7}" type="presOf" srcId="{6DEC3158-4A77-488A-AE12-29EC2C32CCA2}" destId="{84938773-C34E-43E7-AF48-A919358DC2F1}" srcOrd="0" destOrd="0" presId="urn:microsoft.com/office/officeart/2018/2/layout/IconCircleList"/>
    <dgm:cxn modelId="{6058E331-CD58-4E5C-BAE3-15BFBF249FF4}" type="presOf" srcId="{8EA0E759-0E41-4FDE-80AB-CD109530EB20}" destId="{994973C4-D2CB-4C45-BC4C-3BAE039CBFDD}" srcOrd="0" destOrd="0" presId="urn:microsoft.com/office/officeart/2018/2/layout/IconCircleList"/>
    <dgm:cxn modelId="{E1781F33-F257-4ABB-9060-1D73749F8B0A}" type="presOf" srcId="{E0DDACB2-78BE-47AD-89F0-F0F863DEF7F6}" destId="{6D601799-EA8A-434C-88DE-58834C99B9F9}" srcOrd="0" destOrd="0" presId="urn:microsoft.com/office/officeart/2018/2/layout/IconCircleList"/>
    <dgm:cxn modelId="{1B986275-04CA-4E87-ADEC-93FB2EC9B72A}" srcId="{30C2F2BD-0E7C-4070-98D5-8A73EF7D31A6}" destId="{3BA6CD4E-D2F0-47B4-84EF-2C3739609A84}" srcOrd="1" destOrd="0" parTransId="{7CA7206F-1491-498D-8D88-026940711605}" sibTransId="{6DEC3158-4A77-488A-AE12-29EC2C32CCA2}"/>
    <dgm:cxn modelId="{5770F179-B948-41E5-8C55-88B900128F5B}" srcId="{30C2F2BD-0E7C-4070-98D5-8A73EF7D31A6}" destId="{8EA0E759-0E41-4FDE-80AB-CD109530EB20}" srcOrd="3" destOrd="0" parTransId="{5A00C930-BCFF-4A7F-93BA-C8446F992643}" sibTransId="{6251EB6B-A1E7-4F64-A836-52EA9BE8355F}"/>
    <dgm:cxn modelId="{00959688-AF03-4B97-A1A5-8E5E65093CC2}" type="presOf" srcId="{12CE983A-77D4-4C6C-97FD-24FBAC41BF5E}" destId="{E0A0304E-7582-47EF-B5E8-1A49B1F0A464}" srcOrd="0" destOrd="0" presId="urn:microsoft.com/office/officeart/2018/2/layout/IconCircleList"/>
    <dgm:cxn modelId="{8F7591B6-C406-4BB7-8F46-6DF3ACE6790C}" type="presOf" srcId="{3BA6CD4E-D2F0-47B4-84EF-2C3739609A84}" destId="{546813C0-D6F1-4315-A20F-7616C4B613EE}" srcOrd="0" destOrd="0" presId="urn:microsoft.com/office/officeart/2018/2/layout/IconCircleList"/>
    <dgm:cxn modelId="{457005C2-54B5-41F5-AFC9-1758A6E31D4D}" type="presOf" srcId="{A41B661E-F457-47FD-BAD4-7113C9D0AFA6}" destId="{95CAB402-AB8B-4808-A25E-97B6F05B3D2B}" srcOrd="0" destOrd="0" presId="urn:microsoft.com/office/officeart/2018/2/layout/IconCircleList"/>
    <dgm:cxn modelId="{0AAA6250-965E-483A-BAE5-8FC3EE99DCE7}" type="presParOf" srcId="{06756DFE-9998-4AF2-8F33-4F9CAB4690AE}" destId="{0F913BD0-BE62-4CCE-9405-A25D6C6B2749}" srcOrd="0" destOrd="0" presId="urn:microsoft.com/office/officeart/2018/2/layout/IconCircleList"/>
    <dgm:cxn modelId="{A20D47F4-7EA9-4FCF-AEE2-94780FB46876}" type="presParOf" srcId="{0F913BD0-BE62-4CCE-9405-A25D6C6B2749}" destId="{B90D610E-605B-4727-A16D-3B26AC8B4B75}" srcOrd="0" destOrd="0" presId="urn:microsoft.com/office/officeart/2018/2/layout/IconCircleList"/>
    <dgm:cxn modelId="{3EF16BE9-5873-426B-A91F-7AF22C0BDD3C}" type="presParOf" srcId="{B90D610E-605B-4727-A16D-3B26AC8B4B75}" destId="{C7C49114-CB8B-4335-89F7-026725C8AD03}" srcOrd="0" destOrd="0" presId="urn:microsoft.com/office/officeart/2018/2/layout/IconCircleList"/>
    <dgm:cxn modelId="{2A82199C-269E-4DDC-BF51-387C0DC4B97B}" type="presParOf" srcId="{B90D610E-605B-4727-A16D-3B26AC8B4B75}" destId="{3FD889DB-8758-4F72-9820-88A051A92B0D}" srcOrd="1" destOrd="0" presId="urn:microsoft.com/office/officeart/2018/2/layout/IconCircleList"/>
    <dgm:cxn modelId="{934C1FB7-B822-4936-8CB5-F60CBB8A6D1C}" type="presParOf" srcId="{B90D610E-605B-4727-A16D-3B26AC8B4B75}" destId="{35EDC3F4-1EE6-4AE4-96BD-73C9BFAD2BF2}" srcOrd="2" destOrd="0" presId="urn:microsoft.com/office/officeart/2018/2/layout/IconCircleList"/>
    <dgm:cxn modelId="{51F3FBF7-7659-4987-B54F-3BF25D0F664E}" type="presParOf" srcId="{B90D610E-605B-4727-A16D-3B26AC8B4B75}" destId="{E0A0304E-7582-47EF-B5E8-1A49B1F0A464}" srcOrd="3" destOrd="0" presId="urn:microsoft.com/office/officeart/2018/2/layout/IconCircleList"/>
    <dgm:cxn modelId="{24FEC516-C2B0-499F-A65E-798CC01B0AD5}" type="presParOf" srcId="{0F913BD0-BE62-4CCE-9405-A25D6C6B2749}" destId="{53124C8B-65FF-4E39-B2CA-1DB4917E4153}" srcOrd="1" destOrd="0" presId="urn:microsoft.com/office/officeart/2018/2/layout/IconCircleList"/>
    <dgm:cxn modelId="{62867E15-A3F0-4063-B063-A1ED9F0A6BEA}" type="presParOf" srcId="{0F913BD0-BE62-4CCE-9405-A25D6C6B2749}" destId="{3879582E-8B55-472B-B1D1-72FB3C1D77CD}" srcOrd="2" destOrd="0" presId="urn:microsoft.com/office/officeart/2018/2/layout/IconCircleList"/>
    <dgm:cxn modelId="{A2324031-7D54-43E3-BA83-A1C1C74AC93A}" type="presParOf" srcId="{3879582E-8B55-472B-B1D1-72FB3C1D77CD}" destId="{8859F620-0E9C-4279-B9D2-1A4658075726}" srcOrd="0" destOrd="0" presId="urn:microsoft.com/office/officeart/2018/2/layout/IconCircleList"/>
    <dgm:cxn modelId="{548E5CCA-ABA6-43A2-BBD6-E6F4008867DD}" type="presParOf" srcId="{3879582E-8B55-472B-B1D1-72FB3C1D77CD}" destId="{782CEA1D-ED6A-40FB-9EB4-8AB63D8DA384}" srcOrd="1" destOrd="0" presId="urn:microsoft.com/office/officeart/2018/2/layout/IconCircleList"/>
    <dgm:cxn modelId="{77DD58C4-FB08-45D0-84C5-A118692C968F}" type="presParOf" srcId="{3879582E-8B55-472B-B1D1-72FB3C1D77CD}" destId="{C341B308-454E-4637-B477-F68CF59D8723}" srcOrd="2" destOrd="0" presId="urn:microsoft.com/office/officeart/2018/2/layout/IconCircleList"/>
    <dgm:cxn modelId="{839249D8-B637-4130-B356-86E808C2BCE0}" type="presParOf" srcId="{3879582E-8B55-472B-B1D1-72FB3C1D77CD}" destId="{546813C0-D6F1-4315-A20F-7616C4B613EE}" srcOrd="3" destOrd="0" presId="urn:microsoft.com/office/officeart/2018/2/layout/IconCircleList"/>
    <dgm:cxn modelId="{A84B3B77-7AF3-43B2-9DCD-8EA54BA15709}" type="presParOf" srcId="{0F913BD0-BE62-4CCE-9405-A25D6C6B2749}" destId="{84938773-C34E-43E7-AF48-A919358DC2F1}" srcOrd="3" destOrd="0" presId="urn:microsoft.com/office/officeart/2018/2/layout/IconCircleList"/>
    <dgm:cxn modelId="{C582AD8C-CF37-4BFF-987E-15A07E1A6FE4}" type="presParOf" srcId="{0F913BD0-BE62-4CCE-9405-A25D6C6B2749}" destId="{4AA11CB3-F907-4EBD-A1EB-98D2519E5B06}" srcOrd="4" destOrd="0" presId="urn:microsoft.com/office/officeart/2018/2/layout/IconCircleList"/>
    <dgm:cxn modelId="{AC737EDB-0236-4B6F-B81A-31CA40840140}" type="presParOf" srcId="{4AA11CB3-F907-4EBD-A1EB-98D2519E5B06}" destId="{C41737AE-04A5-429A-B524-C97995BB7B5A}" srcOrd="0" destOrd="0" presId="urn:microsoft.com/office/officeart/2018/2/layout/IconCircleList"/>
    <dgm:cxn modelId="{0B49C23E-C21B-46FA-8BFD-F951E857FA56}" type="presParOf" srcId="{4AA11CB3-F907-4EBD-A1EB-98D2519E5B06}" destId="{08B6447F-BFAD-4535-83B6-A3096A5A53BC}" srcOrd="1" destOrd="0" presId="urn:microsoft.com/office/officeart/2018/2/layout/IconCircleList"/>
    <dgm:cxn modelId="{EBB422F3-5CA2-4A5E-A2D6-CB4432FE8E68}" type="presParOf" srcId="{4AA11CB3-F907-4EBD-A1EB-98D2519E5B06}" destId="{5DA2ABDD-A58A-4218-BD75-CDC958DD45D9}" srcOrd="2" destOrd="0" presId="urn:microsoft.com/office/officeart/2018/2/layout/IconCircleList"/>
    <dgm:cxn modelId="{A6B203AF-BB01-43F9-8FA5-473CC14DE572}" type="presParOf" srcId="{4AA11CB3-F907-4EBD-A1EB-98D2519E5B06}" destId="{6D601799-EA8A-434C-88DE-58834C99B9F9}" srcOrd="3" destOrd="0" presId="urn:microsoft.com/office/officeart/2018/2/layout/IconCircleList"/>
    <dgm:cxn modelId="{5D319B6E-3978-41BA-81D8-382EA0F9D9C0}" type="presParOf" srcId="{0F913BD0-BE62-4CCE-9405-A25D6C6B2749}" destId="{95CAB402-AB8B-4808-A25E-97B6F05B3D2B}" srcOrd="5" destOrd="0" presId="urn:microsoft.com/office/officeart/2018/2/layout/IconCircleList"/>
    <dgm:cxn modelId="{A0774D52-C823-480D-AF0C-187B209916A8}" type="presParOf" srcId="{0F913BD0-BE62-4CCE-9405-A25D6C6B2749}" destId="{13549121-6E6E-42EC-BACB-1033F05A6414}" srcOrd="6" destOrd="0" presId="urn:microsoft.com/office/officeart/2018/2/layout/IconCircleList"/>
    <dgm:cxn modelId="{F0663192-B964-4C6C-BCDC-1A645801ADF9}" type="presParOf" srcId="{13549121-6E6E-42EC-BACB-1033F05A6414}" destId="{07A69136-34EC-4169-999D-3EFFC52E6A10}" srcOrd="0" destOrd="0" presId="urn:microsoft.com/office/officeart/2018/2/layout/IconCircleList"/>
    <dgm:cxn modelId="{6EE50F8B-E5CC-442C-A025-1C473763FEDE}" type="presParOf" srcId="{13549121-6E6E-42EC-BACB-1033F05A6414}" destId="{B2E5773A-B708-4DBC-88FA-6A7971B10E9D}" srcOrd="1" destOrd="0" presId="urn:microsoft.com/office/officeart/2018/2/layout/IconCircleList"/>
    <dgm:cxn modelId="{16DBD574-B63C-4FC4-863F-B99012092AC5}" type="presParOf" srcId="{13549121-6E6E-42EC-BACB-1033F05A6414}" destId="{2C2D1C44-F5B0-42C1-A292-AAF648504516}" srcOrd="2" destOrd="0" presId="urn:microsoft.com/office/officeart/2018/2/layout/IconCircleList"/>
    <dgm:cxn modelId="{7EA5E340-FA88-4A4D-B924-CA7ACE1D0374}" type="presParOf" srcId="{13549121-6E6E-42EC-BACB-1033F05A6414}" destId="{994973C4-D2CB-4C45-BC4C-3BAE039CBFDD}"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5612FA0-9E00-41E6-8704-88A978167306}"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US"/>
        </a:p>
      </dgm:t>
    </dgm:pt>
    <dgm:pt modelId="{9B24E2F5-52E6-4C9A-8FE6-52ECB75A3747}">
      <dgm:prSet/>
      <dgm:spPr/>
      <dgm:t>
        <a:bodyPr/>
        <a:lstStyle/>
        <a:p>
          <a:r>
            <a:rPr lang="en-US" b="1" dirty="0" err="1"/>
            <a:t>Slegte</a:t>
          </a:r>
          <a:r>
            <a:rPr lang="en-US" b="1" dirty="0"/>
            <a:t> </a:t>
          </a:r>
          <a:r>
            <a:rPr lang="en-US" b="1" dirty="0" err="1"/>
            <a:t>beplanning</a:t>
          </a:r>
          <a:r>
            <a:rPr lang="en-US" b="1" dirty="0"/>
            <a:t>:</a:t>
          </a:r>
          <a:endParaRPr lang="en-US" dirty="0"/>
        </a:p>
      </dgm:t>
    </dgm:pt>
    <dgm:pt modelId="{C50F7671-B2B2-47CF-AD8F-028BBD77C6AB}" type="parTrans" cxnId="{66866CBF-ACDA-4BFC-8791-4B2D4FFDB986}">
      <dgm:prSet/>
      <dgm:spPr/>
      <dgm:t>
        <a:bodyPr/>
        <a:lstStyle/>
        <a:p>
          <a:endParaRPr lang="en-US"/>
        </a:p>
      </dgm:t>
    </dgm:pt>
    <dgm:pt modelId="{B4AC5238-A9FB-4395-BDC7-B655CF3D2CD8}" type="sibTrans" cxnId="{66866CBF-ACDA-4BFC-8791-4B2D4FFDB986}">
      <dgm:prSet/>
      <dgm:spPr/>
      <dgm:t>
        <a:bodyPr/>
        <a:lstStyle/>
        <a:p>
          <a:endParaRPr lang="en-US"/>
        </a:p>
      </dgm:t>
    </dgm:pt>
    <dgm:pt modelId="{A05A1C7A-A110-4D7F-AB1D-79D8FD597FF7}">
      <dgm:prSet/>
      <dgm:spPr/>
      <dgm:t>
        <a:bodyPr/>
        <a:lstStyle/>
        <a:p>
          <a:r>
            <a:rPr lang="nl-NL" dirty="0"/>
            <a:t>Geen duidelike plan vir 'n taak nie</a:t>
          </a:r>
          <a:endParaRPr lang="en-US" dirty="0"/>
        </a:p>
      </dgm:t>
    </dgm:pt>
    <dgm:pt modelId="{F09F0FDD-F2A0-48DB-8F7A-5BF227AC6921}" type="parTrans" cxnId="{2616CC24-2835-40A3-BD67-EE8823AACF40}">
      <dgm:prSet/>
      <dgm:spPr/>
      <dgm:t>
        <a:bodyPr/>
        <a:lstStyle/>
        <a:p>
          <a:endParaRPr lang="en-US"/>
        </a:p>
      </dgm:t>
    </dgm:pt>
    <dgm:pt modelId="{7E760CA8-4BD8-4C74-B5A8-B8E24EEBA0EC}" type="sibTrans" cxnId="{2616CC24-2835-40A3-BD67-EE8823AACF40}">
      <dgm:prSet/>
      <dgm:spPr/>
      <dgm:t>
        <a:bodyPr/>
        <a:lstStyle/>
        <a:p>
          <a:endParaRPr lang="en-US"/>
        </a:p>
      </dgm:t>
    </dgm:pt>
    <dgm:pt modelId="{526EAEF5-7393-478A-8F4C-F652B3AE01BD}">
      <dgm:prSet/>
      <dgm:spPr/>
      <dgm:t>
        <a:bodyPr/>
        <a:lstStyle/>
        <a:p>
          <a:r>
            <a:rPr lang="en-US" b="1" dirty="0" err="1"/>
            <a:t>Swak</a:t>
          </a:r>
          <a:r>
            <a:rPr lang="en-US" b="1" dirty="0"/>
            <a:t> </a:t>
          </a:r>
          <a:r>
            <a:rPr lang="en-US" b="1" dirty="0" err="1"/>
            <a:t>tydsbestuur</a:t>
          </a:r>
          <a:r>
            <a:rPr lang="en-US" b="1" dirty="0"/>
            <a:t>:</a:t>
          </a:r>
          <a:endParaRPr lang="en-US" dirty="0"/>
        </a:p>
      </dgm:t>
    </dgm:pt>
    <dgm:pt modelId="{426D238A-9573-40B4-8640-54B4D8882CD1}" type="parTrans" cxnId="{7E972AC0-1D3E-4910-AA56-DFA0D47C6608}">
      <dgm:prSet/>
      <dgm:spPr/>
      <dgm:t>
        <a:bodyPr/>
        <a:lstStyle/>
        <a:p>
          <a:endParaRPr lang="en-US"/>
        </a:p>
      </dgm:t>
    </dgm:pt>
    <dgm:pt modelId="{2048FC3E-8376-4BE8-8EB2-50C6FE18215D}" type="sibTrans" cxnId="{7E972AC0-1D3E-4910-AA56-DFA0D47C6608}">
      <dgm:prSet/>
      <dgm:spPr/>
      <dgm:t>
        <a:bodyPr/>
        <a:lstStyle/>
        <a:p>
          <a:endParaRPr lang="en-US"/>
        </a:p>
      </dgm:t>
    </dgm:pt>
    <dgm:pt modelId="{00CCE7CA-DB5F-484E-9E22-0EE9D60B6105}">
      <dgm:prSet/>
      <dgm:spPr/>
      <dgm:t>
        <a:bodyPr/>
        <a:lstStyle/>
        <a:p>
          <a:r>
            <a:rPr lang="nl-NL" dirty="0"/>
            <a:t>Gebruik nie tyd effektief nie</a:t>
          </a:r>
          <a:endParaRPr lang="en-US" dirty="0"/>
        </a:p>
      </dgm:t>
    </dgm:pt>
    <dgm:pt modelId="{152B7FE9-4096-4316-A249-D653E353AE34}" type="parTrans" cxnId="{0CDF708D-2D18-4959-AAE1-ECBD1A0C2441}">
      <dgm:prSet/>
      <dgm:spPr/>
      <dgm:t>
        <a:bodyPr/>
        <a:lstStyle/>
        <a:p>
          <a:endParaRPr lang="en-US"/>
        </a:p>
      </dgm:t>
    </dgm:pt>
    <dgm:pt modelId="{315E6FAA-7C13-4031-8384-F973DFAB75CD}" type="sibTrans" cxnId="{0CDF708D-2D18-4959-AAE1-ECBD1A0C2441}">
      <dgm:prSet/>
      <dgm:spPr/>
      <dgm:t>
        <a:bodyPr/>
        <a:lstStyle/>
        <a:p>
          <a:endParaRPr lang="en-US"/>
        </a:p>
      </dgm:t>
    </dgm:pt>
    <dgm:pt modelId="{45705C7C-C6C5-47C1-91B9-F56CB9A26228}">
      <dgm:prSet/>
      <dgm:spPr/>
      <dgm:t>
        <a:bodyPr/>
        <a:lstStyle/>
        <a:p>
          <a:r>
            <a:rPr lang="nl-NL" dirty="0"/>
            <a:t>Vergeet benodigde materiaal, stappe of tyd wat benodig word</a:t>
          </a:r>
          <a:endParaRPr lang="en-US" dirty="0"/>
        </a:p>
      </dgm:t>
    </dgm:pt>
    <dgm:pt modelId="{E2071E59-541C-47A5-88EB-153A3F681044}" type="parTrans" cxnId="{94FFBFE8-3B7B-4E3D-A005-AD3F4AB6C471}">
      <dgm:prSet/>
      <dgm:spPr/>
      <dgm:t>
        <a:bodyPr/>
        <a:lstStyle/>
        <a:p>
          <a:endParaRPr lang="af-ZA"/>
        </a:p>
      </dgm:t>
    </dgm:pt>
    <dgm:pt modelId="{B5AD08D0-2B6B-419E-A3E3-D3F64B559D68}" type="sibTrans" cxnId="{94FFBFE8-3B7B-4E3D-A005-AD3F4AB6C471}">
      <dgm:prSet/>
      <dgm:spPr/>
      <dgm:t>
        <a:bodyPr/>
        <a:lstStyle/>
        <a:p>
          <a:endParaRPr lang="af-ZA"/>
        </a:p>
      </dgm:t>
    </dgm:pt>
    <dgm:pt modelId="{86D480D0-7E4E-41A9-9368-D5FC839CD7A3}">
      <dgm:prSet/>
      <dgm:spPr/>
      <dgm:t>
        <a:bodyPr/>
        <a:lstStyle/>
        <a:p>
          <a:r>
            <a:rPr lang="en-US" dirty="0"/>
            <a:t>Kan </a:t>
          </a:r>
          <a:r>
            <a:rPr lang="en-US" dirty="0" err="1"/>
            <a:t>vertragings</a:t>
          </a:r>
          <a:r>
            <a:rPr lang="en-US" dirty="0"/>
            <a:t>, </a:t>
          </a:r>
          <a:r>
            <a:rPr lang="en-US" dirty="0" err="1"/>
            <a:t>stres</a:t>
          </a:r>
          <a:r>
            <a:rPr lang="en-US" dirty="0"/>
            <a:t> of </a:t>
          </a:r>
          <a:r>
            <a:rPr lang="en-US" dirty="0" err="1"/>
            <a:t>morsige</a:t>
          </a:r>
          <a:r>
            <a:rPr lang="en-US" dirty="0"/>
            <a:t> </a:t>
          </a:r>
          <a:r>
            <a:rPr lang="en-US" dirty="0" err="1"/>
            <a:t>resultate</a:t>
          </a:r>
          <a:r>
            <a:rPr lang="en-US" dirty="0"/>
            <a:t> </a:t>
          </a:r>
          <a:r>
            <a:rPr lang="en-US" dirty="0" err="1"/>
            <a:t>veroorsaak</a:t>
          </a:r>
          <a:endParaRPr lang="en-US" dirty="0"/>
        </a:p>
      </dgm:t>
    </dgm:pt>
    <dgm:pt modelId="{26B10F95-B0A7-401A-B92D-1D0678E6BB83}" type="parTrans" cxnId="{C56279B1-0951-4976-BA36-6547BB1E5A69}">
      <dgm:prSet/>
      <dgm:spPr/>
      <dgm:t>
        <a:bodyPr/>
        <a:lstStyle/>
        <a:p>
          <a:endParaRPr lang="af-ZA"/>
        </a:p>
      </dgm:t>
    </dgm:pt>
    <dgm:pt modelId="{0A343599-74E2-44D8-9417-2BA413588DE6}" type="sibTrans" cxnId="{C56279B1-0951-4976-BA36-6547BB1E5A69}">
      <dgm:prSet/>
      <dgm:spPr/>
      <dgm:t>
        <a:bodyPr/>
        <a:lstStyle/>
        <a:p>
          <a:endParaRPr lang="af-ZA"/>
        </a:p>
      </dgm:t>
    </dgm:pt>
    <dgm:pt modelId="{61F75E56-0CE9-40BF-A534-1BA0EE2CD89D}">
      <dgm:prSet/>
      <dgm:spPr/>
      <dgm:t>
        <a:bodyPr/>
        <a:lstStyle/>
        <a:p>
          <a:r>
            <a:rPr lang="nl-NL" dirty="0"/>
            <a:t>Bestee te veel tyd aan een ding, afleidings of uitstel</a:t>
          </a:r>
          <a:endParaRPr lang="en-US" dirty="0"/>
        </a:p>
      </dgm:t>
    </dgm:pt>
    <dgm:pt modelId="{38B94E10-F475-452B-9A93-A45C0E08BB0D}" type="parTrans" cxnId="{7074BF03-D2E4-4B8B-9240-B1A4D6AE7285}">
      <dgm:prSet/>
      <dgm:spPr/>
      <dgm:t>
        <a:bodyPr/>
        <a:lstStyle/>
        <a:p>
          <a:endParaRPr lang="af-ZA"/>
        </a:p>
      </dgm:t>
    </dgm:pt>
    <dgm:pt modelId="{ACADEDEB-BB67-4AB1-8E60-CCD99D85DADF}" type="sibTrans" cxnId="{7074BF03-D2E4-4B8B-9240-B1A4D6AE7285}">
      <dgm:prSet/>
      <dgm:spPr/>
      <dgm:t>
        <a:bodyPr/>
        <a:lstStyle/>
        <a:p>
          <a:endParaRPr lang="af-ZA"/>
        </a:p>
      </dgm:t>
    </dgm:pt>
    <dgm:pt modelId="{62CF00B9-A3D9-4502-B15B-713E91647156}">
      <dgm:prSet/>
      <dgm:spPr/>
      <dgm:t>
        <a:bodyPr/>
        <a:lstStyle/>
        <a:p>
          <a:r>
            <a:rPr lang="nl-NL" dirty="0"/>
            <a:t>Lei tot stres, gejaag en onvoltooide take</a:t>
          </a:r>
          <a:endParaRPr lang="en-US" dirty="0"/>
        </a:p>
      </dgm:t>
    </dgm:pt>
    <dgm:pt modelId="{8B48DE4D-7803-4B9A-BDE6-2C4180836CB2}" type="parTrans" cxnId="{2E26FF8C-7988-478D-9866-1024905FD36F}">
      <dgm:prSet/>
      <dgm:spPr/>
      <dgm:t>
        <a:bodyPr/>
        <a:lstStyle/>
        <a:p>
          <a:endParaRPr lang="af-ZA"/>
        </a:p>
      </dgm:t>
    </dgm:pt>
    <dgm:pt modelId="{4194F11F-AB59-4972-8690-C9568F2E698F}" type="sibTrans" cxnId="{2E26FF8C-7988-478D-9866-1024905FD36F}">
      <dgm:prSet/>
      <dgm:spPr/>
      <dgm:t>
        <a:bodyPr/>
        <a:lstStyle/>
        <a:p>
          <a:endParaRPr lang="af-ZA"/>
        </a:p>
      </dgm:t>
    </dgm:pt>
    <dgm:pt modelId="{5BC5741B-8B4B-4DEF-9B19-CB9E2AFC5623}" type="pres">
      <dgm:prSet presAssocID="{85612FA0-9E00-41E6-8704-88A978167306}" presName="linear" presStyleCnt="0">
        <dgm:presLayoutVars>
          <dgm:dir/>
          <dgm:animLvl val="lvl"/>
          <dgm:resizeHandles val="exact"/>
        </dgm:presLayoutVars>
      </dgm:prSet>
      <dgm:spPr/>
    </dgm:pt>
    <dgm:pt modelId="{2F360F5E-DC83-4F47-AD71-DFAD02B4EE48}" type="pres">
      <dgm:prSet presAssocID="{9B24E2F5-52E6-4C9A-8FE6-52ECB75A3747}" presName="parentLin" presStyleCnt="0"/>
      <dgm:spPr/>
    </dgm:pt>
    <dgm:pt modelId="{D879B53E-4F48-40DC-A127-CD47286DF062}" type="pres">
      <dgm:prSet presAssocID="{9B24E2F5-52E6-4C9A-8FE6-52ECB75A3747}" presName="parentLeftMargin" presStyleLbl="node1" presStyleIdx="0" presStyleCnt="2"/>
      <dgm:spPr/>
    </dgm:pt>
    <dgm:pt modelId="{39A3AD07-61B6-4A16-9207-399DFC819F0F}" type="pres">
      <dgm:prSet presAssocID="{9B24E2F5-52E6-4C9A-8FE6-52ECB75A3747}" presName="parentText" presStyleLbl="node1" presStyleIdx="0" presStyleCnt="2">
        <dgm:presLayoutVars>
          <dgm:chMax val="0"/>
          <dgm:bulletEnabled val="1"/>
        </dgm:presLayoutVars>
      </dgm:prSet>
      <dgm:spPr/>
    </dgm:pt>
    <dgm:pt modelId="{7983DAB6-C5A7-4893-ADDB-7CA00D6E1B19}" type="pres">
      <dgm:prSet presAssocID="{9B24E2F5-52E6-4C9A-8FE6-52ECB75A3747}" presName="negativeSpace" presStyleCnt="0"/>
      <dgm:spPr/>
    </dgm:pt>
    <dgm:pt modelId="{C365E57F-294B-4303-8691-080E872DB5AD}" type="pres">
      <dgm:prSet presAssocID="{9B24E2F5-52E6-4C9A-8FE6-52ECB75A3747}" presName="childText" presStyleLbl="conFgAcc1" presStyleIdx="0" presStyleCnt="2">
        <dgm:presLayoutVars>
          <dgm:bulletEnabled val="1"/>
        </dgm:presLayoutVars>
      </dgm:prSet>
      <dgm:spPr/>
    </dgm:pt>
    <dgm:pt modelId="{3DFCAC6E-D7A6-4FF3-9C48-7317ECCA72C0}" type="pres">
      <dgm:prSet presAssocID="{B4AC5238-A9FB-4395-BDC7-B655CF3D2CD8}" presName="spaceBetweenRectangles" presStyleCnt="0"/>
      <dgm:spPr/>
    </dgm:pt>
    <dgm:pt modelId="{C775EC41-F49C-47A4-AD42-DDC696742E2B}" type="pres">
      <dgm:prSet presAssocID="{526EAEF5-7393-478A-8F4C-F652B3AE01BD}" presName="parentLin" presStyleCnt="0"/>
      <dgm:spPr/>
    </dgm:pt>
    <dgm:pt modelId="{357FC056-616F-45C8-9027-E9C177096A11}" type="pres">
      <dgm:prSet presAssocID="{526EAEF5-7393-478A-8F4C-F652B3AE01BD}" presName="parentLeftMargin" presStyleLbl="node1" presStyleIdx="0" presStyleCnt="2"/>
      <dgm:spPr/>
    </dgm:pt>
    <dgm:pt modelId="{37C645E2-373E-470D-AF97-FDED5046C7DC}" type="pres">
      <dgm:prSet presAssocID="{526EAEF5-7393-478A-8F4C-F652B3AE01BD}" presName="parentText" presStyleLbl="node1" presStyleIdx="1" presStyleCnt="2">
        <dgm:presLayoutVars>
          <dgm:chMax val="0"/>
          <dgm:bulletEnabled val="1"/>
        </dgm:presLayoutVars>
      </dgm:prSet>
      <dgm:spPr/>
    </dgm:pt>
    <dgm:pt modelId="{A0620579-E06B-4FB9-BF2E-D0FC85195D64}" type="pres">
      <dgm:prSet presAssocID="{526EAEF5-7393-478A-8F4C-F652B3AE01BD}" presName="negativeSpace" presStyleCnt="0"/>
      <dgm:spPr/>
    </dgm:pt>
    <dgm:pt modelId="{87C2C71C-8842-463C-A814-D02954D6EFA2}" type="pres">
      <dgm:prSet presAssocID="{526EAEF5-7393-478A-8F4C-F652B3AE01BD}" presName="childText" presStyleLbl="conFgAcc1" presStyleIdx="1" presStyleCnt="2">
        <dgm:presLayoutVars>
          <dgm:bulletEnabled val="1"/>
        </dgm:presLayoutVars>
      </dgm:prSet>
      <dgm:spPr/>
    </dgm:pt>
  </dgm:ptLst>
  <dgm:cxnLst>
    <dgm:cxn modelId="{7074BF03-D2E4-4B8B-9240-B1A4D6AE7285}" srcId="{526EAEF5-7393-478A-8F4C-F652B3AE01BD}" destId="{61F75E56-0CE9-40BF-A534-1BA0EE2CD89D}" srcOrd="1" destOrd="0" parTransId="{38B94E10-F475-452B-9A93-A45C0E08BB0D}" sibTransId="{ACADEDEB-BB67-4AB1-8E60-CCD99D85DADF}"/>
    <dgm:cxn modelId="{795D3720-3D2A-4DF8-A49E-C4E656502337}" type="presOf" srcId="{61F75E56-0CE9-40BF-A534-1BA0EE2CD89D}" destId="{87C2C71C-8842-463C-A814-D02954D6EFA2}" srcOrd="0" destOrd="1" presId="urn:microsoft.com/office/officeart/2005/8/layout/list1"/>
    <dgm:cxn modelId="{2616CC24-2835-40A3-BD67-EE8823AACF40}" srcId="{9B24E2F5-52E6-4C9A-8FE6-52ECB75A3747}" destId="{A05A1C7A-A110-4D7F-AB1D-79D8FD597FF7}" srcOrd="0" destOrd="0" parTransId="{F09F0FDD-F2A0-48DB-8F7A-5BF227AC6921}" sibTransId="{7E760CA8-4BD8-4C74-B5A8-B8E24EEBA0EC}"/>
    <dgm:cxn modelId="{F9330875-37B5-40AA-B9A4-39FEBEA59DA2}" type="presOf" srcId="{9B24E2F5-52E6-4C9A-8FE6-52ECB75A3747}" destId="{39A3AD07-61B6-4A16-9207-399DFC819F0F}" srcOrd="1" destOrd="0" presId="urn:microsoft.com/office/officeart/2005/8/layout/list1"/>
    <dgm:cxn modelId="{2E26FF8C-7988-478D-9866-1024905FD36F}" srcId="{526EAEF5-7393-478A-8F4C-F652B3AE01BD}" destId="{62CF00B9-A3D9-4502-B15B-713E91647156}" srcOrd="2" destOrd="0" parTransId="{8B48DE4D-7803-4B9A-BDE6-2C4180836CB2}" sibTransId="{4194F11F-AB59-4972-8690-C9568F2E698F}"/>
    <dgm:cxn modelId="{0CDF708D-2D18-4959-AAE1-ECBD1A0C2441}" srcId="{526EAEF5-7393-478A-8F4C-F652B3AE01BD}" destId="{00CCE7CA-DB5F-484E-9E22-0EE9D60B6105}" srcOrd="0" destOrd="0" parTransId="{152B7FE9-4096-4316-A249-D653E353AE34}" sibTransId="{315E6FAA-7C13-4031-8384-F973DFAB75CD}"/>
    <dgm:cxn modelId="{6B78A595-BAC4-4695-A023-33242878382C}" type="presOf" srcId="{86D480D0-7E4E-41A9-9368-D5FC839CD7A3}" destId="{C365E57F-294B-4303-8691-080E872DB5AD}" srcOrd="0" destOrd="2" presId="urn:microsoft.com/office/officeart/2005/8/layout/list1"/>
    <dgm:cxn modelId="{949532A0-D617-40DA-82C3-8A720885B284}" type="presOf" srcId="{85612FA0-9E00-41E6-8704-88A978167306}" destId="{5BC5741B-8B4B-4DEF-9B19-CB9E2AFC5623}" srcOrd="0" destOrd="0" presId="urn:microsoft.com/office/officeart/2005/8/layout/list1"/>
    <dgm:cxn modelId="{C56279B1-0951-4976-BA36-6547BB1E5A69}" srcId="{9B24E2F5-52E6-4C9A-8FE6-52ECB75A3747}" destId="{86D480D0-7E4E-41A9-9368-D5FC839CD7A3}" srcOrd="2" destOrd="0" parTransId="{26B10F95-B0A7-401A-B92D-1D0678E6BB83}" sibTransId="{0A343599-74E2-44D8-9417-2BA413588DE6}"/>
    <dgm:cxn modelId="{D91E7BB8-9ACD-4758-B01E-1DC70E4B2CC1}" type="presOf" srcId="{9B24E2F5-52E6-4C9A-8FE6-52ECB75A3747}" destId="{D879B53E-4F48-40DC-A127-CD47286DF062}" srcOrd="0" destOrd="0" presId="urn:microsoft.com/office/officeart/2005/8/layout/list1"/>
    <dgm:cxn modelId="{23B39BB8-1FAF-4BDF-8E6A-596164015B9D}" type="presOf" srcId="{A05A1C7A-A110-4D7F-AB1D-79D8FD597FF7}" destId="{C365E57F-294B-4303-8691-080E872DB5AD}" srcOrd="0" destOrd="0" presId="urn:microsoft.com/office/officeart/2005/8/layout/list1"/>
    <dgm:cxn modelId="{66866CBF-ACDA-4BFC-8791-4B2D4FFDB986}" srcId="{85612FA0-9E00-41E6-8704-88A978167306}" destId="{9B24E2F5-52E6-4C9A-8FE6-52ECB75A3747}" srcOrd="0" destOrd="0" parTransId="{C50F7671-B2B2-47CF-AD8F-028BBD77C6AB}" sibTransId="{B4AC5238-A9FB-4395-BDC7-B655CF3D2CD8}"/>
    <dgm:cxn modelId="{7E972AC0-1D3E-4910-AA56-DFA0D47C6608}" srcId="{85612FA0-9E00-41E6-8704-88A978167306}" destId="{526EAEF5-7393-478A-8F4C-F652B3AE01BD}" srcOrd="1" destOrd="0" parTransId="{426D238A-9573-40B4-8640-54B4D8882CD1}" sibTransId="{2048FC3E-8376-4BE8-8EB2-50C6FE18215D}"/>
    <dgm:cxn modelId="{E4DEAFC7-EE4C-4DD4-856D-D8C7C4C5D619}" type="presOf" srcId="{00CCE7CA-DB5F-484E-9E22-0EE9D60B6105}" destId="{87C2C71C-8842-463C-A814-D02954D6EFA2}" srcOrd="0" destOrd="0" presId="urn:microsoft.com/office/officeart/2005/8/layout/list1"/>
    <dgm:cxn modelId="{E0E6E2C9-A270-49AC-A608-E444DB2BB3FD}" type="presOf" srcId="{45705C7C-C6C5-47C1-91B9-F56CB9A26228}" destId="{C365E57F-294B-4303-8691-080E872DB5AD}" srcOrd="0" destOrd="1" presId="urn:microsoft.com/office/officeart/2005/8/layout/list1"/>
    <dgm:cxn modelId="{D34484DE-D119-45D4-B7BA-603F511D7EC5}" type="presOf" srcId="{526EAEF5-7393-478A-8F4C-F652B3AE01BD}" destId="{37C645E2-373E-470D-AF97-FDED5046C7DC}" srcOrd="1" destOrd="0" presId="urn:microsoft.com/office/officeart/2005/8/layout/list1"/>
    <dgm:cxn modelId="{94FFBFE8-3B7B-4E3D-A005-AD3F4AB6C471}" srcId="{9B24E2F5-52E6-4C9A-8FE6-52ECB75A3747}" destId="{45705C7C-C6C5-47C1-91B9-F56CB9A26228}" srcOrd="1" destOrd="0" parTransId="{E2071E59-541C-47A5-88EB-153A3F681044}" sibTransId="{B5AD08D0-2B6B-419E-A3E3-D3F64B559D68}"/>
    <dgm:cxn modelId="{8D9872EE-F620-47E4-AE19-CFAC4B75E4A7}" type="presOf" srcId="{62CF00B9-A3D9-4502-B15B-713E91647156}" destId="{87C2C71C-8842-463C-A814-D02954D6EFA2}" srcOrd="0" destOrd="2" presId="urn:microsoft.com/office/officeart/2005/8/layout/list1"/>
    <dgm:cxn modelId="{34666EFF-61AB-4C6C-8B5C-7C1DF628FA98}" type="presOf" srcId="{526EAEF5-7393-478A-8F4C-F652B3AE01BD}" destId="{357FC056-616F-45C8-9027-E9C177096A11}" srcOrd="0" destOrd="0" presId="urn:microsoft.com/office/officeart/2005/8/layout/list1"/>
    <dgm:cxn modelId="{F6B482DB-20B5-480F-97B9-4E29022D780F}" type="presParOf" srcId="{5BC5741B-8B4B-4DEF-9B19-CB9E2AFC5623}" destId="{2F360F5E-DC83-4F47-AD71-DFAD02B4EE48}" srcOrd="0" destOrd="0" presId="urn:microsoft.com/office/officeart/2005/8/layout/list1"/>
    <dgm:cxn modelId="{B4D0EF85-4A58-4283-B86B-EBBA992C4F61}" type="presParOf" srcId="{2F360F5E-DC83-4F47-AD71-DFAD02B4EE48}" destId="{D879B53E-4F48-40DC-A127-CD47286DF062}" srcOrd="0" destOrd="0" presId="urn:microsoft.com/office/officeart/2005/8/layout/list1"/>
    <dgm:cxn modelId="{69618A8B-6E43-4AFE-B4A0-153630F46106}" type="presParOf" srcId="{2F360F5E-DC83-4F47-AD71-DFAD02B4EE48}" destId="{39A3AD07-61B6-4A16-9207-399DFC819F0F}" srcOrd="1" destOrd="0" presId="urn:microsoft.com/office/officeart/2005/8/layout/list1"/>
    <dgm:cxn modelId="{485066EE-DA70-4D45-BC2D-E63D478C879B}" type="presParOf" srcId="{5BC5741B-8B4B-4DEF-9B19-CB9E2AFC5623}" destId="{7983DAB6-C5A7-4893-ADDB-7CA00D6E1B19}" srcOrd="1" destOrd="0" presId="urn:microsoft.com/office/officeart/2005/8/layout/list1"/>
    <dgm:cxn modelId="{D5C87547-B964-41D6-8737-BA49F27AD501}" type="presParOf" srcId="{5BC5741B-8B4B-4DEF-9B19-CB9E2AFC5623}" destId="{C365E57F-294B-4303-8691-080E872DB5AD}" srcOrd="2" destOrd="0" presId="urn:microsoft.com/office/officeart/2005/8/layout/list1"/>
    <dgm:cxn modelId="{F3C084FD-1729-4A16-BB12-B6CAD55214BB}" type="presParOf" srcId="{5BC5741B-8B4B-4DEF-9B19-CB9E2AFC5623}" destId="{3DFCAC6E-D7A6-4FF3-9C48-7317ECCA72C0}" srcOrd="3" destOrd="0" presId="urn:microsoft.com/office/officeart/2005/8/layout/list1"/>
    <dgm:cxn modelId="{019A86E1-9E80-4080-8FFE-C8BBA0A2049E}" type="presParOf" srcId="{5BC5741B-8B4B-4DEF-9B19-CB9E2AFC5623}" destId="{C775EC41-F49C-47A4-AD42-DDC696742E2B}" srcOrd="4" destOrd="0" presId="urn:microsoft.com/office/officeart/2005/8/layout/list1"/>
    <dgm:cxn modelId="{EF2E11C7-7771-414C-A6B5-22B6F4BD30E0}" type="presParOf" srcId="{C775EC41-F49C-47A4-AD42-DDC696742E2B}" destId="{357FC056-616F-45C8-9027-E9C177096A11}" srcOrd="0" destOrd="0" presId="urn:microsoft.com/office/officeart/2005/8/layout/list1"/>
    <dgm:cxn modelId="{C67F758B-5D08-4F57-84A7-6A36A79C571A}" type="presParOf" srcId="{C775EC41-F49C-47A4-AD42-DDC696742E2B}" destId="{37C645E2-373E-470D-AF97-FDED5046C7DC}" srcOrd="1" destOrd="0" presId="urn:microsoft.com/office/officeart/2005/8/layout/list1"/>
    <dgm:cxn modelId="{5F3A4F98-953F-4142-B106-8CFD5BF003CA}" type="presParOf" srcId="{5BC5741B-8B4B-4DEF-9B19-CB9E2AFC5623}" destId="{A0620579-E06B-4FB9-BF2E-D0FC85195D64}" srcOrd="5" destOrd="0" presId="urn:microsoft.com/office/officeart/2005/8/layout/list1"/>
    <dgm:cxn modelId="{7B993B18-68D7-440C-8452-91E05743B3B2}" type="presParOf" srcId="{5BC5741B-8B4B-4DEF-9B19-CB9E2AFC5623}" destId="{87C2C71C-8842-463C-A814-D02954D6EFA2}" srcOrd="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C949419-2DE4-4770-AB0B-E0C552685D74}" type="doc">
      <dgm:prSet loTypeId="urn:microsoft.com/office/officeart/2018/2/layout/IconCircleList" loCatId="icon" qsTypeId="urn:microsoft.com/office/officeart/2005/8/quickstyle/simple1" qsCatId="simple" csTypeId="urn:microsoft.com/office/officeart/2018/5/colors/Iconchunking_neutralicon_accent0_3" csCatId="mainScheme" phldr="1"/>
      <dgm:spPr/>
      <dgm:t>
        <a:bodyPr/>
        <a:lstStyle/>
        <a:p>
          <a:endParaRPr lang="en-US"/>
        </a:p>
      </dgm:t>
    </dgm:pt>
    <dgm:pt modelId="{06640B15-E41A-4628-82D9-48D7F04CC660}">
      <dgm:prSet/>
      <dgm:spPr/>
      <dgm:t>
        <a:bodyPr/>
        <a:lstStyle/>
        <a:p>
          <a:pPr>
            <a:lnSpc>
              <a:spcPct val="100000"/>
            </a:lnSpc>
          </a:pPr>
          <a:r>
            <a:rPr lang="en-US" dirty="0"/>
            <a:t>Minder </a:t>
          </a:r>
          <a:r>
            <a:rPr lang="en-US" dirty="0" err="1"/>
            <a:t>stres</a:t>
          </a:r>
          <a:endParaRPr lang="en-US" dirty="0"/>
        </a:p>
      </dgm:t>
    </dgm:pt>
    <dgm:pt modelId="{D396EDFC-8AEA-44CA-B467-39AC9DB1E732}" type="parTrans" cxnId="{294FEF1B-716B-4D17-AC66-7FE2D86ACFCF}">
      <dgm:prSet/>
      <dgm:spPr/>
      <dgm:t>
        <a:bodyPr/>
        <a:lstStyle/>
        <a:p>
          <a:endParaRPr lang="en-US"/>
        </a:p>
      </dgm:t>
    </dgm:pt>
    <dgm:pt modelId="{C53F800A-350A-4EC2-88A6-E9E0D065D3D7}" type="sibTrans" cxnId="{294FEF1B-716B-4D17-AC66-7FE2D86ACFCF}">
      <dgm:prSet/>
      <dgm:spPr/>
      <dgm:t>
        <a:bodyPr/>
        <a:lstStyle/>
        <a:p>
          <a:pPr>
            <a:lnSpc>
              <a:spcPct val="100000"/>
            </a:lnSpc>
          </a:pPr>
          <a:endParaRPr lang="en-US"/>
        </a:p>
      </dgm:t>
    </dgm:pt>
    <dgm:pt modelId="{A1977F62-DDB3-4297-B20D-D2E87AC1B3EF}">
      <dgm:prSet/>
      <dgm:spPr/>
      <dgm:t>
        <a:bodyPr/>
        <a:lstStyle/>
        <a:p>
          <a:pPr>
            <a:lnSpc>
              <a:spcPct val="100000"/>
            </a:lnSpc>
          </a:pPr>
          <a:r>
            <a:rPr lang="nl-NL" dirty="0"/>
            <a:t>Tyd vir oefening, slaap en voeding</a:t>
          </a:r>
          <a:endParaRPr lang="en-US" dirty="0"/>
        </a:p>
      </dgm:t>
    </dgm:pt>
    <dgm:pt modelId="{5077415B-B31C-4F64-A921-63369730B10E}" type="parTrans" cxnId="{D03ED52E-64E5-494E-A603-C8DDFD2F3DAF}">
      <dgm:prSet/>
      <dgm:spPr/>
      <dgm:t>
        <a:bodyPr/>
        <a:lstStyle/>
        <a:p>
          <a:endParaRPr lang="en-US"/>
        </a:p>
      </dgm:t>
    </dgm:pt>
    <dgm:pt modelId="{73671500-7750-4CF9-AE98-9E36368BF538}" type="sibTrans" cxnId="{D03ED52E-64E5-494E-A603-C8DDFD2F3DAF}">
      <dgm:prSet/>
      <dgm:spPr/>
      <dgm:t>
        <a:bodyPr/>
        <a:lstStyle/>
        <a:p>
          <a:pPr>
            <a:lnSpc>
              <a:spcPct val="100000"/>
            </a:lnSpc>
          </a:pPr>
          <a:endParaRPr lang="en-US"/>
        </a:p>
      </dgm:t>
    </dgm:pt>
    <dgm:pt modelId="{DADBF7F1-E1E9-4B53-A892-6C4702C55DA6}">
      <dgm:prSet/>
      <dgm:spPr/>
      <dgm:t>
        <a:bodyPr/>
        <a:lstStyle/>
        <a:p>
          <a:pPr>
            <a:lnSpc>
              <a:spcPct val="100000"/>
            </a:lnSpc>
          </a:pPr>
          <a:r>
            <a:rPr lang="en-US" dirty="0" err="1"/>
            <a:t>Verbetering</a:t>
          </a:r>
          <a:r>
            <a:rPr lang="en-US" dirty="0"/>
            <a:t> in </a:t>
          </a:r>
          <a:r>
            <a:rPr lang="en-US" dirty="0" err="1"/>
            <a:t>jou</a:t>
          </a:r>
          <a:r>
            <a:rPr lang="en-US" dirty="0"/>
            <a:t> </a:t>
          </a:r>
          <a:r>
            <a:rPr lang="en-US" dirty="0" err="1"/>
            <a:t>punte</a:t>
          </a:r>
          <a:endParaRPr lang="en-US" dirty="0"/>
        </a:p>
      </dgm:t>
    </dgm:pt>
    <dgm:pt modelId="{A2A385DF-3613-4332-B20D-C466E28556F8}" type="parTrans" cxnId="{A7677AEC-87DA-459D-AF0E-08036B94E74F}">
      <dgm:prSet/>
      <dgm:spPr/>
      <dgm:t>
        <a:bodyPr/>
        <a:lstStyle/>
        <a:p>
          <a:endParaRPr lang="en-US"/>
        </a:p>
      </dgm:t>
    </dgm:pt>
    <dgm:pt modelId="{C39654C9-2410-4687-BF7E-FC3BEFEC4D48}" type="sibTrans" cxnId="{A7677AEC-87DA-459D-AF0E-08036B94E74F}">
      <dgm:prSet/>
      <dgm:spPr/>
      <dgm:t>
        <a:bodyPr/>
        <a:lstStyle/>
        <a:p>
          <a:pPr>
            <a:lnSpc>
              <a:spcPct val="100000"/>
            </a:lnSpc>
          </a:pPr>
          <a:endParaRPr lang="en-US"/>
        </a:p>
      </dgm:t>
    </dgm:pt>
    <dgm:pt modelId="{3321D3E1-87EE-4DF7-AF5D-D756D92729B5}">
      <dgm:prSet/>
      <dgm:spPr/>
      <dgm:t>
        <a:bodyPr/>
        <a:lstStyle/>
        <a:p>
          <a:pPr>
            <a:lnSpc>
              <a:spcPct val="100000"/>
            </a:lnSpc>
          </a:pPr>
          <a:r>
            <a:rPr lang="nl-NL" dirty="0"/>
            <a:t>Jy sal geen belangrike sperdatums mis nie</a:t>
          </a:r>
          <a:endParaRPr lang="en-US" dirty="0"/>
        </a:p>
      </dgm:t>
    </dgm:pt>
    <dgm:pt modelId="{89CBCEB6-0AB2-4F7F-82BA-5A010CFFC92A}" type="parTrans" cxnId="{BEB9C1F0-FCBE-47F8-AD05-261E23BA5677}">
      <dgm:prSet/>
      <dgm:spPr/>
      <dgm:t>
        <a:bodyPr/>
        <a:lstStyle/>
        <a:p>
          <a:endParaRPr lang="en-US"/>
        </a:p>
      </dgm:t>
    </dgm:pt>
    <dgm:pt modelId="{0B268C25-2688-4DD6-BF68-9C7AD60AEE19}" type="sibTrans" cxnId="{BEB9C1F0-FCBE-47F8-AD05-261E23BA5677}">
      <dgm:prSet/>
      <dgm:spPr/>
      <dgm:t>
        <a:bodyPr/>
        <a:lstStyle/>
        <a:p>
          <a:pPr>
            <a:lnSpc>
              <a:spcPct val="100000"/>
            </a:lnSpc>
          </a:pPr>
          <a:endParaRPr lang="en-US"/>
        </a:p>
      </dgm:t>
    </dgm:pt>
    <dgm:pt modelId="{CBC5DBFD-B05D-4449-800C-7B0ECE313ECA}">
      <dgm:prSet/>
      <dgm:spPr/>
      <dgm:t>
        <a:bodyPr/>
        <a:lstStyle/>
        <a:p>
          <a:pPr>
            <a:lnSpc>
              <a:spcPct val="100000"/>
            </a:lnSpc>
          </a:pPr>
          <a:r>
            <a:rPr lang="nl-NL" dirty="0"/>
            <a:t>Berei jou voor vir studies en die lewe n</a:t>
          </a:r>
          <a:r>
            <a:rPr lang="nl-NL" dirty="0">
              <a:latin typeface="Calibri" panose="020F0502020204030204" pitchFamily="34" charset="0"/>
              <a:ea typeface="Calibri" panose="020F0502020204030204" pitchFamily="34" charset="0"/>
              <a:cs typeface="Calibri" panose="020F0502020204030204" pitchFamily="34" charset="0"/>
            </a:rPr>
            <a:t>á</a:t>
          </a:r>
          <a:r>
            <a:rPr lang="nl-NL" dirty="0"/>
            <a:t> skool</a:t>
          </a:r>
          <a:endParaRPr lang="en-US" dirty="0"/>
        </a:p>
      </dgm:t>
    </dgm:pt>
    <dgm:pt modelId="{839FEA49-61C6-4B0D-A802-7C54A59F9827}" type="parTrans" cxnId="{6C80A48D-F681-494C-BBE8-4C63F7F838A6}">
      <dgm:prSet/>
      <dgm:spPr/>
      <dgm:t>
        <a:bodyPr/>
        <a:lstStyle/>
        <a:p>
          <a:endParaRPr lang="en-US"/>
        </a:p>
      </dgm:t>
    </dgm:pt>
    <dgm:pt modelId="{50F63285-40CB-473B-B12A-3217F0949EBB}" type="sibTrans" cxnId="{6C80A48D-F681-494C-BBE8-4C63F7F838A6}">
      <dgm:prSet/>
      <dgm:spPr/>
      <dgm:t>
        <a:bodyPr/>
        <a:lstStyle/>
        <a:p>
          <a:endParaRPr lang="en-US"/>
        </a:p>
      </dgm:t>
    </dgm:pt>
    <dgm:pt modelId="{ACC2165F-1995-4648-9B2E-EF909EC6BD36}" type="pres">
      <dgm:prSet presAssocID="{4C949419-2DE4-4770-AB0B-E0C552685D74}" presName="root" presStyleCnt="0">
        <dgm:presLayoutVars>
          <dgm:dir/>
          <dgm:resizeHandles val="exact"/>
        </dgm:presLayoutVars>
      </dgm:prSet>
      <dgm:spPr/>
    </dgm:pt>
    <dgm:pt modelId="{5BB5C4D6-CFC2-49D5-8278-AFDC4FC10148}" type="pres">
      <dgm:prSet presAssocID="{4C949419-2DE4-4770-AB0B-E0C552685D74}" presName="container" presStyleCnt="0">
        <dgm:presLayoutVars>
          <dgm:dir/>
          <dgm:resizeHandles val="exact"/>
        </dgm:presLayoutVars>
      </dgm:prSet>
      <dgm:spPr/>
    </dgm:pt>
    <dgm:pt modelId="{E4859021-5D3A-4CD5-B8A2-CAEB9D237A33}" type="pres">
      <dgm:prSet presAssocID="{06640B15-E41A-4628-82D9-48D7F04CC660}" presName="compNode" presStyleCnt="0"/>
      <dgm:spPr/>
    </dgm:pt>
    <dgm:pt modelId="{955E0500-A5DD-4558-A5CD-A9308C7009B5}" type="pres">
      <dgm:prSet presAssocID="{06640B15-E41A-4628-82D9-48D7F04CC660}" presName="iconBgRect" presStyleLbl="bgShp" presStyleIdx="0" presStyleCnt="5"/>
      <dgm:spPr/>
    </dgm:pt>
    <dgm:pt modelId="{C16C0B2D-BE5C-4F4D-B8FF-F49C32295658}" type="pres">
      <dgm:prSet presAssocID="{06640B15-E41A-4628-82D9-48D7F04CC660}"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rain in head"/>
        </a:ext>
      </dgm:extLst>
    </dgm:pt>
    <dgm:pt modelId="{F39CE3F2-C431-4686-A863-9CE85BDC6763}" type="pres">
      <dgm:prSet presAssocID="{06640B15-E41A-4628-82D9-48D7F04CC660}" presName="spaceRect" presStyleCnt="0"/>
      <dgm:spPr/>
    </dgm:pt>
    <dgm:pt modelId="{92BEFF9F-8FD6-4876-A7D4-AFBF54C91919}" type="pres">
      <dgm:prSet presAssocID="{06640B15-E41A-4628-82D9-48D7F04CC660}" presName="textRect" presStyleLbl="revTx" presStyleIdx="0" presStyleCnt="5">
        <dgm:presLayoutVars>
          <dgm:chMax val="1"/>
          <dgm:chPref val="1"/>
        </dgm:presLayoutVars>
      </dgm:prSet>
      <dgm:spPr/>
    </dgm:pt>
    <dgm:pt modelId="{2A27F65B-E32D-4860-9778-23B006B16B26}" type="pres">
      <dgm:prSet presAssocID="{C53F800A-350A-4EC2-88A6-E9E0D065D3D7}" presName="sibTrans" presStyleLbl="sibTrans2D1" presStyleIdx="0" presStyleCnt="0"/>
      <dgm:spPr/>
    </dgm:pt>
    <dgm:pt modelId="{D6930158-5B87-4B94-857C-8B21A0E602D1}" type="pres">
      <dgm:prSet presAssocID="{A1977F62-DDB3-4297-B20D-D2E87AC1B3EF}" presName="compNode" presStyleCnt="0"/>
      <dgm:spPr/>
    </dgm:pt>
    <dgm:pt modelId="{BF49DFE7-5470-4B9B-9258-2A574468B5A1}" type="pres">
      <dgm:prSet presAssocID="{A1977F62-DDB3-4297-B20D-D2E87AC1B3EF}" presName="iconBgRect" presStyleLbl="bgShp" presStyleIdx="1" presStyleCnt="5"/>
      <dgm:spPr/>
    </dgm:pt>
    <dgm:pt modelId="{982CA2CD-0173-41BE-ACA3-8F735684C893}" type="pres">
      <dgm:prSet presAssocID="{A1977F62-DDB3-4297-B20D-D2E87AC1B3EF}"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leep"/>
        </a:ext>
      </dgm:extLst>
    </dgm:pt>
    <dgm:pt modelId="{B8731EDB-3189-4025-884E-0B391A99531B}" type="pres">
      <dgm:prSet presAssocID="{A1977F62-DDB3-4297-B20D-D2E87AC1B3EF}" presName="spaceRect" presStyleCnt="0"/>
      <dgm:spPr/>
    </dgm:pt>
    <dgm:pt modelId="{6CE04397-06C1-42BE-A124-1381A5C02671}" type="pres">
      <dgm:prSet presAssocID="{A1977F62-DDB3-4297-B20D-D2E87AC1B3EF}" presName="textRect" presStyleLbl="revTx" presStyleIdx="1" presStyleCnt="5">
        <dgm:presLayoutVars>
          <dgm:chMax val="1"/>
          <dgm:chPref val="1"/>
        </dgm:presLayoutVars>
      </dgm:prSet>
      <dgm:spPr/>
    </dgm:pt>
    <dgm:pt modelId="{B29197B4-FA61-4F37-84EC-6D30436247AD}" type="pres">
      <dgm:prSet presAssocID="{73671500-7750-4CF9-AE98-9E36368BF538}" presName="sibTrans" presStyleLbl="sibTrans2D1" presStyleIdx="0" presStyleCnt="0"/>
      <dgm:spPr/>
    </dgm:pt>
    <dgm:pt modelId="{15FEF73E-DE9B-4542-BE94-D8318639FF35}" type="pres">
      <dgm:prSet presAssocID="{DADBF7F1-E1E9-4B53-A892-6C4702C55DA6}" presName="compNode" presStyleCnt="0"/>
      <dgm:spPr/>
    </dgm:pt>
    <dgm:pt modelId="{DF52D3E1-8539-41A5-BC91-2AE4AB9F5A50}" type="pres">
      <dgm:prSet presAssocID="{DADBF7F1-E1E9-4B53-A892-6C4702C55DA6}" presName="iconBgRect" presStyleLbl="bgShp" presStyleIdx="2" presStyleCnt="5"/>
      <dgm:spPr/>
    </dgm:pt>
    <dgm:pt modelId="{8B698966-885A-469C-9EEE-FCB5F1F222FC}" type="pres">
      <dgm:prSet presAssocID="{DADBF7F1-E1E9-4B53-A892-6C4702C55DA6}"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heckmark"/>
        </a:ext>
      </dgm:extLst>
    </dgm:pt>
    <dgm:pt modelId="{D94A48A1-CEAE-45DF-AAEE-C55A5FF2C5F4}" type="pres">
      <dgm:prSet presAssocID="{DADBF7F1-E1E9-4B53-A892-6C4702C55DA6}" presName="spaceRect" presStyleCnt="0"/>
      <dgm:spPr/>
    </dgm:pt>
    <dgm:pt modelId="{988926CB-BE36-4C16-8A22-6A214A50A34D}" type="pres">
      <dgm:prSet presAssocID="{DADBF7F1-E1E9-4B53-A892-6C4702C55DA6}" presName="textRect" presStyleLbl="revTx" presStyleIdx="2" presStyleCnt="5">
        <dgm:presLayoutVars>
          <dgm:chMax val="1"/>
          <dgm:chPref val="1"/>
        </dgm:presLayoutVars>
      </dgm:prSet>
      <dgm:spPr/>
    </dgm:pt>
    <dgm:pt modelId="{F2868FAC-AB3A-4D95-A897-DAE3D6436B95}" type="pres">
      <dgm:prSet presAssocID="{C39654C9-2410-4687-BF7E-FC3BEFEC4D48}" presName="sibTrans" presStyleLbl="sibTrans2D1" presStyleIdx="0" presStyleCnt="0"/>
      <dgm:spPr/>
    </dgm:pt>
    <dgm:pt modelId="{204D7083-F022-4427-88B0-FDB8A16A1618}" type="pres">
      <dgm:prSet presAssocID="{3321D3E1-87EE-4DF7-AF5D-D756D92729B5}" presName="compNode" presStyleCnt="0"/>
      <dgm:spPr/>
    </dgm:pt>
    <dgm:pt modelId="{C72D0976-0D30-4A06-B55A-624929AB626D}" type="pres">
      <dgm:prSet presAssocID="{3321D3E1-87EE-4DF7-AF5D-D756D92729B5}" presName="iconBgRect" presStyleLbl="bgShp" presStyleIdx="3" presStyleCnt="5"/>
      <dgm:spPr/>
    </dgm:pt>
    <dgm:pt modelId="{85003C91-C5CF-4F10-8D3A-DA652DAC376D}" type="pres">
      <dgm:prSet presAssocID="{3321D3E1-87EE-4DF7-AF5D-D756D92729B5}"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Stopwatch"/>
        </a:ext>
      </dgm:extLst>
    </dgm:pt>
    <dgm:pt modelId="{CE8A2D5B-83B6-4F68-883E-986E8F9FAFC3}" type="pres">
      <dgm:prSet presAssocID="{3321D3E1-87EE-4DF7-AF5D-D756D92729B5}" presName="spaceRect" presStyleCnt="0"/>
      <dgm:spPr/>
    </dgm:pt>
    <dgm:pt modelId="{75A2B825-4CAF-4C12-B309-64FFA626E5C9}" type="pres">
      <dgm:prSet presAssocID="{3321D3E1-87EE-4DF7-AF5D-D756D92729B5}" presName="textRect" presStyleLbl="revTx" presStyleIdx="3" presStyleCnt="5">
        <dgm:presLayoutVars>
          <dgm:chMax val="1"/>
          <dgm:chPref val="1"/>
        </dgm:presLayoutVars>
      </dgm:prSet>
      <dgm:spPr/>
    </dgm:pt>
    <dgm:pt modelId="{55B4C617-87DF-4B47-B7FC-298DB3EEDBA3}" type="pres">
      <dgm:prSet presAssocID="{0B268C25-2688-4DD6-BF68-9C7AD60AEE19}" presName="sibTrans" presStyleLbl="sibTrans2D1" presStyleIdx="0" presStyleCnt="0"/>
      <dgm:spPr/>
    </dgm:pt>
    <dgm:pt modelId="{3F10904B-87B3-4E13-BD3A-9CEC1DE398EC}" type="pres">
      <dgm:prSet presAssocID="{CBC5DBFD-B05D-4449-800C-7B0ECE313ECA}" presName="compNode" presStyleCnt="0"/>
      <dgm:spPr/>
    </dgm:pt>
    <dgm:pt modelId="{29F15190-7E12-4C16-82FB-016C29177602}" type="pres">
      <dgm:prSet presAssocID="{CBC5DBFD-B05D-4449-800C-7B0ECE313ECA}" presName="iconBgRect" presStyleLbl="bgShp" presStyleIdx="4" presStyleCnt="5"/>
      <dgm:spPr/>
    </dgm:pt>
    <dgm:pt modelId="{06354C70-B95E-44EF-835C-CB5024A1B321}" type="pres">
      <dgm:prSet presAssocID="{CBC5DBFD-B05D-4449-800C-7B0ECE313ECA}"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Books"/>
        </a:ext>
      </dgm:extLst>
    </dgm:pt>
    <dgm:pt modelId="{26A0B1D7-D78A-48A9-8B2F-9031967324F3}" type="pres">
      <dgm:prSet presAssocID="{CBC5DBFD-B05D-4449-800C-7B0ECE313ECA}" presName="spaceRect" presStyleCnt="0"/>
      <dgm:spPr/>
    </dgm:pt>
    <dgm:pt modelId="{48CDCA28-FBC7-4DD9-8157-399A47870CD1}" type="pres">
      <dgm:prSet presAssocID="{CBC5DBFD-B05D-4449-800C-7B0ECE313ECA}" presName="textRect" presStyleLbl="revTx" presStyleIdx="4" presStyleCnt="5">
        <dgm:presLayoutVars>
          <dgm:chMax val="1"/>
          <dgm:chPref val="1"/>
        </dgm:presLayoutVars>
      </dgm:prSet>
      <dgm:spPr/>
    </dgm:pt>
  </dgm:ptLst>
  <dgm:cxnLst>
    <dgm:cxn modelId="{5FC72216-60D9-4506-AF5F-24B87804F9B4}" type="presOf" srcId="{06640B15-E41A-4628-82D9-48D7F04CC660}" destId="{92BEFF9F-8FD6-4876-A7D4-AFBF54C91919}" srcOrd="0" destOrd="0" presId="urn:microsoft.com/office/officeart/2018/2/layout/IconCircleList"/>
    <dgm:cxn modelId="{294FEF1B-716B-4D17-AC66-7FE2D86ACFCF}" srcId="{4C949419-2DE4-4770-AB0B-E0C552685D74}" destId="{06640B15-E41A-4628-82D9-48D7F04CC660}" srcOrd="0" destOrd="0" parTransId="{D396EDFC-8AEA-44CA-B467-39AC9DB1E732}" sibTransId="{C53F800A-350A-4EC2-88A6-E9E0D065D3D7}"/>
    <dgm:cxn modelId="{DC3AFF1E-BA4A-4227-AD38-A079B111FF65}" type="presOf" srcId="{0B268C25-2688-4DD6-BF68-9C7AD60AEE19}" destId="{55B4C617-87DF-4B47-B7FC-298DB3EEDBA3}" srcOrd="0" destOrd="0" presId="urn:microsoft.com/office/officeart/2018/2/layout/IconCircleList"/>
    <dgm:cxn modelId="{D03ED52E-64E5-494E-A603-C8DDFD2F3DAF}" srcId="{4C949419-2DE4-4770-AB0B-E0C552685D74}" destId="{A1977F62-DDB3-4297-B20D-D2E87AC1B3EF}" srcOrd="1" destOrd="0" parTransId="{5077415B-B31C-4F64-A921-63369730B10E}" sibTransId="{73671500-7750-4CF9-AE98-9E36368BF538}"/>
    <dgm:cxn modelId="{CB95C848-7079-47DF-A066-B755D2BD3D38}" type="presOf" srcId="{73671500-7750-4CF9-AE98-9E36368BF538}" destId="{B29197B4-FA61-4F37-84EC-6D30436247AD}" srcOrd="0" destOrd="0" presId="urn:microsoft.com/office/officeart/2018/2/layout/IconCircleList"/>
    <dgm:cxn modelId="{3645546A-A677-47C0-8D5A-98D856D430F2}" type="presOf" srcId="{A1977F62-DDB3-4297-B20D-D2E87AC1B3EF}" destId="{6CE04397-06C1-42BE-A124-1381A5C02671}" srcOrd="0" destOrd="0" presId="urn:microsoft.com/office/officeart/2018/2/layout/IconCircleList"/>
    <dgm:cxn modelId="{80E24186-C61A-45AE-B319-67ED51FB9215}" type="presOf" srcId="{DADBF7F1-E1E9-4B53-A892-6C4702C55DA6}" destId="{988926CB-BE36-4C16-8A22-6A214A50A34D}" srcOrd="0" destOrd="0" presId="urn:microsoft.com/office/officeart/2018/2/layout/IconCircleList"/>
    <dgm:cxn modelId="{6C80A48D-F681-494C-BBE8-4C63F7F838A6}" srcId="{4C949419-2DE4-4770-AB0B-E0C552685D74}" destId="{CBC5DBFD-B05D-4449-800C-7B0ECE313ECA}" srcOrd="4" destOrd="0" parTransId="{839FEA49-61C6-4B0D-A802-7C54A59F9827}" sibTransId="{50F63285-40CB-473B-B12A-3217F0949EBB}"/>
    <dgm:cxn modelId="{0AABC68F-4320-4155-9B0F-164618AF27FD}" type="presOf" srcId="{C39654C9-2410-4687-BF7E-FC3BEFEC4D48}" destId="{F2868FAC-AB3A-4D95-A897-DAE3D6436B95}" srcOrd="0" destOrd="0" presId="urn:microsoft.com/office/officeart/2018/2/layout/IconCircleList"/>
    <dgm:cxn modelId="{5D6C43BD-6891-4C52-99A8-BDE406251723}" type="presOf" srcId="{3321D3E1-87EE-4DF7-AF5D-D756D92729B5}" destId="{75A2B825-4CAF-4C12-B309-64FFA626E5C9}" srcOrd="0" destOrd="0" presId="urn:microsoft.com/office/officeart/2018/2/layout/IconCircleList"/>
    <dgm:cxn modelId="{0D8FD7C6-F2D6-49F7-A5E5-12FBE4EF76B5}" type="presOf" srcId="{C53F800A-350A-4EC2-88A6-E9E0D065D3D7}" destId="{2A27F65B-E32D-4860-9778-23B006B16B26}" srcOrd="0" destOrd="0" presId="urn:microsoft.com/office/officeart/2018/2/layout/IconCircleList"/>
    <dgm:cxn modelId="{D0124FC8-FDC9-4426-AFD6-C4D4B0F53F5F}" type="presOf" srcId="{4C949419-2DE4-4770-AB0B-E0C552685D74}" destId="{ACC2165F-1995-4648-9B2E-EF909EC6BD36}" srcOrd="0" destOrd="0" presId="urn:microsoft.com/office/officeart/2018/2/layout/IconCircleList"/>
    <dgm:cxn modelId="{4317B1DF-3655-41C8-948E-B69FB996F014}" type="presOf" srcId="{CBC5DBFD-B05D-4449-800C-7B0ECE313ECA}" destId="{48CDCA28-FBC7-4DD9-8157-399A47870CD1}" srcOrd="0" destOrd="0" presId="urn:microsoft.com/office/officeart/2018/2/layout/IconCircleList"/>
    <dgm:cxn modelId="{A7677AEC-87DA-459D-AF0E-08036B94E74F}" srcId="{4C949419-2DE4-4770-AB0B-E0C552685D74}" destId="{DADBF7F1-E1E9-4B53-A892-6C4702C55DA6}" srcOrd="2" destOrd="0" parTransId="{A2A385DF-3613-4332-B20D-C466E28556F8}" sibTransId="{C39654C9-2410-4687-BF7E-FC3BEFEC4D48}"/>
    <dgm:cxn modelId="{BEB9C1F0-FCBE-47F8-AD05-261E23BA5677}" srcId="{4C949419-2DE4-4770-AB0B-E0C552685D74}" destId="{3321D3E1-87EE-4DF7-AF5D-D756D92729B5}" srcOrd="3" destOrd="0" parTransId="{89CBCEB6-0AB2-4F7F-82BA-5A010CFFC92A}" sibTransId="{0B268C25-2688-4DD6-BF68-9C7AD60AEE19}"/>
    <dgm:cxn modelId="{B21648AC-5E63-475C-8B7D-78C5C413CC55}" type="presParOf" srcId="{ACC2165F-1995-4648-9B2E-EF909EC6BD36}" destId="{5BB5C4D6-CFC2-49D5-8278-AFDC4FC10148}" srcOrd="0" destOrd="0" presId="urn:microsoft.com/office/officeart/2018/2/layout/IconCircleList"/>
    <dgm:cxn modelId="{A6EA515F-0ACB-4324-A8E2-F72199F50602}" type="presParOf" srcId="{5BB5C4D6-CFC2-49D5-8278-AFDC4FC10148}" destId="{E4859021-5D3A-4CD5-B8A2-CAEB9D237A33}" srcOrd="0" destOrd="0" presId="urn:microsoft.com/office/officeart/2018/2/layout/IconCircleList"/>
    <dgm:cxn modelId="{5B8EC8BF-E063-4D82-87A2-1CE2E9853A51}" type="presParOf" srcId="{E4859021-5D3A-4CD5-B8A2-CAEB9D237A33}" destId="{955E0500-A5DD-4558-A5CD-A9308C7009B5}" srcOrd="0" destOrd="0" presId="urn:microsoft.com/office/officeart/2018/2/layout/IconCircleList"/>
    <dgm:cxn modelId="{DD3C36D2-8ADD-4CCD-811A-60BA249DD929}" type="presParOf" srcId="{E4859021-5D3A-4CD5-B8A2-CAEB9D237A33}" destId="{C16C0B2D-BE5C-4F4D-B8FF-F49C32295658}" srcOrd="1" destOrd="0" presId="urn:microsoft.com/office/officeart/2018/2/layout/IconCircleList"/>
    <dgm:cxn modelId="{D09DC5E6-9F05-4146-910B-5BC3B6D4FEEC}" type="presParOf" srcId="{E4859021-5D3A-4CD5-B8A2-CAEB9D237A33}" destId="{F39CE3F2-C431-4686-A863-9CE85BDC6763}" srcOrd="2" destOrd="0" presId="urn:microsoft.com/office/officeart/2018/2/layout/IconCircleList"/>
    <dgm:cxn modelId="{3E66729F-1481-40FB-A0A0-6E04D9B3B343}" type="presParOf" srcId="{E4859021-5D3A-4CD5-B8A2-CAEB9D237A33}" destId="{92BEFF9F-8FD6-4876-A7D4-AFBF54C91919}" srcOrd="3" destOrd="0" presId="urn:microsoft.com/office/officeart/2018/2/layout/IconCircleList"/>
    <dgm:cxn modelId="{B9EE15DE-2CFF-411C-9BE5-7B924B6A1914}" type="presParOf" srcId="{5BB5C4D6-CFC2-49D5-8278-AFDC4FC10148}" destId="{2A27F65B-E32D-4860-9778-23B006B16B26}" srcOrd="1" destOrd="0" presId="urn:microsoft.com/office/officeart/2018/2/layout/IconCircleList"/>
    <dgm:cxn modelId="{944BD076-75E4-4C49-9762-9E04074146BC}" type="presParOf" srcId="{5BB5C4D6-CFC2-49D5-8278-AFDC4FC10148}" destId="{D6930158-5B87-4B94-857C-8B21A0E602D1}" srcOrd="2" destOrd="0" presId="urn:microsoft.com/office/officeart/2018/2/layout/IconCircleList"/>
    <dgm:cxn modelId="{C12100DA-A554-406F-872B-98A032875C02}" type="presParOf" srcId="{D6930158-5B87-4B94-857C-8B21A0E602D1}" destId="{BF49DFE7-5470-4B9B-9258-2A574468B5A1}" srcOrd="0" destOrd="0" presId="urn:microsoft.com/office/officeart/2018/2/layout/IconCircleList"/>
    <dgm:cxn modelId="{FF292BC9-B3AF-4536-A643-D170FC16D0E4}" type="presParOf" srcId="{D6930158-5B87-4B94-857C-8B21A0E602D1}" destId="{982CA2CD-0173-41BE-ACA3-8F735684C893}" srcOrd="1" destOrd="0" presId="urn:microsoft.com/office/officeart/2018/2/layout/IconCircleList"/>
    <dgm:cxn modelId="{98F70634-D033-4D4D-BDFB-169467E6F219}" type="presParOf" srcId="{D6930158-5B87-4B94-857C-8B21A0E602D1}" destId="{B8731EDB-3189-4025-884E-0B391A99531B}" srcOrd="2" destOrd="0" presId="urn:microsoft.com/office/officeart/2018/2/layout/IconCircleList"/>
    <dgm:cxn modelId="{656C6FB7-0A6E-42CC-9B8E-569DF46D9962}" type="presParOf" srcId="{D6930158-5B87-4B94-857C-8B21A0E602D1}" destId="{6CE04397-06C1-42BE-A124-1381A5C02671}" srcOrd="3" destOrd="0" presId="urn:microsoft.com/office/officeart/2018/2/layout/IconCircleList"/>
    <dgm:cxn modelId="{3D3569F9-0BA7-4ED2-9C0A-3D471C820F09}" type="presParOf" srcId="{5BB5C4D6-CFC2-49D5-8278-AFDC4FC10148}" destId="{B29197B4-FA61-4F37-84EC-6D30436247AD}" srcOrd="3" destOrd="0" presId="urn:microsoft.com/office/officeart/2018/2/layout/IconCircleList"/>
    <dgm:cxn modelId="{F458164D-3B17-445B-8DEB-5ABB4969852C}" type="presParOf" srcId="{5BB5C4D6-CFC2-49D5-8278-AFDC4FC10148}" destId="{15FEF73E-DE9B-4542-BE94-D8318639FF35}" srcOrd="4" destOrd="0" presId="urn:microsoft.com/office/officeart/2018/2/layout/IconCircleList"/>
    <dgm:cxn modelId="{97EEEF87-4928-4F86-A84F-4728B4547912}" type="presParOf" srcId="{15FEF73E-DE9B-4542-BE94-D8318639FF35}" destId="{DF52D3E1-8539-41A5-BC91-2AE4AB9F5A50}" srcOrd="0" destOrd="0" presId="urn:microsoft.com/office/officeart/2018/2/layout/IconCircleList"/>
    <dgm:cxn modelId="{2E736FAF-57A2-4C0D-81A4-287F79FEC732}" type="presParOf" srcId="{15FEF73E-DE9B-4542-BE94-D8318639FF35}" destId="{8B698966-885A-469C-9EEE-FCB5F1F222FC}" srcOrd="1" destOrd="0" presId="urn:microsoft.com/office/officeart/2018/2/layout/IconCircleList"/>
    <dgm:cxn modelId="{1141B74B-0EDE-477C-A183-7203AC336C9B}" type="presParOf" srcId="{15FEF73E-DE9B-4542-BE94-D8318639FF35}" destId="{D94A48A1-CEAE-45DF-AAEE-C55A5FF2C5F4}" srcOrd="2" destOrd="0" presId="urn:microsoft.com/office/officeart/2018/2/layout/IconCircleList"/>
    <dgm:cxn modelId="{D44E1639-AB53-4D8D-82D2-EB6E0F1C5F68}" type="presParOf" srcId="{15FEF73E-DE9B-4542-BE94-D8318639FF35}" destId="{988926CB-BE36-4C16-8A22-6A214A50A34D}" srcOrd="3" destOrd="0" presId="urn:microsoft.com/office/officeart/2018/2/layout/IconCircleList"/>
    <dgm:cxn modelId="{D6CA41DC-1ECB-45AF-8DDF-52145A2393B3}" type="presParOf" srcId="{5BB5C4D6-CFC2-49D5-8278-AFDC4FC10148}" destId="{F2868FAC-AB3A-4D95-A897-DAE3D6436B95}" srcOrd="5" destOrd="0" presId="urn:microsoft.com/office/officeart/2018/2/layout/IconCircleList"/>
    <dgm:cxn modelId="{63253CE1-D685-410D-95C5-B3F8ACE879B9}" type="presParOf" srcId="{5BB5C4D6-CFC2-49D5-8278-AFDC4FC10148}" destId="{204D7083-F022-4427-88B0-FDB8A16A1618}" srcOrd="6" destOrd="0" presId="urn:microsoft.com/office/officeart/2018/2/layout/IconCircleList"/>
    <dgm:cxn modelId="{AE2752F4-271C-4401-98A6-EB4539EEEBB6}" type="presParOf" srcId="{204D7083-F022-4427-88B0-FDB8A16A1618}" destId="{C72D0976-0D30-4A06-B55A-624929AB626D}" srcOrd="0" destOrd="0" presId="urn:microsoft.com/office/officeart/2018/2/layout/IconCircleList"/>
    <dgm:cxn modelId="{66145B06-76F4-436E-B507-50B9075B0F11}" type="presParOf" srcId="{204D7083-F022-4427-88B0-FDB8A16A1618}" destId="{85003C91-C5CF-4F10-8D3A-DA652DAC376D}" srcOrd="1" destOrd="0" presId="urn:microsoft.com/office/officeart/2018/2/layout/IconCircleList"/>
    <dgm:cxn modelId="{ED60116F-359B-45F9-9384-A9C3AE30404F}" type="presParOf" srcId="{204D7083-F022-4427-88B0-FDB8A16A1618}" destId="{CE8A2D5B-83B6-4F68-883E-986E8F9FAFC3}" srcOrd="2" destOrd="0" presId="urn:microsoft.com/office/officeart/2018/2/layout/IconCircleList"/>
    <dgm:cxn modelId="{DEA8CF53-F346-4CC5-9224-5E481F831C99}" type="presParOf" srcId="{204D7083-F022-4427-88B0-FDB8A16A1618}" destId="{75A2B825-4CAF-4C12-B309-64FFA626E5C9}" srcOrd="3" destOrd="0" presId="urn:microsoft.com/office/officeart/2018/2/layout/IconCircleList"/>
    <dgm:cxn modelId="{35835471-9D95-4367-A209-289BDEBFB5DD}" type="presParOf" srcId="{5BB5C4D6-CFC2-49D5-8278-AFDC4FC10148}" destId="{55B4C617-87DF-4B47-B7FC-298DB3EEDBA3}" srcOrd="7" destOrd="0" presId="urn:microsoft.com/office/officeart/2018/2/layout/IconCircleList"/>
    <dgm:cxn modelId="{5356D088-E6E0-4383-8B29-D38C1EADA67E}" type="presParOf" srcId="{5BB5C4D6-CFC2-49D5-8278-AFDC4FC10148}" destId="{3F10904B-87B3-4E13-BD3A-9CEC1DE398EC}" srcOrd="8" destOrd="0" presId="urn:microsoft.com/office/officeart/2018/2/layout/IconCircleList"/>
    <dgm:cxn modelId="{321EE636-F6E8-400B-9E2D-17B70D336D5A}" type="presParOf" srcId="{3F10904B-87B3-4E13-BD3A-9CEC1DE398EC}" destId="{29F15190-7E12-4C16-82FB-016C29177602}" srcOrd="0" destOrd="0" presId="urn:microsoft.com/office/officeart/2018/2/layout/IconCircleList"/>
    <dgm:cxn modelId="{11E99083-352D-4A07-A274-8CA2D9050BB8}" type="presParOf" srcId="{3F10904B-87B3-4E13-BD3A-9CEC1DE398EC}" destId="{06354C70-B95E-44EF-835C-CB5024A1B321}" srcOrd="1" destOrd="0" presId="urn:microsoft.com/office/officeart/2018/2/layout/IconCircleList"/>
    <dgm:cxn modelId="{FDBF75E8-4E42-44FB-A5BF-7587B4438291}" type="presParOf" srcId="{3F10904B-87B3-4E13-BD3A-9CEC1DE398EC}" destId="{26A0B1D7-D78A-48A9-8B2F-9031967324F3}" srcOrd="2" destOrd="0" presId="urn:microsoft.com/office/officeart/2018/2/layout/IconCircleList"/>
    <dgm:cxn modelId="{61E0375C-0565-4A26-B7DE-3816E034FA99}" type="presParOf" srcId="{3F10904B-87B3-4E13-BD3A-9CEC1DE398EC}" destId="{48CDCA28-FBC7-4DD9-8157-399A47870CD1}"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DDB57E-A8D6-4755-B46F-4CD2DEB531CA}">
      <dsp:nvSpPr>
        <dsp:cNvPr id="0" name=""/>
        <dsp:cNvSpPr/>
      </dsp:nvSpPr>
      <dsp:spPr>
        <a:xfrm>
          <a:off x="0" y="7036"/>
          <a:ext cx="6555347" cy="92199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41F820A-3D2D-4789-A6DF-8B970A4AB607}">
      <dsp:nvSpPr>
        <dsp:cNvPr id="0" name=""/>
        <dsp:cNvSpPr/>
      </dsp:nvSpPr>
      <dsp:spPr>
        <a:xfrm>
          <a:off x="278903" y="214485"/>
          <a:ext cx="507097" cy="50709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663050-49C9-4EA8-8060-C65171993A2D}">
      <dsp:nvSpPr>
        <dsp:cNvPr id="0" name=""/>
        <dsp:cNvSpPr/>
      </dsp:nvSpPr>
      <dsp:spPr>
        <a:xfrm>
          <a:off x="1064904" y="7036"/>
          <a:ext cx="5489401" cy="921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578" tIns="97578" rIns="97578" bIns="97578" numCol="1" spcCol="1270" anchor="ctr" anchorCtr="0">
          <a:noAutofit/>
        </a:bodyPr>
        <a:lstStyle/>
        <a:p>
          <a:pPr marL="0" lvl="0" indent="0" algn="l" defTabSz="844550">
            <a:lnSpc>
              <a:spcPct val="100000"/>
            </a:lnSpc>
            <a:spcBef>
              <a:spcPct val="0"/>
            </a:spcBef>
            <a:spcAft>
              <a:spcPct val="35000"/>
            </a:spcAft>
            <a:buNone/>
          </a:pPr>
          <a:r>
            <a:rPr lang="nl-NL" sz="1900" kern="1200" dirty="0"/>
            <a:t>Tyd is 'n vreemde konsep – soms wens ons ons het meer, ander kere voel dit asof ons te veel het.</a:t>
          </a:r>
          <a:endParaRPr lang="en-US" sz="1900" kern="1200" dirty="0"/>
        </a:p>
      </dsp:txBody>
      <dsp:txXfrm>
        <a:off x="1064904" y="7036"/>
        <a:ext cx="5489401" cy="921995"/>
      </dsp:txXfrm>
    </dsp:sp>
    <dsp:sp modelId="{7322ACDE-0EA6-43C6-9FC3-268B4542DBF1}">
      <dsp:nvSpPr>
        <dsp:cNvPr id="0" name=""/>
        <dsp:cNvSpPr/>
      </dsp:nvSpPr>
      <dsp:spPr>
        <a:xfrm>
          <a:off x="0" y="1159531"/>
          <a:ext cx="6555347" cy="92199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D712AB4-E647-48C9-A5BE-F58EE48C5A48}">
      <dsp:nvSpPr>
        <dsp:cNvPr id="0" name=""/>
        <dsp:cNvSpPr/>
      </dsp:nvSpPr>
      <dsp:spPr>
        <a:xfrm>
          <a:off x="278903" y="1366980"/>
          <a:ext cx="507097" cy="50709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F4C009-7510-4A70-B33A-C11E963504CC}">
      <dsp:nvSpPr>
        <dsp:cNvPr id="0" name=""/>
        <dsp:cNvSpPr/>
      </dsp:nvSpPr>
      <dsp:spPr>
        <a:xfrm>
          <a:off x="1064904" y="1159531"/>
          <a:ext cx="5489401" cy="921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578" tIns="97578" rIns="97578" bIns="97578" numCol="1" spcCol="1270" anchor="ctr" anchorCtr="0">
          <a:noAutofit/>
        </a:bodyPr>
        <a:lstStyle/>
        <a:p>
          <a:pPr marL="0" lvl="0" indent="0" algn="l" defTabSz="844550">
            <a:lnSpc>
              <a:spcPct val="100000"/>
            </a:lnSpc>
            <a:spcBef>
              <a:spcPct val="0"/>
            </a:spcBef>
            <a:spcAft>
              <a:spcPct val="35000"/>
            </a:spcAft>
            <a:buNone/>
          </a:pPr>
          <a:r>
            <a:rPr lang="nl-NL" sz="1900" kern="1200" dirty="0"/>
            <a:t>Dit help ons om gebeure te meet, te vergelyk en te organiseer.</a:t>
          </a:r>
          <a:endParaRPr lang="en-US" sz="1900" kern="1200" dirty="0"/>
        </a:p>
      </dsp:txBody>
      <dsp:txXfrm>
        <a:off x="1064904" y="1159531"/>
        <a:ext cx="5489401" cy="921995"/>
      </dsp:txXfrm>
    </dsp:sp>
    <dsp:sp modelId="{5B19B8B4-BFFC-414D-9DEB-EAF184C3A599}">
      <dsp:nvSpPr>
        <dsp:cNvPr id="0" name=""/>
        <dsp:cNvSpPr/>
      </dsp:nvSpPr>
      <dsp:spPr>
        <a:xfrm>
          <a:off x="0" y="2312025"/>
          <a:ext cx="6555347" cy="92199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6B28C8D-3D95-4DDD-ABCB-9AC40B7064CB}">
      <dsp:nvSpPr>
        <dsp:cNvPr id="0" name=""/>
        <dsp:cNvSpPr/>
      </dsp:nvSpPr>
      <dsp:spPr>
        <a:xfrm>
          <a:off x="278903" y="2519474"/>
          <a:ext cx="507097" cy="50709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FB5958-60C4-4654-95CD-1CB7E8A273C1}">
      <dsp:nvSpPr>
        <dsp:cNvPr id="0" name=""/>
        <dsp:cNvSpPr/>
      </dsp:nvSpPr>
      <dsp:spPr>
        <a:xfrm>
          <a:off x="1064904" y="2312025"/>
          <a:ext cx="2949906" cy="921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578" tIns="97578" rIns="97578" bIns="97578" numCol="1" spcCol="1270" anchor="ctr" anchorCtr="0">
          <a:noAutofit/>
        </a:bodyPr>
        <a:lstStyle/>
        <a:p>
          <a:pPr marL="0" lvl="0" indent="0" algn="l" defTabSz="844550">
            <a:lnSpc>
              <a:spcPct val="100000"/>
            </a:lnSpc>
            <a:spcBef>
              <a:spcPct val="0"/>
            </a:spcBef>
            <a:spcAft>
              <a:spcPct val="35000"/>
            </a:spcAft>
            <a:buNone/>
          </a:pPr>
          <a:r>
            <a:rPr lang="en-US" sz="1900" b="1" kern="1200" dirty="0"/>
            <a:t>Een </a:t>
          </a:r>
          <a:r>
            <a:rPr lang="en-US" sz="1900" b="1" kern="1200" dirty="0" err="1"/>
            <a:t>dag</a:t>
          </a:r>
          <a:r>
            <a:rPr lang="en-US" sz="1900" b="1" kern="1200" dirty="0"/>
            <a:t> </a:t>
          </a:r>
          <a:r>
            <a:rPr lang="en-US" sz="1900" b="1" kern="1200" dirty="0" err="1"/>
            <a:t>bestaan</a:t>
          </a:r>
          <a:r>
            <a:rPr lang="en-US" sz="1900" b="1" kern="1200" dirty="0"/>
            <a:t> </a:t>
          </a:r>
          <a:r>
            <a:rPr lang="en-US" sz="1900" b="1" kern="1200" dirty="0" err="1"/>
            <a:t>uit</a:t>
          </a:r>
          <a:r>
            <a:rPr lang="en-US" sz="1900" b="1" kern="1200" dirty="0"/>
            <a:t>:</a:t>
          </a:r>
          <a:endParaRPr lang="en-US" sz="1900" kern="1200" dirty="0"/>
        </a:p>
      </dsp:txBody>
      <dsp:txXfrm>
        <a:off x="1064904" y="2312025"/>
        <a:ext cx="2949906" cy="921995"/>
      </dsp:txXfrm>
    </dsp:sp>
    <dsp:sp modelId="{5F8E9176-5FE1-451A-8CF1-F396CFC57662}">
      <dsp:nvSpPr>
        <dsp:cNvPr id="0" name=""/>
        <dsp:cNvSpPr/>
      </dsp:nvSpPr>
      <dsp:spPr>
        <a:xfrm>
          <a:off x="4014811" y="2312025"/>
          <a:ext cx="2539494" cy="921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578" tIns="97578" rIns="97578" bIns="97578" numCol="1" spcCol="1270" anchor="ctr" anchorCtr="0">
          <a:noAutofit/>
        </a:bodyPr>
        <a:lstStyle/>
        <a:p>
          <a:pPr marL="0" lvl="0" indent="0" algn="l" defTabSz="488950">
            <a:lnSpc>
              <a:spcPct val="100000"/>
            </a:lnSpc>
            <a:spcBef>
              <a:spcPct val="0"/>
            </a:spcBef>
            <a:spcAft>
              <a:spcPct val="35000"/>
            </a:spcAft>
            <a:buNone/>
          </a:pPr>
          <a:r>
            <a:rPr lang="en-US" sz="1100" kern="1200" dirty="0"/>
            <a:t>24 </a:t>
          </a:r>
          <a:r>
            <a:rPr lang="en-US" sz="1100" kern="1200" dirty="0" err="1"/>
            <a:t>uur</a:t>
          </a:r>
          <a:endParaRPr lang="en-US" sz="1100" kern="1200" dirty="0"/>
        </a:p>
        <a:p>
          <a:pPr marL="0" lvl="0" indent="0" algn="l" defTabSz="488950">
            <a:lnSpc>
              <a:spcPct val="100000"/>
            </a:lnSpc>
            <a:spcBef>
              <a:spcPct val="0"/>
            </a:spcBef>
            <a:spcAft>
              <a:spcPct val="35000"/>
            </a:spcAft>
            <a:buNone/>
          </a:pPr>
          <a:r>
            <a:rPr lang="en-US" sz="1100" kern="1200" dirty="0"/>
            <a:t>1 440 minute</a:t>
          </a:r>
        </a:p>
        <a:p>
          <a:pPr marL="0" lvl="0" indent="0" algn="l" defTabSz="488950">
            <a:lnSpc>
              <a:spcPct val="100000"/>
            </a:lnSpc>
            <a:spcBef>
              <a:spcPct val="0"/>
            </a:spcBef>
            <a:spcAft>
              <a:spcPct val="35000"/>
            </a:spcAft>
            <a:buNone/>
          </a:pPr>
          <a:r>
            <a:rPr lang="en-US" sz="1100" kern="1200" dirty="0"/>
            <a:t>86 400 </a:t>
          </a:r>
          <a:r>
            <a:rPr lang="en-US" sz="1100" kern="1200" dirty="0" err="1"/>
            <a:t>sekondes</a:t>
          </a:r>
          <a:endParaRPr lang="en-US" sz="1100" kern="1200" dirty="0"/>
        </a:p>
        <a:p>
          <a:pPr marL="0" lvl="0" indent="0" algn="l" defTabSz="488950">
            <a:lnSpc>
              <a:spcPct val="100000"/>
            </a:lnSpc>
            <a:spcBef>
              <a:spcPct val="0"/>
            </a:spcBef>
            <a:spcAft>
              <a:spcPct val="35000"/>
            </a:spcAft>
            <a:buNone/>
          </a:pPr>
          <a:r>
            <a:rPr lang="nl-NL" sz="1100" kern="1200" dirty="0"/>
            <a:t>Dit klink na baie, maar is dit regtig?</a:t>
          </a:r>
          <a:endParaRPr lang="en-US" sz="1100" kern="1200" dirty="0"/>
        </a:p>
      </dsp:txBody>
      <dsp:txXfrm>
        <a:off x="4014811" y="2312025"/>
        <a:ext cx="2539494" cy="921995"/>
      </dsp:txXfrm>
    </dsp:sp>
    <dsp:sp modelId="{B8D6E273-6A4D-4329-9AE0-852BF9805DD0}">
      <dsp:nvSpPr>
        <dsp:cNvPr id="0" name=""/>
        <dsp:cNvSpPr/>
      </dsp:nvSpPr>
      <dsp:spPr>
        <a:xfrm>
          <a:off x="0" y="3464520"/>
          <a:ext cx="6555347" cy="92199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FDA0EB1-3836-4295-A3D5-4346DFF1A8D2}">
      <dsp:nvSpPr>
        <dsp:cNvPr id="0" name=""/>
        <dsp:cNvSpPr/>
      </dsp:nvSpPr>
      <dsp:spPr>
        <a:xfrm>
          <a:off x="278903" y="3671969"/>
          <a:ext cx="507097" cy="50709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E0C8FF-7DD2-49BB-BD74-71653412C92D}">
      <dsp:nvSpPr>
        <dsp:cNvPr id="0" name=""/>
        <dsp:cNvSpPr/>
      </dsp:nvSpPr>
      <dsp:spPr>
        <a:xfrm>
          <a:off x="1064904" y="3464520"/>
          <a:ext cx="5489401" cy="921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578" tIns="97578" rIns="97578" bIns="97578" numCol="1" spcCol="1270" anchor="ctr" anchorCtr="0">
          <a:noAutofit/>
        </a:bodyPr>
        <a:lstStyle/>
        <a:p>
          <a:pPr marL="0" lvl="0" indent="0" algn="l" defTabSz="844550">
            <a:lnSpc>
              <a:spcPct val="100000"/>
            </a:lnSpc>
            <a:spcBef>
              <a:spcPct val="0"/>
            </a:spcBef>
            <a:spcAft>
              <a:spcPct val="35000"/>
            </a:spcAft>
            <a:buNone/>
          </a:pPr>
          <a:r>
            <a:rPr lang="nl-NL" sz="1900" kern="1200" dirty="0"/>
            <a:t>Ons kry almal dieselfde 24 uur – so hoekom bereik sommige mense meer?</a:t>
          </a:r>
          <a:endParaRPr lang="en-US" sz="1900" kern="1200" dirty="0"/>
        </a:p>
      </dsp:txBody>
      <dsp:txXfrm>
        <a:off x="1064904" y="3464520"/>
        <a:ext cx="5489401" cy="921995"/>
      </dsp:txXfrm>
    </dsp:sp>
    <dsp:sp modelId="{318A8C0C-5C70-4DC7-93D9-E07667592523}">
      <dsp:nvSpPr>
        <dsp:cNvPr id="0" name=""/>
        <dsp:cNvSpPr/>
      </dsp:nvSpPr>
      <dsp:spPr>
        <a:xfrm>
          <a:off x="0" y="4617014"/>
          <a:ext cx="6555347" cy="92199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D6F84F-06B1-4485-A615-1FF7A45FAAE5}">
      <dsp:nvSpPr>
        <dsp:cNvPr id="0" name=""/>
        <dsp:cNvSpPr/>
      </dsp:nvSpPr>
      <dsp:spPr>
        <a:xfrm>
          <a:off x="278903" y="4824463"/>
          <a:ext cx="507097" cy="50709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181939-C7CD-4E62-8001-49F1E74A10FC}">
      <dsp:nvSpPr>
        <dsp:cNvPr id="0" name=""/>
        <dsp:cNvSpPr/>
      </dsp:nvSpPr>
      <dsp:spPr>
        <a:xfrm>
          <a:off x="1064904" y="4617014"/>
          <a:ext cx="5489401" cy="921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578" tIns="97578" rIns="97578" bIns="97578" numCol="1" spcCol="1270" anchor="ctr" anchorCtr="0">
          <a:noAutofit/>
        </a:bodyPr>
        <a:lstStyle/>
        <a:p>
          <a:pPr marL="0" lvl="0" indent="0" algn="l" defTabSz="844550">
            <a:lnSpc>
              <a:spcPct val="100000"/>
            </a:lnSpc>
            <a:spcBef>
              <a:spcPct val="0"/>
            </a:spcBef>
            <a:spcAft>
              <a:spcPct val="35000"/>
            </a:spcAft>
            <a:buNone/>
          </a:pPr>
          <a:r>
            <a:rPr lang="nl-NL" sz="1900" kern="1200" dirty="0"/>
            <a:t>Watter aktiwiteite help hulle om tyd meer effektief te gebruik?</a:t>
          </a:r>
          <a:endParaRPr lang="en-US" sz="1900" kern="1200" dirty="0"/>
        </a:p>
      </dsp:txBody>
      <dsp:txXfrm>
        <a:off x="1064904" y="4617014"/>
        <a:ext cx="5489401" cy="9219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46E784-19BE-4821-9B5D-825B03FAD07B}">
      <dsp:nvSpPr>
        <dsp:cNvPr id="0" name=""/>
        <dsp:cNvSpPr/>
      </dsp:nvSpPr>
      <dsp:spPr>
        <a:xfrm>
          <a:off x="1283" y="507350"/>
          <a:ext cx="4505585" cy="286104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52C287-93C9-4E95-BB52-62E2B8E60776}">
      <dsp:nvSpPr>
        <dsp:cNvPr id="0" name=""/>
        <dsp:cNvSpPr/>
      </dsp:nvSpPr>
      <dsp:spPr>
        <a:xfrm>
          <a:off x="501904" y="982940"/>
          <a:ext cx="4505585" cy="2861046"/>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nl-NL" sz="3000" kern="1200" dirty="0"/>
            <a:t>Die vermoë take binne 'n gegewe tydraamwerk te kan bestuur om jou tyd en werklading meer hanteerbaar te maak.</a:t>
          </a:r>
          <a:endParaRPr lang="en-US" sz="3000" kern="1200" dirty="0"/>
        </a:p>
      </dsp:txBody>
      <dsp:txXfrm>
        <a:off x="585701" y="1066737"/>
        <a:ext cx="4337991" cy="2693452"/>
      </dsp:txXfrm>
    </dsp:sp>
    <dsp:sp modelId="{185A7AF9-CF93-42F8-AE02-600D6E8233CD}">
      <dsp:nvSpPr>
        <dsp:cNvPr id="0" name=""/>
        <dsp:cNvSpPr/>
      </dsp:nvSpPr>
      <dsp:spPr>
        <a:xfrm>
          <a:off x="5508110" y="507350"/>
          <a:ext cx="4505585" cy="286104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B9C9A94-993A-4838-A8DD-254CA395524D}">
      <dsp:nvSpPr>
        <dsp:cNvPr id="0" name=""/>
        <dsp:cNvSpPr/>
      </dsp:nvSpPr>
      <dsp:spPr>
        <a:xfrm>
          <a:off x="6008730" y="982940"/>
          <a:ext cx="4505585" cy="2861046"/>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nl-NL" sz="3000" kern="1200" dirty="0"/>
            <a:t>Werk slimmer, nie harder nie, om skoolwerk te bestuur, sperdatums te haal en jou beste punte te behaal.</a:t>
          </a:r>
          <a:endParaRPr lang="en-US" sz="3000" kern="1200" dirty="0"/>
        </a:p>
      </dsp:txBody>
      <dsp:txXfrm>
        <a:off x="6092527" y="1066737"/>
        <a:ext cx="4337991" cy="269345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C49114-CB8B-4335-89F7-026725C8AD03}">
      <dsp:nvSpPr>
        <dsp:cNvPr id="0" name=""/>
        <dsp:cNvSpPr/>
      </dsp:nvSpPr>
      <dsp:spPr>
        <a:xfrm>
          <a:off x="212335" y="469890"/>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D889DB-8758-4F72-9820-88A051A92B0D}">
      <dsp:nvSpPr>
        <dsp:cNvPr id="0" name=""/>
        <dsp:cNvSpPr/>
      </dsp:nvSpPr>
      <dsp:spPr>
        <a:xfrm>
          <a:off x="492877" y="750432"/>
          <a:ext cx="774830" cy="77483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A0304E-7582-47EF-B5E8-1A49B1F0A464}">
      <dsp:nvSpPr>
        <dsp:cNvPr id="0" name=""/>
        <dsp:cNvSpPr/>
      </dsp:nvSpPr>
      <dsp:spPr>
        <a:xfrm>
          <a:off x="1834517"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GB" sz="1600" b="1" kern="1200" dirty="0" err="1"/>
            <a:t>Beplan</a:t>
          </a:r>
          <a:r>
            <a:rPr lang="en-GB" sz="1600" b="1" kern="1200" dirty="0"/>
            <a:t> </a:t>
          </a:r>
          <a:r>
            <a:rPr lang="en-GB" sz="1600" b="1" kern="1200" dirty="0" err="1"/>
            <a:t>vooruit</a:t>
          </a:r>
          <a:r>
            <a:rPr lang="en-GB" sz="1600" b="1" kern="1200" dirty="0"/>
            <a:t>:</a:t>
          </a:r>
          <a:br>
            <a:rPr lang="en-GB" sz="1600" kern="1200" dirty="0"/>
          </a:br>
          <a:r>
            <a:rPr lang="nl-NL" sz="1600" kern="1200" dirty="0"/>
            <a:t>Maak 'n daaglikse doenlys, begin met belangrike take, voltooi een voordat jy 'n ander begin, en neem kort breuke om gemotiveerd te bly.</a:t>
          </a:r>
          <a:endParaRPr lang="en-US" sz="1600" kern="1200" dirty="0"/>
        </a:p>
      </dsp:txBody>
      <dsp:txXfrm>
        <a:off x="1834517" y="469890"/>
        <a:ext cx="3148942" cy="1335915"/>
      </dsp:txXfrm>
    </dsp:sp>
    <dsp:sp modelId="{8859F620-0E9C-4279-B9D2-1A4658075726}">
      <dsp:nvSpPr>
        <dsp:cNvPr id="0" name=""/>
        <dsp:cNvSpPr/>
      </dsp:nvSpPr>
      <dsp:spPr>
        <a:xfrm>
          <a:off x="5532139" y="469890"/>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2CEA1D-ED6A-40FB-9EB4-8AB63D8DA384}">
      <dsp:nvSpPr>
        <dsp:cNvPr id="0" name=""/>
        <dsp:cNvSpPr/>
      </dsp:nvSpPr>
      <dsp:spPr>
        <a:xfrm>
          <a:off x="5812681" y="750432"/>
          <a:ext cx="774830" cy="77483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6813C0-D6F1-4315-A20F-7616C4B613EE}">
      <dsp:nvSpPr>
        <dsp:cNvPr id="0" name=""/>
        <dsp:cNvSpPr/>
      </dsp:nvSpPr>
      <dsp:spPr>
        <a:xfrm>
          <a:off x="7154322"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GB" sz="1600" b="1" kern="1200" dirty="0"/>
            <a:t>Stel </a:t>
          </a:r>
          <a:r>
            <a:rPr lang="en-GB" sz="1600" b="1" kern="1200" dirty="0" err="1"/>
            <a:t>doelwitte</a:t>
          </a:r>
          <a:r>
            <a:rPr lang="en-GB" sz="1600" b="1" kern="1200" dirty="0"/>
            <a:t> </a:t>
          </a:r>
          <a:r>
            <a:rPr lang="en-GB" sz="1600" b="1" kern="1200" dirty="0" err="1"/>
            <a:t>en</a:t>
          </a:r>
          <a:r>
            <a:rPr lang="en-GB" sz="1600" b="1" kern="1200" dirty="0"/>
            <a:t> </a:t>
          </a:r>
          <a:r>
            <a:rPr lang="en-GB" sz="1600" b="1" kern="1200" dirty="0" err="1"/>
            <a:t>sperdatums</a:t>
          </a:r>
          <a:r>
            <a:rPr lang="en-GB" sz="1600" b="1" kern="1200" dirty="0"/>
            <a:t>:</a:t>
          </a:r>
          <a:br>
            <a:rPr lang="en-GB" sz="1600" kern="1200" dirty="0"/>
          </a:br>
          <a:r>
            <a:rPr lang="en-GB" sz="1600" kern="1200" dirty="0"/>
            <a:t>Stel</a:t>
          </a:r>
          <a:r>
            <a:rPr lang="nl-NL" sz="1600" kern="1200" dirty="0"/>
            <a:t> duidelike, realistiese doelwitte en bly by jou sperdatums. Gebruik 'n beplanner om vordering na te gaan.</a:t>
          </a:r>
          <a:endParaRPr lang="en-US" sz="1600" kern="1200" dirty="0"/>
        </a:p>
      </dsp:txBody>
      <dsp:txXfrm>
        <a:off x="7154322" y="469890"/>
        <a:ext cx="3148942" cy="1335915"/>
      </dsp:txXfrm>
    </dsp:sp>
    <dsp:sp modelId="{C41737AE-04A5-429A-B524-C97995BB7B5A}">
      <dsp:nvSpPr>
        <dsp:cNvPr id="0" name=""/>
        <dsp:cNvSpPr/>
      </dsp:nvSpPr>
      <dsp:spPr>
        <a:xfrm>
          <a:off x="212335" y="2545532"/>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B6447F-BFAD-4535-83B6-A3096A5A53BC}">
      <dsp:nvSpPr>
        <dsp:cNvPr id="0" name=""/>
        <dsp:cNvSpPr/>
      </dsp:nvSpPr>
      <dsp:spPr>
        <a:xfrm>
          <a:off x="492877" y="2826074"/>
          <a:ext cx="774830" cy="77483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D601799-EA8A-434C-88DE-58834C99B9F9}">
      <dsp:nvSpPr>
        <dsp:cNvPr id="0" name=""/>
        <dsp:cNvSpPr/>
      </dsp:nvSpPr>
      <dsp:spPr>
        <a:xfrm>
          <a:off x="1834517"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GB" sz="1600" b="1" kern="1200" dirty="0" err="1"/>
            <a:t>Prioritiseer</a:t>
          </a:r>
          <a:r>
            <a:rPr lang="en-GB" sz="1600" b="1" kern="1200" dirty="0"/>
            <a:t> </a:t>
          </a:r>
          <a:r>
            <a:rPr lang="en-GB" sz="1600" b="1" kern="1200" dirty="0" err="1"/>
            <a:t>verstandig</a:t>
          </a:r>
          <a:r>
            <a:rPr lang="en-GB" sz="1600" b="1" kern="1200" dirty="0"/>
            <a:t>:</a:t>
          </a:r>
          <a:br>
            <a:rPr lang="en-GB" sz="1600" kern="1200" dirty="0"/>
          </a:br>
          <a:r>
            <a:rPr lang="nl-NL" sz="1600" kern="1200" dirty="0"/>
            <a:t>Onderskei tussen wat dringend en wat belangrik is en fokus op wat werklik saak maak.</a:t>
          </a:r>
          <a:endParaRPr lang="en-US" sz="1600" kern="1200" dirty="0"/>
        </a:p>
      </dsp:txBody>
      <dsp:txXfrm>
        <a:off x="1834517" y="2545532"/>
        <a:ext cx="3148942" cy="1335915"/>
      </dsp:txXfrm>
    </dsp:sp>
    <dsp:sp modelId="{07A69136-34EC-4169-999D-3EFFC52E6A10}">
      <dsp:nvSpPr>
        <dsp:cNvPr id="0" name=""/>
        <dsp:cNvSpPr/>
      </dsp:nvSpPr>
      <dsp:spPr>
        <a:xfrm>
          <a:off x="5532139" y="2545532"/>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E5773A-B708-4DBC-88FA-6A7971B10E9D}">
      <dsp:nvSpPr>
        <dsp:cNvPr id="0" name=""/>
        <dsp:cNvSpPr/>
      </dsp:nvSpPr>
      <dsp:spPr>
        <a:xfrm>
          <a:off x="5812681" y="2826074"/>
          <a:ext cx="774830" cy="77483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4973C4-D2CB-4C45-BC4C-3BAE039CBFDD}">
      <dsp:nvSpPr>
        <dsp:cNvPr id="0" name=""/>
        <dsp:cNvSpPr/>
      </dsp:nvSpPr>
      <dsp:spPr>
        <a:xfrm>
          <a:off x="7154322"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GB" sz="1600" b="1" kern="1200" dirty="0" err="1"/>
            <a:t>Gebruik</a:t>
          </a:r>
          <a:r>
            <a:rPr lang="en-GB" sz="1600" b="1" kern="1200" dirty="0"/>
            <a:t> </a:t>
          </a:r>
          <a:r>
            <a:rPr lang="en-GB" sz="1600" b="1" kern="1200" dirty="0" err="1"/>
            <a:t>tyd</a:t>
          </a:r>
          <a:r>
            <a:rPr lang="en-GB" sz="1600" b="1" kern="1200" dirty="0"/>
            <a:t> </a:t>
          </a:r>
          <a:r>
            <a:rPr lang="en-GB" sz="1600" b="1" kern="1200" dirty="0" err="1"/>
            <a:t>effektief</a:t>
          </a:r>
          <a:r>
            <a:rPr lang="en-GB" sz="1600" b="1" kern="1200" dirty="0"/>
            <a:t>:</a:t>
          </a:r>
          <a:br>
            <a:rPr lang="en-GB" sz="1600" kern="1200" dirty="0"/>
          </a:br>
          <a:r>
            <a:rPr lang="nl-NL" sz="1600" kern="1200" dirty="0"/>
            <a:t>Doen die regte taak op die regte tyd. Goeie beplanning voorkom vermorste moeite.</a:t>
          </a:r>
          <a:endParaRPr lang="en-US" sz="1600" kern="1200" dirty="0"/>
        </a:p>
      </dsp:txBody>
      <dsp:txXfrm>
        <a:off x="7154322" y="2545532"/>
        <a:ext cx="3148942" cy="133591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65E57F-294B-4303-8691-080E872DB5AD}">
      <dsp:nvSpPr>
        <dsp:cNvPr id="0" name=""/>
        <dsp:cNvSpPr/>
      </dsp:nvSpPr>
      <dsp:spPr>
        <a:xfrm>
          <a:off x="0" y="374769"/>
          <a:ext cx="10515600" cy="1738800"/>
        </a:xfrm>
        <a:prstGeom prst="rect">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479044" rIns="816127" bIns="163576" numCol="1" spcCol="1270" anchor="t" anchorCtr="0">
          <a:noAutofit/>
        </a:bodyPr>
        <a:lstStyle/>
        <a:p>
          <a:pPr marL="228600" lvl="1" indent="-228600" algn="l" defTabSz="1022350">
            <a:lnSpc>
              <a:spcPct val="90000"/>
            </a:lnSpc>
            <a:spcBef>
              <a:spcPct val="0"/>
            </a:spcBef>
            <a:spcAft>
              <a:spcPct val="15000"/>
            </a:spcAft>
            <a:buChar char="•"/>
          </a:pPr>
          <a:r>
            <a:rPr lang="nl-NL" sz="2300" kern="1200" dirty="0"/>
            <a:t>Geen duidelike plan vir 'n taak nie</a:t>
          </a:r>
          <a:endParaRPr lang="en-US" sz="2300" kern="1200" dirty="0"/>
        </a:p>
        <a:p>
          <a:pPr marL="228600" lvl="1" indent="-228600" algn="l" defTabSz="1022350">
            <a:lnSpc>
              <a:spcPct val="90000"/>
            </a:lnSpc>
            <a:spcBef>
              <a:spcPct val="0"/>
            </a:spcBef>
            <a:spcAft>
              <a:spcPct val="15000"/>
            </a:spcAft>
            <a:buChar char="•"/>
          </a:pPr>
          <a:r>
            <a:rPr lang="nl-NL" sz="2300" kern="1200" dirty="0"/>
            <a:t>Vergeet benodigde materiaal, stappe of tyd wat benodig word</a:t>
          </a:r>
          <a:endParaRPr lang="en-US" sz="2300" kern="1200" dirty="0"/>
        </a:p>
        <a:p>
          <a:pPr marL="228600" lvl="1" indent="-228600" algn="l" defTabSz="1022350">
            <a:lnSpc>
              <a:spcPct val="90000"/>
            </a:lnSpc>
            <a:spcBef>
              <a:spcPct val="0"/>
            </a:spcBef>
            <a:spcAft>
              <a:spcPct val="15000"/>
            </a:spcAft>
            <a:buChar char="•"/>
          </a:pPr>
          <a:r>
            <a:rPr lang="en-US" sz="2300" kern="1200" dirty="0"/>
            <a:t>Kan </a:t>
          </a:r>
          <a:r>
            <a:rPr lang="en-US" sz="2300" kern="1200" dirty="0" err="1"/>
            <a:t>vertragings</a:t>
          </a:r>
          <a:r>
            <a:rPr lang="en-US" sz="2300" kern="1200" dirty="0"/>
            <a:t>, </a:t>
          </a:r>
          <a:r>
            <a:rPr lang="en-US" sz="2300" kern="1200" dirty="0" err="1"/>
            <a:t>stres</a:t>
          </a:r>
          <a:r>
            <a:rPr lang="en-US" sz="2300" kern="1200" dirty="0"/>
            <a:t> of </a:t>
          </a:r>
          <a:r>
            <a:rPr lang="en-US" sz="2300" kern="1200" dirty="0" err="1"/>
            <a:t>morsige</a:t>
          </a:r>
          <a:r>
            <a:rPr lang="en-US" sz="2300" kern="1200" dirty="0"/>
            <a:t> </a:t>
          </a:r>
          <a:r>
            <a:rPr lang="en-US" sz="2300" kern="1200" dirty="0" err="1"/>
            <a:t>resultate</a:t>
          </a:r>
          <a:r>
            <a:rPr lang="en-US" sz="2300" kern="1200" dirty="0"/>
            <a:t> </a:t>
          </a:r>
          <a:r>
            <a:rPr lang="en-US" sz="2300" kern="1200" dirty="0" err="1"/>
            <a:t>veroorsaak</a:t>
          </a:r>
          <a:endParaRPr lang="en-US" sz="2300" kern="1200" dirty="0"/>
        </a:p>
      </dsp:txBody>
      <dsp:txXfrm>
        <a:off x="0" y="374769"/>
        <a:ext cx="10515600" cy="1738800"/>
      </dsp:txXfrm>
    </dsp:sp>
    <dsp:sp modelId="{39A3AD07-61B6-4A16-9207-399DFC819F0F}">
      <dsp:nvSpPr>
        <dsp:cNvPr id="0" name=""/>
        <dsp:cNvSpPr/>
      </dsp:nvSpPr>
      <dsp:spPr>
        <a:xfrm>
          <a:off x="525780" y="35289"/>
          <a:ext cx="7360920" cy="67896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22350">
            <a:lnSpc>
              <a:spcPct val="90000"/>
            </a:lnSpc>
            <a:spcBef>
              <a:spcPct val="0"/>
            </a:spcBef>
            <a:spcAft>
              <a:spcPct val="35000"/>
            </a:spcAft>
            <a:buNone/>
          </a:pPr>
          <a:r>
            <a:rPr lang="en-US" sz="2300" b="1" kern="1200" dirty="0" err="1"/>
            <a:t>Slegte</a:t>
          </a:r>
          <a:r>
            <a:rPr lang="en-US" sz="2300" b="1" kern="1200" dirty="0"/>
            <a:t> </a:t>
          </a:r>
          <a:r>
            <a:rPr lang="en-US" sz="2300" b="1" kern="1200" dirty="0" err="1"/>
            <a:t>beplanning</a:t>
          </a:r>
          <a:r>
            <a:rPr lang="en-US" sz="2300" b="1" kern="1200" dirty="0"/>
            <a:t>:</a:t>
          </a:r>
          <a:endParaRPr lang="en-US" sz="2300" kern="1200" dirty="0"/>
        </a:p>
      </dsp:txBody>
      <dsp:txXfrm>
        <a:off x="558924" y="68433"/>
        <a:ext cx="7294632" cy="612672"/>
      </dsp:txXfrm>
    </dsp:sp>
    <dsp:sp modelId="{87C2C71C-8842-463C-A814-D02954D6EFA2}">
      <dsp:nvSpPr>
        <dsp:cNvPr id="0" name=""/>
        <dsp:cNvSpPr/>
      </dsp:nvSpPr>
      <dsp:spPr>
        <a:xfrm>
          <a:off x="0" y="2577249"/>
          <a:ext cx="10515600" cy="1738800"/>
        </a:xfrm>
        <a:prstGeom prst="rect">
          <a:avLst/>
        </a:prstGeom>
        <a:solidFill>
          <a:schemeClr val="lt1">
            <a:alpha val="90000"/>
            <a:hueOff val="0"/>
            <a:satOff val="0"/>
            <a:lumOff val="0"/>
            <a:alphaOff val="0"/>
          </a:schemeClr>
        </a:solidFill>
        <a:ln w="19050" cap="flat" cmpd="sng" algn="ctr">
          <a:solidFill>
            <a:schemeClr val="accent5">
              <a:hueOff val="-1837137"/>
              <a:satOff val="270"/>
              <a:lumOff val="-647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479044" rIns="816127" bIns="163576" numCol="1" spcCol="1270" anchor="t" anchorCtr="0">
          <a:noAutofit/>
        </a:bodyPr>
        <a:lstStyle/>
        <a:p>
          <a:pPr marL="228600" lvl="1" indent="-228600" algn="l" defTabSz="1022350">
            <a:lnSpc>
              <a:spcPct val="90000"/>
            </a:lnSpc>
            <a:spcBef>
              <a:spcPct val="0"/>
            </a:spcBef>
            <a:spcAft>
              <a:spcPct val="15000"/>
            </a:spcAft>
            <a:buChar char="•"/>
          </a:pPr>
          <a:r>
            <a:rPr lang="nl-NL" sz="2300" kern="1200" dirty="0"/>
            <a:t>Gebruik nie tyd effektief nie</a:t>
          </a:r>
          <a:endParaRPr lang="en-US" sz="2300" kern="1200" dirty="0"/>
        </a:p>
        <a:p>
          <a:pPr marL="228600" lvl="1" indent="-228600" algn="l" defTabSz="1022350">
            <a:lnSpc>
              <a:spcPct val="90000"/>
            </a:lnSpc>
            <a:spcBef>
              <a:spcPct val="0"/>
            </a:spcBef>
            <a:spcAft>
              <a:spcPct val="15000"/>
            </a:spcAft>
            <a:buChar char="•"/>
          </a:pPr>
          <a:r>
            <a:rPr lang="nl-NL" sz="2300" kern="1200" dirty="0"/>
            <a:t>Bestee te veel tyd aan een ding, afleidings of uitstel</a:t>
          </a:r>
          <a:endParaRPr lang="en-US" sz="2300" kern="1200" dirty="0"/>
        </a:p>
        <a:p>
          <a:pPr marL="228600" lvl="1" indent="-228600" algn="l" defTabSz="1022350">
            <a:lnSpc>
              <a:spcPct val="90000"/>
            </a:lnSpc>
            <a:spcBef>
              <a:spcPct val="0"/>
            </a:spcBef>
            <a:spcAft>
              <a:spcPct val="15000"/>
            </a:spcAft>
            <a:buChar char="•"/>
          </a:pPr>
          <a:r>
            <a:rPr lang="nl-NL" sz="2300" kern="1200" dirty="0"/>
            <a:t>Lei tot stres, gejaag en onvoltooide take</a:t>
          </a:r>
          <a:endParaRPr lang="en-US" sz="2300" kern="1200" dirty="0"/>
        </a:p>
      </dsp:txBody>
      <dsp:txXfrm>
        <a:off x="0" y="2577249"/>
        <a:ext cx="10515600" cy="1738800"/>
      </dsp:txXfrm>
    </dsp:sp>
    <dsp:sp modelId="{37C645E2-373E-470D-AF97-FDED5046C7DC}">
      <dsp:nvSpPr>
        <dsp:cNvPr id="0" name=""/>
        <dsp:cNvSpPr/>
      </dsp:nvSpPr>
      <dsp:spPr>
        <a:xfrm>
          <a:off x="525780" y="2237769"/>
          <a:ext cx="7360920" cy="678960"/>
        </a:xfrm>
        <a:prstGeom prst="roundRect">
          <a:avLst/>
        </a:prstGeom>
        <a:solidFill>
          <a:schemeClr val="accent5">
            <a:hueOff val="-1837137"/>
            <a:satOff val="270"/>
            <a:lumOff val="-647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22350">
            <a:lnSpc>
              <a:spcPct val="90000"/>
            </a:lnSpc>
            <a:spcBef>
              <a:spcPct val="0"/>
            </a:spcBef>
            <a:spcAft>
              <a:spcPct val="35000"/>
            </a:spcAft>
            <a:buNone/>
          </a:pPr>
          <a:r>
            <a:rPr lang="en-US" sz="2300" b="1" kern="1200" dirty="0" err="1"/>
            <a:t>Swak</a:t>
          </a:r>
          <a:r>
            <a:rPr lang="en-US" sz="2300" b="1" kern="1200" dirty="0"/>
            <a:t> </a:t>
          </a:r>
          <a:r>
            <a:rPr lang="en-US" sz="2300" b="1" kern="1200" dirty="0" err="1"/>
            <a:t>tydsbestuur</a:t>
          </a:r>
          <a:r>
            <a:rPr lang="en-US" sz="2300" b="1" kern="1200" dirty="0"/>
            <a:t>:</a:t>
          </a:r>
          <a:endParaRPr lang="en-US" sz="2300" kern="1200" dirty="0"/>
        </a:p>
      </dsp:txBody>
      <dsp:txXfrm>
        <a:off x="558924" y="2270913"/>
        <a:ext cx="7294632" cy="61267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5E0500-A5DD-4558-A5CD-A9308C7009B5}">
      <dsp:nvSpPr>
        <dsp:cNvPr id="0" name=""/>
        <dsp:cNvSpPr/>
      </dsp:nvSpPr>
      <dsp:spPr>
        <a:xfrm>
          <a:off x="82613" y="909059"/>
          <a:ext cx="897246" cy="897246"/>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16C0B2D-BE5C-4F4D-B8FF-F49C32295658}">
      <dsp:nvSpPr>
        <dsp:cNvPr id="0" name=""/>
        <dsp:cNvSpPr/>
      </dsp:nvSpPr>
      <dsp:spPr>
        <a:xfrm>
          <a:off x="271034" y="1097481"/>
          <a:ext cx="520402" cy="52040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2">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BEFF9F-8FD6-4876-A7D4-AFBF54C91919}">
      <dsp:nvSpPr>
        <dsp:cNvPr id="0" name=""/>
        <dsp:cNvSpPr/>
      </dsp:nvSpPr>
      <dsp:spPr>
        <a:xfrm>
          <a:off x="1172126" y="909059"/>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n-US" sz="1900" kern="1200" dirty="0"/>
            <a:t>Minder </a:t>
          </a:r>
          <a:r>
            <a:rPr lang="en-US" sz="1900" kern="1200" dirty="0" err="1"/>
            <a:t>stres</a:t>
          </a:r>
          <a:endParaRPr lang="en-US" sz="1900" kern="1200" dirty="0"/>
        </a:p>
      </dsp:txBody>
      <dsp:txXfrm>
        <a:off x="1172126" y="909059"/>
        <a:ext cx="2114937" cy="897246"/>
      </dsp:txXfrm>
    </dsp:sp>
    <dsp:sp modelId="{BF49DFE7-5470-4B9B-9258-2A574468B5A1}">
      <dsp:nvSpPr>
        <dsp:cNvPr id="0" name=""/>
        <dsp:cNvSpPr/>
      </dsp:nvSpPr>
      <dsp:spPr>
        <a:xfrm>
          <a:off x="3655575" y="909059"/>
          <a:ext cx="897246" cy="897246"/>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2CA2CD-0173-41BE-ACA3-8F735684C893}">
      <dsp:nvSpPr>
        <dsp:cNvPr id="0" name=""/>
        <dsp:cNvSpPr/>
      </dsp:nvSpPr>
      <dsp:spPr>
        <a:xfrm>
          <a:off x="3843996" y="1097481"/>
          <a:ext cx="520402" cy="52040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2">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E04397-06C1-42BE-A124-1381A5C02671}">
      <dsp:nvSpPr>
        <dsp:cNvPr id="0" name=""/>
        <dsp:cNvSpPr/>
      </dsp:nvSpPr>
      <dsp:spPr>
        <a:xfrm>
          <a:off x="4745088" y="909059"/>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nl-NL" sz="1900" kern="1200" dirty="0"/>
            <a:t>Tyd vir oefening, slaap en voeding</a:t>
          </a:r>
          <a:endParaRPr lang="en-US" sz="1900" kern="1200" dirty="0"/>
        </a:p>
      </dsp:txBody>
      <dsp:txXfrm>
        <a:off x="4745088" y="909059"/>
        <a:ext cx="2114937" cy="897246"/>
      </dsp:txXfrm>
    </dsp:sp>
    <dsp:sp modelId="{DF52D3E1-8539-41A5-BC91-2AE4AB9F5A50}">
      <dsp:nvSpPr>
        <dsp:cNvPr id="0" name=""/>
        <dsp:cNvSpPr/>
      </dsp:nvSpPr>
      <dsp:spPr>
        <a:xfrm>
          <a:off x="7228536" y="909059"/>
          <a:ext cx="897246" cy="897246"/>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B698966-885A-469C-9EEE-FCB5F1F222FC}">
      <dsp:nvSpPr>
        <dsp:cNvPr id="0" name=""/>
        <dsp:cNvSpPr/>
      </dsp:nvSpPr>
      <dsp:spPr>
        <a:xfrm>
          <a:off x="7416958" y="1097481"/>
          <a:ext cx="520402" cy="52040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2">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8926CB-BE36-4C16-8A22-6A214A50A34D}">
      <dsp:nvSpPr>
        <dsp:cNvPr id="0" name=""/>
        <dsp:cNvSpPr/>
      </dsp:nvSpPr>
      <dsp:spPr>
        <a:xfrm>
          <a:off x="8318049" y="909059"/>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n-US" sz="1900" kern="1200" dirty="0" err="1"/>
            <a:t>Verbetering</a:t>
          </a:r>
          <a:r>
            <a:rPr lang="en-US" sz="1900" kern="1200" dirty="0"/>
            <a:t> in </a:t>
          </a:r>
          <a:r>
            <a:rPr lang="en-US" sz="1900" kern="1200" dirty="0" err="1"/>
            <a:t>jou</a:t>
          </a:r>
          <a:r>
            <a:rPr lang="en-US" sz="1900" kern="1200" dirty="0"/>
            <a:t> </a:t>
          </a:r>
          <a:r>
            <a:rPr lang="en-US" sz="1900" kern="1200" dirty="0" err="1"/>
            <a:t>punte</a:t>
          </a:r>
          <a:endParaRPr lang="en-US" sz="1900" kern="1200" dirty="0"/>
        </a:p>
      </dsp:txBody>
      <dsp:txXfrm>
        <a:off x="8318049" y="909059"/>
        <a:ext cx="2114937" cy="897246"/>
      </dsp:txXfrm>
    </dsp:sp>
    <dsp:sp modelId="{C72D0976-0D30-4A06-B55A-624929AB626D}">
      <dsp:nvSpPr>
        <dsp:cNvPr id="0" name=""/>
        <dsp:cNvSpPr/>
      </dsp:nvSpPr>
      <dsp:spPr>
        <a:xfrm>
          <a:off x="82613" y="2546238"/>
          <a:ext cx="897246" cy="897246"/>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5003C91-C5CF-4F10-8D3A-DA652DAC376D}">
      <dsp:nvSpPr>
        <dsp:cNvPr id="0" name=""/>
        <dsp:cNvSpPr/>
      </dsp:nvSpPr>
      <dsp:spPr>
        <a:xfrm>
          <a:off x="271034" y="2734659"/>
          <a:ext cx="520402" cy="52040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2">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A2B825-4CAF-4C12-B309-64FFA626E5C9}">
      <dsp:nvSpPr>
        <dsp:cNvPr id="0" name=""/>
        <dsp:cNvSpPr/>
      </dsp:nvSpPr>
      <dsp:spPr>
        <a:xfrm>
          <a:off x="1172126" y="2546238"/>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nl-NL" sz="1900" kern="1200" dirty="0"/>
            <a:t>Jy sal geen belangrike sperdatums mis nie</a:t>
          </a:r>
          <a:endParaRPr lang="en-US" sz="1900" kern="1200" dirty="0"/>
        </a:p>
      </dsp:txBody>
      <dsp:txXfrm>
        <a:off x="1172126" y="2546238"/>
        <a:ext cx="2114937" cy="897246"/>
      </dsp:txXfrm>
    </dsp:sp>
    <dsp:sp modelId="{29F15190-7E12-4C16-82FB-016C29177602}">
      <dsp:nvSpPr>
        <dsp:cNvPr id="0" name=""/>
        <dsp:cNvSpPr/>
      </dsp:nvSpPr>
      <dsp:spPr>
        <a:xfrm>
          <a:off x="3655575" y="2546238"/>
          <a:ext cx="897246" cy="897246"/>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6354C70-B95E-44EF-835C-CB5024A1B321}">
      <dsp:nvSpPr>
        <dsp:cNvPr id="0" name=""/>
        <dsp:cNvSpPr/>
      </dsp:nvSpPr>
      <dsp:spPr>
        <a:xfrm>
          <a:off x="3843996" y="2734659"/>
          <a:ext cx="520402" cy="52040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solidFill>
            <a:schemeClr val="lt2">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CDCA28-FBC7-4DD9-8157-399A47870CD1}">
      <dsp:nvSpPr>
        <dsp:cNvPr id="0" name=""/>
        <dsp:cNvSpPr/>
      </dsp:nvSpPr>
      <dsp:spPr>
        <a:xfrm>
          <a:off x="4745088" y="2546238"/>
          <a:ext cx="2114937" cy="897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nl-NL" sz="1900" kern="1200" dirty="0"/>
            <a:t>Berei jou voor vir studies en die lewe n</a:t>
          </a:r>
          <a:r>
            <a:rPr lang="nl-NL" sz="1900" kern="1200" dirty="0">
              <a:latin typeface="Calibri" panose="020F0502020204030204" pitchFamily="34" charset="0"/>
              <a:ea typeface="Calibri" panose="020F0502020204030204" pitchFamily="34" charset="0"/>
              <a:cs typeface="Calibri" panose="020F0502020204030204" pitchFamily="34" charset="0"/>
            </a:rPr>
            <a:t>á</a:t>
          </a:r>
          <a:r>
            <a:rPr lang="nl-NL" sz="1900" kern="1200" dirty="0"/>
            <a:t> skool</a:t>
          </a:r>
          <a:endParaRPr lang="en-US" sz="1900" kern="1200" dirty="0"/>
        </a:p>
      </dsp:txBody>
      <dsp:txXfrm>
        <a:off x="4745088" y="2546238"/>
        <a:ext cx="2114937" cy="89724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51B87E-DC78-4C80-BA1C-7ED45902E090}" type="datetimeFigureOut">
              <a:rPr lang="en-US" smtClean="0"/>
              <a:t>10/28/2025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DC508D-C3BB-460B-967F-C33088DDBE9F}" type="slidenum">
              <a:rPr lang="en-US" smtClean="0"/>
              <a:t>‹#›</a:t>
            </a:fld>
            <a:endParaRPr lang="en-US"/>
          </a:p>
        </p:txBody>
      </p:sp>
    </p:spTree>
    <p:extLst>
      <p:ext uri="{BB962C8B-B14F-4D97-AF65-F5344CB8AC3E}">
        <p14:creationId xmlns:p14="http://schemas.microsoft.com/office/powerpoint/2010/main" val="25671995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1100" b="0" i="0" u="none" strike="noStrike" kern="0" cap="none" spc="0" normalizeH="0" baseline="0" noProof="0" dirty="0" err="1">
                <a:ln>
                  <a:noFill/>
                </a:ln>
                <a:solidFill>
                  <a:srgbClr val="000000"/>
                </a:solidFill>
                <a:effectLst/>
                <a:uLnTx/>
                <a:uFillTx/>
                <a:latin typeface="Arial"/>
                <a:cs typeface="Arial"/>
                <a:sym typeface="Arial"/>
              </a:rPr>
              <a:t>Inleiding</a:t>
            </a:r>
            <a:r>
              <a:rPr kumimoji="0" lang="en-US" sz="1100" b="0" i="0" u="none" strike="noStrike" kern="0" cap="none" spc="0" normalizeH="0" baseline="0" noProof="0" dirty="0">
                <a:ln>
                  <a:noFill/>
                </a:ln>
                <a:solidFill>
                  <a:srgbClr val="000000"/>
                </a:solidFill>
                <a:effectLst/>
                <a:uLnTx/>
                <a:uFillTx/>
                <a:latin typeface="Arial"/>
                <a:cs typeface="Arial"/>
                <a:sym typeface="Arial"/>
              </a:rPr>
              <a:t> (2 min)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Skyfies</a:t>
            </a:r>
            <a:r>
              <a:rPr kumimoji="0" lang="en-US" sz="1100" b="0" i="0" u="none" strike="noStrike" kern="0" cap="none" spc="0" normalizeH="0" baseline="0" noProof="0" dirty="0">
                <a:ln>
                  <a:noFill/>
                </a:ln>
                <a:solidFill>
                  <a:srgbClr val="000000"/>
                </a:solidFill>
                <a:effectLst/>
                <a:uLnTx/>
                <a:uFillTx/>
                <a:latin typeface="Arial"/>
                <a:cs typeface="Arial"/>
                <a:sym typeface="Arial"/>
              </a:rPr>
              <a:t> 1-2)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en-US"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Skyfie 1: Goeiemôre graad 9's. Ons volgende lesreeks fokus op </a:t>
            </a:r>
            <a:r>
              <a:rPr kumimoji="0" lang="nl-NL" sz="1100" b="1" i="0" u="none" strike="noStrike" kern="0" cap="none" spc="0" normalizeH="0" baseline="0" noProof="0" dirty="0">
                <a:ln>
                  <a:noFill/>
                </a:ln>
                <a:solidFill>
                  <a:srgbClr val="000000"/>
                </a:solidFill>
                <a:effectLst/>
                <a:uLnTx/>
                <a:uFillTx/>
                <a:latin typeface="Arial"/>
                <a:cs typeface="Arial"/>
                <a:sym typeface="Arial"/>
              </a:rPr>
              <a:t>die belangrikheid van Tydsbestuur </a:t>
            </a:r>
            <a:r>
              <a:rPr kumimoji="0" lang="nl-NL" sz="1100" b="0" i="0" u="none" strike="noStrike" kern="0" cap="none" spc="0" normalizeH="0" baseline="0" noProof="0" dirty="0">
                <a:ln>
                  <a:noFill/>
                </a:ln>
                <a:solidFill>
                  <a:srgbClr val="000000"/>
                </a:solidFill>
                <a:effectLst/>
                <a:uLnTx/>
                <a:uFillTx/>
                <a:latin typeface="Arial"/>
                <a:cs typeface="Arial"/>
                <a:sym typeface="Arial"/>
              </a:rPr>
              <a:t>– hoe dit ons help om aanspreeklik en georganiseerd te bly, asook maniere waarop ons lees- en skryfvaardighede kan verbeter.</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Terwyl ons deur die les werk, moet jy die konsepkaart in </a:t>
            </a:r>
            <a:r>
              <a:rPr kumimoji="0" lang="nl-NL" sz="1100" b="1" i="1" u="none" strike="noStrike" kern="0" cap="none" spc="0" normalizeH="0" baseline="0" noProof="0" dirty="0">
                <a:ln>
                  <a:noFill/>
                </a:ln>
                <a:solidFill>
                  <a:srgbClr val="000000"/>
                </a:solidFill>
                <a:effectLst/>
                <a:uLnTx/>
                <a:uFillTx/>
                <a:latin typeface="Arial"/>
                <a:cs typeface="Arial"/>
                <a:sym typeface="Arial"/>
              </a:rPr>
              <a:t>Aktiwiteit 1</a:t>
            </a:r>
            <a:r>
              <a:rPr kumimoji="0" lang="nl-NL" sz="1100" b="0" i="0" u="none" strike="noStrike" kern="0" cap="none" spc="0" normalizeH="0" baseline="0" noProof="0" dirty="0">
                <a:ln>
                  <a:noFill/>
                </a:ln>
                <a:solidFill>
                  <a:srgbClr val="000000"/>
                </a:solidFill>
                <a:effectLst/>
                <a:uLnTx/>
                <a:uFillTx/>
                <a:latin typeface="Arial"/>
                <a:cs typeface="Arial"/>
                <a:sym typeface="Arial"/>
              </a:rPr>
              <a:t> (</a:t>
            </a:r>
            <a:r>
              <a:rPr kumimoji="0" lang="nl-NL" sz="1100" b="1" i="1" u="sng" strike="noStrike" kern="0" cap="none" spc="0" normalizeH="0" baseline="0" noProof="0" dirty="0">
                <a:ln>
                  <a:noFill/>
                </a:ln>
                <a:solidFill>
                  <a:srgbClr val="000000"/>
                </a:solidFill>
                <a:effectLst/>
                <a:uLnTx/>
                <a:uFillTx/>
                <a:latin typeface="Arial"/>
                <a:cs typeface="Arial"/>
                <a:sym typeface="Arial"/>
              </a:rPr>
              <a:t>Les 1 – Werkkaart</a:t>
            </a:r>
            <a:r>
              <a:rPr kumimoji="0" lang="nl-NL" sz="1100" b="0" i="0" u="none" strike="noStrike" kern="0" cap="none" spc="0" normalizeH="0" baseline="0" noProof="0" dirty="0">
                <a:ln>
                  <a:noFill/>
                </a:ln>
                <a:solidFill>
                  <a:srgbClr val="000000"/>
                </a:solidFill>
                <a:effectLst/>
                <a:uLnTx/>
                <a:uFillTx/>
                <a:latin typeface="Arial"/>
                <a:cs typeface="Arial"/>
                <a:sym typeface="Arial"/>
              </a:rPr>
              <a:t>) voltooi. Die vrae op die konsepkaart moet ingevul word soos ons vorder, so maak seker dat jy jou antwoorde tydens die bespreking neerpen.</a:t>
            </a:r>
          </a:p>
          <a:p>
            <a:endParaRPr lang="en-US" dirty="0"/>
          </a:p>
        </p:txBody>
      </p:sp>
      <p:sp>
        <p:nvSpPr>
          <p:cNvPr id="4" name="Slide Number Placeholder 3"/>
          <p:cNvSpPr>
            <a:spLocks noGrp="1"/>
          </p:cNvSpPr>
          <p:nvPr>
            <p:ph type="sldNum" sz="quarter" idx="5"/>
          </p:nvPr>
        </p:nvSpPr>
        <p:spPr/>
        <p:txBody>
          <a:bodyPr/>
          <a:lstStyle/>
          <a:p>
            <a:fld id="{62DC508D-C3BB-460B-967F-C33088DDBE9F}" type="slidenum">
              <a:rPr lang="en-US" smtClean="0"/>
              <a:t>1</a:t>
            </a:fld>
            <a:endParaRPr lang="en-US"/>
          </a:p>
        </p:txBody>
      </p:sp>
    </p:spTree>
    <p:extLst>
      <p:ext uri="{BB962C8B-B14F-4D97-AF65-F5344CB8AC3E}">
        <p14:creationId xmlns:p14="http://schemas.microsoft.com/office/powerpoint/2010/main" val="11109798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Skyfie 10: Kom ons ontleed tydsbestuur en kyk wat dit alles behels:</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Effektiewe beplanning.</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Stel doelwitte en mikpunte. </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Stel sperdatums.</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Prioritiseer aktiwiteite volgens hul belangrikheid.</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Bestee die regte hoeveelheid tyd aan die regte aktiwiteit.</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kumimoji="0" lang="nl-NL"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Beplan jou dag vooraf </a:t>
            </a:r>
            <a:r>
              <a:rPr kumimoji="0" lang="nl-NL" sz="1100" b="0" i="0" u="none" strike="noStrike" kern="0" cap="none" spc="0" normalizeH="0" baseline="0" noProof="0" dirty="0">
                <a:ln>
                  <a:noFill/>
                </a:ln>
                <a:solidFill>
                  <a:srgbClr val="000000"/>
                </a:solidFill>
                <a:effectLst/>
                <a:uLnTx/>
                <a:uFillTx/>
                <a:latin typeface="Arial"/>
                <a:cs typeface="Arial"/>
                <a:sym typeface="Arial"/>
              </a:rPr>
              <a:t>deur 'n doenlysie  of taakplan saam te te stel. Skryf al die belangrike aktiwiteite neer wat jy in 'n dag moet voltooi en ken tyd aan elke taak toe. Begin met die belangrike take. Plaas minder dringende take laer op die lys. Fokus op een taak op 'n slag en vermy om met nuwe werk te begin voordat jy die vorige taak voltooi het. Merk take af sodra hulle voltooi is. Maak seker dat elke taak binne die tyd wat jy daarvoor begroot het, afgehandel word. Terwyl dit belangrik is om jou tyd effektief te beplan, is dit net so noodsaaklik om tyd vir ontspanning en plesier te maak. 'n Breuk kan jou motivering aansienlik verbeter!</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Stel doelwitte en mikpunte: </a:t>
            </a:r>
            <a:r>
              <a:rPr kumimoji="0" lang="nl-NL" sz="1100" b="0" i="0" u="none" strike="noStrike" kern="0" cap="none" spc="0" normalizeH="0" baseline="0" noProof="0" dirty="0">
                <a:ln>
                  <a:noFill/>
                </a:ln>
                <a:solidFill>
                  <a:srgbClr val="000000"/>
                </a:solidFill>
                <a:effectLst/>
                <a:uLnTx/>
                <a:uFillTx/>
                <a:latin typeface="Arial"/>
                <a:cs typeface="Arial"/>
                <a:sym typeface="Arial"/>
              </a:rPr>
              <a:t>(</a:t>
            </a:r>
            <a:r>
              <a:rPr kumimoji="0" lang="nl-NL" sz="1100" b="0" i="1" u="none" strike="noStrike" kern="0" cap="none" spc="0" normalizeH="0" baseline="0" noProof="0" dirty="0">
                <a:ln>
                  <a:noFill/>
                </a:ln>
                <a:solidFill>
                  <a:srgbClr val="000000"/>
                </a:solidFill>
                <a:effectLst/>
                <a:uLnTx/>
                <a:uFillTx/>
                <a:latin typeface="Arial"/>
                <a:cs typeface="Arial"/>
                <a:sym typeface="Arial"/>
              </a:rPr>
              <a:t>Dink terug aan toe jy oor DOELWITSTELLING geleer het: Doelwitstelling help jou om duidelikheid te kry oor waarheen jy op pad is en wat jy wil bereik.</a:t>
            </a:r>
            <a:r>
              <a:rPr kumimoji="0" lang="nl-NL" sz="1100" b="0" i="0" u="none" strike="noStrike" kern="0" cap="none" spc="0" normalizeH="0" baseline="0" noProof="0" dirty="0">
                <a:ln>
                  <a:noFill/>
                </a:ln>
                <a:solidFill>
                  <a:srgbClr val="000000"/>
                </a:solidFill>
                <a:effectLst/>
                <a:uLnTx/>
                <a:uFillTx/>
                <a:latin typeface="Arial"/>
                <a:cs typeface="Arial"/>
                <a:sym typeface="Arial"/>
              </a:rPr>
              <a:t>) Sonder doelwitte sal jy soos 'n skeepskaptein wees wat sy koers op see verloor – verlore en rigtingloos. Stel dus realistiese en haalbare teikens sodat jy gefokus en gemotiveerd kan bly.</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Stel sperdatums: </a:t>
            </a:r>
            <a:r>
              <a:rPr kumimoji="0" lang="nl-NL" sz="1100" b="0" i="0" u="none" strike="noStrike" kern="0" cap="none" spc="0" normalizeH="0" baseline="0" noProof="0" dirty="0">
                <a:ln>
                  <a:noFill/>
                </a:ln>
                <a:solidFill>
                  <a:srgbClr val="000000"/>
                </a:solidFill>
                <a:effectLst/>
                <a:uLnTx/>
                <a:uFillTx/>
                <a:latin typeface="Arial"/>
                <a:cs typeface="Arial"/>
                <a:sym typeface="Arial"/>
              </a:rPr>
              <a:t>Sperdatums help jou om doelgerig te werk om take betyds af te handel. Neem verantwoordelikheid vir jou eie werk en moenie wag dat onderwysers of tutors jou daaraan herinner nie. Jy is die geskikste persoon om realistiese sperdatums en tydraamwerke te bepaal. Oorweeg hoeveel tyd jy aan 'n spesifieke taak moet bestee. Gebruik 'n dagboek om belangrike datums en sperdatums duidelik aan te dui.</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Prioritiseer van take: </a:t>
            </a:r>
            <a:r>
              <a:rPr kumimoji="0" lang="nl-NL" sz="1100" b="0" i="0" u="none" strike="noStrike" kern="0" cap="none" spc="0" normalizeH="0" baseline="0" noProof="0" dirty="0">
                <a:ln>
                  <a:noFill/>
                </a:ln>
                <a:solidFill>
                  <a:srgbClr val="000000"/>
                </a:solidFill>
                <a:effectLst/>
                <a:uLnTx/>
                <a:uFillTx/>
                <a:latin typeface="Arial"/>
                <a:cs typeface="Arial"/>
                <a:sym typeface="Arial"/>
              </a:rPr>
              <a:t>Rangskik jou take volgens hul belangrikheid en dringendheid. Verstaan die verskil tussen wat dringend is en wat werklik belangrik is. Fokus eerstens op die take wat noodsaaklik en tydgebonde is en skeduleer ander take vir later. Die belangrikste take behoort altyd eerste afgehandel te word, of dit nou binne 'n dag, 'n maand, of langer is.</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Bestee die regte hoeveelheid tyd aan die regte aktiwiteit: </a:t>
            </a:r>
            <a:r>
              <a:rPr kumimoji="0" lang="nl-NL" sz="1100" b="0" i="0" u="none" strike="noStrike" kern="0" cap="none" spc="0" normalizeH="0" baseline="0" noProof="0" dirty="0">
                <a:ln>
                  <a:noFill/>
                </a:ln>
                <a:solidFill>
                  <a:srgbClr val="000000"/>
                </a:solidFill>
                <a:effectLst/>
                <a:uLnTx/>
                <a:uFillTx/>
                <a:latin typeface="Arial"/>
                <a:cs typeface="Arial"/>
                <a:sym typeface="Arial"/>
              </a:rPr>
              <a:t>Ontwikkel die vaardigheid om take op geskikte tye af te handel, aangesien werk wat op die verkeerde tyd gedoen word, dikwels nutteloos is. Dit is soos om 'n belangrike afspraak te hê, maar jou bus of trein te mis weens swak beplanning of onvoldoende inligting. Beplan vooruit, oorweeg wat gedoen moet word en stel realistiese tydsraamwerke vir jou aktiwiteite.</a:t>
            </a:r>
          </a:p>
          <a:p>
            <a:endParaRPr lang="en-US" dirty="0"/>
          </a:p>
        </p:txBody>
      </p:sp>
      <p:sp>
        <p:nvSpPr>
          <p:cNvPr id="4" name="Slide Number Placeholder 3"/>
          <p:cNvSpPr>
            <a:spLocks noGrp="1"/>
          </p:cNvSpPr>
          <p:nvPr>
            <p:ph type="sldNum" sz="quarter" idx="5"/>
          </p:nvPr>
        </p:nvSpPr>
        <p:spPr/>
        <p:txBody>
          <a:bodyPr/>
          <a:lstStyle/>
          <a:p>
            <a:fld id="{62DC508D-C3BB-460B-967F-C33088DDBE9F}" type="slidenum">
              <a:rPr lang="en-US" smtClean="0"/>
              <a:t>10</a:t>
            </a:fld>
            <a:endParaRPr lang="en-US"/>
          </a:p>
        </p:txBody>
      </p:sp>
    </p:spTree>
    <p:extLst>
      <p:ext uri="{BB962C8B-B14F-4D97-AF65-F5344CB8AC3E}">
        <p14:creationId xmlns:p14="http://schemas.microsoft.com/office/powerpoint/2010/main" val="19083590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Skyfie 11: Tydsbestuur in Perspektief:</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Vra die klas: Hoe het julle die laaste paar skyfies en die werk wat ons gedek het, ervaar?</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Kon julle dit volg?</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Was die tempo gemaklik?</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Het julle enige inligting gemis?</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Moontlike antwoorde:</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"Dit was te vinnig."</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"Ek kon nie fokus nie."</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"Ek het sekere gedeeltes gemis."</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Gebruik hul antwoorde om die volgende te verduidelik:</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Dit is presies hoe jou brein voel wanneer jy iets haastig doen as gevolg van slegte beplanning en die onvermoë om jou tyd effektief te gebruik.</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Goeie tydsbestuur help om hierdie spanning en oorweldiging te vermy.</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kumimoji="0" lang="nl-NL"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Slegte beplanning </a:t>
            </a:r>
            <a:r>
              <a:rPr kumimoji="0" lang="nl-NL" sz="1100" b="0" i="0" u="none" strike="noStrike" kern="0" cap="none" spc="0" normalizeH="0" baseline="0" noProof="0" dirty="0">
                <a:ln>
                  <a:noFill/>
                </a:ln>
                <a:solidFill>
                  <a:srgbClr val="000000"/>
                </a:solidFill>
                <a:effectLst/>
                <a:uLnTx/>
                <a:uFillTx/>
                <a:latin typeface="Arial"/>
                <a:cs typeface="Arial"/>
                <a:sym typeface="Arial"/>
              </a:rPr>
              <a:t>vind plaas wanneer jy nie 'n duidelike plan het vir die voltooiing van 'n taak, soos 'n skoolprojek of -opdrag nie. Jy mag dalk nie die nodige hulpbronne identifiseer nie, nie die regte stappe volg nie, of nie besef hoe lank die taak gaan neem nie. Dit kan lei tot probleme met die voltooiing van die taak of 'n slordige resultaat.</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Swak tydsbestuur </a:t>
            </a:r>
            <a:r>
              <a:rPr kumimoji="0" lang="nl-NL" sz="1100" b="0" i="0" u="none" strike="noStrike" kern="0" cap="none" spc="0" normalizeH="0" baseline="0" noProof="0" dirty="0">
                <a:ln>
                  <a:noFill/>
                </a:ln>
                <a:solidFill>
                  <a:srgbClr val="000000"/>
                </a:solidFill>
                <a:effectLst/>
                <a:uLnTx/>
                <a:uFillTx/>
                <a:latin typeface="Arial"/>
                <a:cs typeface="Arial"/>
                <a:sym typeface="Arial"/>
              </a:rPr>
              <a:t>is wanneer jy nie jou tyd effektief gebruik nie. Jy mag dalk te veel tyd aan een taak bestee, afgelei word of uitstel. Dit kan gevoelens van stres en gejaagdheid meebring wat kan veroorsaak dat jy nie alles voltooi wat jy moet nie.</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Albei hierdie faktore maak dit moeiliker om dinge gedoen te kry en kan tot frustrasie lei.</a:t>
            </a:r>
          </a:p>
          <a:p>
            <a:endParaRPr lang="en-US" dirty="0"/>
          </a:p>
        </p:txBody>
      </p:sp>
      <p:sp>
        <p:nvSpPr>
          <p:cNvPr id="4" name="Slide Number Placeholder 3"/>
          <p:cNvSpPr>
            <a:spLocks noGrp="1"/>
          </p:cNvSpPr>
          <p:nvPr>
            <p:ph type="sldNum" sz="quarter" idx="5"/>
          </p:nvPr>
        </p:nvSpPr>
        <p:spPr/>
        <p:txBody>
          <a:bodyPr/>
          <a:lstStyle/>
          <a:p>
            <a:fld id="{62DC508D-C3BB-460B-967F-C33088DDBE9F}" type="slidenum">
              <a:rPr lang="en-US" smtClean="0"/>
              <a:t>11</a:t>
            </a:fld>
            <a:endParaRPr lang="en-US"/>
          </a:p>
        </p:txBody>
      </p:sp>
    </p:spTree>
    <p:extLst>
      <p:ext uri="{BB962C8B-B14F-4D97-AF65-F5344CB8AC3E}">
        <p14:creationId xmlns:p14="http://schemas.microsoft.com/office/powerpoint/2010/main" val="28584984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Skyfie 12: Hoe kan tydsbestuur 'n graad 9-leerder bevoordeel? </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Kom ons kyk die voordele van TYDSBESTUUR:</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Minder stres: </a:t>
            </a:r>
            <a:r>
              <a:rPr kumimoji="0" lang="nl-NL" sz="1100" b="0" i="0" u="none" strike="noStrike" kern="0" cap="none" spc="0" normalizeH="0" baseline="0" noProof="0" dirty="0">
                <a:ln>
                  <a:noFill/>
                </a:ln>
                <a:solidFill>
                  <a:srgbClr val="000000"/>
                </a:solidFill>
                <a:effectLst/>
                <a:uLnTx/>
                <a:uFillTx/>
                <a:latin typeface="Arial"/>
                <a:cs typeface="Arial"/>
                <a:sym typeface="Arial"/>
              </a:rPr>
              <a:t>Effektiewe tydsbestuur verminder stres en elimineer die gejaag om take af te handel. Wanneer jy jou tyd doelgerig aan jou verantwoordelikhede wy, kan jy jou werk behoorlik voltooi en steeds tyd oorhê vir jouself en jou geliefdes. Dit bevorder balans en welstand in alle aspekte van jou lewe.</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Tyd vir oefening, slaap en voeding: </a:t>
            </a:r>
            <a:r>
              <a:rPr kumimoji="0" lang="nl-NL" sz="1100" b="0" i="0" u="none" strike="noStrike" kern="0" cap="none" spc="0" normalizeH="0" baseline="0" noProof="0" dirty="0">
                <a:ln>
                  <a:noFill/>
                </a:ln>
                <a:solidFill>
                  <a:srgbClr val="000000"/>
                </a:solidFill>
                <a:effectLst/>
                <a:uLnTx/>
                <a:uFillTx/>
                <a:latin typeface="Arial"/>
                <a:cs typeface="Arial"/>
                <a:sym typeface="Arial"/>
              </a:rPr>
              <a:t>Effektiewe tydsbestuur skep ruimte vir 'n gebalanseerde leefstyl, waar jy nie net jou werk en take voltooi nie, maar ook genoeg tyd sal hê om behoorlik te oefen, gesond te eet en voldoende te slaap te kry. Wanneer jy jou take en verantwoordelikhede op koers hou, kan jy meer aktiwiteite inpas en steeds tyd maak vir die dinge wat jy geniet.</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Verbetering van jou punte: </a:t>
            </a:r>
            <a:r>
              <a:rPr kumimoji="0" lang="nl-NL" sz="1100" b="0" i="0" u="none" strike="noStrike" kern="0" cap="none" spc="0" normalizeH="0" baseline="0" noProof="0" dirty="0">
                <a:ln>
                  <a:noFill/>
                </a:ln>
                <a:solidFill>
                  <a:srgbClr val="000000"/>
                </a:solidFill>
                <a:effectLst/>
                <a:uLnTx/>
                <a:uFillTx/>
                <a:latin typeface="Arial"/>
                <a:cs typeface="Arial"/>
                <a:sym typeface="Arial"/>
              </a:rPr>
              <a:t>Deur take en opdragte betyds in te dien en die nodige werk deeglik te voltooi, sal waarskynlik jou punte verbeter.</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Jy sal geen belangrike sperdatums mis nie: </a:t>
            </a:r>
            <a:r>
              <a:rPr kumimoji="0" lang="nl-NL" sz="1100" b="0" i="0" u="none" strike="noStrike" kern="0" cap="none" spc="0" normalizeH="0" baseline="0" noProof="0" dirty="0">
                <a:ln>
                  <a:noFill/>
                </a:ln>
                <a:solidFill>
                  <a:srgbClr val="000000"/>
                </a:solidFill>
                <a:effectLst/>
                <a:uLnTx/>
                <a:uFillTx/>
                <a:latin typeface="Arial"/>
                <a:cs typeface="Arial"/>
                <a:sym typeface="Arial"/>
              </a:rPr>
              <a:t>Deur vooruit te beplan, sal jy voldoende tyd hê om jou take af te handel en verhoed dat werk ophoop tot op die punt waar jy alles op die nippertjie moet doen. Behoorlike beplanning help jou om proaktief te wees, vooruit te dink en dinge op jou eie voorwaardes te doen (op 'n manier wat vir jou die beste werk). Dit sal nie net dinge vir jou makliker maak nie, maar ook verseker dat jy gesonde verhoudings met familie en vriende handhaaf. Jy sal nie konstante herinnering benodig nie aangesien jy altyd alles onder beheer sal hê.</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Berei jou voor vir die lewe en studie ná skool: </a:t>
            </a:r>
            <a:r>
              <a:rPr kumimoji="0" lang="nl-NL" sz="1100" b="0" i="0" u="none" strike="noStrike" kern="0" cap="none" spc="0" normalizeH="0" baseline="0" noProof="0" dirty="0">
                <a:ln>
                  <a:noFill/>
                </a:ln>
                <a:solidFill>
                  <a:srgbClr val="000000"/>
                </a:solidFill>
                <a:effectLst/>
                <a:uLnTx/>
                <a:uFillTx/>
                <a:latin typeface="Arial"/>
                <a:cs typeface="Arial"/>
                <a:sym typeface="Arial"/>
              </a:rPr>
              <a:t>Ná skool is die verwagting dat jy reeds jou tyd goed kan bestuur, of jy nou op kollege, universiteit, Technikon of in die werkplek is. Deur doeltreffende tydsbestuur toe te pas, sal jy minder stres ervaar en meer beheer oor jou dag hê. Jy sal die vryheid hê om die skepper van jou eie lot te wees – jy besluit wat jy wil doen en waarvoor jy "ja" sê. Swak tydsbestuur kan veroorsaak dat jou "doenlysie" jou dag oorneem, wat jou kan laat voel asof jy  geleenthede misloop omdat jy gedwing word om "nee" te sê wanneer jy eintlik "ja" wil sê. </a:t>
            </a:r>
          </a:p>
          <a:p>
            <a:endParaRPr lang="en-US" dirty="0"/>
          </a:p>
        </p:txBody>
      </p:sp>
      <p:sp>
        <p:nvSpPr>
          <p:cNvPr id="4" name="Slide Number Placeholder 3"/>
          <p:cNvSpPr>
            <a:spLocks noGrp="1"/>
          </p:cNvSpPr>
          <p:nvPr>
            <p:ph type="sldNum" sz="quarter" idx="5"/>
          </p:nvPr>
        </p:nvSpPr>
        <p:spPr/>
        <p:txBody>
          <a:bodyPr/>
          <a:lstStyle/>
          <a:p>
            <a:fld id="{62DC508D-C3BB-460B-967F-C33088DDBE9F}" type="slidenum">
              <a:rPr lang="en-US" smtClean="0"/>
              <a:t>12</a:t>
            </a:fld>
            <a:endParaRPr lang="en-US"/>
          </a:p>
        </p:txBody>
      </p:sp>
    </p:spTree>
    <p:extLst>
      <p:ext uri="{BB962C8B-B14F-4D97-AF65-F5344CB8AC3E}">
        <p14:creationId xmlns:p14="http://schemas.microsoft.com/office/powerpoint/2010/main" val="13968359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err="1">
                <a:ln>
                  <a:noFill/>
                </a:ln>
                <a:solidFill>
                  <a:srgbClr val="000000"/>
                </a:solidFill>
                <a:effectLst/>
                <a:uLnTx/>
                <a:uFillTx/>
                <a:latin typeface="Arial"/>
                <a:cs typeface="Arial"/>
                <a:sym typeface="Arial"/>
              </a:rPr>
              <a:t>Skyfie</a:t>
            </a:r>
            <a:r>
              <a:rPr kumimoji="0" lang="en-US" sz="1100" b="0" i="0" u="none" strike="noStrike" kern="0" cap="none" spc="0" normalizeH="0" baseline="0" noProof="0" dirty="0">
                <a:ln>
                  <a:noFill/>
                </a:ln>
                <a:solidFill>
                  <a:srgbClr val="000000"/>
                </a:solidFill>
                <a:effectLst/>
                <a:uLnTx/>
                <a:uFillTx/>
                <a:latin typeface="Arial"/>
                <a:cs typeface="Arial"/>
                <a:sym typeface="Arial"/>
              </a:rPr>
              <a:t> 13: Kom </a:t>
            </a:r>
            <a:r>
              <a:rPr kumimoji="0" lang="en-US" sz="1100" b="0" i="0" u="none" strike="noStrike" kern="0" cap="none" spc="0" normalizeH="0" baseline="0" noProof="0" dirty="0" err="1">
                <a:ln>
                  <a:noFill/>
                </a:ln>
                <a:solidFill>
                  <a:srgbClr val="000000"/>
                </a:solidFill>
                <a:effectLst/>
                <a:uLnTx/>
                <a:uFillTx/>
                <a:latin typeface="Arial"/>
                <a:cs typeface="Arial"/>
                <a:sym typeface="Arial"/>
              </a:rPr>
              <a:t>ons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kyk</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na</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hierdie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kort</a:t>
            </a:r>
            <a:r>
              <a:rPr kumimoji="0" lang="en-US" sz="1100" b="0" i="0" u="none" strike="noStrike" kern="0" cap="none" spc="0" normalizeH="0" baseline="0" noProof="0" dirty="0">
                <a:ln>
                  <a:noFill/>
                </a:ln>
                <a:solidFill>
                  <a:srgbClr val="000000"/>
                </a:solidFill>
                <a:effectLst/>
                <a:uLnTx/>
                <a:uFillTx/>
                <a:latin typeface="Arial"/>
                <a:cs typeface="Arial"/>
                <a:sym typeface="Arial"/>
              </a:rPr>
              <a:t> video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tydsbestuur</a:t>
            </a:r>
            <a:r>
              <a:rPr kumimoji="0" lang="en-US" sz="1100" b="0" i="0" u="none" strike="noStrike" kern="0" cap="none" spc="0" normalizeH="0" baseline="0" noProof="0" dirty="0">
                <a:ln>
                  <a:noFill/>
                </a:ln>
                <a:solidFill>
                  <a:srgbClr val="000000"/>
                </a:solidFill>
                <a:effectLst/>
                <a:uLnTx/>
                <a:uFillTx/>
                <a:latin typeface="Arial"/>
                <a:cs typeface="Arial"/>
                <a:sym typeface="Arial"/>
              </a:rPr>
              <a:t> vir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tieners</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a:ln>
                  <a:noFill/>
                </a:ln>
                <a:solidFill>
                  <a:srgbClr val="000000"/>
                </a:solidFill>
                <a:effectLst/>
                <a:uLnTx/>
                <a:uFillTx/>
                <a:latin typeface="Arial"/>
                <a:cs typeface="Arial"/>
                <a:sym typeface="Arial"/>
              </a:rPr>
              <a:t>Kyk: </a:t>
            </a:r>
            <a:r>
              <a:rPr kumimoji="0" lang="en-US" sz="1100" b="1" i="1" u="none" strike="noStrike" kern="0" cap="none" spc="0" normalizeH="0" baseline="0" noProof="0" dirty="0">
                <a:ln>
                  <a:noFill/>
                </a:ln>
                <a:solidFill>
                  <a:srgbClr val="000000"/>
                </a:solidFill>
                <a:effectLst/>
                <a:uLnTx/>
                <a:uFillTx/>
                <a:latin typeface="Arial"/>
                <a:cs typeface="Arial"/>
                <a:sym typeface="Arial"/>
              </a:rPr>
              <a:t>Time Management Hacks for Teens </a:t>
            </a:r>
            <a:r>
              <a:rPr kumimoji="0" lang="en-US" sz="1100" b="0" i="0" u="none" strike="noStrike" kern="0" cap="none" spc="0" normalizeH="0" baseline="0" noProof="0" dirty="0">
                <a:ln>
                  <a:noFill/>
                </a:ln>
                <a:solidFill>
                  <a:srgbClr val="000000"/>
                </a:solidFill>
                <a:effectLst/>
                <a:uLnTx/>
                <a:uFillTx/>
                <a:latin typeface="Arial"/>
                <a:cs typeface="Arial"/>
                <a:sym typeface="Arial"/>
              </a:rPr>
              <a:t>(2 min 28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sek</a:t>
            </a:r>
            <a:r>
              <a:rPr kumimoji="0" lang="en-US" sz="1100" b="0" i="0" u="none" strike="noStrike" kern="0" cap="none" spc="0" normalizeH="0" baseline="0" noProof="0" dirty="0">
                <a:ln>
                  <a:noFill/>
                </a:ln>
                <a:solidFill>
                  <a:srgbClr val="000000"/>
                </a:solidFill>
                <a:effectLst/>
                <a:uLnTx/>
                <a:uFillTx/>
                <a:latin typeface="Arial"/>
                <a:cs typeface="Arial"/>
                <a:sym typeface="Arial"/>
              </a:rPr>
              <a:t>.) https://www.youtube.com/watch?v=js8AE4VXJow</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a:ln>
                  <a:noFill/>
                </a:ln>
                <a:solidFill>
                  <a:srgbClr val="000000"/>
                </a:solidFill>
                <a:effectLst/>
                <a:uLnTx/>
                <a:uFillTx/>
                <a:latin typeface="Arial"/>
                <a:cs typeface="Arial"/>
                <a:sym typeface="Arial"/>
              </a:rPr>
              <a:t>Hoe </a:t>
            </a:r>
            <a:r>
              <a:rPr kumimoji="0" lang="en-US" sz="1100" b="0" i="0" u="none" strike="noStrike" kern="0" cap="none" spc="0" normalizeH="0" baseline="0" noProof="0" dirty="0" err="1">
                <a:ln>
                  <a:noFill/>
                </a:ln>
                <a:solidFill>
                  <a:srgbClr val="000000"/>
                </a:solidFill>
                <a:effectLst/>
                <a:uLnTx/>
                <a:uFillTx/>
                <a:latin typeface="Arial"/>
                <a:cs typeface="Arial"/>
                <a:sym typeface="Arial"/>
              </a:rPr>
              <a:t>kan</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tydsbestuur</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jou</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lewe</a:t>
            </a:r>
            <a:r>
              <a:rPr kumimoji="0" lang="en-US" sz="1100" b="0" i="0" u="none" strike="noStrike" kern="0" cap="none" spc="0" normalizeH="0" baseline="0" noProof="0" dirty="0">
                <a:ln>
                  <a:noFill/>
                </a:ln>
                <a:solidFill>
                  <a:srgbClr val="000000"/>
                </a:solidFill>
                <a:effectLst/>
                <a:uLnTx/>
                <a:uFillTx/>
                <a:latin typeface="Arial"/>
                <a:cs typeface="Arial"/>
                <a:sym typeface="Arial"/>
              </a:rPr>
              <a:t> </a:t>
            </a:r>
            <a:r>
              <a:rPr kumimoji="0" lang="en-US" sz="1100" b="0" i="0" u="none" strike="noStrike" kern="0" cap="none" spc="0" normalizeH="0" baseline="0" noProof="0" dirty="0" err="1">
                <a:ln>
                  <a:noFill/>
                </a:ln>
                <a:solidFill>
                  <a:srgbClr val="000000"/>
                </a:solidFill>
                <a:effectLst/>
                <a:uLnTx/>
                <a:uFillTx/>
                <a:latin typeface="Arial"/>
                <a:cs typeface="Arial"/>
                <a:sym typeface="Arial"/>
              </a:rPr>
              <a:t>verbeter</a:t>
            </a:r>
            <a:r>
              <a:rPr kumimoji="0" lang="en-US" sz="1100" b="0" i="0" u="none" strike="noStrike" kern="0" cap="none" spc="0" normalizeH="0" baseline="0" noProof="0" dirty="0">
                <a:ln>
                  <a:noFill/>
                </a:ln>
                <a:solidFill>
                  <a:srgbClr val="000000"/>
                </a:solidFill>
                <a:effectLst/>
                <a:uLnTx/>
                <a:uFillTx/>
                <a:latin typeface="Arial"/>
                <a:cs typeface="Arial"/>
                <a:sym typeface="Arial"/>
              </a:rPr>
              <a:t>?</a:t>
            </a:r>
          </a:p>
          <a:p>
            <a:endParaRPr lang="en-US" dirty="0"/>
          </a:p>
        </p:txBody>
      </p:sp>
      <p:sp>
        <p:nvSpPr>
          <p:cNvPr id="4" name="Slide Number Placeholder 3"/>
          <p:cNvSpPr>
            <a:spLocks noGrp="1"/>
          </p:cNvSpPr>
          <p:nvPr>
            <p:ph type="sldNum" sz="quarter" idx="5"/>
          </p:nvPr>
        </p:nvSpPr>
        <p:spPr/>
        <p:txBody>
          <a:bodyPr/>
          <a:lstStyle/>
          <a:p>
            <a:fld id="{62DC508D-C3BB-460B-967F-C33088DDBE9F}" type="slidenum">
              <a:rPr lang="en-US" smtClean="0"/>
              <a:t>13</a:t>
            </a:fld>
            <a:endParaRPr lang="en-US"/>
          </a:p>
        </p:txBody>
      </p:sp>
    </p:spTree>
    <p:extLst>
      <p:ext uri="{BB962C8B-B14F-4D97-AF65-F5344CB8AC3E}">
        <p14:creationId xmlns:p14="http://schemas.microsoft.com/office/powerpoint/2010/main" val="1316722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1100" b="0" i="0" u="none" strike="noStrike" kern="0" cap="none" spc="0" normalizeH="0" baseline="0" noProof="0" dirty="0" err="1">
                <a:ln>
                  <a:noFill/>
                </a:ln>
                <a:solidFill>
                  <a:srgbClr val="000000"/>
                </a:solidFill>
                <a:effectLst/>
                <a:uLnTx/>
                <a:uFillTx/>
                <a:latin typeface="Arial"/>
                <a:cs typeface="Arial"/>
                <a:sym typeface="Arial"/>
              </a:rPr>
              <a:t>Gevolgtrekking</a:t>
            </a:r>
            <a:r>
              <a:rPr kumimoji="0" lang="en-US" sz="1100" b="0" i="0" u="none" strike="noStrike" kern="0" cap="none" spc="0" normalizeH="0" baseline="0" noProof="0" dirty="0">
                <a:ln>
                  <a:noFill/>
                </a:ln>
                <a:solidFill>
                  <a:srgbClr val="000000"/>
                </a:solidFill>
                <a:effectLst/>
                <a:uLnTx/>
                <a:uFillTx/>
                <a:latin typeface="Arial"/>
                <a:cs typeface="Arial"/>
                <a:sym typeface="Arial"/>
              </a:rPr>
              <a:t> (10 min)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Skyfie</a:t>
            </a:r>
            <a:r>
              <a:rPr kumimoji="0" lang="en-US" sz="1100" b="0" i="0" u="none" strike="noStrike" kern="0" cap="none" spc="0" normalizeH="0" baseline="0" noProof="0" dirty="0">
                <a:ln>
                  <a:noFill/>
                </a:ln>
                <a:solidFill>
                  <a:srgbClr val="000000"/>
                </a:solidFill>
                <a:effectLst/>
                <a:uLnTx/>
                <a:uFillTx/>
                <a:latin typeface="Arial"/>
                <a:cs typeface="Arial"/>
                <a:sym typeface="Arial"/>
              </a:rPr>
              <a:t> 14)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en-US"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Skyfie 14: Jy sal nou tyd hê om </a:t>
            </a:r>
            <a:r>
              <a:rPr kumimoji="0" lang="nl-NL" sz="1100" b="1" i="1" u="none" strike="noStrike" kern="0" cap="none" spc="0" normalizeH="0" baseline="0" noProof="0" dirty="0">
                <a:ln>
                  <a:noFill/>
                </a:ln>
                <a:solidFill>
                  <a:srgbClr val="000000"/>
                </a:solidFill>
                <a:effectLst/>
                <a:uLnTx/>
                <a:uFillTx/>
                <a:latin typeface="Arial"/>
                <a:cs typeface="Arial"/>
                <a:sym typeface="Arial"/>
              </a:rPr>
              <a:t>Aktiwiteit 2 </a:t>
            </a:r>
            <a:r>
              <a:rPr kumimoji="0" lang="nl-NL" sz="1100" b="0" i="0" u="none" strike="noStrike" kern="0" cap="none" spc="0" normalizeH="0" baseline="0" noProof="0" dirty="0">
                <a:ln>
                  <a:noFill/>
                </a:ln>
                <a:solidFill>
                  <a:srgbClr val="000000"/>
                </a:solidFill>
                <a:effectLst/>
                <a:uLnTx/>
                <a:uFillTx/>
                <a:latin typeface="Arial"/>
                <a:cs typeface="Arial"/>
                <a:sym typeface="Arial"/>
              </a:rPr>
              <a:t>(</a:t>
            </a:r>
            <a:r>
              <a:rPr kumimoji="0" lang="nl-NL" sz="1100" b="1" i="1" u="sng" strike="noStrike" kern="0" cap="none" spc="0" normalizeH="0" baseline="0" noProof="0" dirty="0">
                <a:ln>
                  <a:noFill/>
                </a:ln>
                <a:solidFill>
                  <a:srgbClr val="000000"/>
                </a:solidFill>
                <a:effectLst/>
                <a:uLnTx/>
                <a:uFillTx/>
                <a:latin typeface="Arial"/>
                <a:cs typeface="Arial"/>
                <a:sym typeface="Arial"/>
              </a:rPr>
              <a:t>Les 1 – Werkkaart</a:t>
            </a:r>
            <a:r>
              <a:rPr kumimoji="0" lang="nl-NL" sz="1100" b="0" i="0" u="none" strike="noStrike" kern="0" cap="none" spc="0" normalizeH="0" baseline="0" noProof="0" dirty="0">
                <a:ln>
                  <a:noFill/>
                </a:ln>
                <a:solidFill>
                  <a:srgbClr val="000000"/>
                </a:solidFill>
                <a:effectLst/>
                <a:uLnTx/>
                <a:uFillTx/>
                <a:latin typeface="Arial"/>
                <a:cs typeface="Arial"/>
                <a:sym typeface="Arial"/>
              </a:rPr>
              <a:t>) saam met 'n maat te voltooi.</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1" u="none" strike="noStrike" kern="0" cap="none" spc="0" normalizeH="0" baseline="0" noProof="0" dirty="0">
                <a:ln>
                  <a:noFill/>
                </a:ln>
                <a:solidFill>
                  <a:srgbClr val="000000"/>
                </a:solidFill>
                <a:effectLst/>
                <a:uLnTx/>
                <a:uFillTx/>
                <a:latin typeface="Arial"/>
                <a:cs typeface="Arial"/>
                <a:sym typeface="Arial"/>
              </a:rPr>
              <a:t>Moontlike antwoorde is op </a:t>
            </a:r>
            <a:r>
              <a:rPr kumimoji="0" lang="nl-NL" sz="1100" b="1" i="1" u="sng" strike="noStrike" kern="0" cap="none" spc="0" normalizeH="0" baseline="0" noProof="0" dirty="0">
                <a:ln>
                  <a:noFill/>
                </a:ln>
                <a:solidFill>
                  <a:srgbClr val="000000"/>
                </a:solidFill>
                <a:effectLst/>
                <a:uLnTx/>
                <a:uFillTx/>
                <a:latin typeface="Arial"/>
                <a:cs typeface="Arial"/>
                <a:sym typeface="Arial"/>
              </a:rPr>
              <a:t>Les 1 – Werkkaart MEMO </a:t>
            </a:r>
            <a:r>
              <a:rPr kumimoji="0" lang="nl-NL" sz="1100" b="0" i="1" u="none" strike="noStrike" kern="0" cap="none" spc="0" normalizeH="0" baseline="0" noProof="0" dirty="0">
                <a:ln>
                  <a:noFill/>
                </a:ln>
                <a:solidFill>
                  <a:srgbClr val="000000"/>
                </a:solidFill>
                <a:effectLst/>
                <a:uLnTx/>
                <a:uFillTx/>
                <a:latin typeface="Arial"/>
                <a:cs typeface="Arial"/>
                <a:sym typeface="Arial"/>
              </a:rPr>
              <a:t>beskikbaar.</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nl-NL" sz="1100" b="0" i="1"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Nota aan onderwyser: </a:t>
            </a:r>
            <a:r>
              <a:rPr kumimoji="0" lang="nl-NL" sz="1100" b="0" i="0" u="none" strike="noStrike" kern="0" cap="none" spc="0" normalizeH="0" baseline="0" noProof="0" dirty="0">
                <a:ln>
                  <a:noFill/>
                </a:ln>
                <a:solidFill>
                  <a:srgbClr val="000000"/>
                </a:solidFill>
                <a:effectLst/>
                <a:uLnTx/>
                <a:uFillTx/>
                <a:latin typeface="Arial"/>
                <a:cs typeface="Arial"/>
                <a:sym typeface="Arial"/>
              </a:rPr>
              <a:t>Die drie vrae in Aktiwiteit 2 lyk soos 'n Afdeling C-eksamenvraag.</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Vraag 1: Vra waar die individu verkeerd gaan (tydsbestuur) en wat die impak daarvan is. Hierdie vraag behels laer orde denke, aangesien dit op die identifisering van kwessies fokus.</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Vraag 2: Vra hoe die probleem opgelos kan word. Dit vereis middel orde-denke, waar leerders hul begrip van die situasie moet toepas om 'n oplossing te vind.</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Vraag 3: Vra hoe om te verhoed dat die probleem weer opduik. Dit moedig leerders aan om hoër orde oplossings voor te stel deur goeie gewoontes en strategieë toe te pas.</a:t>
            </a:r>
          </a:p>
          <a:p>
            <a:endParaRPr lang="en-US" dirty="0"/>
          </a:p>
        </p:txBody>
      </p:sp>
      <p:sp>
        <p:nvSpPr>
          <p:cNvPr id="4" name="Slide Number Placeholder 3"/>
          <p:cNvSpPr>
            <a:spLocks noGrp="1"/>
          </p:cNvSpPr>
          <p:nvPr>
            <p:ph type="sldNum" sz="quarter" idx="5"/>
          </p:nvPr>
        </p:nvSpPr>
        <p:spPr/>
        <p:txBody>
          <a:bodyPr/>
          <a:lstStyle/>
          <a:p>
            <a:fld id="{62DC508D-C3BB-460B-967F-C33088DDBE9F}" type="slidenum">
              <a:rPr lang="en-US" smtClean="0"/>
              <a:t>14</a:t>
            </a:fld>
            <a:endParaRPr lang="en-US"/>
          </a:p>
        </p:txBody>
      </p:sp>
    </p:spTree>
    <p:extLst>
      <p:ext uri="{BB962C8B-B14F-4D97-AF65-F5344CB8AC3E}">
        <p14:creationId xmlns:p14="http://schemas.microsoft.com/office/powerpoint/2010/main" val="12213768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Skyfie 2: Tyd is so 'n vreemde konsep – soms wens ons ons het meer daarvan, en ander kere voel dit asof ons soveel tyd op hande het. Tyd help ons om die duur van gebeure te kwantifiseer, intervalle tussen hulle te meet, en selfs gebeure in volgorde te plaas.</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Kom ons kyk waaruit een dag bestaan:</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Een dag is gelykstaande aan 24 uur...</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Dit is 1 440 minute...</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En dit is 86 400 sekondes...</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Dit klink dalk na baie wanneer ons dit in ure, minute en sekondes opdeel, nie waar nie? Maar is dit regtig?</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Ons het almal dieselfde 24 uur beskikbaar – so hoekom blyk dit asof sommige mense meer met hul tyd bereik as ander? Watter soort aktiwiteite doen hulle om dinge meer doeltreffend te hanteer, en hoe kry hulle dit reg?</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DC508D-C3BB-460B-967F-C33088DDBE9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12448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Verduideliking (4 min) (Skyfies 3-6)</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nl-NL"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1" i="0" u="none" strike="noStrike" kern="0" cap="none" spc="0" normalizeH="0" baseline="0" noProof="0" dirty="0">
                <a:ln>
                  <a:noFill/>
                </a:ln>
                <a:solidFill>
                  <a:srgbClr val="000000"/>
                </a:solidFill>
                <a:effectLst/>
                <a:uLnTx/>
                <a:uFillTx/>
                <a:latin typeface="Arial"/>
                <a:cs typeface="Arial"/>
                <a:sym typeface="Arial"/>
              </a:rPr>
              <a:t>Nota aan onderwyser: </a:t>
            </a:r>
            <a:r>
              <a:rPr kumimoji="0" lang="nl-NL" sz="1100" b="0" i="0" u="none" strike="noStrike" kern="0" cap="none" spc="0" normalizeH="0" baseline="0" noProof="0" dirty="0">
                <a:ln>
                  <a:noFill/>
                </a:ln>
                <a:solidFill>
                  <a:srgbClr val="000000"/>
                </a:solidFill>
                <a:effectLst/>
                <a:uLnTx/>
                <a:uFillTx/>
                <a:latin typeface="Arial"/>
                <a:cs typeface="Arial"/>
                <a:sym typeface="Arial"/>
              </a:rPr>
              <a:t>Op die lesuiteensetting (bladsy 1) sal u tydtoekennings sien wat in ROOI gemerk is. Die tye wat toegeken word vir Skyfies 3 tot 10, asook die besprekingspunt op skyfie 11, is doelbewus verkort. Dit dien as 'n praktiese demonstrasie van die konsep van tydsbestuur.</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kumimoji="0" lang="nl-NL" sz="11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Skyfie 3: Verbeel die volgende: Jou klas kry 'n opdrag en julle het een week om dit te voltooi.</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1" u="none" strike="noStrike" kern="0" cap="none" spc="0" normalizeH="0" baseline="0" noProof="0" dirty="0">
                <a:ln>
                  <a:noFill/>
                </a:ln>
                <a:solidFill>
                  <a:srgbClr val="000000"/>
                </a:solidFill>
                <a:effectLst/>
                <a:uLnTx/>
                <a:uFillTx/>
                <a:latin typeface="Arial"/>
                <a:cs typeface="Arial"/>
                <a:sym typeface="Arial"/>
              </a:rPr>
              <a:t>Kom ons ondersoek die werkgewoontes van twee verskillende leerders</a:t>
            </a:r>
          </a:p>
          <a:p>
            <a:endParaRPr lang="en-US" dirty="0"/>
          </a:p>
        </p:txBody>
      </p:sp>
      <p:sp>
        <p:nvSpPr>
          <p:cNvPr id="4" name="Slide Number Placeholder 3"/>
          <p:cNvSpPr>
            <a:spLocks noGrp="1"/>
          </p:cNvSpPr>
          <p:nvPr>
            <p:ph type="sldNum" sz="quarter" idx="5"/>
          </p:nvPr>
        </p:nvSpPr>
        <p:spPr/>
        <p:txBody>
          <a:bodyPr/>
          <a:lstStyle/>
          <a:p>
            <a:fld id="{62DC508D-C3BB-460B-967F-C33088DDBE9F}" type="slidenum">
              <a:rPr lang="en-US" smtClean="0"/>
              <a:t>3</a:t>
            </a:fld>
            <a:endParaRPr lang="en-US"/>
          </a:p>
        </p:txBody>
      </p:sp>
    </p:spTree>
    <p:extLst>
      <p:ext uri="{BB962C8B-B14F-4D97-AF65-F5344CB8AC3E}">
        <p14:creationId xmlns:p14="http://schemas.microsoft.com/office/powerpoint/2010/main" val="39495574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Skyfie 4: Leerder A: Hulle dink: "Ek sal later daaraan werk wanneer ek tyd het.“ Die week gaan egter vinnig verby, en skielik is die sperdatum die volgende dag. Hulle skarrel om die taak betyds klaar te kry, maar diep binne weet hulle dit is nie hul beste werk nie.</a:t>
            </a:r>
          </a:p>
          <a:p>
            <a:endParaRPr lang="en-US" dirty="0"/>
          </a:p>
        </p:txBody>
      </p:sp>
      <p:sp>
        <p:nvSpPr>
          <p:cNvPr id="4" name="Slide Number Placeholder 3"/>
          <p:cNvSpPr>
            <a:spLocks noGrp="1"/>
          </p:cNvSpPr>
          <p:nvPr>
            <p:ph type="sldNum" sz="quarter" idx="5"/>
          </p:nvPr>
        </p:nvSpPr>
        <p:spPr/>
        <p:txBody>
          <a:bodyPr/>
          <a:lstStyle/>
          <a:p>
            <a:fld id="{62DC508D-C3BB-460B-967F-C33088DDBE9F}" type="slidenum">
              <a:rPr lang="en-US" smtClean="0"/>
              <a:t>4</a:t>
            </a:fld>
            <a:endParaRPr lang="en-US"/>
          </a:p>
        </p:txBody>
      </p:sp>
    </p:spTree>
    <p:extLst>
      <p:ext uri="{BB962C8B-B14F-4D97-AF65-F5344CB8AC3E}">
        <p14:creationId xmlns:p14="http://schemas.microsoft.com/office/powerpoint/2010/main" val="13987455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Skyfie 5: Leerder B: Hulle begin deur hul dagboek te gebruik, hul week vooruit te beplan en te besluit wanneer en hoe om die taak aan te pak. Hulle werk stap vir stap, voltooi die taak betyds, en het selfs tyd om hul werk na te gaan. Hulle voel selfversekerd en trots wanneer hulle dit inhandig, wetende dat hulle hul beste gelewer het.</a:t>
            </a:r>
          </a:p>
          <a:p>
            <a:endParaRPr lang="en-US" dirty="0"/>
          </a:p>
        </p:txBody>
      </p:sp>
      <p:sp>
        <p:nvSpPr>
          <p:cNvPr id="4" name="Slide Number Placeholder 3"/>
          <p:cNvSpPr>
            <a:spLocks noGrp="1"/>
          </p:cNvSpPr>
          <p:nvPr>
            <p:ph type="sldNum" sz="quarter" idx="5"/>
          </p:nvPr>
        </p:nvSpPr>
        <p:spPr/>
        <p:txBody>
          <a:bodyPr/>
          <a:lstStyle/>
          <a:p>
            <a:fld id="{62DC508D-C3BB-460B-967F-C33088DDBE9F}" type="slidenum">
              <a:rPr lang="en-US" smtClean="0"/>
              <a:t>5</a:t>
            </a:fld>
            <a:endParaRPr lang="en-US"/>
          </a:p>
        </p:txBody>
      </p:sp>
    </p:spTree>
    <p:extLst>
      <p:ext uri="{BB962C8B-B14F-4D97-AF65-F5344CB8AC3E}">
        <p14:creationId xmlns:p14="http://schemas.microsoft.com/office/powerpoint/2010/main" val="31912536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Skyfie 6: Besprekingsvraag: Watter leerder dink julle is meer effektief? Gee redes vir julle antwoord.</a:t>
            </a:r>
          </a:p>
          <a:p>
            <a:endParaRPr lang="en-US" dirty="0"/>
          </a:p>
        </p:txBody>
      </p:sp>
      <p:sp>
        <p:nvSpPr>
          <p:cNvPr id="4" name="Slide Number Placeholder 3"/>
          <p:cNvSpPr>
            <a:spLocks noGrp="1"/>
          </p:cNvSpPr>
          <p:nvPr>
            <p:ph type="sldNum" sz="quarter" idx="5"/>
          </p:nvPr>
        </p:nvSpPr>
        <p:spPr/>
        <p:txBody>
          <a:bodyPr/>
          <a:lstStyle/>
          <a:p>
            <a:fld id="{62DC508D-C3BB-460B-967F-C33088DDBE9F}" type="slidenum">
              <a:rPr lang="en-US" smtClean="0"/>
              <a:t>6</a:t>
            </a:fld>
            <a:endParaRPr lang="en-US"/>
          </a:p>
        </p:txBody>
      </p:sp>
    </p:spTree>
    <p:extLst>
      <p:ext uri="{BB962C8B-B14F-4D97-AF65-F5344CB8AC3E}">
        <p14:creationId xmlns:p14="http://schemas.microsoft.com/office/powerpoint/2010/main" val="29298861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nl-NL" sz="1200" b="0" i="0" u="none" strike="noStrike" kern="0" cap="none" spc="0" normalizeH="0" baseline="0" noProof="0" dirty="0">
                <a:ln>
                  <a:noFill/>
                </a:ln>
                <a:solidFill>
                  <a:srgbClr val="000000"/>
                </a:solidFill>
                <a:effectLst/>
                <a:uLnTx/>
                <a:uFillTx/>
                <a:latin typeface="Arial"/>
                <a:cs typeface="Arial"/>
                <a:sym typeface="Arial"/>
              </a:rPr>
              <a:t>Onderrig (24 min) (Skyfies 7-3)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nl-NL" sz="1200" b="0" i="0" u="none" strike="noStrike" kern="0" cap="none" spc="0" normalizeH="0" baseline="0" noProof="0" dirty="0">
              <a:ln>
                <a:noFill/>
              </a:ln>
              <a:solidFill>
                <a:srgbClr val="000000"/>
              </a:solidFill>
              <a:effectLst/>
              <a:uLnTx/>
              <a:uFillTx/>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200" b="0" i="0" u="none" strike="noStrike" kern="0" cap="none" spc="0" normalizeH="0" baseline="0" noProof="0" dirty="0">
                <a:ln>
                  <a:noFill/>
                </a:ln>
                <a:solidFill>
                  <a:srgbClr val="000000"/>
                </a:solidFill>
                <a:effectLst/>
                <a:uLnTx/>
                <a:uFillTx/>
                <a:latin typeface="Arial"/>
                <a:cs typeface="Arial"/>
                <a:sym typeface="Arial"/>
              </a:rPr>
              <a:t>Skyfie 7: Die antwoord op ons vraag: GOEIE TYDSBESTUUR. Wat beteken goeie tydsbestuur vir jou?</a:t>
            </a:r>
          </a:p>
          <a:p>
            <a:endParaRPr lang="en-US" dirty="0"/>
          </a:p>
        </p:txBody>
      </p:sp>
      <p:sp>
        <p:nvSpPr>
          <p:cNvPr id="4" name="Slide Number Placeholder 3"/>
          <p:cNvSpPr>
            <a:spLocks noGrp="1"/>
          </p:cNvSpPr>
          <p:nvPr>
            <p:ph type="sldNum" sz="quarter" idx="5"/>
          </p:nvPr>
        </p:nvSpPr>
        <p:spPr/>
        <p:txBody>
          <a:bodyPr/>
          <a:lstStyle/>
          <a:p>
            <a:fld id="{62DC508D-C3BB-460B-967F-C33088DDBE9F}" type="slidenum">
              <a:rPr lang="en-US" smtClean="0"/>
              <a:t>7</a:t>
            </a:fld>
            <a:endParaRPr lang="en-US"/>
          </a:p>
        </p:txBody>
      </p:sp>
    </p:spTree>
    <p:extLst>
      <p:ext uri="{BB962C8B-B14F-4D97-AF65-F5344CB8AC3E}">
        <p14:creationId xmlns:p14="http://schemas.microsoft.com/office/powerpoint/2010/main" val="12356468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Skyfie 8: Tydsbestuur is die proses om te organiseer en te beplan hoe om jou tyd tussen verskillende aktiwiteite te verdeel.</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DC508D-C3BB-460B-967F-C33088DDBE9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631763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Skyfie 9: Tydsbestuursvaardighede is die vermoë om jou take binne 'n spesifieke tydraamwerk te organiseer en uit te voer, met die doel om jou werkslading meer hanteerbaar te maak. </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Op hoërskool kry jy baie werk vir verskeie vakke, wat tydsbestuur 'n noodsaaklike vaardigheid maak. Elke vak het sy eie eise en daarom is dit van kardinale belang om jou tyd effektief te bestuur. Deur hierdie vaardigheid te bemeester, kan jy:</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Slimmer werk, nie harder nie.</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Meer voltooi in minder tyd.</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Sperdatums hanteer, selfs wanneer die druk hoog is.</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nl-NL" sz="1100" b="0" i="0" u="none" strike="noStrike" kern="0" cap="none" spc="0" normalizeH="0" baseline="0" noProof="0" dirty="0">
                <a:ln>
                  <a:noFill/>
                </a:ln>
                <a:solidFill>
                  <a:srgbClr val="000000"/>
                </a:solidFill>
                <a:effectLst/>
                <a:uLnTx/>
                <a:uFillTx/>
                <a:latin typeface="Arial"/>
                <a:cs typeface="Arial"/>
                <a:sym typeface="Arial"/>
              </a:rPr>
              <a:t>Toppresteerders blink uit omdat hulle uitmuntend is in die doeltreffende bestuur van hul tyd!</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DC508D-C3BB-460B-967F-C33088DDBE9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571774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D840B-940E-7FC1-3F3A-098B92BE871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488BC2E-ACCC-31AA-58B7-5C5CB561BFB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8D14A2D-8520-079E-B444-7F39120D70AB}"/>
              </a:ext>
            </a:extLst>
          </p:cNvPr>
          <p:cNvSpPr>
            <a:spLocks noGrp="1"/>
          </p:cNvSpPr>
          <p:nvPr>
            <p:ph type="dt" sz="half" idx="10"/>
          </p:nvPr>
        </p:nvSpPr>
        <p:spPr/>
        <p:txBody>
          <a:bodyPr/>
          <a:lstStyle/>
          <a:p>
            <a:fld id="{B0017C26-BB38-4555-BBB2-BFD3D36A5A9D}" type="datetimeFigureOut">
              <a:rPr lang="en-US" smtClean="0"/>
              <a:t>10/28/2025</a:t>
            </a:fld>
            <a:endParaRPr lang="en-US"/>
          </a:p>
        </p:txBody>
      </p:sp>
      <p:sp>
        <p:nvSpPr>
          <p:cNvPr id="5" name="Footer Placeholder 4">
            <a:extLst>
              <a:ext uri="{FF2B5EF4-FFF2-40B4-BE49-F238E27FC236}">
                <a16:creationId xmlns:a16="http://schemas.microsoft.com/office/drawing/2014/main" id="{F1909D24-7314-C7BB-606B-7BF7B59667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59084C-09C6-E1B3-E742-4A537663B3E7}"/>
              </a:ext>
            </a:extLst>
          </p:cNvPr>
          <p:cNvSpPr>
            <a:spLocks noGrp="1"/>
          </p:cNvSpPr>
          <p:nvPr>
            <p:ph type="sldNum" sz="quarter" idx="12"/>
          </p:nvPr>
        </p:nvSpPr>
        <p:spPr/>
        <p:txBody>
          <a:bodyPr/>
          <a:lstStyle/>
          <a:p>
            <a:fld id="{8694B562-BA29-4FD1-A303-46E78F9401DF}" type="slidenum">
              <a:rPr lang="en-US" smtClean="0"/>
              <a:t>‹#›</a:t>
            </a:fld>
            <a:endParaRPr lang="en-US"/>
          </a:p>
        </p:txBody>
      </p:sp>
    </p:spTree>
    <p:extLst>
      <p:ext uri="{BB962C8B-B14F-4D97-AF65-F5344CB8AC3E}">
        <p14:creationId xmlns:p14="http://schemas.microsoft.com/office/powerpoint/2010/main" val="266134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ED992-05D0-FB11-1679-765A2B03B98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394CB8E-2163-96F6-7FDB-7A48C43F955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CC0307-0A9C-342A-F9D1-273E674DC739}"/>
              </a:ext>
            </a:extLst>
          </p:cNvPr>
          <p:cNvSpPr>
            <a:spLocks noGrp="1"/>
          </p:cNvSpPr>
          <p:nvPr>
            <p:ph type="dt" sz="half" idx="10"/>
          </p:nvPr>
        </p:nvSpPr>
        <p:spPr/>
        <p:txBody>
          <a:bodyPr/>
          <a:lstStyle/>
          <a:p>
            <a:fld id="{B0017C26-BB38-4555-BBB2-BFD3D36A5A9D}" type="datetimeFigureOut">
              <a:rPr lang="en-US" smtClean="0"/>
              <a:t>10/28/2025</a:t>
            </a:fld>
            <a:endParaRPr lang="en-US"/>
          </a:p>
        </p:txBody>
      </p:sp>
      <p:sp>
        <p:nvSpPr>
          <p:cNvPr id="5" name="Footer Placeholder 4">
            <a:extLst>
              <a:ext uri="{FF2B5EF4-FFF2-40B4-BE49-F238E27FC236}">
                <a16:creationId xmlns:a16="http://schemas.microsoft.com/office/drawing/2014/main" id="{34AC154A-5D9A-0DF7-F803-4677C1FC17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771449-A7C0-0AAC-855E-18D398DB7FDE}"/>
              </a:ext>
            </a:extLst>
          </p:cNvPr>
          <p:cNvSpPr>
            <a:spLocks noGrp="1"/>
          </p:cNvSpPr>
          <p:nvPr>
            <p:ph type="sldNum" sz="quarter" idx="12"/>
          </p:nvPr>
        </p:nvSpPr>
        <p:spPr/>
        <p:txBody>
          <a:bodyPr/>
          <a:lstStyle/>
          <a:p>
            <a:fld id="{8694B562-BA29-4FD1-A303-46E78F9401DF}" type="slidenum">
              <a:rPr lang="en-US" smtClean="0"/>
              <a:t>‹#›</a:t>
            </a:fld>
            <a:endParaRPr lang="en-US"/>
          </a:p>
        </p:txBody>
      </p:sp>
    </p:spTree>
    <p:extLst>
      <p:ext uri="{BB962C8B-B14F-4D97-AF65-F5344CB8AC3E}">
        <p14:creationId xmlns:p14="http://schemas.microsoft.com/office/powerpoint/2010/main" val="25774578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8B85493-4762-2AEF-5295-7BA12986732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FE24357-890F-D06D-7700-9094E40D050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C5C038-202F-C387-7AEB-C6F3F3AD1C9A}"/>
              </a:ext>
            </a:extLst>
          </p:cNvPr>
          <p:cNvSpPr>
            <a:spLocks noGrp="1"/>
          </p:cNvSpPr>
          <p:nvPr>
            <p:ph type="dt" sz="half" idx="10"/>
          </p:nvPr>
        </p:nvSpPr>
        <p:spPr/>
        <p:txBody>
          <a:bodyPr/>
          <a:lstStyle/>
          <a:p>
            <a:fld id="{B0017C26-BB38-4555-BBB2-BFD3D36A5A9D}" type="datetimeFigureOut">
              <a:rPr lang="en-US" smtClean="0"/>
              <a:t>10/28/2025</a:t>
            </a:fld>
            <a:endParaRPr lang="en-US"/>
          </a:p>
        </p:txBody>
      </p:sp>
      <p:sp>
        <p:nvSpPr>
          <p:cNvPr id="5" name="Footer Placeholder 4">
            <a:extLst>
              <a:ext uri="{FF2B5EF4-FFF2-40B4-BE49-F238E27FC236}">
                <a16:creationId xmlns:a16="http://schemas.microsoft.com/office/drawing/2014/main" id="{BF16D629-CBB5-ED90-EA78-9C94A07670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A81079-072E-C5A3-1679-E2DD13AB2910}"/>
              </a:ext>
            </a:extLst>
          </p:cNvPr>
          <p:cNvSpPr>
            <a:spLocks noGrp="1"/>
          </p:cNvSpPr>
          <p:nvPr>
            <p:ph type="sldNum" sz="quarter" idx="12"/>
          </p:nvPr>
        </p:nvSpPr>
        <p:spPr/>
        <p:txBody>
          <a:bodyPr/>
          <a:lstStyle/>
          <a:p>
            <a:fld id="{8694B562-BA29-4FD1-A303-46E78F9401DF}" type="slidenum">
              <a:rPr lang="en-US" smtClean="0"/>
              <a:t>‹#›</a:t>
            </a:fld>
            <a:endParaRPr lang="en-US"/>
          </a:p>
        </p:txBody>
      </p:sp>
    </p:spTree>
    <p:extLst>
      <p:ext uri="{BB962C8B-B14F-4D97-AF65-F5344CB8AC3E}">
        <p14:creationId xmlns:p14="http://schemas.microsoft.com/office/powerpoint/2010/main" val="23138751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D840B-940E-7FC1-3F3A-098B92BE871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488BC2E-ACCC-31AA-58B7-5C5CB561BFB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8D14A2D-8520-079E-B444-7F39120D70AB}"/>
              </a:ext>
            </a:extLst>
          </p:cNvPr>
          <p:cNvSpPr>
            <a:spLocks noGrp="1"/>
          </p:cNvSpPr>
          <p:nvPr>
            <p:ph type="dt" sz="half" idx="10"/>
          </p:nvPr>
        </p:nvSpPr>
        <p:spPr/>
        <p:txBody>
          <a:bodyPr/>
          <a:lstStyle/>
          <a:p>
            <a:fld id="{B0017C26-BB38-4555-BBB2-BFD3D36A5A9D}" type="datetimeFigureOut">
              <a:rPr lang="en-US" smtClean="0"/>
              <a:t>10/28/2025</a:t>
            </a:fld>
            <a:endParaRPr lang="en-US"/>
          </a:p>
        </p:txBody>
      </p:sp>
      <p:sp>
        <p:nvSpPr>
          <p:cNvPr id="5" name="Footer Placeholder 4">
            <a:extLst>
              <a:ext uri="{FF2B5EF4-FFF2-40B4-BE49-F238E27FC236}">
                <a16:creationId xmlns:a16="http://schemas.microsoft.com/office/drawing/2014/main" id="{F1909D24-7314-C7BB-606B-7BF7B59667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59084C-09C6-E1B3-E742-4A537663B3E7}"/>
              </a:ext>
            </a:extLst>
          </p:cNvPr>
          <p:cNvSpPr>
            <a:spLocks noGrp="1"/>
          </p:cNvSpPr>
          <p:nvPr>
            <p:ph type="sldNum" sz="quarter" idx="12"/>
          </p:nvPr>
        </p:nvSpPr>
        <p:spPr/>
        <p:txBody>
          <a:bodyPr/>
          <a:lstStyle/>
          <a:p>
            <a:fld id="{8694B562-BA29-4FD1-A303-46E78F9401DF}" type="slidenum">
              <a:rPr lang="en-US" smtClean="0"/>
              <a:t>‹#›</a:t>
            </a:fld>
            <a:endParaRPr lang="en-US"/>
          </a:p>
        </p:txBody>
      </p:sp>
    </p:spTree>
    <p:extLst>
      <p:ext uri="{BB962C8B-B14F-4D97-AF65-F5344CB8AC3E}">
        <p14:creationId xmlns:p14="http://schemas.microsoft.com/office/powerpoint/2010/main" val="37963487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D679D-60CA-869A-DC82-1647B930CFD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04A351-91AF-B976-3555-5690EFE547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E03A85-DAE8-F607-0F26-13E6E8E5509D}"/>
              </a:ext>
            </a:extLst>
          </p:cNvPr>
          <p:cNvSpPr>
            <a:spLocks noGrp="1"/>
          </p:cNvSpPr>
          <p:nvPr>
            <p:ph type="dt" sz="half" idx="10"/>
          </p:nvPr>
        </p:nvSpPr>
        <p:spPr/>
        <p:txBody>
          <a:bodyPr/>
          <a:lstStyle/>
          <a:p>
            <a:fld id="{B0017C26-BB38-4555-BBB2-BFD3D36A5A9D}" type="datetimeFigureOut">
              <a:rPr lang="en-US" smtClean="0"/>
              <a:t>10/28/2025</a:t>
            </a:fld>
            <a:endParaRPr lang="en-US"/>
          </a:p>
        </p:txBody>
      </p:sp>
      <p:sp>
        <p:nvSpPr>
          <p:cNvPr id="5" name="Footer Placeholder 4">
            <a:extLst>
              <a:ext uri="{FF2B5EF4-FFF2-40B4-BE49-F238E27FC236}">
                <a16:creationId xmlns:a16="http://schemas.microsoft.com/office/drawing/2014/main" id="{B271CEDC-E9EB-537E-C2AE-E6892A6012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EAB215-07D8-5184-98BC-9E0FCC1CFA52}"/>
              </a:ext>
            </a:extLst>
          </p:cNvPr>
          <p:cNvSpPr>
            <a:spLocks noGrp="1"/>
          </p:cNvSpPr>
          <p:nvPr>
            <p:ph type="sldNum" sz="quarter" idx="12"/>
          </p:nvPr>
        </p:nvSpPr>
        <p:spPr/>
        <p:txBody>
          <a:bodyPr/>
          <a:lstStyle/>
          <a:p>
            <a:fld id="{8694B562-BA29-4FD1-A303-46E78F9401DF}" type="slidenum">
              <a:rPr lang="en-US" smtClean="0"/>
              <a:t>‹#›</a:t>
            </a:fld>
            <a:endParaRPr lang="en-US"/>
          </a:p>
        </p:txBody>
      </p:sp>
    </p:spTree>
    <p:extLst>
      <p:ext uri="{BB962C8B-B14F-4D97-AF65-F5344CB8AC3E}">
        <p14:creationId xmlns:p14="http://schemas.microsoft.com/office/powerpoint/2010/main" val="14096771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B2A67-0A7B-3882-8C48-4D5E677D195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B2DC4CF-E5AD-9AFE-8687-C7900F7B6D4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19FA224-09A5-A5C3-0471-2B9E6B77D1C9}"/>
              </a:ext>
            </a:extLst>
          </p:cNvPr>
          <p:cNvSpPr>
            <a:spLocks noGrp="1"/>
          </p:cNvSpPr>
          <p:nvPr>
            <p:ph type="dt" sz="half" idx="10"/>
          </p:nvPr>
        </p:nvSpPr>
        <p:spPr/>
        <p:txBody>
          <a:bodyPr/>
          <a:lstStyle/>
          <a:p>
            <a:fld id="{B0017C26-BB38-4555-BBB2-BFD3D36A5A9D}" type="datetimeFigureOut">
              <a:rPr lang="en-US" smtClean="0"/>
              <a:t>10/28/2025</a:t>
            </a:fld>
            <a:endParaRPr lang="en-US"/>
          </a:p>
        </p:txBody>
      </p:sp>
      <p:sp>
        <p:nvSpPr>
          <p:cNvPr id="5" name="Footer Placeholder 4">
            <a:extLst>
              <a:ext uri="{FF2B5EF4-FFF2-40B4-BE49-F238E27FC236}">
                <a16:creationId xmlns:a16="http://schemas.microsoft.com/office/drawing/2014/main" id="{B4E03F26-4493-4385-20D5-0F09DC3F08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E43FD8-C8BE-6E0B-3120-60F9A21503F0}"/>
              </a:ext>
            </a:extLst>
          </p:cNvPr>
          <p:cNvSpPr>
            <a:spLocks noGrp="1"/>
          </p:cNvSpPr>
          <p:nvPr>
            <p:ph type="sldNum" sz="quarter" idx="12"/>
          </p:nvPr>
        </p:nvSpPr>
        <p:spPr/>
        <p:txBody>
          <a:bodyPr/>
          <a:lstStyle/>
          <a:p>
            <a:fld id="{8694B562-BA29-4FD1-A303-46E78F9401DF}" type="slidenum">
              <a:rPr lang="en-US" smtClean="0"/>
              <a:t>‹#›</a:t>
            </a:fld>
            <a:endParaRPr lang="en-US"/>
          </a:p>
        </p:txBody>
      </p:sp>
    </p:spTree>
    <p:extLst>
      <p:ext uri="{BB962C8B-B14F-4D97-AF65-F5344CB8AC3E}">
        <p14:creationId xmlns:p14="http://schemas.microsoft.com/office/powerpoint/2010/main" val="1375282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8F0FF-763A-6321-1E86-65922609C20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5FBCEC2-1FAA-A8F2-4ED6-BFF64F87AED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BDB25D-7A5D-95FC-C1FB-360495759AD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0DF5F1F-2C8A-24C1-9BD4-546BC1FEF7A6}"/>
              </a:ext>
            </a:extLst>
          </p:cNvPr>
          <p:cNvSpPr>
            <a:spLocks noGrp="1"/>
          </p:cNvSpPr>
          <p:nvPr>
            <p:ph type="dt" sz="half" idx="10"/>
          </p:nvPr>
        </p:nvSpPr>
        <p:spPr/>
        <p:txBody>
          <a:bodyPr/>
          <a:lstStyle/>
          <a:p>
            <a:fld id="{B0017C26-BB38-4555-BBB2-BFD3D36A5A9D}" type="datetimeFigureOut">
              <a:rPr lang="en-US" smtClean="0"/>
              <a:t>10/28/2025</a:t>
            </a:fld>
            <a:endParaRPr lang="en-US"/>
          </a:p>
        </p:txBody>
      </p:sp>
      <p:sp>
        <p:nvSpPr>
          <p:cNvPr id="6" name="Footer Placeholder 5">
            <a:extLst>
              <a:ext uri="{FF2B5EF4-FFF2-40B4-BE49-F238E27FC236}">
                <a16:creationId xmlns:a16="http://schemas.microsoft.com/office/drawing/2014/main" id="{B219E206-3495-B501-1830-6D94271DA0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4ADF24-6794-1F09-40D3-D6EB9033F8FB}"/>
              </a:ext>
            </a:extLst>
          </p:cNvPr>
          <p:cNvSpPr>
            <a:spLocks noGrp="1"/>
          </p:cNvSpPr>
          <p:nvPr>
            <p:ph type="sldNum" sz="quarter" idx="12"/>
          </p:nvPr>
        </p:nvSpPr>
        <p:spPr/>
        <p:txBody>
          <a:bodyPr/>
          <a:lstStyle/>
          <a:p>
            <a:fld id="{8694B562-BA29-4FD1-A303-46E78F9401DF}" type="slidenum">
              <a:rPr lang="en-US" smtClean="0"/>
              <a:t>‹#›</a:t>
            </a:fld>
            <a:endParaRPr lang="en-US"/>
          </a:p>
        </p:txBody>
      </p:sp>
    </p:spTree>
    <p:extLst>
      <p:ext uri="{BB962C8B-B14F-4D97-AF65-F5344CB8AC3E}">
        <p14:creationId xmlns:p14="http://schemas.microsoft.com/office/powerpoint/2010/main" val="14790155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22A9D-6AA6-FF23-9BE8-1FF8456BFFC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9FD1BD3-C5C9-5CA8-DA72-05F4A480DE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5816884-B97E-E0EA-334D-0E1B534A14E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D61640F-5841-FB8C-D04D-7D12475704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B9A493-CB4B-A0C7-C315-16E95341A5C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9624E9F-485D-E877-7D92-541C1E0B155E}"/>
              </a:ext>
            </a:extLst>
          </p:cNvPr>
          <p:cNvSpPr>
            <a:spLocks noGrp="1"/>
          </p:cNvSpPr>
          <p:nvPr>
            <p:ph type="dt" sz="half" idx="10"/>
          </p:nvPr>
        </p:nvSpPr>
        <p:spPr/>
        <p:txBody>
          <a:bodyPr/>
          <a:lstStyle/>
          <a:p>
            <a:fld id="{B0017C26-BB38-4555-BBB2-BFD3D36A5A9D}" type="datetimeFigureOut">
              <a:rPr lang="en-US" smtClean="0"/>
              <a:t>10/28/2025</a:t>
            </a:fld>
            <a:endParaRPr lang="en-US"/>
          </a:p>
        </p:txBody>
      </p:sp>
      <p:sp>
        <p:nvSpPr>
          <p:cNvPr id="8" name="Footer Placeholder 7">
            <a:extLst>
              <a:ext uri="{FF2B5EF4-FFF2-40B4-BE49-F238E27FC236}">
                <a16:creationId xmlns:a16="http://schemas.microsoft.com/office/drawing/2014/main" id="{39CA9295-49BD-025C-CE26-A6DBE49B83E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D221601-48F8-4288-4288-7AEF9311B7B5}"/>
              </a:ext>
            </a:extLst>
          </p:cNvPr>
          <p:cNvSpPr>
            <a:spLocks noGrp="1"/>
          </p:cNvSpPr>
          <p:nvPr>
            <p:ph type="sldNum" sz="quarter" idx="12"/>
          </p:nvPr>
        </p:nvSpPr>
        <p:spPr/>
        <p:txBody>
          <a:bodyPr/>
          <a:lstStyle/>
          <a:p>
            <a:fld id="{8694B562-BA29-4FD1-A303-46E78F9401DF}" type="slidenum">
              <a:rPr lang="en-US" smtClean="0"/>
              <a:t>‹#›</a:t>
            </a:fld>
            <a:endParaRPr lang="en-US"/>
          </a:p>
        </p:txBody>
      </p:sp>
    </p:spTree>
    <p:extLst>
      <p:ext uri="{BB962C8B-B14F-4D97-AF65-F5344CB8AC3E}">
        <p14:creationId xmlns:p14="http://schemas.microsoft.com/office/powerpoint/2010/main" val="39037714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769C1-CEE9-C927-597F-C7EA137847E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83AF025-015E-B64A-ADBC-6EC4E5688EDE}"/>
              </a:ext>
            </a:extLst>
          </p:cNvPr>
          <p:cNvSpPr>
            <a:spLocks noGrp="1"/>
          </p:cNvSpPr>
          <p:nvPr>
            <p:ph type="dt" sz="half" idx="10"/>
          </p:nvPr>
        </p:nvSpPr>
        <p:spPr/>
        <p:txBody>
          <a:bodyPr/>
          <a:lstStyle/>
          <a:p>
            <a:fld id="{B0017C26-BB38-4555-BBB2-BFD3D36A5A9D}" type="datetimeFigureOut">
              <a:rPr lang="en-US" smtClean="0"/>
              <a:t>10/28/2025</a:t>
            </a:fld>
            <a:endParaRPr lang="en-US"/>
          </a:p>
        </p:txBody>
      </p:sp>
      <p:sp>
        <p:nvSpPr>
          <p:cNvPr id="4" name="Footer Placeholder 3">
            <a:extLst>
              <a:ext uri="{FF2B5EF4-FFF2-40B4-BE49-F238E27FC236}">
                <a16:creationId xmlns:a16="http://schemas.microsoft.com/office/drawing/2014/main" id="{EF80B4FE-33D8-61BC-6212-98EDB84C190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B0B06EB-EACE-FA50-1CFE-B81B300577D7}"/>
              </a:ext>
            </a:extLst>
          </p:cNvPr>
          <p:cNvSpPr>
            <a:spLocks noGrp="1"/>
          </p:cNvSpPr>
          <p:nvPr>
            <p:ph type="sldNum" sz="quarter" idx="12"/>
          </p:nvPr>
        </p:nvSpPr>
        <p:spPr/>
        <p:txBody>
          <a:bodyPr/>
          <a:lstStyle/>
          <a:p>
            <a:fld id="{8694B562-BA29-4FD1-A303-46E78F9401DF}" type="slidenum">
              <a:rPr lang="en-US" smtClean="0"/>
              <a:t>‹#›</a:t>
            </a:fld>
            <a:endParaRPr lang="en-US"/>
          </a:p>
        </p:txBody>
      </p:sp>
    </p:spTree>
    <p:extLst>
      <p:ext uri="{BB962C8B-B14F-4D97-AF65-F5344CB8AC3E}">
        <p14:creationId xmlns:p14="http://schemas.microsoft.com/office/powerpoint/2010/main" val="31257907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F78D372-0CC2-65CA-62F7-E85A71CE893A}"/>
              </a:ext>
            </a:extLst>
          </p:cNvPr>
          <p:cNvSpPr>
            <a:spLocks noGrp="1"/>
          </p:cNvSpPr>
          <p:nvPr>
            <p:ph type="dt" sz="half" idx="10"/>
          </p:nvPr>
        </p:nvSpPr>
        <p:spPr/>
        <p:txBody>
          <a:bodyPr/>
          <a:lstStyle/>
          <a:p>
            <a:fld id="{B0017C26-BB38-4555-BBB2-BFD3D36A5A9D}" type="datetimeFigureOut">
              <a:rPr lang="en-US" smtClean="0"/>
              <a:t>10/28/2025</a:t>
            </a:fld>
            <a:endParaRPr lang="en-US"/>
          </a:p>
        </p:txBody>
      </p:sp>
      <p:sp>
        <p:nvSpPr>
          <p:cNvPr id="3" name="Footer Placeholder 2">
            <a:extLst>
              <a:ext uri="{FF2B5EF4-FFF2-40B4-BE49-F238E27FC236}">
                <a16:creationId xmlns:a16="http://schemas.microsoft.com/office/drawing/2014/main" id="{AA7186FA-7D31-02D7-AB9B-CC69D39216D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75D7C0F-F94B-5C3A-3B5A-5177477D977B}"/>
              </a:ext>
            </a:extLst>
          </p:cNvPr>
          <p:cNvSpPr>
            <a:spLocks noGrp="1"/>
          </p:cNvSpPr>
          <p:nvPr>
            <p:ph type="sldNum" sz="quarter" idx="12"/>
          </p:nvPr>
        </p:nvSpPr>
        <p:spPr/>
        <p:txBody>
          <a:bodyPr/>
          <a:lstStyle/>
          <a:p>
            <a:fld id="{8694B562-BA29-4FD1-A303-46E78F9401DF}" type="slidenum">
              <a:rPr lang="en-US" smtClean="0"/>
              <a:t>‹#›</a:t>
            </a:fld>
            <a:endParaRPr lang="en-US"/>
          </a:p>
        </p:txBody>
      </p:sp>
    </p:spTree>
    <p:extLst>
      <p:ext uri="{BB962C8B-B14F-4D97-AF65-F5344CB8AC3E}">
        <p14:creationId xmlns:p14="http://schemas.microsoft.com/office/powerpoint/2010/main" val="40422331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2DE97-F9CE-4D70-C983-F67F792625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2D263F9-E108-7209-E016-67B4F481FF3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D6D1BDE-8003-AFF2-A1F1-2BED600413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6CBBF8E-8791-7AD9-4E19-5A7E3226E3BC}"/>
              </a:ext>
            </a:extLst>
          </p:cNvPr>
          <p:cNvSpPr>
            <a:spLocks noGrp="1"/>
          </p:cNvSpPr>
          <p:nvPr>
            <p:ph type="dt" sz="half" idx="10"/>
          </p:nvPr>
        </p:nvSpPr>
        <p:spPr/>
        <p:txBody>
          <a:bodyPr/>
          <a:lstStyle/>
          <a:p>
            <a:fld id="{B0017C26-BB38-4555-BBB2-BFD3D36A5A9D}" type="datetimeFigureOut">
              <a:rPr lang="en-US" smtClean="0"/>
              <a:t>10/28/2025</a:t>
            </a:fld>
            <a:endParaRPr lang="en-US"/>
          </a:p>
        </p:txBody>
      </p:sp>
      <p:sp>
        <p:nvSpPr>
          <p:cNvPr id="6" name="Footer Placeholder 5">
            <a:extLst>
              <a:ext uri="{FF2B5EF4-FFF2-40B4-BE49-F238E27FC236}">
                <a16:creationId xmlns:a16="http://schemas.microsoft.com/office/drawing/2014/main" id="{42A708F0-D71F-D2EB-845A-435AC59345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2070CD-4F31-230C-EA91-8092F086E962}"/>
              </a:ext>
            </a:extLst>
          </p:cNvPr>
          <p:cNvSpPr>
            <a:spLocks noGrp="1"/>
          </p:cNvSpPr>
          <p:nvPr>
            <p:ph type="sldNum" sz="quarter" idx="12"/>
          </p:nvPr>
        </p:nvSpPr>
        <p:spPr/>
        <p:txBody>
          <a:bodyPr/>
          <a:lstStyle/>
          <a:p>
            <a:fld id="{8694B562-BA29-4FD1-A303-46E78F9401DF}" type="slidenum">
              <a:rPr lang="en-US" smtClean="0"/>
              <a:t>‹#›</a:t>
            </a:fld>
            <a:endParaRPr lang="en-US"/>
          </a:p>
        </p:txBody>
      </p:sp>
    </p:spTree>
    <p:extLst>
      <p:ext uri="{BB962C8B-B14F-4D97-AF65-F5344CB8AC3E}">
        <p14:creationId xmlns:p14="http://schemas.microsoft.com/office/powerpoint/2010/main" val="2509802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D679D-60CA-869A-DC82-1647B930CFD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04A351-91AF-B976-3555-5690EFE547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E03A85-DAE8-F607-0F26-13E6E8E5509D}"/>
              </a:ext>
            </a:extLst>
          </p:cNvPr>
          <p:cNvSpPr>
            <a:spLocks noGrp="1"/>
          </p:cNvSpPr>
          <p:nvPr>
            <p:ph type="dt" sz="half" idx="10"/>
          </p:nvPr>
        </p:nvSpPr>
        <p:spPr/>
        <p:txBody>
          <a:bodyPr/>
          <a:lstStyle/>
          <a:p>
            <a:fld id="{B0017C26-BB38-4555-BBB2-BFD3D36A5A9D}" type="datetimeFigureOut">
              <a:rPr lang="en-US" smtClean="0"/>
              <a:t>10/28/2025</a:t>
            </a:fld>
            <a:endParaRPr lang="en-US"/>
          </a:p>
        </p:txBody>
      </p:sp>
      <p:sp>
        <p:nvSpPr>
          <p:cNvPr id="5" name="Footer Placeholder 4">
            <a:extLst>
              <a:ext uri="{FF2B5EF4-FFF2-40B4-BE49-F238E27FC236}">
                <a16:creationId xmlns:a16="http://schemas.microsoft.com/office/drawing/2014/main" id="{B271CEDC-E9EB-537E-C2AE-E6892A6012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EAB215-07D8-5184-98BC-9E0FCC1CFA52}"/>
              </a:ext>
            </a:extLst>
          </p:cNvPr>
          <p:cNvSpPr>
            <a:spLocks noGrp="1"/>
          </p:cNvSpPr>
          <p:nvPr>
            <p:ph type="sldNum" sz="quarter" idx="12"/>
          </p:nvPr>
        </p:nvSpPr>
        <p:spPr/>
        <p:txBody>
          <a:bodyPr/>
          <a:lstStyle/>
          <a:p>
            <a:fld id="{8694B562-BA29-4FD1-A303-46E78F9401DF}" type="slidenum">
              <a:rPr lang="en-US" smtClean="0"/>
              <a:t>‹#›</a:t>
            </a:fld>
            <a:endParaRPr lang="en-US"/>
          </a:p>
        </p:txBody>
      </p:sp>
    </p:spTree>
    <p:extLst>
      <p:ext uri="{BB962C8B-B14F-4D97-AF65-F5344CB8AC3E}">
        <p14:creationId xmlns:p14="http://schemas.microsoft.com/office/powerpoint/2010/main" val="28421659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12212-F8AF-8377-329C-4889128ABD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82D352C-4D5E-B18D-7A3B-BFB2139595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BEABC5F-F695-64C5-03ED-C80393E62E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57E15EE-34EF-939F-0DAB-4672C70BED36}"/>
              </a:ext>
            </a:extLst>
          </p:cNvPr>
          <p:cNvSpPr>
            <a:spLocks noGrp="1"/>
          </p:cNvSpPr>
          <p:nvPr>
            <p:ph type="dt" sz="half" idx="10"/>
          </p:nvPr>
        </p:nvSpPr>
        <p:spPr/>
        <p:txBody>
          <a:bodyPr/>
          <a:lstStyle/>
          <a:p>
            <a:fld id="{B0017C26-BB38-4555-BBB2-BFD3D36A5A9D}" type="datetimeFigureOut">
              <a:rPr lang="en-US" smtClean="0"/>
              <a:t>10/28/2025</a:t>
            </a:fld>
            <a:endParaRPr lang="en-US"/>
          </a:p>
        </p:txBody>
      </p:sp>
      <p:sp>
        <p:nvSpPr>
          <p:cNvPr id="6" name="Footer Placeholder 5">
            <a:extLst>
              <a:ext uri="{FF2B5EF4-FFF2-40B4-BE49-F238E27FC236}">
                <a16:creationId xmlns:a16="http://schemas.microsoft.com/office/drawing/2014/main" id="{0ACB3870-D9F3-8EA4-BFF0-1DBEDE72C1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FDCE3CF-17A8-6D5E-6998-7A0A2CD6A85D}"/>
              </a:ext>
            </a:extLst>
          </p:cNvPr>
          <p:cNvSpPr>
            <a:spLocks noGrp="1"/>
          </p:cNvSpPr>
          <p:nvPr>
            <p:ph type="sldNum" sz="quarter" idx="12"/>
          </p:nvPr>
        </p:nvSpPr>
        <p:spPr/>
        <p:txBody>
          <a:bodyPr/>
          <a:lstStyle/>
          <a:p>
            <a:fld id="{8694B562-BA29-4FD1-A303-46E78F9401DF}" type="slidenum">
              <a:rPr lang="en-US" smtClean="0"/>
              <a:t>‹#›</a:t>
            </a:fld>
            <a:endParaRPr lang="en-US"/>
          </a:p>
        </p:txBody>
      </p:sp>
    </p:spTree>
    <p:extLst>
      <p:ext uri="{BB962C8B-B14F-4D97-AF65-F5344CB8AC3E}">
        <p14:creationId xmlns:p14="http://schemas.microsoft.com/office/powerpoint/2010/main" val="38276724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ED992-05D0-FB11-1679-765A2B03B98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394CB8E-2163-96F6-7FDB-7A48C43F955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CC0307-0A9C-342A-F9D1-273E674DC739}"/>
              </a:ext>
            </a:extLst>
          </p:cNvPr>
          <p:cNvSpPr>
            <a:spLocks noGrp="1"/>
          </p:cNvSpPr>
          <p:nvPr>
            <p:ph type="dt" sz="half" idx="10"/>
          </p:nvPr>
        </p:nvSpPr>
        <p:spPr/>
        <p:txBody>
          <a:bodyPr/>
          <a:lstStyle/>
          <a:p>
            <a:fld id="{B0017C26-BB38-4555-BBB2-BFD3D36A5A9D}" type="datetimeFigureOut">
              <a:rPr lang="en-US" smtClean="0"/>
              <a:t>10/28/2025</a:t>
            </a:fld>
            <a:endParaRPr lang="en-US"/>
          </a:p>
        </p:txBody>
      </p:sp>
      <p:sp>
        <p:nvSpPr>
          <p:cNvPr id="5" name="Footer Placeholder 4">
            <a:extLst>
              <a:ext uri="{FF2B5EF4-FFF2-40B4-BE49-F238E27FC236}">
                <a16:creationId xmlns:a16="http://schemas.microsoft.com/office/drawing/2014/main" id="{34AC154A-5D9A-0DF7-F803-4677C1FC17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771449-A7C0-0AAC-855E-18D398DB7FDE}"/>
              </a:ext>
            </a:extLst>
          </p:cNvPr>
          <p:cNvSpPr>
            <a:spLocks noGrp="1"/>
          </p:cNvSpPr>
          <p:nvPr>
            <p:ph type="sldNum" sz="quarter" idx="12"/>
          </p:nvPr>
        </p:nvSpPr>
        <p:spPr/>
        <p:txBody>
          <a:bodyPr/>
          <a:lstStyle/>
          <a:p>
            <a:fld id="{8694B562-BA29-4FD1-A303-46E78F9401DF}" type="slidenum">
              <a:rPr lang="en-US" smtClean="0"/>
              <a:t>‹#›</a:t>
            </a:fld>
            <a:endParaRPr lang="en-US"/>
          </a:p>
        </p:txBody>
      </p:sp>
    </p:spTree>
    <p:extLst>
      <p:ext uri="{BB962C8B-B14F-4D97-AF65-F5344CB8AC3E}">
        <p14:creationId xmlns:p14="http://schemas.microsoft.com/office/powerpoint/2010/main" val="2317311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8B85493-4762-2AEF-5295-7BA12986732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FE24357-890F-D06D-7700-9094E40D050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C5C038-202F-C387-7AEB-C6F3F3AD1C9A}"/>
              </a:ext>
            </a:extLst>
          </p:cNvPr>
          <p:cNvSpPr>
            <a:spLocks noGrp="1"/>
          </p:cNvSpPr>
          <p:nvPr>
            <p:ph type="dt" sz="half" idx="10"/>
          </p:nvPr>
        </p:nvSpPr>
        <p:spPr/>
        <p:txBody>
          <a:bodyPr/>
          <a:lstStyle/>
          <a:p>
            <a:fld id="{B0017C26-BB38-4555-BBB2-BFD3D36A5A9D}" type="datetimeFigureOut">
              <a:rPr lang="en-US" smtClean="0"/>
              <a:t>10/28/2025</a:t>
            </a:fld>
            <a:endParaRPr lang="en-US"/>
          </a:p>
        </p:txBody>
      </p:sp>
      <p:sp>
        <p:nvSpPr>
          <p:cNvPr id="5" name="Footer Placeholder 4">
            <a:extLst>
              <a:ext uri="{FF2B5EF4-FFF2-40B4-BE49-F238E27FC236}">
                <a16:creationId xmlns:a16="http://schemas.microsoft.com/office/drawing/2014/main" id="{BF16D629-CBB5-ED90-EA78-9C94A07670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A81079-072E-C5A3-1679-E2DD13AB2910}"/>
              </a:ext>
            </a:extLst>
          </p:cNvPr>
          <p:cNvSpPr>
            <a:spLocks noGrp="1"/>
          </p:cNvSpPr>
          <p:nvPr>
            <p:ph type="sldNum" sz="quarter" idx="12"/>
          </p:nvPr>
        </p:nvSpPr>
        <p:spPr/>
        <p:txBody>
          <a:bodyPr/>
          <a:lstStyle/>
          <a:p>
            <a:fld id="{8694B562-BA29-4FD1-A303-46E78F9401DF}" type="slidenum">
              <a:rPr lang="en-US" smtClean="0"/>
              <a:t>‹#›</a:t>
            </a:fld>
            <a:endParaRPr lang="en-US"/>
          </a:p>
        </p:txBody>
      </p:sp>
    </p:spTree>
    <p:extLst>
      <p:ext uri="{BB962C8B-B14F-4D97-AF65-F5344CB8AC3E}">
        <p14:creationId xmlns:p14="http://schemas.microsoft.com/office/powerpoint/2010/main" val="34425391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B2A67-0A7B-3882-8C48-4D5E677D195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B2DC4CF-E5AD-9AFE-8687-C7900F7B6D4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19FA224-09A5-A5C3-0471-2B9E6B77D1C9}"/>
              </a:ext>
            </a:extLst>
          </p:cNvPr>
          <p:cNvSpPr>
            <a:spLocks noGrp="1"/>
          </p:cNvSpPr>
          <p:nvPr>
            <p:ph type="dt" sz="half" idx="10"/>
          </p:nvPr>
        </p:nvSpPr>
        <p:spPr/>
        <p:txBody>
          <a:bodyPr/>
          <a:lstStyle/>
          <a:p>
            <a:fld id="{B0017C26-BB38-4555-BBB2-BFD3D36A5A9D}" type="datetimeFigureOut">
              <a:rPr lang="en-US" smtClean="0"/>
              <a:t>10/28/2025</a:t>
            </a:fld>
            <a:endParaRPr lang="en-US"/>
          </a:p>
        </p:txBody>
      </p:sp>
      <p:sp>
        <p:nvSpPr>
          <p:cNvPr id="5" name="Footer Placeholder 4">
            <a:extLst>
              <a:ext uri="{FF2B5EF4-FFF2-40B4-BE49-F238E27FC236}">
                <a16:creationId xmlns:a16="http://schemas.microsoft.com/office/drawing/2014/main" id="{B4E03F26-4493-4385-20D5-0F09DC3F08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E43FD8-C8BE-6E0B-3120-60F9A21503F0}"/>
              </a:ext>
            </a:extLst>
          </p:cNvPr>
          <p:cNvSpPr>
            <a:spLocks noGrp="1"/>
          </p:cNvSpPr>
          <p:nvPr>
            <p:ph type="sldNum" sz="quarter" idx="12"/>
          </p:nvPr>
        </p:nvSpPr>
        <p:spPr/>
        <p:txBody>
          <a:bodyPr/>
          <a:lstStyle/>
          <a:p>
            <a:fld id="{8694B562-BA29-4FD1-A303-46E78F9401DF}" type="slidenum">
              <a:rPr lang="en-US" smtClean="0"/>
              <a:t>‹#›</a:t>
            </a:fld>
            <a:endParaRPr lang="en-US"/>
          </a:p>
        </p:txBody>
      </p:sp>
    </p:spTree>
    <p:extLst>
      <p:ext uri="{BB962C8B-B14F-4D97-AF65-F5344CB8AC3E}">
        <p14:creationId xmlns:p14="http://schemas.microsoft.com/office/powerpoint/2010/main" val="15998619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8F0FF-763A-6321-1E86-65922609C20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5FBCEC2-1FAA-A8F2-4ED6-BFF64F87AED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BDB25D-7A5D-95FC-C1FB-360495759AD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0DF5F1F-2C8A-24C1-9BD4-546BC1FEF7A6}"/>
              </a:ext>
            </a:extLst>
          </p:cNvPr>
          <p:cNvSpPr>
            <a:spLocks noGrp="1"/>
          </p:cNvSpPr>
          <p:nvPr>
            <p:ph type="dt" sz="half" idx="10"/>
          </p:nvPr>
        </p:nvSpPr>
        <p:spPr/>
        <p:txBody>
          <a:bodyPr/>
          <a:lstStyle/>
          <a:p>
            <a:fld id="{B0017C26-BB38-4555-BBB2-BFD3D36A5A9D}" type="datetimeFigureOut">
              <a:rPr lang="en-US" smtClean="0"/>
              <a:t>10/28/2025</a:t>
            </a:fld>
            <a:endParaRPr lang="en-US"/>
          </a:p>
        </p:txBody>
      </p:sp>
      <p:sp>
        <p:nvSpPr>
          <p:cNvPr id="6" name="Footer Placeholder 5">
            <a:extLst>
              <a:ext uri="{FF2B5EF4-FFF2-40B4-BE49-F238E27FC236}">
                <a16:creationId xmlns:a16="http://schemas.microsoft.com/office/drawing/2014/main" id="{B219E206-3495-B501-1830-6D94271DA0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4ADF24-6794-1F09-40D3-D6EB9033F8FB}"/>
              </a:ext>
            </a:extLst>
          </p:cNvPr>
          <p:cNvSpPr>
            <a:spLocks noGrp="1"/>
          </p:cNvSpPr>
          <p:nvPr>
            <p:ph type="sldNum" sz="quarter" idx="12"/>
          </p:nvPr>
        </p:nvSpPr>
        <p:spPr/>
        <p:txBody>
          <a:bodyPr/>
          <a:lstStyle/>
          <a:p>
            <a:fld id="{8694B562-BA29-4FD1-A303-46E78F9401DF}" type="slidenum">
              <a:rPr lang="en-US" smtClean="0"/>
              <a:t>‹#›</a:t>
            </a:fld>
            <a:endParaRPr lang="en-US"/>
          </a:p>
        </p:txBody>
      </p:sp>
    </p:spTree>
    <p:extLst>
      <p:ext uri="{BB962C8B-B14F-4D97-AF65-F5344CB8AC3E}">
        <p14:creationId xmlns:p14="http://schemas.microsoft.com/office/powerpoint/2010/main" val="3680751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22A9D-6AA6-FF23-9BE8-1FF8456BFFC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9FD1BD3-C5C9-5CA8-DA72-05F4A480DE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5816884-B97E-E0EA-334D-0E1B534A14E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D61640F-5841-FB8C-D04D-7D12475704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B9A493-CB4B-A0C7-C315-16E95341A5C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9624E9F-485D-E877-7D92-541C1E0B155E}"/>
              </a:ext>
            </a:extLst>
          </p:cNvPr>
          <p:cNvSpPr>
            <a:spLocks noGrp="1"/>
          </p:cNvSpPr>
          <p:nvPr>
            <p:ph type="dt" sz="half" idx="10"/>
          </p:nvPr>
        </p:nvSpPr>
        <p:spPr/>
        <p:txBody>
          <a:bodyPr/>
          <a:lstStyle/>
          <a:p>
            <a:fld id="{B0017C26-BB38-4555-BBB2-BFD3D36A5A9D}" type="datetimeFigureOut">
              <a:rPr lang="en-US" smtClean="0"/>
              <a:t>10/28/2025</a:t>
            </a:fld>
            <a:endParaRPr lang="en-US"/>
          </a:p>
        </p:txBody>
      </p:sp>
      <p:sp>
        <p:nvSpPr>
          <p:cNvPr id="8" name="Footer Placeholder 7">
            <a:extLst>
              <a:ext uri="{FF2B5EF4-FFF2-40B4-BE49-F238E27FC236}">
                <a16:creationId xmlns:a16="http://schemas.microsoft.com/office/drawing/2014/main" id="{39CA9295-49BD-025C-CE26-A6DBE49B83E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D221601-48F8-4288-4288-7AEF9311B7B5}"/>
              </a:ext>
            </a:extLst>
          </p:cNvPr>
          <p:cNvSpPr>
            <a:spLocks noGrp="1"/>
          </p:cNvSpPr>
          <p:nvPr>
            <p:ph type="sldNum" sz="quarter" idx="12"/>
          </p:nvPr>
        </p:nvSpPr>
        <p:spPr/>
        <p:txBody>
          <a:bodyPr/>
          <a:lstStyle/>
          <a:p>
            <a:fld id="{8694B562-BA29-4FD1-A303-46E78F9401DF}" type="slidenum">
              <a:rPr lang="en-US" smtClean="0"/>
              <a:t>‹#›</a:t>
            </a:fld>
            <a:endParaRPr lang="en-US"/>
          </a:p>
        </p:txBody>
      </p:sp>
    </p:spTree>
    <p:extLst>
      <p:ext uri="{BB962C8B-B14F-4D97-AF65-F5344CB8AC3E}">
        <p14:creationId xmlns:p14="http://schemas.microsoft.com/office/powerpoint/2010/main" val="2461722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769C1-CEE9-C927-597F-C7EA137847E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83AF025-015E-B64A-ADBC-6EC4E5688EDE}"/>
              </a:ext>
            </a:extLst>
          </p:cNvPr>
          <p:cNvSpPr>
            <a:spLocks noGrp="1"/>
          </p:cNvSpPr>
          <p:nvPr>
            <p:ph type="dt" sz="half" idx="10"/>
          </p:nvPr>
        </p:nvSpPr>
        <p:spPr/>
        <p:txBody>
          <a:bodyPr/>
          <a:lstStyle/>
          <a:p>
            <a:fld id="{B0017C26-BB38-4555-BBB2-BFD3D36A5A9D}" type="datetimeFigureOut">
              <a:rPr lang="en-US" smtClean="0"/>
              <a:t>10/28/2025</a:t>
            </a:fld>
            <a:endParaRPr lang="en-US"/>
          </a:p>
        </p:txBody>
      </p:sp>
      <p:sp>
        <p:nvSpPr>
          <p:cNvPr id="4" name="Footer Placeholder 3">
            <a:extLst>
              <a:ext uri="{FF2B5EF4-FFF2-40B4-BE49-F238E27FC236}">
                <a16:creationId xmlns:a16="http://schemas.microsoft.com/office/drawing/2014/main" id="{EF80B4FE-33D8-61BC-6212-98EDB84C190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B0B06EB-EACE-FA50-1CFE-B81B300577D7}"/>
              </a:ext>
            </a:extLst>
          </p:cNvPr>
          <p:cNvSpPr>
            <a:spLocks noGrp="1"/>
          </p:cNvSpPr>
          <p:nvPr>
            <p:ph type="sldNum" sz="quarter" idx="12"/>
          </p:nvPr>
        </p:nvSpPr>
        <p:spPr/>
        <p:txBody>
          <a:bodyPr/>
          <a:lstStyle/>
          <a:p>
            <a:fld id="{8694B562-BA29-4FD1-A303-46E78F9401DF}" type="slidenum">
              <a:rPr lang="en-US" smtClean="0"/>
              <a:t>‹#›</a:t>
            </a:fld>
            <a:endParaRPr lang="en-US"/>
          </a:p>
        </p:txBody>
      </p:sp>
    </p:spTree>
    <p:extLst>
      <p:ext uri="{BB962C8B-B14F-4D97-AF65-F5344CB8AC3E}">
        <p14:creationId xmlns:p14="http://schemas.microsoft.com/office/powerpoint/2010/main" val="27915736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F78D372-0CC2-65CA-62F7-E85A71CE893A}"/>
              </a:ext>
            </a:extLst>
          </p:cNvPr>
          <p:cNvSpPr>
            <a:spLocks noGrp="1"/>
          </p:cNvSpPr>
          <p:nvPr>
            <p:ph type="dt" sz="half" idx="10"/>
          </p:nvPr>
        </p:nvSpPr>
        <p:spPr/>
        <p:txBody>
          <a:bodyPr/>
          <a:lstStyle/>
          <a:p>
            <a:fld id="{B0017C26-BB38-4555-BBB2-BFD3D36A5A9D}" type="datetimeFigureOut">
              <a:rPr lang="en-US" smtClean="0"/>
              <a:t>10/28/2025</a:t>
            </a:fld>
            <a:endParaRPr lang="en-US"/>
          </a:p>
        </p:txBody>
      </p:sp>
      <p:sp>
        <p:nvSpPr>
          <p:cNvPr id="3" name="Footer Placeholder 2">
            <a:extLst>
              <a:ext uri="{FF2B5EF4-FFF2-40B4-BE49-F238E27FC236}">
                <a16:creationId xmlns:a16="http://schemas.microsoft.com/office/drawing/2014/main" id="{AA7186FA-7D31-02D7-AB9B-CC69D39216D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75D7C0F-F94B-5C3A-3B5A-5177477D977B}"/>
              </a:ext>
            </a:extLst>
          </p:cNvPr>
          <p:cNvSpPr>
            <a:spLocks noGrp="1"/>
          </p:cNvSpPr>
          <p:nvPr>
            <p:ph type="sldNum" sz="quarter" idx="12"/>
          </p:nvPr>
        </p:nvSpPr>
        <p:spPr/>
        <p:txBody>
          <a:bodyPr/>
          <a:lstStyle/>
          <a:p>
            <a:fld id="{8694B562-BA29-4FD1-A303-46E78F9401DF}" type="slidenum">
              <a:rPr lang="en-US" smtClean="0"/>
              <a:t>‹#›</a:t>
            </a:fld>
            <a:endParaRPr lang="en-US"/>
          </a:p>
        </p:txBody>
      </p:sp>
    </p:spTree>
    <p:extLst>
      <p:ext uri="{BB962C8B-B14F-4D97-AF65-F5344CB8AC3E}">
        <p14:creationId xmlns:p14="http://schemas.microsoft.com/office/powerpoint/2010/main" val="4656069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2DE97-F9CE-4D70-C983-F67F792625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2D263F9-E108-7209-E016-67B4F481FF3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D6D1BDE-8003-AFF2-A1F1-2BED600413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6CBBF8E-8791-7AD9-4E19-5A7E3226E3BC}"/>
              </a:ext>
            </a:extLst>
          </p:cNvPr>
          <p:cNvSpPr>
            <a:spLocks noGrp="1"/>
          </p:cNvSpPr>
          <p:nvPr>
            <p:ph type="dt" sz="half" idx="10"/>
          </p:nvPr>
        </p:nvSpPr>
        <p:spPr/>
        <p:txBody>
          <a:bodyPr/>
          <a:lstStyle/>
          <a:p>
            <a:fld id="{B0017C26-BB38-4555-BBB2-BFD3D36A5A9D}" type="datetimeFigureOut">
              <a:rPr lang="en-US" smtClean="0"/>
              <a:t>10/28/2025</a:t>
            </a:fld>
            <a:endParaRPr lang="en-US"/>
          </a:p>
        </p:txBody>
      </p:sp>
      <p:sp>
        <p:nvSpPr>
          <p:cNvPr id="6" name="Footer Placeholder 5">
            <a:extLst>
              <a:ext uri="{FF2B5EF4-FFF2-40B4-BE49-F238E27FC236}">
                <a16:creationId xmlns:a16="http://schemas.microsoft.com/office/drawing/2014/main" id="{42A708F0-D71F-D2EB-845A-435AC59345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2070CD-4F31-230C-EA91-8092F086E962}"/>
              </a:ext>
            </a:extLst>
          </p:cNvPr>
          <p:cNvSpPr>
            <a:spLocks noGrp="1"/>
          </p:cNvSpPr>
          <p:nvPr>
            <p:ph type="sldNum" sz="quarter" idx="12"/>
          </p:nvPr>
        </p:nvSpPr>
        <p:spPr/>
        <p:txBody>
          <a:bodyPr/>
          <a:lstStyle/>
          <a:p>
            <a:fld id="{8694B562-BA29-4FD1-A303-46E78F9401DF}" type="slidenum">
              <a:rPr lang="en-US" smtClean="0"/>
              <a:t>‹#›</a:t>
            </a:fld>
            <a:endParaRPr lang="en-US"/>
          </a:p>
        </p:txBody>
      </p:sp>
    </p:spTree>
    <p:extLst>
      <p:ext uri="{BB962C8B-B14F-4D97-AF65-F5344CB8AC3E}">
        <p14:creationId xmlns:p14="http://schemas.microsoft.com/office/powerpoint/2010/main" val="3563225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12212-F8AF-8377-329C-4889128ABD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82D352C-4D5E-B18D-7A3B-BFB2139595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BEABC5F-F695-64C5-03ED-C80393E62E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57E15EE-34EF-939F-0DAB-4672C70BED36}"/>
              </a:ext>
            </a:extLst>
          </p:cNvPr>
          <p:cNvSpPr>
            <a:spLocks noGrp="1"/>
          </p:cNvSpPr>
          <p:nvPr>
            <p:ph type="dt" sz="half" idx="10"/>
          </p:nvPr>
        </p:nvSpPr>
        <p:spPr/>
        <p:txBody>
          <a:bodyPr/>
          <a:lstStyle/>
          <a:p>
            <a:fld id="{B0017C26-BB38-4555-BBB2-BFD3D36A5A9D}" type="datetimeFigureOut">
              <a:rPr lang="en-US" smtClean="0"/>
              <a:t>10/28/2025</a:t>
            </a:fld>
            <a:endParaRPr lang="en-US"/>
          </a:p>
        </p:txBody>
      </p:sp>
      <p:sp>
        <p:nvSpPr>
          <p:cNvPr id="6" name="Footer Placeholder 5">
            <a:extLst>
              <a:ext uri="{FF2B5EF4-FFF2-40B4-BE49-F238E27FC236}">
                <a16:creationId xmlns:a16="http://schemas.microsoft.com/office/drawing/2014/main" id="{0ACB3870-D9F3-8EA4-BFF0-1DBEDE72C1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FDCE3CF-17A8-6D5E-6998-7A0A2CD6A85D}"/>
              </a:ext>
            </a:extLst>
          </p:cNvPr>
          <p:cNvSpPr>
            <a:spLocks noGrp="1"/>
          </p:cNvSpPr>
          <p:nvPr>
            <p:ph type="sldNum" sz="quarter" idx="12"/>
          </p:nvPr>
        </p:nvSpPr>
        <p:spPr/>
        <p:txBody>
          <a:bodyPr/>
          <a:lstStyle/>
          <a:p>
            <a:fld id="{8694B562-BA29-4FD1-A303-46E78F9401DF}" type="slidenum">
              <a:rPr lang="en-US" smtClean="0"/>
              <a:t>‹#›</a:t>
            </a:fld>
            <a:endParaRPr lang="en-US"/>
          </a:p>
        </p:txBody>
      </p:sp>
    </p:spTree>
    <p:extLst>
      <p:ext uri="{BB962C8B-B14F-4D97-AF65-F5344CB8AC3E}">
        <p14:creationId xmlns:p14="http://schemas.microsoft.com/office/powerpoint/2010/main" val="3123810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8F3D6E-B6E5-678A-EC32-6FE1638AC9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137770E-199D-ADD8-5580-D5C035F413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EA47DD-8E0E-9C6C-80AE-F07364D20D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0017C26-BB38-4555-BBB2-BFD3D36A5A9D}" type="datetimeFigureOut">
              <a:rPr lang="en-US" smtClean="0"/>
              <a:t>10/28/2025</a:t>
            </a:fld>
            <a:endParaRPr lang="en-US"/>
          </a:p>
        </p:txBody>
      </p:sp>
      <p:sp>
        <p:nvSpPr>
          <p:cNvPr id="5" name="Footer Placeholder 4">
            <a:extLst>
              <a:ext uri="{FF2B5EF4-FFF2-40B4-BE49-F238E27FC236}">
                <a16:creationId xmlns:a16="http://schemas.microsoft.com/office/drawing/2014/main" id="{17888546-D605-ED99-2D0F-A9724FE01E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88DABA1-B339-8058-4235-C8E1BC7D8A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694B562-BA29-4FD1-A303-46E78F9401DF}" type="slidenum">
              <a:rPr lang="en-US" smtClean="0"/>
              <a:t>‹#›</a:t>
            </a:fld>
            <a:endParaRPr lang="en-US"/>
          </a:p>
        </p:txBody>
      </p:sp>
    </p:spTree>
    <p:extLst>
      <p:ext uri="{BB962C8B-B14F-4D97-AF65-F5344CB8AC3E}">
        <p14:creationId xmlns:p14="http://schemas.microsoft.com/office/powerpoint/2010/main" val="1725517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8F3D6E-B6E5-678A-EC32-6FE1638AC9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137770E-199D-ADD8-5580-D5C035F413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EA47DD-8E0E-9C6C-80AE-F07364D20D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0017C26-BB38-4555-BBB2-BFD3D36A5A9D}" type="datetimeFigureOut">
              <a:rPr lang="en-US" smtClean="0"/>
              <a:t>10/28/2025</a:t>
            </a:fld>
            <a:endParaRPr lang="en-US"/>
          </a:p>
        </p:txBody>
      </p:sp>
      <p:sp>
        <p:nvSpPr>
          <p:cNvPr id="5" name="Footer Placeholder 4">
            <a:extLst>
              <a:ext uri="{FF2B5EF4-FFF2-40B4-BE49-F238E27FC236}">
                <a16:creationId xmlns:a16="http://schemas.microsoft.com/office/drawing/2014/main" id="{17888546-D605-ED99-2D0F-A9724FE01E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88DABA1-B339-8058-4235-C8E1BC7D8A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694B562-BA29-4FD1-A303-46E78F9401DF}" type="slidenum">
              <a:rPr lang="en-US" smtClean="0"/>
              <a:t>‹#›</a:t>
            </a:fld>
            <a:endParaRPr lang="en-US"/>
          </a:p>
        </p:txBody>
      </p:sp>
    </p:spTree>
    <p:extLst>
      <p:ext uri="{BB962C8B-B14F-4D97-AF65-F5344CB8AC3E}">
        <p14:creationId xmlns:p14="http://schemas.microsoft.com/office/powerpoint/2010/main" val="9723989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7.jpeg"/><Relationship Id="rId7" Type="http://schemas.openxmlformats.org/officeDocument/2006/relationships/diagramColors" Target="../diagrams/colors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2.jpeg"/></Relationships>
</file>

<file path=ppt/slides/_rels/slide1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www.youtube.com/watch?v=js8AE4VXJow"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4.jpeg"/></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8.jpeg"/><Relationship Id="rId7" Type="http://schemas.openxmlformats.org/officeDocument/2006/relationships/diagramColors" Target="../diagrams/colors2.xml"/><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3" name="Rectangle 1052">
            <a:extLst>
              <a:ext uri="{FF2B5EF4-FFF2-40B4-BE49-F238E27FC236}">
                <a16:creationId xmlns:a16="http://schemas.microsoft.com/office/drawing/2014/main" id="{C681C32C-7AFC-4BB3-9088-65CBDFC5D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730AA-E6C8-E37E-FB64-80BC7465BE41}"/>
              </a:ext>
            </a:extLst>
          </p:cNvPr>
          <p:cNvSpPr>
            <a:spLocks noGrp="1"/>
          </p:cNvSpPr>
          <p:nvPr>
            <p:ph type="title"/>
          </p:nvPr>
        </p:nvSpPr>
        <p:spPr>
          <a:xfrm>
            <a:off x="917275" y="4583953"/>
            <a:ext cx="4685857" cy="1465973"/>
          </a:xfrm>
        </p:spPr>
        <p:txBody>
          <a:bodyPr vert="horz" lIns="91440" tIns="45720" rIns="91440" bIns="45720" rtlCol="0" anchor="t">
            <a:normAutofit/>
          </a:bodyPr>
          <a:lstStyle/>
          <a:p>
            <a:r>
              <a:rPr lang="en-US" sz="4000" dirty="0"/>
              <a:t>LES 1: </a:t>
            </a:r>
            <a:r>
              <a:rPr lang="en-US" sz="4000" dirty="0" err="1"/>
              <a:t>TYDSBESTUUR</a:t>
            </a:r>
            <a:endParaRPr lang="en-US" sz="4000" dirty="0"/>
          </a:p>
        </p:txBody>
      </p:sp>
      <p:pic>
        <p:nvPicPr>
          <p:cNvPr id="1026" name="Picture 2" descr="Free Banner Time illustration and picture">
            <a:extLst>
              <a:ext uri="{FF2B5EF4-FFF2-40B4-BE49-F238E27FC236}">
                <a16:creationId xmlns:a16="http://schemas.microsoft.com/office/drawing/2014/main" id="{AACC2A20-E80D-8C45-B9A0-3B6D4A3A6E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4496" b="-2"/>
          <a:stretch>
            <a:fillRect/>
          </a:stretch>
        </p:blipFill>
        <p:spPr bwMode="auto">
          <a:xfrm>
            <a:off x="20" y="432"/>
            <a:ext cx="12191980" cy="4244759"/>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A8A9FF01-163B-238F-E937-BD3E2D895A6D}"/>
              </a:ext>
            </a:extLst>
          </p:cNvPr>
          <p:cNvSpPr>
            <a:spLocks noGrp="1"/>
          </p:cNvSpPr>
          <p:nvPr>
            <p:ph idx="1"/>
          </p:nvPr>
        </p:nvSpPr>
        <p:spPr>
          <a:xfrm>
            <a:off x="6096000" y="4583953"/>
            <a:ext cx="5638800" cy="1465973"/>
          </a:xfrm>
        </p:spPr>
        <p:txBody>
          <a:bodyPr vert="horz" lIns="91440" tIns="45720" rIns="91440" bIns="45720" rtlCol="0">
            <a:normAutofit/>
          </a:bodyPr>
          <a:lstStyle/>
          <a:p>
            <a:pPr marL="0" indent="0">
              <a:buNone/>
            </a:pPr>
            <a:r>
              <a:rPr lang="en-US" sz="2000" dirty="0" err="1"/>
              <a:t>Wêreld</a:t>
            </a:r>
            <a:r>
              <a:rPr lang="en-US" sz="2000" dirty="0"/>
              <a:t> van Werk</a:t>
            </a:r>
          </a:p>
          <a:p>
            <a:pPr marL="0" indent="0">
              <a:buNone/>
            </a:pPr>
            <a:r>
              <a:rPr lang="en-US" sz="2000" dirty="0" err="1"/>
              <a:t>Graad</a:t>
            </a:r>
            <a:r>
              <a:rPr lang="en-US" sz="2000" dirty="0"/>
              <a:t> 9 | </a:t>
            </a:r>
            <a:r>
              <a:rPr lang="en-US" sz="2000" dirty="0" err="1"/>
              <a:t>Kwartaal</a:t>
            </a:r>
            <a:r>
              <a:rPr lang="en-US" sz="2000" dirty="0"/>
              <a:t> 1 | Week 8-11</a:t>
            </a:r>
          </a:p>
        </p:txBody>
      </p:sp>
      <p:sp>
        <p:nvSpPr>
          <p:cNvPr id="1055" name="Rectangle 1054">
            <a:extLst>
              <a:ext uri="{FF2B5EF4-FFF2-40B4-BE49-F238E27FC236}">
                <a16:creationId xmlns:a16="http://schemas.microsoft.com/office/drawing/2014/main" id="{199C0ED0-69DE-4C31-A5CF-E2A46FD30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7" name="Rectangle 1056">
            <a:extLst>
              <a:ext uri="{FF2B5EF4-FFF2-40B4-BE49-F238E27FC236}">
                <a16:creationId xmlns:a16="http://schemas.microsoft.com/office/drawing/2014/main" id="{8D42B8BD-40AF-488E-8A79-D7256C9172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2D816E87-731C-0EAD-AFF6-1D1B16770B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89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46687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118F6-2D7D-75DF-EC48-5480CE365E32}"/>
              </a:ext>
            </a:extLst>
          </p:cNvPr>
          <p:cNvSpPr>
            <a:spLocks noGrp="1"/>
          </p:cNvSpPr>
          <p:nvPr>
            <p:ph type="title"/>
          </p:nvPr>
        </p:nvSpPr>
        <p:spPr/>
        <p:txBody>
          <a:bodyPr/>
          <a:lstStyle/>
          <a:p>
            <a:r>
              <a:rPr lang="en-US" dirty="0" err="1"/>
              <a:t>TYDSBESTUURSVAARDIGHEDE</a:t>
            </a:r>
            <a:r>
              <a:rPr lang="en-US" dirty="0"/>
              <a:t> SLUIT IN:</a:t>
            </a:r>
          </a:p>
        </p:txBody>
      </p:sp>
      <p:graphicFrame>
        <p:nvGraphicFramePr>
          <p:cNvPr id="6" name="Content Placeholder 3">
            <a:extLst>
              <a:ext uri="{FF2B5EF4-FFF2-40B4-BE49-F238E27FC236}">
                <a16:creationId xmlns:a16="http://schemas.microsoft.com/office/drawing/2014/main" id="{B5375BD9-58D8-08F2-131E-2A0EA7E24B28}"/>
              </a:ext>
            </a:extLst>
          </p:cNvPr>
          <p:cNvGraphicFramePr>
            <a:graphicFrameLocks noGrp="1"/>
          </p:cNvGraphicFramePr>
          <p:nvPr>
            <p:ph idx="1"/>
            <p:extLst>
              <p:ext uri="{D42A27DB-BD31-4B8C-83A1-F6EECF244321}">
                <p14:modId xmlns:p14="http://schemas.microsoft.com/office/powerpoint/2010/main" val="339402340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a:extLst>
              <a:ext uri="{FF2B5EF4-FFF2-40B4-BE49-F238E27FC236}">
                <a16:creationId xmlns:a16="http://schemas.microsoft.com/office/drawing/2014/main" id="{0770302E-8FC4-50DD-5AC8-4CD3494B50C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89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67574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778379A7-0173-E9E9-AC99-7F0E31E12232}"/>
              </a:ext>
            </a:extLst>
          </p:cNvPr>
          <p:cNvPicPr>
            <a:picLocks noChangeAspect="1"/>
          </p:cNvPicPr>
          <p:nvPr/>
        </p:nvPicPr>
        <p:blipFill>
          <a:blip r:embed="rId3">
            <a:duotone>
              <a:prstClr val="black"/>
              <a:schemeClr val="tx2">
                <a:tint val="45000"/>
                <a:satMod val="400000"/>
              </a:schemeClr>
            </a:duotone>
            <a:alphaModFix amt="25000"/>
          </a:blip>
          <a:srcRect t="7448" b="8283"/>
          <a:stretch>
            <a:fill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A18EA44C-9F8B-403E-5CBB-EE8F0AD0507A}"/>
              </a:ext>
            </a:extLst>
          </p:cNvPr>
          <p:cNvSpPr>
            <a:spLocks noGrp="1"/>
          </p:cNvSpPr>
          <p:nvPr>
            <p:ph type="title"/>
          </p:nvPr>
        </p:nvSpPr>
        <p:spPr>
          <a:xfrm>
            <a:off x="838200" y="365125"/>
            <a:ext cx="10515600" cy="1325563"/>
          </a:xfrm>
        </p:spPr>
        <p:txBody>
          <a:bodyPr>
            <a:normAutofit/>
          </a:bodyPr>
          <a:lstStyle/>
          <a:p>
            <a:r>
              <a:rPr lang="en-US" dirty="0" err="1">
                <a:solidFill>
                  <a:srgbClr val="FFFFFF"/>
                </a:solidFill>
              </a:rPr>
              <a:t>TYDSBESTUUR</a:t>
            </a:r>
            <a:r>
              <a:rPr lang="en-US" dirty="0">
                <a:solidFill>
                  <a:srgbClr val="FFFFFF"/>
                </a:solidFill>
              </a:rPr>
              <a:t> IN </a:t>
            </a:r>
            <a:r>
              <a:rPr lang="en-US" dirty="0" err="1">
                <a:solidFill>
                  <a:srgbClr val="FFFFFF"/>
                </a:solidFill>
              </a:rPr>
              <a:t>PERSPEKTIEF</a:t>
            </a:r>
            <a:endParaRPr lang="en-US" dirty="0"/>
          </a:p>
        </p:txBody>
      </p:sp>
      <p:graphicFrame>
        <p:nvGraphicFramePr>
          <p:cNvPr id="5" name="Content Placeholder 2">
            <a:extLst>
              <a:ext uri="{FF2B5EF4-FFF2-40B4-BE49-F238E27FC236}">
                <a16:creationId xmlns:a16="http://schemas.microsoft.com/office/drawing/2014/main" id="{C0B81BFE-5AE1-DF2C-7C8C-6BA85103DFC8}"/>
              </a:ext>
            </a:extLst>
          </p:cNvPr>
          <p:cNvGraphicFramePr>
            <a:graphicFrameLocks noGrp="1"/>
          </p:cNvGraphicFramePr>
          <p:nvPr>
            <p:ph idx="1"/>
            <p:extLst>
              <p:ext uri="{D42A27DB-BD31-4B8C-83A1-F6EECF244321}">
                <p14:modId xmlns:p14="http://schemas.microsoft.com/office/powerpoint/2010/main" val="374963177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a:extLst>
              <a:ext uri="{FF2B5EF4-FFF2-40B4-BE49-F238E27FC236}">
                <a16:creationId xmlns:a16="http://schemas.microsoft.com/office/drawing/2014/main" id="{90ECCC1E-099B-BCBB-D796-6F480C5E235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2589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0539355"/>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499331-6367-4390-0234-C3141E521BD0}"/>
              </a:ext>
            </a:extLst>
          </p:cNvPr>
          <p:cNvSpPr>
            <a:spLocks noGrp="1"/>
          </p:cNvSpPr>
          <p:nvPr>
            <p:ph type="title"/>
          </p:nvPr>
        </p:nvSpPr>
        <p:spPr>
          <a:xfrm>
            <a:off x="838200" y="557188"/>
            <a:ext cx="10515600" cy="1133499"/>
          </a:xfrm>
        </p:spPr>
        <p:txBody>
          <a:bodyPr>
            <a:noAutofit/>
          </a:bodyPr>
          <a:lstStyle/>
          <a:p>
            <a:r>
              <a:rPr lang="en-US" sz="3600" dirty="0" err="1"/>
              <a:t>VOORDELE</a:t>
            </a:r>
            <a:r>
              <a:rPr lang="en-US" sz="3600" dirty="0"/>
              <a:t> VAN </a:t>
            </a:r>
            <a:r>
              <a:rPr lang="en-US" sz="3600" dirty="0" err="1"/>
              <a:t>EFFEKTIEWE</a:t>
            </a:r>
            <a:r>
              <a:rPr lang="en-US" sz="3600" dirty="0"/>
              <a:t> </a:t>
            </a:r>
            <a:r>
              <a:rPr lang="en-US" sz="3600" dirty="0" err="1"/>
              <a:t>TYDSBESTUUR</a:t>
            </a:r>
            <a:endParaRPr lang="en-US" sz="3600" dirty="0"/>
          </a:p>
        </p:txBody>
      </p:sp>
      <p:graphicFrame>
        <p:nvGraphicFramePr>
          <p:cNvPr id="5" name="Content Placeholder 2">
            <a:extLst>
              <a:ext uri="{FF2B5EF4-FFF2-40B4-BE49-F238E27FC236}">
                <a16:creationId xmlns:a16="http://schemas.microsoft.com/office/drawing/2014/main" id="{6A55F144-A8C2-2D90-0753-9D62A1CC6604}"/>
              </a:ext>
            </a:extLst>
          </p:cNvPr>
          <p:cNvGraphicFramePr>
            <a:graphicFrameLocks noGrp="1"/>
          </p:cNvGraphicFramePr>
          <p:nvPr>
            <p:ph idx="1"/>
            <p:extLst>
              <p:ext uri="{D42A27DB-BD31-4B8C-83A1-F6EECF244321}">
                <p14:modId xmlns:p14="http://schemas.microsoft.com/office/powerpoint/2010/main" val="2725568452"/>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E472AF93-5D1D-CF0D-AF5C-ED779E8001F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39541"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61995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D7A02-FFE5-B3E5-5200-242BA6D2EBA8}"/>
              </a:ext>
            </a:extLst>
          </p:cNvPr>
          <p:cNvSpPr>
            <a:spLocks noGrp="1"/>
          </p:cNvSpPr>
          <p:nvPr>
            <p:ph type="title"/>
          </p:nvPr>
        </p:nvSpPr>
        <p:spPr>
          <a:xfrm>
            <a:off x="8079978" y="741391"/>
            <a:ext cx="3369234" cy="1616203"/>
          </a:xfrm>
        </p:spPr>
        <p:txBody>
          <a:bodyPr anchor="b">
            <a:normAutofit/>
          </a:bodyPr>
          <a:lstStyle/>
          <a:p>
            <a:r>
              <a:rPr lang="nl-NL" sz="3200" b="1" dirty="0"/>
              <a:t>Hoe kan tydsbestuur jou help?</a:t>
            </a:r>
            <a:endParaRPr lang="en-US" sz="3200" b="1" dirty="0"/>
          </a:p>
        </p:txBody>
      </p:sp>
      <p:pic>
        <p:nvPicPr>
          <p:cNvPr id="9" name="Picture 8">
            <a:extLst>
              <a:ext uri="{FF2B5EF4-FFF2-40B4-BE49-F238E27FC236}">
                <a16:creationId xmlns:a16="http://schemas.microsoft.com/office/drawing/2014/main" id="{7FD9F536-0356-23E8-A155-65317E4E04D8}"/>
              </a:ext>
            </a:extLst>
          </p:cNvPr>
          <p:cNvPicPr>
            <a:picLocks noChangeAspect="1"/>
          </p:cNvPicPr>
          <p:nvPr/>
        </p:nvPicPr>
        <p:blipFill>
          <a:blip r:embed="rId3"/>
          <a:srcRect l="38846" r="-1" b="-1"/>
          <a:stretch>
            <a:fillRect/>
          </a:stretch>
        </p:blipFill>
        <p:spPr>
          <a:xfrm>
            <a:off x="20" y="10"/>
            <a:ext cx="7390243" cy="6857990"/>
          </a:xfrm>
          <a:prstGeom prst="rect">
            <a:avLst/>
          </a:prstGeom>
        </p:spPr>
      </p:pic>
      <p:sp>
        <p:nvSpPr>
          <p:cNvPr id="25" name="Rectangle 24">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879677" y="2347416"/>
            <a:ext cx="1630908" cy="7390262"/>
          </a:xfrm>
          <a:prstGeom prst="rect">
            <a:avLst/>
          </a:prstGeom>
          <a:gradFill>
            <a:gsLst>
              <a:gs pos="0">
                <a:schemeClr val="accent5"/>
              </a:gs>
              <a:gs pos="47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1919061" y="1919060"/>
            <a:ext cx="6854280" cy="3016159"/>
          </a:xfrm>
          <a:prstGeom prst="rect">
            <a:avLst/>
          </a:prstGeom>
          <a:gradFill flip="none" rotWithShape="1">
            <a:gsLst>
              <a:gs pos="0">
                <a:schemeClr val="accent5"/>
              </a:gs>
              <a:gs pos="47000">
                <a:schemeClr val="accent2">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29" name="Rectangle 28">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461657" y="4425055"/>
            <a:ext cx="2928605" cy="2432945"/>
          </a:xfrm>
          <a:prstGeom prst="rect">
            <a:avLst/>
          </a:prstGeom>
          <a:gradFill flip="none" rotWithShape="1">
            <a:gsLst>
              <a:gs pos="0">
                <a:schemeClr val="accent2"/>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3" name="Content Placeholder 2">
            <a:extLst>
              <a:ext uri="{FF2B5EF4-FFF2-40B4-BE49-F238E27FC236}">
                <a16:creationId xmlns:a16="http://schemas.microsoft.com/office/drawing/2014/main" id="{9736AA2C-C193-F0FC-0725-91790B1AE88D}"/>
              </a:ext>
            </a:extLst>
          </p:cNvPr>
          <p:cNvSpPr>
            <a:spLocks noGrp="1"/>
          </p:cNvSpPr>
          <p:nvPr>
            <p:ph idx="1"/>
          </p:nvPr>
        </p:nvSpPr>
        <p:spPr>
          <a:xfrm>
            <a:off x="8079978" y="2533476"/>
            <a:ext cx="3369234" cy="3447832"/>
          </a:xfrm>
        </p:spPr>
        <p:txBody>
          <a:bodyPr anchor="t">
            <a:normAutofit/>
          </a:bodyPr>
          <a:lstStyle/>
          <a:p>
            <a:pPr marL="0" indent="0" algn="ctr">
              <a:spcAft>
                <a:spcPts val="800"/>
              </a:spcAft>
              <a:buNone/>
            </a:pPr>
            <a:r>
              <a:rPr lang="en-ZA" dirty="0">
                <a:latin typeface="Calibri" panose="020F0502020204030204" pitchFamily="34" charset="0"/>
                <a:ea typeface="Aptos" panose="020B0004020202020204" pitchFamily="34" charset="0"/>
                <a:cs typeface="Times New Roman" panose="02020603050405020304" pitchFamily="18" charset="0"/>
              </a:rPr>
              <a:t>Kyk: </a:t>
            </a:r>
            <a:r>
              <a:rPr lang="en-ZA" b="1" i="1" dirty="0">
                <a:latin typeface="Calibri" panose="020F0502020204030204" pitchFamily="34" charset="0"/>
                <a:ea typeface="Aptos" panose="020B0004020202020204" pitchFamily="34" charset="0"/>
                <a:cs typeface="Times New Roman" panose="02020603050405020304" pitchFamily="18" charset="0"/>
              </a:rPr>
              <a:t>Time Management Hacks for Teens</a:t>
            </a:r>
            <a:endParaRPr lang="en-ZA" b="1" dirty="0">
              <a:effectLst/>
              <a:latin typeface="Aptos" panose="020B0004020202020204" pitchFamily="34" charset="0"/>
              <a:ea typeface="Aptos" panose="020B0004020202020204" pitchFamily="34" charset="0"/>
              <a:cs typeface="Times New Roman" panose="02020603050405020304" pitchFamily="18" charset="0"/>
            </a:endParaRPr>
          </a:p>
          <a:p>
            <a:pPr marL="0" indent="0" algn="ctr">
              <a:spcAft>
                <a:spcPts val="800"/>
              </a:spcAft>
              <a:buNone/>
            </a:pPr>
            <a:r>
              <a:rPr lang="en-ZA" u="sng" dirty="0">
                <a:latin typeface="Calibri" panose="020F0502020204030204" pitchFamily="34" charset="0"/>
                <a:ea typeface="Aptos" panose="020B0004020202020204" pitchFamily="34" charset="0"/>
                <a:cs typeface="Times New Roman" panose="02020603050405020304" pitchFamily="18" charset="0"/>
                <a:hlinkClick r:id="rId4"/>
              </a:rPr>
              <a:t>https://www.youtube.com/watch?v=js8AE4VXJow</a:t>
            </a:r>
            <a:r>
              <a:rPr lang="en-ZA" dirty="0">
                <a:latin typeface="Calibri" panose="020F0502020204030204" pitchFamily="34" charset="0"/>
                <a:ea typeface="Aptos" panose="020B0004020202020204" pitchFamily="34" charset="0"/>
                <a:cs typeface="Times New Roman" panose="02020603050405020304" pitchFamily="18" charset="0"/>
              </a:rPr>
              <a:t> </a:t>
            </a:r>
          </a:p>
          <a:p>
            <a:pPr marL="0" indent="0" algn="ctr">
              <a:spcAft>
                <a:spcPts val="800"/>
              </a:spcAft>
              <a:buNone/>
            </a:pPr>
            <a:r>
              <a:rPr lang="en-ZA" dirty="0">
                <a:latin typeface="Calibri" panose="020F0502020204030204" pitchFamily="34" charset="0"/>
                <a:ea typeface="Aptos" panose="020B0004020202020204" pitchFamily="34" charset="0"/>
                <a:cs typeface="Times New Roman" panose="02020603050405020304" pitchFamily="18" charset="0"/>
              </a:rPr>
              <a:t>(2 min 28 </a:t>
            </a:r>
            <a:r>
              <a:rPr lang="en-ZA" dirty="0" err="1">
                <a:latin typeface="Calibri" panose="020F0502020204030204" pitchFamily="34" charset="0"/>
                <a:ea typeface="Aptos" panose="020B0004020202020204" pitchFamily="34" charset="0"/>
                <a:cs typeface="Times New Roman" panose="02020603050405020304" pitchFamily="18" charset="0"/>
              </a:rPr>
              <a:t>sek</a:t>
            </a:r>
            <a:r>
              <a:rPr lang="en-ZA" dirty="0">
                <a:latin typeface="Calibri" panose="020F0502020204030204" pitchFamily="34" charset="0"/>
                <a:ea typeface="Aptos" panose="020B0004020202020204" pitchFamily="34" charset="0"/>
                <a:cs typeface="Times New Roman" panose="02020603050405020304" pitchFamily="18" charset="0"/>
              </a:rPr>
              <a:t>.) </a:t>
            </a:r>
            <a:endParaRPr lang="en-ZA" dirty="0">
              <a:effectLst/>
              <a:latin typeface="Aptos" panose="020B0004020202020204" pitchFamily="34" charset="0"/>
              <a:ea typeface="Aptos" panose="020B0004020202020204" pitchFamily="34" charset="0"/>
              <a:cs typeface="Times New Roman" panose="02020603050405020304" pitchFamily="18" charset="0"/>
            </a:endParaRPr>
          </a:p>
          <a:p>
            <a:endParaRPr lang="en-US" sz="2000" dirty="0"/>
          </a:p>
        </p:txBody>
      </p:sp>
      <p:pic>
        <p:nvPicPr>
          <p:cNvPr id="11" name="Picture 10">
            <a:extLst>
              <a:ext uri="{FF2B5EF4-FFF2-40B4-BE49-F238E27FC236}">
                <a16:creationId xmlns:a16="http://schemas.microsoft.com/office/drawing/2014/main" id="{57C42B2F-5041-9748-FFA8-828EAC9568E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89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43708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9" name="Rectangle 4108">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Free Teamwork Match photo and picture">
            <a:extLst>
              <a:ext uri="{FF2B5EF4-FFF2-40B4-BE49-F238E27FC236}">
                <a16:creationId xmlns:a16="http://schemas.microsoft.com/office/drawing/2014/main" id="{ECC238E8-1AE2-AAFF-2F26-AF77343F8D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5533" b="2"/>
          <a:stretch>
            <a:fillRect/>
          </a:stretch>
        </p:blipFill>
        <p:spPr bwMode="auto">
          <a:xfrm>
            <a:off x="2522358"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4110" name="Rectangle 4109">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3B849AB-415E-48C2-F753-3FDAA1824181}"/>
              </a:ext>
            </a:extLst>
          </p:cNvPr>
          <p:cNvSpPr>
            <a:spLocks noGrp="1"/>
          </p:cNvSpPr>
          <p:nvPr>
            <p:ph type="title"/>
          </p:nvPr>
        </p:nvSpPr>
        <p:spPr>
          <a:xfrm>
            <a:off x="952228" y="743447"/>
            <a:ext cx="3973385" cy="3692028"/>
          </a:xfrm>
          <a:noFill/>
        </p:spPr>
        <p:txBody>
          <a:bodyPr vert="horz" lIns="91440" tIns="45720" rIns="91440" bIns="45720" rtlCol="0" anchor="b">
            <a:normAutofit/>
          </a:bodyPr>
          <a:lstStyle/>
          <a:p>
            <a:r>
              <a:rPr lang="en-US" sz="5200" dirty="0" err="1"/>
              <a:t>AKTIWITEIT</a:t>
            </a:r>
            <a:r>
              <a:rPr lang="en-US" sz="5200" dirty="0"/>
              <a:t> IN PARE</a:t>
            </a:r>
          </a:p>
        </p:txBody>
      </p:sp>
      <p:pic>
        <p:nvPicPr>
          <p:cNvPr id="4" name="Picture 3">
            <a:extLst>
              <a:ext uri="{FF2B5EF4-FFF2-40B4-BE49-F238E27FC236}">
                <a16:creationId xmlns:a16="http://schemas.microsoft.com/office/drawing/2014/main" id="{6561AC7B-20B2-6BE4-4BD0-17217DE993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89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18758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C89609B3-850C-1BBF-7824-CA1EF9DEE13E}"/>
              </a:ext>
            </a:extLst>
          </p:cNvPr>
          <p:cNvSpPr>
            <a:spLocks noGrp="1"/>
          </p:cNvSpPr>
          <p:nvPr>
            <p:ph type="title"/>
          </p:nvPr>
        </p:nvSpPr>
        <p:spPr>
          <a:xfrm>
            <a:off x="466722" y="586855"/>
            <a:ext cx="3201366" cy="3387497"/>
          </a:xfrm>
        </p:spPr>
        <p:txBody>
          <a:bodyPr anchor="b">
            <a:normAutofit/>
          </a:bodyPr>
          <a:lstStyle/>
          <a:p>
            <a:pPr algn="r"/>
            <a:r>
              <a:rPr lang="en-US" sz="4000" dirty="0" err="1">
                <a:solidFill>
                  <a:srgbClr val="FFFFFF"/>
                </a:solidFill>
              </a:rPr>
              <a:t>KONSEP</a:t>
            </a:r>
            <a:r>
              <a:rPr lang="en-US" sz="4000" dirty="0">
                <a:solidFill>
                  <a:srgbClr val="FFFFFF"/>
                </a:solidFill>
              </a:rPr>
              <a:t> VAN </a:t>
            </a:r>
            <a:r>
              <a:rPr lang="en-US" sz="4000" dirty="0" err="1">
                <a:solidFill>
                  <a:srgbClr val="FFFFFF"/>
                </a:solidFill>
              </a:rPr>
              <a:t>TYD</a:t>
            </a:r>
            <a:endParaRPr lang="en-US" sz="4000" dirty="0">
              <a:solidFill>
                <a:srgbClr val="FFFFFF"/>
              </a:solidFill>
            </a:endParaRPr>
          </a:p>
        </p:txBody>
      </p:sp>
      <p:graphicFrame>
        <p:nvGraphicFramePr>
          <p:cNvPr id="22" name="Content Placeholder 2">
            <a:extLst>
              <a:ext uri="{FF2B5EF4-FFF2-40B4-BE49-F238E27FC236}">
                <a16:creationId xmlns:a16="http://schemas.microsoft.com/office/drawing/2014/main" id="{3F96A2AF-5AA4-B015-E838-BF7360289415}"/>
              </a:ext>
            </a:extLst>
          </p:cNvPr>
          <p:cNvGraphicFramePr>
            <a:graphicFrameLocks noGrp="1"/>
          </p:cNvGraphicFramePr>
          <p:nvPr>
            <p:ph idx="1"/>
          </p:nvPr>
        </p:nvGraphicFramePr>
        <p:xfrm>
          <a:off x="4810259" y="649480"/>
          <a:ext cx="6555347" cy="55460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EE569458-A234-2643-11B3-0AFA91405C0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39541"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990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215DB0-31C5-1D70-05A7-1B7B6BEF08D6}"/>
              </a:ext>
            </a:extLst>
          </p:cNvPr>
          <p:cNvSpPr>
            <a:spLocks noGrp="1"/>
          </p:cNvSpPr>
          <p:nvPr>
            <p:ph type="title"/>
          </p:nvPr>
        </p:nvSpPr>
        <p:spPr>
          <a:xfrm>
            <a:off x="6392583" y="501651"/>
            <a:ext cx="4434720" cy="1716255"/>
          </a:xfrm>
        </p:spPr>
        <p:txBody>
          <a:bodyPr vert="horz" lIns="91440" tIns="45720" rIns="91440" bIns="45720" rtlCol="0" anchor="b">
            <a:normAutofit/>
          </a:bodyPr>
          <a:lstStyle/>
          <a:p>
            <a:r>
              <a:rPr lang="en-US" sz="5600" kern="1200" dirty="0">
                <a:latin typeface="+mj-lt"/>
                <a:ea typeface="+mj-ea"/>
                <a:cs typeface="+mj-cs"/>
              </a:rPr>
              <a:t>Scenario-</a:t>
            </a:r>
            <a:r>
              <a:rPr lang="en-US" sz="5600" dirty="0" err="1"/>
              <a:t>Ondersoek</a:t>
            </a:r>
            <a:endParaRPr lang="en-US" sz="5600" kern="1200" dirty="0">
              <a:latin typeface="+mj-lt"/>
              <a:ea typeface="+mj-ea"/>
              <a:cs typeface="+mj-cs"/>
            </a:endParaRPr>
          </a:p>
        </p:txBody>
      </p:sp>
      <p:sp>
        <p:nvSpPr>
          <p:cNvPr id="33" name="Rectangle 32">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erson with her hands on her head&#10;&#10;AI-generated content may be incorrect.">
            <a:extLst>
              <a:ext uri="{FF2B5EF4-FFF2-40B4-BE49-F238E27FC236}">
                <a16:creationId xmlns:a16="http://schemas.microsoft.com/office/drawing/2014/main" id="{F64A950F-DB81-E397-DAD0-8326DE199D76}"/>
              </a:ext>
            </a:extLst>
          </p:cNvPr>
          <p:cNvPicPr>
            <a:picLocks noChangeAspect="1"/>
          </p:cNvPicPr>
          <p:nvPr/>
        </p:nvPicPr>
        <p:blipFill>
          <a:blip r:embed="rId3">
            <a:extLst>
              <a:ext uri="{28A0092B-C50C-407E-A947-70E740481C1C}">
                <a14:useLocalDpi xmlns:a14="http://schemas.microsoft.com/office/drawing/2010/main" val="0"/>
              </a:ext>
            </a:extLst>
          </a:blip>
          <a:srcRect b="13629"/>
          <a:stretch>
            <a:fillRect/>
          </a:stretch>
        </p:blipFill>
        <p:spPr>
          <a:xfrm>
            <a:off x="279143" y="299508"/>
            <a:ext cx="5221625" cy="3010397"/>
          </a:xfrm>
          <a:prstGeom prst="rect">
            <a:avLst/>
          </a:prstGeom>
        </p:spPr>
      </p:pic>
      <p:pic>
        <p:nvPicPr>
          <p:cNvPr id="11" name="Picture 10" descr="A person sitting at a desk holding a pen&#10;&#10;AI-generated content may be incorrect.">
            <a:extLst>
              <a:ext uri="{FF2B5EF4-FFF2-40B4-BE49-F238E27FC236}">
                <a16:creationId xmlns:a16="http://schemas.microsoft.com/office/drawing/2014/main" id="{3AA59B5B-1B31-C0B5-2E8C-F03EBF3CCC69}"/>
              </a:ext>
            </a:extLst>
          </p:cNvPr>
          <p:cNvPicPr>
            <a:picLocks noChangeAspect="1"/>
          </p:cNvPicPr>
          <p:nvPr/>
        </p:nvPicPr>
        <p:blipFill>
          <a:blip r:embed="rId4">
            <a:extLst>
              <a:ext uri="{28A0092B-C50C-407E-A947-70E740481C1C}">
                <a14:useLocalDpi xmlns:a14="http://schemas.microsoft.com/office/drawing/2010/main" val="0"/>
              </a:ext>
            </a:extLst>
          </a:blip>
          <a:srcRect b="13629"/>
          <a:stretch>
            <a:fillRect/>
          </a:stretch>
        </p:blipFill>
        <p:spPr>
          <a:xfrm>
            <a:off x="279143" y="3548095"/>
            <a:ext cx="5221625" cy="3010397"/>
          </a:xfrm>
          <a:prstGeom prst="rect">
            <a:avLst/>
          </a:prstGeom>
        </p:spPr>
      </p:pic>
      <p:sp>
        <p:nvSpPr>
          <p:cNvPr id="3" name="Content Placeholder 2">
            <a:extLst>
              <a:ext uri="{FF2B5EF4-FFF2-40B4-BE49-F238E27FC236}">
                <a16:creationId xmlns:a16="http://schemas.microsoft.com/office/drawing/2014/main" id="{A3BDD055-D7F2-076C-9423-2B2BD6FA5760}"/>
              </a:ext>
            </a:extLst>
          </p:cNvPr>
          <p:cNvSpPr>
            <a:spLocks noGrp="1"/>
          </p:cNvSpPr>
          <p:nvPr>
            <p:ph idx="1"/>
          </p:nvPr>
        </p:nvSpPr>
        <p:spPr>
          <a:xfrm>
            <a:off x="6392583" y="2645922"/>
            <a:ext cx="4434721" cy="3710427"/>
          </a:xfrm>
        </p:spPr>
        <p:txBody>
          <a:bodyPr anchor="t">
            <a:normAutofit/>
          </a:bodyPr>
          <a:lstStyle/>
          <a:p>
            <a:r>
              <a:rPr lang="nl-NL" sz="2000" kern="0" dirty="0">
                <a:solidFill>
                  <a:schemeClr val="tx1">
                    <a:alpha val="80000"/>
                  </a:schemeClr>
                </a:solidFill>
                <a:latin typeface="Arial"/>
                <a:cs typeface="Arial"/>
                <a:sym typeface="Arial"/>
              </a:rPr>
              <a:t>Jou klas kry 'n opdrag en julle het een week om dit te voltooi.</a:t>
            </a:r>
            <a:r>
              <a:rPr lang="en-GB" sz="2000" kern="0" dirty="0">
                <a:solidFill>
                  <a:schemeClr val="tx1">
                    <a:alpha val="80000"/>
                  </a:schemeClr>
                </a:solidFill>
                <a:latin typeface="Arial"/>
                <a:cs typeface="Arial"/>
                <a:sym typeface="Arial"/>
              </a:rPr>
              <a:t>…</a:t>
            </a:r>
          </a:p>
          <a:p>
            <a:r>
              <a:rPr lang="nl-NL" sz="2000" kern="0" dirty="0">
                <a:solidFill>
                  <a:schemeClr val="tx1">
                    <a:alpha val="80000"/>
                  </a:schemeClr>
                </a:solidFill>
                <a:latin typeface="Arial"/>
                <a:cs typeface="Arial"/>
                <a:sym typeface="Arial"/>
              </a:rPr>
              <a:t>Kom ons ondersoek die werkgewoontes van twee verskillende leerders</a:t>
            </a:r>
          </a:p>
          <a:p>
            <a:pPr marL="0" indent="0">
              <a:buNone/>
            </a:pPr>
            <a:endParaRPr lang="af-ZA" sz="2000" dirty="0">
              <a:solidFill>
                <a:schemeClr val="tx1">
                  <a:alpha val="80000"/>
                </a:schemeClr>
              </a:solidFill>
            </a:endParaRPr>
          </a:p>
        </p:txBody>
      </p:sp>
      <p:cxnSp>
        <p:nvCxnSpPr>
          <p:cNvPr id="35" name="Straight Connector 34">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3893"/>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F8E22BA2-2AEF-B4A4-0411-0B8A559257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89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3632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0D662F-14F2-F467-03E1-2EE939E8BC64}"/>
              </a:ext>
            </a:extLst>
          </p:cNvPr>
          <p:cNvSpPr>
            <a:spLocks noGrp="1"/>
          </p:cNvSpPr>
          <p:nvPr>
            <p:ph type="title"/>
          </p:nvPr>
        </p:nvSpPr>
        <p:spPr>
          <a:xfrm>
            <a:off x="6392583" y="501651"/>
            <a:ext cx="4414848" cy="1716255"/>
          </a:xfrm>
        </p:spPr>
        <p:txBody>
          <a:bodyPr anchor="b">
            <a:normAutofit/>
          </a:bodyPr>
          <a:lstStyle/>
          <a:p>
            <a:r>
              <a:rPr lang="en-US" sz="5600" dirty="0" err="1"/>
              <a:t>LEERDER</a:t>
            </a:r>
            <a:r>
              <a:rPr lang="en-US" sz="5600" dirty="0"/>
              <a:t> A</a:t>
            </a:r>
          </a:p>
        </p:txBody>
      </p:sp>
      <p:sp>
        <p:nvSpPr>
          <p:cNvPr id="33" name="Rectangle 32">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erson with her hands on her head&#10;&#10;AI-generated content may be incorrect.">
            <a:extLst>
              <a:ext uri="{FF2B5EF4-FFF2-40B4-BE49-F238E27FC236}">
                <a16:creationId xmlns:a16="http://schemas.microsoft.com/office/drawing/2014/main" id="{41F42E5F-D5FF-E1AC-1882-CBFE8380E75F}"/>
              </a:ext>
            </a:extLst>
          </p:cNvPr>
          <p:cNvPicPr>
            <a:picLocks noChangeAspect="1"/>
          </p:cNvPicPr>
          <p:nvPr/>
        </p:nvPicPr>
        <p:blipFill>
          <a:blip r:embed="rId3">
            <a:extLst>
              <a:ext uri="{28A0092B-C50C-407E-A947-70E740481C1C}">
                <a14:useLocalDpi xmlns:a14="http://schemas.microsoft.com/office/drawing/2010/main" val="0"/>
              </a:ext>
            </a:extLst>
          </a:blip>
          <a:srcRect l="25531" r="18782"/>
          <a:stretch>
            <a:fillRect/>
          </a:stretch>
        </p:blipFill>
        <p:spPr>
          <a:xfrm>
            <a:off x="279143" y="299509"/>
            <a:ext cx="5221625" cy="6258983"/>
          </a:xfrm>
          <a:prstGeom prst="rect">
            <a:avLst/>
          </a:prstGeom>
        </p:spPr>
      </p:pic>
      <p:sp>
        <p:nvSpPr>
          <p:cNvPr id="4" name="Content Placeholder 3">
            <a:extLst>
              <a:ext uri="{FF2B5EF4-FFF2-40B4-BE49-F238E27FC236}">
                <a16:creationId xmlns:a16="http://schemas.microsoft.com/office/drawing/2014/main" id="{A7671FBB-4964-5D04-61CC-B303CE0A0542}"/>
              </a:ext>
            </a:extLst>
          </p:cNvPr>
          <p:cNvSpPr>
            <a:spLocks noGrp="1"/>
          </p:cNvSpPr>
          <p:nvPr>
            <p:ph idx="1"/>
          </p:nvPr>
        </p:nvSpPr>
        <p:spPr>
          <a:xfrm>
            <a:off x="6392583" y="2645922"/>
            <a:ext cx="4434721" cy="3710427"/>
          </a:xfrm>
        </p:spPr>
        <p:txBody>
          <a:bodyPr anchor="t">
            <a:normAutofit/>
          </a:bodyPr>
          <a:lstStyle/>
          <a:p>
            <a:pPr marL="0" indent="0">
              <a:buNone/>
            </a:pPr>
            <a:r>
              <a:rPr lang="en-US" sz="2400" kern="0" dirty="0" err="1">
                <a:solidFill>
                  <a:schemeClr val="tx1">
                    <a:alpha val="80000"/>
                  </a:schemeClr>
                </a:solidFill>
                <a:latin typeface="Arial"/>
                <a:cs typeface="Arial"/>
                <a:sym typeface="Arial"/>
              </a:rPr>
              <a:t>Leerder</a:t>
            </a:r>
            <a:r>
              <a:rPr lang="en-US" sz="2400" kern="0" dirty="0">
                <a:solidFill>
                  <a:schemeClr val="tx1">
                    <a:alpha val="80000"/>
                  </a:schemeClr>
                </a:solidFill>
                <a:latin typeface="Arial"/>
                <a:cs typeface="Arial"/>
                <a:sym typeface="Arial"/>
              </a:rPr>
              <a:t> A dink: </a:t>
            </a:r>
            <a:r>
              <a:rPr lang="nl-NL" sz="2400" kern="0" dirty="0">
                <a:solidFill>
                  <a:schemeClr val="tx1">
                    <a:alpha val="80000"/>
                  </a:schemeClr>
                </a:solidFill>
                <a:latin typeface="Arial"/>
                <a:cs typeface="Arial"/>
                <a:sym typeface="Arial"/>
              </a:rPr>
              <a:t>"Ek sal later daaraan werk wanneer ek tyd het.“ Die week gaan egter vinnig verby, en skielik is die sperdatum die volgende dag. Hulle skarrel om die taak betyds klaar te kry, maar diep binne weet hulle dit is nie hul beste werk nie.</a:t>
            </a:r>
          </a:p>
          <a:p>
            <a:pPr marL="0" indent="0">
              <a:buNone/>
            </a:pPr>
            <a:endParaRPr lang="af-ZA" sz="2000" dirty="0">
              <a:solidFill>
                <a:schemeClr val="tx1">
                  <a:alpha val="80000"/>
                </a:schemeClr>
              </a:solidFill>
            </a:endParaRPr>
          </a:p>
        </p:txBody>
      </p:sp>
      <p:cxnSp>
        <p:nvCxnSpPr>
          <p:cNvPr id="35" name="Straight Connector 34">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9272"/>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360BDFA5-A1E6-0673-211D-749093B729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89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62954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59D5C63-BDAD-6EFA-8B0B-367B7561AD56}"/>
              </a:ext>
            </a:extLst>
          </p:cNvPr>
          <p:cNvSpPr>
            <a:spLocks noGrp="1"/>
          </p:cNvSpPr>
          <p:nvPr>
            <p:ph type="title"/>
          </p:nvPr>
        </p:nvSpPr>
        <p:spPr>
          <a:xfrm>
            <a:off x="6392583" y="501651"/>
            <a:ext cx="4414848" cy="1716255"/>
          </a:xfrm>
        </p:spPr>
        <p:txBody>
          <a:bodyPr anchor="b">
            <a:normAutofit/>
          </a:bodyPr>
          <a:lstStyle/>
          <a:p>
            <a:r>
              <a:rPr lang="en-US" sz="5600" dirty="0" err="1"/>
              <a:t>LEERDER</a:t>
            </a:r>
            <a:r>
              <a:rPr lang="en-US" sz="5600" dirty="0"/>
              <a:t> B</a:t>
            </a:r>
          </a:p>
        </p:txBody>
      </p:sp>
      <p:sp>
        <p:nvSpPr>
          <p:cNvPr id="13" name="Rectangle 12">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53C00C0-1404-A839-0D19-F48181ECF66F}"/>
              </a:ext>
            </a:extLst>
          </p:cNvPr>
          <p:cNvPicPr>
            <a:picLocks noChangeAspect="1"/>
          </p:cNvPicPr>
          <p:nvPr/>
        </p:nvPicPr>
        <p:blipFill>
          <a:blip r:embed="rId3">
            <a:extLst>
              <a:ext uri="{28A0092B-C50C-407E-A947-70E740481C1C}">
                <a14:useLocalDpi xmlns:a14="http://schemas.microsoft.com/office/drawing/2010/main" val="0"/>
              </a:ext>
            </a:extLst>
          </a:blip>
          <a:srcRect l="20656" r="23657"/>
          <a:stretch>
            <a:fillRect/>
          </a:stretch>
        </p:blipFill>
        <p:spPr>
          <a:xfrm>
            <a:off x="279143" y="299509"/>
            <a:ext cx="5221625" cy="6258983"/>
          </a:xfrm>
          <a:prstGeom prst="rect">
            <a:avLst/>
          </a:prstGeom>
        </p:spPr>
      </p:pic>
      <p:sp>
        <p:nvSpPr>
          <p:cNvPr id="4" name="Content Placeholder 3">
            <a:extLst>
              <a:ext uri="{FF2B5EF4-FFF2-40B4-BE49-F238E27FC236}">
                <a16:creationId xmlns:a16="http://schemas.microsoft.com/office/drawing/2014/main" id="{BF1D53E3-CB6A-219D-69A3-CA3856277B9F}"/>
              </a:ext>
            </a:extLst>
          </p:cNvPr>
          <p:cNvSpPr>
            <a:spLocks noGrp="1"/>
          </p:cNvSpPr>
          <p:nvPr>
            <p:ph idx="1"/>
          </p:nvPr>
        </p:nvSpPr>
        <p:spPr>
          <a:xfrm>
            <a:off x="6392583" y="2645922"/>
            <a:ext cx="4434721" cy="3710427"/>
          </a:xfrm>
        </p:spPr>
        <p:txBody>
          <a:bodyPr anchor="t">
            <a:normAutofit lnSpcReduction="10000"/>
          </a:bodyPr>
          <a:lstStyle/>
          <a:p>
            <a:pPr marL="0" indent="0">
              <a:buNone/>
            </a:pPr>
            <a:r>
              <a:rPr lang="en-US" sz="2400" kern="0" dirty="0" err="1">
                <a:solidFill>
                  <a:schemeClr val="tx1">
                    <a:alpha val="80000"/>
                  </a:schemeClr>
                </a:solidFill>
                <a:latin typeface="Arial"/>
                <a:cs typeface="Arial"/>
                <a:sym typeface="Arial"/>
              </a:rPr>
              <a:t>Leerder</a:t>
            </a:r>
            <a:r>
              <a:rPr lang="en-US" sz="2400" kern="0" dirty="0">
                <a:solidFill>
                  <a:schemeClr val="tx1">
                    <a:alpha val="80000"/>
                  </a:schemeClr>
                </a:solidFill>
                <a:latin typeface="Arial"/>
                <a:cs typeface="Arial"/>
                <a:sym typeface="Arial"/>
              </a:rPr>
              <a:t> B </a:t>
            </a:r>
            <a:r>
              <a:rPr lang="nl-NL" sz="2400" kern="0" dirty="0">
                <a:solidFill>
                  <a:schemeClr val="tx1">
                    <a:alpha val="80000"/>
                  </a:schemeClr>
                </a:solidFill>
                <a:latin typeface="Arial"/>
                <a:cs typeface="Arial"/>
                <a:sym typeface="Arial"/>
              </a:rPr>
              <a:t>begin deur hul dagboek te gebruik, hul week vooruit te beplan en te besluit wanneer en hoe om die taak aan te pak. Hulle werk stap vir stap, voltooi die taak betyds, en het selfs tyd om hul werk na te gaan. Hulle voel selfversekerd en trots wanneer hulle dit inhandig, wetende dat hulle hul beste gelewer het.</a:t>
            </a:r>
          </a:p>
          <a:p>
            <a:pPr marL="0" indent="0">
              <a:buNone/>
            </a:pPr>
            <a:endParaRPr lang="af-ZA" sz="2000" dirty="0">
              <a:solidFill>
                <a:schemeClr val="tx1">
                  <a:alpha val="80000"/>
                </a:schemeClr>
              </a:solidFill>
            </a:endParaRPr>
          </a:p>
        </p:txBody>
      </p:sp>
      <p:cxnSp>
        <p:nvCxnSpPr>
          <p:cNvPr id="15" name="Straight Connector 14">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9272"/>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4E09F5B4-BC57-C0F5-2855-6220EC16AD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89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3192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6" name="Rectangle 1035">
            <a:extLst>
              <a:ext uri="{FF2B5EF4-FFF2-40B4-BE49-F238E27FC236}">
                <a16:creationId xmlns:a16="http://schemas.microsoft.com/office/drawing/2014/main" id="{1DF91F20-B96F-4F77-AC3E-2CDD3BAA10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8" name="Rectangle 1037">
            <a:extLst>
              <a:ext uri="{FF2B5EF4-FFF2-40B4-BE49-F238E27FC236}">
                <a16:creationId xmlns:a16="http://schemas.microsoft.com/office/drawing/2014/main" id="{C3D487F7-9050-4871-B351-34A72ADB29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4" y="-1"/>
            <a:ext cx="8111296"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F43C27DD-EF6A-4C48-9669-C2970E71A8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858281" y="-401562"/>
            <a:ext cx="6858004" cy="7661129"/>
          </a:xfrm>
          <a:prstGeom prst="rect">
            <a:avLst/>
          </a:prstGeom>
          <a:gradFill>
            <a:gsLst>
              <a:gs pos="0">
                <a:schemeClr val="accent1">
                  <a:alpha val="23000"/>
                </a:schemeClr>
              </a:gs>
              <a:gs pos="71000">
                <a:schemeClr val="accent1">
                  <a:lumMod val="50000"/>
                  <a:alpha val="0"/>
                </a:schemeClr>
              </a:gs>
              <a:gs pos="100000">
                <a:srgbClr val="000000">
                  <a:alpha val="0"/>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7" name="Rectangle 1036">
            <a:extLst>
              <a:ext uri="{FF2B5EF4-FFF2-40B4-BE49-F238E27FC236}">
                <a16:creationId xmlns:a16="http://schemas.microsoft.com/office/drawing/2014/main" id="{C84384FE-1C88-4CAA-8FB8-2313A3AE73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519" y="-1"/>
            <a:ext cx="8118331" cy="6858000"/>
          </a:xfrm>
          <a:prstGeom prst="rect">
            <a:avLst/>
          </a:prstGeom>
          <a:gradFill>
            <a:gsLst>
              <a:gs pos="14000">
                <a:schemeClr val="accent1">
                  <a:alpha val="0"/>
                </a:schemeClr>
              </a:gs>
              <a:gs pos="100000">
                <a:srgbClr val="000000">
                  <a:alpha val="82000"/>
                </a:srgb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9" name="Oval 1038">
            <a:extLst>
              <a:ext uri="{FF2B5EF4-FFF2-40B4-BE49-F238E27FC236}">
                <a16:creationId xmlns:a16="http://schemas.microsoft.com/office/drawing/2014/main" id="{87B6A113-58CD-406C-BCE4-6E1F1F2BE6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449520">
            <a:off x="2569700" y="983306"/>
            <a:ext cx="5005754" cy="5005754"/>
          </a:xfrm>
          <a:prstGeom prst="ellipse">
            <a:avLst/>
          </a:prstGeom>
          <a:gradFill>
            <a:gsLst>
              <a:gs pos="17000">
                <a:schemeClr val="accent1">
                  <a:lumMod val="75000"/>
                  <a:alpha val="0"/>
                </a:schemeClr>
              </a:gs>
              <a:gs pos="82000">
                <a:srgbClr val="000000">
                  <a:alpha val="24000"/>
                </a:srgbClr>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66CDEC5-60A7-F3CD-FDA2-66B0DE72401B}"/>
              </a:ext>
            </a:extLst>
          </p:cNvPr>
          <p:cNvSpPr>
            <a:spLocks noGrp="1"/>
          </p:cNvSpPr>
          <p:nvPr>
            <p:ph type="title"/>
          </p:nvPr>
        </p:nvSpPr>
        <p:spPr>
          <a:xfrm>
            <a:off x="1011948" y="857251"/>
            <a:ext cx="6219582" cy="3160113"/>
          </a:xfrm>
        </p:spPr>
        <p:txBody>
          <a:bodyPr vert="horz" lIns="91440" tIns="45720" rIns="91440" bIns="45720" rtlCol="0" anchor="b">
            <a:normAutofit/>
          </a:bodyPr>
          <a:lstStyle/>
          <a:p>
            <a:r>
              <a:rPr lang="nl-NL" sz="4800" dirty="0">
                <a:solidFill>
                  <a:srgbClr val="FFFFFF"/>
                </a:solidFill>
              </a:rPr>
              <a:t>Watter leerder is meer effektief? Waarom?</a:t>
            </a:r>
            <a:endParaRPr lang="en-US" sz="4800" kern="1200" dirty="0">
              <a:solidFill>
                <a:srgbClr val="FFFFFF"/>
              </a:solidFill>
              <a:latin typeface="+mj-lt"/>
              <a:ea typeface="+mj-ea"/>
              <a:cs typeface="+mj-cs"/>
            </a:endParaRPr>
          </a:p>
        </p:txBody>
      </p:sp>
      <p:sp>
        <p:nvSpPr>
          <p:cNvPr id="1041" name="Rectangle 1040">
            <a:extLst>
              <a:ext uri="{FF2B5EF4-FFF2-40B4-BE49-F238E27FC236}">
                <a16:creationId xmlns:a16="http://schemas.microsoft.com/office/drawing/2014/main" id="{05A1AA86-B7E6-4C02-AA34-F1A25CD4CC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518" y="4354178"/>
            <a:ext cx="8118330" cy="2503817"/>
          </a:xfrm>
          <a:prstGeom prst="rect">
            <a:avLst/>
          </a:prstGeom>
          <a:gradFill>
            <a:gsLst>
              <a:gs pos="0">
                <a:schemeClr val="accent1">
                  <a:lumMod val="75000"/>
                  <a:alpha val="33000"/>
                </a:schemeClr>
              </a:gs>
              <a:gs pos="83000">
                <a:srgbClr val="000000">
                  <a:alpha val="21000"/>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6" name="Picture 2" descr="Free question questions question mark vector">
            <a:extLst>
              <a:ext uri="{FF2B5EF4-FFF2-40B4-BE49-F238E27FC236}">
                <a16:creationId xmlns:a16="http://schemas.microsoft.com/office/drawing/2014/main" id="{C57246B4-89DA-A9E0-41CC-96A827A7FF3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661990" y="457200"/>
            <a:ext cx="2971800" cy="59436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CF5B5501-F486-82C1-9EB2-8C87D0B3B6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89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63959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057" name="Rectangle 2056">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Free The Eleventh Hour Time To Rethink photo and picture">
            <a:extLst>
              <a:ext uri="{FF2B5EF4-FFF2-40B4-BE49-F238E27FC236}">
                <a16:creationId xmlns:a16="http://schemas.microsoft.com/office/drawing/2014/main" id="{8975366F-1E74-F369-E02A-AAAF0D60C187}"/>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t="9389" b="5384"/>
          <a:stretch>
            <a:fillRect/>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CB9D6D2-A6FC-BFA0-4395-10C7573DE4A0}"/>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sz="6000" dirty="0">
                <a:solidFill>
                  <a:srgbClr val="FFFFFF"/>
                </a:solidFill>
              </a:rPr>
              <a:t>DIE ANTWOORD?</a:t>
            </a:r>
          </a:p>
        </p:txBody>
      </p:sp>
      <p:sp>
        <p:nvSpPr>
          <p:cNvPr id="3" name="Content Placeholder 2">
            <a:extLst>
              <a:ext uri="{FF2B5EF4-FFF2-40B4-BE49-F238E27FC236}">
                <a16:creationId xmlns:a16="http://schemas.microsoft.com/office/drawing/2014/main" id="{ED772280-9A8E-BDC9-1DBB-DE95FB559619}"/>
              </a:ext>
            </a:extLst>
          </p:cNvPr>
          <p:cNvSpPr>
            <a:spLocks noGrp="1"/>
          </p:cNvSpPr>
          <p:nvPr>
            <p:ph idx="1"/>
          </p:nvPr>
        </p:nvSpPr>
        <p:spPr>
          <a:xfrm>
            <a:off x="1524000" y="4159404"/>
            <a:ext cx="9144000" cy="1098395"/>
          </a:xfrm>
        </p:spPr>
        <p:txBody>
          <a:bodyPr vert="horz" lIns="91440" tIns="45720" rIns="91440" bIns="45720" rtlCol="0">
            <a:normAutofit/>
          </a:bodyPr>
          <a:lstStyle/>
          <a:p>
            <a:pPr marL="0" indent="0" algn="ctr">
              <a:buNone/>
            </a:pPr>
            <a:r>
              <a:rPr lang="en-US" sz="3600" b="1" dirty="0" err="1">
                <a:solidFill>
                  <a:srgbClr val="FFFFFF"/>
                </a:solidFill>
              </a:rPr>
              <a:t>GOEIE</a:t>
            </a:r>
            <a:r>
              <a:rPr lang="en-US" sz="3600" b="1" dirty="0">
                <a:solidFill>
                  <a:srgbClr val="FFFFFF"/>
                </a:solidFill>
              </a:rPr>
              <a:t> </a:t>
            </a:r>
            <a:r>
              <a:rPr lang="en-US" sz="3600" b="1" dirty="0" err="1">
                <a:solidFill>
                  <a:srgbClr val="FFFFFF"/>
                </a:solidFill>
              </a:rPr>
              <a:t>TYDSBESTUUR</a:t>
            </a:r>
            <a:endParaRPr lang="en-US" sz="3600" b="1" dirty="0">
              <a:solidFill>
                <a:srgbClr val="FFFFFF"/>
              </a:solidFill>
            </a:endParaRPr>
          </a:p>
        </p:txBody>
      </p:sp>
      <p:pic>
        <p:nvPicPr>
          <p:cNvPr id="5" name="Picture 4">
            <a:extLst>
              <a:ext uri="{FF2B5EF4-FFF2-40B4-BE49-F238E27FC236}">
                <a16:creationId xmlns:a16="http://schemas.microsoft.com/office/drawing/2014/main" id="{BF38361C-9CA9-14D0-E757-95C606A92E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89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0016267"/>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B4D4B890-DD52-160F-B4E0-A8C912A027D8}"/>
              </a:ext>
            </a:extLst>
          </p:cNvPr>
          <p:cNvSpPr>
            <a:spLocks noGrp="1"/>
          </p:cNvSpPr>
          <p:nvPr>
            <p:ph type="title"/>
          </p:nvPr>
        </p:nvSpPr>
        <p:spPr>
          <a:xfrm>
            <a:off x="8643193" y="473724"/>
            <a:ext cx="3368722" cy="1655483"/>
          </a:xfrm>
        </p:spPr>
        <p:txBody>
          <a:bodyPr anchor="b">
            <a:normAutofit/>
          </a:bodyPr>
          <a:lstStyle/>
          <a:p>
            <a:r>
              <a:rPr lang="en-US" sz="3700" dirty="0" err="1"/>
              <a:t>TYDSBESTUUR</a:t>
            </a:r>
            <a:endParaRPr lang="en-US" sz="3700" dirty="0"/>
          </a:p>
        </p:txBody>
      </p:sp>
      <p:pic>
        <p:nvPicPr>
          <p:cNvPr id="4098" name="Picture 2" descr="Time and business management target, Time reduce concept, Business Woman show virtual clock in hand, Business plan and target of work, Planning for increased efficiency, finance, Strategic, Cost down Time and business management target, Time reduce concept, Business Woman show virtual clock in hand, Business plan and target of work, Planning for increased efficiency, finance, Strategic, Cost down time management stock pictures, royalty-free photos &amp; images">
            <a:extLst>
              <a:ext uri="{FF2B5EF4-FFF2-40B4-BE49-F238E27FC236}">
                <a16:creationId xmlns:a16="http://schemas.microsoft.com/office/drawing/2014/main" id="{004BD509-2414-7719-FC63-D17F0B5410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7528" r="7941" b="-1"/>
          <a:stretch>
            <a:fillRect/>
          </a:stretch>
        </p:blipFill>
        <p:spPr bwMode="auto">
          <a:xfrm>
            <a:off x="20" y="431"/>
            <a:ext cx="8115280" cy="6408311"/>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E9698B54-A4A9-B1BD-B792-C16F66EE84C7}"/>
              </a:ext>
            </a:extLst>
          </p:cNvPr>
          <p:cNvSpPr>
            <a:spLocks noGrp="1"/>
          </p:cNvSpPr>
          <p:nvPr>
            <p:ph idx="1"/>
          </p:nvPr>
        </p:nvSpPr>
        <p:spPr>
          <a:xfrm>
            <a:off x="8643193" y="2418408"/>
            <a:ext cx="3091607" cy="3540265"/>
          </a:xfrm>
        </p:spPr>
        <p:txBody>
          <a:bodyPr>
            <a:normAutofit/>
          </a:bodyPr>
          <a:lstStyle/>
          <a:p>
            <a:pPr marL="0" indent="0">
              <a:buNone/>
            </a:pPr>
            <a:r>
              <a:rPr lang="nl-NL" altLang="en-US" sz="2400" dirty="0">
                <a:latin typeface="Bangers" pitchFamily="2" charset="0"/>
                <a:ea typeface="Calibri" panose="020F0502020204030204" pitchFamily="34" charset="0"/>
                <a:cs typeface="Arial" panose="020B0604020202020204" pitchFamily="34" charset="0"/>
              </a:rPr>
              <a:t>Die proses om jou tyd te organiseer en te beplan hoe om tyd tussen verskillende aktiwiteite te verdeel.</a:t>
            </a:r>
            <a:endParaRPr lang="en-US" sz="2400" dirty="0"/>
          </a:p>
        </p:txBody>
      </p:sp>
      <p:sp>
        <p:nvSpPr>
          <p:cNvPr id="4105" name="Rectangle 4104">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107" name="Rectangle 4106">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Picture 3">
            <a:extLst>
              <a:ext uri="{FF2B5EF4-FFF2-40B4-BE49-F238E27FC236}">
                <a16:creationId xmlns:a16="http://schemas.microsoft.com/office/drawing/2014/main" id="{6EE4D32C-35F0-13B0-2F87-DFA19E882A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9541"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362023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122" name="Picture 2" descr="Free Time Time Management illustration and picture">
            <a:extLst>
              <a:ext uri="{FF2B5EF4-FFF2-40B4-BE49-F238E27FC236}">
                <a16:creationId xmlns:a16="http://schemas.microsoft.com/office/drawing/2014/main" id="{9D739485-08EF-8273-DD55-7D01C245D26F}"/>
              </a:ext>
            </a:extLst>
          </p:cNvPr>
          <p:cNvPicPr>
            <a:picLocks noChangeAspect="1" noChangeArrowheads="1"/>
          </p:cNvPicPr>
          <p:nvPr/>
        </p:nvPicPr>
        <p:blipFill>
          <a:blip r:embed="rId3">
            <a:duotone>
              <a:prstClr val="black"/>
              <a:schemeClr val="tx2">
                <a:tint val="45000"/>
                <a:satMod val="400000"/>
              </a:schemeClr>
            </a:duotone>
            <a:alphaModFix amt="25000"/>
            <a:extLst>
              <a:ext uri="{28A0092B-C50C-407E-A947-70E740481C1C}">
                <a14:useLocalDpi xmlns:a14="http://schemas.microsoft.com/office/drawing/2010/main" val="0"/>
              </a:ext>
            </a:extLst>
          </a:blip>
          <a:srcRect b="15730"/>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80F7948-FC8C-9908-8AE9-4442A6714871}"/>
              </a:ext>
            </a:extLst>
          </p:cNvPr>
          <p:cNvSpPr>
            <a:spLocks noGrp="1"/>
          </p:cNvSpPr>
          <p:nvPr>
            <p:ph type="title"/>
          </p:nvPr>
        </p:nvSpPr>
        <p:spPr>
          <a:xfrm>
            <a:off x="838200" y="365125"/>
            <a:ext cx="10515600" cy="1325563"/>
          </a:xfrm>
        </p:spPr>
        <p:txBody>
          <a:bodyPr>
            <a:normAutofit/>
          </a:bodyPr>
          <a:lstStyle/>
          <a:p>
            <a:r>
              <a:rPr lang="en-US" dirty="0" err="1"/>
              <a:t>TYDSBESTUURSVAARDIGHEDE</a:t>
            </a:r>
            <a:endParaRPr lang="en-US" dirty="0"/>
          </a:p>
        </p:txBody>
      </p:sp>
      <p:graphicFrame>
        <p:nvGraphicFramePr>
          <p:cNvPr id="5131" name="Content Placeholder 2">
            <a:extLst>
              <a:ext uri="{FF2B5EF4-FFF2-40B4-BE49-F238E27FC236}">
                <a16:creationId xmlns:a16="http://schemas.microsoft.com/office/drawing/2014/main" id="{1A240A56-8EC5-A72C-BA48-9BE67D2DE428}"/>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a:extLst>
              <a:ext uri="{FF2B5EF4-FFF2-40B4-BE49-F238E27FC236}">
                <a16:creationId xmlns:a16="http://schemas.microsoft.com/office/drawing/2014/main" id="{A80554C2-2A04-DC63-67B2-42492B7CEA7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39541"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2511125"/>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4d1c3f4d4a84b35ae0289c82f8c7bb22">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4dde253b2cf5b676b8c81b6ed6901eb9"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902E5D-A97E-4B33-A8A2-092A87D3C2CD}">
  <ds:schemaRefs>
    <ds:schemaRef ds:uri="http://schemas.microsoft.com/sharepoint/v3/contenttype/forms"/>
  </ds:schemaRefs>
</ds:datastoreItem>
</file>

<file path=customXml/itemProps2.xml><?xml version="1.0" encoding="utf-8"?>
<ds:datastoreItem xmlns:ds="http://schemas.openxmlformats.org/officeDocument/2006/customXml" ds:itemID="{11720A2E-A95F-4FF9-A5BC-C789A945EEB7}">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3.xml><?xml version="1.0" encoding="utf-8"?>
<ds:datastoreItem xmlns:ds="http://schemas.openxmlformats.org/officeDocument/2006/customXml" ds:itemID="{62BAB1B0-1D52-4D55-883C-9CD06170DE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178</TotalTime>
  <Words>2560</Words>
  <Application>Microsoft Office PowerPoint</Application>
  <PresentationFormat>Widescreen</PresentationFormat>
  <Paragraphs>144</Paragraphs>
  <Slides>14</Slides>
  <Notes>14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14</vt:i4>
      </vt:variant>
    </vt:vector>
  </HeadingPairs>
  <TitlesOfParts>
    <vt:vector size="21" baseType="lpstr">
      <vt:lpstr>Aptos</vt:lpstr>
      <vt:lpstr>Aptos Display</vt:lpstr>
      <vt:lpstr>Arial</vt:lpstr>
      <vt:lpstr>Bangers</vt:lpstr>
      <vt:lpstr>Calibri</vt:lpstr>
      <vt:lpstr>Office Theme</vt:lpstr>
      <vt:lpstr>1_Office Theme</vt:lpstr>
      <vt:lpstr>LES 1: TYDSBESTUUR</vt:lpstr>
      <vt:lpstr>KONSEP VAN TYD</vt:lpstr>
      <vt:lpstr>Scenario-Ondersoek</vt:lpstr>
      <vt:lpstr>LEERDER A</vt:lpstr>
      <vt:lpstr>LEERDER B</vt:lpstr>
      <vt:lpstr>Watter leerder is meer effektief? Waarom?</vt:lpstr>
      <vt:lpstr>DIE ANTWOORD?</vt:lpstr>
      <vt:lpstr>TYDSBESTUUR</vt:lpstr>
      <vt:lpstr>TYDSBESTUURSVAARDIGHEDE</vt:lpstr>
      <vt:lpstr>TYDSBESTUURSVAARDIGHEDE SLUIT IN:</vt:lpstr>
      <vt:lpstr>TYDSBESTUUR IN PERSPEKTIEF</vt:lpstr>
      <vt:lpstr>VOORDELE VAN EFFEKTIEWE TYDSBESTUUR</vt:lpstr>
      <vt:lpstr>Hoe kan tydsbestuur jou help?</vt:lpstr>
      <vt:lpstr>AKTIWITEIT IN PARE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Mimi Coetzee</dc:creator>
  <cp:lastModifiedBy>Megan Botes</cp:lastModifiedBy>
  <cp:revision>3</cp:revision>
  <dcterms:created xsi:type="dcterms:W3CDTF">2025-08-21T07:03:01Z</dcterms:created>
  <dcterms:modified xsi:type="dcterms:W3CDTF">2025-10-28T13:35:59Z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