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7"/>
  </p:notesMasterIdLst>
  <p:sldIdLst>
    <p:sldId id="267" r:id="rId6"/>
    <p:sldId id="257" r:id="rId7"/>
    <p:sldId id="258" r:id="rId8"/>
    <p:sldId id="259" r:id="rId9"/>
    <p:sldId id="268" r:id="rId10"/>
    <p:sldId id="261" r:id="rId11"/>
    <p:sldId id="262" r:id="rId12"/>
    <p:sldId id="263" r:id="rId13"/>
    <p:sldId id="264"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997C2-0E1D-4FA0-AA39-FBDC61968793}" v="49" dt="2025-10-28T15:46:43.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549" autoAdjust="0"/>
  </p:normalViewPr>
  <p:slideViewPr>
    <p:cSldViewPr snapToGrid="0">
      <p:cViewPr varScale="1">
        <p:scale>
          <a:sx n="46" d="100"/>
          <a:sy n="46" d="100"/>
        </p:scale>
        <p:origin x="5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undo custSel addSld delSld modSld">
      <pc:chgData name="Megan Botes" userId="70568131-745a-489b-b4fe-9e78c579dd6d" providerId="ADAL" clId="{E3DEF142-CC7A-44CA-B5B4-48BABF1A3E75}" dt="2025-10-28T15:46:30.342" v="317" actId="47"/>
      <pc:docMkLst>
        <pc:docMk/>
      </pc:docMkLst>
      <pc:sldChg chg="modSp mod modAnim">
        <pc:chgData name="Megan Botes" userId="70568131-745a-489b-b4fe-9e78c579dd6d" providerId="ADAL" clId="{E3DEF142-CC7A-44CA-B5B4-48BABF1A3E75}" dt="2025-10-28T15:39:49.810" v="222" actId="404"/>
        <pc:sldMkLst>
          <pc:docMk/>
          <pc:sldMk cId="1976585934" sldId="257"/>
        </pc:sldMkLst>
        <pc:spChg chg="mod">
          <ac:chgData name="Megan Botes" userId="70568131-745a-489b-b4fe-9e78c579dd6d" providerId="ADAL" clId="{E3DEF142-CC7A-44CA-B5B4-48BABF1A3E75}" dt="2025-10-28T15:39:14.164" v="211"/>
          <ac:spMkLst>
            <pc:docMk/>
            <pc:sldMk cId="1976585934" sldId="257"/>
            <ac:spMk id="2" creationId="{D2BC3986-BA6B-F307-A234-CA0E573DA54F}"/>
          </ac:spMkLst>
        </pc:spChg>
        <pc:graphicFrameChg chg="mod modGraphic">
          <ac:chgData name="Megan Botes" userId="70568131-745a-489b-b4fe-9e78c579dd6d" providerId="ADAL" clId="{E3DEF142-CC7A-44CA-B5B4-48BABF1A3E75}" dt="2025-10-28T15:39:49.810" v="222" actId="404"/>
          <ac:graphicFrameMkLst>
            <pc:docMk/>
            <pc:sldMk cId="1976585934" sldId="257"/>
            <ac:graphicFrameMk id="6" creationId="{0B6E5B0C-A240-2AAE-2089-57EEA4CE5E90}"/>
          </ac:graphicFrameMkLst>
        </pc:graphicFrameChg>
      </pc:sldChg>
      <pc:sldChg chg="addSp delSp modSp mod">
        <pc:chgData name="Megan Botes" userId="70568131-745a-489b-b4fe-9e78c579dd6d" providerId="ADAL" clId="{E3DEF142-CC7A-44CA-B5B4-48BABF1A3E75}" dt="2025-10-28T15:40:18.420" v="229" actId="20577"/>
        <pc:sldMkLst>
          <pc:docMk/>
          <pc:sldMk cId="213327590" sldId="258"/>
        </pc:sldMkLst>
        <pc:spChg chg="mod">
          <ac:chgData name="Megan Botes" userId="70568131-745a-489b-b4fe-9e78c579dd6d" providerId="ADAL" clId="{E3DEF142-CC7A-44CA-B5B4-48BABF1A3E75}" dt="2025-10-28T15:40:09.559" v="223"/>
          <ac:spMkLst>
            <pc:docMk/>
            <pc:sldMk cId="213327590" sldId="258"/>
            <ac:spMk id="2" creationId="{7FD6FC9A-399B-BF5B-45AD-8BE942380667}"/>
          </ac:spMkLst>
        </pc:spChg>
        <pc:spChg chg="mod">
          <ac:chgData name="Megan Botes" userId="70568131-745a-489b-b4fe-9e78c579dd6d" providerId="ADAL" clId="{E3DEF142-CC7A-44CA-B5B4-48BABF1A3E75}" dt="2025-10-28T15:40:18.420" v="229" actId="20577"/>
          <ac:spMkLst>
            <pc:docMk/>
            <pc:sldMk cId="213327590" sldId="258"/>
            <ac:spMk id="3" creationId="{7C286B75-2242-60D4-62E2-B058D940B721}"/>
          </ac:spMkLst>
        </pc:spChg>
        <pc:spChg chg="add">
          <ac:chgData name="Megan Botes" userId="70568131-745a-489b-b4fe-9e78c579dd6d" providerId="ADAL" clId="{E3DEF142-CC7A-44CA-B5B4-48BABF1A3E75}" dt="2025-10-23T15:12:15.484" v="27" actId="26606"/>
          <ac:spMkLst>
            <pc:docMk/>
            <pc:sldMk cId="213327590" sldId="258"/>
            <ac:spMk id="1035" creationId="{56688E73-49B9-4052-A836-D248C825D70D}"/>
          </ac:spMkLst>
        </pc:spChg>
        <pc:spChg chg="add">
          <ac:chgData name="Megan Botes" userId="70568131-745a-489b-b4fe-9e78c579dd6d" providerId="ADAL" clId="{E3DEF142-CC7A-44CA-B5B4-48BABF1A3E75}" dt="2025-10-23T15:12:15.484" v="27" actId="26606"/>
          <ac:spMkLst>
            <pc:docMk/>
            <pc:sldMk cId="213327590" sldId="258"/>
            <ac:spMk id="1036" creationId="{5B6AEE0C-07FE-4154-BC7C-2F20530BC556}"/>
          </ac:spMkLst>
        </pc:spChg>
        <pc:picChg chg="mod">
          <ac:chgData name="Megan Botes" userId="70568131-745a-489b-b4fe-9e78c579dd6d" providerId="ADAL" clId="{E3DEF142-CC7A-44CA-B5B4-48BABF1A3E75}" dt="2025-10-23T15:12:35.633" v="28" actId="27614"/>
          <ac:picMkLst>
            <pc:docMk/>
            <pc:sldMk cId="213327590" sldId="258"/>
            <ac:picMk id="4" creationId="{9EE14332-0D95-7FA8-EBDE-F1F4CE7F1CAB}"/>
          </ac:picMkLst>
        </pc:picChg>
        <pc:picChg chg="add mod ord">
          <ac:chgData name="Megan Botes" userId="70568131-745a-489b-b4fe-9e78c579dd6d" providerId="ADAL" clId="{E3DEF142-CC7A-44CA-B5B4-48BABF1A3E75}" dt="2025-10-23T15:12:15.484" v="27" actId="26606"/>
          <ac:picMkLst>
            <pc:docMk/>
            <pc:sldMk cId="213327590" sldId="258"/>
            <ac:picMk id="1026" creationId="{455CF53F-D9DB-3783-E8F7-04DE0A670FD8}"/>
          </ac:picMkLst>
        </pc:picChg>
      </pc:sldChg>
      <pc:sldChg chg="addSp delSp modSp mod">
        <pc:chgData name="Megan Botes" userId="70568131-745a-489b-b4fe-9e78c579dd6d" providerId="ADAL" clId="{E3DEF142-CC7A-44CA-B5B4-48BABF1A3E75}" dt="2025-10-28T15:41:41.332" v="244" actId="20577"/>
        <pc:sldMkLst>
          <pc:docMk/>
          <pc:sldMk cId="1592437787" sldId="259"/>
        </pc:sldMkLst>
        <pc:spChg chg="mod">
          <ac:chgData name="Megan Botes" userId="70568131-745a-489b-b4fe-9e78c579dd6d" providerId="ADAL" clId="{E3DEF142-CC7A-44CA-B5B4-48BABF1A3E75}" dt="2025-10-28T15:40:34.809" v="230"/>
          <ac:spMkLst>
            <pc:docMk/>
            <pc:sldMk cId="1592437787" sldId="259"/>
            <ac:spMk id="2" creationId="{3F6E7E93-E13D-C0ED-8B3F-E8BF54AD9A1E}"/>
          </ac:spMkLst>
        </pc:spChg>
        <pc:spChg chg="add mod">
          <ac:chgData name="Megan Botes" userId="70568131-745a-489b-b4fe-9e78c579dd6d" providerId="ADAL" clId="{E3DEF142-CC7A-44CA-B5B4-48BABF1A3E75}" dt="2025-10-28T15:40:45.319" v="232"/>
          <ac:spMkLst>
            <pc:docMk/>
            <pc:sldMk cId="1592437787" sldId="259"/>
            <ac:spMk id="6" creationId="{2C21B0CD-B24A-7683-A901-A20980635A5D}"/>
          </ac:spMkLst>
        </pc:spChg>
        <pc:spChg chg="add mod">
          <ac:chgData name="Megan Botes" userId="70568131-745a-489b-b4fe-9e78c579dd6d" providerId="ADAL" clId="{E3DEF142-CC7A-44CA-B5B4-48BABF1A3E75}" dt="2025-10-28T15:41:41.332" v="244" actId="20577"/>
          <ac:spMkLst>
            <pc:docMk/>
            <pc:sldMk cId="1592437787" sldId="259"/>
            <ac:spMk id="7" creationId="{A2B88B4E-E25A-6359-0D73-3A828E1044A0}"/>
          </ac:spMkLst>
        </pc:spChg>
        <pc:spChg chg="add">
          <ac:chgData name="Megan Botes" userId="70568131-745a-489b-b4fe-9e78c579dd6d" providerId="ADAL" clId="{E3DEF142-CC7A-44CA-B5B4-48BABF1A3E75}" dt="2025-10-23T15:14:56.348" v="39" actId="26606"/>
          <ac:spMkLst>
            <pc:docMk/>
            <pc:sldMk cId="1592437787" sldId="259"/>
            <ac:spMk id="32" creationId="{F13C74B1-5B17-4795-BED0-7140497B445A}"/>
          </ac:spMkLst>
        </pc:spChg>
        <pc:spChg chg="add">
          <ac:chgData name="Megan Botes" userId="70568131-745a-489b-b4fe-9e78c579dd6d" providerId="ADAL" clId="{E3DEF142-CC7A-44CA-B5B4-48BABF1A3E75}" dt="2025-10-23T15:14:56.348" v="39" actId="26606"/>
          <ac:spMkLst>
            <pc:docMk/>
            <pc:sldMk cId="1592437787" sldId="259"/>
            <ac:spMk id="34" creationId="{D4974D33-8DC5-464E-8C6D-BE58F0669C17}"/>
          </ac:spMkLst>
        </pc:spChg>
        <pc:picChg chg="add mod ord">
          <ac:chgData name="Megan Botes" userId="70568131-745a-489b-b4fe-9e78c579dd6d" providerId="ADAL" clId="{E3DEF142-CC7A-44CA-B5B4-48BABF1A3E75}" dt="2025-10-23T15:14:56.348" v="39" actId="26606"/>
          <ac:picMkLst>
            <pc:docMk/>
            <pc:sldMk cId="1592437787" sldId="259"/>
            <ac:picMk id="5" creationId="{C9922580-00F8-7ED3-008E-5E831AF21CB9}"/>
          </ac:picMkLst>
        </pc:picChg>
        <pc:picChg chg="add mod">
          <ac:chgData name="Megan Botes" userId="70568131-745a-489b-b4fe-9e78c579dd6d" providerId="ADAL" clId="{E3DEF142-CC7A-44CA-B5B4-48BABF1A3E75}" dt="2025-10-23T15:28:46.830" v="203"/>
          <ac:picMkLst>
            <pc:docMk/>
            <pc:sldMk cId="1592437787" sldId="259"/>
            <ac:picMk id="8" creationId="{381AA737-EDAE-D40A-D231-8D31EF94C873}"/>
          </ac:picMkLst>
        </pc:picChg>
      </pc:sldChg>
      <pc:sldChg chg="addSp delSp modSp mod">
        <pc:chgData name="Megan Botes" userId="70568131-745a-489b-b4fe-9e78c579dd6d" providerId="ADAL" clId="{E3DEF142-CC7A-44CA-B5B4-48BABF1A3E75}" dt="2025-10-28T15:43:35.274" v="283" actId="20577"/>
        <pc:sldMkLst>
          <pc:docMk/>
          <pc:sldMk cId="445264187" sldId="261"/>
        </pc:sldMkLst>
        <pc:spChg chg="mod ord">
          <ac:chgData name="Megan Botes" userId="70568131-745a-489b-b4fe-9e78c579dd6d" providerId="ADAL" clId="{E3DEF142-CC7A-44CA-B5B4-48BABF1A3E75}" dt="2025-10-28T15:42:26.087" v="254"/>
          <ac:spMkLst>
            <pc:docMk/>
            <pc:sldMk cId="445264187" sldId="261"/>
            <ac:spMk id="2" creationId="{B634C8D5-38E4-7B87-1E58-73905DF31F85}"/>
          </ac:spMkLst>
        </pc:spChg>
        <pc:spChg chg="mod">
          <ac:chgData name="Megan Botes" userId="70568131-745a-489b-b4fe-9e78c579dd6d" providerId="ADAL" clId="{E3DEF142-CC7A-44CA-B5B4-48BABF1A3E75}" dt="2025-10-28T15:43:35.274" v="283" actId="20577"/>
          <ac:spMkLst>
            <pc:docMk/>
            <pc:sldMk cId="445264187" sldId="261"/>
            <ac:spMk id="3" creationId="{1C95F6E6-7A39-CFD0-A979-E83CF75B604E}"/>
          </ac:spMkLst>
        </pc:spChg>
        <pc:spChg chg="add del">
          <ac:chgData name="Megan Botes" userId="70568131-745a-489b-b4fe-9e78c579dd6d" providerId="ADAL" clId="{E3DEF142-CC7A-44CA-B5B4-48BABF1A3E75}" dt="2025-10-23T15:21:19.502" v="129" actId="26606"/>
          <ac:spMkLst>
            <pc:docMk/>
            <pc:sldMk cId="445264187" sldId="261"/>
            <ac:spMk id="54" creationId="{460B0EFB-53ED-4F35-B05D-F658EA021C65}"/>
          </ac:spMkLst>
        </pc:spChg>
        <pc:spChg chg="add del">
          <ac:chgData name="Megan Botes" userId="70568131-745a-489b-b4fe-9e78c579dd6d" providerId="ADAL" clId="{E3DEF142-CC7A-44CA-B5B4-48BABF1A3E75}" dt="2025-10-23T15:21:19.502" v="129" actId="26606"/>
          <ac:spMkLst>
            <pc:docMk/>
            <pc:sldMk cId="445264187" sldId="261"/>
            <ac:spMk id="56" creationId="{835EF3DD-7D43-4A27-8967-A92FD8CC9365}"/>
          </ac:spMkLst>
        </pc:spChg>
        <pc:picChg chg="mod">
          <ac:chgData name="Megan Botes" userId="70568131-745a-489b-b4fe-9e78c579dd6d" providerId="ADAL" clId="{E3DEF142-CC7A-44CA-B5B4-48BABF1A3E75}" dt="2025-10-23T15:18:34.194" v="75" actId="27614"/>
          <ac:picMkLst>
            <pc:docMk/>
            <pc:sldMk cId="445264187" sldId="261"/>
            <ac:picMk id="4" creationId="{7BE322E5-55D7-70FC-2D9D-54EA30B27968}"/>
          </ac:picMkLst>
        </pc:picChg>
        <pc:picChg chg="add mod ord">
          <ac:chgData name="Megan Botes" userId="70568131-745a-489b-b4fe-9e78c579dd6d" providerId="ADAL" clId="{E3DEF142-CC7A-44CA-B5B4-48BABF1A3E75}" dt="2025-10-23T15:20:24.883" v="106" actId="26606"/>
          <ac:picMkLst>
            <pc:docMk/>
            <pc:sldMk cId="445264187" sldId="261"/>
            <ac:picMk id="5" creationId="{A759D707-ED3C-E4E5-9AB1-2FB45D6B6962}"/>
          </ac:picMkLst>
        </pc:picChg>
      </pc:sldChg>
      <pc:sldChg chg="addSp delSp modSp mod">
        <pc:chgData name="Megan Botes" userId="70568131-745a-489b-b4fe-9e78c579dd6d" providerId="ADAL" clId="{E3DEF142-CC7A-44CA-B5B4-48BABF1A3E75}" dt="2025-10-28T15:44:01.884" v="287" actId="20577"/>
        <pc:sldMkLst>
          <pc:docMk/>
          <pc:sldMk cId="2536234642" sldId="262"/>
        </pc:sldMkLst>
        <pc:spChg chg="mod">
          <ac:chgData name="Megan Botes" userId="70568131-745a-489b-b4fe-9e78c579dd6d" providerId="ADAL" clId="{E3DEF142-CC7A-44CA-B5B4-48BABF1A3E75}" dt="2025-10-28T15:43:48.848" v="285" actId="27636"/>
          <ac:spMkLst>
            <pc:docMk/>
            <pc:sldMk cId="2536234642" sldId="262"/>
            <ac:spMk id="2" creationId="{D210C853-E58D-633E-11E2-5BE38F7A7F73}"/>
          </ac:spMkLst>
        </pc:spChg>
        <pc:spChg chg="add del">
          <ac:chgData name="Megan Botes" userId="70568131-745a-489b-b4fe-9e78c579dd6d" providerId="ADAL" clId="{E3DEF142-CC7A-44CA-B5B4-48BABF1A3E75}" dt="2025-10-23T15:22:01.649" v="136" actId="26606"/>
          <ac:spMkLst>
            <pc:docMk/>
            <pc:sldMk cId="2536234642" sldId="262"/>
            <ac:spMk id="27" creationId="{955A2079-FA98-4876-80F0-72364A7D2EA4}"/>
          </ac:spMkLst>
        </pc:spChg>
        <pc:graphicFrameChg chg="add mod modGraphic">
          <ac:chgData name="Megan Botes" userId="70568131-745a-489b-b4fe-9e78c579dd6d" providerId="ADAL" clId="{E3DEF142-CC7A-44CA-B5B4-48BABF1A3E75}" dt="2025-10-28T15:44:01.884" v="287" actId="20577"/>
          <ac:graphicFrameMkLst>
            <pc:docMk/>
            <pc:sldMk cId="2536234642" sldId="262"/>
            <ac:graphicFrameMk id="7" creationId="{752EA7B5-5264-BCB2-AC37-41FD4C7F41BA}"/>
          </ac:graphicFrameMkLst>
        </pc:graphicFrameChg>
      </pc:sldChg>
      <pc:sldChg chg="addSp delSp modSp mod setBg">
        <pc:chgData name="Megan Botes" userId="70568131-745a-489b-b4fe-9e78c579dd6d" providerId="ADAL" clId="{E3DEF142-CC7A-44CA-B5B4-48BABF1A3E75}" dt="2025-10-28T15:44:37.524" v="293" actId="20577"/>
        <pc:sldMkLst>
          <pc:docMk/>
          <pc:sldMk cId="3659802823" sldId="263"/>
        </pc:sldMkLst>
        <pc:spChg chg="mod">
          <ac:chgData name="Megan Botes" userId="70568131-745a-489b-b4fe-9e78c579dd6d" providerId="ADAL" clId="{E3DEF142-CC7A-44CA-B5B4-48BABF1A3E75}" dt="2025-10-28T15:44:37.524" v="293" actId="20577"/>
          <ac:spMkLst>
            <pc:docMk/>
            <pc:sldMk cId="3659802823" sldId="263"/>
            <ac:spMk id="2" creationId="{F9CC2E3B-1575-3566-D176-5701D4651EB9}"/>
          </ac:spMkLst>
        </pc:spChg>
        <pc:spChg chg="add">
          <ac:chgData name="Megan Botes" userId="70568131-745a-489b-b4fe-9e78c579dd6d" providerId="ADAL" clId="{E3DEF142-CC7A-44CA-B5B4-48BABF1A3E75}" dt="2025-10-23T15:24:53.180" v="168" actId="26606"/>
          <ac:spMkLst>
            <pc:docMk/>
            <pc:sldMk cId="3659802823" sldId="263"/>
            <ac:spMk id="31" creationId="{B4916930-E76E-4100-9DCF-4981566A372A}"/>
          </ac:spMkLst>
        </pc:spChg>
        <pc:picChg chg="add mod ord">
          <ac:chgData name="Megan Botes" userId="70568131-745a-489b-b4fe-9e78c579dd6d" providerId="ADAL" clId="{E3DEF142-CC7A-44CA-B5B4-48BABF1A3E75}" dt="2025-10-23T15:24:57.136" v="169" actId="27614"/>
          <ac:picMkLst>
            <pc:docMk/>
            <pc:sldMk cId="3659802823" sldId="263"/>
            <ac:picMk id="6" creationId="{6708FDE5-FCDE-288C-C2BC-8DB530825879}"/>
          </ac:picMkLst>
        </pc:picChg>
        <pc:picChg chg="add mod">
          <ac:chgData name="Megan Botes" userId="70568131-745a-489b-b4fe-9e78c579dd6d" providerId="ADAL" clId="{E3DEF142-CC7A-44CA-B5B4-48BABF1A3E75}" dt="2025-10-23T15:28:50.304" v="205"/>
          <ac:picMkLst>
            <pc:docMk/>
            <pc:sldMk cId="3659802823" sldId="263"/>
            <ac:picMk id="9" creationId="{F8C99A68-7B08-77C2-D352-35A6A7A2A80C}"/>
          </ac:picMkLst>
        </pc:picChg>
      </pc:sldChg>
      <pc:sldChg chg="addSp delSp modSp mod">
        <pc:chgData name="Megan Botes" userId="70568131-745a-489b-b4fe-9e78c579dd6d" providerId="ADAL" clId="{E3DEF142-CC7A-44CA-B5B4-48BABF1A3E75}" dt="2025-10-28T15:45:47.457" v="307"/>
        <pc:sldMkLst>
          <pc:docMk/>
          <pc:sldMk cId="1331036268" sldId="264"/>
        </pc:sldMkLst>
        <pc:spChg chg="mod">
          <ac:chgData name="Megan Botes" userId="70568131-745a-489b-b4fe-9e78c579dd6d" providerId="ADAL" clId="{E3DEF142-CC7A-44CA-B5B4-48BABF1A3E75}" dt="2025-10-28T15:44:54.695" v="295" actId="27636"/>
          <ac:spMkLst>
            <pc:docMk/>
            <pc:sldMk cId="1331036268" sldId="264"/>
            <ac:spMk id="2" creationId="{150E4810-0936-D6A7-88D8-E31DBF418B48}"/>
          </ac:spMkLst>
        </pc:spChg>
        <pc:spChg chg="add">
          <ac:chgData name="Megan Botes" userId="70568131-745a-489b-b4fe-9e78c579dd6d" providerId="ADAL" clId="{E3DEF142-CC7A-44CA-B5B4-48BABF1A3E75}" dt="2025-10-23T15:26:35.649" v="182" actId="26606"/>
          <ac:spMkLst>
            <pc:docMk/>
            <pc:sldMk cId="1331036268" sldId="264"/>
            <ac:spMk id="43" creationId="{A2679492-7988-4050-9056-542444452411}"/>
          </ac:spMkLst>
        </pc:spChg>
        <pc:spChg chg="add">
          <ac:chgData name="Megan Botes" userId="70568131-745a-489b-b4fe-9e78c579dd6d" providerId="ADAL" clId="{E3DEF142-CC7A-44CA-B5B4-48BABF1A3E75}" dt="2025-10-23T15:26:35.649" v="182" actId="26606"/>
          <ac:spMkLst>
            <pc:docMk/>
            <pc:sldMk cId="1331036268" sldId="264"/>
            <ac:spMk id="45" creationId="{B091B163-7D61-4891-ABCF-5C13D9C418D0}"/>
          </ac:spMkLst>
        </pc:spChg>
        <pc:graphicFrameChg chg="mod ord modGraphic">
          <ac:chgData name="Megan Botes" userId="70568131-745a-489b-b4fe-9e78c579dd6d" providerId="ADAL" clId="{E3DEF142-CC7A-44CA-B5B4-48BABF1A3E75}" dt="2025-10-28T15:45:47.457" v="307"/>
          <ac:graphicFrameMkLst>
            <pc:docMk/>
            <pc:sldMk cId="1331036268" sldId="264"/>
            <ac:graphicFrameMk id="6" creationId="{25E061D0-7142-0C7A-0465-167C79D20196}"/>
          </ac:graphicFrameMkLst>
        </pc:graphicFrameChg>
        <pc:picChg chg="add mod ord">
          <ac:chgData name="Megan Botes" userId="70568131-745a-489b-b4fe-9e78c579dd6d" providerId="ADAL" clId="{E3DEF142-CC7A-44CA-B5B4-48BABF1A3E75}" dt="2025-10-23T15:26:35.649" v="182" actId="26606"/>
          <ac:picMkLst>
            <pc:docMk/>
            <pc:sldMk cId="1331036268" sldId="264"/>
            <ac:picMk id="4" creationId="{A70D7C52-A12F-1CA7-CC9C-9DA3A7FCC13A}"/>
          </ac:picMkLst>
        </pc:picChg>
        <pc:picChg chg="add mod">
          <ac:chgData name="Megan Botes" userId="70568131-745a-489b-b4fe-9e78c579dd6d" providerId="ADAL" clId="{E3DEF142-CC7A-44CA-B5B4-48BABF1A3E75}" dt="2025-10-23T15:26:35.649" v="182" actId="26606"/>
          <ac:picMkLst>
            <pc:docMk/>
            <pc:sldMk cId="1331036268" sldId="264"/>
            <ac:picMk id="5" creationId="{12CF08FC-5581-1F98-995B-A93C120A4D61}"/>
          </ac:picMkLst>
        </pc:picChg>
        <pc:picChg chg="add mod">
          <ac:chgData name="Megan Botes" userId="70568131-745a-489b-b4fe-9e78c579dd6d" providerId="ADAL" clId="{E3DEF142-CC7A-44CA-B5B4-48BABF1A3E75}" dt="2025-10-23T15:28:51.285" v="206"/>
          <ac:picMkLst>
            <pc:docMk/>
            <pc:sldMk cId="1331036268" sldId="264"/>
            <ac:picMk id="7" creationId="{62045414-A4EC-1922-64BF-71F01F383655}"/>
          </ac:picMkLst>
        </pc:picChg>
        <pc:cxnChg chg="add">
          <ac:chgData name="Megan Botes" userId="70568131-745a-489b-b4fe-9e78c579dd6d" providerId="ADAL" clId="{E3DEF142-CC7A-44CA-B5B4-48BABF1A3E75}" dt="2025-10-23T15:26:35.649" v="182" actId="26606"/>
          <ac:cxnSpMkLst>
            <pc:docMk/>
            <pc:sldMk cId="1331036268" sldId="264"/>
            <ac:cxnSpMk id="47" creationId="{C49DA8F6-BCC1-4447-B54C-57856834B94B}"/>
          </ac:cxnSpMkLst>
        </pc:cxnChg>
      </pc:sldChg>
      <pc:sldChg chg="del">
        <pc:chgData name="Megan Botes" userId="70568131-745a-489b-b4fe-9e78c579dd6d" providerId="ADAL" clId="{E3DEF142-CC7A-44CA-B5B4-48BABF1A3E75}" dt="2025-10-28T15:46:15.979" v="312" actId="47"/>
        <pc:sldMkLst>
          <pc:docMk/>
          <pc:sldMk cId="3460990103" sldId="265"/>
        </pc:sldMkLst>
      </pc:sldChg>
      <pc:sldChg chg="del">
        <pc:chgData name="Megan Botes" userId="70568131-745a-489b-b4fe-9e78c579dd6d" providerId="ADAL" clId="{E3DEF142-CC7A-44CA-B5B4-48BABF1A3E75}" dt="2025-10-28T15:46:30.342" v="317" actId="47"/>
        <pc:sldMkLst>
          <pc:docMk/>
          <pc:sldMk cId="2719612123" sldId="266"/>
        </pc:sldMkLst>
      </pc:sldChg>
      <pc:sldChg chg="addSp delSp modSp mod">
        <pc:chgData name="Megan Botes" userId="70568131-745a-489b-b4fe-9e78c579dd6d" providerId="ADAL" clId="{E3DEF142-CC7A-44CA-B5B4-48BABF1A3E75}" dt="2025-10-28T15:38:57.337" v="210"/>
        <pc:sldMkLst>
          <pc:docMk/>
          <pc:sldMk cId="1855569677" sldId="267"/>
        </pc:sldMkLst>
        <pc:spChg chg="mod">
          <ac:chgData name="Megan Botes" userId="70568131-745a-489b-b4fe-9e78c579dd6d" providerId="ADAL" clId="{E3DEF142-CC7A-44CA-B5B4-48BABF1A3E75}" dt="2025-10-28T15:38:48.341" v="208"/>
          <ac:spMkLst>
            <pc:docMk/>
            <pc:sldMk cId="1855569677" sldId="267"/>
            <ac:spMk id="2" creationId="{A355D959-FB41-2954-36EA-D82E0D45D1F0}"/>
          </ac:spMkLst>
        </pc:spChg>
        <pc:spChg chg="mod">
          <ac:chgData name="Megan Botes" userId="70568131-745a-489b-b4fe-9e78c579dd6d" providerId="ADAL" clId="{E3DEF142-CC7A-44CA-B5B4-48BABF1A3E75}" dt="2025-10-28T15:38:57.337" v="210"/>
          <ac:spMkLst>
            <pc:docMk/>
            <pc:sldMk cId="1855569677" sldId="267"/>
            <ac:spMk id="3" creationId="{ED839279-0407-F2FC-260B-0375ECF83F0D}"/>
          </ac:spMkLst>
        </pc:spChg>
        <pc:spChg chg="add">
          <ac:chgData name="Megan Botes" userId="70568131-745a-489b-b4fe-9e78c579dd6d" providerId="ADAL" clId="{E3DEF142-CC7A-44CA-B5B4-48BABF1A3E75}" dt="2025-10-23T15:07:58.007" v="3" actId="26606"/>
          <ac:spMkLst>
            <pc:docMk/>
            <pc:sldMk cId="1855569677" sldId="267"/>
            <ac:spMk id="32" creationId="{F13C74B1-5B17-4795-BED0-7140497B445A}"/>
          </ac:spMkLst>
        </pc:spChg>
        <pc:spChg chg="add">
          <ac:chgData name="Megan Botes" userId="70568131-745a-489b-b4fe-9e78c579dd6d" providerId="ADAL" clId="{E3DEF142-CC7A-44CA-B5B4-48BABF1A3E75}" dt="2025-10-23T15:07:58.007" v="3" actId="26606"/>
          <ac:spMkLst>
            <pc:docMk/>
            <pc:sldMk cId="1855569677" sldId="267"/>
            <ac:spMk id="33" creationId="{D4974D33-8DC5-464E-8C6D-BE58F0669C17}"/>
          </ac:spMkLst>
        </pc:spChg>
        <pc:picChg chg="mod ord">
          <ac:chgData name="Megan Botes" userId="70568131-745a-489b-b4fe-9e78c579dd6d" providerId="ADAL" clId="{E3DEF142-CC7A-44CA-B5B4-48BABF1A3E75}" dt="2025-10-23T15:07:58.007" v="3" actId="26606"/>
          <ac:picMkLst>
            <pc:docMk/>
            <pc:sldMk cId="1855569677" sldId="267"/>
            <ac:picMk id="5" creationId="{88801282-A2FB-735F-763B-DB03BB5D61F1}"/>
          </ac:picMkLst>
        </pc:picChg>
        <pc:picChg chg="add mod">
          <ac:chgData name="Megan Botes" userId="70568131-745a-489b-b4fe-9e78c579dd6d" providerId="ADAL" clId="{E3DEF142-CC7A-44CA-B5B4-48BABF1A3E75}" dt="2025-10-23T15:08:09.838" v="4"/>
          <ac:picMkLst>
            <pc:docMk/>
            <pc:sldMk cId="1855569677" sldId="267"/>
            <ac:picMk id="6" creationId="{BCA49990-C552-A4F1-AA83-152CD365D52A}"/>
          </ac:picMkLst>
        </pc:picChg>
      </pc:sldChg>
      <pc:sldChg chg="addSp delSp modSp mod">
        <pc:chgData name="Megan Botes" userId="70568131-745a-489b-b4fe-9e78c579dd6d" providerId="ADAL" clId="{E3DEF142-CC7A-44CA-B5B4-48BABF1A3E75}" dt="2025-10-28T15:42:07.549" v="252" actId="27636"/>
        <pc:sldMkLst>
          <pc:docMk/>
          <pc:sldMk cId="4083541919" sldId="268"/>
        </pc:sldMkLst>
        <pc:spChg chg="mod">
          <ac:chgData name="Megan Botes" userId="70568131-745a-489b-b4fe-9e78c579dd6d" providerId="ADAL" clId="{E3DEF142-CC7A-44CA-B5B4-48BABF1A3E75}" dt="2025-10-28T15:42:07.549" v="252" actId="27636"/>
          <ac:spMkLst>
            <pc:docMk/>
            <pc:sldMk cId="4083541919" sldId="268"/>
            <ac:spMk id="3" creationId="{E567D038-E669-8C1B-D7EF-825AF1CF6F05}"/>
          </ac:spMkLst>
        </pc:spChg>
        <pc:spChg chg="mod">
          <ac:chgData name="Megan Botes" userId="70568131-745a-489b-b4fe-9e78c579dd6d" providerId="ADAL" clId="{E3DEF142-CC7A-44CA-B5B4-48BABF1A3E75}" dt="2025-10-28T15:42:00.411" v="246"/>
          <ac:spMkLst>
            <pc:docMk/>
            <pc:sldMk cId="4083541919" sldId="268"/>
            <ac:spMk id="4" creationId="{E6D29270-4A5D-F12C-3CD0-9045AA3E9FA4}"/>
          </ac:spMkLst>
        </pc:spChg>
        <pc:spChg chg="add">
          <ac:chgData name="Megan Botes" userId="70568131-745a-489b-b4fe-9e78c579dd6d" providerId="ADAL" clId="{E3DEF142-CC7A-44CA-B5B4-48BABF1A3E75}" dt="2025-10-23T15:17:57.777" v="65" actId="26606"/>
          <ac:spMkLst>
            <pc:docMk/>
            <pc:sldMk cId="4083541919" sldId="268"/>
            <ac:spMk id="4114" creationId="{04812C46-200A-4DEB-A05E-3ED6C68C2387}"/>
          </ac:spMkLst>
        </pc:spChg>
        <pc:spChg chg="add">
          <ac:chgData name="Megan Botes" userId="70568131-745a-489b-b4fe-9e78c579dd6d" providerId="ADAL" clId="{E3DEF142-CC7A-44CA-B5B4-48BABF1A3E75}" dt="2025-10-23T15:17:57.777" v="65" actId="26606"/>
          <ac:spMkLst>
            <pc:docMk/>
            <pc:sldMk cId="4083541919" sldId="268"/>
            <ac:spMk id="4116" creationId="{D1EA859B-E555-4109-94F3-6700E046E008}"/>
          </ac:spMkLst>
        </pc:spChg>
        <pc:picChg chg="add mod ord">
          <ac:chgData name="Megan Botes" userId="70568131-745a-489b-b4fe-9e78c579dd6d" providerId="ADAL" clId="{E3DEF142-CC7A-44CA-B5B4-48BABF1A3E75}" dt="2025-10-23T15:17:57.777" v="65" actId="26606"/>
          <ac:picMkLst>
            <pc:docMk/>
            <pc:sldMk cId="4083541919" sldId="268"/>
            <ac:picMk id="6" creationId="{0CEBB228-963D-A937-3FAA-B287CDA16D09}"/>
          </ac:picMkLst>
        </pc:picChg>
        <pc:picChg chg="add mod">
          <ac:chgData name="Megan Botes" userId="70568131-745a-489b-b4fe-9e78c579dd6d" providerId="ADAL" clId="{E3DEF142-CC7A-44CA-B5B4-48BABF1A3E75}" dt="2025-10-23T15:28:47.676" v="204"/>
          <ac:picMkLst>
            <pc:docMk/>
            <pc:sldMk cId="4083541919" sldId="268"/>
            <ac:picMk id="7" creationId="{4937845A-52AE-C591-AFEB-ADD7FA3E722A}"/>
          </ac:picMkLst>
        </pc:picChg>
      </pc:sldChg>
      <pc:sldChg chg="addSp delSp add del setBg delDesignElem">
        <pc:chgData name="Megan Botes" userId="70568131-745a-489b-b4fe-9e78c579dd6d" providerId="ADAL" clId="{E3DEF142-CC7A-44CA-B5B4-48BABF1A3E75}" dt="2025-10-28T15:46:13.803" v="310"/>
        <pc:sldMkLst>
          <pc:docMk/>
          <pc:sldMk cId="1855383540" sldId="269"/>
        </pc:sldMkLst>
        <pc:spChg chg="add del">
          <ac:chgData name="Megan Botes" userId="70568131-745a-489b-b4fe-9e78c579dd6d" providerId="ADAL" clId="{E3DEF142-CC7A-44CA-B5B4-48BABF1A3E75}" dt="2025-10-28T15:46:13.803" v="310"/>
          <ac:spMkLst>
            <pc:docMk/>
            <pc:sldMk cId="1855383540" sldId="269"/>
            <ac:spMk id="19" creationId="{A4AC5506-6312-4701-8D3C-40187889A947}"/>
          </ac:spMkLst>
        </pc:spChg>
      </pc:sldChg>
      <pc:sldChg chg="add">
        <pc:chgData name="Megan Botes" userId="70568131-745a-489b-b4fe-9e78c579dd6d" providerId="ADAL" clId="{E3DEF142-CC7A-44CA-B5B4-48BABF1A3E75}" dt="2025-10-28T15:46:13.834" v="311"/>
        <pc:sldMkLst>
          <pc:docMk/>
          <pc:sldMk cId="3540247592" sldId="269"/>
        </pc:sldMkLst>
      </pc:sldChg>
      <pc:sldChg chg="addSp delSp add del setBg delDesignElem">
        <pc:chgData name="Megan Botes" userId="70568131-745a-489b-b4fe-9e78c579dd6d" providerId="ADAL" clId="{E3DEF142-CC7A-44CA-B5B4-48BABF1A3E75}" dt="2025-10-28T15:46:28.311" v="315"/>
        <pc:sldMkLst>
          <pc:docMk/>
          <pc:sldMk cId="433182862" sldId="270"/>
        </pc:sldMkLst>
        <pc:spChg chg="add del">
          <ac:chgData name="Megan Botes" userId="70568131-745a-489b-b4fe-9e78c579dd6d" providerId="ADAL" clId="{E3DEF142-CC7A-44CA-B5B4-48BABF1A3E75}" dt="2025-10-28T15:46:28.311" v="315"/>
          <ac:spMkLst>
            <pc:docMk/>
            <pc:sldMk cId="433182862" sldId="270"/>
            <ac:spMk id="9" creationId="{5A59F003-E00A-43F9-91DC-CC54E3B87466}"/>
          </ac:spMkLst>
        </pc:spChg>
        <pc:spChg chg="add del">
          <ac:chgData name="Megan Botes" userId="70568131-745a-489b-b4fe-9e78c579dd6d" providerId="ADAL" clId="{E3DEF142-CC7A-44CA-B5B4-48BABF1A3E75}" dt="2025-10-28T15:46:28.311" v="315"/>
          <ac:spMkLst>
            <pc:docMk/>
            <pc:sldMk cId="433182862" sldId="270"/>
            <ac:spMk id="11" creationId="{D74A4382-E3AD-430A-9A1F-DFA3E0E77A7D}"/>
          </ac:spMkLst>
        </pc:spChg>
        <pc:spChg chg="add del">
          <ac:chgData name="Megan Botes" userId="70568131-745a-489b-b4fe-9e78c579dd6d" providerId="ADAL" clId="{E3DEF142-CC7A-44CA-B5B4-48BABF1A3E75}" dt="2025-10-28T15:46:28.311" v="315"/>
          <ac:spMkLst>
            <pc:docMk/>
            <pc:sldMk cId="433182862" sldId="270"/>
            <ac:spMk id="13" creationId="{79F40191-0F44-4FD1-82CC-ACB507C14BE6}"/>
          </ac:spMkLst>
        </pc:spChg>
      </pc:sldChg>
      <pc:sldChg chg="add">
        <pc:chgData name="Megan Botes" userId="70568131-745a-489b-b4fe-9e78c579dd6d" providerId="ADAL" clId="{E3DEF142-CC7A-44CA-B5B4-48BABF1A3E75}" dt="2025-10-28T15:46:28.332" v="316"/>
        <pc:sldMkLst>
          <pc:docMk/>
          <pc:sldMk cId="3697101057" sldId="27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11F267-C39E-4E2C-B128-5EC2D4D5939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D41DA367-B303-4E3E-85C4-DA9150F3F433}">
      <dgm:prSet custT="1"/>
      <dgm:spPr/>
      <dgm:t>
        <a:bodyPr/>
        <a:lstStyle/>
        <a:p>
          <a:r>
            <a:rPr lang="nl-NL" sz="2400" b="0" i="0" baseline="0"/>
            <a:t>Ná apartheid het Suid-Afrika 'n demokratiese regering nodig gehad om menseregte, waardigheid, vryheid en gelykheid te beskerm.</a:t>
          </a:r>
          <a:endParaRPr lang="en-US" sz="2400" dirty="0"/>
        </a:p>
      </dgm:t>
    </dgm:pt>
    <dgm:pt modelId="{40725662-9C44-463E-AE3E-48343B2EF64C}" type="parTrans" cxnId="{76AE81B9-7D89-4392-9661-D9C9370ED3D0}">
      <dgm:prSet/>
      <dgm:spPr/>
      <dgm:t>
        <a:bodyPr/>
        <a:lstStyle/>
        <a:p>
          <a:endParaRPr lang="en-US"/>
        </a:p>
      </dgm:t>
    </dgm:pt>
    <dgm:pt modelId="{088ABF58-4D15-4E59-97F1-C712401CBBCB}" type="sibTrans" cxnId="{76AE81B9-7D89-4392-9661-D9C9370ED3D0}">
      <dgm:prSet/>
      <dgm:spPr/>
      <dgm:t>
        <a:bodyPr/>
        <a:lstStyle/>
        <a:p>
          <a:endParaRPr lang="en-US"/>
        </a:p>
      </dgm:t>
    </dgm:pt>
    <dgm:pt modelId="{B1BF3654-4EDF-4D4C-9ECE-3554A2DAC22C}">
      <dgm:prSet custT="1"/>
      <dgm:spPr/>
      <dgm:t>
        <a:bodyPr/>
        <a:lstStyle/>
        <a:p>
          <a:r>
            <a:rPr lang="nl-NL" sz="2400" b="0" i="0" baseline="0" dirty="0"/>
            <a:t>'n Grondwet is 'n stel reëls en waardes wat beide die regering en inwoners lei.</a:t>
          </a:r>
          <a:endParaRPr lang="en-US" sz="2400" dirty="0"/>
        </a:p>
      </dgm:t>
    </dgm:pt>
    <dgm:pt modelId="{FF5AD30D-5206-4B14-B3F7-68847D0B276D}" type="parTrans" cxnId="{8AB766A4-EBB9-4B22-B84A-78B08109D686}">
      <dgm:prSet/>
      <dgm:spPr/>
      <dgm:t>
        <a:bodyPr/>
        <a:lstStyle/>
        <a:p>
          <a:endParaRPr lang="af-ZA"/>
        </a:p>
      </dgm:t>
    </dgm:pt>
    <dgm:pt modelId="{8BF3E947-7308-4785-B79C-88EDED062C2A}" type="sibTrans" cxnId="{8AB766A4-EBB9-4B22-B84A-78B08109D686}">
      <dgm:prSet/>
      <dgm:spPr/>
      <dgm:t>
        <a:bodyPr/>
        <a:lstStyle/>
        <a:p>
          <a:endParaRPr lang="af-ZA"/>
        </a:p>
      </dgm:t>
    </dgm:pt>
    <dgm:pt modelId="{84016ACF-695B-4705-907A-150B2F85E15B}">
      <dgm:prSet custT="1"/>
      <dgm:spPr/>
      <dgm:t>
        <a:bodyPr/>
        <a:lstStyle/>
        <a:p>
          <a:r>
            <a:rPr lang="nl-NL" sz="2400" b="0" i="0" baseline="0" dirty="0"/>
            <a:t>Dit geld vir almal: die regering, besighede en individue.</a:t>
          </a:r>
          <a:endParaRPr lang="en-US" sz="2400" dirty="0"/>
        </a:p>
      </dgm:t>
    </dgm:pt>
    <dgm:pt modelId="{8CCE851E-C79E-4E6C-A861-0C612FC1DAD4}" type="parTrans" cxnId="{DBC5ABA9-9F29-4EC4-931A-E8036E0165B9}">
      <dgm:prSet/>
      <dgm:spPr/>
      <dgm:t>
        <a:bodyPr/>
        <a:lstStyle/>
        <a:p>
          <a:endParaRPr lang="af-ZA"/>
        </a:p>
      </dgm:t>
    </dgm:pt>
    <dgm:pt modelId="{4F6F37DC-0574-4B2A-B6B5-E67DAB47C841}" type="sibTrans" cxnId="{DBC5ABA9-9F29-4EC4-931A-E8036E0165B9}">
      <dgm:prSet/>
      <dgm:spPr/>
      <dgm:t>
        <a:bodyPr/>
        <a:lstStyle/>
        <a:p>
          <a:endParaRPr lang="af-ZA"/>
        </a:p>
      </dgm:t>
    </dgm:pt>
    <dgm:pt modelId="{CA7B0F64-AE7C-43EC-9DB6-44830060120A}">
      <dgm:prSet/>
      <dgm:spPr/>
      <dgm:t>
        <a:bodyPr/>
        <a:lstStyle/>
        <a:p>
          <a:r>
            <a:rPr lang="nl-NL" b="0" i="0" baseline="0" dirty="0"/>
            <a:t>Die </a:t>
          </a:r>
          <a:r>
            <a:rPr lang="nl-NL" b="1" i="0" baseline="0" dirty="0"/>
            <a:t>Grondwet van 1996 </a:t>
          </a:r>
          <a:r>
            <a:rPr lang="nl-NL" b="0" i="0" baseline="0" dirty="0"/>
            <a:t>is Suid-Afrika se hoogste wet.</a:t>
          </a:r>
          <a:br>
            <a:rPr lang="nl-NL" b="0" i="0" baseline="0" dirty="0"/>
          </a:br>
          <a:r>
            <a:rPr lang="nl-NL" b="0" i="0" baseline="0" dirty="0"/>
            <a:t>• Beskerm die regte van alle inwoners</a:t>
          </a:r>
          <a:br>
            <a:rPr lang="nl-NL" b="0" i="0" baseline="0" dirty="0"/>
          </a:br>
          <a:r>
            <a:rPr lang="nl-NL" b="0" i="0" baseline="0" dirty="0"/>
            <a:t>• Hou leiers aanspreeklik</a:t>
          </a:r>
          <a:br>
            <a:rPr lang="nl-NL" b="0" i="0" baseline="0" dirty="0"/>
          </a:br>
          <a:r>
            <a:rPr lang="nl-NL" b="0" i="0" baseline="0" dirty="0"/>
            <a:t>• Bevorder demokrasie en geregtigheid</a:t>
          </a:r>
          <a:endParaRPr lang="en-US" dirty="0"/>
        </a:p>
      </dgm:t>
    </dgm:pt>
    <dgm:pt modelId="{18F11E68-AA67-4CB5-B3D7-A56C901A617E}" type="parTrans" cxnId="{F9593030-0099-40B6-9F7C-BEA4AFBCA82A}">
      <dgm:prSet/>
      <dgm:spPr/>
      <dgm:t>
        <a:bodyPr/>
        <a:lstStyle/>
        <a:p>
          <a:endParaRPr lang="af-ZA"/>
        </a:p>
      </dgm:t>
    </dgm:pt>
    <dgm:pt modelId="{4958CD64-297F-4EE4-9403-14C5199629EB}" type="sibTrans" cxnId="{F9593030-0099-40B6-9F7C-BEA4AFBCA82A}">
      <dgm:prSet/>
      <dgm:spPr/>
      <dgm:t>
        <a:bodyPr/>
        <a:lstStyle/>
        <a:p>
          <a:endParaRPr lang="af-ZA"/>
        </a:p>
      </dgm:t>
    </dgm:pt>
    <dgm:pt modelId="{EEF78D20-5FDC-49C9-87DA-5B7C166709A5}" type="pres">
      <dgm:prSet presAssocID="{8111F267-C39E-4E2C-B128-5EC2D4D59399}" presName="linear" presStyleCnt="0">
        <dgm:presLayoutVars>
          <dgm:animLvl val="lvl"/>
          <dgm:resizeHandles val="exact"/>
        </dgm:presLayoutVars>
      </dgm:prSet>
      <dgm:spPr/>
    </dgm:pt>
    <dgm:pt modelId="{ADA64229-AA1F-4D18-9EB6-4EFE4DD979A2}" type="pres">
      <dgm:prSet presAssocID="{D41DA367-B303-4E3E-85C4-DA9150F3F433}" presName="parentText" presStyleLbl="node1" presStyleIdx="0" presStyleCnt="4">
        <dgm:presLayoutVars>
          <dgm:chMax val="0"/>
          <dgm:bulletEnabled val="1"/>
        </dgm:presLayoutVars>
      </dgm:prSet>
      <dgm:spPr/>
    </dgm:pt>
    <dgm:pt modelId="{60D5E543-2461-4FAC-BE15-01867F658553}" type="pres">
      <dgm:prSet presAssocID="{088ABF58-4D15-4E59-97F1-C712401CBBCB}" presName="spacer" presStyleCnt="0"/>
      <dgm:spPr/>
    </dgm:pt>
    <dgm:pt modelId="{1AE354C8-142B-4F88-82F2-A10A556EAF82}" type="pres">
      <dgm:prSet presAssocID="{B1BF3654-4EDF-4D4C-9ECE-3554A2DAC22C}" presName="parentText" presStyleLbl="node1" presStyleIdx="1" presStyleCnt="4">
        <dgm:presLayoutVars>
          <dgm:chMax val="0"/>
          <dgm:bulletEnabled val="1"/>
        </dgm:presLayoutVars>
      </dgm:prSet>
      <dgm:spPr/>
    </dgm:pt>
    <dgm:pt modelId="{A0C8A4FA-549E-46DB-AE82-09D3679BB7C2}" type="pres">
      <dgm:prSet presAssocID="{8BF3E947-7308-4785-B79C-88EDED062C2A}" presName="spacer" presStyleCnt="0"/>
      <dgm:spPr/>
    </dgm:pt>
    <dgm:pt modelId="{A7BDD1A6-5B26-4FE2-8F7A-53D0FE907983}" type="pres">
      <dgm:prSet presAssocID="{84016ACF-695B-4705-907A-150B2F85E15B}" presName="parentText" presStyleLbl="node1" presStyleIdx="2" presStyleCnt="4">
        <dgm:presLayoutVars>
          <dgm:chMax val="0"/>
          <dgm:bulletEnabled val="1"/>
        </dgm:presLayoutVars>
      </dgm:prSet>
      <dgm:spPr/>
    </dgm:pt>
    <dgm:pt modelId="{1440B64F-4DF6-49FD-90C5-317C80D778AA}" type="pres">
      <dgm:prSet presAssocID="{4F6F37DC-0574-4B2A-B6B5-E67DAB47C841}" presName="spacer" presStyleCnt="0"/>
      <dgm:spPr/>
    </dgm:pt>
    <dgm:pt modelId="{F6CEEFB2-83D8-4907-AA39-B076841F02AC}" type="pres">
      <dgm:prSet presAssocID="{CA7B0F64-AE7C-43EC-9DB6-44830060120A}" presName="parentText" presStyleLbl="node1" presStyleIdx="3" presStyleCnt="4">
        <dgm:presLayoutVars>
          <dgm:chMax val="0"/>
          <dgm:bulletEnabled val="1"/>
        </dgm:presLayoutVars>
      </dgm:prSet>
      <dgm:spPr/>
    </dgm:pt>
  </dgm:ptLst>
  <dgm:cxnLst>
    <dgm:cxn modelId="{20284428-8349-4910-A968-DCA9BA474E5A}" type="presOf" srcId="{D41DA367-B303-4E3E-85C4-DA9150F3F433}" destId="{ADA64229-AA1F-4D18-9EB6-4EFE4DD979A2}" srcOrd="0" destOrd="0" presId="urn:microsoft.com/office/officeart/2005/8/layout/vList2"/>
    <dgm:cxn modelId="{F9593030-0099-40B6-9F7C-BEA4AFBCA82A}" srcId="{8111F267-C39E-4E2C-B128-5EC2D4D59399}" destId="{CA7B0F64-AE7C-43EC-9DB6-44830060120A}" srcOrd="3" destOrd="0" parTransId="{18F11E68-AA67-4CB5-B3D7-A56C901A617E}" sibTransId="{4958CD64-297F-4EE4-9403-14C5199629EB}"/>
    <dgm:cxn modelId="{607A6037-DE72-43B8-90C1-9F7BE571578F}" type="presOf" srcId="{CA7B0F64-AE7C-43EC-9DB6-44830060120A}" destId="{F6CEEFB2-83D8-4907-AA39-B076841F02AC}" srcOrd="0" destOrd="0" presId="urn:microsoft.com/office/officeart/2005/8/layout/vList2"/>
    <dgm:cxn modelId="{87CE2138-C30C-4651-8AC3-0A77CC4126B3}" type="presOf" srcId="{B1BF3654-4EDF-4D4C-9ECE-3554A2DAC22C}" destId="{1AE354C8-142B-4F88-82F2-A10A556EAF82}" srcOrd="0" destOrd="0" presId="urn:microsoft.com/office/officeart/2005/8/layout/vList2"/>
    <dgm:cxn modelId="{927C9D89-D146-4ED5-9972-53EF4CE28A39}" type="presOf" srcId="{8111F267-C39E-4E2C-B128-5EC2D4D59399}" destId="{EEF78D20-5FDC-49C9-87DA-5B7C166709A5}" srcOrd="0" destOrd="0" presId="urn:microsoft.com/office/officeart/2005/8/layout/vList2"/>
    <dgm:cxn modelId="{8AB766A4-EBB9-4B22-B84A-78B08109D686}" srcId="{8111F267-C39E-4E2C-B128-5EC2D4D59399}" destId="{B1BF3654-4EDF-4D4C-9ECE-3554A2DAC22C}" srcOrd="1" destOrd="0" parTransId="{FF5AD30D-5206-4B14-B3F7-68847D0B276D}" sibTransId="{8BF3E947-7308-4785-B79C-88EDED062C2A}"/>
    <dgm:cxn modelId="{DBC5ABA9-9F29-4EC4-931A-E8036E0165B9}" srcId="{8111F267-C39E-4E2C-B128-5EC2D4D59399}" destId="{84016ACF-695B-4705-907A-150B2F85E15B}" srcOrd="2" destOrd="0" parTransId="{8CCE851E-C79E-4E6C-A861-0C612FC1DAD4}" sibTransId="{4F6F37DC-0574-4B2A-B6B5-E67DAB47C841}"/>
    <dgm:cxn modelId="{76AE81B9-7D89-4392-9661-D9C9370ED3D0}" srcId="{8111F267-C39E-4E2C-B128-5EC2D4D59399}" destId="{D41DA367-B303-4E3E-85C4-DA9150F3F433}" srcOrd="0" destOrd="0" parTransId="{40725662-9C44-463E-AE3E-48343B2EF64C}" sibTransId="{088ABF58-4D15-4E59-97F1-C712401CBBCB}"/>
    <dgm:cxn modelId="{9A1CDEBB-B388-4A40-B097-336478A94E21}" type="presOf" srcId="{84016ACF-695B-4705-907A-150B2F85E15B}" destId="{A7BDD1A6-5B26-4FE2-8F7A-53D0FE907983}" srcOrd="0" destOrd="0" presId="urn:microsoft.com/office/officeart/2005/8/layout/vList2"/>
    <dgm:cxn modelId="{E550C470-AF2D-42F8-86FA-87981225FE86}" type="presParOf" srcId="{EEF78D20-5FDC-49C9-87DA-5B7C166709A5}" destId="{ADA64229-AA1F-4D18-9EB6-4EFE4DD979A2}" srcOrd="0" destOrd="0" presId="urn:microsoft.com/office/officeart/2005/8/layout/vList2"/>
    <dgm:cxn modelId="{6FAB3D26-B931-4400-A66A-0D407BA6F932}" type="presParOf" srcId="{EEF78D20-5FDC-49C9-87DA-5B7C166709A5}" destId="{60D5E543-2461-4FAC-BE15-01867F658553}" srcOrd="1" destOrd="0" presId="urn:microsoft.com/office/officeart/2005/8/layout/vList2"/>
    <dgm:cxn modelId="{26CA627C-40CC-4BFF-9FFC-11EB149E2EBB}" type="presParOf" srcId="{EEF78D20-5FDC-49C9-87DA-5B7C166709A5}" destId="{1AE354C8-142B-4F88-82F2-A10A556EAF82}" srcOrd="2" destOrd="0" presId="urn:microsoft.com/office/officeart/2005/8/layout/vList2"/>
    <dgm:cxn modelId="{619483E3-D206-4E81-AFF1-7FF2195A20AB}" type="presParOf" srcId="{EEF78D20-5FDC-49C9-87DA-5B7C166709A5}" destId="{A0C8A4FA-549E-46DB-AE82-09D3679BB7C2}" srcOrd="3" destOrd="0" presId="urn:microsoft.com/office/officeart/2005/8/layout/vList2"/>
    <dgm:cxn modelId="{DC4B7C31-08C7-4C15-BE99-5A935B7677A7}" type="presParOf" srcId="{EEF78D20-5FDC-49C9-87DA-5B7C166709A5}" destId="{A7BDD1A6-5B26-4FE2-8F7A-53D0FE907983}" srcOrd="4" destOrd="0" presId="urn:microsoft.com/office/officeart/2005/8/layout/vList2"/>
    <dgm:cxn modelId="{69ACE491-3C4F-4EDD-A970-C17520F35E82}" type="presParOf" srcId="{EEF78D20-5FDC-49C9-87DA-5B7C166709A5}" destId="{1440B64F-4DF6-49FD-90C5-317C80D778AA}" srcOrd="5" destOrd="0" presId="urn:microsoft.com/office/officeart/2005/8/layout/vList2"/>
    <dgm:cxn modelId="{7747922D-F479-4B9B-96BF-FBF1E978B823}" type="presParOf" srcId="{EEF78D20-5FDC-49C9-87DA-5B7C166709A5}" destId="{F6CEEFB2-83D8-4907-AA39-B076841F02A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9A6912-4B1E-4A80-9BFB-85994319C99F}"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49DD383B-DF27-48ED-9ADA-37F151D2225D}">
      <dgm:prSet/>
      <dgm:spPr/>
      <dgm:t>
        <a:bodyPr/>
        <a:lstStyle/>
        <a:p>
          <a:pPr algn="ctr"/>
          <a:r>
            <a:rPr lang="en-US">
              <a:latin typeface="Arial Black" panose="020B0A04020102020204" pitchFamily="34" charset="0"/>
            </a:rPr>
            <a:t>Menswaardigheid</a:t>
          </a:r>
          <a:endParaRPr lang="en-US" dirty="0">
            <a:solidFill>
              <a:schemeClr val="bg1"/>
            </a:solidFill>
            <a:latin typeface="Arial Black" panose="020B0A04020102020204" pitchFamily="34" charset="0"/>
          </a:endParaRPr>
        </a:p>
      </dgm:t>
    </dgm:pt>
    <dgm:pt modelId="{A89AE710-4F6A-476C-A19D-35F0659596CA}" type="parTrans" cxnId="{7A2CCFB8-638E-4986-839B-09E88DD74817}">
      <dgm:prSet/>
      <dgm:spPr/>
      <dgm:t>
        <a:bodyPr/>
        <a:lstStyle/>
        <a:p>
          <a:pPr algn="ctr"/>
          <a:endParaRPr lang="en-US"/>
        </a:p>
      </dgm:t>
    </dgm:pt>
    <dgm:pt modelId="{9F4C526D-EEE2-41E7-BE35-BC0A25DA90EE}" type="sibTrans" cxnId="{7A2CCFB8-638E-4986-839B-09E88DD74817}">
      <dgm:prSet/>
      <dgm:spPr/>
      <dgm:t>
        <a:bodyPr/>
        <a:lstStyle/>
        <a:p>
          <a:pPr algn="ctr"/>
          <a:endParaRPr lang="en-US"/>
        </a:p>
      </dgm:t>
    </dgm:pt>
    <dgm:pt modelId="{3C327343-C552-46EE-B31F-9C79EAA30AAC}">
      <dgm:prSet/>
      <dgm:spPr/>
      <dgm:t>
        <a:bodyPr/>
        <a:lstStyle/>
        <a:p>
          <a:r>
            <a:rPr lang="en-US" dirty="0" err="1"/>
            <a:t>Behandel</a:t>
          </a:r>
          <a:r>
            <a:rPr lang="en-US" dirty="0"/>
            <a:t> </a:t>
          </a:r>
          <a:r>
            <a:rPr lang="en-US" dirty="0" err="1"/>
            <a:t>ander</a:t>
          </a:r>
          <a:r>
            <a:rPr lang="en-US" dirty="0"/>
            <a:t> </a:t>
          </a:r>
          <a:r>
            <a:rPr lang="en-US" dirty="0" err="1"/>
            <a:t>mense</a:t>
          </a:r>
          <a:r>
            <a:rPr lang="en-US" dirty="0"/>
            <a:t> met </a:t>
          </a:r>
          <a:r>
            <a:rPr lang="en-US" dirty="0" err="1"/>
            <a:t>respek</a:t>
          </a:r>
          <a:endParaRPr lang="en-US" dirty="0"/>
        </a:p>
      </dgm:t>
    </dgm:pt>
    <dgm:pt modelId="{C31F8AD5-ED0B-442B-A8F6-30EFDF7DFAB5}" type="parTrans" cxnId="{21A4EB11-005F-4F67-9866-47E05C5D6340}">
      <dgm:prSet/>
      <dgm:spPr/>
      <dgm:t>
        <a:bodyPr/>
        <a:lstStyle/>
        <a:p>
          <a:endParaRPr lang="af-ZA"/>
        </a:p>
      </dgm:t>
    </dgm:pt>
    <dgm:pt modelId="{8EE04FB7-0D7D-4A30-A6E4-62792F2AB684}" type="sibTrans" cxnId="{21A4EB11-005F-4F67-9866-47E05C5D6340}">
      <dgm:prSet/>
      <dgm:spPr/>
      <dgm:t>
        <a:bodyPr/>
        <a:lstStyle/>
        <a:p>
          <a:endParaRPr lang="af-ZA"/>
        </a:p>
      </dgm:t>
    </dgm:pt>
    <dgm:pt modelId="{98B01E9F-5236-447E-A70D-3B04AB112417}">
      <dgm:prSet/>
      <dgm:spPr/>
      <dgm:t>
        <a:bodyPr/>
        <a:lstStyle/>
        <a:p>
          <a:r>
            <a:rPr lang="en-US" dirty="0" err="1"/>
            <a:t>Taalgebruik</a:t>
          </a:r>
          <a:r>
            <a:rPr lang="en-US" dirty="0"/>
            <a:t> </a:t>
          </a:r>
          <a:r>
            <a:rPr lang="en-US" dirty="0" err="1"/>
            <a:t>moet</a:t>
          </a:r>
          <a:r>
            <a:rPr lang="en-US" dirty="0"/>
            <a:t> </a:t>
          </a:r>
          <a:r>
            <a:rPr lang="en-US" dirty="0" err="1"/>
            <a:t>gepas</a:t>
          </a:r>
          <a:r>
            <a:rPr lang="en-US" dirty="0"/>
            <a:t> wees</a:t>
          </a:r>
        </a:p>
      </dgm:t>
    </dgm:pt>
    <dgm:pt modelId="{86F7ADB5-E1CE-4438-941C-A32786013F9E}" type="parTrans" cxnId="{F29915D7-9ABA-4E72-91D3-3972DE79E6F3}">
      <dgm:prSet/>
      <dgm:spPr/>
      <dgm:t>
        <a:bodyPr/>
        <a:lstStyle/>
        <a:p>
          <a:endParaRPr lang="af-ZA"/>
        </a:p>
      </dgm:t>
    </dgm:pt>
    <dgm:pt modelId="{2A062C1B-B937-4858-816D-0C8B042FE7EB}" type="sibTrans" cxnId="{F29915D7-9ABA-4E72-91D3-3972DE79E6F3}">
      <dgm:prSet/>
      <dgm:spPr/>
      <dgm:t>
        <a:bodyPr/>
        <a:lstStyle/>
        <a:p>
          <a:endParaRPr lang="af-ZA"/>
        </a:p>
      </dgm:t>
    </dgm:pt>
    <dgm:pt modelId="{F08D6486-FB41-48DD-8338-1A3460B85AF7}">
      <dgm:prSet/>
      <dgm:spPr/>
      <dgm:t>
        <a:bodyPr/>
        <a:lstStyle/>
        <a:p>
          <a:r>
            <a:rPr lang="en-US" dirty="0" err="1"/>
            <a:t>Afknouery</a:t>
          </a:r>
          <a:r>
            <a:rPr lang="en-US" dirty="0"/>
            <a:t> </a:t>
          </a:r>
          <a:r>
            <a:rPr lang="en-US" dirty="0" err="1"/>
            <a:t>moet</a:t>
          </a:r>
          <a:r>
            <a:rPr lang="en-US" dirty="0"/>
            <a:t> </a:t>
          </a:r>
          <a:r>
            <a:rPr lang="en-US" dirty="0" err="1"/>
            <a:t>gestaak</a:t>
          </a:r>
          <a:r>
            <a:rPr lang="en-US" dirty="0"/>
            <a:t> word</a:t>
          </a:r>
        </a:p>
      </dgm:t>
    </dgm:pt>
    <dgm:pt modelId="{637C0F01-BE2B-4F02-8FC9-D7300418B9A2}" type="parTrans" cxnId="{30956978-3A09-4E1A-BAE1-056DB5196559}">
      <dgm:prSet/>
      <dgm:spPr/>
      <dgm:t>
        <a:bodyPr/>
        <a:lstStyle/>
        <a:p>
          <a:endParaRPr lang="af-ZA"/>
        </a:p>
      </dgm:t>
    </dgm:pt>
    <dgm:pt modelId="{A9FE1F46-AE09-40E1-91D8-249ADFF605D2}" type="sibTrans" cxnId="{30956978-3A09-4E1A-BAE1-056DB5196559}">
      <dgm:prSet/>
      <dgm:spPr/>
      <dgm:t>
        <a:bodyPr/>
        <a:lstStyle/>
        <a:p>
          <a:endParaRPr lang="af-ZA"/>
        </a:p>
      </dgm:t>
    </dgm:pt>
    <dgm:pt modelId="{17AF694C-5343-4F4E-89C1-F3672CFEBBE4}">
      <dgm:prSet/>
      <dgm:spPr/>
      <dgm:t>
        <a:bodyPr/>
        <a:lstStyle/>
        <a:p>
          <a:r>
            <a:rPr lang="en-US" dirty="0"/>
            <a:t>Wees </a:t>
          </a:r>
          <a:r>
            <a:rPr lang="en-US" dirty="0" err="1"/>
            <a:t>vriendelik</a:t>
          </a:r>
          <a:r>
            <a:rPr lang="en-US" dirty="0"/>
            <a:t> </a:t>
          </a:r>
          <a:r>
            <a:rPr lang="en-US" dirty="0" err="1"/>
            <a:t>en</a:t>
          </a:r>
          <a:r>
            <a:rPr lang="en-US" dirty="0"/>
            <a:t> </a:t>
          </a:r>
          <a:r>
            <a:rPr lang="en-US" dirty="0" err="1"/>
            <a:t>medelydend</a:t>
          </a:r>
          <a:endParaRPr lang="en-US" dirty="0"/>
        </a:p>
      </dgm:t>
    </dgm:pt>
    <dgm:pt modelId="{1F288F8B-AA99-4046-9F7E-87AF0244EC08}" type="parTrans" cxnId="{11FA022E-417F-4222-BD67-846C07A68A10}">
      <dgm:prSet/>
      <dgm:spPr/>
      <dgm:t>
        <a:bodyPr/>
        <a:lstStyle/>
        <a:p>
          <a:endParaRPr lang="af-ZA"/>
        </a:p>
      </dgm:t>
    </dgm:pt>
    <dgm:pt modelId="{AF59BB57-5F13-468F-B7B9-36BFD9D45325}" type="sibTrans" cxnId="{11FA022E-417F-4222-BD67-846C07A68A10}">
      <dgm:prSet/>
      <dgm:spPr/>
      <dgm:t>
        <a:bodyPr/>
        <a:lstStyle/>
        <a:p>
          <a:endParaRPr lang="af-ZA"/>
        </a:p>
      </dgm:t>
    </dgm:pt>
    <dgm:pt modelId="{A1759475-64AE-44A6-8A08-FD51B9AFEC1E}">
      <dgm:prSet/>
      <dgm:spPr/>
      <dgm:t>
        <a:bodyPr/>
        <a:lstStyle/>
        <a:p>
          <a:r>
            <a:rPr lang="en-US" dirty="0" err="1">
              <a:latin typeface="Arial Black" panose="020B0A04020102020204" pitchFamily="34" charset="0"/>
            </a:rPr>
            <a:t>Gelykheid</a:t>
          </a:r>
          <a:endParaRPr lang="en-US" dirty="0">
            <a:latin typeface="Arial Black" panose="020B0A04020102020204" pitchFamily="34" charset="0"/>
          </a:endParaRPr>
        </a:p>
      </dgm:t>
    </dgm:pt>
    <dgm:pt modelId="{5F754BC5-7C8E-47BB-BB7F-CD1C1A6624B5}" type="parTrans" cxnId="{9EE0C125-F17A-4705-8158-3A6D044BD21E}">
      <dgm:prSet/>
      <dgm:spPr/>
      <dgm:t>
        <a:bodyPr/>
        <a:lstStyle/>
        <a:p>
          <a:endParaRPr lang="af-ZA"/>
        </a:p>
      </dgm:t>
    </dgm:pt>
    <dgm:pt modelId="{5700BFDB-6E5A-4FB9-B980-A5C89EC2E51E}" type="sibTrans" cxnId="{9EE0C125-F17A-4705-8158-3A6D044BD21E}">
      <dgm:prSet/>
      <dgm:spPr/>
      <dgm:t>
        <a:bodyPr/>
        <a:lstStyle/>
        <a:p>
          <a:endParaRPr lang="af-ZA"/>
        </a:p>
      </dgm:t>
    </dgm:pt>
    <dgm:pt modelId="{67FEDC36-8192-46E8-960F-3609FADCE3D0}">
      <dgm:prSet/>
      <dgm:spPr/>
      <dgm:t>
        <a:bodyPr/>
        <a:lstStyle/>
        <a:p>
          <a:r>
            <a:rPr lang="nl-NL" dirty="0"/>
            <a:t>Moenie diskrimineer teen iemand wat anders is nie</a:t>
          </a:r>
          <a:endParaRPr lang="en-US" dirty="0"/>
        </a:p>
      </dgm:t>
    </dgm:pt>
    <dgm:pt modelId="{AEFE0CE5-A0B1-4BC4-94AB-D3F1E9E1FECF}" type="parTrans" cxnId="{7E15B54D-11FF-4878-9D1F-810A27668DD4}">
      <dgm:prSet/>
      <dgm:spPr/>
      <dgm:t>
        <a:bodyPr/>
        <a:lstStyle/>
        <a:p>
          <a:endParaRPr lang="af-ZA"/>
        </a:p>
      </dgm:t>
    </dgm:pt>
    <dgm:pt modelId="{FD7EF0AE-C965-47C3-9DCB-E02DA0290A98}" type="sibTrans" cxnId="{7E15B54D-11FF-4878-9D1F-810A27668DD4}">
      <dgm:prSet/>
      <dgm:spPr/>
      <dgm:t>
        <a:bodyPr/>
        <a:lstStyle/>
        <a:p>
          <a:endParaRPr lang="af-ZA"/>
        </a:p>
      </dgm:t>
    </dgm:pt>
    <dgm:pt modelId="{6E7AE1B8-29D5-4EBB-B760-CF8C535CDFD4}">
      <dgm:prSet/>
      <dgm:spPr/>
      <dgm:t>
        <a:bodyPr/>
        <a:lstStyle/>
        <a:p>
          <a:r>
            <a:rPr lang="en-US" dirty="0"/>
            <a:t>Ken </a:t>
          </a:r>
          <a:r>
            <a:rPr lang="en-US" dirty="0" err="1"/>
            <a:t>jou</a:t>
          </a:r>
          <a:r>
            <a:rPr lang="en-US" dirty="0"/>
            <a:t> </a:t>
          </a:r>
          <a:r>
            <a:rPr lang="en-US" dirty="0" err="1"/>
            <a:t>regte</a:t>
          </a:r>
          <a:endParaRPr lang="en-US" dirty="0"/>
        </a:p>
      </dgm:t>
    </dgm:pt>
    <dgm:pt modelId="{B6D5D58D-2AA8-494A-ACFF-44A2D1A72A3F}" type="parTrans" cxnId="{6C386DDA-3145-4C25-9A37-C272C89A4516}">
      <dgm:prSet/>
      <dgm:spPr/>
      <dgm:t>
        <a:bodyPr/>
        <a:lstStyle/>
        <a:p>
          <a:endParaRPr lang="af-ZA"/>
        </a:p>
      </dgm:t>
    </dgm:pt>
    <dgm:pt modelId="{6CA112AC-93A5-4A13-BA10-91124513DDF8}" type="sibTrans" cxnId="{6C386DDA-3145-4C25-9A37-C272C89A4516}">
      <dgm:prSet/>
      <dgm:spPr/>
      <dgm:t>
        <a:bodyPr/>
        <a:lstStyle/>
        <a:p>
          <a:endParaRPr lang="af-ZA"/>
        </a:p>
      </dgm:t>
    </dgm:pt>
    <dgm:pt modelId="{56F46299-53C1-4CA5-92D7-DD63690481D5}">
      <dgm:prSet/>
      <dgm:spPr/>
      <dgm:t>
        <a:bodyPr/>
        <a:lstStyle/>
        <a:p>
          <a:r>
            <a:rPr lang="af-ZA" dirty="0">
              <a:solidFill>
                <a:schemeClr val="tx1"/>
              </a:solidFill>
              <a:effectLst/>
              <a:latin typeface="+mn-lt"/>
              <a:ea typeface="+mn-ea"/>
              <a:cs typeface="+mn-cs"/>
            </a:rPr>
            <a:t>Help bou aan jou gemeenskap en ontwikkel vaardigheid</a:t>
          </a:r>
          <a:endParaRPr lang="en-US" dirty="0"/>
        </a:p>
      </dgm:t>
    </dgm:pt>
    <dgm:pt modelId="{C269CFBB-2E0B-4BEC-9D5C-A20C53F1BDDC}" type="parTrans" cxnId="{B8BDE350-3BBC-4CAC-9388-681F3C512169}">
      <dgm:prSet/>
      <dgm:spPr/>
      <dgm:t>
        <a:bodyPr/>
        <a:lstStyle/>
        <a:p>
          <a:endParaRPr lang="af-ZA"/>
        </a:p>
      </dgm:t>
    </dgm:pt>
    <dgm:pt modelId="{B54855CC-C0CC-4B37-91D8-9011C06F4176}" type="sibTrans" cxnId="{B8BDE350-3BBC-4CAC-9388-681F3C512169}">
      <dgm:prSet/>
      <dgm:spPr/>
      <dgm:t>
        <a:bodyPr/>
        <a:lstStyle/>
        <a:p>
          <a:endParaRPr lang="af-ZA"/>
        </a:p>
      </dgm:t>
    </dgm:pt>
    <dgm:pt modelId="{EE47A58F-69B4-44A7-B7A0-D63AC3181221}">
      <dgm:prSet/>
      <dgm:spPr/>
      <dgm:t>
        <a:bodyPr/>
        <a:lstStyle/>
        <a:p>
          <a:r>
            <a:rPr lang="en-US" dirty="0">
              <a:latin typeface="Arial Black" panose="020B0A04020102020204" pitchFamily="34" charset="0"/>
            </a:rPr>
            <a:t>Vryheid</a:t>
          </a:r>
        </a:p>
      </dgm:t>
    </dgm:pt>
    <dgm:pt modelId="{B417A99C-4949-4EFC-B6AF-9464B18E4806}" type="parTrans" cxnId="{ADEC922D-066E-4BA2-A79A-8C71F588F067}">
      <dgm:prSet/>
      <dgm:spPr/>
      <dgm:t>
        <a:bodyPr/>
        <a:lstStyle/>
        <a:p>
          <a:endParaRPr lang="af-ZA"/>
        </a:p>
      </dgm:t>
    </dgm:pt>
    <dgm:pt modelId="{65309167-DF28-465B-A7AE-8254704EA887}" type="sibTrans" cxnId="{ADEC922D-066E-4BA2-A79A-8C71F588F067}">
      <dgm:prSet/>
      <dgm:spPr/>
      <dgm:t>
        <a:bodyPr/>
        <a:lstStyle/>
        <a:p>
          <a:endParaRPr lang="af-ZA"/>
        </a:p>
      </dgm:t>
    </dgm:pt>
    <dgm:pt modelId="{16385316-8607-4A89-9AB0-C60A7D836ED3}">
      <dgm:prSet/>
      <dgm:spPr/>
      <dgm:t>
        <a:bodyPr/>
        <a:lstStyle/>
        <a:p>
          <a:r>
            <a:rPr lang="nl-NL" dirty="0"/>
            <a:t>Neem beheer oor jou eie lot</a:t>
          </a:r>
          <a:endParaRPr lang="en-US" dirty="0"/>
        </a:p>
      </dgm:t>
    </dgm:pt>
    <dgm:pt modelId="{0F8CE87E-1858-4E36-848A-B3B376A39E13}" type="parTrans" cxnId="{14852ECC-B0A1-4327-AE66-2EA2A9B9A3C8}">
      <dgm:prSet/>
      <dgm:spPr/>
      <dgm:t>
        <a:bodyPr/>
        <a:lstStyle/>
        <a:p>
          <a:endParaRPr lang="af-ZA"/>
        </a:p>
      </dgm:t>
    </dgm:pt>
    <dgm:pt modelId="{F06C1E0A-3BC7-4C28-8EAD-FE07DCEA77DA}" type="sibTrans" cxnId="{14852ECC-B0A1-4327-AE66-2EA2A9B9A3C8}">
      <dgm:prSet/>
      <dgm:spPr/>
      <dgm:t>
        <a:bodyPr/>
        <a:lstStyle/>
        <a:p>
          <a:endParaRPr lang="af-ZA"/>
        </a:p>
      </dgm:t>
    </dgm:pt>
    <dgm:pt modelId="{82BD2DE8-7131-492F-9149-77974C656298}">
      <dgm:prSet/>
      <dgm:spPr/>
      <dgm:t>
        <a:bodyPr/>
        <a:lstStyle/>
        <a:p>
          <a:r>
            <a:rPr lang="nl-NL" dirty="0"/>
            <a:t>Neem deel aan demokratiese prosesse</a:t>
          </a:r>
          <a:endParaRPr lang="en-US" dirty="0"/>
        </a:p>
      </dgm:t>
    </dgm:pt>
    <dgm:pt modelId="{D3D5B6C7-52ED-4FDF-B9B6-BE37CCF18B34}" type="parTrans" cxnId="{28C12089-5696-42F3-AB72-A7C393E0AAFD}">
      <dgm:prSet/>
      <dgm:spPr/>
      <dgm:t>
        <a:bodyPr/>
        <a:lstStyle/>
        <a:p>
          <a:endParaRPr lang="af-ZA"/>
        </a:p>
      </dgm:t>
    </dgm:pt>
    <dgm:pt modelId="{E0CC8225-BC21-4F9C-AC01-3588BD3DA348}" type="sibTrans" cxnId="{28C12089-5696-42F3-AB72-A7C393E0AAFD}">
      <dgm:prSet/>
      <dgm:spPr/>
      <dgm:t>
        <a:bodyPr/>
        <a:lstStyle/>
        <a:p>
          <a:endParaRPr lang="af-ZA"/>
        </a:p>
      </dgm:t>
    </dgm:pt>
    <dgm:pt modelId="{4705130C-596C-44C8-8B2D-B811911A3CAB}">
      <dgm:prSet/>
      <dgm:spPr/>
      <dgm:t>
        <a:bodyPr/>
        <a:lstStyle/>
        <a:p>
          <a:r>
            <a:rPr lang="nl-NL" dirty="0"/>
            <a:t>Staan op vir die vryheid van ander, respekteer ander se opinies, godsdiens, kulture </a:t>
          </a:r>
          <a:r>
            <a:rPr lang="nl-NL"/>
            <a:t>en oortuigings</a:t>
          </a:r>
          <a:endParaRPr lang="af-ZA"/>
        </a:p>
      </dgm:t>
    </dgm:pt>
    <dgm:pt modelId="{341DBE6B-9715-4A32-8A04-A9596D824F39}" type="parTrans" cxnId="{F8A5A24E-2717-4FF9-ACA6-A1FF3FBA7824}">
      <dgm:prSet/>
      <dgm:spPr/>
      <dgm:t>
        <a:bodyPr/>
        <a:lstStyle/>
        <a:p>
          <a:endParaRPr lang="af-ZA"/>
        </a:p>
      </dgm:t>
    </dgm:pt>
    <dgm:pt modelId="{8962869D-5D0B-4D6A-A4F6-C799CC07DFEB}" type="sibTrans" cxnId="{F8A5A24E-2717-4FF9-ACA6-A1FF3FBA7824}">
      <dgm:prSet/>
      <dgm:spPr/>
      <dgm:t>
        <a:bodyPr/>
        <a:lstStyle/>
        <a:p>
          <a:endParaRPr lang="af-ZA"/>
        </a:p>
      </dgm:t>
    </dgm:pt>
    <dgm:pt modelId="{85207B73-C570-1945-9C9E-A75E8B961199}" type="pres">
      <dgm:prSet presAssocID="{899A6912-4B1E-4A80-9BFB-85994319C99F}" presName="Name0" presStyleCnt="0">
        <dgm:presLayoutVars>
          <dgm:dir/>
          <dgm:animLvl val="lvl"/>
          <dgm:resizeHandles val="exact"/>
        </dgm:presLayoutVars>
      </dgm:prSet>
      <dgm:spPr/>
    </dgm:pt>
    <dgm:pt modelId="{2E0D7CB8-2312-C64B-AC3A-D5C34FF7EE1D}" type="pres">
      <dgm:prSet presAssocID="{49DD383B-DF27-48ED-9ADA-37F151D2225D}" presName="composite" presStyleCnt="0"/>
      <dgm:spPr/>
    </dgm:pt>
    <dgm:pt modelId="{C9494112-14C0-AC40-A289-CC83DF9359D0}" type="pres">
      <dgm:prSet presAssocID="{49DD383B-DF27-48ED-9ADA-37F151D2225D}" presName="parTx" presStyleLbl="alignNode1" presStyleIdx="0" presStyleCnt="3">
        <dgm:presLayoutVars>
          <dgm:chMax val="0"/>
          <dgm:chPref val="0"/>
          <dgm:bulletEnabled val="1"/>
        </dgm:presLayoutVars>
      </dgm:prSet>
      <dgm:spPr/>
    </dgm:pt>
    <dgm:pt modelId="{9A04FB3E-3F2A-014A-BAE5-241F3C06B06C}" type="pres">
      <dgm:prSet presAssocID="{49DD383B-DF27-48ED-9ADA-37F151D2225D}" presName="desTx" presStyleLbl="alignAccFollowNode1" presStyleIdx="0" presStyleCnt="3">
        <dgm:presLayoutVars>
          <dgm:bulletEnabled val="1"/>
        </dgm:presLayoutVars>
      </dgm:prSet>
      <dgm:spPr/>
    </dgm:pt>
    <dgm:pt modelId="{C481917B-832E-414C-8C04-0D1950C7BC27}" type="pres">
      <dgm:prSet presAssocID="{9F4C526D-EEE2-41E7-BE35-BC0A25DA90EE}" presName="space" presStyleCnt="0"/>
      <dgm:spPr/>
    </dgm:pt>
    <dgm:pt modelId="{1E516AA3-164B-48C9-A289-F963B3A48725}" type="pres">
      <dgm:prSet presAssocID="{A1759475-64AE-44A6-8A08-FD51B9AFEC1E}" presName="composite" presStyleCnt="0"/>
      <dgm:spPr/>
    </dgm:pt>
    <dgm:pt modelId="{BEED6110-7E04-458C-8201-8DC00A2BB81C}" type="pres">
      <dgm:prSet presAssocID="{A1759475-64AE-44A6-8A08-FD51B9AFEC1E}" presName="parTx" presStyleLbl="alignNode1" presStyleIdx="1" presStyleCnt="3">
        <dgm:presLayoutVars>
          <dgm:chMax val="0"/>
          <dgm:chPref val="0"/>
          <dgm:bulletEnabled val="1"/>
        </dgm:presLayoutVars>
      </dgm:prSet>
      <dgm:spPr/>
    </dgm:pt>
    <dgm:pt modelId="{B7E189A6-02E5-4568-B771-F9E0714FAD8F}" type="pres">
      <dgm:prSet presAssocID="{A1759475-64AE-44A6-8A08-FD51B9AFEC1E}" presName="desTx" presStyleLbl="alignAccFollowNode1" presStyleIdx="1" presStyleCnt="3">
        <dgm:presLayoutVars>
          <dgm:bulletEnabled val="1"/>
        </dgm:presLayoutVars>
      </dgm:prSet>
      <dgm:spPr/>
    </dgm:pt>
    <dgm:pt modelId="{E8B49E46-24EC-4FFB-A1A3-D5A1CF6A2D1A}" type="pres">
      <dgm:prSet presAssocID="{5700BFDB-6E5A-4FB9-B980-A5C89EC2E51E}" presName="space" presStyleCnt="0"/>
      <dgm:spPr/>
    </dgm:pt>
    <dgm:pt modelId="{4AAA218A-1600-4625-B6C4-5482F0F0C3D2}" type="pres">
      <dgm:prSet presAssocID="{EE47A58F-69B4-44A7-B7A0-D63AC3181221}" presName="composite" presStyleCnt="0"/>
      <dgm:spPr/>
    </dgm:pt>
    <dgm:pt modelId="{7876C429-7C41-4C5B-9D1A-B1DA003835F4}" type="pres">
      <dgm:prSet presAssocID="{EE47A58F-69B4-44A7-B7A0-D63AC3181221}" presName="parTx" presStyleLbl="alignNode1" presStyleIdx="2" presStyleCnt="3">
        <dgm:presLayoutVars>
          <dgm:chMax val="0"/>
          <dgm:chPref val="0"/>
          <dgm:bulletEnabled val="1"/>
        </dgm:presLayoutVars>
      </dgm:prSet>
      <dgm:spPr/>
    </dgm:pt>
    <dgm:pt modelId="{F2B78438-F41C-4395-AD07-0AD8E9EE82DC}" type="pres">
      <dgm:prSet presAssocID="{EE47A58F-69B4-44A7-B7A0-D63AC3181221}" presName="desTx" presStyleLbl="alignAccFollowNode1" presStyleIdx="2" presStyleCnt="3">
        <dgm:presLayoutVars>
          <dgm:bulletEnabled val="1"/>
        </dgm:presLayoutVars>
      </dgm:prSet>
      <dgm:spPr/>
    </dgm:pt>
  </dgm:ptLst>
  <dgm:cxnLst>
    <dgm:cxn modelId="{21A4EB11-005F-4F67-9866-47E05C5D6340}" srcId="{49DD383B-DF27-48ED-9ADA-37F151D2225D}" destId="{3C327343-C552-46EE-B31F-9C79EAA30AAC}" srcOrd="0" destOrd="0" parTransId="{C31F8AD5-ED0B-442B-A8F6-30EFDF7DFAB5}" sibTransId="{8EE04FB7-0D7D-4A30-A6E4-62792F2AB684}"/>
    <dgm:cxn modelId="{5716BA14-2F0E-4229-86EB-F49F446AF0F7}" type="presOf" srcId="{82BD2DE8-7131-492F-9149-77974C656298}" destId="{F2B78438-F41C-4395-AD07-0AD8E9EE82DC}" srcOrd="0" destOrd="1" presId="urn:microsoft.com/office/officeart/2005/8/layout/hList1"/>
    <dgm:cxn modelId="{5826B119-BBF1-416F-B094-ADD68F5B389F}" type="presOf" srcId="{899A6912-4B1E-4A80-9BFB-85994319C99F}" destId="{85207B73-C570-1945-9C9E-A75E8B961199}" srcOrd="0" destOrd="0" presId="urn:microsoft.com/office/officeart/2005/8/layout/hList1"/>
    <dgm:cxn modelId="{EFDDC11A-CAFB-4487-8E7E-7417833DCC36}" type="presOf" srcId="{A1759475-64AE-44A6-8A08-FD51B9AFEC1E}" destId="{BEED6110-7E04-458C-8201-8DC00A2BB81C}" srcOrd="0" destOrd="0" presId="urn:microsoft.com/office/officeart/2005/8/layout/hList1"/>
    <dgm:cxn modelId="{9EE0C125-F17A-4705-8158-3A6D044BD21E}" srcId="{899A6912-4B1E-4A80-9BFB-85994319C99F}" destId="{A1759475-64AE-44A6-8A08-FD51B9AFEC1E}" srcOrd="1" destOrd="0" parTransId="{5F754BC5-7C8E-47BB-BB7F-CD1C1A6624B5}" sibTransId="{5700BFDB-6E5A-4FB9-B980-A5C89EC2E51E}"/>
    <dgm:cxn modelId="{ADEC922D-066E-4BA2-A79A-8C71F588F067}" srcId="{899A6912-4B1E-4A80-9BFB-85994319C99F}" destId="{EE47A58F-69B4-44A7-B7A0-D63AC3181221}" srcOrd="2" destOrd="0" parTransId="{B417A99C-4949-4EFC-B6AF-9464B18E4806}" sibTransId="{65309167-DF28-465B-A7AE-8254704EA887}"/>
    <dgm:cxn modelId="{11FA022E-417F-4222-BD67-846C07A68A10}" srcId="{49DD383B-DF27-48ED-9ADA-37F151D2225D}" destId="{17AF694C-5343-4F4E-89C1-F3672CFEBBE4}" srcOrd="3" destOrd="0" parTransId="{1F288F8B-AA99-4046-9F7E-87AF0244EC08}" sibTransId="{AF59BB57-5F13-468F-B7B9-36BFD9D45325}"/>
    <dgm:cxn modelId="{EA09DE3D-15DB-4FC2-9CA7-A2245EAF5223}" type="presOf" srcId="{98B01E9F-5236-447E-A70D-3B04AB112417}" destId="{9A04FB3E-3F2A-014A-BAE5-241F3C06B06C}" srcOrd="0" destOrd="1" presId="urn:microsoft.com/office/officeart/2005/8/layout/hList1"/>
    <dgm:cxn modelId="{9AF63C45-8BE8-4686-ACE4-B65BF05D856B}" type="presOf" srcId="{17AF694C-5343-4F4E-89C1-F3672CFEBBE4}" destId="{9A04FB3E-3F2A-014A-BAE5-241F3C06B06C}" srcOrd="0" destOrd="3" presId="urn:microsoft.com/office/officeart/2005/8/layout/hList1"/>
    <dgm:cxn modelId="{B5D80D6A-CC7B-4ACC-B8DF-C3052276BDB5}" type="presOf" srcId="{67FEDC36-8192-46E8-960F-3609FADCE3D0}" destId="{B7E189A6-02E5-4568-B771-F9E0714FAD8F}" srcOrd="0" destOrd="0" presId="urn:microsoft.com/office/officeart/2005/8/layout/hList1"/>
    <dgm:cxn modelId="{7E15B54D-11FF-4878-9D1F-810A27668DD4}" srcId="{A1759475-64AE-44A6-8A08-FD51B9AFEC1E}" destId="{67FEDC36-8192-46E8-960F-3609FADCE3D0}" srcOrd="0" destOrd="0" parTransId="{AEFE0CE5-A0B1-4BC4-94AB-D3F1E9E1FECF}" sibTransId="{FD7EF0AE-C965-47C3-9DCB-E02DA0290A98}"/>
    <dgm:cxn modelId="{F8A5A24E-2717-4FF9-ACA6-A1FF3FBA7824}" srcId="{EE47A58F-69B4-44A7-B7A0-D63AC3181221}" destId="{4705130C-596C-44C8-8B2D-B811911A3CAB}" srcOrd="2" destOrd="0" parTransId="{341DBE6B-9715-4A32-8A04-A9596D824F39}" sibTransId="{8962869D-5D0B-4D6A-A4F6-C799CC07DFEB}"/>
    <dgm:cxn modelId="{A5DD3F6F-5B2D-4645-B1B3-75843F59FC44}" type="presOf" srcId="{56F46299-53C1-4CA5-92D7-DD63690481D5}" destId="{B7E189A6-02E5-4568-B771-F9E0714FAD8F}" srcOrd="0" destOrd="2" presId="urn:microsoft.com/office/officeart/2005/8/layout/hList1"/>
    <dgm:cxn modelId="{B8BDE350-3BBC-4CAC-9388-681F3C512169}" srcId="{A1759475-64AE-44A6-8A08-FD51B9AFEC1E}" destId="{56F46299-53C1-4CA5-92D7-DD63690481D5}" srcOrd="2" destOrd="0" parTransId="{C269CFBB-2E0B-4BEC-9D5C-A20C53F1BDDC}" sibTransId="{B54855CC-C0CC-4B37-91D8-9011C06F4176}"/>
    <dgm:cxn modelId="{36983671-E43A-4053-A88C-4F7555EAE406}" type="presOf" srcId="{4705130C-596C-44C8-8B2D-B811911A3CAB}" destId="{F2B78438-F41C-4395-AD07-0AD8E9EE82DC}" srcOrd="0" destOrd="2" presId="urn:microsoft.com/office/officeart/2005/8/layout/hList1"/>
    <dgm:cxn modelId="{7787EB71-5BC2-44FA-9B73-555717385145}" type="presOf" srcId="{EE47A58F-69B4-44A7-B7A0-D63AC3181221}" destId="{7876C429-7C41-4C5B-9D1A-B1DA003835F4}" srcOrd="0" destOrd="0" presId="urn:microsoft.com/office/officeart/2005/8/layout/hList1"/>
    <dgm:cxn modelId="{58862753-009D-4A2E-98FE-3283000994DA}" type="presOf" srcId="{16385316-8607-4A89-9AB0-C60A7D836ED3}" destId="{F2B78438-F41C-4395-AD07-0AD8E9EE82DC}" srcOrd="0" destOrd="0" presId="urn:microsoft.com/office/officeart/2005/8/layout/hList1"/>
    <dgm:cxn modelId="{30956978-3A09-4E1A-BAE1-056DB5196559}" srcId="{49DD383B-DF27-48ED-9ADA-37F151D2225D}" destId="{F08D6486-FB41-48DD-8338-1A3460B85AF7}" srcOrd="2" destOrd="0" parTransId="{637C0F01-BE2B-4F02-8FC9-D7300418B9A2}" sibTransId="{A9FE1F46-AE09-40E1-91D8-249ADFF605D2}"/>
    <dgm:cxn modelId="{28C12089-5696-42F3-AB72-A7C393E0AAFD}" srcId="{EE47A58F-69B4-44A7-B7A0-D63AC3181221}" destId="{82BD2DE8-7131-492F-9149-77974C656298}" srcOrd="1" destOrd="0" parTransId="{D3D5B6C7-52ED-4FDF-B9B6-BE37CCF18B34}" sibTransId="{E0CC8225-BC21-4F9C-AC01-3588BD3DA348}"/>
    <dgm:cxn modelId="{80ECE6AC-FE15-4AD5-BAF3-AEDB6DD1EA72}" type="presOf" srcId="{3C327343-C552-46EE-B31F-9C79EAA30AAC}" destId="{9A04FB3E-3F2A-014A-BAE5-241F3C06B06C}" srcOrd="0" destOrd="0" presId="urn:microsoft.com/office/officeart/2005/8/layout/hList1"/>
    <dgm:cxn modelId="{7A2CCFB8-638E-4986-839B-09E88DD74817}" srcId="{899A6912-4B1E-4A80-9BFB-85994319C99F}" destId="{49DD383B-DF27-48ED-9ADA-37F151D2225D}" srcOrd="0" destOrd="0" parTransId="{A89AE710-4F6A-476C-A19D-35F0659596CA}" sibTransId="{9F4C526D-EEE2-41E7-BE35-BC0A25DA90EE}"/>
    <dgm:cxn modelId="{14852ECC-B0A1-4327-AE66-2EA2A9B9A3C8}" srcId="{EE47A58F-69B4-44A7-B7A0-D63AC3181221}" destId="{16385316-8607-4A89-9AB0-C60A7D836ED3}" srcOrd="0" destOrd="0" parTransId="{0F8CE87E-1858-4E36-848A-B3B376A39E13}" sibTransId="{F06C1E0A-3BC7-4C28-8EAD-FE07DCEA77DA}"/>
    <dgm:cxn modelId="{AAF440D2-34A0-49F7-853C-DACC40F01F3E}" type="presOf" srcId="{49DD383B-DF27-48ED-9ADA-37F151D2225D}" destId="{C9494112-14C0-AC40-A289-CC83DF9359D0}" srcOrd="0" destOrd="0" presId="urn:microsoft.com/office/officeart/2005/8/layout/hList1"/>
    <dgm:cxn modelId="{636E53D3-87D0-44ED-9DDB-7D0BE601CE03}" type="presOf" srcId="{F08D6486-FB41-48DD-8338-1A3460B85AF7}" destId="{9A04FB3E-3F2A-014A-BAE5-241F3C06B06C}" srcOrd="0" destOrd="2" presId="urn:microsoft.com/office/officeart/2005/8/layout/hList1"/>
    <dgm:cxn modelId="{F29915D7-9ABA-4E72-91D3-3972DE79E6F3}" srcId="{49DD383B-DF27-48ED-9ADA-37F151D2225D}" destId="{98B01E9F-5236-447E-A70D-3B04AB112417}" srcOrd="1" destOrd="0" parTransId="{86F7ADB5-E1CE-4438-941C-A32786013F9E}" sibTransId="{2A062C1B-B937-4858-816D-0C8B042FE7EB}"/>
    <dgm:cxn modelId="{6C386DDA-3145-4C25-9A37-C272C89A4516}" srcId="{A1759475-64AE-44A6-8A08-FD51B9AFEC1E}" destId="{6E7AE1B8-29D5-4EBB-B760-CF8C535CDFD4}" srcOrd="1" destOrd="0" parTransId="{B6D5D58D-2AA8-494A-ACFF-44A2D1A72A3F}" sibTransId="{6CA112AC-93A5-4A13-BA10-91124513DDF8}"/>
    <dgm:cxn modelId="{7C9405F3-DEAE-422F-A16C-C1FF29FCAD48}" type="presOf" srcId="{6E7AE1B8-29D5-4EBB-B760-CF8C535CDFD4}" destId="{B7E189A6-02E5-4568-B771-F9E0714FAD8F}" srcOrd="0" destOrd="1" presId="urn:microsoft.com/office/officeart/2005/8/layout/hList1"/>
    <dgm:cxn modelId="{45576DFE-D45B-4478-9FCF-5B414D368D63}" type="presParOf" srcId="{85207B73-C570-1945-9C9E-A75E8B961199}" destId="{2E0D7CB8-2312-C64B-AC3A-D5C34FF7EE1D}" srcOrd="0" destOrd="0" presId="urn:microsoft.com/office/officeart/2005/8/layout/hList1"/>
    <dgm:cxn modelId="{78118C8F-1172-4866-95A5-EEEF9FA14BF4}" type="presParOf" srcId="{2E0D7CB8-2312-C64B-AC3A-D5C34FF7EE1D}" destId="{C9494112-14C0-AC40-A289-CC83DF9359D0}" srcOrd="0" destOrd="0" presId="urn:microsoft.com/office/officeart/2005/8/layout/hList1"/>
    <dgm:cxn modelId="{57E8AE2B-7E09-483A-9CFE-549D712006C8}" type="presParOf" srcId="{2E0D7CB8-2312-C64B-AC3A-D5C34FF7EE1D}" destId="{9A04FB3E-3F2A-014A-BAE5-241F3C06B06C}" srcOrd="1" destOrd="0" presId="urn:microsoft.com/office/officeart/2005/8/layout/hList1"/>
    <dgm:cxn modelId="{43594D6B-1FF8-4F86-8F4A-1115468742CB}" type="presParOf" srcId="{85207B73-C570-1945-9C9E-A75E8B961199}" destId="{C481917B-832E-414C-8C04-0D1950C7BC27}" srcOrd="1" destOrd="0" presId="urn:microsoft.com/office/officeart/2005/8/layout/hList1"/>
    <dgm:cxn modelId="{B1A0CDCB-4294-410D-A965-F628FE1BF4FA}" type="presParOf" srcId="{85207B73-C570-1945-9C9E-A75E8B961199}" destId="{1E516AA3-164B-48C9-A289-F963B3A48725}" srcOrd="2" destOrd="0" presId="urn:microsoft.com/office/officeart/2005/8/layout/hList1"/>
    <dgm:cxn modelId="{3D0901EF-6398-491E-B608-06CCCCF991D9}" type="presParOf" srcId="{1E516AA3-164B-48C9-A289-F963B3A48725}" destId="{BEED6110-7E04-458C-8201-8DC00A2BB81C}" srcOrd="0" destOrd="0" presId="urn:microsoft.com/office/officeart/2005/8/layout/hList1"/>
    <dgm:cxn modelId="{0B7A4286-1845-478B-B293-1B06E090B000}" type="presParOf" srcId="{1E516AA3-164B-48C9-A289-F963B3A48725}" destId="{B7E189A6-02E5-4568-B771-F9E0714FAD8F}" srcOrd="1" destOrd="0" presId="urn:microsoft.com/office/officeart/2005/8/layout/hList1"/>
    <dgm:cxn modelId="{BF7B709E-C776-4200-9D95-F2808754AF76}" type="presParOf" srcId="{85207B73-C570-1945-9C9E-A75E8B961199}" destId="{E8B49E46-24EC-4FFB-A1A3-D5A1CF6A2D1A}" srcOrd="3" destOrd="0" presId="urn:microsoft.com/office/officeart/2005/8/layout/hList1"/>
    <dgm:cxn modelId="{CE81AAB0-075A-4131-9AD1-0050B7D82087}" type="presParOf" srcId="{85207B73-C570-1945-9C9E-A75E8B961199}" destId="{4AAA218A-1600-4625-B6C4-5482F0F0C3D2}" srcOrd="4" destOrd="0" presId="urn:microsoft.com/office/officeart/2005/8/layout/hList1"/>
    <dgm:cxn modelId="{8B65C0F5-003E-42C1-B3A3-3FA46D2305EB}" type="presParOf" srcId="{4AAA218A-1600-4625-B6C4-5482F0F0C3D2}" destId="{7876C429-7C41-4C5B-9D1A-B1DA003835F4}" srcOrd="0" destOrd="0" presId="urn:microsoft.com/office/officeart/2005/8/layout/hList1"/>
    <dgm:cxn modelId="{9E83D085-DD6F-42C1-A457-384272207B18}" type="presParOf" srcId="{4AAA218A-1600-4625-B6C4-5482F0F0C3D2}" destId="{F2B78438-F41C-4395-AD07-0AD8E9EE82DC}"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C84D6C-3F40-4DC9-A4B9-4C54524D0FEF}" type="doc">
      <dgm:prSet loTypeId="urn:microsoft.com/office/officeart/2005/8/layout/default" loCatId="list" qsTypeId="urn:microsoft.com/office/officeart/2005/8/quickstyle/simple2" qsCatId="simple" csTypeId="urn:microsoft.com/office/officeart/2005/8/colors/accent6_2" csCatId="accent6" phldr="1"/>
      <dgm:spPr/>
      <dgm:t>
        <a:bodyPr/>
        <a:lstStyle/>
        <a:p>
          <a:endParaRPr lang="en-US"/>
        </a:p>
      </dgm:t>
    </dgm:pt>
    <dgm:pt modelId="{9158953F-E953-4F8F-8466-476DD5867F47}">
      <dgm:prSet custT="1"/>
      <dgm:spPr/>
      <dgm:t>
        <a:bodyPr/>
        <a:lstStyle/>
        <a:p>
          <a:r>
            <a:rPr lang="nl-NL" sz="1800" i="0" baseline="0" dirty="0"/>
            <a:t>Reg op familie- of ouerlike sorg: respekteer, help en wees lojaal aan jou gesin.</a:t>
          </a:r>
          <a:endParaRPr lang="en-US" sz="1800" dirty="0"/>
        </a:p>
      </dgm:t>
    </dgm:pt>
    <dgm:pt modelId="{F8E5B1C3-221C-4539-BCE7-ECFE0FBC2115}" type="parTrans" cxnId="{6CAC75CF-58BF-43F0-9AF0-38009D90B1B9}">
      <dgm:prSet/>
      <dgm:spPr/>
      <dgm:t>
        <a:bodyPr/>
        <a:lstStyle/>
        <a:p>
          <a:endParaRPr lang="en-US" sz="3200"/>
        </a:p>
      </dgm:t>
    </dgm:pt>
    <dgm:pt modelId="{B0EA2B52-687B-4FDB-919F-84A44AFF8211}" type="sibTrans" cxnId="{6CAC75CF-58BF-43F0-9AF0-38009D90B1B9}">
      <dgm:prSet/>
      <dgm:spPr/>
      <dgm:t>
        <a:bodyPr/>
        <a:lstStyle/>
        <a:p>
          <a:endParaRPr lang="en-US" sz="2400"/>
        </a:p>
      </dgm:t>
    </dgm:pt>
    <dgm:pt modelId="{647F9F29-3B9B-498E-9B86-AEB5554D4076}">
      <dgm:prSet/>
      <dgm:spPr/>
      <dgm:t>
        <a:bodyPr/>
        <a:lstStyle/>
        <a:p>
          <a:r>
            <a:rPr lang="nl-NL" i="0" baseline="0" dirty="0"/>
            <a:t>Reg op 'n veilige omgewing: beskerm die natuur, voorkom besoedeling, bespaar water en elektrisiteit.</a:t>
          </a:r>
          <a:endParaRPr lang="en-US" dirty="0"/>
        </a:p>
      </dgm:t>
    </dgm:pt>
    <dgm:pt modelId="{C2C81D3C-C043-497E-A7EB-2677379D49E8}" type="parTrans" cxnId="{C1004538-AAE3-4F68-88F7-AA844B9A1A82}">
      <dgm:prSet/>
      <dgm:spPr/>
      <dgm:t>
        <a:bodyPr/>
        <a:lstStyle/>
        <a:p>
          <a:endParaRPr lang="af-ZA"/>
        </a:p>
      </dgm:t>
    </dgm:pt>
    <dgm:pt modelId="{CDD2FB8E-C514-4166-A70B-BD495A848F3E}" type="sibTrans" cxnId="{C1004538-AAE3-4F68-88F7-AA844B9A1A82}">
      <dgm:prSet/>
      <dgm:spPr/>
      <dgm:t>
        <a:bodyPr/>
        <a:lstStyle/>
        <a:p>
          <a:endParaRPr lang="af-ZA"/>
        </a:p>
      </dgm:t>
    </dgm:pt>
    <dgm:pt modelId="{A0422AA9-9DC1-4D82-845E-ADC6DE00CCC8}">
      <dgm:prSet/>
      <dgm:spPr/>
      <dgm:t>
        <a:bodyPr/>
        <a:lstStyle/>
        <a:p>
          <a:r>
            <a:rPr lang="nl-NL" i="0" baseline="0" dirty="0"/>
            <a:t>Reg op burgerskap:</a:t>
          </a:r>
          <a:br>
            <a:rPr lang="nl-NL" i="0" baseline="0" dirty="0"/>
          </a:br>
          <a:r>
            <a:rPr lang="nl-NL" i="0" baseline="0" dirty="0"/>
            <a:t>• Gehoorsaam die wette</a:t>
          </a:r>
          <a:br>
            <a:rPr lang="nl-NL" i="0" baseline="0" dirty="0"/>
          </a:br>
          <a:r>
            <a:rPr lang="nl-NL" i="0" baseline="0" dirty="0"/>
            <a:t>• Help om 'n beter Suid-Afrika te bou</a:t>
          </a:r>
          <a:endParaRPr lang="en-US" dirty="0"/>
        </a:p>
      </dgm:t>
    </dgm:pt>
    <dgm:pt modelId="{873C89BD-0F1F-4C97-A946-7A104628F5EF}" type="parTrans" cxnId="{8FFF57CD-B87E-4A20-A643-53D3DAE104ED}">
      <dgm:prSet/>
      <dgm:spPr/>
      <dgm:t>
        <a:bodyPr/>
        <a:lstStyle/>
        <a:p>
          <a:endParaRPr lang="af-ZA"/>
        </a:p>
      </dgm:t>
    </dgm:pt>
    <dgm:pt modelId="{75C5D3BA-B73C-402A-BD45-172FFE471E51}" type="sibTrans" cxnId="{8FFF57CD-B87E-4A20-A643-53D3DAE104ED}">
      <dgm:prSet/>
      <dgm:spPr/>
      <dgm:t>
        <a:bodyPr/>
        <a:lstStyle/>
        <a:p>
          <a:endParaRPr lang="af-ZA"/>
        </a:p>
      </dgm:t>
    </dgm:pt>
    <dgm:pt modelId="{429092EF-55F7-44A4-B5B9-E8F74172904C}">
      <dgm:prSet/>
      <dgm:spPr/>
      <dgm:t>
        <a:bodyPr/>
        <a:lstStyle/>
        <a:p>
          <a:r>
            <a:rPr lang="nl-NL" b="0" i="0" baseline="0" dirty="0"/>
            <a:t>In 'n demokrasie:</a:t>
          </a:r>
          <a:br>
            <a:rPr lang="nl-NL" b="0" i="0" baseline="0" dirty="0"/>
          </a:br>
          <a:r>
            <a:rPr lang="nl-NL" b="0" i="0" baseline="0" dirty="0"/>
            <a:t>• Inwoners kies leiers om hulle in die parlement te verteenwoordig</a:t>
          </a:r>
          <a:br>
            <a:rPr lang="nl-NL" b="0" i="0" baseline="0" dirty="0"/>
          </a:br>
          <a:r>
            <a:rPr lang="nl-NL" b="0" i="0" baseline="0" dirty="0"/>
            <a:t>• Die meerderheidsparty regeer, maar almal het 'n sê oor hoe die land bestuur word.</a:t>
          </a:r>
          <a:endParaRPr lang="en-US" dirty="0"/>
        </a:p>
      </dgm:t>
    </dgm:pt>
    <dgm:pt modelId="{452AFC57-DF49-4B05-A914-7633265B56B2}" type="parTrans" cxnId="{13197DA3-6B90-4E9E-9601-338B1E1E5148}">
      <dgm:prSet/>
      <dgm:spPr/>
      <dgm:t>
        <a:bodyPr/>
        <a:lstStyle/>
        <a:p>
          <a:endParaRPr lang="af-ZA"/>
        </a:p>
      </dgm:t>
    </dgm:pt>
    <dgm:pt modelId="{5608BE97-548B-4AF8-BE4F-342B24AFA56A}" type="sibTrans" cxnId="{13197DA3-6B90-4E9E-9601-338B1E1E5148}">
      <dgm:prSet/>
      <dgm:spPr/>
      <dgm:t>
        <a:bodyPr/>
        <a:lstStyle/>
        <a:p>
          <a:endParaRPr lang="af-ZA"/>
        </a:p>
      </dgm:t>
    </dgm:pt>
    <dgm:pt modelId="{864F805E-3013-4EA9-86C5-777D6549D445}" type="pres">
      <dgm:prSet presAssocID="{18C84D6C-3F40-4DC9-A4B9-4C54524D0FEF}" presName="diagram" presStyleCnt="0">
        <dgm:presLayoutVars>
          <dgm:dir/>
          <dgm:resizeHandles val="exact"/>
        </dgm:presLayoutVars>
      </dgm:prSet>
      <dgm:spPr/>
    </dgm:pt>
    <dgm:pt modelId="{1639CB15-C05A-4045-94F0-FA13D7919564}" type="pres">
      <dgm:prSet presAssocID="{9158953F-E953-4F8F-8466-476DD5867F47}" presName="node" presStyleLbl="node1" presStyleIdx="0" presStyleCnt="4" custScaleY="144207">
        <dgm:presLayoutVars>
          <dgm:bulletEnabled val="1"/>
        </dgm:presLayoutVars>
      </dgm:prSet>
      <dgm:spPr/>
    </dgm:pt>
    <dgm:pt modelId="{B673AAC2-FC4B-4C15-A3BB-A22F7616DA6E}" type="pres">
      <dgm:prSet presAssocID="{B0EA2B52-687B-4FDB-919F-84A44AFF8211}" presName="sibTrans" presStyleCnt="0"/>
      <dgm:spPr/>
    </dgm:pt>
    <dgm:pt modelId="{FCAC367E-9BD8-4DBA-A28C-49D6835B849F}" type="pres">
      <dgm:prSet presAssocID="{647F9F29-3B9B-498E-9B86-AEB5554D4076}" presName="node" presStyleLbl="node1" presStyleIdx="1" presStyleCnt="4" custScaleY="144207">
        <dgm:presLayoutVars>
          <dgm:bulletEnabled val="1"/>
        </dgm:presLayoutVars>
      </dgm:prSet>
      <dgm:spPr/>
    </dgm:pt>
    <dgm:pt modelId="{341DABE2-D8C0-4B71-A345-F904950A9860}" type="pres">
      <dgm:prSet presAssocID="{CDD2FB8E-C514-4166-A70B-BD495A848F3E}" presName="sibTrans" presStyleCnt="0"/>
      <dgm:spPr/>
    </dgm:pt>
    <dgm:pt modelId="{337820DA-1BE2-4707-B680-6C8D9413FB45}" type="pres">
      <dgm:prSet presAssocID="{A0422AA9-9DC1-4D82-845E-ADC6DE00CCC8}" presName="node" presStyleLbl="node1" presStyleIdx="2" presStyleCnt="4" custScaleY="149066">
        <dgm:presLayoutVars>
          <dgm:bulletEnabled val="1"/>
        </dgm:presLayoutVars>
      </dgm:prSet>
      <dgm:spPr/>
    </dgm:pt>
    <dgm:pt modelId="{2406B54F-0FE2-4A97-B4C9-7ED0A2E5CFEF}" type="pres">
      <dgm:prSet presAssocID="{75C5D3BA-B73C-402A-BD45-172FFE471E51}" presName="sibTrans" presStyleCnt="0"/>
      <dgm:spPr/>
    </dgm:pt>
    <dgm:pt modelId="{F834B403-8CB7-4F29-8FE8-22620F525D82}" type="pres">
      <dgm:prSet presAssocID="{429092EF-55F7-44A4-B5B9-E8F74172904C}" presName="node" presStyleLbl="node1" presStyleIdx="3" presStyleCnt="4" custScaleY="146891">
        <dgm:presLayoutVars>
          <dgm:bulletEnabled val="1"/>
        </dgm:presLayoutVars>
      </dgm:prSet>
      <dgm:spPr/>
    </dgm:pt>
  </dgm:ptLst>
  <dgm:cxnLst>
    <dgm:cxn modelId="{C1004538-AAE3-4F68-88F7-AA844B9A1A82}" srcId="{18C84D6C-3F40-4DC9-A4B9-4C54524D0FEF}" destId="{647F9F29-3B9B-498E-9B86-AEB5554D4076}" srcOrd="1" destOrd="0" parTransId="{C2C81D3C-C043-497E-A7EB-2677379D49E8}" sibTransId="{CDD2FB8E-C514-4166-A70B-BD495A848F3E}"/>
    <dgm:cxn modelId="{5BFD264B-B3A3-4B86-8B32-C1C8514892FD}" type="presOf" srcId="{A0422AA9-9DC1-4D82-845E-ADC6DE00CCC8}" destId="{337820DA-1BE2-4707-B680-6C8D9413FB45}" srcOrd="0" destOrd="0" presId="urn:microsoft.com/office/officeart/2005/8/layout/default"/>
    <dgm:cxn modelId="{B7250657-B20A-4F3C-95FC-7D29B3EBC1E8}" type="presOf" srcId="{647F9F29-3B9B-498E-9B86-AEB5554D4076}" destId="{FCAC367E-9BD8-4DBA-A28C-49D6835B849F}" srcOrd="0" destOrd="0" presId="urn:microsoft.com/office/officeart/2005/8/layout/default"/>
    <dgm:cxn modelId="{F5E9418A-B843-4149-94A9-DE1DA8A285CB}" type="presOf" srcId="{18C84D6C-3F40-4DC9-A4B9-4C54524D0FEF}" destId="{864F805E-3013-4EA9-86C5-777D6549D445}" srcOrd="0" destOrd="0" presId="urn:microsoft.com/office/officeart/2005/8/layout/default"/>
    <dgm:cxn modelId="{13197DA3-6B90-4E9E-9601-338B1E1E5148}" srcId="{18C84D6C-3F40-4DC9-A4B9-4C54524D0FEF}" destId="{429092EF-55F7-44A4-B5B9-E8F74172904C}" srcOrd="3" destOrd="0" parTransId="{452AFC57-DF49-4B05-A914-7633265B56B2}" sibTransId="{5608BE97-548B-4AF8-BE4F-342B24AFA56A}"/>
    <dgm:cxn modelId="{8FFF57CD-B87E-4A20-A643-53D3DAE104ED}" srcId="{18C84D6C-3F40-4DC9-A4B9-4C54524D0FEF}" destId="{A0422AA9-9DC1-4D82-845E-ADC6DE00CCC8}" srcOrd="2" destOrd="0" parTransId="{873C89BD-0F1F-4C97-A946-7A104628F5EF}" sibTransId="{75C5D3BA-B73C-402A-BD45-172FFE471E51}"/>
    <dgm:cxn modelId="{6CAC75CF-58BF-43F0-9AF0-38009D90B1B9}" srcId="{18C84D6C-3F40-4DC9-A4B9-4C54524D0FEF}" destId="{9158953F-E953-4F8F-8466-476DD5867F47}" srcOrd="0" destOrd="0" parTransId="{F8E5B1C3-221C-4539-BCE7-ECFE0FBC2115}" sibTransId="{B0EA2B52-687B-4FDB-919F-84A44AFF8211}"/>
    <dgm:cxn modelId="{BB7C09DC-460F-48D6-ABDC-6E460A96E065}" type="presOf" srcId="{9158953F-E953-4F8F-8466-476DD5867F47}" destId="{1639CB15-C05A-4045-94F0-FA13D7919564}" srcOrd="0" destOrd="0" presId="urn:microsoft.com/office/officeart/2005/8/layout/default"/>
    <dgm:cxn modelId="{8C4461DD-09AC-4F07-A64F-0B8D932518CF}" type="presOf" srcId="{429092EF-55F7-44A4-B5B9-E8F74172904C}" destId="{F834B403-8CB7-4F29-8FE8-22620F525D82}" srcOrd="0" destOrd="0" presId="urn:microsoft.com/office/officeart/2005/8/layout/default"/>
    <dgm:cxn modelId="{29B84FBF-921F-487B-9AF6-96F42478CB0E}" type="presParOf" srcId="{864F805E-3013-4EA9-86C5-777D6549D445}" destId="{1639CB15-C05A-4045-94F0-FA13D7919564}" srcOrd="0" destOrd="0" presId="urn:microsoft.com/office/officeart/2005/8/layout/default"/>
    <dgm:cxn modelId="{A53D6DA6-F5F0-45A2-9BBF-72FCFE0C7836}" type="presParOf" srcId="{864F805E-3013-4EA9-86C5-777D6549D445}" destId="{B673AAC2-FC4B-4C15-A3BB-A22F7616DA6E}" srcOrd="1" destOrd="0" presId="urn:microsoft.com/office/officeart/2005/8/layout/default"/>
    <dgm:cxn modelId="{6234FA38-6E60-4FCA-AC54-C7293DC54292}" type="presParOf" srcId="{864F805E-3013-4EA9-86C5-777D6549D445}" destId="{FCAC367E-9BD8-4DBA-A28C-49D6835B849F}" srcOrd="2" destOrd="0" presId="urn:microsoft.com/office/officeart/2005/8/layout/default"/>
    <dgm:cxn modelId="{14E169AA-B867-43E3-A60B-D87385F2DB91}" type="presParOf" srcId="{864F805E-3013-4EA9-86C5-777D6549D445}" destId="{341DABE2-D8C0-4B71-A345-F904950A9860}" srcOrd="3" destOrd="0" presId="urn:microsoft.com/office/officeart/2005/8/layout/default"/>
    <dgm:cxn modelId="{159EC5A2-932D-4AA2-B779-4CD9D2BF7926}" type="presParOf" srcId="{864F805E-3013-4EA9-86C5-777D6549D445}" destId="{337820DA-1BE2-4707-B680-6C8D9413FB45}" srcOrd="4" destOrd="0" presId="urn:microsoft.com/office/officeart/2005/8/layout/default"/>
    <dgm:cxn modelId="{68F8A431-715F-4EA5-88EF-705D5CA24A4A}" type="presParOf" srcId="{864F805E-3013-4EA9-86C5-777D6549D445}" destId="{2406B54F-0FE2-4A97-B4C9-7ED0A2E5CFEF}" srcOrd="5" destOrd="0" presId="urn:microsoft.com/office/officeart/2005/8/layout/default"/>
    <dgm:cxn modelId="{346B2D77-125A-4CC4-B2E9-9A5DE7EB6E37}" type="presParOf" srcId="{864F805E-3013-4EA9-86C5-777D6549D445}" destId="{F834B403-8CB7-4F29-8FE8-22620F525D82}"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64229-AA1F-4D18-9EB6-4EFE4DD979A2}">
      <dsp:nvSpPr>
        <dsp:cNvPr id="0" name=""/>
        <dsp:cNvSpPr/>
      </dsp:nvSpPr>
      <dsp:spPr>
        <a:xfrm>
          <a:off x="0" y="13588"/>
          <a:ext cx="10515600" cy="11337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b="0" i="0" kern="1200" baseline="0"/>
            <a:t>Ná apartheid het Suid-Afrika 'n demokratiese regering nodig gehad om menseregte, waardigheid, vryheid en gelykheid te beskerm.</a:t>
          </a:r>
          <a:endParaRPr lang="en-US" sz="2400" kern="1200" dirty="0"/>
        </a:p>
      </dsp:txBody>
      <dsp:txXfrm>
        <a:off x="55344" y="68932"/>
        <a:ext cx="10404912" cy="1023041"/>
      </dsp:txXfrm>
    </dsp:sp>
    <dsp:sp modelId="{1AE354C8-142B-4F88-82F2-A10A556EAF82}">
      <dsp:nvSpPr>
        <dsp:cNvPr id="0" name=""/>
        <dsp:cNvSpPr/>
      </dsp:nvSpPr>
      <dsp:spPr>
        <a:xfrm>
          <a:off x="0" y="1193398"/>
          <a:ext cx="10515600" cy="113372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b="0" i="0" kern="1200" baseline="0" dirty="0"/>
            <a:t>'n Grondwet is 'n stel reëls en waardes wat beide die regering en inwoners lei.</a:t>
          </a:r>
          <a:endParaRPr lang="en-US" sz="2400" kern="1200" dirty="0"/>
        </a:p>
      </dsp:txBody>
      <dsp:txXfrm>
        <a:off x="55344" y="1248742"/>
        <a:ext cx="10404912" cy="1023041"/>
      </dsp:txXfrm>
    </dsp:sp>
    <dsp:sp modelId="{A7BDD1A6-5B26-4FE2-8F7A-53D0FE907983}">
      <dsp:nvSpPr>
        <dsp:cNvPr id="0" name=""/>
        <dsp:cNvSpPr/>
      </dsp:nvSpPr>
      <dsp:spPr>
        <a:xfrm>
          <a:off x="0" y="2373208"/>
          <a:ext cx="10515600" cy="1133729"/>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b="0" i="0" kern="1200" baseline="0" dirty="0"/>
            <a:t>Dit geld vir almal: die regering, besighede en individue.</a:t>
          </a:r>
          <a:endParaRPr lang="en-US" sz="2400" kern="1200" dirty="0"/>
        </a:p>
      </dsp:txBody>
      <dsp:txXfrm>
        <a:off x="55344" y="2428552"/>
        <a:ext cx="10404912" cy="1023041"/>
      </dsp:txXfrm>
    </dsp:sp>
    <dsp:sp modelId="{F6CEEFB2-83D8-4907-AA39-B076841F02AC}">
      <dsp:nvSpPr>
        <dsp:cNvPr id="0" name=""/>
        <dsp:cNvSpPr/>
      </dsp:nvSpPr>
      <dsp:spPr>
        <a:xfrm>
          <a:off x="0" y="3553018"/>
          <a:ext cx="10515600" cy="1133729"/>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nl-NL" sz="1600" b="0" i="0" kern="1200" baseline="0" dirty="0"/>
            <a:t>Die </a:t>
          </a:r>
          <a:r>
            <a:rPr lang="nl-NL" sz="1600" b="1" i="0" kern="1200" baseline="0" dirty="0"/>
            <a:t>Grondwet van 1996 </a:t>
          </a:r>
          <a:r>
            <a:rPr lang="nl-NL" sz="1600" b="0" i="0" kern="1200" baseline="0" dirty="0"/>
            <a:t>is Suid-Afrika se hoogste wet.</a:t>
          </a:r>
          <a:br>
            <a:rPr lang="nl-NL" sz="1600" b="0" i="0" kern="1200" baseline="0" dirty="0"/>
          </a:br>
          <a:r>
            <a:rPr lang="nl-NL" sz="1600" b="0" i="0" kern="1200" baseline="0" dirty="0"/>
            <a:t>• Beskerm die regte van alle inwoners</a:t>
          </a:r>
          <a:br>
            <a:rPr lang="nl-NL" sz="1600" b="0" i="0" kern="1200" baseline="0" dirty="0"/>
          </a:br>
          <a:r>
            <a:rPr lang="nl-NL" sz="1600" b="0" i="0" kern="1200" baseline="0" dirty="0"/>
            <a:t>• Hou leiers aanspreeklik</a:t>
          </a:r>
          <a:br>
            <a:rPr lang="nl-NL" sz="1600" b="0" i="0" kern="1200" baseline="0" dirty="0"/>
          </a:br>
          <a:r>
            <a:rPr lang="nl-NL" sz="1600" b="0" i="0" kern="1200" baseline="0" dirty="0"/>
            <a:t>• Bevorder demokrasie en geregtigheid</a:t>
          </a:r>
          <a:endParaRPr lang="en-US" sz="1600" kern="1200" dirty="0"/>
        </a:p>
      </dsp:txBody>
      <dsp:txXfrm>
        <a:off x="55344" y="3608362"/>
        <a:ext cx="10404912" cy="10230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94112-14C0-AC40-A289-CC83DF9359D0}">
      <dsp:nvSpPr>
        <dsp:cNvPr id="0" name=""/>
        <dsp:cNvSpPr/>
      </dsp:nvSpPr>
      <dsp:spPr>
        <a:xfrm>
          <a:off x="3286" y="229334"/>
          <a:ext cx="3203971" cy="633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latin typeface="Arial Black" panose="020B0A04020102020204" pitchFamily="34" charset="0"/>
            </a:rPr>
            <a:t>Menswaardigheid</a:t>
          </a:r>
          <a:endParaRPr lang="en-US" sz="2200" kern="1200" dirty="0">
            <a:solidFill>
              <a:schemeClr val="bg1"/>
            </a:solidFill>
            <a:latin typeface="Arial Black" panose="020B0A04020102020204" pitchFamily="34" charset="0"/>
          </a:endParaRPr>
        </a:p>
      </dsp:txBody>
      <dsp:txXfrm>
        <a:off x="3286" y="229334"/>
        <a:ext cx="3203971" cy="633600"/>
      </dsp:txXfrm>
    </dsp:sp>
    <dsp:sp modelId="{9A04FB3E-3F2A-014A-BAE5-241F3C06B06C}">
      <dsp:nvSpPr>
        <dsp:cNvPr id="0" name=""/>
        <dsp:cNvSpPr/>
      </dsp:nvSpPr>
      <dsp:spPr>
        <a:xfrm>
          <a:off x="3286" y="862934"/>
          <a:ext cx="3203971" cy="351394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a:t>Behandel</a:t>
          </a:r>
          <a:r>
            <a:rPr lang="en-US" sz="2200" kern="1200" dirty="0"/>
            <a:t> </a:t>
          </a:r>
          <a:r>
            <a:rPr lang="en-US" sz="2200" kern="1200" dirty="0" err="1"/>
            <a:t>ander</a:t>
          </a:r>
          <a:r>
            <a:rPr lang="en-US" sz="2200" kern="1200" dirty="0"/>
            <a:t> </a:t>
          </a:r>
          <a:r>
            <a:rPr lang="en-US" sz="2200" kern="1200" dirty="0" err="1"/>
            <a:t>mense</a:t>
          </a:r>
          <a:r>
            <a:rPr lang="en-US" sz="2200" kern="1200" dirty="0"/>
            <a:t> met </a:t>
          </a:r>
          <a:r>
            <a:rPr lang="en-US" sz="2200" kern="1200" dirty="0" err="1"/>
            <a:t>respek</a:t>
          </a:r>
          <a:endParaRPr lang="en-US" sz="2200" kern="1200" dirty="0"/>
        </a:p>
        <a:p>
          <a:pPr marL="228600" lvl="1" indent="-228600" algn="l" defTabSz="977900">
            <a:lnSpc>
              <a:spcPct val="90000"/>
            </a:lnSpc>
            <a:spcBef>
              <a:spcPct val="0"/>
            </a:spcBef>
            <a:spcAft>
              <a:spcPct val="15000"/>
            </a:spcAft>
            <a:buChar char="•"/>
          </a:pPr>
          <a:r>
            <a:rPr lang="en-US" sz="2200" kern="1200" dirty="0" err="1"/>
            <a:t>Taalgebruik</a:t>
          </a:r>
          <a:r>
            <a:rPr lang="en-US" sz="2200" kern="1200" dirty="0"/>
            <a:t> </a:t>
          </a:r>
          <a:r>
            <a:rPr lang="en-US" sz="2200" kern="1200" dirty="0" err="1"/>
            <a:t>moet</a:t>
          </a:r>
          <a:r>
            <a:rPr lang="en-US" sz="2200" kern="1200" dirty="0"/>
            <a:t> </a:t>
          </a:r>
          <a:r>
            <a:rPr lang="en-US" sz="2200" kern="1200" dirty="0" err="1"/>
            <a:t>gepas</a:t>
          </a:r>
          <a:r>
            <a:rPr lang="en-US" sz="2200" kern="1200" dirty="0"/>
            <a:t> wees</a:t>
          </a:r>
        </a:p>
        <a:p>
          <a:pPr marL="228600" lvl="1" indent="-228600" algn="l" defTabSz="977900">
            <a:lnSpc>
              <a:spcPct val="90000"/>
            </a:lnSpc>
            <a:spcBef>
              <a:spcPct val="0"/>
            </a:spcBef>
            <a:spcAft>
              <a:spcPct val="15000"/>
            </a:spcAft>
            <a:buChar char="•"/>
          </a:pPr>
          <a:r>
            <a:rPr lang="en-US" sz="2200" kern="1200" dirty="0" err="1"/>
            <a:t>Afknouery</a:t>
          </a:r>
          <a:r>
            <a:rPr lang="en-US" sz="2200" kern="1200" dirty="0"/>
            <a:t> </a:t>
          </a:r>
          <a:r>
            <a:rPr lang="en-US" sz="2200" kern="1200" dirty="0" err="1"/>
            <a:t>moet</a:t>
          </a:r>
          <a:r>
            <a:rPr lang="en-US" sz="2200" kern="1200" dirty="0"/>
            <a:t> </a:t>
          </a:r>
          <a:r>
            <a:rPr lang="en-US" sz="2200" kern="1200" dirty="0" err="1"/>
            <a:t>gestaak</a:t>
          </a:r>
          <a:r>
            <a:rPr lang="en-US" sz="2200" kern="1200" dirty="0"/>
            <a:t> word</a:t>
          </a:r>
        </a:p>
        <a:p>
          <a:pPr marL="228600" lvl="1" indent="-228600" algn="l" defTabSz="977900">
            <a:lnSpc>
              <a:spcPct val="90000"/>
            </a:lnSpc>
            <a:spcBef>
              <a:spcPct val="0"/>
            </a:spcBef>
            <a:spcAft>
              <a:spcPct val="15000"/>
            </a:spcAft>
            <a:buChar char="•"/>
          </a:pPr>
          <a:r>
            <a:rPr lang="en-US" sz="2200" kern="1200" dirty="0"/>
            <a:t>Wees </a:t>
          </a:r>
          <a:r>
            <a:rPr lang="en-US" sz="2200" kern="1200" dirty="0" err="1"/>
            <a:t>vriendelik</a:t>
          </a:r>
          <a:r>
            <a:rPr lang="en-US" sz="2200" kern="1200" dirty="0"/>
            <a:t> </a:t>
          </a:r>
          <a:r>
            <a:rPr lang="en-US" sz="2200" kern="1200" dirty="0" err="1"/>
            <a:t>en</a:t>
          </a:r>
          <a:r>
            <a:rPr lang="en-US" sz="2200" kern="1200" dirty="0"/>
            <a:t> </a:t>
          </a:r>
          <a:r>
            <a:rPr lang="en-US" sz="2200" kern="1200" dirty="0" err="1"/>
            <a:t>medelydend</a:t>
          </a:r>
          <a:endParaRPr lang="en-US" sz="2200" kern="1200" dirty="0"/>
        </a:p>
      </dsp:txBody>
      <dsp:txXfrm>
        <a:off x="3286" y="862934"/>
        <a:ext cx="3203971" cy="3513943"/>
      </dsp:txXfrm>
    </dsp:sp>
    <dsp:sp modelId="{BEED6110-7E04-458C-8201-8DC00A2BB81C}">
      <dsp:nvSpPr>
        <dsp:cNvPr id="0" name=""/>
        <dsp:cNvSpPr/>
      </dsp:nvSpPr>
      <dsp:spPr>
        <a:xfrm>
          <a:off x="3655814" y="229334"/>
          <a:ext cx="3203971" cy="633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err="1">
              <a:latin typeface="Arial Black" panose="020B0A04020102020204" pitchFamily="34" charset="0"/>
            </a:rPr>
            <a:t>Gelykheid</a:t>
          </a:r>
          <a:endParaRPr lang="en-US" sz="2200" kern="1200" dirty="0">
            <a:latin typeface="Arial Black" panose="020B0A04020102020204" pitchFamily="34" charset="0"/>
          </a:endParaRPr>
        </a:p>
      </dsp:txBody>
      <dsp:txXfrm>
        <a:off x="3655814" y="229334"/>
        <a:ext cx="3203971" cy="633600"/>
      </dsp:txXfrm>
    </dsp:sp>
    <dsp:sp modelId="{B7E189A6-02E5-4568-B771-F9E0714FAD8F}">
      <dsp:nvSpPr>
        <dsp:cNvPr id="0" name=""/>
        <dsp:cNvSpPr/>
      </dsp:nvSpPr>
      <dsp:spPr>
        <a:xfrm>
          <a:off x="3655814" y="862934"/>
          <a:ext cx="3203971" cy="351394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NL" sz="2200" kern="1200" dirty="0"/>
            <a:t>Moenie diskrimineer teen iemand wat anders is nie</a:t>
          </a:r>
          <a:endParaRPr lang="en-US" sz="2200" kern="1200" dirty="0"/>
        </a:p>
        <a:p>
          <a:pPr marL="228600" lvl="1" indent="-228600" algn="l" defTabSz="977900">
            <a:lnSpc>
              <a:spcPct val="90000"/>
            </a:lnSpc>
            <a:spcBef>
              <a:spcPct val="0"/>
            </a:spcBef>
            <a:spcAft>
              <a:spcPct val="15000"/>
            </a:spcAft>
            <a:buChar char="•"/>
          </a:pPr>
          <a:r>
            <a:rPr lang="en-US" sz="2200" kern="1200" dirty="0"/>
            <a:t>Ken </a:t>
          </a:r>
          <a:r>
            <a:rPr lang="en-US" sz="2200" kern="1200" dirty="0" err="1"/>
            <a:t>jou</a:t>
          </a:r>
          <a:r>
            <a:rPr lang="en-US" sz="2200" kern="1200" dirty="0"/>
            <a:t> </a:t>
          </a:r>
          <a:r>
            <a:rPr lang="en-US" sz="2200" kern="1200" dirty="0" err="1"/>
            <a:t>regte</a:t>
          </a:r>
          <a:endParaRPr lang="en-US" sz="2200" kern="1200" dirty="0"/>
        </a:p>
        <a:p>
          <a:pPr marL="228600" lvl="1" indent="-228600" algn="l" defTabSz="977900">
            <a:lnSpc>
              <a:spcPct val="90000"/>
            </a:lnSpc>
            <a:spcBef>
              <a:spcPct val="0"/>
            </a:spcBef>
            <a:spcAft>
              <a:spcPct val="15000"/>
            </a:spcAft>
            <a:buChar char="•"/>
          </a:pPr>
          <a:r>
            <a:rPr lang="af-ZA" sz="2200" kern="1200" dirty="0">
              <a:solidFill>
                <a:schemeClr val="tx1"/>
              </a:solidFill>
              <a:effectLst/>
              <a:latin typeface="+mn-lt"/>
              <a:ea typeface="+mn-ea"/>
              <a:cs typeface="+mn-cs"/>
            </a:rPr>
            <a:t>Help bou aan jou gemeenskap en ontwikkel vaardigheid</a:t>
          </a:r>
          <a:endParaRPr lang="en-US" sz="2200" kern="1200" dirty="0"/>
        </a:p>
      </dsp:txBody>
      <dsp:txXfrm>
        <a:off x="3655814" y="862934"/>
        <a:ext cx="3203971" cy="3513943"/>
      </dsp:txXfrm>
    </dsp:sp>
    <dsp:sp modelId="{7876C429-7C41-4C5B-9D1A-B1DA003835F4}">
      <dsp:nvSpPr>
        <dsp:cNvPr id="0" name=""/>
        <dsp:cNvSpPr/>
      </dsp:nvSpPr>
      <dsp:spPr>
        <a:xfrm>
          <a:off x="7308342" y="229334"/>
          <a:ext cx="3203971" cy="633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Black" panose="020B0A04020102020204" pitchFamily="34" charset="0"/>
            </a:rPr>
            <a:t>Vryheid</a:t>
          </a:r>
        </a:p>
      </dsp:txBody>
      <dsp:txXfrm>
        <a:off x="7308342" y="229334"/>
        <a:ext cx="3203971" cy="633600"/>
      </dsp:txXfrm>
    </dsp:sp>
    <dsp:sp modelId="{F2B78438-F41C-4395-AD07-0AD8E9EE82DC}">
      <dsp:nvSpPr>
        <dsp:cNvPr id="0" name=""/>
        <dsp:cNvSpPr/>
      </dsp:nvSpPr>
      <dsp:spPr>
        <a:xfrm>
          <a:off x="7308342" y="862934"/>
          <a:ext cx="3203971" cy="3513943"/>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nl-NL" sz="2200" kern="1200" dirty="0"/>
            <a:t>Neem beheer oor jou eie lot</a:t>
          </a:r>
          <a:endParaRPr lang="en-US" sz="2200" kern="1200" dirty="0"/>
        </a:p>
        <a:p>
          <a:pPr marL="228600" lvl="1" indent="-228600" algn="l" defTabSz="977900">
            <a:lnSpc>
              <a:spcPct val="90000"/>
            </a:lnSpc>
            <a:spcBef>
              <a:spcPct val="0"/>
            </a:spcBef>
            <a:spcAft>
              <a:spcPct val="15000"/>
            </a:spcAft>
            <a:buChar char="•"/>
          </a:pPr>
          <a:r>
            <a:rPr lang="nl-NL" sz="2200" kern="1200" dirty="0"/>
            <a:t>Neem deel aan demokratiese prosesse</a:t>
          </a:r>
          <a:endParaRPr lang="en-US" sz="2200" kern="1200" dirty="0"/>
        </a:p>
        <a:p>
          <a:pPr marL="228600" lvl="1" indent="-228600" algn="l" defTabSz="977900">
            <a:lnSpc>
              <a:spcPct val="90000"/>
            </a:lnSpc>
            <a:spcBef>
              <a:spcPct val="0"/>
            </a:spcBef>
            <a:spcAft>
              <a:spcPct val="15000"/>
            </a:spcAft>
            <a:buChar char="•"/>
          </a:pPr>
          <a:r>
            <a:rPr lang="nl-NL" sz="2200" kern="1200" dirty="0"/>
            <a:t>Staan op vir die vryheid van ander, respekteer ander se opinies, godsdiens, kulture </a:t>
          </a:r>
          <a:r>
            <a:rPr lang="nl-NL" sz="2200" kern="1200"/>
            <a:t>en oortuigings</a:t>
          </a:r>
          <a:endParaRPr lang="af-ZA" sz="2200" kern="1200"/>
        </a:p>
      </dsp:txBody>
      <dsp:txXfrm>
        <a:off x="7308342" y="862934"/>
        <a:ext cx="3203971" cy="35139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9CB15-C05A-4045-94F0-FA13D7919564}">
      <dsp:nvSpPr>
        <dsp:cNvPr id="0" name=""/>
        <dsp:cNvSpPr/>
      </dsp:nvSpPr>
      <dsp:spPr>
        <a:xfrm>
          <a:off x="653" y="146038"/>
          <a:ext cx="2547109" cy="220386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NL" sz="1800" i="0" kern="1200" baseline="0" dirty="0"/>
            <a:t>Reg op familie- of ouerlike sorg: respekteer, help en wees lojaal aan jou gesin.</a:t>
          </a:r>
          <a:endParaRPr lang="en-US" sz="1800" kern="1200" dirty="0"/>
        </a:p>
      </dsp:txBody>
      <dsp:txXfrm>
        <a:off x="653" y="146038"/>
        <a:ext cx="2547109" cy="2203866"/>
      </dsp:txXfrm>
    </dsp:sp>
    <dsp:sp modelId="{FCAC367E-9BD8-4DBA-A28C-49D6835B849F}">
      <dsp:nvSpPr>
        <dsp:cNvPr id="0" name=""/>
        <dsp:cNvSpPr/>
      </dsp:nvSpPr>
      <dsp:spPr>
        <a:xfrm>
          <a:off x="2802473" y="146038"/>
          <a:ext cx="2547109" cy="220386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i="0" kern="1200" baseline="0" dirty="0"/>
            <a:t>Reg op 'n veilige omgewing: beskerm die natuur, voorkom besoedeling, bespaar water en elektrisiteit.</a:t>
          </a:r>
          <a:endParaRPr lang="en-US" sz="1700" kern="1200" dirty="0"/>
        </a:p>
      </dsp:txBody>
      <dsp:txXfrm>
        <a:off x="2802473" y="146038"/>
        <a:ext cx="2547109" cy="2203866"/>
      </dsp:txXfrm>
    </dsp:sp>
    <dsp:sp modelId="{337820DA-1BE2-4707-B680-6C8D9413FB45}">
      <dsp:nvSpPr>
        <dsp:cNvPr id="0" name=""/>
        <dsp:cNvSpPr/>
      </dsp:nvSpPr>
      <dsp:spPr>
        <a:xfrm>
          <a:off x="653" y="2604616"/>
          <a:ext cx="2547109" cy="227812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i="0" kern="1200" baseline="0" dirty="0"/>
            <a:t>Reg op burgerskap:</a:t>
          </a:r>
          <a:br>
            <a:rPr lang="nl-NL" sz="1700" i="0" kern="1200" baseline="0" dirty="0"/>
          </a:br>
          <a:r>
            <a:rPr lang="nl-NL" sz="1700" i="0" kern="1200" baseline="0" dirty="0"/>
            <a:t>• Gehoorsaam die wette</a:t>
          </a:r>
          <a:br>
            <a:rPr lang="nl-NL" sz="1700" i="0" kern="1200" baseline="0" dirty="0"/>
          </a:br>
          <a:r>
            <a:rPr lang="nl-NL" sz="1700" i="0" kern="1200" baseline="0" dirty="0"/>
            <a:t>• Help om 'n beter Suid-Afrika te bou</a:t>
          </a:r>
          <a:endParaRPr lang="en-US" sz="1700" kern="1200" dirty="0"/>
        </a:p>
      </dsp:txBody>
      <dsp:txXfrm>
        <a:off x="653" y="2604616"/>
        <a:ext cx="2547109" cy="2278124"/>
      </dsp:txXfrm>
    </dsp:sp>
    <dsp:sp modelId="{F834B403-8CB7-4F29-8FE8-22620F525D82}">
      <dsp:nvSpPr>
        <dsp:cNvPr id="0" name=""/>
        <dsp:cNvSpPr/>
      </dsp:nvSpPr>
      <dsp:spPr>
        <a:xfrm>
          <a:off x="2802473" y="2621236"/>
          <a:ext cx="2547109" cy="224488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b="0" i="0" kern="1200" baseline="0" dirty="0"/>
            <a:t>In 'n demokrasie:</a:t>
          </a:r>
          <a:br>
            <a:rPr lang="nl-NL" sz="1700" b="0" i="0" kern="1200" baseline="0" dirty="0"/>
          </a:br>
          <a:r>
            <a:rPr lang="nl-NL" sz="1700" b="0" i="0" kern="1200" baseline="0" dirty="0"/>
            <a:t>• Inwoners kies leiers om hulle in die parlement te verteenwoordig</a:t>
          </a:r>
          <a:br>
            <a:rPr lang="nl-NL" sz="1700" b="0" i="0" kern="1200" baseline="0" dirty="0"/>
          </a:br>
          <a:r>
            <a:rPr lang="nl-NL" sz="1700" b="0" i="0" kern="1200" baseline="0" dirty="0"/>
            <a:t>• Die meerderheidsparty regeer, maar almal het 'n sê oor hoe die land bestuur word.</a:t>
          </a:r>
          <a:endParaRPr lang="en-US" sz="1700" kern="1200" dirty="0"/>
        </a:p>
      </dsp:txBody>
      <dsp:txXfrm>
        <a:off x="2802473" y="2621236"/>
        <a:ext cx="2547109" cy="22448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29968-F527-4F2F-83DF-394DE19F08BA}" type="datetimeFigureOut">
              <a:rPr lang="en-US" smtClean="0"/>
              <a:t>10/28/2025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00839-A4AE-4D35-9546-39C352A5BE28}" type="slidenum">
              <a:rPr lang="en-US" smtClean="0"/>
              <a:t>‹#›</a:t>
            </a:fld>
            <a:endParaRPr lang="en-US"/>
          </a:p>
        </p:txBody>
      </p:sp>
    </p:spTree>
    <p:extLst>
      <p:ext uri="{BB962C8B-B14F-4D97-AF65-F5344CB8AC3E}">
        <p14:creationId xmlns:p14="http://schemas.microsoft.com/office/powerpoint/2010/main" val="307552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BQbO5fFBM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HpGodwo0gA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4PZmVCabms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Goeiemôre graad </a:t>
            </a:r>
            <a:r>
              <a:rPr lang="af-ZA" sz="1200" kern="1200" dirty="0" err="1">
                <a:solidFill>
                  <a:schemeClr val="tx1"/>
                </a:solidFill>
                <a:effectLst/>
                <a:latin typeface="+mn-lt"/>
                <a:ea typeface="+mn-ea"/>
                <a:cs typeface="+mn-cs"/>
              </a:rPr>
              <a:t>9's</a:t>
            </a:r>
            <a:r>
              <a:rPr lang="af-ZA" sz="1200" kern="1200" dirty="0">
                <a:solidFill>
                  <a:schemeClr val="tx1"/>
                </a:solidFill>
                <a:effectLst/>
                <a:latin typeface="+mn-lt"/>
                <a:ea typeface="+mn-ea"/>
                <a:cs typeface="+mn-cs"/>
              </a:rPr>
              <a:t>, welkom terug.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Ons volgende twee lesse volg op waarmee ons hierdie kwartaal begin het. Onthou ons het gepraat oor gestremdhede, regte en die viering van nasionale dae.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Voltooi </a:t>
            </a:r>
            <a:r>
              <a:rPr lang="af-ZA" sz="1200" b="1" i="1" kern="1200" dirty="0">
                <a:solidFill>
                  <a:schemeClr val="tx1"/>
                </a:solidFill>
                <a:effectLst/>
                <a:latin typeface="+mn-lt"/>
                <a:ea typeface="+mn-ea"/>
                <a:cs typeface="+mn-cs"/>
              </a:rPr>
              <a:t>Aktiwiteit</a:t>
            </a:r>
            <a:r>
              <a:rPr lang="af-ZA" sz="1200" kern="1200" dirty="0">
                <a:solidFill>
                  <a:schemeClr val="tx1"/>
                </a:solidFill>
                <a:effectLst/>
                <a:latin typeface="+mn-lt"/>
                <a:ea typeface="+mn-ea"/>
                <a:cs typeface="+mn-cs"/>
              </a:rPr>
              <a:t> </a:t>
            </a:r>
            <a:r>
              <a:rPr lang="af-ZA" sz="1200" b="1" i="1" kern="1200" dirty="0">
                <a:solidFill>
                  <a:schemeClr val="tx1"/>
                </a:solidFill>
                <a:effectLst/>
                <a:latin typeface="+mn-lt"/>
                <a:ea typeface="+mn-ea"/>
                <a:cs typeface="+mn-cs"/>
              </a:rPr>
              <a:t>1</a:t>
            </a:r>
            <a:r>
              <a:rPr lang="af-ZA" sz="1200" kern="1200" dirty="0">
                <a:solidFill>
                  <a:schemeClr val="tx1"/>
                </a:solidFill>
                <a:effectLst/>
                <a:latin typeface="+mn-lt"/>
                <a:ea typeface="+mn-ea"/>
                <a:cs typeface="+mn-cs"/>
              </a:rPr>
              <a:t> op die </a:t>
            </a:r>
            <a:r>
              <a:rPr lang="af-ZA" sz="1200" b="1" i="1" u="sng" kern="1200" dirty="0">
                <a:solidFill>
                  <a:schemeClr val="tx1"/>
                </a:solidFill>
                <a:effectLst/>
                <a:latin typeface="+mn-lt"/>
                <a:ea typeface="+mn-ea"/>
                <a:cs typeface="+mn-cs"/>
              </a:rPr>
              <a:t>Les 1 – Werkkaart</a:t>
            </a:r>
            <a:r>
              <a:rPr lang="af-ZA" sz="1200" kern="1200" dirty="0">
                <a:solidFill>
                  <a:schemeClr val="tx1"/>
                </a:solidFill>
                <a:effectLst/>
                <a:latin typeface="+mn-lt"/>
                <a:ea typeface="+mn-ea"/>
                <a:cs typeface="+mn-cs"/>
              </a:rPr>
              <a:t>  soos deur hierdie eerste deel van die les gaan.</a:t>
            </a:r>
            <a:br>
              <a:rPr lang="af-ZA"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Vandag gaan ons oor die Grondwet, maar ook grondwetlike waardes praat. </a:t>
            </a:r>
            <a:endParaRPr lang="en-US" sz="1200" dirty="0"/>
          </a:p>
        </p:txBody>
      </p:sp>
      <p:sp>
        <p:nvSpPr>
          <p:cNvPr id="4" name="Slide Number Placeholder 3"/>
          <p:cNvSpPr>
            <a:spLocks noGrp="1"/>
          </p:cNvSpPr>
          <p:nvPr>
            <p:ph type="sldNum" sz="quarter" idx="5"/>
          </p:nvPr>
        </p:nvSpPr>
        <p:spPr/>
        <p:txBody>
          <a:bodyPr/>
          <a:lstStyle/>
          <a:p>
            <a:fld id="{DAE00839-A4AE-4D35-9546-39C352A5BE28}" type="slidenum">
              <a:rPr lang="en-US" smtClean="0"/>
              <a:t>1</a:t>
            </a:fld>
            <a:endParaRPr lang="en-US"/>
          </a:p>
        </p:txBody>
      </p:sp>
    </p:spTree>
    <p:extLst>
      <p:ext uri="{BB962C8B-B14F-4D97-AF65-F5344CB8AC3E}">
        <p14:creationId xmlns:p14="http://schemas.microsoft.com/office/powerpoint/2010/main" val="279358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200" kern="1200" dirty="0">
                <a:solidFill>
                  <a:schemeClr val="tx1"/>
                </a:solidFill>
                <a:effectLst/>
                <a:latin typeface="+mn-lt"/>
                <a:ea typeface="+mn-ea"/>
                <a:cs typeface="+mn-cs"/>
              </a:rPr>
              <a:t>Dit is </a:t>
            </a:r>
            <a:r>
              <a:rPr lang="en-ZA" sz="1200" kern="1200" dirty="0" err="1">
                <a:solidFill>
                  <a:schemeClr val="tx1"/>
                </a:solidFill>
                <a:effectLst/>
                <a:latin typeface="+mn-lt"/>
                <a:ea typeface="+mn-ea"/>
                <a:cs typeface="+mn-cs"/>
              </a:rPr>
              <a:t>hoekom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belangrik</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mot stem </a:t>
            </a:r>
            <a:r>
              <a:rPr lang="en-ZA" sz="1200" kern="1200" dirty="0" err="1">
                <a:solidFill>
                  <a:schemeClr val="tx1"/>
                </a:solidFill>
                <a:effectLst/>
                <a:latin typeface="+mn-lt"/>
                <a:ea typeface="+mn-ea"/>
                <a:cs typeface="+mn-cs"/>
              </a:rPr>
              <a:t>wanneer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beurt</a:t>
            </a:r>
            <a:r>
              <a:rPr lang="en-ZA" sz="1200" kern="1200" dirty="0">
                <a:solidFill>
                  <a:schemeClr val="tx1"/>
                </a:solidFill>
                <a:effectLst/>
                <a:latin typeface="+mn-lt"/>
                <a:ea typeface="+mn-ea"/>
                <a:cs typeface="+mn-cs"/>
              </a:rPr>
              <a:t> is! Dit is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reg as burger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belangrike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deel</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demokrasie</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00839-A4AE-4D35-9546-39C352A5BE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69752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As jy terugdink aan wat ons gedek het, het jy enige vrae voordat ons verder gaan?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Terwyl jy voorberei vir </a:t>
            </a:r>
            <a:r>
              <a:rPr lang="af-ZA" sz="1200" b="1" i="1" u="sng" kern="1200" dirty="0">
                <a:solidFill>
                  <a:schemeClr val="tx1"/>
                </a:solidFill>
                <a:effectLst/>
                <a:latin typeface="+mn-lt"/>
                <a:ea typeface="+mn-ea"/>
                <a:cs typeface="+mn-cs"/>
              </a:rPr>
              <a:t>Les 1 –  PowerPoint 2</a:t>
            </a:r>
            <a:r>
              <a:rPr lang="af-ZA" sz="1200" kern="1200" dirty="0">
                <a:solidFill>
                  <a:schemeClr val="tx1"/>
                </a:solidFill>
                <a:effectLst/>
                <a:latin typeface="+mn-lt"/>
                <a:ea typeface="+mn-ea"/>
                <a:cs typeface="+mn-cs"/>
              </a:rPr>
              <a:t>, gee die klas 'n paar minute om </a:t>
            </a:r>
            <a:r>
              <a:rPr lang="af-ZA" sz="1200" b="1" i="1" kern="1200" dirty="0">
                <a:solidFill>
                  <a:schemeClr val="tx1"/>
                </a:solidFill>
                <a:effectLst/>
                <a:latin typeface="+mn-lt"/>
                <a:ea typeface="+mn-ea"/>
                <a:cs typeface="+mn-cs"/>
              </a:rPr>
              <a:t>Aktiwiteit 1</a:t>
            </a:r>
            <a:r>
              <a:rPr lang="af-ZA" sz="1200" kern="1200" dirty="0">
                <a:solidFill>
                  <a:schemeClr val="tx1"/>
                </a:solidFill>
                <a:effectLst/>
                <a:latin typeface="+mn-lt"/>
                <a:ea typeface="+mn-ea"/>
                <a:cs typeface="+mn-cs"/>
              </a:rPr>
              <a:t> af te handel</a:t>
            </a:r>
            <a:r>
              <a:rPr lang="af-ZA" sz="1200" b="1" i="1" kern="1200" dirty="0">
                <a:solidFill>
                  <a:schemeClr val="tx1"/>
                </a:solidFill>
                <a:effectLst/>
                <a:latin typeface="+mn-lt"/>
                <a:ea typeface="+mn-ea"/>
                <a:cs typeface="+mn-cs"/>
              </a:rPr>
              <a:t> (</a:t>
            </a:r>
            <a:r>
              <a:rPr lang="af-ZA" sz="1200" b="1" i="1" u="sng" kern="1200" dirty="0">
                <a:solidFill>
                  <a:schemeClr val="tx1"/>
                </a:solidFill>
                <a:effectLst/>
                <a:latin typeface="+mn-lt"/>
                <a:ea typeface="+mn-ea"/>
                <a:cs typeface="+mn-cs"/>
              </a:rPr>
              <a:t>Les 1 – Werkkaart</a:t>
            </a:r>
            <a:r>
              <a:rPr lang="af-ZA" sz="1200" b="1" i="1" kern="1200" dirty="0">
                <a:solidFill>
                  <a:schemeClr val="tx1"/>
                </a:solidFill>
                <a:effectLst/>
                <a:latin typeface="+mn-lt"/>
                <a:ea typeface="+mn-ea"/>
                <a:cs typeface="+mn-cs"/>
              </a:rPr>
              <a:t>)</a:t>
            </a:r>
            <a:r>
              <a:rPr lang="af-ZA" sz="1200" kern="1200" dirty="0">
                <a:solidFill>
                  <a:schemeClr val="tx1"/>
                </a:solidFill>
                <a:effectLst/>
                <a:latin typeface="+mn-lt"/>
                <a:ea typeface="+mn-ea"/>
                <a:cs typeface="+mn-cs"/>
              </a:rPr>
              <a:t> </a:t>
            </a:r>
            <a:r>
              <a:rPr lang="af-ZA"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E00839-A4AE-4D35-9546-39C352A5BE2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4954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In ons vorige les het ons vlugtig gekyk na wat die GRONDWET is en waaroor dit gaan.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Dink terug – wat onthou jy??</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In Suid-Afrika se geskiedenis was daar die behoefte om 'n demokratiese regering op die been te bring om menseregte, waardigheid, vryheid en gelykheid van alle mense te handhaaf. Demokrasie word die beste deur 'n Grondwet geïmplementeer en gewaarborg. Suid-Afrika is wat ons 'n </a:t>
            </a:r>
            <a:r>
              <a:rPr lang="af-ZA" sz="1200" b="1" i="1" kern="1200" dirty="0">
                <a:solidFill>
                  <a:schemeClr val="tx1"/>
                </a:solidFill>
                <a:effectLst/>
                <a:latin typeface="+mn-lt"/>
                <a:ea typeface="+mn-ea"/>
                <a:cs typeface="+mn-cs"/>
              </a:rPr>
              <a:t>grondwetlike demokrasie</a:t>
            </a:r>
            <a:r>
              <a:rPr lang="af-ZA" sz="1200" kern="1200" dirty="0">
                <a:solidFill>
                  <a:schemeClr val="tx1"/>
                </a:solidFill>
                <a:effectLst/>
                <a:latin typeface="+mn-lt"/>
                <a:ea typeface="+mn-ea"/>
                <a:cs typeface="+mn-cs"/>
              </a:rPr>
              <a:t> noem.</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Die Grondwet van 'n land is 'n stel reëls en waardes vir diegene wat regeer en diegene wat regeer word.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i="1" kern="1200" dirty="0">
                <a:solidFill>
                  <a:schemeClr val="tx1"/>
                </a:solidFill>
                <a:effectLst/>
                <a:latin typeface="+mn-lt"/>
                <a:ea typeface="+mn-ea"/>
                <a:cs typeface="+mn-cs"/>
              </a:rPr>
              <a:t>Eenvoudig gestel, die Grondwet is van toepassing op almal, al die wette, en alles wat enigiemand ooit in Suid-Afrika doen. Dit sluit in dat die regering, besighede en ons almal as individue in ooreenstemming met die Grondwet moet wees.</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Die Suid-Afrikaanse Grondwet van 1996 is die hoogste regsdokument van die Republiek van Suid-Afrika. Dit beskerm die regte van burgers en hou politieke leiers aanspreeklik, in ooreenstemming met demokratiese waardes en beginsels.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2</a:t>
            </a:fld>
            <a:endParaRPr lang="en-US"/>
          </a:p>
        </p:txBody>
      </p:sp>
    </p:spTree>
    <p:extLst>
      <p:ext uri="{BB962C8B-B14F-4D97-AF65-F5344CB8AC3E}">
        <p14:creationId xmlns:p14="http://schemas.microsoft.com/office/powerpoint/2010/main" val="199250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Daar word gesê dat Suid-Afrika se Grondwet een van die mees progressiewe ter wêreld is, aangesien menseregte duidelike belang in die Grondwet geniet.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Die Grondwet is op 4 Desember 1996 formeel deur die Konstitusionele Hof goedgekeur en het op 4 Februarie 1997 in werking getree.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Die Grondwet is die hoogste wet van die land. Geen ander wet of regeringsoptrede kan die plek van die bepalings binne die Grondwet inneem nie.</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Kyk: Is Suid-Afrika se Grondwet die beste ter wêreld?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u="sng" kern="1200" dirty="0">
                <a:solidFill>
                  <a:schemeClr val="tx1"/>
                </a:solidFill>
                <a:effectLst/>
                <a:latin typeface="+mn-lt"/>
                <a:ea typeface="+mn-ea"/>
                <a:cs typeface="+mn-cs"/>
                <a:hlinkClick r:id="rId3"/>
              </a:rPr>
              <a:t>https://www.youtube.com/watch?v=xBQbO5fFBMc</a:t>
            </a:r>
            <a:r>
              <a:rPr lang="af-ZA" sz="1200" kern="1200" dirty="0">
                <a:solidFill>
                  <a:schemeClr val="tx1"/>
                </a:solidFill>
                <a:effectLst/>
                <a:latin typeface="+mn-lt"/>
                <a:ea typeface="+mn-ea"/>
                <a:cs typeface="+mn-cs"/>
              </a:rPr>
              <a:t> (1 min 46 sek.)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3</a:t>
            </a:fld>
            <a:endParaRPr lang="en-US"/>
          </a:p>
        </p:txBody>
      </p:sp>
    </p:spTree>
    <p:extLst>
      <p:ext uri="{BB962C8B-B14F-4D97-AF65-F5344CB8AC3E}">
        <p14:creationId xmlns:p14="http://schemas.microsoft.com/office/powerpoint/2010/main" val="417865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b="1" kern="1200" dirty="0">
                <a:solidFill>
                  <a:schemeClr val="tx1"/>
                </a:solidFill>
                <a:effectLst/>
                <a:latin typeface="+mn-lt"/>
                <a:ea typeface="+mn-ea"/>
                <a:cs typeface="+mn-cs"/>
              </a:rPr>
              <a:t>Die </a:t>
            </a:r>
            <a:r>
              <a:rPr lang="en-ZA" sz="1200" b="1" kern="1200" dirty="0" err="1">
                <a:solidFill>
                  <a:schemeClr val="tx1"/>
                </a:solidFill>
                <a:effectLst/>
                <a:latin typeface="+mn-lt"/>
                <a:ea typeface="+mn-ea"/>
                <a:cs typeface="+mn-cs"/>
              </a:rPr>
              <a:t>Grondwet</a:t>
            </a:r>
            <a:r>
              <a:rPr lang="en-ZA" sz="1200" b="1" kern="1200" dirty="0">
                <a:solidFill>
                  <a:schemeClr val="tx1"/>
                </a:solidFill>
                <a:effectLst/>
                <a:latin typeface="+mn-lt"/>
                <a:ea typeface="+mn-ea"/>
                <a:cs typeface="+mn-cs"/>
              </a:rPr>
              <a:t> se </a:t>
            </a:r>
            <a:r>
              <a:rPr lang="en-ZA" sz="1200" b="1" kern="1200" dirty="0" err="1">
                <a:solidFill>
                  <a:schemeClr val="tx1"/>
                </a:solidFill>
                <a:effectLst/>
                <a:latin typeface="+mn-lt"/>
                <a:ea typeface="+mn-ea"/>
                <a:cs typeface="+mn-cs"/>
              </a:rPr>
              <a:t>doel</a:t>
            </a:r>
            <a:r>
              <a:rPr lang="en-ZA" sz="1200" b="1" kern="1200" dirty="0">
                <a:solidFill>
                  <a:schemeClr val="tx1"/>
                </a:solidFill>
                <a:effectLst/>
                <a:latin typeface="+mn-lt"/>
                <a:ea typeface="+mn-ea"/>
                <a:cs typeface="+mn-cs"/>
              </a:rPr>
              <a:t> is om:</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die </a:t>
            </a:r>
            <a:r>
              <a:rPr lang="en-ZA" sz="1200" kern="1200" dirty="0" err="1">
                <a:solidFill>
                  <a:schemeClr val="tx1"/>
                </a:solidFill>
                <a:effectLst/>
                <a:latin typeface="+mn-lt"/>
                <a:ea typeface="+mn-ea"/>
                <a:cs typeface="+mn-cs"/>
              </a:rPr>
              <a:t>verdeeldheid</a:t>
            </a:r>
            <a:r>
              <a:rPr lang="en-ZA" sz="1200" kern="1200" dirty="0">
                <a:solidFill>
                  <a:schemeClr val="tx1"/>
                </a:solidFill>
                <a:effectLst/>
                <a:latin typeface="+mn-lt"/>
                <a:ea typeface="+mn-ea"/>
                <a:cs typeface="+mn-cs"/>
              </a:rPr>
              <a:t> van die </a:t>
            </a:r>
            <a:r>
              <a:rPr lang="en-ZA" sz="1200" kern="1200" dirty="0" err="1">
                <a:solidFill>
                  <a:schemeClr val="tx1"/>
                </a:solidFill>
                <a:effectLst/>
                <a:latin typeface="+mn-lt"/>
                <a:ea typeface="+mn-ea"/>
                <a:cs typeface="+mn-cs"/>
              </a:rPr>
              <a:t>verlede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genees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samelewing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vestig</a:t>
            </a:r>
            <a:r>
              <a:rPr lang="en-ZA" sz="1200" kern="1200" dirty="0">
                <a:solidFill>
                  <a:schemeClr val="tx1"/>
                </a:solidFill>
                <a:effectLst/>
                <a:latin typeface="+mn-lt"/>
                <a:ea typeface="+mn-ea"/>
                <a:cs typeface="+mn-cs"/>
              </a:rPr>
              <a:t> wat op </a:t>
            </a:r>
            <a:r>
              <a:rPr lang="en-ZA" sz="1200" kern="1200" dirty="0" err="1">
                <a:solidFill>
                  <a:schemeClr val="tx1"/>
                </a:solidFill>
                <a:effectLst/>
                <a:latin typeface="+mn-lt"/>
                <a:ea typeface="+mn-ea"/>
                <a:cs typeface="+mn-cs"/>
              </a:rPr>
              <a:t>demokratiese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waardes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sosiale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geregtigheid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fundamentele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menseregte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gebaseer</a:t>
            </a:r>
            <a:r>
              <a:rPr lang="en-ZA" sz="1200" kern="1200" dirty="0">
                <a:solidFill>
                  <a:schemeClr val="tx1"/>
                </a:solidFill>
                <a:effectLst/>
                <a:latin typeface="+mn-lt"/>
                <a:ea typeface="+mn-ea"/>
                <a:cs typeface="+mn-cs"/>
              </a:rPr>
              <a:t> is.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die </a:t>
            </a:r>
            <a:r>
              <a:rPr lang="en-ZA" sz="1200" kern="1200" dirty="0" err="1">
                <a:solidFill>
                  <a:schemeClr val="tx1"/>
                </a:solidFill>
                <a:effectLst/>
                <a:latin typeface="+mn-lt"/>
                <a:ea typeface="+mn-ea"/>
                <a:cs typeface="+mn-cs"/>
              </a:rPr>
              <a:t>lewensgehalte</a:t>
            </a:r>
            <a:r>
              <a:rPr lang="en-ZA" sz="1200" kern="1200" dirty="0">
                <a:solidFill>
                  <a:schemeClr val="tx1"/>
                </a:solidFill>
                <a:effectLst/>
                <a:latin typeface="+mn-lt"/>
                <a:ea typeface="+mn-ea"/>
                <a:cs typeface="+mn-cs"/>
              </a:rPr>
              <a:t> van alle burgers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verbeter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potensiaal</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elke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persoon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ontgin</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die </a:t>
            </a:r>
            <a:r>
              <a:rPr lang="en-ZA" sz="1200" kern="1200" dirty="0" err="1">
                <a:solidFill>
                  <a:schemeClr val="tx1"/>
                </a:solidFill>
                <a:effectLst/>
                <a:latin typeface="+mn-lt"/>
                <a:ea typeface="+mn-ea"/>
                <a:cs typeface="+mn-cs"/>
              </a:rPr>
              <a:t>grondslag</a:t>
            </a:r>
            <a:r>
              <a:rPr lang="en-ZA" sz="1200" kern="1200" dirty="0">
                <a:solidFill>
                  <a:schemeClr val="tx1"/>
                </a:solidFill>
                <a:effectLst/>
                <a:latin typeface="+mn-lt"/>
                <a:ea typeface="+mn-ea"/>
                <a:cs typeface="+mn-cs"/>
              </a:rPr>
              <a:t> vir 'n </a:t>
            </a:r>
            <a:r>
              <a:rPr lang="en-ZA" sz="1200" kern="1200" dirty="0" err="1">
                <a:solidFill>
                  <a:schemeClr val="tx1"/>
                </a:solidFill>
                <a:effectLst/>
                <a:latin typeface="+mn-lt"/>
                <a:ea typeface="+mn-ea"/>
                <a:cs typeface="+mn-cs"/>
              </a:rPr>
              <a:t>demokratiese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oop</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samelewing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lê</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waarin</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regering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gebaseer</a:t>
            </a:r>
            <a:r>
              <a:rPr lang="en-ZA" sz="1200" kern="1200" dirty="0">
                <a:solidFill>
                  <a:schemeClr val="tx1"/>
                </a:solidFill>
                <a:effectLst/>
                <a:latin typeface="+mn-lt"/>
                <a:ea typeface="+mn-ea"/>
                <a:cs typeface="+mn-cs"/>
              </a:rPr>
              <a:t> is op die </a:t>
            </a:r>
            <a:r>
              <a:rPr lang="en-ZA" sz="1200" kern="1200" dirty="0" err="1">
                <a:solidFill>
                  <a:schemeClr val="tx1"/>
                </a:solidFill>
                <a:effectLst/>
                <a:latin typeface="+mn-lt"/>
                <a:ea typeface="+mn-ea"/>
                <a:cs typeface="+mn-cs"/>
              </a:rPr>
              <a:t>wil</a:t>
            </a:r>
            <a:r>
              <a:rPr lang="en-ZA" sz="1200" kern="1200" dirty="0">
                <a:solidFill>
                  <a:schemeClr val="tx1"/>
                </a:solidFill>
                <a:effectLst/>
                <a:latin typeface="+mn-lt"/>
                <a:ea typeface="+mn-ea"/>
                <a:cs typeface="+mn-cs"/>
              </a:rPr>
              <a:t> van die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waarin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elke</a:t>
            </a:r>
            <a:r>
              <a:rPr lang="en-ZA" sz="1200" kern="1200" dirty="0">
                <a:solidFill>
                  <a:schemeClr val="tx1"/>
                </a:solidFill>
                <a:effectLst/>
                <a:latin typeface="+mn-lt"/>
                <a:ea typeface="+mn-ea"/>
                <a:cs typeface="+mn-cs"/>
              </a:rPr>
              <a:t> burger ewe </a:t>
            </a:r>
            <a:r>
              <a:rPr lang="en-ZA" sz="1200" kern="1200" dirty="0" err="1">
                <a:solidFill>
                  <a:schemeClr val="tx1"/>
                </a:solidFill>
                <a:effectLst/>
                <a:latin typeface="+mn-lt"/>
                <a:ea typeface="+mn-ea"/>
                <a:cs typeface="+mn-cs"/>
              </a:rPr>
              <a:t>veel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deur</a:t>
            </a:r>
            <a:r>
              <a:rPr lang="en-ZA" sz="1200" kern="1200" dirty="0">
                <a:solidFill>
                  <a:schemeClr val="tx1"/>
                </a:solidFill>
                <a:effectLst/>
                <a:latin typeface="+mn-lt"/>
                <a:ea typeface="+mn-ea"/>
                <a:cs typeface="+mn-cs"/>
              </a:rPr>
              <a:t> die wet </a:t>
            </a:r>
            <a:r>
              <a:rPr lang="en-ZA" sz="1200" kern="1200" dirty="0" err="1">
                <a:solidFill>
                  <a:schemeClr val="tx1"/>
                </a:solidFill>
                <a:effectLst/>
                <a:latin typeface="+mn-lt"/>
                <a:ea typeface="+mn-ea"/>
                <a:cs typeface="+mn-cs"/>
              </a:rPr>
              <a:t>beskerm</a:t>
            </a:r>
            <a:r>
              <a:rPr lang="en-ZA" sz="1200" kern="1200" dirty="0">
                <a:solidFill>
                  <a:schemeClr val="tx1"/>
                </a:solidFill>
                <a:effectLst/>
                <a:latin typeface="+mn-lt"/>
                <a:ea typeface="+mn-ea"/>
                <a:cs typeface="+mn-cs"/>
              </a:rPr>
              <a:t> word.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'n </a:t>
            </a:r>
            <a:r>
              <a:rPr lang="en-ZA" sz="1200" kern="1200" dirty="0" err="1">
                <a:solidFill>
                  <a:schemeClr val="tx1"/>
                </a:solidFill>
                <a:effectLst/>
                <a:latin typeface="+mn-lt"/>
                <a:ea typeface="+mn-ea"/>
                <a:cs typeface="+mn-cs"/>
              </a:rPr>
              <a:t>verenigde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demokratiese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Suid</a:t>
            </a:r>
            <a:r>
              <a:rPr lang="en-ZA" sz="1200" kern="1200" dirty="0">
                <a:solidFill>
                  <a:schemeClr val="tx1"/>
                </a:solidFill>
                <a:effectLst/>
                <a:latin typeface="+mn-lt"/>
                <a:ea typeface="+mn-ea"/>
                <a:cs typeface="+mn-cs"/>
              </a:rPr>
              <a:t>-Afrika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bou</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sy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regmatige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plek</a:t>
            </a:r>
            <a:r>
              <a:rPr lang="en-ZA" sz="1200" kern="1200" dirty="0">
                <a:solidFill>
                  <a:schemeClr val="tx1"/>
                </a:solidFill>
                <a:effectLst/>
                <a:latin typeface="+mn-lt"/>
                <a:ea typeface="+mn-ea"/>
                <a:cs typeface="+mn-cs"/>
              </a:rPr>
              <a:t> as </a:t>
            </a:r>
            <a:r>
              <a:rPr lang="en-ZA" sz="1200" kern="1200" dirty="0" err="1">
                <a:solidFill>
                  <a:schemeClr val="tx1"/>
                </a:solidFill>
                <a:effectLst/>
                <a:latin typeface="+mn-lt"/>
                <a:ea typeface="+mn-ea"/>
                <a:cs typeface="+mn-cs"/>
              </a:rPr>
              <a:t>hoogste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staat</a:t>
            </a:r>
            <a:r>
              <a:rPr lang="en-ZA" sz="1200" kern="1200" dirty="0">
                <a:solidFill>
                  <a:schemeClr val="tx1"/>
                </a:solidFill>
                <a:effectLst/>
                <a:latin typeface="+mn-lt"/>
                <a:ea typeface="+mn-ea"/>
                <a:cs typeface="+mn-cs"/>
              </a:rPr>
              <a:t> in die </a:t>
            </a:r>
            <a:r>
              <a:rPr lang="en-ZA" sz="1200" kern="1200" dirty="0" err="1">
                <a:solidFill>
                  <a:schemeClr val="tx1"/>
                </a:solidFill>
                <a:effectLst/>
                <a:latin typeface="+mn-lt"/>
                <a:ea typeface="+mn-ea"/>
                <a:cs typeface="+mn-cs"/>
              </a:rPr>
              <a:t>familie</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nasies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inneem</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err="1">
                <a:solidFill>
                  <a:schemeClr val="tx1"/>
                </a:solidFill>
                <a:effectLst/>
                <a:latin typeface="+mn-lt"/>
                <a:ea typeface="+mn-ea"/>
                <a:cs typeface="+mn-cs"/>
              </a:rPr>
              <a:t>Fundamentele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regte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Die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vervat</a:t>
            </a:r>
            <a:r>
              <a:rPr lang="en-ZA" sz="1200" kern="1200" dirty="0">
                <a:solidFill>
                  <a:schemeClr val="tx1"/>
                </a:solidFill>
                <a:effectLst/>
                <a:latin typeface="+mn-lt"/>
                <a:ea typeface="+mn-ea"/>
                <a:cs typeface="+mn-cs"/>
              </a:rPr>
              <a:t> in </a:t>
            </a:r>
            <a:r>
              <a:rPr lang="en-ZA" sz="1200" kern="1200" dirty="0" err="1">
                <a:solidFill>
                  <a:schemeClr val="tx1"/>
                </a:solidFill>
                <a:effectLst/>
                <a:latin typeface="+mn-lt"/>
                <a:ea typeface="+mn-ea"/>
                <a:cs typeface="+mn-cs"/>
              </a:rPr>
              <a:t>Hoofstuk</a:t>
            </a:r>
            <a:r>
              <a:rPr lang="en-ZA" sz="1200" kern="1200" dirty="0">
                <a:solidFill>
                  <a:schemeClr val="tx1"/>
                </a:solidFill>
                <a:effectLst/>
                <a:latin typeface="+mn-lt"/>
                <a:ea typeface="+mn-ea"/>
                <a:cs typeface="+mn-cs"/>
              </a:rPr>
              <a:t> 2 van die </a:t>
            </a:r>
            <a:r>
              <a:rPr lang="en-ZA" sz="1200" kern="1200" dirty="0" err="1">
                <a:solidFill>
                  <a:schemeClr val="tx1"/>
                </a:solidFill>
                <a:effectLst/>
                <a:latin typeface="+mn-lt"/>
                <a:ea typeface="+mn-ea"/>
                <a:cs typeface="+mn-cs"/>
              </a:rPr>
              <a:t>Grondwet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beskerm</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vryheid</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individue</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Konstitusionele</a:t>
            </a:r>
            <a:r>
              <a:rPr lang="en-ZA" sz="1200" kern="1200" dirty="0">
                <a:solidFill>
                  <a:schemeClr val="tx1"/>
                </a:solidFill>
                <a:effectLst/>
                <a:latin typeface="+mn-lt"/>
                <a:ea typeface="+mn-ea"/>
                <a:cs typeface="+mn-cs"/>
              </a:rPr>
              <a:t> Hof </a:t>
            </a:r>
            <a:r>
              <a:rPr lang="en-ZA" sz="1200" kern="1200" dirty="0" err="1">
                <a:solidFill>
                  <a:schemeClr val="tx1"/>
                </a:solidFill>
                <a:effectLst/>
                <a:latin typeface="+mn-lt"/>
                <a:ea typeface="+mn-ea"/>
                <a:cs typeface="+mn-cs"/>
              </a:rPr>
              <a:t>beskerm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hierdie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bepaal</a:t>
            </a:r>
            <a:r>
              <a:rPr lang="en-ZA" sz="1200" kern="1200" dirty="0">
                <a:solidFill>
                  <a:schemeClr val="tx1"/>
                </a:solidFill>
                <a:effectLst/>
                <a:latin typeface="+mn-lt"/>
                <a:ea typeface="+mn-ea"/>
                <a:cs typeface="+mn-cs"/>
              </a:rPr>
              <a:t> of </a:t>
            </a:r>
            <a:r>
              <a:rPr lang="en-ZA" sz="1200" kern="1200" dirty="0" err="1">
                <a:solidFill>
                  <a:schemeClr val="tx1"/>
                </a:solidFill>
                <a:effectLst/>
                <a:latin typeface="+mn-lt"/>
                <a:ea typeface="+mn-ea"/>
                <a:cs typeface="+mn-cs"/>
              </a:rPr>
              <a:t>optrede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deur</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staat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ooreenstem</a:t>
            </a:r>
            <a:r>
              <a:rPr lang="en-ZA" sz="1200" kern="1200" dirty="0">
                <a:solidFill>
                  <a:schemeClr val="tx1"/>
                </a:solidFill>
                <a:effectLst/>
                <a:latin typeface="+mn-lt"/>
                <a:ea typeface="+mn-ea"/>
                <a:cs typeface="+mn-cs"/>
              </a:rPr>
              <a:t> met wat die </a:t>
            </a:r>
            <a:r>
              <a:rPr lang="en-ZA" sz="1200" kern="1200" dirty="0" err="1">
                <a:solidFill>
                  <a:schemeClr val="tx1"/>
                </a:solidFill>
                <a:effectLst/>
                <a:latin typeface="+mn-lt"/>
                <a:ea typeface="+mn-ea"/>
                <a:cs typeface="+mn-cs"/>
              </a:rPr>
              <a:t>Grondwet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bepaal</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4</a:t>
            </a:fld>
            <a:endParaRPr lang="en-US"/>
          </a:p>
        </p:txBody>
      </p:sp>
    </p:spTree>
    <p:extLst>
      <p:ext uri="{BB962C8B-B14F-4D97-AF65-F5344CB8AC3E}">
        <p14:creationId xmlns:p14="http://schemas.microsoft.com/office/powerpoint/2010/main" val="1448938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Kom ons kyk na die term WAARDES en wat dit beteken voordat ons verder gaan.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Kan iemand vir die klas sê wat die term WAARDES beteken?</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Hoe kan ons waardes definieer?</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Waardes</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individuele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oortuigings</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motiveer</a:t>
            </a:r>
            <a:r>
              <a:rPr lang="en-ZA" sz="1200" kern="1200" dirty="0">
                <a:solidFill>
                  <a:schemeClr val="tx1"/>
                </a:solidFill>
                <a:effectLst/>
                <a:latin typeface="+mn-lt"/>
                <a:ea typeface="+mn-ea"/>
                <a:cs typeface="+mn-cs"/>
              </a:rPr>
              <a:t> om op die </a:t>
            </a:r>
            <a:r>
              <a:rPr lang="en-ZA" sz="1200" kern="1200" dirty="0" err="1">
                <a:solidFill>
                  <a:schemeClr val="tx1"/>
                </a:solidFill>
                <a:effectLst/>
                <a:latin typeface="+mn-lt"/>
                <a:ea typeface="+mn-ea"/>
                <a:cs typeface="+mn-cs"/>
              </a:rPr>
              <a:t>een</a:t>
            </a:r>
            <a:r>
              <a:rPr lang="en-ZA" sz="1200" kern="1200" dirty="0">
                <a:solidFill>
                  <a:schemeClr val="tx1"/>
                </a:solidFill>
                <a:effectLst/>
                <a:latin typeface="+mn-lt"/>
                <a:ea typeface="+mn-ea"/>
                <a:cs typeface="+mn-cs"/>
              </a:rPr>
              <a:t> of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manier</a:t>
            </a:r>
            <a:r>
              <a:rPr lang="en-ZA" sz="1200" kern="1200" dirty="0">
                <a:solidFill>
                  <a:schemeClr val="tx1"/>
                </a:solidFill>
                <a:effectLst/>
                <a:latin typeface="+mn-lt"/>
                <a:ea typeface="+mn-ea"/>
                <a:cs typeface="+mn-cs"/>
              </a:rPr>
              <a:t> op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tree.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a:solidFill>
                  <a:schemeClr val="tx1"/>
                </a:solidFill>
                <a:effectLst/>
                <a:latin typeface="+mn-lt"/>
                <a:ea typeface="+mn-ea"/>
                <a:cs typeface="+mn-cs"/>
              </a:rPr>
              <a:t>Hulle </a:t>
            </a:r>
            <a:r>
              <a:rPr lang="en-ZA" sz="1200" kern="1200" dirty="0" err="1">
                <a:solidFill>
                  <a:schemeClr val="tx1"/>
                </a:solidFill>
                <a:effectLst/>
                <a:latin typeface="+mn-lt"/>
                <a:ea typeface="+mn-ea"/>
                <a:cs typeface="+mn-cs"/>
              </a:rPr>
              <a:t>dien</a:t>
            </a:r>
            <a:r>
              <a:rPr lang="en-ZA" sz="1200" kern="1200" dirty="0">
                <a:solidFill>
                  <a:schemeClr val="tx1"/>
                </a:solidFill>
                <a:effectLst/>
                <a:latin typeface="+mn-lt"/>
                <a:ea typeface="+mn-ea"/>
                <a:cs typeface="+mn-cs"/>
              </a:rPr>
              <a:t> as 'n </a:t>
            </a:r>
            <a:r>
              <a:rPr lang="en-ZA" sz="1200" kern="1200" dirty="0" err="1">
                <a:solidFill>
                  <a:schemeClr val="tx1"/>
                </a:solidFill>
                <a:effectLst/>
                <a:latin typeface="+mn-lt"/>
                <a:ea typeface="+mn-ea"/>
                <a:cs typeface="+mn-cs"/>
              </a:rPr>
              <a:t>riglyn</a:t>
            </a:r>
            <a:r>
              <a:rPr lang="en-ZA" sz="1200" kern="1200" dirty="0">
                <a:solidFill>
                  <a:schemeClr val="tx1"/>
                </a:solidFill>
                <a:effectLst/>
                <a:latin typeface="+mn-lt"/>
                <a:ea typeface="+mn-ea"/>
                <a:cs typeface="+mn-cs"/>
              </a:rPr>
              <a:t> vir </a:t>
            </a:r>
            <a:r>
              <a:rPr lang="en-ZA" sz="1200" kern="1200" dirty="0" err="1">
                <a:solidFill>
                  <a:schemeClr val="tx1"/>
                </a:solidFill>
                <a:effectLst/>
                <a:latin typeface="+mn-lt"/>
                <a:ea typeface="+mn-ea"/>
                <a:cs typeface="+mn-cs"/>
              </a:rPr>
              <a:t>menslike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gedrag</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Waardes</a:t>
            </a:r>
            <a:r>
              <a:rPr lang="en-ZA" sz="1200" kern="1200" dirty="0">
                <a:solidFill>
                  <a:schemeClr val="tx1"/>
                </a:solidFill>
                <a:effectLst/>
                <a:latin typeface="+mn-lt"/>
                <a:ea typeface="+mn-ea"/>
                <a:cs typeface="+mn-cs"/>
              </a:rPr>
              <a:t> is die </a:t>
            </a:r>
            <a:r>
              <a:rPr lang="en-ZA" sz="1200" kern="1200" dirty="0" err="1">
                <a:solidFill>
                  <a:schemeClr val="tx1"/>
                </a:solidFill>
                <a:effectLst/>
                <a:latin typeface="+mn-lt"/>
                <a:ea typeface="+mn-ea"/>
                <a:cs typeface="+mn-cs"/>
              </a:rPr>
              <a:t>samelewing</a:t>
            </a:r>
            <a:r>
              <a:rPr lang="en-ZA" sz="1200" kern="1200" dirty="0">
                <a:solidFill>
                  <a:schemeClr val="tx1"/>
                </a:solidFill>
                <a:effectLst/>
                <a:latin typeface="+mn-lt"/>
                <a:ea typeface="+mn-ea"/>
                <a:cs typeface="+mn-cs"/>
              </a:rPr>
              <a:t> se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gedeelde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oortuigings</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oor</a:t>
            </a:r>
            <a:r>
              <a:rPr lang="en-ZA" sz="1200" b="1" kern="1200" dirty="0">
                <a:solidFill>
                  <a:schemeClr val="tx1"/>
                </a:solidFill>
                <a:effectLst/>
                <a:latin typeface="+mn-lt"/>
                <a:ea typeface="+mn-ea"/>
                <a:cs typeface="+mn-cs"/>
              </a:rPr>
              <a:t> wat </a:t>
            </a:r>
            <a:r>
              <a:rPr lang="en-ZA" sz="1200" b="1" kern="1200" dirty="0" err="1">
                <a:solidFill>
                  <a:schemeClr val="tx1"/>
                </a:solidFill>
                <a:effectLst/>
                <a:latin typeface="+mn-lt"/>
                <a:ea typeface="+mn-ea"/>
                <a:cs typeface="+mn-cs"/>
              </a:rPr>
              <a:t>goed</a:t>
            </a:r>
            <a:r>
              <a:rPr lang="en-ZA" sz="1200" b="1" kern="1200" dirty="0">
                <a:solidFill>
                  <a:schemeClr val="tx1"/>
                </a:solidFill>
                <a:effectLst/>
                <a:latin typeface="+mn-lt"/>
                <a:ea typeface="+mn-ea"/>
                <a:cs typeface="+mn-cs"/>
              </a:rPr>
              <a:t> of </a:t>
            </a:r>
            <a:r>
              <a:rPr lang="en-ZA" sz="1200" b="1" kern="1200" dirty="0" err="1">
                <a:solidFill>
                  <a:schemeClr val="tx1"/>
                </a:solidFill>
                <a:effectLst/>
                <a:latin typeface="+mn-lt"/>
                <a:ea typeface="+mn-ea"/>
                <a:cs typeface="+mn-cs"/>
              </a:rPr>
              <a:t>sleg</a:t>
            </a:r>
            <a:r>
              <a:rPr lang="en-ZA" sz="1200" b="1" kern="1200" dirty="0">
                <a:solidFill>
                  <a:schemeClr val="tx1"/>
                </a:solidFill>
                <a:effectLst/>
                <a:latin typeface="+mn-lt"/>
                <a:ea typeface="+mn-ea"/>
                <a:cs typeface="+mn-cs"/>
              </a:rPr>
              <a:t> is </a:t>
            </a:r>
            <a:r>
              <a:rPr lang="en-ZA" sz="1200" b="1" kern="1200" dirty="0" err="1">
                <a:solidFill>
                  <a:schemeClr val="tx1"/>
                </a:solidFill>
                <a:effectLst/>
                <a:latin typeface="+mn-lt"/>
                <a:ea typeface="+mn-ea"/>
                <a:cs typeface="+mn-cs"/>
              </a:rPr>
              <a:t>en</a:t>
            </a:r>
            <a:r>
              <a:rPr lang="en-ZA" sz="1200" b="1" kern="1200" dirty="0">
                <a:solidFill>
                  <a:schemeClr val="tx1"/>
                </a:solidFill>
                <a:effectLst/>
                <a:latin typeface="+mn-lt"/>
                <a:ea typeface="+mn-ea"/>
                <a:cs typeface="+mn-cs"/>
              </a:rPr>
              <a:t> hoe </a:t>
            </a:r>
            <a:r>
              <a:rPr lang="en-ZA" sz="1200" b="1" kern="1200" dirty="0" err="1">
                <a:solidFill>
                  <a:schemeClr val="tx1"/>
                </a:solidFill>
                <a:effectLst/>
                <a:latin typeface="+mn-lt"/>
                <a:ea typeface="+mn-ea"/>
                <a:cs typeface="+mn-cs"/>
              </a:rPr>
              <a:t>mense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moet</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optree</a:t>
            </a:r>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5</a:t>
            </a:fld>
            <a:endParaRPr lang="en-US"/>
          </a:p>
        </p:txBody>
      </p:sp>
    </p:spTree>
    <p:extLst>
      <p:ext uri="{BB962C8B-B14F-4D97-AF65-F5344CB8AC3E}">
        <p14:creationId xmlns:p14="http://schemas.microsoft.com/office/powerpoint/2010/main" val="14814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b="1" kern="1200" dirty="0" err="1">
                <a:solidFill>
                  <a:schemeClr val="tx1"/>
                </a:solidFill>
                <a:effectLst/>
                <a:latin typeface="+mn-lt"/>
                <a:ea typeface="+mn-ea"/>
                <a:cs typeface="+mn-cs"/>
              </a:rPr>
              <a:t>Grondwetlike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waardes</a:t>
            </a:r>
            <a:r>
              <a:rPr lang="en-ZA"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Grondwetlike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waardes</a:t>
            </a:r>
            <a:r>
              <a:rPr lang="en-ZA" sz="1200" kern="1200" dirty="0">
                <a:solidFill>
                  <a:schemeClr val="tx1"/>
                </a:solidFill>
                <a:effectLst/>
                <a:latin typeface="+mn-lt"/>
                <a:ea typeface="+mn-ea"/>
                <a:cs typeface="+mn-cs"/>
              </a:rPr>
              <a:t> het </a:t>
            </a:r>
            <a:r>
              <a:rPr lang="en-ZA" sz="1200" kern="1200" dirty="0" err="1">
                <a:solidFill>
                  <a:schemeClr val="tx1"/>
                </a:solidFill>
                <a:effectLst/>
                <a:latin typeface="+mn-lt"/>
                <a:ea typeface="+mn-ea"/>
                <a:cs typeface="+mn-cs"/>
              </a:rPr>
              <a:t>Suid</a:t>
            </a:r>
            <a:r>
              <a:rPr lang="en-ZA" sz="1200" kern="1200" dirty="0">
                <a:solidFill>
                  <a:schemeClr val="tx1"/>
                </a:solidFill>
                <a:effectLst/>
                <a:latin typeface="+mn-lt"/>
                <a:ea typeface="+mn-ea"/>
                <a:cs typeface="+mn-cs"/>
              </a:rPr>
              <a:t>-Afrika in </a:t>
            </a:r>
            <a:r>
              <a:rPr lang="en-ZA" sz="1200" kern="1200" dirty="0" err="1">
                <a:solidFill>
                  <a:schemeClr val="tx1"/>
                </a:solidFill>
                <a:effectLst/>
                <a:latin typeface="+mn-lt"/>
                <a:ea typeface="+mn-ea"/>
                <a:cs typeface="+mn-cs"/>
              </a:rPr>
              <a:t>staat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gestel</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sy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geskiedenis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oorkom</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nuwe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nasionale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identiteit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skep wat op </a:t>
            </a:r>
            <a:r>
              <a:rPr lang="en-ZA" sz="1200" kern="1200" dirty="0" err="1">
                <a:solidFill>
                  <a:schemeClr val="tx1"/>
                </a:solidFill>
                <a:effectLst/>
                <a:latin typeface="+mn-lt"/>
                <a:ea typeface="+mn-ea"/>
                <a:cs typeface="+mn-cs"/>
              </a:rPr>
              <a:t>gelykheid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vryheid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waardigheid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gebaseer</a:t>
            </a:r>
            <a:r>
              <a:rPr lang="en-ZA" sz="1200" kern="1200" dirty="0">
                <a:solidFill>
                  <a:schemeClr val="tx1"/>
                </a:solidFill>
                <a:effectLst/>
                <a:latin typeface="+mn-lt"/>
                <a:ea typeface="+mn-ea"/>
                <a:cs typeface="+mn-cs"/>
              </a:rPr>
              <a:t> is.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err="1">
                <a:solidFill>
                  <a:schemeClr val="tx1"/>
                </a:solidFill>
                <a:effectLst/>
                <a:latin typeface="+mn-lt"/>
                <a:ea typeface="+mn-ea"/>
                <a:cs typeface="+mn-cs"/>
              </a:rPr>
              <a:t>Grondwetlike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waardes</a:t>
            </a:r>
            <a:r>
              <a:rPr lang="en-ZA" sz="1200" b="1" kern="1200" dirty="0">
                <a:solidFill>
                  <a:schemeClr val="tx1"/>
                </a:solidFill>
                <a:effectLst/>
                <a:latin typeface="+mn-lt"/>
                <a:ea typeface="+mn-ea"/>
                <a:cs typeface="+mn-cs"/>
              </a:rPr>
              <a:t> wat </a:t>
            </a:r>
            <a:r>
              <a:rPr lang="en-ZA" sz="1200" b="1" kern="1200" dirty="0" err="1">
                <a:solidFill>
                  <a:schemeClr val="tx1"/>
                </a:solidFill>
                <a:effectLst/>
                <a:latin typeface="+mn-lt"/>
                <a:ea typeface="+mn-ea"/>
                <a:cs typeface="+mn-cs"/>
              </a:rPr>
              <a:t>uit</a:t>
            </a:r>
            <a:r>
              <a:rPr lang="en-ZA" sz="1200" b="1" kern="1200" dirty="0">
                <a:solidFill>
                  <a:schemeClr val="tx1"/>
                </a:solidFill>
                <a:effectLst/>
                <a:latin typeface="+mn-lt"/>
                <a:ea typeface="+mn-ea"/>
                <a:cs typeface="+mn-cs"/>
              </a:rPr>
              <a:t> die </a:t>
            </a:r>
            <a:r>
              <a:rPr lang="en-ZA" sz="1200" b="1" kern="1200" dirty="0" err="1">
                <a:solidFill>
                  <a:schemeClr val="tx1"/>
                </a:solidFill>
                <a:effectLst/>
                <a:latin typeface="+mn-lt"/>
                <a:ea typeface="+mn-ea"/>
                <a:cs typeface="+mn-cs"/>
              </a:rPr>
              <a:t>Grondwet</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kom</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menswaardigheid</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bereiking</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gelykheid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bevordering</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menseregte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vryheid</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nierassisme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nieseksisme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oppergesag</a:t>
            </a:r>
            <a:r>
              <a:rPr lang="en-ZA" sz="1200" kern="1200" dirty="0">
                <a:solidFill>
                  <a:schemeClr val="tx1"/>
                </a:solidFill>
                <a:effectLst/>
                <a:latin typeface="+mn-lt"/>
                <a:ea typeface="+mn-ea"/>
                <a:cs typeface="+mn-cs"/>
              </a:rPr>
              <a:t> van die </a:t>
            </a:r>
            <a:r>
              <a:rPr lang="en-ZA" sz="1200" kern="1200" dirty="0" err="1">
                <a:solidFill>
                  <a:schemeClr val="tx1"/>
                </a:solidFill>
                <a:effectLst/>
                <a:latin typeface="+mn-lt"/>
                <a:ea typeface="+mn-ea"/>
                <a:cs typeface="+mn-cs"/>
              </a:rPr>
              <a:t>Grondwet</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ZA" sz="1200" kern="1200" dirty="0" err="1">
                <a:solidFill>
                  <a:schemeClr val="tx1"/>
                </a:solidFill>
                <a:effectLst/>
                <a:latin typeface="+mn-lt"/>
                <a:ea typeface="+mn-ea"/>
                <a:cs typeface="+mn-cs"/>
              </a:rPr>
              <a:t>algemene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stemreg</a:t>
            </a:r>
            <a:r>
              <a:rPr lang="en-ZA" sz="1200" kern="1200" dirty="0">
                <a:solidFill>
                  <a:schemeClr val="tx1"/>
                </a:solidFill>
                <a:effectLst/>
                <a:latin typeface="+mn-lt"/>
                <a:ea typeface="+mn-ea"/>
                <a:cs typeface="+mn-cs"/>
              </a:rPr>
              <a:t> vir </a:t>
            </a:r>
            <a:r>
              <a:rPr lang="en-ZA" sz="1200" kern="1200" dirty="0" err="1">
                <a:solidFill>
                  <a:schemeClr val="tx1"/>
                </a:solidFill>
                <a:effectLst/>
                <a:latin typeface="+mn-lt"/>
                <a:ea typeface="+mn-ea"/>
                <a:cs typeface="+mn-cs"/>
              </a:rPr>
              <a:t>volwassenes</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nasionale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gemeenskaplike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kieserslys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gereelde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verkiesings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veelpartystelsel</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demokratiese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regering</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aanspreeklikheid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responsiwiteit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openheid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verseker</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Kyk: Suid-Afrikaanse grondwetlike waardes</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u="sng" kern="1200" dirty="0">
                <a:solidFill>
                  <a:schemeClr val="tx1"/>
                </a:solidFill>
                <a:effectLst/>
                <a:latin typeface="+mn-lt"/>
                <a:ea typeface="+mn-ea"/>
                <a:cs typeface="+mn-cs"/>
                <a:hlinkClick r:id="rId3"/>
              </a:rPr>
              <a:t>https://www.youtube.com/watch?v=HpGodwo0gAU</a:t>
            </a:r>
            <a:r>
              <a:rPr lang="af-ZA" sz="1200" kern="1200" dirty="0">
                <a:solidFill>
                  <a:schemeClr val="tx1"/>
                </a:solidFill>
                <a:effectLst/>
                <a:latin typeface="+mn-lt"/>
                <a:ea typeface="+mn-ea"/>
                <a:cs typeface="+mn-cs"/>
              </a:rPr>
              <a:t> (1 min 59 sek.)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6</a:t>
            </a:fld>
            <a:endParaRPr lang="en-US"/>
          </a:p>
        </p:txBody>
      </p:sp>
    </p:spTree>
    <p:extLst>
      <p:ext uri="{BB962C8B-B14F-4D97-AF65-F5344CB8AC3E}">
        <p14:creationId xmlns:p14="http://schemas.microsoft.com/office/powerpoint/2010/main" val="206137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Die belangrikste grondwetlike waardes wat ons handhaaf:</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Menswaardigheid</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Behandel ander mense met respek.</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Taal moet gepas wees.</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Afknouery moet gestaak word.</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Wees vriendelik en medelydend.</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Gelykheid</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Moenie diskrimineer teen iemand wat anders is nie.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Ken jou regte.</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Help bou aan jou gemeenskap en ontwikkel vaardigheid.</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kern="1200" dirty="0">
                <a:solidFill>
                  <a:schemeClr val="tx1"/>
                </a:solidFill>
                <a:effectLst/>
                <a:latin typeface="+mn-lt"/>
                <a:ea typeface="+mn-ea"/>
                <a:cs typeface="+mn-cs"/>
              </a:rPr>
              <a:t>Vryheid</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Neem beheer oor jou eie lot.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Neem deel aan demokratiese prosesse.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kern="1200" dirty="0">
                <a:solidFill>
                  <a:schemeClr val="tx1"/>
                </a:solidFill>
                <a:effectLst/>
                <a:latin typeface="+mn-lt"/>
                <a:ea typeface="+mn-ea"/>
                <a:cs typeface="+mn-cs"/>
              </a:rPr>
              <a:t>Staan op vir die vryheid van ander, respekteer ander se opinies, godsdiens, kulture en oortuigings.</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Grondwetlike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waardes</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i="1" kern="1200" dirty="0" err="1">
                <a:solidFill>
                  <a:schemeClr val="tx1"/>
                </a:solidFill>
                <a:effectLst/>
                <a:latin typeface="+mn-lt"/>
                <a:ea typeface="+mn-ea"/>
                <a:cs typeface="+mn-cs"/>
              </a:rPr>
              <a:t>Waardigheid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beteken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almal</a:t>
            </a:r>
            <a:r>
              <a:rPr lang="en-ZA" sz="1200" kern="1200" dirty="0">
                <a:solidFill>
                  <a:schemeClr val="tx1"/>
                </a:solidFill>
                <a:effectLst/>
                <a:latin typeface="+mn-lt"/>
                <a:ea typeface="+mn-ea"/>
                <a:cs typeface="+mn-cs"/>
              </a:rPr>
              <a:t> die reg het om </a:t>
            </a:r>
            <a:r>
              <a:rPr lang="en-ZA" sz="1200" kern="1200" dirty="0" err="1">
                <a:solidFill>
                  <a:schemeClr val="tx1"/>
                </a:solidFill>
                <a:effectLst/>
                <a:latin typeface="+mn-lt"/>
                <a:ea typeface="+mn-ea"/>
                <a:cs typeface="+mn-cs"/>
              </a:rPr>
              <a:t>gewaardeer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gerespekteer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word,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eties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word. </a:t>
            </a:r>
            <a:r>
              <a:rPr lang="en-ZA" sz="1200" kern="1200" dirty="0" err="1">
                <a:solidFill>
                  <a:schemeClr val="tx1"/>
                </a:solidFill>
                <a:effectLst/>
                <a:latin typeface="+mn-lt"/>
                <a:ea typeface="+mn-ea"/>
                <a:cs typeface="+mn-cs"/>
              </a:rPr>
              <a:t>Elkeen</a:t>
            </a:r>
            <a:r>
              <a:rPr lang="en-ZA" sz="1200" kern="1200" dirty="0">
                <a:solidFill>
                  <a:schemeClr val="tx1"/>
                </a:solidFill>
                <a:effectLst/>
                <a:latin typeface="+mn-lt"/>
                <a:ea typeface="+mn-ea"/>
                <a:cs typeface="+mn-cs"/>
              </a:rPr>
              <a:t> het die reg om met </a:t>
            </a:r>
            <a:r>
              <a:rPr lang="en-ZA" sz="1200" kern="1200" dirty="0" err="1">
                <a:solidFill>
                  <a:schemeClr val="tx1"/>
                </a:solidFill>
                <a:effectLst/>
                <a:latin typeface="+mn-lt"/>
                <a:ea typeface="+mn-ea"/>
                <a:cs typeface="+mn-cs"/>
              </a:rPr>
              <a:t>waardigheid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word – maar </a:t>
            </a:r>
            <a:r>
              <a:rPr lang="en-ZA" sz="1200" kern="1200" dirty="0" err="1">
                <a:solidFill>
                  <a:schemeClr val="tx1"/>
                </a:solidFill>
                <a:effectLst/>
                <a:latin typeface="+mn-lt"/>
                <a:ea typeface="+mn-ea"/>
                <a:cs typeface="+mn-cs"/>
              </a:rPr>
              <a:t>onthou</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as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so </a:t>
            </a: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moet</a:t>
            </a:r>
            <a:r>
              <a:rPr lang="en-ZA" sz="1200" kern="1200" dirty="0">
                <a:solidFill>
                  <a:schemeClr val="tx1"/>
                </a:solidFill>
                <a:effectLst/>
                <a:latin typeface="+mn-lt"/>
                <a:ea typeface="+mn-ea"/>
                <a:cs typeface="+mn-cs"/>
              </a:rPr>
              <a:t> word, </a:t>
            </a:r>
            <a:r>
              <a:rPr lang="en-ZA" sz="1200" kern="1200" dirty="0" err="1">
                <a:solidFill>
                  <a:schemeClr val="tx1"/>
                </a:solidFill>
                <a:effectLst/>
                <a:latin typeface="+mn-lt"/>
                <a:ea typeface="+mn-ea"/>
                <a:cs typeface="+mn-cs"/>
              </a:rPr>
              <a:t>moet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ook</a:t>
            </a:r>
            <a:r>
              <a:rPr lang="en-ZA" sz="1200" kern="1200" dirty="0">
                <a:solidFill>
                  <a:schemeClr val="tx1"/>
                </a:solidFill>
                <a:effectLst/>
                <a:latin typeface="+mn-lt"/>
                <a:ea typeface="+mn-ea"/>
                <a:cs typeface="+mn-cs"/>
              </a:rPr>
              <a:t> so </a:t>
            </a: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Elke </a:t>
            </a:r>
            <a:r>
              <a:rPr lang="en-ZA" sz="1200" kern="1200" dirty="0" err="1">
                <a:solidFill>
                  <a:schemeClr val="tx1"/>
                </a:solidFill>
                <a:effectLst/>
                <a:latin typeface="+mn-lt"/>
                <a:ea typeface="+mn-ea"/>
                <a:cs typeface="+mn-cs"/>
              </a:rPr>
              <a:t>persoon</a:t>
            </a:r>
            <a:r>
              <a:rPr lang="en-ZA" sz="1200" kern="1200" dirty="0">
                <a:solidFill>
                  <a:schemeClr val="tx1"/>
                </a:solidFill>
                <a:effectLst/>
                <a:latin typeface="+mn-lt"/>
                <a:ea typeface="+mn-ea"/>
                <a:cs typeface="+mn-cs"/>
              </a:rPr>
              <a:t> het </a:t>
            </a:r>
            <a:r>
              <a:rPr lang="en-ZA" sz="1200" kern="1200" dirty="0" err="1">
                <a:solidFill>
                  <a:schemeClr val="tx1"/>
                </a:solidFill>
                <a:effectLst/>
                <a:latin typeface="+mn-lt"/>
                <a:ea typeface="+mn-ea"/>
                <a:cs typeface="+mn-cs"/>
              </a:rPr>
              <a:t>waarde</a:t>
            </a:r>
            <a:r>
              <a:rPr lang="en-ZA" sz="1200" kern="1200" dirty="0">
                <a:solidFill>
                  <a:schemeClr val="tx1"/>
                </a:solidFill>
                <a:effectLst/>
                <a:latin typeface="+mn-lt"/>
                <a:ea typeface="+mn-ea"/>
                <a:cs typeface="+mn-cs"/>
              </a:rPr>
              <a:t> as </a:t>
            </a:r>
            <a:r>
              <a:rPr lang="en-ZA" sz="1200" kern="1200" dirty="0" err="1">
                <a:solidFill>
                  <a:schemeClr val="tx1"/>
                </a:solidFill>
                <a:effectLst/>
                <a:latin typeface="+mn-lt"/>
                <a:ea typeface="+mn-ea"/>
                <a:cs typeface="+mn-cs"/>
              </a:rPr>
              <a:t>individu</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belangrik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niemand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verdien</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verneder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word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Grondwet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bepaal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menswaardigheid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iets</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waarop</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almal</a:t>
            </a:r>
            <a:r>
              <a:rPr lang="en-ZA" sz="1200" kern="1200" dirty="0">
                <a:solidFill>
                  <a:schemeClr val="tx1"/>
                </a:solidFill>
                <a:effectLst/>
                <a:latin typeface="+mn-lt"/>
                <a:ea typeface="+mn-ea"/>
                <a:cs typeface="+mn-cs"/>
              </a:rPr>
              <a:t> die reg het,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beteken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met </a:t>
            </a:r>
            <a:r>
              <a:rPr lang="en-ZA" sz="1200" kern="1200" dirty="0" err="1">
                <a:solidFill>
                  <a:schemeClr val="tx1"/>
                </a:solidFill>
                <a:effectLst/>
                <a:latin typeface="+mn-lt"/>
                <a:ea typeface="+mn-ea"/>
                <a:cs typeface="+mn-cs"/>
              </a:rPr>
              <a:t>waardigheid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moet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behandel</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i="1" kern="1200" dirty="0" err="1">
                <a:solidFill>
                  <a:schemeClr val="tx1"/>
                </a:solidFill>
                <a:effectLst/>
                <a:latin typeface="+mn-lt"/>
                <a:ea typeface="+mn-ea"/>
                <a:cs typeface="+mn-cs"/>
              </a:rPr>
              <a:t>Gelykheid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daaroor</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verseker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elke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individu</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gelyke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geleentheid</a:t>
            </a:r>
            <a:r>
              <a:rPr lang="en-ZA" sz="1200" kern="1200" dirty="0">
                <a:solidFill>
                  <a:schemeClr val="tx1"/>
                </a:solidFill>
                <a:effectLst/>
                <a:latin typeface="+mn-lt"/>
                <a:ea typeface="+mn-ea"/>
                <a:cs typeface="+mn-cs"/>
              </a:rPr>
              <a:t> het om die </a:t>
            </a:r>
            <a:r>
              <a:rPr lang="en-ZA" sz="1200" kern="1200" dirty="0" err="1">
                <a:solidFill>
                  <a:schemeClr val="tx1"/>
                </a:solidFill>
                <a:effectLst/>
                <a:latin typeface="+mn-lt"/>
                <a:ea typeface="+mn-ea"/>
                <a:cs typeface="+mn-cs"/>
              </a:rPr>
              <a:t>meeste</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hul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lewens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talente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maak</a:t>
            </a:r>
            <a:r>
              <a:rPr lang="en-ZA" sz="1200" kern="1200" dirty="0">
                <a:solidFill>
                  <a:schemeClr val="tx1"/>
                </a:solidFill>
                <a:effectLst/>
                <a:latin typeface="+mn-lt"/>
                <a:ea typeface="+mn-ea"/>
                <a:cs typeface="+mn-cs"/>
              </a:rPr>
              <a:t>. Dit is </a:t>
            </a:r>
            <a:r>
              <a:rPr lang="en-ZA" sz="1200" kern="1200" dirty="0" err="1">
                <a:solidFill>
                  <a:schemeClr val="tx1"/>
                </a:solidFill>
                <a:effectLst/>
                <a:latin typeface="+mn-lt"/>
                <a:ea typeface="+mn-ea"/>
                <a:cs typeface="+mn-cs"/>
              </a:rPr>
              <a:t>ook</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oortuiging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niemand</a:t>
            </a:r>
            <a:r>
              <a:rPr lang="en-ZA" sz="1200" kern="1200" dirty="0">
                <a:solidFill>
                  <a:schemeClr val="tx1"/>
                </a:solidFill>
                <a:effectLst/>
                <a:latin typeface="+mn-lt"/>
                <a:ea typeface="+mn-ea"/>
                <a:cs typeface="+mn-cs"/>
              </a:rPr>
              <a:t> minder </a:t>
            </a:r>
            <a:r>
              <a:rPr lang="en-ZA" sz="1200" kern="1200" dirty="0" err="1">
                <a:solidFill>
                  <a:schemeClr val="tx1"/>
                </a:solidFill>
                <a:effectLst/>
                <a:latin typeface="+mn-lt"/>
                <a:ea typeface="+mn-ea"/>
                <a:cs typeface="+mn-cs"/>
              </a:rPr>
              <a:t>kanse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moet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hê</a:t>
            </a:r>
            <a:r>
              <a:rPr lang="en-ZA" sz="1200" kern="1200" dirty="0">
                <a:solidFill>
                  <a:schemeClr val="tx1"/>
                </a:solidFill>
                <a:effectLst/>
                <a:latin typeface="+mn-lt"/>
                <a:ea typeface="+mn-ea"/>
                <a:cs typeface="+mn-cs"/>
              </a:rPr>
              <a:t> as </a:t>
            </a:r>
            <a:r>
              <a:rPr lang="en-ZA" sz="1200" kern="1200" dirty="0" err="1">
                <a:solidFill>
                  <a:schemeClr val="tx1"/>
                </a:solidFill>
                <a:effectLst/>
                <a:latin typeface="+mn-lt"/>
                <a:ea typeface="+mn-ea"/>
                <a:cs typeface="+mn-cs"/>
              </a:rPr>
              <a:t>gevolg</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omstandighede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Soos die </a:t>
            </a:r>
            <a:r>
              <a:rPr lang="en-ZA" sz="1200" kern="1200" dirty="0" err="1">
                <a:solidFill>
                  <a:schemeClr val="tx1"/>
                </a:solidFill>
                <a:effectLst/>
                <a:latin typeface="+mn-lt"/>
                <a:ea typeface="+mn-ea"/>
                <a:cs typeface="+mn-cs"/>
              </a:rPr>
              <a:t>manier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waarop</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gebore</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waar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vandaan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kom</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glo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of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gestremdheid</a:t>
            </a:r>
            <a:r>
              <a:rPr lang="en-ZA" sz="1200" kern="1200" dirty="0">
                <a:solidFill>
                  <a:schemeClr val="tx1"/>
                </a:solidFill>
                <a:effectLst/>
                <a:latin typeface="+mn-lt"/>
                <a:ea typeface="+mn-ea"/>
                <a:cs typeface="+mn-cs"/>
              </a:rPr>
              <a:t> het.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i="1" kern="1200" dirty="0" err="1">
                <a:solidFill>
                  <a:schemeClr val="tx1"/>
                </a:solidFill>
                <a:effectLst/>
                <a:latin typeface="+mn-lt"/>
                <a:ea typeface="+mn-ea"/>
                <a:cs typeface="+mn-cs"/>
              </a:rPr>
              <a:t>Menseregte</a:t>
            </a:r>
            <a:r>
              <a:rPr lang="en-ZA" sz="1200" i="1" kern="1200" dirty="0">
                <a:solidFill>
                  <a:schemeClr val="tx1"/>
                </a:solidFill>
                <a:effectLst/>
                <a:latin typeface="+mn-lt"/>
                <a:ea typeface="+mn-ea"/>
                <a:cs typeface="+mn-cs"/>
              </a:rPr>
              <a:t> &amp; </a:t>
            </a:r>
            <a:r>
              <a:rPr lang="en-ZA" sz="1200" i="1" kern="1200" dirty="0" err="1">
                <a:solidFill>
                  <a:schemeClr val="tx1"/>
                </a:solidFill>
                <a:effectLst/>
                <a:latin typeface="+mn-lt"/>
                <a:ea typeface="+mn-ea"/>
                <a:cs typeface="+mn-cs"/>
              </a:rPr>
              <a:t>vryheid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Menseregte</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inherent </a:t>
            </a:r>
            <a:r>
              <a:rPr lang="en-ZA" sz="1200" kern="1200" dirty="0" err="1">
                <a:solidFill>
                  <a:schemeClr val="tx1"/>
                </a:solidFill>
                <a:effectLst/>
                <a:latin typeface="+mn-lt"/>
                <a:ea typeface="+mn-ea"/>
                <a:cs typeface="+mn-cs"/>
              </a:rPr>
              <a:t>aan</a:t>
            </a:r>
            <a:r>
              <a:rPr lang="en-ZA" sz="1200" kern="1200" dirty="0">
                <a:solidFill>
                  <a:schemeClr val="tx1"/>
                </a:solidFill>
                <a:effectLst/>
                <a:latin typeface="+mn-lt"/>
                <a:ea typeface="+mn-ea"/>
                <a:cs typeface="+mn-cs"/>
              </a:rPr>
              <a:t> ALLE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ongeag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ras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geslag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nasionaliteit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etnisiteit</a:t>
            </a:r>
            <a:r>
              <a:rPr lang="en-ZA" sz="1200" kern="1200" dirty="0">
                <a:solidFill>
                  <a:schemeClr val="tx1"/>
                </a:solidFill>
                <a:effectLst/>
                <a:latin typeface="+mn-lt"/>
                <a:ea typeface="+mn-ea"/>
                <a:cs typeface="+mn-cs"/>
              </a:rPr>
              <a:t>, taal, </a:t>
            </a:r>
            <a:r>
              <a:rPr lang="en-ZA" sz="1200" kern="1200" dirty="0" err="1">
                <a:solidFill>
                  <a:schemeClr val="tx1"/>
                </a:solidFill>
                <a:effectLst/>
                <a:latin typeface="+mn-lt"/>
                <a:ea typeface="+mn-ea"/>
                <a:cs typeface="+mn-cs"/>
              </a:rPr>
              <a:t>godsdiens</a:t>
            </a:r>
            <a:r>
              <a:rPr lang="en-ZA" sz="1200" kern="1200" dirty="0">
                <a:solidFill>
                  <a:schemeClr val="tx1"/>
                </a:solidFill>
                <a:effectLst/>
                <a:latin typeface="+mn-lt"/>
                <a:ea typeface="+mn-ea"/>
                <a:cs typeface="+mn-cs"/>
              </a:rPr>
              <a:t> of </a:t>
            </a:r>
            <a:r>
              <a:rPr lang="en-ZA" sz="1200" kern="1200" dirty="0" err="1">
                <a:solidFill>
                  <a:schemeClr val="tx1"/>
                </a:solidFill>
                <a:effectLst/>
                <a:latin typeface="+mn-lt"/>
                <a:ea typeface="+mn-ea"/>
                <a:cs typeface="+mn-cs"/>
              </a:rPr>
              <a:t>enige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status. </a:t>
            </a:r>
            <a:r>
              <a:rPr lang="en-ZA" sz="1200" kern="1200" dirty="0" err="1">
                <a:solidFill>
                  <a:schemeClr val="tx1"/>
                </a:solidFill>
                <a:effectLst/>
                <a:latin typeface="+mn-lt"/>
                <a:ea typeface="+mn-ea"/>
                <a:cs typeface="+mn-cs"/>
              </a:rPr>
              <a:t>Menseregte</a:t>
            </a:r>
            <a:r>
              <a:rPr lang="en-ZA" sz="1200" kern="1200" dirty="0">
                <a:solidFill>
                  <a:schemeClr val="tx1"/>
                </a:solidFill>
                <a:effectLst/>
                <a:latin typeface="+mn-lt"/>
                <a:ea typeface="+mn-ea"/>
                <a:cs typeface="+mn-cs"/>
              </a:rPr>
              <a:t> sluit in: die reg op </a:t>
            </a:r>
            <a:r>
              <a:rPr lang="en-ZA" sz="1200" kern="1200" dirty="0" err="1">
                <a:solidFill>
                  <a:schemeClr val="tx1"/>
                </a:solidFill>
                <a:effectLst/>
                <a:latin typeface="+mn-lt"/>
                <a:ea typeface="+mn-ea"/>
                <a:cs typeface="+mn-cs"/>
              </a:rPr>
              <a:t>lewe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vryheid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vryheid</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slawerny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marteling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vryheid</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mening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uitdrukking</a:t>
            </a:r>
            <a:r>
              <a:rPr lang="en-ZA" sz="1200" kern="1200" dirty="0">
                <a:solidFill>
                  <a:schemeClr val="tx1"/>
                </a:solidFill>
                <a:effectLst/>
                <a:latin typeface="+mn-lt"/>
                <a:ea typeface="+mn-ea"/>
                <a:cs typeface="+mn-cs"/>
              </a:rPr>
              <a:t>, die reg op </a:t>
            </a:r>
            <a:r>
              <a:rPr lang="en-ZA" sz="1200" kern="1200" dirty="0" err="1">
                <a:solidFill>
                  <a:schemeClr val="tx1"/>
                </a:solidFill>
                <a:effectLst/>
                <a:latin typeface="+mn-lt"/>
                <a:ea typeface="+mn-ea"/>
                <a:cs typeface="+mn-cs"/>
              </a:rPr>
              <a:t>werk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opvoeding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meer</a:t>
            </a:r>
            <a:r>
              <a:rPr lang="en-ZA"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err="1">
                <a:solidFill>
                  <a:schemeClr val="tx1"/>
                </a:solidFill>
                <a:effectLst/>
                <a:latin typeface="+mn-lt"/>
                <a:ea typeface="+mn-ea"/>
                <a:cs typeface="+mn-cs"/>
              </a:rPr>
              <a:t>Nierassisme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en</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nieseksisme</a:t>
            </a:r>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Ons </a:t>
            </a:r>
            <a:r>
              <a:rPr lang="en-ZA" sz="1200" kern="1200" dirty="0" err="1">
                <a:solidFill>
                  <a:schemeClr val="tx1"/>
                </a:solidFill>
                <a:effectLst/>
                <a:latin typeface="+mn-lt"/>
                <a:ea typeface="+mn-ea"/>
                <a:cs typeface="+mn-cs"/>
              </a:rPr>
              <a:t>Grondwet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lê</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grondslag</a:t>
            </a:r>
            <a:r>
              <a:rPr lang="en-ZA" sz="1200" kern="1200" dirty="0">
                <a:solidFill>
                  <a:schemeClr val="tx1"/>
                </a:solidFill>
                <a:effectLst/>
                <a:latin typeface="+mn-lt"/>
                <a:ea typeface="+mn-ea"/>
                <a:cs typeface="+mn-cs"/>
              </a:rPr>
              <a:t> vir 'n </a:t>
            </a:r>
            <a:r>
              <a:rPr lang="en-ZA" sz="1200" kern="1200" dirty="0" err="1">
                <a:solidFill>
                  <a:schemeClr val="tx1"/>
                </a:solidFill>
                <a:effectLst/>
                <a:latin typeface="+mn-lt"/>
                <a:ea typeface="+mn-ea"/>
                <a:cs typeface="+mn-cs"/>
              </a:rPr>
              <a:t>samelewing</a:t>
            </a:r>
            <a:r>
              <a:rPr lang="en-ZA" sz="1200" kern="1200" dirty="0">
                <a:solidFill>
                  <a:schemeClr val="tx1"/>
                </a:solidFill>
                <a:effectLst/>
                <a:latin typeface="+mn-lt"/>
                <a:ea typeface="+mn-ea"/>
                <a:cs typeface="+mn-cs"/>
              </a:rPr>
              <a:t> wat teen </a:t>
            </a:r>
            <a:r>
              <a:rPr lang="en-ZA" sz="1200" kern="1200" dirty="0" err="1">
                <a:solidFill>
                  <a:schemeClr val="tx1"/>
                </a:solidFill>
                <a:effectLst/>
                <a:latin typeface="+mn-lt"/>
                <a:ea typeface="+mn-ea"/>
                <a:cs typeface="+mn-cs"/>
              </a:rPr>
              <a:t>niemand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diskrimineer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 wat </a:t>
            </a:r>
            <a:r>
              <a:rPr lang="en-ZA" sz="1200" kern="1200" dirty="0" err="1">
                <a:solidFill>
                  <a:schemeClr val="tx1"/>
                </a:solidFill>
                <a:effectLst/>
                <a:latin typeface="+mn-lt"/>
                <a:ea typeface="+mn-ea"/>
                <a:cs typeface="+mn-cs"/>
              </a:rPr>
              <a:t>beteken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geslag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ras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invloed</a:t>
            </a:r>
            <a:r>
              <a:rPr lang="en-ZA" sz="1200" kern="1200" dirty="0">
                <a:solidFill>
                  <a:schemeClr val="tx1"/>
                </a:solidFill>
                <a:effectLst/>
                <a:latin typeface="+mn-lt"/>
                <a:ea typeface="+mn-ea"/>
                <a:cs typeface="+mn-cs"/>
              </a:rPr>
              <a:t> op </a:t>
            </a:r>
            <a:r>
              <a:rPr lang="en-ZA" sz="1200" kern="1200" dirty="0" err="1">
                <a:solidFill>
                  <a:schemeClr val="tx1"/>
                </a:solidFill>
                <a:effectLst/>
                <a:latin typeface="+mn-lt"/>
                <a:ea typeface="+mn-ea"/>
                <a:cs typeface="+mn-cs"/>
              </a:rPr>
              <a:t>enigiemand</a:t>
            </a:r>
            <a:r>
              <a:rPr lang="en-ZA" sz="1200" kern="1200" dirty="0">
                <a:solidFill>
                  <a:schemeClr val="tx1"/>
                </a:solidFill>
                <a:effectLst/>
                <a:latin typeface="+mn-lt"/>
                <a:ea typeface="+mn-ea"/>
                <a:cs typeface="+mn-cs"/>
              </a:rPr>
              <a:t> se </a:t>
            </a:r>
            <a:r>
              <a:rPr lang="en-ZA" sz="1200" kern="1200" dirty="0" err="1">
                <a:solidFill>
                  <a:schemeClr val="tx1"/>
                </a:solidFill>
                <a:effectLst/>
                <a:latin typeface="+mn-lt"/>
                <a:ea typeface="+mn-ea"/>
                <a:cs typeface="+mn-cs"/>
              </a:rPr>
              <a:t>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behoort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hê</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Gelykheid</a:t>
            </a:r>
            <a:r>
              <a:rPr lang="en-ZA" sz="1200" kern="1200" dirty="0">
                <a:solidFill>
                  <a:schemeClr val="tx1"/>
                </a:solidFill>
                <a:effectLst/>
                <a:latin typeface="+mn-lt"/>
                <a:ea typeface="+mn-ea"/>
                <a:cs typeface="+mn-cs"/>
              </a:rPr>
              <a:t> vir </a:t>
            </a:r>
            <a:r>
              <a:rPr lang="en-ZA" sz="1200" kern="1200" dirty="0" err="1">
                <a:solidFill>
                  <a:schemeClr val="tx1"/>
                </a:solidFill>
                <a:effectLst/>
                <a:latin typeface="+mn-lt"/>
                <a:ea typeface="+mn-ea"/>
                <a:cs typeface="+mn-cs"/>
              </a:rPr>
              <a:t>almal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ongeag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wie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hulle</a:t>
            </a:r>
            <a:r>
              <a:rPr lang="en-ZA" sz="1200" kern="1200" dirty="0">
                <a:solidFill>
                  <a:schemeClr val="tx1"/>
                </a:solidFill>
                <a:effectLst/>
                <a:latin typeface="+mn-lt"/>
                <a:ea typeface="+mn-ea"/>
                <a:cs typeface="+mn-cs"/>
              </a:rPr>
              <a:t> is of wat </a:t>
            </a:r>
            <a:r>
              <a:rPr lang="en-ZA" sz="1200" kern="1200" dirty="0" err="1">
                <a:solidFill>
                  <a:schemeClr val="tx1"/>
                </a:solidFill>
                <a:effectLst/>
                <a:latin typeface="+mn-lt"/>
                <a:ea typeface="+mn-ea"/>
                <a:cs typeface="+mn-cs"/>
              </a:rPr>
              <a:t>hul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oorsprong</a:t>
            </a:r>
            <a:r>
              <a:rPr lang="en-ZA" sz="1200" kern="1200" dirty="0">
                <a:solidFill>
                  <a:schemeClr val="tx1"/>
                </a:solidFill>
                <a:effectLst/>
                <a:latin typeface="+mn-lt"/>
                <a:ea typeface="+mn-ea"/>
                <a:cs typeface="+mn-cs"/>
              </a:rPr>
              <a:t> is.</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err="1">
                <a:solidFill>
                  <a:schemeClr val="tx1"/>
                </a:solidFill>
                <a:effectLst/>
                <a:latin typeface="+mn-lt"/>
                <a:ea typeface="+mn-ea"/>
                <a:cs typeface="+mn-cs"/>
              </a:rPr>
              <a:t>Oppergesag</a:t>
            </a:r>
            <a:r>
              <a:rPr lang="en-ZA" sz="1200" b="1" kern="1200" dirty="0">
                <a:solidFill>
                  <a:schemeClr val="tx1"/>
                </a:solidFill>
                <a:effectLst/>
                <a:latin typeface="+mn-lt"/>
                <a:ea typeface="+mn-ea"/>
                <a:cs typeface="+mn-cs"/>
              </a:rPr>
              <a:t> van  die </a:t>
            </a:r>
            <a:r>
              <a:rPr lang="en-ZA" sz="1200" b="1" kern="1200" dirty="0" err="1">
                <a:solidFill>
                  <a:schemeClr val="tx1"/>
                </a:solidFill>
                <a:effectLst/>
                <a:latin typeface="+mn-lt"/>
                <a:ea typeface="+mn-ea"/>
                <a:cs typeface="+mn-cs"/>
              </a:rPr>
              <a:t>Grondwet</a:t>
            </a:r>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a:solidFill>
                  <a:schemeClr val="tx1"/>
                </a:solidFill>
                <a:effectLst/>
                <a:latin typeface="+mn-lt"/>
                <a:ea typeface="+mn-ea"/>
                <a:cs typeface="+mn-cs"/>
              </a:rPr>
              <a:t>Die </a:t>
            </a:r>
            <a:r>
              <a:rPr lang="en-ZA" sz="1200" kern="1200" dirty="0" err="1">
                <a:solidFill>
                  <a:schemeClr val="tx1"/>
                </a:solidFill>
                <a:effectLst/>
                <a:latin typeface="+mn-lt"/>
                <a:ea typeface="+mn-ea"/>
                <a:cs typeface="+mn-cs"/>
              </a:rPr>
              <a:t>Grondwet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verteenwoordig</a:t>
            </a:r>
            <a:r>
              <a:rPr lang="en-ZA" sz="1200" kern="1200" dirty="0">
                <a:solidFill>
                  <a:schemeClr val="tx1"/>
                </a:solidFill>
                <a:effectLst/>
                <a:latin typeface="+mn-lt"/>
                <a:ea typeface="+mn-ea"/>
                <a:cs typeface="+mn-cs"/>
              </a:rPr>
              <a:t> in </a:t>
            </a:r>
            <a:r>
              <a:rPr lang="en-ZA" sz="1200" kern="1200" dirty="0" err="1">
                <a:solidFill>
                  <a:schemeClr val="tx1"/>
                </a:solidFill>
                <a:effectLst/>
                <a:latin typeface="+mn-lt"/>
                <a:ea typeface="+mn-ea"/>
                <a:cs typeface="+mn-cs"/>
              </a:rPr>
              <a:t>wese</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hoogste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gesag</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wette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betref</a:t>
            </a:r>
            <a:r>
              <a:rPr lang="en-ZA" sz="1200" kern="1200" dirty="0">
                <a:solidFill>
                  <a:schemeClr val="tx1"/>
                </a:solidFill>
                <a:effectLst/>
                <a:latin typeface="+mn-lt"/>
                <a:ea typeface="+mn-ea"/>
                <a:cs typeface="+mn-cs"/>
              </a:rPr>
              <a:t>. Dit </a:t>
            </a:r>
            <a:r>
              <a:rPr lang="en-ZA" sz="1200" kern="1200" dirty="0" err="1">
                <a:solidFill>
                  <a:schemeClr val="tx1"/>
                </a:solidFill>
                <a:effectLst/>
                <a:latin typeface="+mn-lt"/>
                <a:ea typeface="+mn-ea"/>
                <a:cs typeface="+mn-cs"/>
              </a:rPr>
              <a:t>beteken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niemand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ignoreer</a:t>
            </a:r>
            <a:r>
              <a:rPr lang="en-ZA" sz="1200" kern="1200" dirty="0">
                <a:solidFill>
                  <a:schemeClr val="tx1"/>
                </a:solidFill>
                <a:effectLst/>
                <a:latin typeface="+mn-lt"/>
                <a:ea typeface="+mn-ea"/>
                <a:cs typeface="+mn-cs"/>
              </a:rPr>
              <a:t> wat in die </a:t>
            </a:r>
            <a:r>
              <a:rPr lang="en-ZA" sz="1200" kern="1200" dirty="0" err="1">
                <a:solidFill>
                  <a:schemeClr val="tx1"/>
                </a:solidFill>
                <a:effectLst/>
                <a:latin typeface="+mn-lt"/>
                <a:ea typeface="+mn-ea"/>
                <a:cs typeface="+mn-cs"/>
              </a:rPr>
              <a:t>Grondwet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Dit </a:t>
            </a:r>
            <a:r>
              <a:rPr lang="en-ZA" sz="1200" kern="1200" dirty="0" err="1">
                <a:solidFill>
                  <a:schemeClr val="tx1"/>
                </a:solidFill>
                <a:effectLst/>
                <a:latin typeface="+mn-lt"/>
                <a:ea typeface="+mn-ea"/>
                <a:cs typeface="+mn-cs"/>
              </a:rPr>
              <a:t>beteken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ook</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niemand</a:t>
            </a:r>
            <a:r>
              <a:rPr lang="en-ZA" sz="1200" kern="1200" dirty="0">
                <a:solidFill>
                  <a:schemeClr val="tx1"/>
                </a:solidFill>
                <a:effectLst/>
                <a:latin typeface="+mn-lt"/>
                <a:ea typeface="+mn-ea"/>
                <a:cs typeface="+mn-cs"/>
              </a:rPr>
              <a:t> op </a:t>
            </a:r>
            <a:r>
              <a:rPr lang="en-ZA" sz="1200" kern="1200" dirty="0" err="1">
                <a:solidFill>
                  <a:schemeClr val="tx1"/>
                </a:solidFill>
                <a:effectLst/>
                <a:latin typeface="+mn-lt"/>
                <a:ea typeface="+mn-ea"/>
                <a:cs typeface="+mn-cs"/>
              </a:rPr>
              <a:t>enige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manier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bo</a:t>
            </a:r>
            <a:r>
              <a:rPr lang="en-ZA" sz="1200" kern="1200" dirty="0">
                <a:solidFill>
                  <a:schemeClr val="tx1"/>
                </a:solidFill>
                <a:effectLst/>
                <a:latin typeface="+mn-lt"/>
                <a:ea typeface="+mn-ea"/>
                <a:cs typeface="+mn-cs"/>
              </a:rPr>
              <a:t> die wet </a:t>
            </a:r>
            <a:r>
              <a:rPr lang="en-ZA" sz="1200" kern="1200" dirty="0" err="1">
                <a:solidFill>
                  <a:schemeClr val="tx1"/>
                </a:solidFill>
                <a:effectLst/>
                <a:latin typeface="+mn-lt"/>
                <a:ea typeface="+mn-ea"/>
                <a:cs typeface="+mn-cs"/>
              </a:rPr>
              <a:t>verhewe</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nie</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b="1" kern="1200" dirty="0" err="1">
                <a:solidFill>
                  <a:schemeClr val="tx1"/>
                </a:solidFill>
                <a:effectLst/>
                <a:latin typeface="+mn-lt"/>
                <a:ea typeface="+mn-ea"/>
                <a:cs typeface="+mn-cs"/>
              </a:rPr>
              <a:t>Universele</a:t>
            </a:r>
            <a:r>
              <a:rPr lang="en-ZA" sz="1200" b="1" kern="1200" dirty="0">
                <a:solidFill>
                  <a:schemeClr val="tx1"/>
                </a:solidFill>
                <a:effectLst/>
                <a:latin typeface="+mn-lt"/>
                <a:ea typeface="+mn-ea"/>
                <a:cs typeface="+mn-cs"/>
              </a:rPr>
              <a:t> </a:t>
            </a:r>
            <a:r>
              <a:rPr lang="en-ZA" sz="1200" b="1" kern="1200" dirty="0" err="1">
                <a:solidFill>
                  <a:schemeClr val="tx1"/>
                </a:solidFill>
                <a:effectLst/>
                <a:latin typeface="+mn-lt"/>
                <a:ea typeface="+mn-ea"/>
                <a:cs typeface="+mn-cs"/>
              </a:rPr>
              <a:t>stemreg</a:t>
            </a:r>
            <a:r>
              <a:rPr lang="en-ZA" sz="1200" b="1" kern="1200" dirty="0">
                <a:solidFill>
                  <a:schemeClr val="tx1"/>
                </a:solidFill>
                <a:effectLst/>
                <a:latin typeface="+mn-lt"/>
                <a:ea typeface="+mn-ea"/>
                <a:cs typeface="+mn-cs"/>
              </a:rPr>
              <a:t> vir </a:t>
            </a:r>
            <a:r>
              <a:rPr lang="en-ZA" sz="1200" b="1" kern="1200" dirty="0" err="1">
                <a:solidFill>
                  <a:schemeClr val="tx1"/>
                </a:solidFill>
                <a:effectLst/>
                <a:latin typeface="+mn-lt"/>
                <a:ea typeface="+mn-ea"/>
                <a:cs typeface="+mn-cs"/>
              </a:rPr>
              <a:t>volwassenes</a:t>
            </a:r>
            <a:r>
              <a:rPr lang="en-ZA" sz="1200" b="1" kern="1200" dirty="0">
                <a:solidFill>
                  <a:schemeClr val="tx1"/>
                </a:solidFill>
                <a:effectLst/>
                <a:latin typeface="+mn-lt"/>
                <a:ea typeface="+mn-ea"/>
                <a:cs typeface="+mn-cs"/>
              </a:rPr>
              <a:t>, </a:t>
            </a:r>
            <a:r>
              <a:rPr lang="en-ZA" sz="1200" kern="1200" dirty="0">
                <a:solidFill>
                  <a:schemeClr val="tx1"/>
                </a:solidFill>
                <a:effectLst/>
                <a:latin typeface="+mn-lt"/>
                <a:ea typeface="+mn-ea"/>
                <a:cs typeface="+mn-cs"/>
              </a:rPr>
              <a:t>'n </a:t>
            </a:r>
            <a:r>
              <a:rPr lang="en-ZA" sz="1200" kern="1200" dirty="0" err="1">
                <a:solidFill>
                  <a:schemeClr val="tx1"/>
                </a:solidFill>
                <a:effectLst/>
                <a:latin typeface="+mn-lt"/>
                <a:ea typeface="+mn-ea"/>
                <a:cs typeface="+mn-cs"/>
              </a:rPr>
              <a:t>nasionale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gemeenskaplike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kieserslys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gereelde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verkiesings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veelpartystelsel</a:t>
            </a:r>
            <a:r>
              <a:rPr lang="en-ZA" sz="1200" kern="1200" dirty="0">
                <a:solidFill>
                  <a:schemeClr val="tx1"/>
                </a:solidFill>
                <a:effectLst/>
                <a:latin typeface="+mn-lt"/>
                <a:ea typeface="+mn-ea"/>
                <a:cs typeface="+mn-cs"/>
              </a:rPr>
              <a:t> van </a:t>
            </a:r>
            <a:r>
              <a:rPr lang="en-ZA" sz="1200" kern="1200" dirty="0" err="1">
                <a:solidFill>
                  <a:schemeClr val="tx1"/>
                </a:solidFill>
                <a:effectLst/>
                <a:latin typeface="+mn-lt"/>
                <a:ea typeface="+mn-ea"/>
                <a:cs typeface="+mn-cs"/>
              </a:rPr>
              <a:t>demokratiese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regering</a:t>
            </a:r>
            <a:r>
              <a:rPr lang="en-ZA" sz="1200" kern="1200" dirty="0">
                <a:solidFill>
                  <a:schemeClr val="tx1"/>
                </a:solidFill>
                <a:effectLst/>
                <a:latin typeface="+mn-lt"/>
                <a:ea typeface="+mn-ea"/>
                <a:cs typeface="+mn-cs"/>
              </a:rPr>
              <a:t> om </a:t>
            </a:r>
            <a:r>
              <a:rPr lang="en-ZA" sz="1200" kern="1200" dirty="0" err="1">
                <a:solidFill>
                  <a:schemeClr val="tx1"/>
                </a:solidFill>
                <a:effectLst/>
                <a:latin typeface="+mn-lt"/>
                <a:ea typeface="+mn-ea"/>
                <a:cs typeface="+mn-cs"/>
              </a:rPr>
              <a:t>aanspreeklikheid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responsiwiteit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openheid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verseker</a:t>
            </a:r>
            <a:r>
              <a:rPr lang="en-ZA" sz="1200" kern="1200" dirty="0">
                <a:solidFill>
                  <a:schemeClr val="tx1"/>
                </a:solidFill>
                <a:effectLst/>
                <a:latin typeface="+mn-lt"/>
                <a:ea typeface="+mn-ea"/>
                <a:cs typeface="+mn-cs"/>
              </a:rPr>
              <a:t>:</a:t>
            </a:r>
            <a:r>
              <a:rPr lang="en-ZA"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Universele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stemreg</a:t>
            </a:r>
            <a:r>
              <a:rPr lang="en-ZA" sz="1200" kern="1200" dirty="0">
                <a:solidFill>
                  <a:schemeClr val="tx1"/>
                </a:solidFill>
                <a:effectLst/>
                <a:latin typeface="+mn-lt"/>
                <a:ea typeface="+mn-ea"/>
                <a:cs typeface="+mn-cs"/>
              </a:rPr>
              <a:t> vir </a:t>
            </a:r>
            <a:r>
              <a:rPr lang="en-ZA" sz="1200" kern="1200" dirty="0" err="1">
                <a:solidFill>
                  <a:schemeClr val="tx1"/>
                </a:solidFill>
                <a:effectLst/>
                <a:latin typeface="+mn-lt"/>
                <a:ea typeface="+mn-ea"/>
                <a:cs typeface="+mn-cs"/>
              </a:rPr>
              <a:t>volwassenes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beteken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dat</a:t>
            </a:r>
            <a:r>
              <a:rPr lang="en-ZA" sz="1200" kern="1200" dirty="0">
                <a:solidFill>
                  <a:schemeClr val="tx1"/>
                </a:solidFill>
                <a:effectLst/>
                <a:latin typeface="+mn-lt"/>
                <a:ea typeface="+mn-ea"/>
                <a:cs typeface="+mn-cs"/>
              </a:rPr>
              <a:t> alle burgers (18 </a:t>
            </a:r>
            <a:r>
              <a:rPr lang="en-ZA" sz="1200" kern="1200" dirty="0" err="1">
                <a:solidFill>
                  <a:schemeClr val="tx1"/>
                </a:solidFill>
                <a:effectLst/>
                <a:latin typeface="+mn-lt"/>
                <a:ea typeface="+mn-ea"/>
                <a:cs typeface="+mn-cs"/>
              </a:rPr>
              <a:t>jaar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ouer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a:t>
            </a:r>
            <a:r>
              <a:rPr lang="en-ZA" sz="1200" kern="1200" dirty="0">
                <a:solidFill>
                  <a:schemeClr val="tx1"/>
                </a:solidFill>
                <a:effectLst/>
                <a:latin typeface="+mn-lt"/>
                <a:ea typeface="+mn-ea"/>
                <a:cs typeface="+mn-cs"/>
              </a:rPr>
              <a:t> stem </a:t>
            </a:r>
            <a:r>
              <a:rPr lang="en-ZA" sz="1200" kern="1200" dirty="0" err="1">
                <a:solidFill>
                  <a:schemeClr val="tx1"/>
                </a:solidFill>
                <a:effectLst/>
                <a:latin typeface="+mn-lt"/>
                <a:ea typeface="+mn-ea"/>
                <a:cs typeface="+mn-cs"/>
              </a:rPr>
              <a:t>ongeag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ras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geslag</a:t>
            </a:r>
            <a:r>
              <a:rPr lang="en-ZA" sz="1200" kern="1200" dirty="0">
                <a:solidFill>
                  <a:schemeClr val="tx1"/>
                </a:solidFill>
                <a:effectLst/>
                <a:latin typeface="+mn-lt"/>
                <a:ea typeface="+mn-ea"/>
                <a:cs typeface="+mn-cs"/>
              </a:rPr>
              <a:t> of </a:t>
            </a:r>
            <a:r>
              <a:rPr lang="en-ZA" sz="1200" kern="1200" dirty="0" err="1">
                <a:solidFill>
                  <a:schemeClr val="tx1"/>
                </a:solidFill>
                <a:effectLst/>
                <a:latin typeface="+mn-lt"/>
                <a:ea typeface="+mn-ea"/>
                <a:cs typeface="+mn-cs"/>
              </a:rPr>
              <a:t>enige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ander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beperking</a:t>
            </a:r>
            <a:r>
              <a:rPr lang="en-ZA" sz="1200" kern="1200" dirty="0">
                <a:solidFill>
                  <a:schemeClr val="tx1"/>
                </a:solidFill>
                <a:effectLst/>
                <a:latin typeface="+mn-lt"/>
                <a:ea typeface="+mn-ea"/>
                <a:cs typeface="+mn-cs"/>
              </a:rPr>
              <a:t>. Dit </a:t>
            </a:r>
            <a:r>
              <a:rPr lang="en-ZA" sz="1200" kern="1200" dirty="0" err="1">
                <a:solidFill>
                  <a:schemeClr val="tx1"/>
                </a:solidFill>
                <a:effectLst/>
                <a:latin typeface="+mn-lt"/>
                <a:ea typeface="+mn-ea"/>
                <a:cs typeface="+mn-cs"/>
              </a:rPr>
              <a:t>beteken</a:t>
            </a:r>
            <a:r>
              <a:rPr lang="en-ZA" sz="1200" kern="1200" dirty="0">
                <a:solidFill>
                  <a:schemeClr val="tx1"/>
                </a:solidFill>
                <a:effectLst/>
                <a:latin typeface="+mn-lt"/>
                <a:ea typeface="+mn-ea"/>
                <a:cs typeface="+mn-cs"/>
              </a:rPr>
              <a:t> die reg van alle </a:t>
            </a:r>
            <a:r>
              <a:rPr lang="en-ZA" sz="1200" kern="1200" dirty="0" err="1">
                <a:solidFill>
                  <a:schemeClr val="tx1"/>
                </a:solidFill>
                <a:effectLst/>
                <a:latin typeface="+mn-lt"/>
                <a:ea typeface="+mn-ea"/>
                <a:cs typeface="+mn-cs"/>
              </a:rPr>
              <a:t>mense</a:t>
            </a:r>
            <a:r>
              <a:rPr lang="en-ZA" sz="1200" kern="1200" dirty="0">
                <a:solidFill>
                  <a:schemeClr val="tx1"/>
                </a:solidFill>
                <a:effectLst/>
                <a:latin typeface="+mn-lt"/>
                <a:ea typeface="+mn-ea"/>
                <a:cs typeface="+mn-cs"/>
              </a:rPr>
              <a:t> om in </a:t>
            </a:r>
            <a:r>
              <a:rPr lang="en-ZA" sz="1200" kern="1200" dirty="0" err="1">
                <a:solidFill>
                  <a:schemeClr val="tx1"/>
                </a:solidFill>
                <a:effectLst/>
                <a:latin typeface="+mn-lt"/>
                <a:ea typeface="+mn-ea"/>
                <a:cs typeface="+mn-cs"/>
              </a:rPr>
              <a:t>verkiesings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stem, sonder </a:t>
            </a:r>
            <a:r>
              <a:rPr lang="en-ZA" sz="1200" kern="1200" dirty="0" err="1">
                <a:solidFill>
                  <a:schemeClr val="tx1"/>
                </a:solidFill>
                <a:effectLst/>
                <a:latin typeface="+mn-lt"/>
                <a:ea typeface="+mn-ea"/>
                <a:cs typeface="+mn-cs"/>
              </a:rPr>
              <a:t>enige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diskriminasie</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een</a:t>
            </a:r>
            <a:r>
              <a:rPr lang="en-ZA" sz="1200" kern="1200" dirty="0">
                <a:solidFill>
                  <a:schemeClr val="tx1"/>
                </a:solidFill>
                <a:effectLst/>
                <a:latin typeface="+mn-lt"/>
                <a:ea typeface="+mn-ea"/>
                <a:cs typeface="+mn-cs"/>
              </a:rPr>
              <a:t> van die mees </a:t>
            </a:r>
            <a:r>
              <a:rPr lang="en-ZA" sz="1200" kern="1200" dirty="0" err="1">
                <a:solidFill>
                  <a:schemeClr val="tx1"/>
                </a:solidFill>
                <a:effectLst/>
                <a:latin typeface="+mn-lt"/>
                <a:ea typeface="+mn-ea"/>
                <a:cs typeface="+mn-cs"/>
              </a:rPr>
              <a:t>fundamentele</a:t>
            </a:r>
            <a:r>
              <a:rPr lang="en-ZA" sz="1200" kern="1200" dirty="0">
                <a:solidFill>
                  <a:schemeClr val="tx1"/>
                </a:solidFill>
                <a:effectLst/>
                <a:latin typeface="+mn-lt"/>
                <a:ea typeface="+mn-ea"/>
                <a:cs typeface="+mn-cs"/>
              </a:rPr>
              <a:t> van alle </a:t>
            </a:r>
            <a:r>
              <a:rPr lang="en-ZA" sz="1200" kern="1200" dirty="0" err="1">
                <a:solidFill>
                  <a:schemeClr val="tx1"/>
                </a:solidFill>
                <a:effectLst/>
                <a:latin typeface="+mn-lt"/>
                <a:ea typeface="+mn-ea"/>
                <a:cs typeface="+mn-cs"/>
              </a:rPr>
              <a:t>menseregte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burgerlike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vryhede</a:t>
            </a:r>
            <a:r>
              <a:rPr lang="en-ZA" sz="1200" kern="1200" dirty="0">
                <a:solidFill>
                  <a:schemeClr val="tx1"/>
                </a:solidFill>
                <a:effectLst/>
                <a:latin typeface="+mn-lt"/>
                <a:ea typeface="+mn-ea"/>
                <a:cs typeface="+mn-cs"/>
              </a:rPr>
              <a:t>. Die </a:t>
            </a:r>
            <a:r>
              <a:rPr lang="en-ZA" sz="1200" i="1" kern="1200" dirty="0" err="1">
                <a:solidFill>
                  <a:schemeClr val="tx1"/>
                </a:solidFill>
                <a:effectLst/>
                <a:latin typeface="+mn-lt"/>
                <a:ea typeface="+mn-ea"/>
                <a:cs typeface="+mn-cs"/>
              </a:rPr>
              <a:t>nasionale</a:t>
            </a:r>
            <a:r>
              <a:rPr lang="en-ZA" sz="1200" i="1" kern="1200" dirty="0">
                <a:solidFill>
                  <a:schemeClr val="tx1"/>
                </a:solidFill>
                <a:effectLst/>
                <a:latin typeface="+mn-lt"/>
                <a:ea typeface="+mn-ea"/>
                <a:cs typeface="+mn-cs"/>
              </a:rPr>
              <a:t> </a:t>
            </a:r>
            <a:r>
              <a:rPr lang="en-ZA" sz="1200" i="1" kern="1200" dirty="0" err="1">
                <a:solidFill>
                  <a:schemeClr val="tx1"/>
                </a:solidFill>
                <a:effectLst/>
                <a:latin typeface="+mn-lt"/>
                <a:ea typeface="+mn-ea"/>
                <a:cs typeface="+mn-cs"/>
              </a:rPr>
              <a:t>gemeenskaplike</a:t>
            </a:r>
            <a:r>
              <a:rPr lang="en-ZA" sz="1200" i="1" kern="1200" dirty="0">
                <a:solidFill>
                  <a:schemeClr val="tx1"/>
                </a:solidFill>
                <a:effectLst/>
                <a:latin typeface="+mn-lt"/>
                <a:ea typeface="+mn-ea"/>
                <a:cs typeface="+mn-cs"/>
              </a:rPr>
              <a:t> </a:t>
            </a:r>
            <a:r>
              <a:rPr lang="en-ZA" sz="1200" i="1" kern="1200" dirty="0" err="1">
                <a:solidFill>
                  <a:schemeClr val="tx1"/>
                </a:solidFill>
                <a:effectLst/>
                <a:latin typeface="+mn-lt"/>
                <a:ea typeface="+mn-ea"/>
                <a:cs typeface="+mn-cs"/>
              </a:rPr>
              <a:t>kieserslys</a:t>
            </a:r>
            <a:r>
              <a:rPr lang="en-ZA" sz="1200" kern="1200" dirty="0">
                <a:solidFill>
                  <a:schemeClr val="tx1"/>
                </a:solidFill>
                <a:effectLst/>
                <a:latin typeface="+mn-lt"/>
                <a:ea typeface="+mn-ea"/>
                <a:cs typeface="+mn-cs"/>
              </a:rPr>
              <a:t> is 'n </a:t>
            </a:r>
            <a:r>
              <a:rPr lang="en-ZA" sz="1200" kern="1200" dirty="0" err="1">
                <a:solidFill>
                  <a:schemeClr val="tx1"/>
                </a:solidFill>
                <a:effectLst/>
                <a:latin typeface="+mn-lt"/>
                <a:ea typeface="+mn-ea"/>
                <a:cs typeface="+mn-cs"/>
              </a:rPr>
              <a:t>gesentraliseerde</a:t>
            </a:r>
            <a:r>
              <a:rPr lang="en-ZA" sz="1200" kern="1200" dirty="0">
                <a:solidFill>
                  <a:schemeClr val="tx1"/>
                </a:solidFill>
                <a:effectLst/>
                <a:latin typeface="+mn-lt"/>
                <a:ea typeface="+mn-ea"/>
                <a:cs typeface="+mn-cs"/>
              </a:rPr>
              <a:t> register van alle burgers wat </a:t>
            </a:r>
            <a:r>
              <a:rPr lang="en-ZA" sz="1200" kern="1200" dirty="0" err="1">
                <a:solidFill>
                  <a:schemeClr val="tx1"/>
                </a:solidFill>
                <a:effectLst/>
                <a:latin typeface="+mn-lt"/>
                <a:ea typeface="+mn-ea"/>
                <a:cs typeface="+mn-cs"/>
              </a:rPr>
              <a:t>geregistreer</a:t>
            </a:r>
            <a:r>
              <a:rPr lang="en-ZA" sz="1200" kern="1200" dirty="0">
                <a:solidFill>
                  <a:schemeClr val="tx1"/>
                </a:solidFill>
                <a:effectLst/>
                <a:latin typeface="+mn-lt"/>
                <a:ea typeface="+mn-ea"/>
                <a:cs typeface="+mn-cs"/>
              </a:rPr>
              <a:t> is om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stem – om op die </a:t>
            </a:r>
            <a:r>
              <a:rPr lang="en-ZA" sz="1200" kern="1200" dirty="0" err="1">
                <a:solidFill>
                  <a:schemeClr val="tx1"/>
                </a:solidFill>
                <a:effectLst/>
                <a:latin typeface="+mn-lt"/>
                <a:ea typeface="+mn-ea"/>
                <a:cs typeface="+mn-cs"/>
              </a:rPr>
              <a:t>rol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te</a:t>
            </a:r>
            <a:r>
              <a:rPr lang="en-ZA" sz="1200" kern="1200" dirty="0">
                <a:solidFill>
                  <a:schemeClr val="tx1"/>
                </a:solidFill>
                <a:effectLst/>
                <a:latin typeface="+mn-lt"/>
                <a:ea typeface="+mn-ea"/>
                <a:cs typeface="+mn-cs"/>
              </a:rPr>
              <a:t> wees, </a:t>
            </a:r>
            <a:r>
              <a:rPr lang="en-ZA" sz="1200" kern="1200" dirty="0" err="1">
                <a:solidFill>
                  <a:schemeClr val="tx1"/>
                </a:solidFill>
                <a:effectLst/>
                <a:latin typeface="+mn-lt"/>
                <a:ea typeface="+mn-ea"/>
                <a:cs typeface="+mn-cs"/>
              </a:rPr>
              <a:t>moet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jy</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geregistreer</a:t>
            </a:r>
            <a:r>
              <a:rPr lang="en-ZA" sz="1200" kern="1200" dirty="0">
                <a:solidFill>
                  <a:schemeClr val="tx1"/>
                </a:solidFill>
                <a:effectLst/>
                <a:latin typeface="+mn-lt"/>
                <a:ea typeface="+mn-ea"/>
                <a:cs typeface="+mn-cs"/>
              </a:rPr>
              <a:t> word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dit</a:t>
            </a:r>
            <a:r>
              <a:rPr lang="en-ZA" sz="1200" kern="1200" dirty="0">
                <a:solidFill>
                  <a:schemeClr val="tx1"/>
                </a:solidFill>
                <a:effectLst/>
                <a:latin typeface="+mn-lt"/>
                <a:ea typeface="+mn-ea"/>
                <a:cs typeface="+mn-cs"/>
              </a:rPr>
              <a:t> is </a:t>
            </a:r>
            <a:r>
              <a:rPr lang="en-ZA" sz="1200" kern="1200" dirty="0" err="1">
                <a:solidFill>
                  <a:schemeClr val="tx1"/>
                </a:solidFill>
                <a:effectLst/>
                <a:latin typeface="+mn-lt"/>
                <a:ea typeface="+mn-ea"/>
                <a:cs typeface="+mn-cs"/>
              </a:rPr>
              <a:t>gekoppel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aan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jou</a:t>
            </a:r>
            <a:r>
              <a:rPr lang="en-ZA" sz="1200" kern="1200" dirty="0">
                <a:solidFill>
                  <a:schemeClr val="tx1"/>
                </a:solidFill>
                <a:effectLst/>
                <a:latin typeface="+mn-lt"/>
                <a:ea typeface="+mn-ea"/>
                <a:cs typeface="+mn-cs"/>
              </a:rPr>
              <a:t> ID-</a:t>
            </a:r>
            <a:r>
              <a:rPr lang="en-ZA" sz="1200" kern="1200" dirty="0" err="1">
                <a:solidFill>
                  <a:schemeClr val="tx1"/>
                </a:solidFill>
                <a:effectLst/>
                <a:latin typeface="+mn-lt"/>
                <a:ea typeface="+mn-ea"/>
                <a:cs typeface="+mn-cs"/>
              </a:rPr>
              <a:t>nommer</a:t>
            </a:r>
            <a:r>
              <a:rPr lang="en-Z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ZA" sz="1200" kern="1200" dirty="0" err="1">
                <a:solidFill>
                  <a:schemeClr val="tx1"/>
                </a:solidFill>
                <a:effectLst/>
                <a:latin typeface="+mn-lt"/>
                <a:ea typeface="+mn-ea"/>
                <a:cs typeface="+mn-cs"/>
              </a:rPr>
              <a:t>Suid</a:t>
            </a:r>
            <a:r>
              <a:rPr lang="en-ZA" sz="1200" kern="1200" dirty="0">
                <a:solidFill>
                  <a:schemeClr val="tx1"/>
                </a:solidFill>
                <a:effectLst/>
                <a:latin typeface="+mn-lt"/>
                <a:ea typeface="+mn-ea"/>
                <a:cs typeface="+mn-cs"/>
              </a:rPr>
              <a:t>-Afrika se </a:t>
            </a:r>
            <a:r>
              <a:rPr lang="en-ZA" sz="1200" kern="1200" dirty="0" err="1">
                <a:solidFill>
                  <a:schemeClr val="tx1"/>
                </a:solidFill>
                <a:effectLst/>
                <a:latin typeface="+mn-lt"/>
                <a:ea typeface="+mn-ea"/>
                <a:cs typeface="+mn-cs"/>
              </a:rPr>
              <a:t>nasionale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provinsiale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verkiesings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vind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elke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vyf</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jaar</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plaas</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Sedert</a:t>
            </a:r>
            <a:r>
              <a:rPr lang="en-ZA" sz="1200" kern="1200" dirty="0">
                <a:solidFill>
                  <a:schemeClr val="tx1"/>
                </a:solidFill>
                <a:effectLst/>
                <a:latin typeface="+mn-lt"/>
                <a:ea typeface="+mn-ea"/>
                <a:cs typeface="+mn-cs"/>
              </a:rPr>
              <a:t> die 2024 Nasionale </a:t>
            </a:r>
            <a:r>
              <a:rPr lang="en-ZA" sz="1200" kern="1200" dirty="0" err="1">
                <a:solidFill>
                  <a:schemeClr val="tx1"/>
                </a:solidFill>
                <a:effectLst/>
                <a:latin typeface="+mn-lt"/>
                <a:ea typeface="+mn-ea"/>
                <a:cs typeface="+mn-cs"/>
              </a:rPr>
              <a:t>en</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Provisiale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Verkiesings</a:t>
            </a:r>
            <a:r>
              <a:rPr lang="en-ZA" sz="1200" kern="1200" dirty="0">
                <a:solidFill>
                  <a:schemeClr val="tx1"/>
                </a:solidFill>
                <a:effectLst/>
                <a:latin typeface="+mn-lt"/>
                <a:ea typeface="+mn-ea"/>
                <a:cs typeface="+mn-cs"/>
              </a:rPr>
              <a:t> stem </a:t>
            </a:r>
            <a:r>
              <a:rPr lang="en-ZA" sz="1200" kern="1200" dirty="0" err="1">
                <a:solidFill>
                  <a:schemeClr val="tx1"/>
                </a:solidFill>
                <a:effectLst/>
                <a:latin typeface="+mn-lt"/>
                <a:ea typeface="+mn-ea"/>
                <a:cs typeface="+mn-cs"/>
              </a:rPr>
              <a:t>kiesers</a:t>
            </a:r>
            <a:r>
              <a:rPr lang="en-ZA" sz="1200" kern="1200" dirty="0">
                <a:solidFill>
                  <a:schemeClr val="tx1"/>
                </a:solidFill>
                <a:effectLst/>
                <a:latin typeface="+mn-lt"/>
                <a:ea typeface="+mn-ea"/>
                <a:cs typeface="+mn-cs"/>
              </a:rPr>
              <a:t> vir 'n </a:t>
            </a:r>
            <a:r>
              <a:rPr lang="en-ZA" sz="1200" kern="1200" dirty="0" err="1">
                <a:solidFill>
                  <a:schemeClr val="tx1"/>
                </a:solidFill>
                <a:effectLst/>
                <a:latin typeface="+mn-lt"/>
                <a:ea typeface="+mn-ea"/>
                <a:cs typeface="+mn-cs"/>
              </a:rPr>
              <a:t>politieke</a:t>
            </a:r>
            <a:r>
              <a:rPr lang="en-ZA" sz="1200" kern="1200" dirty="0">
                <a:solidFill>
                  <a:schemeClr val="tx1"/>
                </a:solidFill>
                <a:effectLst/>
                <a:latin typeface="+mn-lt"/>
                <a:ea typeface="+mn-ea"/>
                <a:cs typeface="+mn-cs"/>
              </a:rPr>
              <a:t> party of 'n </a:t>
            </a:r>
            <a:r>
              <a:rPr lang="en-ZA" sz="1200" kern="1200" dirty="0" err="1">
                <a:solidFill>
                  <a:schemeClr val="tx1"/>
                </a:solidFill>
                <a:effectLst/>
                <a:latin typeface="+mn-lt"/>
                <a:ea typeface="+mn-ea"/>
                <a:cs typeface="+mn-cs"/>
              </a:rPr>
              <a:t>onafhanklike</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kandidaat</a:t>
            </a:r>
            <a:r>
              <a:rPr lang="en-ZA" sz="1200" kern="1200" dirty="0">
                <a:solidFill>
                  <a:schemeClr val="tx1"/>
                </a:solidFill>
                <a:effectLst/>
                <a:latin typeface="+mn-lt"/>
                <a:ea typeface="+mn-ea"/>
                <a:cs typeface="+mn-cs"/>
              </a:rPr>
              <a:t>. 'n </a:t>
            </a:r>
            <a:r>
              <a:rPr lang="en-ZA" sz="1200" kern="1200" dirty="0" err="1">
                <a:solidFill>
                  <a:schemeClr val="tx1"/>
                </a:solidFill>
                <a:effectLst/>
                <a:latin typeface="+mn-lt"/>
                <a:ea typeface="+mn-ea"/>
                <a:cs typeface="+mn-cs"/>
              </a:rPr>
              <a:t>Politieke</a:t>
            </a:r>
            <a:r>
              <a:rPr lang="en-ZA" sz="1200" kern="1200" dirty="0">
                <a:solidFill>
                  <a:schemeClr val="tx1"/>
                </a:solidFill>
                <a:effectLst/>
                <a:latin typeface="+mn-lt"/>
                <a:ea typeface="+mn-ea"/>
                <a:cs typeface="+mn-cs"/>
              </a:rPr>
              <a:t> party </a:t>
            </a:r>
            <a:r>
              <a:rPr lang="en-ZA" sz="1200" kern="1200" dirty="0" err="1">
                <a:solidFill>
                  <a:schemeClr val="tx1"/>
                </a:solidFill>
                <a:effectLst/>
                <a:latin typeface="+mn-lt"/>
                <a:ea typeface="+mn-ea"/>
                <a:cs typeface="+mn-cs"/>
              </a:rPr>
              <a:t>kry</a:t>
            </a:r>
            <a:r>
              <a:rPr lang="en-ZA" sz="1200" kern="1200" dirty="0">
                <a:solidFill>
                  <a:schemeClr val="tx1"/>
                </a:solidFill>
                <a:effectLst/>
                <a:latin typeface="+mn-lt"/>
                <a:ea typeface="+mn-ea"/>
                <a:cs typeface="+mn-cs"/>
              </a:rPr>
              <a:t> dan 'n </a:t>
            </a:r>
            <a:r>
              <a:rPr lang="en-ZA" sz="1200" kern="1200" dirty="0" err="1">
                <a:solidFill>
                  <a:schemeClr val="tx1"/>
                </a:solidFill>
                <a:effectLst/>
                <a:latin typeface="+mn-lt"/>
                <a:ea typeface="+mn-ea"/>
                <a:cs typeface="+mn-cs"/>
              </a:rPr>
              <a:t>aantal</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setels</a:t>
            </a:r>
            <a:r>
              <a:rPr lang="en-ZA" sz="1200" kern="1200" dirty="0">
                <a:solidFill>
                  <a:schemeClr val="tx1"/>
                </a:solidFill>
                <a:effectLst/>
                <a:latin typeface="+mn-lt"/>
                <a:ea typeface="+mn-ea"/>
                <a:cs typeface="+mn-cs"/>
              </a:rPr>
              <a:t> in die Parlement </a:t>
            </a:r>
            <a:r>
              <a:rPr lang="en-ZA" sz="1200" kern="1200" dirty="0" err="1">
                <a:solidFill>
                  <a:schemeClr val="tx1"/>
                </a:solidFill>
                <a:effectLst/>
                <a:latin typeface="+mn-lt"/>
                <a:ea typeface="+mn-ea"/>
                <a:cs typeface="+mn-cs"/>
              </a:rPr>
              <a:t>proporsioneel</a:t>
            </a:r>
            <a:r>
              <a:rPr lang="en-ZA" sz="1200" kern="1200" dirty="0">
                <a:solidFill>
                  <a:schemeClr val="tx1"/>
                </a:solidFill>
                <a:effectLst/>
                <a:latin typeface="+mn-lt"/>
                <a:ea typeface="+mn-ea"/>
                <a:cs typeface="+mn-cs"/>
              </a:rPr>
              <a:t> tot die </a:t>
            </a:r>
            <a:r>
              <a:rPr lang="en-ZA" sz="1200" kern="1200" dirty="0" err="1">
                <a:solidFill>
                  <a:schemeClr val="tx1"/>
                </a:solidFill>
                <a:effectLst/>
                <a:latin typeface="+mn-lt"/>
                <a:ea typeface="+mn-ea"/>
                <a:cs typeface="+mn-cs"/>
              </a:rPr>
              <a:t>hoeveelheid</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stemme</a:t>
            </a:r>
            <a:r>
              <a:rPr lang="en-ZA" sz="1200" kern="1200" dirty="0">
                <a:solidFill>
                  <a:schemeClr val="tx1"/>
                </a:solidFill>
                <a:effectLst/>
                <a:latin typeface="+mn-lt"/>
                <a:ea typeface="+mn-ea"/>
                <a:cs typeface="+mn-cs"/>
              </a:rPr>
              <a:t> wat </a:t>
            </a:r>
            <a:r>
              <a:rPr lang="en-ZA" sz="1200" kern="1200" dirty="0" err="1">
                <a:solidFill>
                  <a:schemeClr val="tx1"/>
                </a:solidFill>
                <a:effectLst/>
                <a:latin typeface="+mn-lt"/>
                <a:ea typeface="+mn-ea"/>
                <a:cs typeface="+mn-cs"/>
              </a:rPr>
              <a:t>dit</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tydens</a:t>
            </a:r>
            <a:r>
              <a:rPr lang="en-ZA" sz="1200" kern="1200" dirty="0">
                <a:solidFill>
                  <a:schemeClr val="tx1"/>
                </a:solidFill>
                <a:effectLst/>
                <a:latin typeface="+mn-lt"/>
                <a:ea typeface="+mn-ea"/>
                <a:cs typeface="+mn-cs"/>
              </a:rPr>
              <a:t> die </a:t>
            </a:r>
            <a:r>
              <a:rPr lang="en-ZA" sz="1200" kern="1200" dirty="0" err="1">
                <a:solidFill>
                  <a:schemeClr val="tx1"/>
                </a:solidFill>
                <a:effectLst/>
                <a:latin typeface="+mn-lt"/>
                <a:ea typeface="+mn-ea"/>
                <a:cs typeface="+mn-cs"/>
              </a:rPr>
              <a:t>verkiesing</a:t>
            </a:r>
            <a:r>
              <a:rPr lang="en-ZA" sz="1200" kern="1200" dirty="0">
                <a:solidFill>
                  <a:schemeClr val="tx1"/>
                </a:solidFill>
                <a:effectLst/>
                <a:latin typeface="+mn-lt"/>
                <a:ea typeface="+mn-ea"/>
                <a:cs typeface="+mn-cs"/>
              </a:rPr>
              <a:t> </a:t>
            </a:r>
            <a:r>
              <a:rPr lang="en-ZA" sz="1200" kern="1200" dirty="0" err="1">
                <a:solidFill>
                  <a:schemeClr val="tx1"/>
                </a:solidFill>
                <a:effectLst/>
                <a:latin typeface="+mn-lt"/>
                <a:ea typeface="+mn-ea"/>
                <a:cs typeface="+mn-cs"/>
              </a:rPr>
              <a:t>ontvang</a:t>
            </a:r>
            <a:r>
              <a:rPr lang="en-ZA" sz="1200" kern="1200" dirty="0">
                <a:solidFill>
                  <a:schemeClr val="tx1"/>
                </a:solidFill>
                <a:effectLst/>
                <a:latin typeface="+mn-lt"/>
                <a:ea typeface="+mn-ea"/>
                <a:cs typeface="+mn-cs"/>
              </a:rPr>
              <a:t> het.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7</a:t>
            </a:fld>
            <a:endParaRPr lang="en-US"/>
          </a:p>
        </p:txBody>
      </p:sp>
    </p:spTree>
    <p:extLst>
      <p:ext uri="{BB962C8B-B14F-4D97-AF65-F5344CB8AC3E}">
        <p14:creationId xmlns:p14="http://schemas.microsoft.com/office/powerpoint/2010/main" val="83961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Kom ons gaan terug na die heel eerste kolpunt:</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b="1" i="1" kern="1200" dirty="0">
                <a:solidFill>
                  <a:schemeClr val="tx1"/>
                </a:solidFill>
                <a:effectLst/>
                <a:latin typeface="+mn-lt"/>
                <a:ea typeface="+mn-ea"/>
                <a:cs typeface="+mn-cs"/>
              </a:rPr>
              <a:t>Menswaardigheid</a:t>
            </a:r>
            <a:r>
              <a:rPr lang="af-ZA" sz="1200" i="1" kern="1200" dirty="0">
                <a:solidFill>
                  <a:schemeClr val="tx1"/>
                </a:solidFill>
                <a:effectLst/>
                <a:latin typeface="+mn-lt"/>
                <a:ea typeface="+mn-ea"/>
                <a:cs typeface="+mn-cs"/>
              </a:rPr>
              <a:t>, die bereiking van gelykheid en die bevordering van MENSEREGTE en vryheid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Kyk: Wat is menseregte en hoekom maak dit saak?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u="sng" kern="1200" dirty="0">
                <a:solidFill>
                  <a:schemeClr val="tx1"/>
                </a:solidFill>
                <a:effectLst/>
                <a:latin typeface="+mn-lt"/>
                <a:ea typeface="+mn-ea"/>
                <a:cs typeface="+mn-cs"/>
                <a:hlinkClick r:id="rId3"/>
              </a:rPr>
              <a:t>https://www.youtube.com/watch?v=4PZmVCabmsc</a:t>
            </a:r>
            <a:r>
              <a:rPr lang="af-ZA" sz="1200" kern="1200" dirty="0">
                <a:solidFill>
                  <a:schemeClr val="tx1"/>
                </a:solidFill>
                <a:effectLst/>
                <a:latin typeface="+mn-lt"/>
                <a:ea typeface="+mn-ea"/>
                <a:cs typeface="+mn-cs"/>
              </a:rPr>
              <a:t> (1 min 35 sek.)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Elke enkele persoon het die reg om hul waardigheid te respekteer en te beskerm. Hulle het ook die reg om te glo of te dink wat hulle wil, selfs al is hul oortuigings anders as ander mense s’n. Elkeen het die reg om die godsdiens van hul keuse te beoefen en op enige manier wat hulle kies, mits hul optrede nie teen die Grondwet indruis nie. Skole kan byvoorbeeld godsdienstige praktyke volg (soos om soggens te bid), maar leerders kan nie gedwing word om dit by te woon of deel te neem nie.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8</a:t>
            </a:fld>
            <a:endParaRPr lang="en-US"/>
          </a:p>
        </p:txBody>
      </p:sp>
    </p:spTree>
    <p:extLst>
      <p:ext uri="{BB962C8B-B14F-4D97-AF65-F5344CB8AC3E}">
        <p14:creationId xmlns:p14="http://schemas.microsoft.com/office/powerpoint/2010/main" val="353238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af-ZA" sz="1200" kern="1200" dirty="0">
                <a:solidFill>
                  <a:schemeClr val="tx1"/>
                </a:solidFill>
                <a:effectLst/>
                <a:latin typeface="+mn-lt"/>
                <a:ea typeface="+mn-ea"/>
                <a:cs typeface="+mn-cs"/>
              </a:rPr>
              <a:t>Ander waardes wat ons handhaaf:</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Reg op familie- of ouerlike sorg</a:t>
            </a:r>
            <a:r>
              <a:rPr lang="af-ZA" sz="1200" kern="1200" dirty="0">
                <a:solidFill>
                  <a:schemeClr val="tx1"/>
                </a:solidFill>
                <a:effectLst/>
                <a:latin typeface="+mn-lt"/>
                <a:ea typeface="+mn-ea"/>
                <a:cs typeface="+mn-cs"/>
              </a:rPr>
              <a:t> beteken om jou ouers te eer, te respekteer en te help, vriendelik en lojaal teenoor jou gesin te wees.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Reg om in 'n veilige omgewing te woon,</a:t>
            </a:r>
            <a:r>
              <a:rPr lang="af-ZA" sz="1200" kern="1200" dirty="0">
                <a:solidFill>
                  <a:schemeClr val="tx1"/>
                </a:solidFill>
                <a:effectLst/>
                <a:latin typeface="+mn-lt"/>
                <a:ea typeface="+mn-ea"/>
                <a:cs typeface="+mn-cs"/>
              </a:rPr>
              <a:t> sluit in die bevordering van volhoubare ontwikkeling, die beskerming van diere- en plantlewe, die voorkoming van besoedeling en die vermorsing van skaars hulpbronne soos water en elektrisiteit</a:t>
            </a:r>
            <a:r>
              <a:rPr lang="af-ZA"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af-ZA" sz="1200" b="1" kern="1200" dirty="0">
                <a:solidFill>
                  <a:schemeClr val="tx1"/>
                </a:solidFill>
                <a:effectLst/>
                <a:latin typeface="+mn-lt"/>
                <a:ea typeface="+mn-ea"/>
                <a:cs typeface="+mn-cs"/>
              </a:rPr>
              <a:t>Die reg op burgerskap</a:t>
            </a:r>
            <a:r>
              <a:rPr lang="af-ZA" sz="1200" kern="1200" dirty="0">
                <a:solidFill>
                  <a:schemeClr val="tx1"/>
                </a:solidFill>
                <a:effectLst/>
                <a:latin typeface="+mn-lt"/>
                <a:ea typeface="+mn-ea"/>
                <a:cs typeface="+mn-cs"/>
              </a:rPr>
              <a:t> sluit in om: </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Die wette van ons land, maak seker dat ander dit ook doen te gehoorsaam.</a:t>
            </a:r>
            <a:endParaRPr lang="en-US" sz="12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af-ZA" sz="1200" kern="1200" dirty="0">
                <a:solidFill>
                  <a:schemeClr val="tx1"/>
                </a:solidFill>
                <a:effectLst/>
                <a:latin typeface="+mn-lt"/>
                <a:ea typeface="+mn-ea"/>
                <a:cs typeface="+mn-cs"/>
              </a:rPr>
              <a:t>Dra by om Suid-Afrika 'n wonderlike land te maak.</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Waarop dit alles neerkom, is dat almal 'n sê het oor hoe die land bestuur word. In 'n demokrasie word die regering deur sy burgers aan bewind gestel.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af-ZA" sz="1200" kern="1200" dirty="0">
                <a:solidFill>
                  <a:schemeClr val="tx1"/>
                </a:solidFill>
                <a:effectLst/>
                <a:latin typeface="+mn-lt"/>
                <a:ea typeface="+mn-ea"/>
                <a:cs typeface="+mn-cs"/>
              </a:rPr>
              <a:t>Die volwasse burgers van 'n demokrasie kies hul regering. Een manier waarop hulle dit doen, is deur mense te kies om vir hulle in 'n parlement te staan. In 'n veelpartystelsel regeer die party wat die meerderheidstemme kry die land.</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AE00839-A4AE-4D35-9546-39C352A5BE28}" type="slidenum">
              <a:rPr lang="en-US" smtClean="0"/>
              <a:t>9</a:t>
            </a:fld>
            <a:endParaRPr lang="en-US"/>
          </a:p>
        </p:txBody>
      </p:sp>
    </p:spTree>
    <p:extLst>
      <p:ext uri="{BB962C8B-B14F-4D97-AF65-F5344CB8AC3E}">
        <p14:creationId xmlns:p14="http://schemas.microsoft.com/office/powerpoint/2010/main" val="2267195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64E3-2A14-10F5-3C3D-E43565485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65A801-B2D2-6D96-B090-5E5EB6168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F54276-9B76-4F3B-8477-2E3D14F42E11}"/>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29FAB677-673C-4659-40AF-F5A076951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D69F4-536E-D4F8-D8CB-C1EE536F7A7E}"/>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71260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B0CF-2F1E-21BD-A337-485CEA6AD3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75369-AC3F-DE66-B349-6AE1A066B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4941A-0D31-6247-A1A9-366CDFE4ED84}"/>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D553BDB7-DB94-F0B1-3B45-478B52CFC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50BBA-A42F-0B4C-3941-2928045DCF68}"/>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86441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DE09D-73A1-004E-02A2-73714801EF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B3EC6-F85C-5235-BB06-9BEA601BA0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076C2-5BDB-6C1A-4A9D-22AA007738BF}"/>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E45C0C81-7296-8DAD-DF8C-9AF32D7D7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09D04-C71E-9B61-90D7-C291C361635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4289077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E64E3-2A14-10F5-3C3D-E435654852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65A801-B2D2-6D96-B090-5E5EB61681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F54276-9B76-4F3B-8477-2E3D14F42E11}"/>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29FAB677-673C-4659-40AF-F5A0769518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D69F4-536E-D4F8-D8CB-C1EE536F7A7E}"/>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149671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CCC1-3AAB-25C5-ED67-559DEE982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D04F6-F18A-06BD-6DD8-6670C2203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0DCB7-2A95-1B8E-199C-E3E9537085F0}"/>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584BF169-A6D8-AA2F-13C6-2115896A1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5FC67-F315-49FB-FEB5-3683BC73007B}"/>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57276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85BE-DB35-EA0F-B36B-7FBD240308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D07D5-A75C-3675-FB11-DDE17B8582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B5E1C-3EE2-957D-87AD-519E9CB7D671}"/>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D0DCDF9D-37FC-EF8C-3B78-46F43B239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DD624-F375-C441-E6FA-E1EDBFC5C07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420149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68B3-1158-AF64-80D7-357683683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55A93-B959-DC03-F690-B9EFDC2DD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1B99B-3FC3-C1D2-2792-F7C3FBA3C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E80858-4BEA-2B55-6343-EEAC96DF0A0E}"/>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6" name="Footer Placeholder 5">
            <a:extLst>
              <a:ext uri="{FF2B5EF4-FFF2-40B4-BE49-F238E27FC236}">
                <a16:creationId xmlns:a16="http://schemas.microsoft.com/office/drawing/2014/main" id="{AE51620E-BA26-556D-68AE-BDCE5077B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08048-5526-2D88-2194-CDA12F160E2A}"/>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1190405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92E1-9EF0-D516-C2A1-656191637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DB4925-E782-1191-370E-742B1913D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1F5EB-47FC-8E07-CE12-D1873DCF6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674C2-7284-355F-F553-1760A628F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33037-CE85-9C4E-22E0-DC0E388DAB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C6F6F2-AF51-0240-D512-360092EA9E2C}"/>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8" name="Footer Placeholder 7">
            <a:extLst>
              <a:ext uri="{FF2B5EF4-FFF2-40B4-BE49-F238E27FC236}">
                <a16:creationId xmlns:a16="http://schemas.microsoft.com/office/drawing/2014/main" id="{0C718484-132F-A88B-7FBB-489F117A0D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684B30-4794-A2B5-FA7B-0EA53CB34720}"/>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112712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B4BF-63B3-9B3D-A178-CAF3C50A7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C159D3-14B9-AB38-90CE-3F722B6682B1}"/>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4" name="Footer Placeholder 3">
            <a:extLst>
              <a:ext uri="{FF2B5EF4-FFF2-40B4-BE49-F238E27FC236}">
                <a16:creationId xmlns:a16="http://schemas.microsoft.com/office/drawing/2014/main" id="{AAF55292-CB1B-39C3-1C64-D9B4ADA9A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0B9E5-8A22-3C1A-73AB-4AEBE812F390}"/>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2338565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18E37-9ACE-5234-0D21-E9B3B73E4BA6}"/>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3" name="Footer Placeholder 2">
            <a:extLst>
              <a:ext uri="{FF2B5EF4-FFF2-40B4-BE49-F238E27FC236}">
                <a16:creationId xmlns:a16="http://schemas.microsoft.com/office/drawing/2014/main" id="{3D7E626A-32B0-38B0-BC61-36FF293B28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099368-B073-228B-DAE2-013217A2E4F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2090976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536-58BC-8CDB-FF50-05EAD7EA9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009932-C080-6BE1-5A34-F16345C5B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052D1F-0460-F086-94E3-326B10BFD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D5A49C-FD04-4894-92A8-5B5BD7B5464A}"/>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6" name="Footer Placeholder 5">
            <a:extLst>
              <a:ext uri="{FF2B5EF4-FFF2-40B4-BE49-F238E27FC236}">
                <a16:creationId xmlns:a16="http://schemas.microsoft.com/office/drawing/2014/main" id="{B66F04E1-ACA6-BDFF-7C4E-216CAF87E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33CB2-CCA3-2412-7781-D6C6664FCB05}"/>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84842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CCC1-3AAB-25C5-ED67-559DEE982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6D04F6-F18A-06BD-6DD8-6670C2203F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C0DCB7-2A95-1B8E-199C-E3E9537085F0}"/>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584BF169-A6D8-AA2F-13C6-2115896A1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5FC67-F315-49FB-FEB5-3683BC73007B}"/>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2925783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C5FD-F48A-1228-5AB9-170C427DD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47200-2333-07E2-CF2F-D13A9AB1C3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0CFBC-1F16-F6E8-7F31-90E37E1A4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5CE6C-02F7-C38D-A289-1CAF9850ECF2}"/>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6" name="Footer Placeholder 5">
            <a:extLst>
              <a:ext uri="{FF2B5EF4-FFF2-40B4-BE49-F238E27FC236}">
                <a16:creationId xmlns:a16="http://schemas.microsoft.com/office/drawing/2014/main" id="{7A9642D4-D618-6277-13FC-20C21E40C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E61FC-E6B9-E725-D6B5-D4D8A8BAFFD4}"/>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2455495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B0CF-2F1E-21BD-A337-485CEA6AD3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175369-AC3F-DE66-B349-6AE1A066B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4941A-0D31-6247-A1A9-366CDFE4ED84}"/>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D553BDB7-DB94-F0B1-3B45-478B52CFC2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50BBA-A42F-0B4C-3941-2928045DCF68}"/>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655528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DE09D-73A1-004E-02A2-73714801EF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2B3EC6-F85C-5235-BB06-9BEA601BA0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076C2-5BDB-6C1A-4A9D-22AA007738BF}"/>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E45C0C81-7296-8DAD-DF8C-9AF32D7D7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A09D04-C71E-9B61-90D7-C291C361635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87956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85BE-DB35-EA0F-B36B-7FBD240308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D07D5-A75C-3675-FB11-DDE17B8582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EB5E1C-3EE2-957D-87AD-519E9CB7D671}"/>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D0DCDF9D-37FC-EF8C-3B78-46F43B239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DD624-F375-C441-E6FA-E1EDBFC5C07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92903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F68B3-1158-AF64-80D7-357683683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255A93-B959-DC03-F690-B9EFDC2DD9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71B99B-3FC3-C1D2-2792-F7C3FBA3CB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E80858-4BEA-2B55-6343-EEAC96DF0A0E}"/>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6" name="Footer Placeholder 5">
            <a:extLst>
              <a:ext uri="{FF2B5EF4-FFF2-40B4-BE49-F238E27FC236}">
                <a16:creationId xmlns:a16="http://schemas.microsoft.com/office/drawing/2014/main" id="{AE51620E-BA26-556D-68AE-BDCE5077B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08048-5526-2D88-2194-CDA12F160E2A}"/>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66214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992E1-9EF0-D516-C2A1-656191637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DB4925-E782-1191-370E-742B1913D7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1F5EB-47FC-8E07-CE12-D1873DCF6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0674C2-7284-355F-F553-1760A628F7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33037-CE85-9C4E-22E0-DC0E388DAB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C6F6F2-AF51-0240-D512-360092EA9E2C}"/>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8" name="Footer Placeholder 7">
            <a:extLst>
              <a:ext uri="{FF2B5EF4-FFF2-40B4-BE49-F238E27FC236}">
                <a16:creationId xmlns:a16="http://schemas.microsoft.com/office/drawing/2014/main" id="{0C718484-132F-A88B-7FBB-489F117A0D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684B30-4794-A2B5-FA7B-0EA53CB34720}"/>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963245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B4BF-63B3-9B3D-A178-CAF3C50A7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C159D3-14B9-AB38-90CE-3F722B6682B1}"/>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4" name="Footer Placeholder 3">
            <a:extLst>
              <a:ext uri="{FF2B5EF4-FFF2-40B4-BE49-F238E27FC236}">
                <a16:creationId xmlns:a16="http://schemas.microsoft.com/office/drawing/2014/main" id="{AAF55292-CB1B-39C3-1C64-D9B4ADA9A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10B9E5-8A22-3C1A-73AB-4AEBE812F390}"/>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331570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18E37-9ACE-5234-0D21-E9B3B73E4BA6}"/>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3" name="Footer Placeholder 2">
            <a:extLst>
              <a:ext uri="{FF2B5EF4-FFF2-40B4-BE49-F238E27FC236}">
                <a16:creationId xmlns:a16="http://schemas.microsoft.com/office/drawing/2014/main" id="{3D7E626A-32B0-38B0-BC61-36FF293B28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099368-B073-228B-DAE2-013217A2E4F6}"/>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1669278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F1536-58BC-8CDB-FF50-05EAD7EA9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009932-C080-6BE1-5A34-F16345C5BA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052D1F-0460-F086-94E3-326B10BFD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D5A49C-FD04-4894-92A8-5B5BD7B5464A}"/>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6" name="Footer Placeholder 5">
            <a:extLst>
              <a:ext uri="{FF2B5EF4-FFF2-40B4-BE49-F238E27FC236}">
                <a16:creationId xmlns:a16="http://schemas.microsoft.com/office/drawing/2014/main" id="{B66F04E1-ACA6-BDFF-7C4E-216CAF87E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33CB2-CCA3-2412-7781-D6C6664FCB05}"/>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1644264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5C5FD-F48A-1228-5AB9-170C427DD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47200-2333-07E2-CF2F-D13A9AB1C3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0CFBC-1F16-F6E8-7F31-90E37E1A43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5CE6C-02F7-C38D-A289-1CAF9850ECF2}"/>
              </a:ext>
            </a:extLst>
          </p:cNvPr>
          <p:cNvSpPr>
            <a:spLocks noGrp="1"/>
          </p:cNvSpPr>
          <p:nvPr>
            <p:ph type="dt" sz="half" idx="10"/>
          </p:nvPr>
        </p:nvSpPr>
        <p:spPr/>
        <p:txBody>
          <a:bodyPr/>
          <a:lstStyle/>
          <a:p>
            <a:fld id="{58F6BC15-2708-45EA-8CFD-94157FD85B14}" type="datetimeFigureOut">
              <a:rPr lang="en-US" smtClean="0"/>
              <a:t>10/28/2025</a:t>
            </a:fld>
            <a:endParaRPr lang="en-US"/>
          </a:p>
        </p:txBody>
      </p:sp>
      <p:sp>
        <p:nvSpPr>
          <p:cNvPr id="6" name="Footer Placeholder 5">
            <a:extLst>
              <a:ext uri="{FF2B5EF4-FFF2-40B4-BE49-F238E27FC236}">
                <a16:creationId xmlns:a16="http://schemas.microsoft.com/office/drawing/2014/main" id="{7A9642D4-D618-6277-13FC-20C21E40C9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6E61FC-E6B9-E725-D6B5-D4D8A8BAFFD4}"/>
              </a:ext>
            </a:extLst>
          </p:cNvPr>
          <p:cNvSpPr>
            <a:spLocks noGrp="1"/>
          </p:cNvSpPr>
          <p:nvPr>
            <p:ph type="sldNum" sz="quarter" idx="12"/>
          </p:nvPr>
        </p:nvSpPr>
        <p:spPr/>
        <p:txBody>
          <a:bodyPr/>
          <a:lstStyle/>
          <a:p>
            <a:fld id="{F19FBE4F-6D50-4E50-8E80-B071C1F1E76D}" type="slidenum">
              <a:rPr lang="en-US" smtClean="0"/>
              <a:t>‹#›</a:t>
            </a:fld>
            <a:endParaRPr lang="en-US"/>
          </a:p>
        </p:txBody>
      </p:sp>
    </p:spTree>
    <p:extLst>
      <p:ext uri="{BB962C8B-B14F-4D97-AF65-F5344CB8AC3E}">
        <p14:creationId xmlns:p14="http://schemas.microsoft.com/office/powerpoint/2010/main" val="6273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10E32-EF33-F842-60F5-6EC67FAEA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1170E-0135-3297-2F15-D43815896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2C9E-10C8-AAC7-9331-8275E8809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A5969332-2C52-D128-3A34-C9F0CE2AC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16A559-D251-0FF5-02F1-1F01B245A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9FBE4F-6D50-4E50-8E80-B071C1F1E76D}" type="slidenum">
              <a:rPr lang="en-US" smtClean="0"/>
              <a:t>‹#›</a:t>
            </a:fld>
            <a:endParaRPr lang="en-US"/>
          </a:p>
        </p:txBody>
      </p:sp>
    </p:spTree>
    <p:extLst>
      <p:ext uri="{BB962C8B-B14F-4D97-AF65-F5344CB8AC3E}">
        <p14:creationId xmlns:p14="http://schemas.microsoft.com/office/powerpoint/2010/main" val="1315550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D10E32-EF33-F842-60F5-6EC67FAEA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1170E-0135-3297-2F15-D438158966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D02C9E-10C8-AAC7-9331-8275E8809D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8F6BC15-2708-45EA-8CFD-94157FD85B14}" type="datetimeFigureOut">
              <a:rPr lang="en-US" smtClean="0"/>
              <a:t>10/28/2025</a:t>
            </a:fld>
            <a:endParaRPr lang="en-US"/>
          </a:p>
        </p:txBody>
      </p:sp>
      <p:sp>
        <p:nvSpPr>
          <p:cNvPr id="5" name="Footer Placeholder 4">
            <a:extLst>
              <a:ext uri="{FF2B5EF4-FFF2-40B4-BE49-F238E27FC236}">
                <a16:creationId xmlns:a16="http://schemas.microsoft.com/office/drawing/2014/main" id="{A5969332-2C52-D128-3A34-C9F0CE2ACB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16A559-D251-0FF5-02F1-1F01B245A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19FBE4F-6D50-4E50-8E80-B071C1F1E76D}" type="slidenum">
              <a:rPr lang="en-US" smtClean="0"/>
              <a:t>‹#›</a:t>
            </a:fld>
            <a:endParaRPr lang="en-US"/>
          </a:p>
        </p:txBody>
      </p:sp>
    </p:spTree>
    <p:extLst>
      <p:ext uri="{BB962C8B-B14F-4D97-AF65-F5344CB8AC3E}">
        <p14:creationId xmlns:p14="http://schemas.microsoft.com/office/powerpoint/2010/main" val="35007434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xBQbO5fFBM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HpGodwo0gAU"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4PZmVCabmsc" TargetMode="Externa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8.jp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jpeg"/><Relationship Id="rId4" Type="http://schemas.openxmlformats.org/officeDocument/2006/relationships/image" Target="../media/image9.jp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55D959-FB41-2954-36EA-D82E0D45D1F0}"/>
              </a:ext>
            </a:extLst>
          </p:cNvPr>
          <p:cNvSpPr>
            <a:spLocks noGrp="1"/>
          </p:cNvSpPr>
          <p:nvPr>
            <p:ph type="title"/>
          </p:nvPr>
        </p:nvSpPr>
        <p:spPr>
          <a:xfrm>
            <a:off x="640080" y="325369"/>
            <a:ext cx="4368602" cy="1956841"/>
          </a:xfrm>
        </p:spPr>
        <p:txBody>
          <a:bodyPr anchor="b">
            <a:normAutofit/>
          </a:bodyPr>
          <a:lstStyle/>
          <a:p>
            <a:r>
              <a:rPr lang="en-US" sz="5400" dirty="0" err="1"/>
              <a:t>Gondwetlike</a:t>
            </a:r>
            <a:r>
              <a:rPr lang="en-US" sz="5400" dirty="0"/>
              <a:t> </a:t>
            </a:r>
            <a:r>
              <a:rPr lang="en-US" sz="5400" dirty="0" err="1"/>
              <a:t>Waardes</a:t>
            </a:r>
            <a:endParaRPr lang="en-US" sz="5400" dirty="0"/>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839279-0407-F2FC-260B-0375ECF83F0D}"/>
              </a:ext>
            </a:extLst>
          </p:cNvPr>
          <p:cNvSpPr>
            <a:spLocks noGrp="1"/>
          </p:cNvSpPr>
          <p:nvPr>
            <p:ph idx="1"/>
          </p:nvPr>
        </p:nvSpPr>
        <p:spPr>
          <a:xfrm>
            <a:off x="640080" y="2872899"/>
            <a:ext cx="4243589" cy="3320668"/>
          </a:xfrm>
        </p:spPr>
        <p:txBody>
          <a:bodyPr>
            <a:normAutofit/>
          </a:bodyPr>
          <a:lstStyle/>
          <a:p>
            <a:pPr marL="0" indent="0">
              <a:buNone/>
            </a:pPr>
            <a:r>
              <a:rPr lang="nl-NL" sz="2200" dirty="0"/>
              <a:t>Grondwetlike Regte en Verantwoordelikhede</a:t>
            </a:r>
          </a:p>
          <a:p>
            <a:pPr marL="0" indent="0">
              <a:buNone/>
            </a:pPr>
            <a:r>
              <a:rPr lang="nl-NL" sz="2200" dirty="0"/>
              <a:t>Graad 9</a:t>
            </a:r>
          </a:p>
          <a:p>
            <a:pPr marL="0" indent="0">
              <a:buNone/>
            </a:pPr>
            <a:r>
              <a:rPr lang="nl-NL" sz="2200" dirty="0"/>
              <a:t>Week 4: Les 1 - PowerPoint 1 </a:t>
            </a:r>
          </a:p>
          <a:p>
            <a:pPr marL="0" indent="0">
              <a:buNone/>
            </a:pPr>
            <a:endParaRPr lang="en-US" sz="2200" dirty="0"/>
          </a:p>
        </p:txBody>
      </p:sp>
      <p:pic>
        <p:nvPicPr>
          <p:cNvPr id="5" name="Picture 4" descr="Gave gavel on a document&#10;&#10;AI-generated content may be incorrect.">
            <a:extLst>
              <a:ext uri="{FF2B5EF4-FFF2-40B4-BE49-F238E27FC236}">
                <a16:creationId xmlns:a16="http://schemas.microsoft.com/office/drawing/2014/main" id="{88801282-A2FB-735F-763B-DB03BB5D61F1}"/>
              </a:ext>
            </a:extLst>
          </p:cNvPr>
          <p:cNvPicPr>
            <a:picLocks noChangeAspect="1"/>
          </p:cNvPicPr>
          <p:nvPr/>
        </p:nvPicPr>
        <p:blipFill>
          <a:blip r:embed="rId3"/>
          <a:srcRect l="9262" r="23784"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6" name="Picture 5">
            <a:extLst>
              <a:ext uri="{FF2B5EF4-FFF2-40B4-BE49-F238E27FC236}">
                <a16:creationId xmlns:a16="http://schemas.microsoft.com/office/drawing/2014/main" id="{BCA49990-C552-A4F1-AA83-152CD365D5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569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793393E-841F-957B-C834-8BCFB718229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dirty="0" err="1">
                <a:solidFill>
                  <a:schemeClr val="bg1"/>
                </a:solidFill>
              </a:rPr>
              <a:t>Waarom</a:t>
            </a:r>
            <a:r>
              <a:rPr lang="en-US" sz="3200" dirty="0">
                <a:solidFill>
                  <a:schemeClr val="bg1"/>
                </a:solidFill>
              </a:rPr>
              <a:t> </a:t>
            </a:r>
            <a:r>
              <a:rPr lang="en-US" sz="3200" dirty="0" err="1">
                <a:solidFill>
                  <a:schemeClr val="bg1"/>
                </a:solidFill>
              </a:rPr>
              <a:t>moet</a:t>
            </a:r>
            <a:r>
              <a:rPr lang="en-US" sz="3200" dirty="0">
                <a:solidFill>
                  <a:schemeClr val="bg1"/>
                </a:solidFill>
              </a:rPr>
              <a:t> </a:t>
            </a:r>
            <a:r>
              <a:rPr lang="en-US" sz="3200" dirty="0" err="1">
                <a:solidFill>
                  <a:schemeClr val="bg1"/>
                </a:solidFill>
              </a:rPr>
              <a:t>jy</a:t>
            </a:r>
            <a:r>
              <a:rPr lang="en-US" sz="3200" dirty="0">
                <a:solidFill>
                  <a:schemeClr val="bg1"/>
                </a:solidFill>
              </a:rPr>
              <a:t> stem?</a:t>
            </a:r>
            <a:endParaRPr lang="en-US" sz="3200" kern="1200" dirty="0">
              <a:solidFill>
                <a:schemeClr val="bg1"/>
              </a:solidFill>
              <a:latin typeface="+mj-lt"/>
              <a:ea typeface="+mj-ea"/>
              <a:cs typeface="+mj-cs"/>
            </a:endParaRPr>
          </a:p>
        </p:txBody>
      </p:sp>
      <p:pic>
        <p:nvPicPr>
          <p:cNvPr id="5" name="Content Placeholder 4" descr="People voting in a room&#10;&#10;AI-generated content may be incorrect.">
            <a:extLst>
              <a:ext uri="{FF2B5EF4-FFF2-40B4-BE49-F238E27FC236}">
                <a16:creationId xmlns:a16="http://schemas.microsoft.com/office/drawing/2014/main" id="{B1E7AB05-C5F9-1F4D-F96E-A35C8264E00B}"/>
              </a:ext>
            </a:extLst>
          </p:cNvPr>
          <p:cNvPicPr>
            <a:picLocks noGrp="1" noChangeAspect="1"/>
          </p:cNvPicPr>
          <p:nvPr>
            <p:ph idx="1"/>
          </p:nvPr>
        </p:nvPicPr>
        <p:blipFill>
          <a:blip r:embed="rId3"/>
          <a:srcRect t="11405" b="4325"/>
          <a:stretch>
            <a:fillRect/>
          </a:stretch>
        </p:blipFill>
        <p:spPr>
          <a:xfrm>
            <a:off x="2190060" y="1675227"/>
            <a:ext cx="7811880" cy="4394199"/>
          </a:xfrm>
          <a:prstGeom prst="rect">
            <a:avLst/>
          </a:prstGeom>
        </p:spPr>
      </p:pic>
      <p:pic>
        <p:nvPicPr>
          <p:cNvPr id="3" name="Picture 2">
            <a:extLst>
              <a:ext uri="{FF2B5EF4-FFF2-40B4-BE49-F238E27FC236}">
                <a16:creationId xmlns:a16="http://schemas.microsoft.com/office/drawing/2014/main" id="{C761F11D-79C6-D99E-1632-3AE38B1BB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1180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24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Yellow question mark">
            <a:extLst>
              <a:ext uri="{FF2B5EF4-FFF2-40B4-BE49-F238E27FC236}">
                <a16:creationId xmlns:a16="http://schemas.microsoft.com/office/drawing/2014/main" id="{DAFDD101-A6BF-B73A-DC67-CF99A6289F1B}"/>
              </a:ext>
            </a:extLst>
          </p:cNvPr>
          <p:cNvPicPr>
            <a:picLocks noChangeAspect="1"/>
          </p:cNvPicPr>
          <p:nvPr/>
        </p:nvPicPr>
        <p:blipFill>
          <a:blip r:embed="rId3"/>
          <a:srcRect t="6250"/>
          <a:stretch>
            <a:fillRect/>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4C52C09-3EB4-D92A-6E34-8571B4165C8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solidFill>
                  <a:schemeClr val="bg1"/>
                </a:solidFill>
              </a:rPr>
              <a:t>Het </a:t>
            </a:r>
            <a:r>
              <a:rPr lang="en-US" sz="6600" dirty="0" err="1">
                <a:solidFill>
                  <a:schemeClr val="bg1"/>
                </a:solidFill>
              </a:rPr>
              <a:t>jy</a:t>
            </a:r>
            <a:r>
              <a:rPr lang="en-US" sz="6600" dirty="0">
                <a:solidFill>
                  <a:schemeClr val="bg1"/>
                </a:solidFill>
              </a:rPr>
              <a:t> </a:t>
            </a:r>
            <a:r>
              <a:rPr lang="en-US" sz="6600" dirty="0" err="1">
                <a:solidFill>
                  <a:schemeClr val="bg1"/>
                </a:solidFill>
              </a:rPr>
              <a:t>enige</a:t>
            </a:r>
            <a:r>
              <a:rPr lang="en-US" sz="6600" dirty="0">
                <a:solidFill>
                  <a:schemeClr val="bg1"/>
                </a:solidFill>
              </a:rPr>
              <a:t> </a:t>
            </a:r>
            <a:r>
              <a:rPr lang="en-US" sz="6600" dirty="0" err="1">
                <a:solidFill>
                  <a:schemeClr val="bg1"/>
                </a:solidFill>
              </a:rPr>
              <a:t>vrae</a:t>
            </a:r>
            <a:r>
              <a:rPr lang="en-US" sz="6600" dirty="0">
                <a:solidFill>
                  <a:schemeClr val="bg1"/>
                </a:solidFill>
              </a:rPr>
              <a:t>?</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8DEE9EA6-3CE3-B8AC-B419-A84FA568EE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11807"/>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10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3" name="Rectangle 232">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C3986-BA6B-F307-A234-CA0E573DA54F}"/>
              </a:ext>
            </a:extLst>
          </p:cNvPr>
          <p:cNvSpPr>
            <a:spLocks noGrp="1"/>
          </p:cNvSpPr>
          <p:nvPr>
            <p:ph type="title"/>
          </p:nvPr>
        </p:nvSpPr>
        <p:spPr>
          <a:xfrm>
            <a:off x="838200" y="557188"/>
            <a:ext cx="10515600" cy="1133499"/>
          </a:xfrm>
        </p:spPr>
        <p:txBody>
          <a:bodyPr>
            <a:normAutofit/>
          </a:bodyPr>
          <a:lstStyle/>
          <a:p>
            <a:pPr algn="ctr"/>
            <a:r>
              <a:rPr lang="nl-NL" sz="5200" dirty="0"/>
              <a:t>Hersiening: Wat is die Grondwet?</a:t>
            </a:r>
            <a:endParaRPr lang="en-US" sz="5200" dirty="0"/>
          </a:p>
        </p:txBody>
      </p:sp>
      <p:graphicFrame>
        <p:nvGraphicFramePr>
          <p:cNvPr id="6" name="Rectangle 1">
            <a:extLst>
              <a:ext uri="{FF2B5EF4-FFF2-40B4-BE49-F238E27FC236}">
                <a16:creationId xmlns:a16="http://schemas.microsoft.com/office/drawing/2014/main" id="{0B6E5B0C-A240-2AAE-2089-57EEA4CE5E90}"/>
              </a:ext>
            </a:extLst>
          </p:cNvPr>
          <p:cNvGraphicFramePr>
            <a:graphicFrameLocks noGrp="1"/>
          </p:cNvGraphicFramePr>
          <p:nvPr>
            <p:ph idx="1"/>
            <p:extLst>
              <p:ext uri="{D42A27DB-BD31-4B8C-83A1-F6EECF244321}">
                <p14:modId xmlns:p14="http://schemas.microsoft.com/office/powerpoint/2010/main" val="2439612844"/>
              </p:ext>
            </p:extLst>
          </p:nvPr>
        </p:nvGraphicFramePr>
        <p:xfrm>
          <a:off x="838200" y="1828799"/>
          <a:ext cx="10515600" cy="4700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D90DD2EC-6695-0E08-98BE-5F3D5A24F7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58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6" name="Rectangle 1035">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The Constitution - nwpl">
            <a:extLst>
              <a:ext uri="{FF2B5EF4-FFF2-40B4-BE49-F238E27FC236}">
                <a16:creationId xmlns:a16="http://schemas.microsoft.com/office/drawing/2014/main" id="{455CF53F-D9DB-3783-E8F7-04DE0A670FD8}"/>
              </a:ext>
            </a:extLst>
          </p:cNvPr>
          <p:cNvPicPr>
            <a:picLocks noChangeAspect="1" noChangeArrowheads="1"/>
          </p:cNvPicPr>
          <p:nvPr/>
        </p:nvPicPr>
        <p:blipFill>
          <a:blip r:embed="rId3">
            <a:alphaModFix amt="60000"/>
            <a:extLst>
              <a:ext uri="{28A0092B-C50C-407E-A947-70E740481C1C}">
                <a14:useLocalDpi xmlns:a14="http://schemas.microsoft.com/office/drawing/2010/main" val="0"/>
              </a:ext>
            </a:extLst>
          </a:blip>
          <a:srcRect b="3017"/>
          <a:stretch>
            <a:fillRect/>
          </a:stretch>
        </p:blipFill>
        <p:spPr bwMode="auto">
          <a:xfrm>
            <a:off x="-1" y="10"/>
            <a:ext cx="121920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FD6FC9A-399B-BF5B-45AD-8BE942380667}"/>
              </a:ext>
            </a:extLst>
          </p:cNvPr>
          <p:cNvSpPr>
            <a:spLocks noGrp="1"/>
          </p:cNvSpPr>
          <p:nvPr>
            <p:ph type="title"/>
          </p:nvPr>
        </p:nvSpPr>
        <p:spPr>
          <a:xfrm>
            <a:off x="838199" y="557189"/>
            <a:ext cx="5155263" cy="5571899"/>
          </a:xfrm>
        </p:spPr>
        <p:txBody>
          <a:bodyPr>
            <a:normAutofit/>
          </a:bodyPr>
          <a:lstStyle/>
          <a:p>
            <a:r>
              <a:rPr lang="en-US" dirty="0" err="1">
                <a:solidFill>
                  <a:schemeClr val="bg1"/>
                </a:solidFill>
              </a:rPr>
              <a:t>Suid</a:t>
            </a:r>
            <a:r>
              <a:rPr lang="en-US" dirty="0">
                <a:solidFill>
                  <a:schemeClr val="bg1"/>
                </a:solidFill>
              </a:rPr>
              <a:t>-Afrika se </a:t>
            </a:r>
            <a:r>
              <a:rPr lang="en-US" dirty="0" err="1">
                <a:solidFill>
                  <a:schemeClr val="bg1"/>
                </a:solidFill>
              </a:rPr>
              <a:t>Grondwet</a:t>
            </a:r>
            <a:endParaRPr lang="en-US" dirty="0">
              <a:solidFill>
                <a:srgbClr val="FFFFFF"/>
              </a:solidFill>
            </a:endParaRPr>
          </a:p>
        </p:txBody>
      </p:sp>
      <p:sp>
        <p:nvSpPr>
          <p:cNvPr id="3" name="Content Placeholder 2">
            <a:extLst>
              <a:ext uri="{FF2B5EF4-FFF2-40B4-BE49-F238E27FC236}">
                <a16:creationId xmlns:a16="http://schemas.microsoft.com/office/drawing/2014/main" id="{7C286B75-2242-60D4-62E2-B058D940B721}"/>
              </a:ext>
            </a:extLst>
          </p:cNvPr>
          <p:cNvSpPr>
            <a:spLocks noGrp="1"/>
          </p:cNvSpPr>
          <p:nvPr>
            <p:ph idx="1"/>
          </p:nvPr>
        </p:nvSpPr>
        <p:spPr>
          <a:xfrm>
            <a:off x="6195375" y="557189"/>
            <a:ext cx="5158424" cy="5571899"/>
          </a:xfrm>
        </p:spPr>
        <p:txBody>
          <a:bodyPr anchor="ctr">
            <a:normAutofit/>
          </a:bodyPr>
          <a:lstStyle/>
          <a:p>
            <a:pPr marL="0" indent="0">
              <a:buNone/>
            </a:pPr>
            <a:r>
              <a:rPr lang="en-US" sz="2000" dirty="0">
                <a:solidFill>
                  <a:srgbClr val="FFFFFF"/>
                </a:solidFill>
              </a:rPr>
              <a:t>Kyk: </a:t>
            </a:r>
            <a:r>
              <a:rPr lang="en-ZA" sz="2000" b="1" dirty="0">
                <a:solidFill>
                  <a:srgbClr val="FFFFFF"/>
                </a:solidFill>
                <a:latin typeface="Arial" panose="020B0604020202020204" pitchFamily="34" charset="0"/>
                <a:ea typeface="Calibri" panose="020F0502020204030204" pitchFamily="34" charset="0"/>
                <a:cs typeface="Arial" panose="020B0604020202020204" pitchFamily="34" charset="0"/>
              </a:rPr>
              <a:t>Is South Africa's Constitution the best in the world?</a:t>
            </a:r>
            <a:endParaRPr lang="en-ZA" sz="2000"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ZA" sz="2000" u="sng" dirty="0">
                <a:solidFill>
                  <a:srgbClr val="FFFFFF"/>
                </a:solidFill>
                <a:latin typeface="Arial" panose="020B0604020202020204" pitchFamily="34" charset="0"/>
                <a:ea typeface="Calibri" panose="020F0502020204030204" pitchFamily="34" charset="0"/>
                <a:cs typeface="Arial" panose="020B0604020202020204" pitchFamily="34" charset="0"/>
                <a:hlinkClick r:id="rId4"/>
              </a:rPr>
              <a:t>https://www.youtube.com/watch?v=xBQbO5fFBMc</a:t>
            </a:r>
            <a:r>
              <a:rPr lang="en-ZA" sz="2000" dirty="0">
                <a:solidFill>
                  <a:srgbClr val="FFFFFF"/>
                </a:solidFill>
                <a:latin typeface="Arial" panose="020B0604020202020204" pitchFamily="34" charset="0"/>
                <a:ea typeface="Calibri" panose="020F0502020204030204" pitchFamily="34" charset="0"/>
                <a:cs typeface="Arial" panose="020B0604020202020204" pitchFamily="34" charset="0"/>
              </a:rPr>
              <a:t> (1 min 46 </a:t>
            </a:r>
            <a:r>
              <a:rPr lang="en-ZA" sz="2000" dirty="0" err="1">
                <a:solidFill>
                  <a:srgbClr val="FFFFFF"/>
                </a:solidFill>
                <a:latin typeface="Arial" panose="020B0604020202020204" pitchFamily="34" charset="0"/>
                <a:ea typeface="Calibri" panose="020F0502020204030204" pitchFamily="34" charset="0"/>
                <a:cs typeface="Arial" panose="020B0604020202020204" pitchFamily="34" charset="0"/>
              </a:rPr>
              <a:t>sek</a:t>
            </a:r>
            <a:r>
              <a:rPr lang="en-ZA" sz="2000" dirty="0">
                <a:solidFill>
                  <a:srgbClr val="FFFFFF"/>
                </a:solidFill>
                <a:latin typeface="Arial" panose="020B0604020202020204" pitchFamily="34" charset="0"/>
                <a:ea typeface="Calibri" panose="020F0502020204030204" pitchFamily="34" charset="0"/>
                <a:cs typeface="Arial" panose="020B0604020202020204" pitchFamily="34" charset="0"/>
              </a:rPr>
              <a:t>.)</a:t>
            </a:r>
            <a:endParaRPr lang="en-ZA" sz="2000"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sz="2000" dirty="0">
              <a:solidFill>
                <a:srgbClr val="FFFFFF"/>
              </a:solidFill>
            </a:endParaRPr>
          </a:p>
        </p:txBody>
      </p:sp>
      <p:pic>
        <p:nvPicPr>
          <p:cNvPr id="4" name="Picture 3" descr="A logo with a person in the middle&#10;&#10;AI-generated content may be incorrect.">
            <a:extLst>
              <a:ext uri="{FF2B5EF4-FFF2-40B4-BE49-F238E27FC236}">
                <a16:creationId xmlns:a16="http://schemas.microsoft.com/office/drawing/2014/main" id="{9EE14332-0D95-7FA8-EBDE-F1F4CE7F1C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2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6E7E93-E13D-C0ED-8B3F-E8BF54AD9A1E}"/>
              </a:ext>
            </a:extLst>
          </p:cNvPr>
          <p:cNvSpPr>
            <a:spLocks noGrp="1"/>
          </p:cNvSpPr>
          <p:nvPr>
            <p:ph type="title"/>
          </p:nvPr>
        </p:nvSpPr>
        <p:spPr>
          <a:xfrm>
            <a:off x="640080" y="325369"/>
            <a:ext cx="4368602" cy="1956841"/>
          </a:xfrm>
        </p:spPr>
        <p:txBody>
          <a:bodyPr anchor="b">
            <a:normAutofit/>
          </a:bodyPr>
          <a:lstStyle/>
          <a:p>
            <a:r>
              <a:rPr lang="nl-NL" dirty="0"/>
              <a:t>Die Grondwet se doel is om:</a:t>
            </a:r>
            <a:endParaRPr lang="en-US" sz="4600" dirty="0"/>
          </a:p>
        </p:txBody>
      </p:sp>
      <p:sp>
        <p:nvSpPr>
          <p:cNvPr id="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C21B0CD-B24A-7683-A901-A20980635A5D}"/>
              </a:ext>
            </a:extLst>
          </p:cNvPr>
          <p:cNvSpPr>
            <a:spLocks noGrp="1"/>
          </p:cNvSpPr>
          <p:nvPr>
            <p:ph idx="1"/>
          </p:nvPr>
        </p:nvSpPr>
        <p:spPr>
          <a:xfrm>
            <a:off x="640080" y="2872899"/>
            <a:ext cx="4243589" cy="3320668"/>
          </a:xfrm>
        </p:spPr>
        <p:txBody>
          <a:bodyPr>
            <a:normAutofit/>
          </a:bodyPr>
          <a:lstStyle/>
          <a:p>
            <a:pPr lvl="0"/>
            <a:r>
              <a:rPr lang="nl-NL" sz="2200" dirty="0"/>
              <a:t>Verdeeldheid te genees</a:t>
            </a:r>
          </a:p>
          <a:p>
            <a:pPr lvl="0"/>
            <a:r>
              <a:rPr lang="nl-NL" sz="2200" dirty="0"/>
              <a:t>Lewenskwaliteit te verbeter</a:t>
            </a:r>
          </a:p>
          <a:p>
            <a:pPr lvl="0"/>
            <a:r>
              <a:rPr lang="nl-NL" sz="2200" dirty="0"/>
              <a:t>‘n Grondslag vir ‘n oop en demokratiese samelewing te lê</a:t>
            </a:r>
          </a:p>
          <a:p>
            <a:pPr lvl="0"/>
            <a:r>
              <a:rPr lang="nl-NL" sz="2200" dirty="0"/>
              <a:t>‘n Verenigde en demokratiese Suid-Afrika te bou</a:t>
            </a:r>
          </a:p>
        </p:txBody>
      </p:sp>
      <p:pic>
        <p:nvPicPr>
          <p:cNvPr id="5" name="Picture 4" descr="A picture containing ground, plant, vegetable&#10;&#10;Description automatically generated">
            <a:extLst>
              <a:ext uri="{FF2B5EF4-FFF2-40B4-BE49-F238E27FC236}">
                <a16:creationId xmlns:a16="http://schemas.microsoft.com/office/drawing/2014/main" id="{C9922580-00F8-7ED3-008E-5E831AF21CB9}"/>
              </a:ext>
            </a:extLst>
          </p:cNvPr>
          <p:cNvPicPr>
            <a:picLocks noChangeAspect="1"/>
          </p:cNvPicPr>
          <p:nvPr/>
        </p:nvPicPr>
        <p:blipFill>
          <a:blip r:embed="rId3"/>
          <a:srcRect l="12213" r="9302" b="2"/>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Rectangle: Rounded Corners 6">
            <a:extLst>
              <a:ext uri="{FF2B5EF4-FFF2-40B4-BE49-F238E27FC236}">
                <a16:creationId xmlns:a16="http://schemas.microsoft.com/office/drawing/2014/main" id="{A2B88B4E-E25A-6359-0D73-3A828E1044A0}"/>
              </a:ext>
            </a:extLst>
          </p:cNvPr>
          <p:cNvSpPr/>
          <p:nvPr/>
        </p:nvSpPr>
        <p:spPr>
          <a:xfrm>
            <a:off x="638554" y="5312183"/>
            <a:ext cx="4243589" cy="11490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Die regte in Hoofstuk 2 van die Grondwet vervat is, beskerm die regte en vryheid van individue.</a:t>
            </a:r>
            <a:endParaRPr lang="af-ZA" dirty="0"/>
          </a:p>
        </p:txBody>
      </p:sp>
      <p:pic>
        <p:nvPicPr>
          <p:cNvPr id="8" name="Picture 7">
            <a:extLst>
              <a:ext uri="{FF2B5EF4-FFF2-40B4-BE49-F238E27FC236}">
                <a16:creationId xmlns:a16="http://schemas.microsoft.com/office/drawing/2014/main" id="{381AA737-EDAE-D40A-D231-8D31EF94C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437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4" name="Rectangle 41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ow of white doors&#10;&#10;Description automatically generated with medium confidence">
            <a:extLst>
              <a:ext uri="{FF2B5EF4-FFF2-40B4-BE49-F238E27FC236}">
                <a16:creationId xmlns:a16="http://schemas.microsoft.com/office/drawing/2014/main" id="{0CEBB228-963D-A937-3FAA-B287CDA16D09}"/>
              </a:ext>
            </a:extLst>
          </p:cNvPr>
          <p:cNvPicPr>
            <a:picLocks noChangeAspect="1"/>
          </p:cNvPicPr>
          <p:nvPr/>
        </p:nvPicPr>
        <p:blipFill>
          <a:blip r:embed="rId3"/>
          <a:srcRect l="14580" r="10338"/>
          <a:stretch>
            <a:fillRect/>
          </a:stretch>
        </p:blipFill>
        <p:spPr>
          <a:xfrm>
            <a:off x="1" y="10"/>
            <a:ext cx="9669642" cy="6857990"/>
          </a:xfrm>
          <a:prstGeom prst="rect">
            <a:avLst/>
          </a:prstGeom>
        </p:spPr>
      </p:pic>
      <p:sp>
        <p:nvSpPr>
          <p:cNvPr id="4116" name="Rectangle 41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6D29270-4A5D-F12C-3CD0-9045AA3E9FA4}"/>
              </a:ext>
            </a:extLst>
          </p:cNvPr>
          <p:cNvSpPr>
            <a:spLocks noGrp="1"/>
          </p:cNvSpPr>
          <p:nvPr>
            <p:ph type="title"/>
          </p:nvPr>
        </p:nvSpPr>
        <p:spPr>
          <a:xfrm>
            <a:off x="7531610" y="365125"/>
            <a:ext cx="3822189" cy="1899912"/>
          </a:xfrm>
        </p:spPr>
        <p:txBody>
          <a:bodyPr>
            <a:normAutofit/>
          </a:bodyPr>
          <a:lstStyle/>
          <a:p>
            <a:r>
              <a:rPr lang="en-US" sz="4000" dirty="0"/>
              <a:t>Wat is </a:t>
            </a:r>
            <a:r>
              <a:rPr lang="en-US" sz="4000" dirty="0" err="1"/>
              <a:t>waardes</a:t>
            </a:r>
            <a:r>
              <a:rPr lang="en-US" sz="4000" dirty="0"/>
              <a:t>?</a:t>
            </a:r>
          </a:p>
        </p:txBody>
      </p:sp>
      <p:sp>
        <p:nvSpPr>
          <p:cNvPr id="3" name="Content Placeholder 2">
            <a:extLst>
              <a:ext uri="{FF2B5EF4-FFF2-40B4-BE49-F238E27FC236}">
                <a16:creationId xmlns:a16="http://schemas.microsoft.com/office/drawing/2014/main" id="{E567D038-E669-8C1B-D7EF-825AF1CF6F05}"/>
              </a:ext>
            </a:extLst>
          </p:cNvPr>
          <p:cNvSpPr>
            <a:spLocks noGrp="1"/>
          </p:cNvSpPr>
          <p:nvPr>
            <p:ph idx="1"/>
          </p:nvPr>
        </p:nvSpPr>
        <p:spPr>
          <a:xfrm>
            <a:off x="7531610" y="1780674"/>
            <a:ext cx="4098916" cy="4396289"/>
          </a:xfrm>
        </p:spPr>
        <p:txBody>
          <a:bodyPr>
            <a:normAutofit fontScale="92500" lnSpcReduction="10000"/>
          </a:bodyPr>
          <a:lstStyle/>
          <a:p>
            <a:pPr marL="0" indent="0">
              <a:buNone/>
            </a:pPr>
            <a:r>
              <a:rPr lang="nl-NL" sz="2400" dirty="0"/>
              <a:t>Waardes is oortuigings wat rig hoe ons optree.</a:t>
            </a:r>
            <a:br>
              <a:rPr lang="nl-NL" sz="2400" dirty="0"/>
            </a:br>
            <a:endParaRPr lang="nl-NL" sz="2400" dirty="0"/>
          </a:p>
          <a:p>
            <a:pPr marL="0" indent="0">
              <a:buNone/>
            </a:pPr>
            <a:r>
              <a:rPr lang="nl-NL" sz="2400" dirty="0"/>
              <a:t>Hulle help ons om te besluit wat reg of verkeerd is.</a:t>
            </a:r>
            <a:br>
              <a:rPr lang="nl-NL" sz="2400" dirty="0"/>
            </a:br>
            <a:br>
              <a:rPr lang="nl-NL" sz="2400" dirty="0"/>
            </a:br>
            <a:r>
              <a:rPr lang="nl-NL" sz="2400" dirty="0"/>
              <a:t>Die meeste mense leer waardes by hul gesinne en kulture.</a:t>
            </a:r>
            <a:br>
              <a:rPr lang="nl-NL" sz="2400" dirty="0"/>
            </a:br>
            <a:br>
              <a:rPr lang="nl-NL" sz="2400" dirty="0"/>
            </a:br>
            <a:r>
              <a:rPr lang="nl-NL" sz="2400" dirty="0"/>
              <a:t>Waardes word ook deur die samelewing gedeel - die vorming van idees van wat goed of sleg is, en hoe mense moet optree.</a:t>
            </a:r>
          </a:p>
        </p:txBody>
      </p:sp>
      <p:pic>
        <p:nvPicPr>
          <p:cNvPr id="7" name="Picture 6">
            <a:extLst>
              <a:ext uri="{FF2B5EF4-FFF2-40B4-BE49-F238E27FC236}">
                <a16:creationId xmlns:a16="http://schemas.microsoft.com/office/drawing/2014/main" id="{4937845A-52AE-C591-AFEB-ADD7FA3E7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541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statue in front of a building&#10;&#10;Description automatically generated with low confidence">
            <a:extLst>
              <a:ext uri="{FF2B5EF4-FFF2-40B4-BE49-F238E27FC236}">
                <a16:creationId xmlns:a16="http://schemas.microsoft.com/office/drawing/2014/main" id="{A759D707-ED3C-E4E5-9AB1-2FB45D6B6962}"/>
              </a:ext>
            </a:extLst>
          </p:cNvPr>
          <p:cNvPicPr>
            <a:picLocks noChangeAspect="1"/>
          </p:cNvPicPr>
          <p:nvPr/>
        </p:nvPicPr>
        <p:blipFill>
          <a:blip r:embed="rId3"/>
          <a:srcRect l="24426" r="28313" b="-1"/>
          <a:stretch>
            <a:fillRect/>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5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34C8D5-38E4-7B87-1E58-73905DF31F85}"/>
              </a:ext>
            </a:extLst>
          </p:cNvPr>
          <p:cNvSpPr>
            <a:spLocks noGrp="1"/>
          </p:cNvSpPr>
          <p:nvPr>
            <p:ph type="title"/>
          </p:nvPr>
        </p:nvSpPr>
        <p:spPr>
          <a:xfrm>
            <a:off x="5474121" y="475620"/>
            <a:ext cx="5721484" cy="1325563"/>
          </a:xfrm>
        </p:spPr>
        <p:txBody>
          <a:bodyPr>
            <a:normAutofit/>
          </a:bodyPr>
          <a:lstStyle/>
          <a:p>
            <a:r>
              <a:rPr lang="en-US" dirty="0" err="1"/>
              <a:t>Grondwetlike</a:t>
            </a:r>
            <a:r>
              <a:rPr lang="en-US" dirty="0"/>
              <a:t> </a:t>
            </a:r>
            <a:r>
              <a:rPr lang="en-US" dirty="0" err="1"/>
              <a:t>waardes</a:t>
            </a:r>
            <a:endParaRPr lang="en-US" dirty="0"/>
          </a:p>
        </p:txBody>
      </p:sp>
      <p:sp>
        <p:nvSpPr>
          <p:cNvPr id="3" name="Content Placeholder 2">
            <a:extLst>
              <a:ext uri="{FF2B5EF4-FFF2-40B4-BE49-F238E27FC236}">
                <a16:creationId xmlns:a16="http://schemas.microsoft.com/office/drawing/2014/main" id="{1C95F6E6-7A39-CFD0-A979-E83CF75B604E}"/>
              </a:ext>
            </a:extLst>
          </p:cNvPr>
          <p:cNvSpPr>
            <a:spLocks noGrp="1"/>
          </p:cNvSpPr>
          <p:nvPr>
            <p:ph idx="1"/>
          </p:nvPr>
        </p:nvSpPr>
        <p:spPr>
          <a:xfrm>
            <a:off x="5474121" y="1733550"/>
            <a:ext cx="5721484" cy="4727909"/>
          </a:xfrm>
        </p:spPr>
        <p:txBody>
          <a:bodyPr>
            <a:normAutofit lnSpcReduction="10000"/>
          </a:bodyPr>
          <a:lstStyle/>
          <a:p>
            <a:pPr marL="444500" lvl="1" indent="-342900"/>
            <a:r>
              <a:rPr lang="en-ZA" dirty="0" err="1"/>
              <a:t>Menswaardigheid</a:t>
            </a:r>
            <a:r>
              <a:rPr lang="en-ZA" dirty="0"/>
              <a:t>, </a:t>
            </a:r>
            <a:r>
              <a:rPr lang="en-ZA" dirty="0" err="1"/>
              <a:t>gelykheid</a:t>
            </a:r>
            <a:r>
              <a:rPr lang="en-ZA" dirty="0"/>
              <a:t>, </a:t>
            </a:r>
            <a:r>
              <a:rPr lang="en-ZA" dirty="0" err="1"/>
              <a:t>vryheid</a:t>
            </a:r>
            <a:r>
              <a:rPr lang="en-ZA" dirty="0"/>
              <a:t>.
</a:t>
            </a:r>
            <a:r>
              <a:rPr lang="en-ZA" dirty="0" err="1"/>
              <a:t>Nierassisme</a:t>
            </a:r>
            <a:r>
              <a:rPr lang="en-ZA" dirty="0"/>
              <a:t>, </a:t>
            </a:r>
            <a:r>
              <a:rPr lang="en-ZA" dirty="0" err="1"/>
              <a:t>nieseksisme</a:t>
            </a:r>
            <a:r>
              <a:rPr lang="en-ZA" dirty="0"/>
              <a:t>.
</a:t>
            </a:r>
            <a:r>
              <a:rPr lang="en-ZA" dirty="0" err="1"/>
              <a:t>Oppergesag</a:t>
            </a:r>
            <a:r>
              <a:rPr lang="en-ZA" dirty="0"/>
              <a:t> van die </a:t>
            </a:r>
            <a:r>
              <a:rPr lang="en-ZA" dirty="0" err="1"/>
              <a:t>Grondwet</a:t>
            </a:r>
            <a:r>
              <a:rPr lang="en-ZA" dirty="0"/>
              <a:t>.
</a:t>
            </a:r>
            <a:r>
              <a:rPr lang="en-ZA" dirty="0" err="1"/>
              <a:t>Algemene</a:t>
            </a:r>
            <a:r>
              <a:rPr lang="en-ZA" dirty="0"/>
              <a:t> </a:t>
            </a:r>
            <a:r>
              <a:rPr lang="en-ZA" dirty="0" err="1"/>
              <a:t>stemreg</a:t>
            </a:r>
            <a:r>
              <a:rPr lang="en-ZA" dirty="0"/>
              <a:t> vir </a:t>
            </a:r>
            <a:r>
              <a:rPr lang="en-ZA" dirty="0" err="1"/>
              <a:t>volwassenes</a:t>
            </a:r>
            <a:r>
              <a:rPr lang="en-ZA" dirty="0"/>
              <a:t>, 'n </a:t>
            </a:r>
            <a:r>
              <a:rPr lang="en-ZA" dirty="0" err="1"/>
              <a:t>nasionale</a:t>
            </a:r>
            <a:r>
              <a:rPr lang="en-ZA" dirty="0"/>
              <a:t> </a:t>
            </a:r>
            <a:r>
              <a:rPr lang="en-ZA" dirty="0" err="1"/>
              <a:t>gemeenskaplike</a:t>
            </a:r>
            <a:r>
              <a:rPr lang="en-ZA" dirty="0"/>
              <a:t> </a:t>
            </a:r>
            <a:r>
              <a:rPr lang="en-ZA" dirty="0" err="1"/>
              <a:t>kieserslys</a:t>
            </a:r>
            <a:r>
              <a:rPr lang="en-ZA" dirty="0"/>
              <a:t>, </a:t>
            </a:r>
            <a:r>
              <a:rPr lang="en-ZA" dirty="0" err="1"/>
              <a:t>gereelde</a:t>
            </a:r>
            <a:r>
              <a:rPr lang="en-ZA" dirty="0"/>
              <a:t> </a:t>
            </a:r>
            <a:r>
              <a:rPr lang="en-ZA" dirty="0" err="1"/>
              <a:t>verkiesings</a:t>
            </a:r>
            <a:r>
              <a:rPr lang="en-ZA" dirty="0"/>
              <a:t> </a:t>
            </a:r>
            <a:r>
              <a:rPr lang="en-ZA" dirty="0" err="1"/>
              <a:t>en</a:t>
            </a:r>
            <a:r>
              <a:rPr lang="en-ZA" dirty="0"/>
              <a:t> 'n </a:t>
            </a:r>
            <a:r>
              <a:rPr lang="en-ZA" dirty="0" err="1"/>
              <a:t>veelpartystelsel</a:t>
            </a:r>
            <a:r>
              <a:rPr lang="en-ZA" dirty="0"/>
              <a:t> van </a:t>
            </a:r>
            <a:r>
              <a:rPr lang="en-ZA" dirty="0" err="1"/>
              <a:t>demokratiese</a:t>
            </a:r>
            <a:r>
              <a:rPr lang="en-ZA" dirty="0"/>
              <a:t> </a:t>
            </a:r>
            <a:r>
              <a:rPr lang="en-ZA" dirty="0" err="1"/>
              <a:t>regering</a:t>
            </a:r>
            <a:r>
              <a:rPr lang="en-ZA" dirty="0"/>
              <a:t> om </a:t>
            </a:r>
            <a:r>
              <a:rPr lang="en-ZA" dirty="0" err="1"/>
              <a:t>aanspreeklikheid</a:t>
            </a:r>
            <a:r>
              <a:rPr lang="en-ZA" dirty="0"/>
              <a:t>, </a:t>
            </a:r>
            <a:r>
              <a:rPr lang="en-ZA" dirty="0" err="1"/>
              <a:t>responsiwiteit</a:t>
            </a:r>
            <a:r>
              <a:rPr lang="en-ZA" dirty="0"/>
              <a:t> </a:t>
            </a:r>
            <a:r>
              <a:rPr lang="en-ZA" dirty="0" err="1"/>
              <a:t>en</a:t>
            </a:r>
            <a:r>
              <a:rPr lang="en-ZA" dirty="0"/>
              <a:t> </a:t>
            </a:r>
            <a:r>
              <a:rPr lang="en-ZA" dirty="0" err="1"/>
              <a:t>openheid</a:t>
            </a:r>
            <a:r>
              <a:rPr lang="en-ZA" dirty="0"/>
              <a:t> </a:t>
            </a:r>
            <a:r>
              <a:rPr lang="en-ZA" dirty="0" err="1"/>
              <a:t>te</a:t>
            </a:r>
            <a:r>
              <a:rPr lang="en-ZA" dirty="0"/>
              <a:t> </a:t>
            </a:r>
            <a:r>
              <a:rPr lang="en-ZA" dirty="0" err="1"/>
              <a:t>verseker</a:t>
            </a:r>
            <a:r>
              <a:rPr lang="en-ZA" dirty="0"/>
              <a:t>.</a:t>
            </a:r>
          </a:p>
          <a:p>
            <a:pPr marL="101600" lvl="1" indent="0">
              <a:buNone/>
            </a:pPr>
            <a:endParaRPr lang="en-US" dirty="0"/>
          </a:p>
          <a:p>
            <a:pPr marL="0" indent="0">
              <a:buNone/>
            </a:pPr>
            <a:r>
              <a:rPr lang="en-US" sz="2400" dirty="0"/>
              <a:t>Kyk: </a:t>
            </a:r>
            <a:r>
              <a:rPr lang="en-US" sz="2400" b="1" dirty="0"/>
              <a:t>South African Constitutional Values</a:t>
            </a:r>
          </a:p>
          <a:p>
            <a:pPr marL="0" indent="0">
              <a:buNone/>
            </a:pPr>
            <a:r>
              <a:rPr lang="en-US" sz="2400" dirty="0">
                <a:hlinkClick r:id="rId4"/>
              </a:rPr>
              <a:t>https://www.youtube.com/watch?v=HpGodwo0gAU</a:t>
            </a:r>
            <a:r>
              <a:rPr lang="en-US" sz="2400" dirty="0"/>
              <a:t> (1 min 59 </a:t>
            </a:r>
            <a:r>
              <a:rPr lang="en-US" sz="2400" dirty="0" err="1"/>
              <a:t>sek</a:t>
            </a:r>
            <a:r>
              <a:rPr lang="en-US" sz="2400" dirty="0"/>
              <a:t>.)</a:t>
            </a:r>
          </a:p>
        </p:txBody>
      </p:sp>
      <p:pic>
        <p:nvPicPr>
          <p:cNvPr id="4" name="Picture 3" descr="A logo with a person in the middle&#10;&#10;AI-generated content may be incorrect.">
            <a:extLst>
              <a:ext uri="{FF2B5EF4-FFF2-40B4-BE49-F238E27FC236}">
                <a16:creationId xmlns:a16="http://schemas.microsoft.com/office/drawing/2014/main" id="{7BE322E5-55D7-70FC-2D9D-54EA30B279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26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0C853-E58D-633E-11E2-5BE38F7A7F73}"/>
              </a:ext>
            </a:extLst>
          </p:cNvPr>
          <p:cNvSpPr>
            <a:spLocks noGrp="1"/>
          </p:cNvSpPr>
          <p:nvPr>
            <p:ph type="title"/>
          </p:nvPr>
        </p:nvSpPr>
        <p:spPr>
          <a:xfrm>
            <a:off x="838200" y="557188"/>
            <a:ext cx="10515600" cy="1133499"/>
          </a:xfrm>
        </p:spPr>
        <p:txBody>
          <a:bodyPr>
            <a:normAutofit fontScale="90000"/>
          </a:bodyPr>
          <a:lstStyle/>
          <a:p>
            <a:pPr algn="ctr"/>
            <a:r>
              <a:rPr lang="nl-NL" dirty="0"/>
              <a:t>Drie hoofgrondwetlike waardes wat ons handhaaf:</a:t>
            </a:r>
            <a:endParaRPr lang="en-US" dirty="0"/>
          </a:p>
        </p:txBody>
      </p:sp>
      <p:pic>
        <p:nvPicPr>
          <p:cNvPr id="3" name="Picture 2">
            <a:extLst>
              <a:ext uri="{FF2B5EF4-FFF2-40B4-BE49-F238E27FC236}">
                <a16:creationId xmlns:a16="http://schemas.microsoft.com/office/drawing/2014/main" id="{64E6EF37-A99F-2A7A-7A5C-1BB5444EC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1">
            <a:extLst>
              <a:ext uri="{FF2B5EF4-FFF2-40B4-BE49-F238E27FC236}">
                <a16:creationId xmlns:a16="http://schemas.microsoft.com/office/drawing/2014/main" id="{752EA7B5-5264-BCB2-AC37-41FD4C7F41BA}"/>
              </a:ext>
            </a:extLst>
          </p:cNvPr>
          <p:cNvGraphicFramePr>
            <a:graphicFrameLocks/>
          </p:cNvGraphicFramePr>
          <p:nvPr>
            <p:extLst>
              <p:ext uri="{D42A27DB-BD31-4B8C-83A1-F6EECF244321}">
                <p14:modId xmlns:p14="http://schemas.microsoft.com/office/powerpoint/2010/main" val="3178438396"/>
              </p:ext>
            </p:extLst>
          </p:nvPr>
        </p:nvGraphicFramePr>
        <p:xfrm>
          <a:off x="834754" y="1690687"/>
          <a:ext cx="10515600" cy="46062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623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descr="A hand with a light coming out of a tube&#10;&#10;AI-generated content may be incorrect.">
            <a:extLst>
              <a:ext uri="{FF2B5EF4-FFF2-40B4-BE49-F238E27FC236}">
                <a16:creationId xmlns:a16="http://schemas.microsoft.com/office/drawing/2014/main" id="{6708FDE5-FCDE-288C-C2BC-8DB530825879}"/>
              </a:ext>
            </a:extLst>
          </p:cNvPr>
          <p:cNvPicPr>
            <a:picLocks noChangeAspect="1"/>
          </p:cNvPicPr>
          <p:nvPr/>
        </p:nvPicPr>
        <p:blipFill>
          <a:blip r:embed="rId3"/>
          <a:srcRect/>
          <a:stretch>
            <a:fillRect/>
          </a:stretch>
        </p:blipFill>
        <p:spPr>
          <a:xfrm>
            <a:off x="20" y="10"/>
            <a:ext cx="12191980" cy="6857990"/>
          </a:xfrm>
          <a:prstGeom prst="rect">
            <a:avLst/>
          </a:prstGeom>
        </p:spPr>
      </p:pic>
      <p:sp>
        <p:nvSpPr>
          <p:cNvPr id="31" name="Rectangle 30">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57375" y="1885950"/>
            <a:ext cx="8505825" cy="3152775"/>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CC2E3B-1575-3566-D176-5701D4651EB9}"/>
              </a:ext>
            </a:extLst>
          </p:cNvPr>
          <p:cNvSpPr>
            <a:spLocks noGrp="1"/>
          </p:cNvSpPr>
          <p:nvPr>
            <p:ph type="title"/>
          </p:nvPr>
        </p:nvSpPr>
        <p:spPr>
          <a:xfrm>
            <a:off x="2276475" y="2247900"/>
            <a:ext cx="7581900" cy="2514600"/>
          </a:xfrm>
        </p:spPr>
        <p:txBody>
          <a:bodyPr vert="horz" lIns="91440" tIns="45720" rIns="91440" bIns="45720" rtlCol="0" anchor="ctr">
            <a:normAutofit/>
          </a:bodyPr>
          <a:lstStyle/>
          <a:p>
            <a:pPr algn="ctr"/>
            <a:r>
              <a:rPr lang="en-US" sz="4100" dirty="0">
                <a:solidFill>
                  <a:schemeClr val="tx1">
                    <a:lumMod val="75000"/>
                    <a:lumOff val="25000"/>
                  </a:schemeClr>
                </a:solidFill>
              </a:rPr>
              <a:t>Kyk: </a:t>
            </a:r>
            <a:r>
              <a:rPr lang="en-US" sz="4100" b="1" dirty="0">
                <a:solidFill>
                  <a:schemeClr val="tx1">
                    <a:lumMod val="75000"/>
                    <a:lumOff val="25000"/>
                  </a:schemeClr>
                </a:solidFill>
              </a:rPr>
              <a:t>What are human rights and why do they matter?</a:t>
            </a:r>
            <a:br>
              <a:rPr lang="en-US" sz="4100" dirty="0">
                <a:solidFill>
                  <a:schemeClr val="tx1">
                    <a:lumMod val="75000"/>
                    <a:lumOff val="25000"/>
                  </a:schemeClr>
                </a:solidFill>
              </a:rPr>
            </a:br>
            <a:r>
              <a:rPr lang="en-US" sz="4100" u="sng" dirty="0">
                <a:solidFill>
                  <a:schemeClr val="tx1">
                    <a:lumMod val="75000"/>
                    <a:lumOff val="25000"/>
                  </a:schemeClr>
                </a:solidFill>
                <a:hlinkClick r:id="rId4">
                  <a:extLst>
                    <a:ext uri="{A12FA001-AC4F-418D-AE19-62706E023703}">
                      <ahyp:hlinkClr xmlns:ahyp="http://schemas.microsoft.com/office/drawing/2018/hyperlinkcolor" val="tx"/>
                    </a:ext>
                  </a:extLst>
                </a:hlinkClick>
              </a:rPr>
              <a:t>https://www.youtube.com/watch?v=4PZmVCabmsc</a:t>
            </a:r>
            <a:r>
              <a:rPr lang="en-US" sz="4100" u="sng" dirty="0">
                <a:solidFill>
                  <a:schemeClr val="tx1">
                    <a:lumMod val="75000"/>
                    <a:lumOff val="25000"/>
                  </a:schemeClr>
                </a:solidFill>
              </a:rPr>
              <a:t> </a:t>
            </a:r>
            <a:r>
              <a:rPr lang="en-US" sz="4100" dirty="0">
                <a:solidFill>
                  <a:schemeClr val="tx1">
                    <a:lumMod val="75000"/>
                    <a:lumOff val="25000"/>
                  </a:schemeClr>
                </a:solidFill>
              </a:rPr>
              <a:t>(1 min 35 </a:t>
            </a:r>
            <a:r>
              <a:rPr lang="en-US" sz="4100" dirty="0" err="1">
                <a:solidFill>
                  <a:schemeClr val="tx1">
                    <a:lumMod val="75000"/>
                    <a:lumOff val="25000"/>
                  </a:schemeClr>
                </a:solidFill>
              </a:rPr>
              <a:t>sek</a:t>
            </a:r>
            <a:r>
              <a:rPr lang="en-US" sz="4100" dirty="0">
                <a:solidFill>
                  <a:schemeClr val="tx1">
                    <a:lumMod val="75000"/>
                    <a:lumOff val="25000"/>
                  </a:schemeClr>
                </a:solidFill>
              </a:rPr>
              <a:t>.)</a:t>
            </a:r>
          </a:p>
        </p:txBody>
      </p:sp>
      <p:pic>
        <p:nvPicPr>
          <p:cNvPr id="9" name="Picture 8">
            <a:extLst>
              <a:ext uri="{FF2B5EF4-FFF2-40B4-BE49-F238E27FC236}">
                <a16:creationId xmlns:a16="http://schemas.microsoft.com/office/drawing/2014/main" id="{F8C99A68-7B08-77C2-D352-35A6A7A2A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80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E4810-0936-D6A7-88D8-E31DBF418B48}"/>
              </a:ext>
            </a:extLst>
          </p:cNvPr>
          <p:cNvSpPr>
            <a:spLocks noGrp="1"/>
          </p:cNvSpPr>
          <p:nvPr>
            <p:ph type="title"/>
          </p:nvPr>
        </p:nvSpPr>
        <p:spPr>
          <a:xfrm>
            <a:off x="6095999" y="88451"/>
            <a:ext cx="5350237" cy="1716255"/>
          </a:xfrm>
        </p:spPr>
        <p:txBody>
          <a:bodyPr anchor="b">
            <a:normAutofit fontScale="90000"/>
          </a:bodyPr>
          <a:lstStyle/>
          <a:p>
            <a:r>
              <a:rPr lang="nl-NL" sz="6000" dirty="0"/>
              <a:t>Ander waardes wat ons handhaaf:</a:t>
            </a:r>
            <a:endParaRPr lang="en-US" sz="5600" dirty="0"/>
          </a:p>
        </p:txBody>
      </p:sp>
      <p:sp>
        <p:nvSpPr>
          <p:cNvPr id="45" name="Rectangle 4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s feet&#10;&#10;Description automatically generated with low confidence">
            <a:extLst>
              <a:ext uri="{FF2B5EF4-FFF2-40B4-BE49-F238E27FC236}">
                <a16:creationId xmlns:a16="http://schemas.microsoft.com/office/drawing/2014/main" id="{12CF08FC-5581-1F98-995B-A93C120A4D61}"/>
              </a:ext>
            </a:extLst>
          </p:cNvPr>
          <p:cNvPicPr>
            <a:picLocks noChangeAspect="1"/>
          </p:cNvPicPr>
          <p:nvPr/>
        </p:nvPicPr>
        <p:blipFill>
          <a:blip r:embed="rId3"/>
          <a:srcRect t="9259" b="4370"/>
          <a:stretch>
            <a:fillRect/>
          </a:stretch>
        </p:blipFill>
        <p:spPr>
          <a:xfrm>
            <a:off x="279143" y="299508"/>
            <a:ext cx="5221625" cy="3010397"/>
          </a:xfrm>
          <a:prstGeom prst="rect">
            <a:avLst/>
          </a:prstGeom>
        </p:spPr>
      </p:pic>
      <p:pic>
        <p:nvPicPr>
          <p:cNvPr id="4" name="Picture 3" descr="A picture containing underpants&#10;&#10;Description automatically generated">
            <a:extLst>
              <a:ext uri="{FF2B5EF4-FFF2-40B4-BE49-F238E27FC236}">
                <a16:creationId xmlns:a16="http://schemas.microsoft.com/office/drawing/2014/main" id="{A70D7C52-A12F-1CA7-CC9C-9DA3A7FCC13A}"/>
              </a:ext>
            </a:extLst>
          </p:cNvPr>
          <p:cNvPicPr>
            <a:picLocks noChangeAspect="1"/>
          </p:cNvPicPr>
          <p:nvPr/>
        </p:nvPicPr>
        <p:blipFill>
          <a:blip r:embed="rId4"/>
          <a:srcRect l="2433" r="3" b="3"/>
          <a:stretch>
            <a:fillRect/>
          </a:stretch>
        </p:blipFill>
        <p:spPr>
          <a:xfrm>
            <a:off x="279143" y="3548095"/>
            <a:ext cx="5221625" cy="3010397"/>
          </a:xfrm>
          <a:prstGeom prst="rect">
            <a:avLst/>
          </a:prstGeom>
        </p:spPr>
      </p:pic>
      <p:cxnSp>
        <p:nvCxnSpPr>
          <p:cNvPr id="47" name="Straight Connector 4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Rectangle 1">
            <a:extLst>
              <a:ext uri="{FF2B5EF4-FFF2-40B4-BE49-F238E27FC236}">
                <a16:creationId xmlns:a16="http://schemas.microsoft.com/office/drawing/2014/main" id="{25E061D0-7142-0C7A-0465-167C79D20196}"/>
              </a:ext>
            </a:extLst>
          </p:cNvPr>
          <p:cNvGraphicFramePr>
            <a:graphicFrameLocks noGrp="1"/>
          </p:cNvGraphicFramePr>
          <p:nvPr>
            <p:ph idx="1"/>
            <p:extLst>
              <p:ext uri="{D42A27DB-BD31-4B8C-83A1-F6EECF244321}">
                <p14:modId xmlns:p14="http://schemas.microsoft.com/office/powerpoint/2010/main" val="1000712434"/>
              </p:ext>
            </p:extLst>
          </p:nvPr>
        </p:nvGraphicFramePr>
        <p:xfrm>
          <a:off x="6096000" y="1634877"/>
          <a:ext cx="5350237" cy="50287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6">
            <a:extLst>
              <a:ext uri="{FF2B5EF4-FFF2-40B4-BE49-F238E27FC236}">
                <a16:creationId xmlns:a16="http://schemas.microsoft.com/office/drawing/2014/main" id="{62045414-A4EC-1922-64BF-71F01F3836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26310" y="893"/>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36268"/>
      </p:ext>
    </p:extLst>
  </p:cSld>
  <p:clrMapOvr>
    <a:masterClrMapping/>
  </p:clrMapOvr>
</p:sld>
</file>

<file path=ppt/theme/theme1.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097F46-AAF4-46E3-B8A4-49EB319618CB}">
  <ds:schemaRefs>
    <ds:schemaRef ds:uri="http://schemas.microsoft.com/sharepoint/v3/contenttype/forms"/>
  </ds:schemaRefs>
</ds:datastoreItem>
</file>

<file path=customXml/itemProps2.xml><?xml version="1.0" encoding="utf-8"?>
<ds:datastoreItem xmlns:ds="http://schemas.openxmlformats.org/officeDocument/2006/customXml" ds:itemID="{B1AF0601-BC9C-41D7-BD81-1ADBB4892F02}">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D8185F23-5F1F-45F5-855E-A8337A5183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178</TotalTime>
  <Words>2235</Words>
  <Application>Microsoft Office PowerPoint</Application>
  <PresentationFormat>Widescreen</PresentationFormat>
  <Paragraphs>168</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Arial Black</vt:lpstr>
      <vt:lpstr>Calibri</vt:lpstr>
      <vt:lpstr>Courier New</vt:lpstr>
      <vt:lpstr>Office Theme</vt:lpstr>
      <vt:lpstr>1_Office Theme</vt:lpstr>
      <vt:lpstr>Gondwetlike Waardes</vt:lpstr>
      <vt:lpstr>Hersiening: Wat is die Grondwet?</vt:lpstr>
      <vt:lpstr>Suid-Afrika se Grondwet</vt:lpstr>
      <vt:lpstr>Die Grondwet se doel is om:</vt:lpstr>
      <vt:lpstr>Wat is waardes?</vt:lpstr>
      <vt:lpstr>Grondwetlike waardes</vt:lpstr>
      <vt:lpstr>Drie hoofgrondwetlike waardes wat ons handhaaf:</vt:lpstr>
      <vt:lpstr>Kyk: What are human rights and why do they matter? https://www.youtube.com/watch?v=4PZmVCabmsc (1 min 35 sek.)</vt:lpstr>
      <vt:lpstr>Ander waardes wat ons handhaaf:</vt:lpstr>
      <vt:lpstr>Waarom moet jy stem?</vt:lpstr>
      <vt:lpstr>Het jy enige vrae?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4</cp:revision>
  <dcterms:created xsi:type="dcterms:W3CDTF">2025-08-25T06:05:57Z</dcterms:created>
  <dcterms:modified xsi:type="dcterms:W3CDTF">2025-10-28T15:46:54Z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