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58"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ACE5E6-C6E6-48A4-AA55-423D3D2AA144}" v="71" dt="2025-10-20T17:03:28.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523" autoAdjust="0"/>
  </p:normalViewPr>
  <p:slideViewPr>
    <p:cSldViewPr snapToGrid="0">
      <p:cViewPr>
        <p:scale>
          <a:sx n="50" d="100"/>
          <a:sy n="50" d="100"/>
        </p:scale>
        <p:origin x="1862"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redo custSel addSld delSld modSld">
      <pc:chgData name="Megan Botes" userId="70568131-745a-489b-b4fe-9e78c579dd6d" providerId="ADAL" clId="{E3DEF142-CC7A-44CA-B5B4-48BABF1A3E75}" dt="2025-10-20T17:03:28.451" v="450" actId="207"/>
      <pc:docMkLst>
        <pc:docMk/>
      </pc:docMkLst>
      <pc:sldChg chg="addSp delSp modSp mod delDesignElem chgLayout">
        <pc:chgData name="Megan Botes" userId="70568131-745a-489b-b4fe-9e78c579dd6d" providerId="ADAL" clId="{E3DEF142-CC7A-44CA-B5B4-48BABF1A3E75}" dt="2025-10-20T16:22:43.590" v="152"/>
        <pc:sldMkLst>
          <pc:docMk/>
          <pc:sldMk cId="2833372947" sldId="258"/>
        </pc:sldMkLst>
        <pc:spChg chg="mod ord">
          <ac:chgData name="Megan Botes" userId="70568131-745a-489b-b4fe-9e78c579dd6d" providerId="ADAL" clId="{E3DEF142-CC7A-44CA-B5B4-48BABF1A3E75}" dt="2025-10-20T16:22:07.593" v="148" actId="26606"/>
          <ac:spMkLst>
            <pc:docMk/>
            <pc:sldMk cId="2833372947" sldId="258"/>
            <ac:spMk id="2" creationId="{85E2D455-BECD-56BD-1CF3-EA742C174FE6}"/>
          </ac:spMkLst>
        </pc:spChg>
        <pc:spChg chg="del mod ord">
          <ac:chgData name="Megan Botes" userId="70568131-745a-489b-b4fe-9e78c579dd6d" providerId="ADAL" clId="{E3DEF142-CC7A-44CA-B5B4-48BABF1A3E75}" dt="2025-10-20T16:13:28.530" v="6"/>
          <ac:spMkLst>
            <pc:docMk/>
            <pc:sldMk cId="2833372947" sldId="258"/>
            <ac:spMk id="3" creationId="{CAFD3EE5-6F58-DB6C-88DE-A7243E1BFD02}"/>
          </ac:spMkLst>
        </pc:spChg>
        <pc:spChg chg="add">
          <ac:chgData name="Megan Botes" userId="70568131-745a-489b-b4fe-9e78c579dd6d" providerId="ADAL" clId="{E3DEF142-CC7A-44CA-B5B4-48BABF1A3E75}" dt="2025-10-20T16:13:23.364" v="4"/>
          <ac:spMkLst>
            <pc:docMk/>
            <pc:sldMk cId="2833372947" sldId="258"/>
            <ac:spMk id="4" creationId="{1345665A-FCC4-95CC-F5DC-8501D05C81B4}"/>
          </ac:spMkLst>
        </pc:spChg>
        <pc:spChg chg="add del mod">
          <ac:chgData name="Megan Botes" userId="70568131-745a-489b-b4fe-9e78c579dd6d" providerId="ADAL" clId="{E3DEF142-CC7A-44CA-B5B4-48BABF1A3E75}" dt="2025-10-20T16:20:44.757" v="137" actId="26606"/>
          <ac:spMkLst>
            <pc:docMk/>
            <pc:sldMk cId="2833372947" sldId="258"/>
            <ac:spMk id="7" creationId="{E5769BDE-8DBD-CCFC-C24C-7768E3BCE90F}"/>
          </ac:spMkLst>
        </pc:spChg>
        <pc:spChg chg="add del">
          <ac:chgData name="Megan Botes" userId="70568131-745a-489b-b4fe-9e78c579dd6d" providerId="ADAL" clId="{E3DEF142-CC7A-44CA-B5B4-48BABF1A3E75}" dt="2025-10-20T16:19:34.460" v="103" actId="26606"/>
          <ac:spMkLst>
            <pc:docMk/>
            <pc:sldMk cId="2833372947" sldId="258"/>
            <ac:spMk id="13" creationId="{BACC6370-2D7E-4714-9D71-7542949D7D5D}"/>
          </ac:spMkLst>
        </pc:spChg>
        <pc:spChg chg="add del">
          <ac:chgData name="Megan Botes" userId="70568131-745a-489b-b4fe-9e78c579dd6d" providerId="ADAL" clId="{E3DEF142-CC7A-44CA-B5B4-48BABF1A3E75}" dt="2025-10-20T16:22:07.593" v="148" actId="26606"/>
          <ac:spMkLst>
            <pc:docMk/>
            <pc:sldMk cId="2833372947" sldId="258"/>
            <ac:spMk id="14" creationId="{B50AB553-2A96-4A92-96F2-93548E096954}"/>
          </ac:spMkLst>
        </pc:spChg>
        <pc:spChg chg="add del">
          <ac:chgData name="Megan Botes" userId="70568131-745a-489b-b4fe-9e78c579dd6d" providerId="ADAL" clId="{E3DEF142-CC7A-44CA-B5B4-48BABF1A3E75}" dt="2025-10-20T16:19:34.460" v="103" actId="26606"/>
          <ac:spMkLst>
            <pc:docMk/>
            <pc:sldMk cId="2833372947" sldId="258"/>
            <ac:spMk id="15" creationId="{F68B3F68-107C-434F-AA38-110D5EA91B85}"/>
          </ac:spMkLst>
        </pc:spChg>
        <pc:spChg chg="add del">
          <ac:chgData name="Megan Botes" userId="70568131-745a-489b-b4fe-9e78c579dd6d" providerId="ADAL" clId="{E3DEF142-CC7A-44CA-B5B4-48BABF1A3E75}" dt="2025-10-20T16:22:14.503" v="150" actId="26606"/>
          <ac:spMkLst>
            <pc:docMk/>
            <pc:sldMk cId="2833372947" sldId="258"/>
            <ac:spMk id="16" creationId="{EAE48C4B-3A90-42C3-BA00-6092B477179E}"/>
          </ac:spMkLst>
        </pc:spChg>
        <pc:spChg chg="add del">
          <ac:chgData name="Megan Botes" userId="70568131-745a-489b-b4fe-9e78c579dd6d" providerId="ADAL" clId="{E3DEF142-CC7A-44CA-B5B4-48BABF1A3E75}" dt="2025-10-20T16:19:34.460" v="103" actId="26606"/>
          <ac:spMkLst>
            <pc:docMk/>
            <pc:sldMk cId="2833372947" sldId="258"/>
            <ac:spMk id="17" creationId="{AAD0DBB9-1A4B-4391-81D4-CB19F9AB918A}"/>
          </ac:spMkLst>
        </pc:spChg>
        <pc:spChg chg="add del">
          <ac:chgData name="Megan Botes" userId="70568131-745a-489b-b4fe-9e78c579dd6d" providerId="ADAL" clId="{E3DEF142-CC7A-44CA-B5B4-48BABF1A3E75}" dt="2025-10-20T16:19:34.460" v="103" actId="26606"/>
          <ac:spMkLst>
            <pc:docMk/>
            <pc:sldMk cId="2833372947" sldId="258"/>
            <ac:spMk id="19" creationId="{063BBA22-50EA-4C4D-BE05-F1CE4E63AA56}"/>
          </ac:spMkLst>
        </pc:spChg>
        <pc:spChg chg="add del">
          <ac:chgData name="Megan Botes" userId="70568131-745a-489b-b4fe-9e78c579dd6d" providerId="ADAL" clId="{E3DEF142-CC7A-44CA-B5B4-48BABF1A3E75}" dt="2025-10-20T16:22:14.503" v="150" actId="26606"/>
          <ac:spMkLst>
            <pc:docMk/>
            <pc:sldMk cId="2833372947" sldId="258"/>
            <ac:spMk id="21" creationId="{F919E280-CA27-4214-97E6-294E0C3BC4B3}"/>
          </ac:spMkLst>
        </pc:spChg>
        <pc:spChg chg="add del">
          <ac:chgData name="Megan Botes" userId="70568131-745a-489b-b4fe-9e78c579dd6d" providerId="ADAL" clId="{E3DEF142-CC7A-44CA-B5B4-48BABF1A3E75}" dt="2025-10-20T16:22:29.710" v="151" actId="26606"/>
          <ac:spMkLst>
            <pc:docMk/>
            <pc:sldMk cId="2833372947" sldId="258"/>
            <ac:spMk id="23" creationId="{3FCFB1DE-0B7E-48CC-BA90-B2AB0889F9D6}"/>
          </ac:spMkLst>
        </pc:spChg>
        <pc:spChg chg="add del">
          <ac:chgData name="Megan Botes" userId="70568131-745a-489b-b4fe-9e78c579dd6d" providerId="ADAL" clId="{E3DEF142-CC7A-44CA-B5B4-48BABF1A3E75}" dt="2025-10-20T16:19:34.342" v="102" actId="26606"/>
          <ac:spMkLst>
            <pc:docMk/>
            <pc:sldMk cId="2833372947" sldId="258"/>
            <ac:spMk id="24" creationId="{955A2079-FA98-4876-80F0-72364A7D2EA4}"/>
          </ac:spMkLst>
        </pc:spChg>
        <pc:spChg chg="add del">
          <ac:chgData name="Megan Botes" userId="70568131-745a-489b-b4fe-9e78c579dd6d" providerId="ADAL" clId="{E3DEF142-CC7A-44CA-B5B4-48BABF1A3E75}" dt="2025-10-20T16:22:29.710" v="151" actId="26606"/>
          <ac:spMkLst>
            <pc:docMk/>
            <pc:sldMk cId="2833372947" sldId="258"/>
            <ac:spMk id="26" creationId="{2C61293E-6EBE-43EF-A52C-9BEBFD7679D4}"/>
          </ac:spMkLst>
        </pc:spChg>
        <pc:spChg chg="del">
          <ac:chgData name="Megan Botes" userId="70568131-745a-489b-b4fe-9e78c579dd6d" providerId="ADAL" clId="{E3DEF142-CC7A-44CA-B5B4-48BABF1A3E75}" dt="2025-10-20T16:12:45.998" v="2" actId="700"/>
          <ac:spMkLst>
            <pc:docMk/>
            <pc:sldMk cId="2833372947" sldId="258"/>
            <ac:spMk id="28" creationId="{C7D023E4-8DE1-436E-9847-ED6A4B4B04FD}"/>
          </ac:spMkLst>
        </pc:spChg>
        <pc:spChg chg="del">
          <ac:chgData name="Megan Botes" userId="70568131-745a-489b-b4fe-9e78c579dd6d" providerId="ADAL" clId="{E3DEF142-CC7A-44CA-B5B4-48BABF1A3E75}" dt="2025-10-20T16:12:45.998" v="2" actId="700"/>
          <ac:spMkLst>
            <pc:docMk/>
            <pc:sldMk cId="2833372947" sldId="258"/>
            <ac:spMk id="30" creationId="{8B2B1708-8CE4-4A20-94F5-55118AE2CBD7}"/>
          </ac:spMkLst>
        </pc:spChg>
        <pc:spChg chg="add">
          <ac:chgData name="Megan Botes" userId="70568131-745a-489b-b4fe-9e78c579dd6d" providerId="ADAL" clId="{E3DEF142-CC7A-44CA-B5B4-48BABF1A3E75}" dt="2025-10-20T16:22:29.710" v="151" actId="26606"/>
          <ac:spMkLst>
            <pc:docMk/>
            <pc:sldMk cId="2833372947" sldId="258"/>
            <ac:spMk id="31" creationId="{2C61293E-6EBE-43EF-A52C-9BEBFD7679D4}"/>
          </ac:spMkLst>
        </pc:spChg>
        <pc:spChg chg="add">
          <ac:chgData name="Megan Botes" userId="70568131-745a-489b-b4fe-9e78c579dd6d" providerId="ADAL" clId="{E3DEF142-CC7A-44CA-B5B4-48BABF1A3E75}" dt="2025-10-20T16:22:29.710" v="151" actId="26606"/>
          <ac:spMkLst>
            <pc:docMk/>
            <pc:sldMk cId="2833372947" sldId="258"/>
            <ac:spMk id="33" creationId="{3FCFB1DE-0B7E-48CC-BA90-B2AB0889F9D6}"/>
          </ac:spMkLst>
        </pc:spChg>
        <pc:grpChg chg="del">
          <ac:chgData name="Megan Botes" userId="70568131-745a-489b-b4fe-9e78c579dd6d" providerId="ADAL" clId="{E3DEF142-CC7A-44CA-B5B4-48BABF1A3E75}" dt="2025-10-20T16:12:45.998" v="2" actId="700"/>
          <ac:grpSpMkLst>
            <pc:docMk/>
            <pc:sldMk cId="2833372947" sldId="258"/>
            <ac:grpSpMk id="32" creationId="{1F9866A9-B167-4D75-8F7F-360025AD6B43}"/>
          </ac:grpSpMkLst>
        </pc:grpChg>
        <pc:grpChg chg="del">
          <ac:chgData name="Megan Botes" userId="70568131-745a-489b-b4fe-9e78c579dd6d" providerId="ADAL" clId="{E3DEF142-CC7A-44CA-B5B4-48BABF1A3E75}" dt="2025-10-20T16:12:45.998" v="2" actId="700"/>
          <ac:grpSpMkLst>
            <pc:docMk/>
            <pc:sldMk cId="2833372947" sldId="258"/>
            <ac:grpSpMk id="36" creationId="{E27AF472-EAE3-4572-AB69-B92BD10DBC6D}"/>
          </ac:grpSpMkLst>
        </pc:grpChg>
        <pc:graphicFrameChg chg="add del mod modGraphic">
          <ac:chgData name="Megan Botes" userId="70568131-745a-489b-b4fe-9e78c579dd6d" providerId="ADAL" clId="{E3DEF142-CC7A-44CA-B5B4-48BABF1A3E75}" dt="2025-10-20T16:19:34.460" v="103" actId="26606"/>
          <ac:graphicFrameMkLst>
            <pc:docMk/>
            <pc:sldMk cId="2833372947" sldId="258"/>
            <ac:graphicFrameMk id="9" creationId="{DFD06079-FE40-EB09-A443-B55AA1C534F4}"/>
          </ac:graphicFrameMkLst>
        </pc:graphicFrameChg>
        <pc:graphicFrameChg chg="add mod ord modGraphic">
          <ac:chgData name="Megan Botes" userId="70568131-745a-489b-b4fe-9e78c579dd6d" providerId="ADAL" clId="{E3DEF142-CC7A-44CA-B5B4-48BABF1A3E75}" dt="2025-10-20T16:22:29.710" v="151" actId="26606"/>
          <ac:graphicFrameMkLst>
            <pc:docMk/>
            <pc:sldMk cId="2833372947" sldId="258"/>
            <ac:graphicFrameMk id="11" creationId="{C33C587B-467A-413C-354A-4E767039F965}"/>
          </ac:graphicFrameMkLst>
        </pc:graphicFrameChg>
        <pc:picChg chg="del">
          <ac:chgData name="Megan Botes" userId="70568131-745a-489b-b4fe-9e78c579dd6d" providerId="ADAL" clId="{E3DEF142-CC7A-44CA-B5B4-48BABF1A3E75}" dt="2025-10-20T16:12:30.933" v="0" actId="478"/>
          <ac:picMkLst>
            <pc:docMk/>
            <pc:sldMk cId="2833372947" sldId="258"/>
            <ac:picMk id="5" creationId="{5BA0898A-3EFE-C4A1-F15C-B08D49732DA4}"/>
          </ac:picMkLst>
        </pc:picChg>
        <pc:picChg chg="del">
          <ac:chgData name="Megan Botes" userId="70568131-745a-489b-b4fe-9e78c579dd6d" providerId="ADAL" clId="{E3DEF142-CC7A-44CA-B5B4-48BABF1A3E75}" dt="2025-10-20T16:12:32.028" v="1" actId="478"/>
          <ac:picMkLst>
            <pc:docMk/>
            <pc:sldMk cId="2833372947" sldId="258"/>
            <ac:picMk id="6" creationId="{81F36CE7-242E-CF42-941E-BBF776971A5D}"/>
          </ac:picMkLst>
        </pc:picChg>
        <pc:picChg chg="add mod">
          <ac:chgData name="Megan Botes" userId="70568131-745a-489b-b4fe-9e78c579dd6d" providerId="ADAL" clId="{E3DEF142-CC7A-44CA-B5B4-48BABF1A3E75}" dt="2025-10-20T16:22:14.503" v="150" actId="26606"/>
          <ac:picMkLst>
            <pc:docMk/>
            <pc:sldMk cId="2833372947" sldId="258"/>
            <ac:picMk id="8" creationId="{AF986FCA-D904-AC23-971F-F7F935AA06E6}"/>
          </ac:picMkLst>
        </pc:picChg>
        <pc:picChg chg="add del mod ord">
          <ac:chgData name="Megan Botes" userId="70568131-745a-489b-b4fe-9e78c579dd6d" providerId="ADAL" clId="{E3DEF142-CC7A-44CA-B5B4-48BABF1A3E75}" dt="2025-10-20T16:22:10.406" v="149" actId="478"/>
          <ac:picMkLst>
            <pc:docMk/>
            <pc:sldMk cId="2833372947" sldId="258"/>
            <ac:picMk id="10" creationId="{3FFD9EF6-AE6A-567F-8096-FCA8103C1040}"/>
          </ac:picMkLst>
        </pc:picChg>
        <pc:picChg chg="add mod">
          <ac:chgData name="Megan Botes" userId="70568131-745a-489b-b4fe-9e78c579dd6d" providerId="ADAL" clId="{E3DEF142-CC7A-44CA-B5B4-48BABF1A3E75}" dt="2025-10-20T16:22:43.590" v="152"/>
          <ac:picMkLst>
            <pc:docMk/>
            <pc:sldMk cId="2833372947" sldId="258"/>
            <ac:picMk id="12" creationId="{09461EC1-78CB-0D5A-1661-785064A806AF}"/>
          </ac:picMkLst>
        </pc:picChg>
      </pc:sldChg>
      <pc:sldChg chg="addSp delSp modSp mod delDesignElem chgLayout">
        <pc:chgData name="Megan Botes" userId="70568131-745a-489b-b4fe-9e78c579dd6d" providerId="ADAL" clId="{E3DEF142-CC7A-44CA-B5B4-48BABF1A3E75}" dt="2025-10-20T16:27:57.818" v="191"/>
        <pc:sldMkLst>
          <pc:docMk/>
          <pc:sldMk cId="916256863" sldId="259"/>
        </pc:sldMkLst>
        <pc:spChg chg="del mod ord">
          <ac:chgData name="Megan Botes" userId="70568131-745a-489b-b4fe-9e78c579dd6d" providerId="ADAL" clId="{E3DEF142-CC7A-44CA-B5B4-48BABF1A3E75}" dt="2025-10-20T16:26:38.143" v="177" actId="478"/>
          <ac:spMkLst>
            <pc:docMk/>
            <pc:sldMk cId="916256863" sldId="259"/>
            <ac:spMk id="2" creationId="{A2D9BBA8-DC72-FE73-9F7C-C2D60C16DA05}"/>
          </ac:spMkLst>
        </pc:spChg>
        <pc:spChg chg="del mod ord">
          <ac:chgData name="Megan Botes" userId="70568131-745a-489b-b4fe-9e78c579dd6d" providerId="ADAL" clId="{E3DEF142-CC7A-44CA-B5B4-48BABF1A3E75}" dt="2025-10-20T16:27:19.757" v="186" actId="26606"/>
          <ac:spMkLst>
            <pc:docMk/>
            <pc:sldMk cId="916256863" sldId="259"/>
            <ac:spMk id="3" creationId="{049BC8AF-2ADA-3128-C807-A150125AC94B}"/>
          </ac:spMkLst>
        </pc:spChg>
        <pc:spChg chg="add">
          <ac:chgData name="Megan Botes" userId="70568131-745a-489b-b4fe-9e78c579dd6d" providerId="ADAL" clId="{E3DEF142-CC7A-44CA-B5B4-48BABF1A3E75}" dt="2025-10-20T16:25:27.283" v="156"/>
          <ac:spMkLst>
            <pc:docMk/>
            <pc:sldMk cId="916256863" sldId="259"/>
            <ac:spMk id="4" creationId="{F468AE4A-CFAB-CD22-082E-CE279E6B18B0}"/>
          </ac:spMkLst>
        </pc:spChg>
        <pc:spChg chg="add del">
          <ac:chgData name="Megan Botes" userId="70568131-745a-489b-b4fe-9e78c579dd6d" providerId="ADAL" clId="{E3DEF142-CC7A-44CA-B5B4-48BABF1A3E75}" dt="2025-10-20T16:27:38.773" v="190" actId="26606"/>
          <ac:spMkLst>
            <pc:docMk/>
            <pc:sldMk cId="916256863" sldId="259"/>
            <ac:spMk id="9" creationId="{CB49665F-0298-4449-8D2D-209989CB9EE3}"/>
          </ac:spMkLst>
        </pc:spChg>
        <pc:spChg chg="add del">
          <ac:chgData name="Megan Botes" userId="70568131-745a-489b-b4fe-9e78c579dd6d" providerId="ADAL" clId="{E3DEF142-CC7A-44CA-B5B4-48BABF1A3E75}" dt="2025-10-20T16:27:38.773" v="190" actId="26606"/>
          <ac:spMkLst>
            <pc:docMk/>
            <pc:sldMk cId="916256863" sldId="259"/>
            <ac:spMk id="11" creationId="{A71EEC14-174A-46FA-B046-474750457130}"/>
          </ac:spMkLst>
        </pc:spChg>
        <pc:spChg chg="add del">
          <ac:chgData name="Megan Botes" userId="70568131-745a-489b-b4fe-9e78c579dd6d" providerId="ADAL" clId="{E3DEF142-CC7A-44CA-B5B4-48BABF1A3E75}" dt="2025-10-20T16:27:38.672" v="189" actId="26606"/>
          <ac:spMkLst>
            <pc:docMk/>
            <pc:sldMk cId="916256863" sldId="259"/>
            <ac:spMk id="29" creationId="{56688E73-49B9-4052-A836-D248C825D70D}"/>
          </ac:spMkLst>
        </pc:spChg>
        <pc:spChg chg="add del">
          <ac:chgData name="Megan Botes" userId="70568131-745a-489b-b4fe-9e78c579dd6d" providerId="ADAL" clId="{E3DEF142-CC7A-44CA-B5B4-48BABF1A3E75}" dt="2025-10-20T16:27:38.672" v="189" actId="26606"/>
          <ac:spMkLst>
            <pc:docMk/>
            <pc:sldMk cId="916256863" sldId="259"/>
            <ac:spMk id="31" creationId="{5B6AEE0C-07FE-4154-BC7C-2F20530BC556}"/>
          </ac:spMkLst>
        </pc:spChg>
        <pc:spChg chg="add">
          <ac:chgData name="Megan Botes" userId="70568131-745a-489b-b4fe-9e78c579dd6d" providerId="ADAL" clId="{E3DEF142-CC7A-44CA-B5B4-48BABF1A3E75}" dt="2025-10-20T16:27:38.773" v="190" actId="26606"/>
          <ac:spMkLst>
            <pc:docMk/>
            <pc:sldMk cId="916256863" sldId="259"/>
            <ac:spMk id="33" creationId="{8F90786E-B72D-4C32-BDCE-A170B007822D}"/>
          </ac:spMkLst>
        </pc:spChg>
        <pc:spChg chg="add">
          <ac:chgData name="Megan Botes" userId="70568131-745a-489b-b4fe-9e78c579dd6d" providerId="ADAL" clId="{E3DEF142-CC7A-44CA-B5B4-48BABF1A3E75}" dt="2025-10-20T16:27:38.773" v="190" actId="26606"/>
          <ac:spMkLst>
            <pc:docMk/>
            <pc:sldMk cId="916256863" sldId="259"/>
            <ac:spMk id="34" creationId="{5E46F2E7-848F-4A6C-A098-4764FDEA771A}"/>
          </ac:spMkLst>
        </pc:spChg>
        <pc:spChg chg="del">
          <ac:chgData name="Megan Botes" userId="70568131-745a-489b-b4fe-9e78c579dd6d" providerId="ADAL" clId="{E3DEF142-CC7A-44CA-B5B4-48BABF1A3E75}" dt="2025-10-20T16:24:09.145" v="154" actId="700"/>
          <ac:spMkLst>
            <pc:docMk/>
            <pc:sldMk cId="916256863" sldId="259"/>
            <ac:spMk id="3079" creationId="{C7D023E4-8DE1-436E-9847-ED6A4B4B04FD}"/>
          </ac:spMkLst>
        </pc:spChg>
        <pc:spChg chg="del">
          <ac:chgData name="Megan Botes" userId="70568131-745a-489b-b4fe-9e78c579dd6d" providerId="ADAL" clId="{E3DEF142-CC7A-44CA-B5B4-48BABF1A3E75}" dt="2025-10-20T16:24:09.145" v="154" actId="700"/>
          <ac:spMkLst>
            <pc:docMk/>
            <pc:sldMk cId="916256863" sldId="259"/>
            <ac:spMk id="3081" creationId="{8B2B1708-8CE4-4A20-94F5-55118AE2CBD7}"/>
          </ac:spMkLst>
        </pc:spChg>
        <pc:spChg chg="del">
          <ac:chgData name="Megan Botes" userId="70568131-745a-489b-b4fe-9e78c579dd6d" providerId="ADAL" clId="{E3DEF142-CC7A-44CA-B5B4-48BABF1A3E75}" dt="2025-10-20T16:24:09.145" v="154" actId="700"/>
          <ac:spMkLst>
            <pc:docMk/>
            <pc:sldMk cId="916256863" sldId="259"/>
            <ac:spMk id="3087" creationId="{C58F402F-FDB5-409B-8818-B6FCE06E577C}"/>
          </ac:spMkLst>
        </pc:spChg>
        <pc:grpChg chg="add del">
          <ac:chgData name="Megan Botes" userId="70568131-745a-489b-b4fe-9e78c579dd6d" providerId="ADAL" clId="{E3DEF142-CC7A-44CA-B5B4-48BABF1A3E75}" dt="2025-10-20T16:27:38.773" v="190" actId="26606"/>
          <ac:grpSpMkLst>
            <pc:docMk/>
            <pc:sldMk cId="916256863" sldId="259"/>
            <ac:grpSpMk id="13" creationId="{EEB6CB95-E653-4C6C-AE51-62FD848E8D5B}"/>
          </ac:grpSpMkLst>
        </pc:grpChg>
        <pc:grpChg chg="add del">
          <ac:chgData name="Megan Botes" userId="70568131-745a-489b-b4fe-9e78c579dd6d" providerId="ADAL" clId="{E3DEF142-CC7A-44CA-B5B4-48BABF1A3E75}" dt="2025-10-20T16:27:38.773" v="190" actId="26606"/>
          <ac:grpSpMkLst>
            <pc:docMk/>
            <pc:sldMk cId="916256863" sldId="259"/>
            <ac:grpSpMk id="17" creationId="{43F5E015-E085-4624-B431-B42414448684}"/>
          </ac:grpSpMkLst>
        </pc:grpChg>
        <pc:grpChg chg="del">
          <ac:chgData name="Megan Botes" userId="70568131-745a-489b-b4fe-9e78c579dd6d" providerId="ADAL" clId="{E3DEF142-CC7A-44CA-B5B4-48BABF1A3E75}" dt="2025-10-20T16:24:09.145" v="154" actId="700"/>
          <ac:grpSpMkLst>
            <pc:docMk/>
            <pc:sldMk cId="916256863" sldId="259"/>
            <ac:grpSpMk id="3083" creationId="{5D095D3E-C464-41D5-87FA-07742698A722}"/>
          </ac:grpSpMkLst>
        </pc:grpChg>
        <pc:grpChg chg="del">
          <ac:chgData name="Megan Botes" userId="70568131-745a-489b-b4fe-9e78c579dd6d" providerId="ADAL" clId="{E3DEF142-CC7A-44CA-B5B4-48BABF1A3E75}" dt="2025-10-20T16:24:09.145" v="154" actId="700"/>
          <ac:grpSpMkLst>
            <pc:docMk/>
            <pc:sldMk cId="916256863" sldId="259"/>
            <ac:grpSpMk id="3089" creationId="{E27AF472-EAE3-4572-AB69-B92BD10DBC6D}"/>
          </ac:grpSpMkLst>
        </pc:grpChg>
        <pc:graphicFrameChg chg="add mod ord modGraphic">
          <ac:chgData name="Megan Botes" userId="70568131-745a-489b-b4fe-9e78c579dd6d" providerId="ADAL" clId="{E3DEF142-CC7A-44CA-B5B4-48BABF1A3E75}" dt="2025-10-20T16:27:38.773" v="190" actId="26606"/>
          <ac:graphicFrameMkLst>
            <pc:docMk/>
            <pc:sldMk cId="916256863" sldId="259"/>
            <ac:graphicFrameMk id="5" creationId="{8915AF07-A479-4A57-CC6A-C9E140605F6A}"/>
          </ac:graphicFrameMkLst>
        </pc:graphicFrameChg>
        <pc:picChg chg="add mod">
          <ac:chgData name="Megan Botes" userId="70568131-745a-489b-b4fe-9e78c579dd6d" providerId="ADAL" clId="{E3DEF142-CC7A-44CA-B5B4-48BABF1A3E75}" dt="2025-10-20T16:27:38.773" v="190" actId="26606"/>
          <ac:picMkLst>
            <pc:docMk/>
            <pc:sldMk cId="916256863" sldId="259"/>
            <ac:picMk id="6" creationId="{35A28633-A553-2054-C5C5-B1E7CBF3A603}"/>
          </ac:picMkLst>
        </pc:picChg>
        <pc:picChg chg="add mod">
          <ac:chgData name="Megan Botes" userId="70568131-745a-489b-b4fe-9e78c579dd6d" providerId="ADAL" clId="{E3DEF142-CC7A-44CA-B5B4-48BABF1A3E75}" dt="2025-10-20T16:27:57.818" v="191"/>
          <ac:picMkLst>
            <pc:docMk/>
            <pc:sldMk cId="916256863" sldId="259"/>
            <ac:picMk id="7" creationId="{1D4F77F9-AA5B-383D-C070-90DFDAE993BE}"/>
          </ac:picMkLst>
        </pc:picChg>
        <pc:picChg chg="del">
          <ac:chgData name="Megan Botes" userId="70568131-745a-489b-b4fe-9e78c579dd6d" providerId="ADAL" clId="{E3DEF142-CC7A-44CA-B5B4-48BABF1A3E75}" dt="2025-10-20T16:22:47.347" v="153" actId="478"/>
          <ac:picMkLst>
            <pc:docMk/>
            <pc:sldMk cId="916256863" sldId="259"/>
            <ac:picMk id="3074" creationId="{567F880D-E858-AA25-2B8C-01DB4B02C8FE}"/>
          </ac:picMkLst>
        </pc:picChg>
      </pc:sldChg>
      <pc:sldChg chg="addSp delSp modSp mod delDesignElem chgLayout">
        <pc:chgData name="Megan Botes" userId="70568131-745a-489b-b4fe-9e78c579dd6d" providerId="ADAL" clId="{E3DEF142-CC7A-44CA-B5B4-48BABF1A3E75}" dt="2025-10-20T16:34:19.876" v="290" actId="207"/>
        <pc:sldMkLst>
          <pc:docMk/>
          <pc:sldMk cId="1650175261" sldId="260"/>
        </pc:sldMkLst>
        <pc:spChg chg="mod ord">
          <ac:chgData name="Megan Botes" userId="70568131-745a-489b-b4fe-9e78c579dd6d" providerId="ADAL" clId="{E3DEF142-CC7A-44CA-B5B4-48BABF1A3E75}" dt="2025-10-20T16:32:17.894" v="239" actId="26606"/>
          <ac:spMkLst>
            <pc:docMk/>
            <pc:sldMk cId="1650175261" sldId="260"/>
            <ac:spMk id="2" creationId="{2A9A9585-8AC1-0F25-1353-24B89ED4FD33}"/>
          </ac:spMkLst>
        </pc:spChg>
        <pc:spChg chg="add del mod ord">
          <ac:chgData name="Megan Botes" userId="70568131-745a-489b-b4fe-9e78c579dd6d" providerId="ADAL" clId="{E3DEF142-CC7A-44CA-B5B4-48BABF1A3E75}" dt="2025-10-20T16:31:33.825" v="233" actId="26606"/>
          <ac:spMkLst>
            <pc:docMk/>
            <pc:sldMk cId="1650175261" sldId="260"/>
            <ac:spMk id="3" creationId="{1A568AF5-CEDE-6683-51D1-B27362E07941}"/>
          </ac:spMkLst>
        </pc:spChg>
        <pc:spChg chg="add">
          <ac:chgData name="Megan Botes" userId="70568131-745a-489b-b4fe-9e78c579dd6d" providerId="ADAL" clId="{E3DEF142-CC7A-44CA-B5B4-48BABF1A3E75}" dt="2025-10-20T16:29:37.441" v="198"/>
          <ac:spMkLst>
            <pc:docMk/>
            <pc:sldMk cId="1650175261" sldId="260"/>
            <ac:spMk id="5" creationId="{D1C1C647-6F66-0A1A-D9F7-DF302FE37006}"/>
          </ac:spMkLst>
        </pc:spChg>
        <pc:spChg chg="add mod">
          <ac:chgData name="Megan Botes" userId="70568131-745a-489b-b4fe-9e78c579dd6d" providerId="ADAL" clId="{E3DEF142-CC7A-44CA-B5B4-48BABF1A3E75}" dt="2025-10-20T16:29:53.586" v="205"/>
          <ac:spMkLst>
            <pc:docMk/>
            <pc:sldMk cId="1650175261" sldId="260"/>
            <ac:spMk id="6" creationId="{69DFC0B7-FD68-FBF2-E618-5D81EBFC7AAD}"/>
          </ac:spMkLst>
        </pc:spChg>
        <pc:spChg chg="add del">
          <ac:chgData name="Megan Botes" userId="70568131-745a-489b-b4fe-9e78c579dd6d" providerId="ADAL" clId="{E3DEF142-CC7A-44CA-B5B4-48BABF1A3E75}" dt="2025-10-20T16:32:17.894" v="239" actId="26606"/>
          <ac:spMkLst>
            <pc:docMk/>
            <pc:sldMk cId="1650175261" sldId="260"/>
            <ac:spMk id="7" creationId="{CB49665F-0298-4449-8D2D-209989CB9EE3}"/>
          </ac:spMkLst>
        </pc:spChg>
        <pc:spChg chg="del">
          <ac:chgData name="Megan Botes" userId="70568131-745a-489b-b4fe-9e78c579dd6d" providerId="ADAL" clId="{E3DEF142-CC7A-44CA-B5B4-48BABF1A3E75}" dt="2025-10-20T16:29:07.587" v="194" actId="700"/>
          <ac:spMkLst>
            <pc:docMk/>
            <pc:sldMk cId="1650175261" sldId="260"/>
            <ac:spMk id="8" creationId="{815925C2-A704-4D47-B1C1-3FCA52512EC1}"/>
          </ac:spMkLst>
        </pc:spChg>
        <pc:spChg chg="add del">
          <ac:chgData name="Megan Botes" userId="70568131-745a-489b-b4fe-9e78c579dd6d" providerId="ADAL" clId="{E3DEF142-CC7A-44CA-B5B4-48BABF1A3E75}" dt="2025-10-20T16:32:17.894" v="239" actId="26606"/>
          <ac:spMkLst>
            <pc:docMk/>
            <pc:sldMk cId="1650175261" sldId="260"/>
            <ac:spMk id="9" creationId="{A71EEC14-174A-46FA-B046-474750457130}"/>
          </ac:spMkLst>
        </pc:spChg>
        <pc:spChg chg="del">
          <ac:chgData name="Megan Botes" userId="70568131-745a-489b-b4fe-9e78c579dd6d" providerId="ADAL" clId="{E3DEF142-CC7A-44CA-B5B4-48BABF1A3E75}" dt="2025-10-20T16:29:07.587" v="194" actId="700"/>
          <ac:spMkLst>
            <pc:docMk/>
            <pc:sldMk cId="1650175261" sldId="260"/>
            <ac:spMk id="10" creationId="{01D4315C-C23C-4FD3-98DF-08C29E2292A8}"/>
          </ac:spMkLst>
        </pc:spChg>
        <pc:spChg chg="add del mod">
          <ac:chgData name="Megan Botes" userId="70568131-745a-489b-b4fe-9e78c579dd6d" providerId="ADAL" clId="{E3DEF142-CC7A-44CA-B5B4-48BABF1A3E75}" dt="2025-10-20T16:32:53.055" v="245" actId="11529"/>
          <ac:spMkLst>
            <pc:docMk/>
            <pc:sldMk cId="1650175261" sldId="260"/>
            <ac:spMk id="28" creationId="{08700EEF-0CB3-D436-8E0D-D995F38EABFA}"/>
          </ac:spMkLst>
        </pc:spChg>
        <pc:spChg chg="add mod">
          <ac:chgData name="Megan Botes" userId="70568131-745a-489b-b4fe-9e78c579dd6d" providerId="ADAL" clId="{E3DEF142-CC7A-44CA-B5B4-48BABF1A3E75}" dt="2025-10-20T16:34:19.876" v="290" actId="207"/>
          <ac:spMkLst>
            <pc:docMk/>
            <pc:sldMk cId="1650175261" sldId="260"/>
            <ac:spMk id="29" creationId="{AD848FB1-13E6-06F4-8DA8-975E751D99B0}"/>
          </ac:spMkLst>
        </pc:spChg>
        <pc:spChg chg="add del">
          <ac:chgData name="Megan Botes" userId="70568131-745a-489b-b4fe-9e78c579dd6d" providerId="ADAL" clId="{E3DEF142-CC7A-44CA-B5B4-48BABF1A3E75}" dt="2025-10-20T16:31:54.719" v="236" actId="26606"/>
          <ac:spMkLst>
            <pc:docMk/>
            <pc:sldMk cId="1650175261" sldId="260"/>
            <ac:spMk id="32" creationId="{C3420C89-0B09-4632-A4AF-3971D08BF7A8}"/>
          </ac:spMkLst>
        </pc:spChg>
        <pc:spChg chg="add del">
          <ac:chgData name="Megan Botes" userId="70568131-745a-489b-b4fe-9e78c579dd6d" providerId="ADAL" clId="{E3DEF142-CC7A-44CA-B5B4-48BABF1A3E75}" dt="2025-10-20T16:31:54.719" v="236" actId="26606"/>
          <ac:spMkLst>
            <pc:docMk/>
            <pc:sldMk cId="1650175261" sldId="260"/>
            <ac:spMk id="34" creationId="{4E5CBA61-BF74-40B4-A3A8-366BBA626CCF}"/>
          </ac:spMkLst>
        </pc:spChg>
        <pc:spChg chg="add">
          <ac:chgData name="Megan Botes" userId="70568131-745a-489b-b4fe-9e78c579dd6d" providerId="ADAL" clId="{E3DEF142-CC7A-44CA-B5B4-48BABF1A3E75}" dt="2025-10-20T16:32:17.894" v="239" actId="26606"/>
          <ac:spMkLst>
            <pc:docMk/>
            <pc:sldMk cId="1650175261" sldId="260"/>
            <ac:spMk id="51" creationId="{C3420C89-0B09-4632-A4AF-3971D08BF7A8}"/>
          </ac:spMkLst>
        </pc:spChg>
        <pc:spChg chg="add">
          <ac:chgData name="Megan Botes" userId="70568131-745a-489b-b4fe-9e78c579dd6d" providerId="ADAL" clId="{E3DEF142-CC7A-44CA-B5B4-48BABF1A3E75}" dt="2025-10-20T16:32:17.894" v="239" actId="26606"/>
          <ac:spMkLst>
            <pc:docMk/>
            <pc:sldMk cId="1650175261" sldId="260"/>
            <ac:spMk id="52" creationId="{4E5CBA61-BF74-40B4-A3A8-366BBA626CCF}"/>
          </ac:spMkLst>
        </pc:spChg>
        <pc:grpChg chg="del">
          <ac:chgData name="Megan Botes" userId="70568131-745a-489b-b4fe-9e78c579dd6d" providerId="ADAL" clId="{E3DEF142-CC7A-44CA-B5B4-48BABF1A3E75}" dt="2025-10-20T16:29:07.587" v="194" actId="700"/>
          <ac:grpSpMkLst>
            <pc:docMk/>
            <pc:sldMk cId="1650175261" sldId="260"/>
            <ac:grpSpMk id="12" creationId="{5E6B47BC-43FD-4C91-8BFF-B41B99A8A39E}"/>
          </ac:grpSpMkLst>
        </pc:grpChg>
        <pc:grpChg chg="add del">
          <ac:chgData name="Megan Botes" userId="70568131-745a-489b-b4fe-9e78c579dd6d" providerId="ADAL" clId="{E3DEF142-CC7A-44CA-B5B4-48BABF1A3E75}" dt="2025-10-20T16:32:17.894" v="239" actId="26606"/>
          <ac:grpSpMkLst>
            <pc:docMk/>
            <pc:sldMk cId="1650175261" sldId="260"/>
            <ac:grpSpMk id="14" creationId="{EEB6CB95-E653-4C6C-AE51-62FD848E8D5B}"/>
          </ac:grpSpMkLst>
        </pc:grpChg>
        <pc:grpChg chg="del">
          <ac:chgData name="Megan Botes" userId="70568131-745a-489b-b4fe-9e78c579dd6d" providerId="ADAL" clId="{E3DEF142-CC7A-44CA-B5B4-48BABF1A3E75}" dt="2025-10-20T16:29:07.587" v="194" actId="700"/>
          <ac:grpSpMkLst>
            <pc:docMk/>
            <pc:sldMk cId="1650175261" sldId="260"/>
            <ac:grpSpMk id="16" creationId="{43F5E015-E085-4624-B431-B42414448684}"/>
          </ac:grpSpMkLst>
        </pc:grpChg>
        <pc:grpChg chg="add del">
          <ac:chgData name="Megan Botes" userId="70568131-745a-489b-b4fe-9e78c579dd6d" providerId="ADAL" clId="{E3DEF142-CC7A-44CA-B5B4-48BABF1A3E75}" dt="2025-10-20T16:32:17.894" v="239" actId="26606"/>
          <ac:grpSpMkLst>
            <pc:docMk/>
            <pc:sldMk cId="1650175261" sldId="260"/>
            <ac:grpSpMk id="18" creationId="{43F5E015-E085-4624-B431-B42414448684}"/>
          </ac:grpSpMkLst>
        </pc:grpChg>
        <pc:grpChg chg="add del">
          <ac:chgData name="Megan Botes" userId="70568131-745a-489b-b4fe-9e78c579dd6d" providerId="ADAL" clId="{E3DEF142-CC7A-44CA-B5B4-48BABF1A3E75}" dt="2025-10-20T16:31:54.719" v="236" actId="26606"/>
          <ac:grpSpMkLst>
            <pc:docMk/>
            <pc:sldMk cId="1650175261" sldId="260"/>
            <ac:grpSpMk id="36" creationId="{AC27E70C-5470-4262-B9CE-AE52C51CF4C1}"/>
          </ac:grpSpMkLst>
        </pc:grpChg>
        <pc:grpChg chg="add del">
          <ac:chgData name="Megan Botes" userId="70568131-745a-489b-b4fe-9e78c579dd6d" providerId="ADAL" clId="{E3DEF142-CC7A-44CA-B5B4-48BABF1A3E75}" dt="2025-10-20T16:31:54.719" v="236" actId="26606"/>
          <ac:grpSpMkLst>
            <pc:docMk/>
            <pc:sldMk cId="1650175261" sldId="260"/>
            <ac:grpSpMk id="40" creationId="{E27AF472-EAE3-4572-AB69-B92BD10DBC6D}"/>
          </ac:grpSpMkLst>
        </pc:grpChg>
        <pc:grpChg chg="add">
          <ac:chgData name="Megan Botes" userId="70568131-745a-489b-b4fe-9e78c579dd6d" providerId="ADAL" clId="{E3DEF142-CC7A-44CA-B5B4-48BABF1A3E75}" dt="2025-10-20T16:32:17.894" v="239" actId="26606"/>
          <ac:grpSpMkLst>
            <pc:docMk/>
            <pc:sldMk cId="1650175261" sldId="260"/>
            <ac:grpSpMk id="53" creationId="{AC27E70C-5470-4262-B9CE-AE52C51CF4C1}"/>
          </ac:grpSpMkLst>
        </pc:grpChg>
        <pc:graphicFrameChg chg="add mod modGraphic">
          <ac:chgData name="Megan Botes" userId="70568131-745a-489b-b4fe-9e78c579dd6d" providerId="ADAL" clId="{E3DEF142-CC7A-44CA-B5B4-48BABF1A3E75}" dt="2025-10-20T16:32:17.894" v="239" actId="26606"/>
          <ac:graphicFrameMkLst>
            <pc:docMk/>
            <pc:sldMk cId="1650175261" sldId="260"/>
            <ac:graphicFrameMk id="13" creationId="{BA0B4035-6E2C-62CA-FD75-84BA2C1807A2}"/>
          </ac:graphicFrameMkLst>
        </pc:graphicFrameChg>
        <pc:picChg chg="mod">
          <ac:chgData name="Megan Botes" userId="70568131-745a-489b-b4fe-9e78c579dd6d" providerId="ADAL" clId="{E3DEF142-CC7A-44CA-B5B4-48BABF1A3E75}" dt="2025-10-20T16:32:53.055" v="245" actId="11529"/>
          <ac:picMkLst>
            <pc:docMk/>
            <pc:sldMk cId="1650175261" sldId="260"/>
            <ac:picMk id="4" creationId="{CA155478-2FC9-73B9-F895-110F508DD7D5}"/>
          </ac:picMkLst>
        </pc:picChg>
        <pc:picChg chg="add mod ord">
          <ac:chgData name="Megan Botes" userId="70568131-745a-489b-b4fe-9e78c579dd6d" providerId="ADAL" clId="{E3DEF142-CC7A-44CA-B5B4-48BABF1A3E75}" dt="2025-10-20T16:32:53.055" v="245" actId="11529"/>
          <ac:picMkLst>
            <pc:docMk/>
            <pc:sldMk cId="1650175261" sldId="260"/>
            <ac:picMk id="27" creationId="{8A9015FA-99F4-D14A-1969-BCA19DEEA331}"/>
          </ac:picMkLst>
        </pc:picChg>
        <pc:cxnChg chg="add del">
          <ac:chgData name="Megan Botes" userId="70568131-745a-489b-b4fe-9e78c579dd6d" providerId="ADAL" clId="{E3DEF142-CC7A-44CA-B5B4-48BABF1A3E75}" dt="2025-10-20T16:32:17.777" v="238" actId="26606"/>
          <ac:cxnSpMkLst>
            <pc:docMk/>
            <pc:sldMk cId="1650175261" sldId="260"/>
            <ac:cxnSpMk id="49" creationId="{1503BFE4-729B-D9D0-C17B-501E6AF1127A}"/>
          </ac:cxnSpMkLst>
        </pc:cxnChg>
      </pc:sldChg>
      <pc:sldChg chg="addSp delSp modSp mod">
        <pc:chgData name="Megan Botes" userId="70568131-745a-489b-b4fe-9e78c579dd6d" providerId="ADAL" clId="{E3DEF142-CC7A-44CA-B5B4-48BABF1A3E75}" dt="2025-10-20T16:43:26.422" v="349" actId="1036"/>
        <pc:sldMkLst>
          <pc:docMk/>
          <pc:sldMk cId="3727107496" sldId="261"/>
        </pc:sldMkLst>
        <pc:spChg chg="mod">
          <ac:chgData name="Megan Botes" userId="70568131-745a-489b-b4fe-9e78c579dd6d" providerId="ADAL" clId="{E3DEF142-CC7A-44CA-B5B4-48BABF1A3E75}" dt="2025-10-20T16:43:21.032" v="344" actId="1076"/>
          <ac:spMkLst>
            <pc:docMk/>
            <pc:sldMk cId="3727107496" sldId="261"/>
            <ac:spMk id="2" creationId="{6F3B2DB2-4FE2-0790-9646-62414C4D59A0}"/>
          </ac:spMkLst>
        </pc:spChg>
        <pc:spChg chg="add del mod">
          <ac:chgData name="Megan Botes" userId="70568131-745a-489b-b4fe-9e78c579dd6d" providerId="ADAL" clId="{E3DEF142-CC7A-44CA-B5B4-48BABF1A3E75}" dt="2025-10-20T16:38:04.020" v="297" actId="478"/>
          <ac:spMkLst>
            <pc:docMk/>
            <pc:sldMk cId="3727107496" sldId="261"/>
            <ac:spMk id="3" creationId="{7AC5942A-7F3C-CC7D-6D86-2754595093D8}"/>
          </ac:spMkLst>
        </pc:spChg>
        <pc:spChg chg="add">
          <ac:chgData name="Megan Botes" userId="70568131-745a-489b-b4fe-9e78c579dd6d" providerId="ADAL" clId="{E3DEF142-CC7A-44CA-B5B4-48BABF1A3E75}" dt="2025-10-20T16:37:47.147" v="294"/>
          <ac:spMkLst>
            <pc:docMk/>
            <pc:sldMk cId="3727107496" sldId="261"/>
            <ac:spMk id="5" creationId="{41B86426-FEBC-DE5C-7DA6-430F9A41A050}"/>
          </ac:spMkLst>
        </pc:spChg>
        <pc:spChg chg="add">
          <ac:chgData name="Megan Botes" userId="70568131-745a-489b-b4fe-9e78c579dd6d" providerId="ADAL" clId="{E3DEF142-CC7A-44CA-B5B4-48BABF1A3E75}" dt="2025-10-20T16:37:58.479" v="296"/>
          <ac:spMkLst>
            <pc:docMk/>
            <pc:sldMk cId="3727107496" sldId="261"/>
            <ac:spMk id="9" creationId="{A373D24E-AE12-1C55-D087-6835FBE8DEA7}"/>
          </ac:spMkLst>
        </pc:spChg>
        <pc:spChg chg="add mod">
          <ac:chgData name="Megan Botes" userId="70568131-745a-489b-b4fe-9e78c579dd6d" providerId="ADAL" clId="{E3DEF142-CC7A-44CA-B5B4-48BABF1A3E75}" dt="2025-10-20T16:43:26.422" v="349" actId="1036"/>
          <ac:spMkLst>
            <pc:docMk/>
            <pc:sldMk cId="3727107496" sldId="261"/>
            <ac:spMk id="11" creationId="{18195469-0F58-B605-1222-ABC91B45253A}"/>
          </ac:spMkLst>
        </pc:spChg>
        <pc:spChg chg="add">
          <ac:chgData name="Megan Botes" userId="70568131-745a-489b-b4fe-9e78c579dd6d" providerId="ADAL" clId="{E3DEF142-CC7A-44CA-B5B4-48BABF1A3E75}" dt="2025-10-20T16:38:14.763" v="299"/>
          <ac:spMkLst>
            <pc:docMk/>
            <pc:sldMk cId="3727107496" sldId="261"/>
            <ac:spMk id="13" creationId="{4DF086A1-43B3-42C1-87B2-A2512772B35F}"/>
          </ac:spMkLst>
        </pc:spChg>
        <pc:spChg chg="add del mod">
          <ac:chgData name="Megan Botes" userId="70568131-745a-489b-b4fe-9e78c579dd6d" providerId="ADAL" clId="{E3DEF142-CC7A-44CA-B5B4-48BABF1A3E75}" dt="2025-10-20T16:41:13.603" v="322"/>
          <ac:spMkLst>
            <pc:docMk/>
            <pc:sldMk cId="3727107496" sldId="261"/>
            <ac:spMk id="14" creationId="{56E58046-01B0-94A4-DDB8-768643AA88EB}"/>
          </ac:spMkLst>
        </pc:spChg>
        <pc:graphicFrameChg chg="mod">
          <ac:chgData name="Megan Botes" userId="70568131-745a-489b-b4fe-9e78c579dd6d" providerId="ADAL" clId="{E3DEF142-CC7A-44CA-B5B4-48BABF1A3E75}" dt="2025-10-20T16:41:37.650" v="326" actId="12100"/>
          <ac:graphicFrameMkLst>
            <pc:docMk/>
            <pc:sldMk cId="3727107496" sldId="261"/>
            <ac:graphicFrameMk id="32" creationId="{AFA6369B-B20F-07C8-8EAB-8323EDC8B483}"/>
          </ac:graphicFrameMkLst>
        </pc:graphicFrameChg>
        <pc:picChg chg="add mod ord">
          <ac:chgData name="Megan Botes" userId="70568131-745a-489b-b4fe-9e78c579dd6d" providerId="ADAL" clId="{E3DEF142-CC7A-44CA-B5B4-48BABF1A3E75}" dt="2025-10-20T16:43:16.804" v="343" actId="14100"/>
          <ac:picMkLst>
            <pc:docMk/>
            <pc:sldMk cId="3727107496" sldId="261"/>
            <ac:picMk id="15" creationId="{B274C6B7-13F5-3C38-20F2-387414B4D5EF}"/>
          </ac:picMkLst>
        </pc:picChg>
      </pc:sldChg>
      <pc:sldChg chg="addSp delSp modSp mod delDesignElem chgLayout">
        <pc:chgData name="Megan Botes" userId="70568131-745a-489b-b4fe-9e78c579dd6d" providerId="ADAL" clId="{E3DEF142-CC7A-44CA-B5B4-48BABF1A3E75}" dt="2025-10-20T17:02:58.461" v="449" actId="20577"/>
        <pc:sldMkLst>
          <pc:docMk/>
          <pc:sldMk cId="1915954716" sldId="262"/>
        </pc:sldMkLst>
        <pc:spChg chg="mod ord">
          <ac:chgData name="Megan Botes" userId="70568131-745a-489b-b4fe-9e78c579dd6d" providerId="ADAL" clId="{E3DEF142-CC7A-44CA-B5B4-48BABF1A3E75}" dt="2025-10-20T17:01:51.932" v="392" actId="26606"/>
          <ac:spMkLst>
            <pc:docMk/>
            <pc:sldMk cId="1915954716" sldId="262"/>
            <ac:spMk id="2" creationId="{5C061B96-E483-AE40-C6D8-C509D5350103}"/>
          </ac:spMkLst>
        </pc:spChg>
        <pc:spChg chg="del">
          <ac:chgData name="Megan Botes" userId="70568131-745a-489b-b4fe-9e78c579dd6d" providerId="ADAL" clId="{E3DEF142-CC7A-44CA-B5B4-48BABF1A3E75}" dt="2025-10-20T16:58:35.658" v="350" actId="700"/>
          <ac:spMkLst>
            <pc:docMk/>
            <pc:sldMk cId="1915954716" sldId="262"/>
            <ac:spMk id="8" creationId="{9EBF13D5-64BB-423E-9E4C-F39114475A0C}"/>
          </ac:spMkLst>
        </pc:spChg>
        <pc:spChg chg="add del mod">
          <ac:chgData name="Megan Botes" userId="70568131-745a-489b-b4fe-9e78c579dd6d" providerId="ADAL" clId="{E3DEF142-CC7A-44CA-B5B4-48BABF1A3E75}" dt="2025-10-20T16:59:42.998" v="358"/>
          <ac:spMkLst>
            <pc:docMk/>
            <pc:sldMk cId="1915954716" sldId="262"/>
            <ac:spMk id="11" creationId="{175A8A30-8A11-3BED-FA9B-648E0171BE3E}"/>
          </ac:spMkLst>
        </pc:spChg>
        <pc:spChg chg="add mod">
          <ac:chgData name="Megan Botes" userId="70568131-745a-489b-b4fe-9e78c579dd6d" providerId="ADAL" clId="{E3DEF142-CC7A-44CA-B5B4-48BABF1A3E75}" dt="2025-10-20T16:59:37.524" v="354"/>
          <ac:spMkLst>
            <pc:docMk/>
            <pc:sldMk cId="1915954716" sldId="262"/>
            <ac:spMk id="12" creationId="{D9337062-EC62-3F3A-7719-C98BD92C2419}"/>
          </ac:spMkLst>
        </pc:spChg>
        <pc:spChg chg="add del mod">
          <ac:chgData name="Megan Botes" userId="70568131-745a-489b-b4fe-9e78c579dd6d" providerId="ADAL" clId="{E3DEF142-CC7A-44CA-B5B4-48BABF1A3E75}" dt="2025-10-20T17:01:11.434" v="387" actId="26606"/>
          <ac:spMkLst>
            <pc:docMk/>
            <pc:sldMk cId="1915954716" sldId="262"/>
            <ac:spMk id="15" creationId="{CEE6ADE6-01EB-F8B0-8514-043E25972EEB}"/>
          </ac:spMkLst>
        </pc:spChg>
        <pc:spChg chg="add del">
          <ac:chgData name="Megan Botes" userId="70568131-745a-489b-b4fe-9e78c579dd6d" providerId="ADAL" clId="{E3DEF142-CC7A-44CA-B5B4-48BABF1A3E75}" dt="2025-10-20T17:01:51.932" v="392" actId="26606"/>
          <ac:spMkLst>
            <pc:docMk/>
            <pc:sldMk cId="1915954716" sldId="262"/>
            <ac:spMk id="21" creationId="{AE2B703B-46F9-481A-A605-82E2A828C4FA}"/>
          </ac:spMkLst>
        </pc:spChg>
        <pc:spChg chg="add del">
          <ac:chgData name="Megan Botes" userId="70568131-745a-489b-b4fe-9e78c579dd6d" providerId="ADAL" clId="{E3DEF142-CC7A-44CA-B5B4-48BABF1A3E75}" dt="2025-10-20T17:01:51.932" v="392" actId="26606"/>
          <ac:spMkLst>
            <pc:docMk/>
            <pc:sldMk cId="1915954716" sldId="262"/>
            <ac:spMk id="23" creationId="{F13BE4D7-0C3D-4906-B230-A1C5B4665CCF}"/>
          </ac:spMkLst>
        </pc:spChg>
        <pc:spChg chg="add">
          <ac:chgData name="Megan Botes" userId="70568131-745a-489b-b4fe-9e78c579dd6d" providerId="ADAL" clId="{E3DEF142-CC7A-44CA-B5B4-48BABF1A3E75}" dt="2025-10-20T17:01:51.932" v="392" actId="26606"/>
          <ac:spMkLst>
            <pc:docMk/>
            <pc:sldMk cId="1915954716" sldId="262"/>
            <ac:spMk id="28" creationId="{21ED5FCA-9564-42B4-9F52-2CCED8ED60CA}"/>
          </ac:spMkLst>
        </pc:spChg>
        <pc:spChg chg="add">
          <ac:chgData name="Megan Botes" userId="70568131-745a-489b-b4fe-9e78c579dd6d" providerId="ADAL" clId="{E3DEF142-CC7A-44CA-B5B4-48BABF1A3E75}" dt="2025-10-20T17:01:51.932" v="392" actId="26606"/>
          <ac:spMkLst>
            <pc:docMk/>
            <pc:sldMk cId="1915954716" sldId="262"/>
            <ac:spMk id="30" creationId="{081E4A58-353D-44AE-B2FC-2A74E2E400F7}"/>
          </ac:spMkLst>
        </pc:spChg>
        <pc:grpChg chg="del">
          <ac:chgData name="Megan Botes" userId="70568131-745a-489b-b4fe-9e78c579dd6d" providerId="ADAL" clId="{E3DEF142-CC7A-44CA-B5B4-48BABF1A3E75}" dt="2025-10-20T16:58:35.658" v="350" actId="700"/>
          <ac:grpSpMkLst>
            <pc:docMk/>
            <pc:sldMk cId="1915954716" sldId="262"/>
            <ac:grpSpMk id="10" creationId="{FEBC7BED-6AA7-4C43-BEE8-A3CB5F8C1E0E}"/>
          </ac:grpSpMkLst>
        </pc:grpChg>
        <pc:grpChg chg="del">
          <ac:chgData name="Megan Botes" userId="70568131-745a-489b-b4fe-9e78c579dd6d" providerId="ADAL" clId="{E3DEF142-CC7A-44CA-B5B4-48BABF1A3E75}" dt="2025-10-20T16:58:35.658" v="350" actId="700"/>
          <ac:grpSpMkLst>
            <pc:docMk/>
            <pc:sldMk cId="1915954716" sldId="262"/>
            <ac:grpSpMk id="14" creationId="{BA19DEE5-2EE5-445A-B461-7D2879B05209}"/>
          </ac:grpSpMkLst>
        </pc:grpChg>
        <pc:grpChg chg="del">
          <ac:chgData name="Megan Botes" userId="70568131-745a-489b-b4fe-9e78c579dd6d" providerId="ADAL" clId="{E3DEF142-CC7A-44CA-B5B4-48BABF1A3E75}" dt="2025-10-20T16:58:35.658" v="350" actId="700"/>
          <ac:grpSpMkLst>
            <pc:docMk/>
            <pc:sldMk cId="1915954716" sldId="262"/>
            <ac:grpSpMk id="18" creationId="{43F5E015-E085-4624-B431-B42414448684}"/>
          </ac:grpSpMkLst>
        </pc:grpChg>
        <pc:graphicFrameChg chg="add mod modGraphic">
          <ac:chgData name="Megan Botes" userId="70568131-745a-489b-b4fe-9e78c579dd6d" providerId="ADAL" clId="{E3DEF142-CC7A-44CA-B5B4-48BABF1A3E75}" dt="2025-10-20T17:02:58.461" v="449" actId="20577"/>
          <ac:graphicFrameMkLst>
            <pc:docMk/>
            <pc:sldMk cId="1915954716" sldId="262"/>
            <ac:graphicFrameMk id="17" creationId="{E58B0BEB-64DA-10A3-5B50-F7DB563AF7AC}"/>
          </ac:graphicFrameMkLst>
        </pc:graphicFrameChg>
        <pc:graphicFrameChg chg="del mod ord">
          <ac:chgData name="Megan Botes" userId="70568131-745a-489b-b4fe-9e78c579dd6d" providerId="ADAL" clId="{E3DEF142-CC7A-44CA-B5B4-48BABF1A3E75}" dt="2025-10-20T16:59:25.328" v="352" actId="478"/>
          <ac:graphicFrameMkLst>
            <pc:docMk/>
            <pc:sldMk cId="1915954716" sldId="262"/>
            <ac:graphicFrameMk id="34" creationId="{004062F3-B1E0-52DB-AFF2-8A5CF1132889}"/>
          </ac:graphicFrameMkLst>
        </pc:graphicFrameChg>
        <pc:picChg chg="mod">
          <ac:chgData name="Megan Botes" userId="70568131-745a-489b-b4fe-9e78c579dd6d" providerId="ADAL" clId="{E3DEF142-CC7A-44CA-B5B4-48BABF1A3E75}" dt="2025-10-20T17:01:17.979" v="388" actId="27614"/>
          <ac:picMkLst>
            <pc:docMk/>
            <pc:sldMk cId="1915954716" sldId="262"/>
            <ac:picMk id="4" creationId="{42FE52B0-4458-0B79-4B05-92DDA7ECBAE8}"/>
          </ac:picMkLst>
        </pc:picChg>
        <pc:picChg chg="add mod ord">
          <ac:chgData name="Megan Botes" userId="70568131-745a-489b-b4fe-9e78c579dd6d" providerId="ADAL" clId="{E3DEF142-CC7A-44CA-B5B4-48BABF1A3E75}" dt="2025-10-20T17:01:51.932" v="392" actId="26606"/>
          <ac:picMkLst>
            <pc:docMk/>
            <pc:sldMk cId="1915954716" sldId="262"/>
            <ac:picMk id="16" creationId="{98FE0475-1662-925F-952E-798F01027385}"/>
          </ac:picMkLst>
        </pc:picChg>
      </pc:sldChg>
      <pc:sldChg chg="modSp">
        <pc:chgData name="Megan Botes" userId="70568131-745a-489b-b4fe-9e78c579dd6d" providerId="ADAL" clId="{E3DEF142-CC7A-44CA-B5B4-48BABF1A3E75}" dt="2025-10-20T17:03:28.451" v="450" actId="207"/>
        <pc:sldMkLst>
          <pc:docMk/>
          <pc:sldMk cId="2515692319" sldId="263"/>
        </pc:sldMkLst>
        <pc:spChg chg="mod">
          <ac:chgData name="Megan Botes" userId="70568131-745a-489b-b4fe-9e78c579dd6d" providerId="ADAL" clId="{E3DEF142-CC7A-44CA-B5B4-48BABF1A3E75}" dt="2025-10-20T17:03:28.451" v="450" actId="207"/>
          <ac:spMkLst>
            <pc:docMk/>
            <pc:sldMk cId="2515692319" sldId="263"/>
            <ac:spMk id="2" creationId="{AC77353A-748B-5864-3117-34E82F74DE07}"/>
          </ac:spMkLst>
        </pc:spChg>
      </pc:sldChg>
      <pc:sldChg chg="new del">
        <pc:chgData name="Megan Botes" userId="70568131-745a-489b-b4fe-9e78c579dd6d" providerId="ADAL" clId="{E3DEF142-CC7A-44CA-B5B4-48BABF1A3E75}" dt="2025-10-20T16:29:00.568" v="193" actId="680"/>
        <pc:sldMkLst>
          <pc:docMk/>
          <pc:sldMk cId="3141639214" sldId="2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0392D-02BA-4330-A30F-85CEDCCD9617}"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D7939781-B7F4-40A5-9513-F8DCCAE9A77D}">
      <dgm:prSet/>
      <dgm:spPr/>
      <dgm:t>
        <a:bodyPr/>
        <a:lstStyle/>
        <a:p>
          <a:r>
            <a:rPr lang="af-ZA" i="0" baseline="0" dirty="0" err="1"/>
            <a:t>Int</a:t>
          </a:r>
          <a:r>
            <a:rPr lang="af-ZA" i="0" u="sng" baseline="0" dirty="0" err="1"/>
            <a:t>ra</a:t>
          </a:r>
          <a:r>
            <a:rPr lang="af-ZA" i="0" baseline="0" dirty="0" err="1"/>
            <a:t>personal</a:t>
          </a:r>
          <a:r>
            <a:rPr lang="af-ZA" i="0" baseline="0" dirty="0"/>
            <a:t> </a:t>
          </a:r>
          <a:r>
            <a:rPr lang="af-ZA" i="0" baseline="0" dirty="0" err="1"/>
            <a:t>conflict</a:t>
          </a:r>
          <a:r>
            <a:rPr lang="af-ZA" dirty="0"/>
            <a:t> </a:t>
          </a:r>
          <a:endParaRPr lang="en-US" dirty="0"/>
        </a:p>
      </dgm:t>
    </dgm:pt>
    <dgm:pt modelId="{A2E6E373-E959-4580-85FA-3213C421B48E}" type="parTrans" cxnId="{3B2EA666-D5A7-4DF2-867A-1278B4B27732}">
      <dgm:prSet/>
      <dgm:spPr/>
      <dgm:t>
        <a:bodyPr/>
        <a:lstStyle/>
        <a:p>
          <a:endParaRPr lang="en-US"/>
        </a:p>
      </dgm:t>
    </dgm:pt>
    <dgm:pt modelId="{96FBFD2A-7B80-493F-9D35-107D423D9FF6}" type="sibTrans" cxnId="{3B2EA666-D5A7-4DF2-867A-1278B4B27732}">
      <dgm:prSet/>
      <dgm:spPr/>
      <dgm:t>
        <a:bodyPr/>
        <a:lstStyle/>
        <a:p>
          <a:endParaRPr lang="en-US"/>
        </a:p>
      </dgm:t>
    </dgm:pt>
    <dgm:pt modelId="{A5A810B5-7195-4B7B-B465-E4D6B4F4D619}">
      <dgm:prSet/>
      <dgm:spPr/>
      <dgm:t>
        <a:bodyPr/>
        <a:lstStyle/>
        <a:p>
          <a:r>
            <a:rPr lang="af-ZA"/>
            <a:t>H</a:t>
          </a:r>
          <a:r>
            <a:rPr lang="af-ZA" i="0" baseline="0"/>
            <a:t>appens inside you when you struggle with an inner decision or choice.</a:t>
          </a:r>
          <a:endParaRPr lang="en-US"/>
        </a:p>
      </dgm:t>
    </dgm:pt>
    <dgm:pt modelId="{D4D8E764-A776-490C-97CA-B99E64B4E62B}" type="parTrans" cxnId="{8FFD0CFD-4909-43EA-8E21-8717B29D58CD}">
      <dgm:prSet/>
      <dgm:spPr/>
      <dgm:t>
        <a:bodyPr/>
        <a:lstStyle/>
        <a:p>
          <a:endParaRPr lang="en-US"/>
        </a:p>
      </dgm:t>
    </dgm:pt>
    <dgm:pt modelId="{20723A38-0D7E-49FD-B147-987F1AAD2F75}" type="sibTrans" cxnId="{8FFD0CFD-4909-43EA-8E21-8717B29D58CD}">
      <dgm:prSet/>
      <dgm:spPr/>
      <dgm:t>
        <a:bodyPr/>
        <a:lstStyle/>
        <a:p>
          <a:endParaRPr lang="en-US"/>
        </a:p>
      </dgm:t>
    </dgm:pt>
    <dgm:pt modelId="{4AE27F50-99A6-43DB-AC61-A2F829958914}">
      <dgm:prSet/>
      <dgm:spPr/>
      <dgm:t>
        <a:bodyPr/>
        <a:lstStyle/>
        <a:p>
          <a:r>
            <a:rPr lang="af-ZA" i="0" baseline="0" dirty="0" err="1"/>
            <a:t>Int</a:t>
          </a:r>
          <a:r>
            <a:rPr lang="af-ZA" i="0" u="sng" baseline="0" dirty="0" err="1"/>
            <a:t>er</a:t>
          </a:r>
          <a:r>
            <a:rPr lang="af-ZA" i="0" baseline="0" dirty="0" err="1"/>
            <a:t>personal</a:t>
          </a:r>
          <a:r>
            <a:rPr lang="af-ZA" i="0" baseline="0" dirty="0"/>
            <a:t> </a:t>
          </a:r>
          <a:r>
            <a:rPr lang="af-ZA" i="0" baseline="0" dirty="0" err="1"/>
            <a:t>conflict</a:t>
          </a:r>
          <a:r>
            <a:rPr lang="af-ZA" dirty="0"/>
            <a:t> </a:t>
          </a:r>
          <a:endParaRPr lang="en-US" dirty="0"/>
        </a:p>
      </dgm:t>
    </dgm:pt>
    <dgm:pt modelId="{29FEA1E2-1FEC-482F-9E44-3858B8EC0BAF}" type="parTrans" cxnId="{D718C4E4-2253-40D1-996F-FA8407A7B216}">
      <dgm:prSet/>
      <dgm:spPr/>
      <dgm:t>
        <a:bodyPr/>
        <a:lstStyle/>
        <a:p>
          <a:endParaRPr lang="en-US"/>
        </a:p>
      </dgm:t>
    </dgm:pt>
    <dgm:pt modelId="{F1A3925A-E445-4C57-95A9-03270085C240}" type="sibTrans" cxnId="{D718C4E4-2253-40D1-996F-FA8407A7B216}">
      <dgm:prSet/>
      <dgm:spPr/>
      <dgm:t>
        <a:bodyPr/>
        <a:lstStyle/>
        <a:p>
          <a:endParaRPr lang="en-US"/>
        </a:p>
      </dgm:t>
    </dgm:pt>
    <dgm:pt modelId="{FFD09C48-CF84-406A-92CA-5CAA6905BA81}">
      <dgm:prSet/>
      <dgm:spPr/>
      <dgm:t>
        <a:bodyPr/>
        <a:lstStyle/>
        <a:p>
          <a:r>
            <a:rPr lang="af-ZA"/>
            <a:t>H</a:t>
          </a:r>
          <a:r>
            <a:rPr lang="af-ZA" i="0" baseline="0"/>
            <a:t>appens between people when their needs, wants, or opinions clash.</a:t>
          </a:r>
          <a:endParaRPr lang="en-US"/>
        </a:p>
      </dgm:t>
    </dgm:pt>
    <dgm:pt modelId="{35264093-AFA9-44B8-B865-E227F74B5361}" type="parTrans" cxnId="{30F29E5C-A43C-4C1A-A041-4C4D7F015902}">
      <dgm:prSet/>
      <dgm:spPr/>
      <dgm:t>
        <a:bodyPr/>
        <a:lstStyle/>
        <a:p>
          <a:endParaRPr lang="en-US"/>
        </a:p>
      </dgm:t>
    </dgm:pt>
    <dgm:pt modelId="{5A968538-A3E1-45DB-9F8B-E0370DFD2EDE}" type="sibTrans" cxnId="{30F29E5C-A43C-4C1A-A041-4C4D7F015902}">
      <dgm:prSet/>
      <dgm:spPr/>
      <dgm:t>
        <a:bodyPr/>
        <a:lstStyle/>
        <a:p>
          <a:endParaRPr lang="en-US"/>
        </a:p>
      </dgm:t>
    </dgm:pt>
    <dgm:pt modelId="{A7B5704D-5B37-4158-8736-965902D8C17A}" type="pres">
      <dgm:prSet presAssocID="{7940392D-02BA-4330-A30F-85CEDCCD9617}" presName="linear" presStyleCnt="0">
        <dgm:presLayoutVars>
          <dgm:dir/>
          <dgm:animLvl val="lvl"/>
          <dgm:resizeHandles val="exact"/>
        </dgm:presLayoutVars>
      </dgm:prSet>
      <dgm:spPr/>
    </dgm:pt>
    <dgm:pt modelId="{87E2C0F6-0DE0-4F06-81B4-7EABF6EDD419}" type="pres">
      <dgm:prSet presAssocID="{D7939781-B7F4-40A5-9513-F8DCCAE9A77D}" presName="parentLin" presStyleCnt="0"/>
      <dgm:spPr/>
    </dgm:pt>
    <dgm:pt modelId="{9298D188-4ACB-4555-8C74-26DA320011CD}" type="pres">
      <dgm:prSet presAssocID="{D7939781-B7F4-40A5-9513-F8DCCAE9A77D}" presName="parentLeftMargin" presStyleLbl="node1" presStyleIdx="0" presStyleCnt="2"/>
      <dgm:spPr/>
    </dgm:pt>
    <dgm:pt modelId="{D26E35FA-ADF8-4FB4-AC6C-0D8250905425}" type="pres">
      <dgm:prSet presAssocID="{D7939781-B7F4-40A5-9513-F8DCCAE9A77D}" presName="parentText" presStyleLbl="node1" presStyleIdx="0" presStyleCnt="2">
        <dgm:presLayoutVars>
          <dgm:chMax val="0"/>
          <dgm:bulletEnabled val="1"/>
        </dgm:presLayoutVars>
      </dgm:prSet>
      <dgm:spPr/>
    </dgm:pt>
    <dgm:pt modelId="{A42BDF8E-A7BA-496A-B95C-93E4F54DEA61}" type="pres">
      <dgm:prSet presAssocID="{D7939781-B7F4-40A5-9513-F8DCCAE9A77D}" presName="negativeSpace" presStyleCnt="0"/>
      <dgm:spPr/>
    </dgm:pt>
    <dgm:pt modelId="{A0FA7272-62A6-4C8E-A855-88FCB8AF2E7B}" type="pres">
      <dgm:prSet presAssocID="{D7939781-B7F4-40A5-9513-F8DCCAE9A77D}" presName="childText" presStyleLbl="conFgAcc1" presStyleIdx="0" presStyleCnt="2">
        <dgm:presLayoutVars>
          <dgm:bulletEnabled val="1"/>
        </dgm:presLayoutVars>
      </dgm:prSet>
      <dgm:spPr/>
    </dgm:pt>
    <dgm:pt modelId="{43639413-CD82-4EBA-B4A9-CBC93BECAFD3}" type="pres">
      <dgm:prSet presAssocID="{96FBFD2A-7B80-493F-9D35-107D423D9FF6}" presName="spaceBetweenRectangles" presStyleCnt="0"/>
      <dgm:spPr/>
    </dgm:pt>
    <dgm:pt modelId="{D6F45401-6A28-47FE-82EC-88AC195CC662}" type="pres">
      <dgm:prSet presAssocID="{4AE27F50-99A6-43DB-AC61-A2F829958914}" presName="parentLin" presStyleCnt="0"/>
      <dgm:spPr/>
    </dgm:pt>
    <dgm:pt modelId="{86060FFE-B4F0-473A-B70F-FFC728F444F0}" type="pres">
      <dgm:prSet presAssocID="{4AE27F50-99A6-43DB-AC61-A2F829958914}" presName="parentLeftMargin" presStyleLbl="node1" presStyleIdx="0" presStyleCnt="2"/>
      <dgm:spPr/>
    </dgm:pt>
    <dgm:pt modelId="{392C8644-2EDE-49F0-84E6-047D19F9C1C1}" type="pres">
      <dgm:prSet presAssocID="{4AE27F50-99A6-43DB-AC61-A2F829958914}" presName="parentText" presStyleLbl="node1" presStyleIdx="1" presStyleCnt="2">
        <dgm:presLayoutVars>
          <dgm:chMax val="0"/>
          <dgm:bulletEnabled val="1"/>
        </dgm:presLayoutVars>
      </dgm:prSet>
      <dgm:spPr/>
    </dgm:pt>
    <dgm:pt modelId="{31F02907-CC5E-4388-9C34-867E0E25F327}" type="pres">
      <dgm:prSet presAssocID="{4AE27F50-99A6-43DB-AC61-A2F829958914}" presName="negativeSpace" presStyleCnt="0"/>
      <dgm:spPr/>
    </dgm:pt>
    <dgm:pt modelId="{42F2A6E4-273C-4549-9A6B-5374531BCA53}" type="pres">
      <dgm:prSet presAssocID="{4AE27F50-99A6-43DB-AC61-A2F829958914}" presName="childText" presStyleLbl="conFgAcc1" presStyleIdx="1" presStyleCnt="2">
        <dgm:presLayoutVars>
          <dgm:bulletEnabled val="1"/>
        </dgm:presLayoutVars>
      </dgm:prSet>
      <dgm:spPr/>
    </dgm:pt>
  </dgm:ptLst>
  <dgm:cxnLst>
    <dgm:cxn modelId="{30760305-5AAD-41FD-B0D5-F97DCB7E4D85}" type="presOf" srcId="{A5A810B5-7195-4B7B-B465-E4D6B4F4D619}" destId="{A0FA7272-62A6-4C8E-A855-88FCB8AF2E7B}" srcOrd="0" destOrd="0" presId="urn:microsoft.com/office/officeart/2005/8/layout/list1"/>
    <dgm:cxn modelId="{AFA9FE19-9CD3-4EDC-AE67-F4C2CF270956}" type="presOf" srcId="{4AE27F50-99A6-43DB-AC61-A2F829958914}" destId="{392C8644-2EDE-49F0-84E6-047D19F9C1C1}" srcOrd="1" destOrd="0" presId="urn:microsoft.com/office/officeart/2005/8/layout/list1"/>
    <dgm:cxn modelId="{30F29E5C-A43C-4C1A-A041-4C4D7F015902}" srcId="{4AE27F50-99A6-43DB-AC61-A2F829958914}" destId="{FFD09C48-CF84-406A-92CA-5CAA6905BA81}" srcOrd="0" destOrd="0" parTransId="{35264093-AFA9-44B8-B865-E227F74B5361}" sibTransId="{5A968538-A3E1-45DB-9F8B-E0370DFD2EDE}"/>
    <dgm:cxn modelId="{3B2EA666-D5A7-4DF2-867A-1278B4B27732}" srcId="{7940392D-02BA-4330-A30F-85CEDCCD9617}" destId="{D7939781-B7F4-40A5-9513-F8DCCAE9A77D}" srcOrd="0" destOrd="0" parTransId="{A2E6E373-E959-4580-85FA-3213C421B48E}" sibTransId="{96FBFD2A-7B80-493F-9D35-107D423D9FF6}"/>
    <dgm:cxn modelId="{3655A852-3112-4DDC-B57A-CD128A22FF38}" type="presOf" srcId="{4AE27F50-99A6-43DB-AC61-A2F829958914}" destId="{86060FFE-B4F0-473A-B70F-FFC728F444F0}" srcOrd="0" destOrd="0" presId="urn:microsoft.com/office/officeart/2005/8/layout/list1"/>
    <dgm:cxn modelId="{F531FD5A-0D33-418A-B34E-9C00E195EB28}" type="presOf" srcId="{FFD09C48-CF84-406A-92CA-5CAA6905BA81}" destId="{42F2A6E4-273C-4549-9A6B-5374531BCA53}" srcOrd="0" destOrd="0" presId="urn:microsoft.com/office/officeart/2005/8/layout/list1"/>
    <dgm:cxn modelId="{4274608B-7FB0-40F3-8B2D-92E676146326}" type="presOf" srcId="{D7939781-B7F4-40A5-9513-F8DCCAE9A77D}" destId="{9298D188-4ACB-4555-8C74-26DA320011CD}" srcOrd="0" destOrd="0" presId="urn:microsoft.com/office/officeart/2005/8/layout/list1"/>
    <dgm:cxn modelId="{A5F3F8C8-47E0-4D59-889C-0DE000F62CB7}" type="presOf" srcId="{7940392D-02BA-4330-A30F-85CEDCCD9617}" destId="{A7B5704D-5B37-4158-8736-965902D8C17A}" srcOrd="0" destOrd="0" presId="urn:microsoft.com/office/officeart/2005/8/layout/list1"/>
    <dgm:cxn modelId="{3BE72CD2-EFF9-4B9B-8D87-957A018C845E}" type="presOf" srcId="{D7939781-B7F4-40A5-9513-F8DCCAE9A77D}" destId="{D26E35FA-ADF8-4FB4-AC6C-0D8250905425}" srcOrd="1" destOrd="0" presId="urn:microsoft.com/office/officeart/2005/8/layout/list1"/>
    <dgm:cxn modelId="{D718C4E4-2253-40D1-996F-FA8407A7B216}" srcId="{7940392D-02BA-4330-A30F-85CEDCCD9617}" destId="{4AE27F50-99A6-43DB-AC61-A2F829958914}" srcOrd="1" destOrd="0" parTransId="{29FEA1E2-1FEC-482F-9E44-3858B8EC0BAF}" sibTransId="{F1A3925A-E445-4C57-95A9-03270085C240}"/>
    <dgm:cxn modelId="{8FFD0CFD-4909-43EA-8E21-8717B29D58CD}" srcId="{D7939781-B7F4-40A5-9513-F8DCCAE9A77D}" destId="{A5A810B5-7195-4B7B-B465-E4D6B4F4D619}" srcOrd="0" destOrd="0" parTransId="{D4D8E764-A776-490C-97CA-B99E64B4E62B}" sibTransId="{20723A38-0D7E-49FD-B147-987F1AAD2F75}"/>
    <dgm:cxn modelId="{86193742-872D-4050-8754-E8290CEAD4D5}" type="presParOf" srcId="{A7B5704D-5B37-4158-8736-965902D8C17A}" destId="{87E2C0F6-0DE0-4F06-81B4-7EABF6EDD419}" srcOrd="0" destOrd="0" presId="urn:microsoft.com/office/officeart/2005/8/layout/list1"/>
    <dgm:cxn modelId="{60D37C4F-4601-4720-BE8D-6FD77CC4A670}" type="presParOf" srcId="{87E2C0F6-0DE0-4F06-81B4-7EABF6EDD419}" destId="{9298D188-4ACB-4555-8C74-26DA320011CD}" srcOrd="0" destOrd="0" presId="urn:microsoft.com/office/officeart/2005/8/layout/list1"/>
    <dgm:cxn modelId="{95CF41C2-0228-404F-A1CB-08DD4B16D13A}" type="presParOf" srcId="{87E2C0F6-0DE0-4F06-81B4-7EABF6EDD419}" destId="{D26E35FA-ADF8-4FB4-AC6C-0D8250905425}" srcOrd="1" destOrd="0" presId="urn:microsoft.com/office/officeart/2005/8/layout/list1"/>
    <dgm:cxn modelId="{9F38708C-2EA4-4AB7-A67D-DADD0CCF2AF4}" type="presParOf" srcId="{A7B5704D-5B37-4158-8736-965902D8C17A}" destId="{A42BDF8E-A7BA-496A-B95C-93E4F54DEA61}" srcOrd="1" destOrd="0" presId="urn:microsoft.com/office/officeart/2005/8/layout/list1"/>
    <dgm:cxn modelId="{A331A705-8340-4EFD-84E1-6574E3C09FD1}" type="presParOf" srcId="{A7B5704D-5B37-4158-8736-965902D8C17A}" destId="{A0FA7272-62A6-4C8E-A855-88FCB8AF2E7B}" srcOrd="2" destOrd="0" presId="urn:microsoft.com/office/officeart/2005/8/layout/list1"/>
    <dgm:cxn modelId="{1A7BDE08-5436-477C-9BCB-1F2B23BD3029}" type="presParOf" srcId="{A7B5704D-5B37-4158-8736-965902D8C17A}" destId="{43639413-CD82-4EBA-B4A9-CBC93BECAFD3}" srcOrd="3" destOrd="0" presId="urn:microsoft.com/office/officeart/2005/8/layout/list1"/>
    <dgm:cxn modelId="{F22A69D4-E078-45FF-9EAD-6DC59683CAC8}" type="presParOf" srcId="{A7B5704D-5B37-4158-8736-965902D8C17A}" destId="{D6F45401-6A28-47FE-82EC-88AC195CC662}" srcOrd="4" destOrd="0" presId="urn:microsoft.com/office/officeart/2005/8/layout/list1"/>
    <dgm:cxn modelId="{078C8827-0A82-42B0-B310-F1B9C99DC031}" type="presParOf" srcId="{D6F45401-6A28-47FE-82EC-88AC195CC662}" destId="{86060FFE-B4F0-473A-B70F-FFC728F444F0}" srcOrd="0" destOrd="0" presId="urn:microsoft.com/office/officeart/2005/8/layout/list1"/>
    <dgm:cxn modelId="{7315560A-2712-4502-A5DB-7636FD7266F8}" type="presParOf" srcId="{D6F45401-6A28-47FE-82EC-88AC195CC662}" destId="{392C8644-2EDE-49F0-84E6-047D19F9C1C1}" srcOrd="1" destOrd="0" presId="urn:microsoft.com/office/officeart/2005/8/layout/list1"/>
    <dgm:cxn modelId="{C2DF16E8-B68D-4A9A-A139-693995A3AA7E}" type="presParOf" srcId="{A7B5704D-5B37-4158-8736-965902D8C17A}" destId="{31F02907-CC5E-4388-9C34-867E0E25F327}" srcOrd="5" destOrd="0" presId="urn:microsoft.com/office/officeart/2005/8/layout/list1"/>
    <dgm:cxn modelId="{809A6FBB-0874-47AA-92A8-0AE202E4710A}" type="presParOf" srcId="{A7B5704D-5B37-4158-8736-965902D8C17A}" destId="{42F2A6E4-273C-4549-9A6B-5374531BCA5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C9DE18-D498-4935-BB0E-A2BB35C30121}" type="doc">
      <dgm:prSet loTypeId="urn:microsoft.com/office/officeart/2005/8/layout/list1" loCatId="list" qsTypeId="urn:microsoft.com/office/officeart/2005/8/quickstyle/simple1" qsCatId="simple" csTypeId="urn:microsoft.com/office/officeart/2005/8/colors/accent5_2" csCatId="accent5"/>
      <dgm:spPr/>
      <dgm:t>
        <a:bodyPr/>
        <a:lstStyle/>
        <a:p>
          <a:endParaRPr lang="en-US"/>
        </a:p>
      </dgm:t>
    </dgm:pt>
    <dgm:pt modelId="{4F9EA8BA-4015-450F-96EA-1D148A98D3C3}">
      <dgm:prSet/>
      <dgm:spPr/>
      <dgm:t>
        <a:bodyPr/>
        <a:lstStyle/>
        <a:p>
          <a:r>
            <a:rPr lang="af-ZA"/>
            <a:t>Understanding Conflict</a:t>
          </a:r>
          <a:endParaRPr lang="en-US"/>
        </a:p>
      </dgm:t>
    </dgm:pt>
    <dgm:pt modelId="{D4F0258B-F943-45C0-A975-949287AF811E}" type="parTrans" cxnId="{F1D302F7-BC99-488F-8414-5C880754FB8D}">
      <dgm:prSet/>
      <dgm:spPr/>
      <dgm:t>
        <a:bodyPr/>
        <a:lstStyle/>
        <a:p>
          <a:endParaRPr lang="en-US"/>
        </a:p>
      </dgm:t>
    </dgm:pt>
    <dgm:pt modelId="{F1B43AC6-3496-4CCB-8A3C-7A51B37D900E}" type="sibTrans" cxnId="{F1D302F7-BC99-488F-8414-5C880754FB8D}">
      <dgm:prSet/>
      <dgm:spPr/>
      <dgm:t>
        <a:bodyPr/>
        <a:lstStyle/>
        <a:p>
          <a:endParaRPr lang="en-US"/>
        </a:p>
      </dgm:t>
    </dgm:pt>
    <dgm:pt modelId="{053A120A-F1DA-41E0-AF35-92BB7D124582}">
      <dgm:prSet/>
      <dgm:spPr/>
      <dgm:t>
        <a:bodyPr/>
        <a:lstStyle/>
        <a:p>
          <a:r>
            <a:rPr lang="en-GB"/>
            <a:t>Sometimes people try to manage stress by lashing out or blaming others, but this is not effective.</a:t>
          </a:r>
          <a:endParaRPr lang="en-US"/>
        </a:p>
      </dgm:t>
    </dgm:pt>
    <dgm:pt modelId="{7EA7E106-5781-4E09-A245-FABDD32C3480}" type="parTrans" cxnId="{70F0162A-06EE-45B6-BC61-5662BFF58F38}">
      <dgm:prSet/>
      <dgm:spPr/>
      <dgm:t>
        <a:bodyPr/>
        <a:lstStyle/>
        <a:p>
          <a:endParaRPr lang="en-US"/>
        </a:p>
      </dgm:t>
    </dgm:pt>
    <dgm:pt modelId="{7C4C113D-A8D2-4857-ABB8-500C21C7C302}" type="sibTrans" cxnId="{70F0162A-06EE-45B6-BC61-5662BFF58F38}">
      <dgm:prSet/>
      <dgm:spPr/>
      <dgm:t>
        <a:bodyPr/>
        <a:lstStyle/>
        <a:p>
          <a:endParaRPr lang="en-US"/>
        </a:p>
      </dgm:t>
    </dgm:pt>
    <dgm:pt modelId="{43833AFF-614D-4515-9FAC-911E9E84C7E1}">
      <dgm:prSet/>
      <dgm:spPr/>
      <dgm:t>
        <a:bodyPr/>
        <a:lstStyle/>
        <a:p>
          <a:r>
            <a:rPr lang="en-GB"/>
            <a:t>Conflict happens when people disagree or have different points of view.</a:t>
          </a:r>
          <a:endParaRPr lang="en-US"/>
        </a:p>
      </dgm:t>
    </dgm:pt>
    <dgm:pt modelId="{17901A05-4C05-4ADE-B9BE-31202C69C517}" type="parTrans" cxnId="{E1C40788-0C13-4B24-9DBF-C0BA3FFAE146}">
      <dgm:prSet/>
      <dgm:spPr/>
      <dgm:t>
        <a:bodyPr/>
        <a:lstStyle/>
        <a:p>
          <a:endParaRPr lang="en-US"/>
        </a:p>
      </dgm:t>
    </dgm:pt>
    <dgm:pt modelId="{69EF2FD9-BD11-4B8B-8FA5-571EA395DFB6}" type="sibTrans" cxnId="{E1C40788-0C13-4B24-9DBF-C0BA3FFAE146}">
      <dgm:prSet/>
      <dgm:spPr/>
      <dgm:t>
        <a:bodyPr/>
        <a:lstStyle/>
        <a:p>
          <a:endParaRPr lang="en-US"/>
        </a:p>
      </dgm:t>
    </dgm:pt>
    <dgm:pt modelId="{46995328-603B-43C6-B998-48D3054C5044}">
      <dgm:prSet/>
      <dgm:spPr/>
      <dgm:t>
        <a:bodyPr/>
        <a:lstStyle/>
        <a:p>
          <a:r>
            <a:rPr lang="en-GB"/>
            <a:t>The image is an example of interpersonal conflict: it happens between people.</a:t>
          </a:r>
          <a:endParaRPr lang="en-US"/>
        </a:p>
      </dgm:t>
    </dgm:pt>
    <dgm:pt modelId="{1077199E-B0C1-4A2D-B7A5-D3409D71A340}" type="parTrans" cxnId="{EA6009F5-0068-4226-9001-A6382F3EF9FD}">
      <dgm:prSet/>
      <dgm:spPr/>
      <dgm:t>
        <a:bodyPr/>
        <a:lstStyle/>
        <a:p>
          <a:endParaRPr lang="en-US"/>
        </a:p>
      </dgm:t>
    </dgm:pt>
    <dgm:pt modelId="{C4AD0A72-E529-4F3E-90E5-3DD80FF24D59}" type="sibTrans" cxnId="{EA6009F5-0068-4226-9001-A6382F3EF9FD}">
      <dgm:prSet/>
      <dgm:spPr/>
      <dgm:t>
        <a:bodyPr/>
        <a:lstStyle/>
        <a:p>
          <a:endParaRPr lang="en-US"/>
        </a:p>
      </dgm:t>
    </dgm:pt>
    <dgm:pt modelId="{50A082C7-DDB3-4387-BFDC-A36F39655870}">
      <dgm:prSet/>
      <dgm:spPr/>
      <dgm:t>
        <a:bodyPr/>
        <a:lstStyle/>
        <a:p>
          <a:r>
            <a:rPr lang="en-GB"/>
            <a:t>Conflict Resolution</a:t>
          </a:r>
          <a:endParaRPr lang="en-US"/>
        </a:p>
      </dgm:t>
    </dgm:pt>
    <dgm:pt modelId="{73741148-AE7A-49F7-88A3-0D015405EBD7}" type="parTrans" cxnId="{18001440-E872-43EB-91EC-C1F7644A496A}">
      <dgm:prSet/>
      <dgm:spPr/>
      <dgm:t>
        <a:bodyPr/>
        <a:lstStyle/>
        <a:p>
          <a:endParaRPr lang="en-US"/>
        </a:p>
      </dgm:t>
    </dgm:pt>
    <dgm:pt modelId="{1399B406-788A-48A5-9770-2CBC29B46510}" type="sibTrans" cxnId="{18001440-E872-43EB-91EC-C1F7644A496A}">
      <dgm:prSet/>
      <dgm:spPr/>
      <dgm:t>
        <a:bodyPr/>
        <a:lstStyle/>
        <a:p>
          <a:endParaRPr lang="en-US"/>
        </a:p>
      </dgm:t>
    </dgm:pt>
    <dgm:pt modelId="{C2A8CE85-2DC0-449C-B1A7-D91FC35001BA}">
      <dgm:prSet/>
      <dgm:spPr/>
      <dgm:t>
        <a:bodyPr/>
        <a:lstStyle/>
        <a:p>
          <a:r>
            <a:rPr lang="en-GB"/>
            <a:t>Conflict resolution = finding a solution or agreement to end the conflict.</a:t>
          </a:r>
          <a:endParaRPr lang="en-US"/>
        </a:p>
      </dgm:t>
    </dgm:pt>
    <dgm:pt modelId="{A8B5CEEE-A060-4C8A-8960-F19892B99929}" type="parTrans" cxnId="{7ABE6ADA-0660-4A0F-A3E0-494073884C83}">
      <dgm:prSet/>
      <dgm:spPr/>
      <dgm:t>
        <a:bodyPr/>
        <a:lstStyle/>
        <a:p>
          <a:endParaRPr lang="en-US"/>
        </a:p>
      </dgm:t>
    </dgm:pt>
    <dgm:pt modelId="{C3941996-E295-499C-A4A0-6257E21624EA}" type="sibTrans" cxnId="{7ABE6ADA-0660-4A0F-A3E0-494073884C83}">
      <dgm:prSet/>
      <dgm:spPr/>
      <dgm:t>
        <a:bodyPr/>
        <a:lstStyle/>
        <a:p>
          <a:endParaRPr lang="en-US"/>
        </a:p>
      </dgm:t>
    </dgm:pt>
    <dgm:pt modelId="{45C0B3F8-EE77-4CBC-90CF-2D4103D40F9A}">
      <dgm:prSet/>
      <dgm:spPr/>
      <dgm:t>
        <a:bodyPr/>
        <a:lstStyle/>
        <a:p>
          <a:r>
            <a:rPr lang="en-GB"/>
            <a:t>The key question is: How do we get there?</a:t>
          </a:r>
          <a:endParaRPr lang="en-US"/>
        </a:p>
      </dgm:t>
    </dgm:pt>
    <dgm:pt modelId="{D1C500A0-58C4-4CAF-A61B-A8E7C0DD796D}" type="parTrans" cxnId="{FE09E691-171A-4FCE-917B-C3D0CE9945BF}">
      <dgm:prSet/>
      <dgm:spPr/>
      <dgm:t>
        <a:bodyPr/>
        <a:lstStyle/>
        <a:p>
          <a:endParaRPr lang="en-US"/>
        </a:p>
      </dgm:t>
    </dgm:pt>
    <dgm:pt modelId="{FC570A92-95A0-4203-9158-6E776D6A102D}" type="sibTrans" cxnId="{FE09E691-171A-4FCE-917B-C3D0CE9945BF}">
      <dgm:prSet/>
      <dgm:spPr/>
      <dgm:t>
        <a:bodyPr/>
        <a:lstStyle/>
        <a:p>
          <a:endParaRPr lang="en-US"/>
        </a:p>
      </dgm:t>
    </dgm:pt>
    <dgm:pt modelId="{9241CC23-FC97-4582-8217-CB0445A7DA31}" type="pres">
      <dgm:prSet presAssocID="{4BC9DE18-D498-4935-BB0E-A2BB35C30121}" presName="linear" presStyleCnt="0">
        <dgm:presLayoutVars>
          <dgm:dir/>
          <dgm:animLvl val="lvl"/>
          <dgm:resizeHandles val="exact"/>
        </dgm:presLayoutVars>
      </dgm:prSet>
      <dgm:spPr/>
    </dgm:pt>
    <dgm:pt modelId="{C4E0EF28-9DCD-488B-800E-1BEF5DA159A5}" type="pres">
      <dgm:prSet presAssocID="{4F9EA8BA-4015-450F-96EA-1D148A98D3C3}" presName="parentLin" presStyleCnt="0"/>
      <dgm:spPr/>
    </dgm:pt>
    <dgm:pt modelId="{3E4DF4F4-94A7-4BD0-AFF0-375389299CD8}" type="pres">
      <dgm:prSet presAssocID="{4F9EA8BA-4015-450F-96EA-1D148A98D3C3}" presName="parentLeftMargin" presStyleLbl="node1" presStyleIdx="0" presStyleCnt="2"/>
      <dgm:spPr/>
    </dgm:pt>
    <dgm:pt modelId="{AC782CD8-4234-4C96-8702-2090CF6C188B}" type="pres">
      <dgm:prSet presAssocID="{4F9EA8BA-4015-450F-96EA-1D148A98D3C3}" presName="parentText" presStyleLbl="node1" presStyleIdx="0" presStyleCnt="2">
        <dgm:presLayoutVars>
          <dgm:chMax val="0"/>
          <dgm:bulletEnabled val="1"/>
        </dgm:presLayoutVars>
      </dgm:prSet>
      <dgm:spPr/>
    </dgm:pt>
    <dgm:pt modelId="{5819C55C-42F4-4E50-897F-AA31D85A0EF6}" type="pres">
      <dgm:prSet presAssocID="{4F9EA8BA-4015-450F-96EA-1D148A98D3C3}" presName="negativeSpace" presStyleCnt="0"/>
      <dgm:spPr/>
    </dgm:pt>
    <dgm:pt modelId="{2169491F-99C1-4785-9DFE-FC833EAB5F67}" type="pres">
      <dgm:prSet presAssocID="{4F9EA8BA-4015-450F-96EA-1D148A98D3C3}" presName="childText" presStyleLbl="conFgAcc1" presStyleIdx="0" presStyleCnt="2">
        <dgm:presLayoutVars>
          <dgm:bulletEnabled val="1"/>
        </dgm:presLayoutVars>
      </dgm:prSet>
      <dgm:spPr/>
    </dgm:pt>
    <dgm:pt modelId="{93CEF7BD-4A60-4E6C-9623-DC3D4FC58F3E}" type="pres">
      <dgm:prSet presAssocID="{F1B43AC6-3496-4CCB-8A3C-7A51B37D900E}" presName="spaceBetweenRectangles" presStyleCnt="0"/>
      <dgm:spPr/>
    </dgm:pt>
    <dgm:pt modelId="{7CC7F175-B8DC-4B24-9338-B551C5186AD9}" type="pres">
      <dgm:prSet presAssocID="{50A082C7-DDB3-4387-BFDC-A36F39655870}" presName="parentLin" presStyleCnt="0"/>
      <dgm:spPr/>
    </dgm:pt>
    <dgm:pt modelId="{417A077D-FF3D-478B-8DB2-7907BF5925A8}" type="pres">
      <dgm:prSet presAssocID="{50A082C7-DDB3-4387-BFDC-A36F39655870}" presName="parentLeftMargin" presStyleLbl="node1" presStyleIdx="0" presStyleCnt="2"/>
      <dgm:spPr/>
    </dgm:pt>
    <dgm:pt modelId="{55E8F406-ACF3-469C-BB67-62822AA2EE93}" type="pres">
      <dgm:prSet presAssocID="{50A082C7-DDB3-4387-BFDC-A36F39655870}" presName="parentText" presStyleLbl="node1" presStyleIdx="1" presStyleCnt="2">
        <dgm:presLayoutVars>
          <dgm:chMax val="0"/>
          <dgm:bulletEnabled val="1"/>
        </dgm:presLayoutVars>
      </dgm:prSet>
      <dgm:spPr/>
    </dgm:pt>
    <dgm:pt modelId="{B6976BD4-46FA-4375-A881-16DE8DCC2AEB}" type="pres">
      <dgm:prSet presAssocID="{50A082C7-DDB3-4387-BFDC-A36F39655870}" presName="negativeSpace" presStyleCnt="0"/>
      <dgm:spPr/>
    </dgm:pt>
    <dgm:pt modelId="{600D33D4-7F2F-4685-8DD1-49B2417B55C0}" type="pres">
      <dgm:prSet presAssocID="{50A082C7-DDB3-4387-BFDC-A36F39655870}" presName="childText" presStyleLbl="conFgAcc1" presStyleIdx="1" presStyleCnt="2">
        <dgm:presLayoutVars>
          <dgm:bulletEnabled val="1"/>
        </dgm:presLayoutVars>
      </dgm:prSet>
      <dgm:spPr/>
    </dgm:pt>
  </dgm:ptLst>
  <dgm:cxnLst>
    <dgm:cxn modelId="{19642D17-8562-4458-86CC-60F66825FAD6}" type="presOf" srcId="{45C0B3F8-EE77-4CBC-90CF-2D4103D40F9A}" destId="{600D33D4-7F2F-4685-8DD1-49B2417B55C0}" srcOrd="0" destOrd="1" presId="urn:microsoft.com/office/officeart/2005/8/layout/list1"/>
    <dgm:cxn modelId="{6B9EDA19-5D1A-4C0A-AF27-BD7EBC0B72D6}" type="presOf" srcId="{50A082C7-DDB3-4387-BFDC-A36F39655870}" destId="{55E8F406-ACF3-469C-BB67-62822AA2EE93}" srcOrd="1" destOrd="0" presId="urn:microsoft.com/office/officeart/2005/8/layout/list1"/>
    <dgm:cxn modelId="{C2803622-1C53-43AE-A36B-4187D82EA485}" type="presOf" srcId="{053A120A-F1DA-41E0-AF35-92BB7D124582}" destId="{2169491F-99C1-4785-9DFE-FC833EAB5F67}" srcOrd="0" destOrd="0" presId="urn:microsoft.com/office/officeart/2005/8/layout/list1"/>
    <dgm:cxn modelId="{70F0162A-06EE-45B6-BC61-5662BFF58F38}" srcId="{4F9EA8BA-4015-450F-96EA-1D148A98D3C3}" destId="{053A120A-F1DA-41E0-AF35-92BB7D124582}" srcOrd="0" destOrd="0" parTransId="{7EA7E106-5781-4E09-A245-FABDD32C3480}" sibTransId="{7C4C113D-A8D2-4857-ABB8-500C21C7C302}"/>
    <dgm:cxn modelId="{18001440-E872-43EB-91EC-C1F7644A496A}" srcId="{4BC9DE18-D498-4935-BB0E-A2BB35C30121}" destId="{50A082C7-DDB3-4387-BFDC-A36F39655870}" srcOrd="1" destOrd="0" parTransId="{73741148-AE7A-49F7-88A3-0D015405EBD7}" sibTransId="{1399B406-788A-48A5-9770-2CBC29B46510}"/>
    <dgm:cxn modelId="{56EAD74D-5612-4A97-8CA6-C8C2D343D1FB}" type="presOf" srcId="{50A082C7-DDB3-4387-BFDC-A36F39655870}" destId="{417A077D-FF3D-478B-8DB2-7907BF5925A8}" srcOrd="0" destOrd="0" presId="urn:microsoft.com/office/officeart/2005/8/layout/list1"/>
    <dgm:cxn modelId="{B3322B52-3439-42CD-B4C8-DEC6BF58E02F}" type="presOf" srcId="{4F9EA8BA-4015-450F-96EA-1D148A98D3C3}" destId="{3E4DF4F4-94A7-4BD0-AFF0-375389299CD8}" srcOrd="0" destOrd="0" presId="urn:microsoft.com/office/officeart/2005/8/layout/list1"/>
    <dgm:cxn modelId="{A3B7F37A-73F8-4F2E-BC15-D513DD0F7B11}" type="presOf" srcId="{4F9EA8BA-4015-450F-96EA-1D148A98D3C3}" destId="{AC782CD8-4234-4C96-8702-2090CF6C188B}" srcOrd="1" destOrd="0" presId="urn:microsoft.com/office/officeart/2005/8/layout/list1"/>
    <dgm:cxn modelId="{E1C40788-0C13-4B24-9DBF-C0BA3FFAE146}" srcId="{4F9EA8BA-4015-450F-96EA-1D148A98D3C3}" destId="{43833AFF-614D-4515-9FAC-911E9E84C7E1}" srcOrd="1" destOrd="0" parTransId="{17901A05-4C05-4ADE-B9BE-31202C69C517}" sibTransId="{69EF2FD9-BD11-4B8B-8FA5-571EA395DFB6}"/>
    <dgm:cxn modelId="{3D0BC18F-EB17-4DE9-9BDA-6C2D9911E349}" type="presOf" srcId="{46995328-603B-43C6-B998-48D3054C5044}" destId="{2169491F-99C1-4785-9DFE-FC833EAB5F67}" srcOrd="0" destOrd="2" presId="urn:microsoft.com/office/officeart/2005/8/layout/list1"/>
    <dgm:cxn modelId="{FE09E691-171A-4FCE-917B-C3D0CE9945BF}" srcId="{50A082C7-DDB3-4387-BFDC-A36F39655870}" destId="{45C0B3F8-EE77-4CBC-90CF-2D4103D40F9A}" srcOrd="1" destOrd="0" parTransId="{D1C500A0-58C4-4CAF-A61B-A8E7C0DD796D}" sibTransId="{FC570A92-95A0-4203-9158-6E776D6A102D}"/>
    <dgm:cxn modelId="{293899D2-A571-4F55-88F4-1CE5E957F308}" type="presOf" srcId="{C2A8CE85-2DC0-449C-B1A7-D91FC35001BA}" destId="{600D33D4-7F2F-4685-8DD1-49B2417B55C0}" srcOrd="0" destOrd="0" presId="urn:microsoft.com/office/officeart/2005/8/layout/list1"/>
    <dgm:cxn modelId="{CA3320D3-ACD0-47A4-9FC8-3D5937386C5A}" type="presOf" srcId="{43833AFF-614D-4515-9FAC-911E9E84C7E1}" destId="{2169491F-99C1-4785-9DFE-FC833EAB5F67}" srcOrd="0" destOrd="1" presId="urn:microsoft.com/office/officeart/2005/8/layout/list1"/>
    <dgm:cxn modelId="{0375D1D9-AC70-4BD7-AAE3-19CB91268437}" type="presOf" srcId="{4BC9DE18-D498-4935-BB0E-A2BB35C30121}" destId="{9241CC23-FC97-4582-8217-CB0445A7DA31}" srcOrd="0" destOrd="0" presId="urn:microsoft.com/office/officeart/2005/8/layout/list1"/>
    <dgm:cxn modelId="{7ABE6ADA-0660-4A0F-A3E0-494073884C83}" srcId="{50A082C7-DDB3-4387-BFDC-A36F39655870}" destId="{C2A8CE85-2DC0-449C-B1A7-D91FC35001BA}" srcOrd="0" destOrd="0" parTransId="{A8B5CEEE-A060-4C8A-8960-F19892B99929}" sibTransId="{C3941996-E295-499C-A4A0-6257E21624EA}"/>
    <dgm:cxn modelId="{EA6009F5-0068-4226-9001-A6382F3EF9FD}" srcId="{4F9EA8BA-4015-450F-96EA-1D148A98D3C3}" destId="{46995328-603B-43C6-B998-48D3054C5044}" srcOrd="2" destOrd="0" parTransId="{1077199E-B0C1-4A2D-B7A5-D3409D71A340}" sibTransId="{C4AD0A72-E529-4F3E-90E5-3DD80FF24D59}"/>
    <dgm:cxn modelId="{F1D302F7-BC99-488F-8414-5C880754FB8D}" srcId="{4BC9DE18-D498-4935-BB0E-A2BB35C30121}" destId="{4F9EA8BA-4015-450F-96EA-1D148A98D3C3}" srcOrd="0" destOrd="0" parTransId="{D4F0258B-F943-45C0-A975-949287AF811E}" sibTransId="{F1B43AC6-3496-4CCB-8A3C-7A51B37D900E}"/>
    <dgm:cxn modelId="{F010C2ED-2F1C-4CDF-8F86-164F44A75BCE}" type="presParOf" srcId="{9241CC23-FC97-4582-8217-CB0445A7DA31}" destId="{C4E0EF28-9DCD-488B-800E-1BEF5DA159A5}" srcOrd="0" destOrd="0" presId="urn:microsoft.com/office/officeart/2005/8/layout/list1"/>
    <dgm:cxn modelId="{B017D1D1-5A33-45D3-B569-DAD7DF4B6BF6}" type="presParOf" srcId="{C4E0EF28-9DCD-488B-800E-1BEF5DA159A5}" destId="{3E4DF4F4-94A7-4BD0-AFF0-375389299CD8}" srcOrd="0" destOrd="0" presId="urn:microsoft.com/office/officeart/2005/8/layout/list1"/>
    <dgm:cxn modelId="{AA11740E-AE2A-439F-BB80-D3EE1CC59501}" type="presParOf" srcId="{C4E0EF28-9DCD-488B-800E-1BEF5DA159A5}" destId="{AC782CD8-4234-4C96-8702-2090CF6C188B}" srcOrd="1" destOrd="0" presId="urn:microsoft.com/office/officeart/2005/8/layout/list1"/>
    <dgm:cxn modelId="{A5DEBEE3-B74E-4D24-989D-5A83E1C398A3}" type="presParOf" srcId="{9241CC23-FC97-4582-8217-CB0445A7DA31}" destId="{5819C55C-42F4-4E50-897F-AA31D85A0EF6}" srcOrd="1" destOrd="0" presId="urn:microsoft.com/office/officeart/2005/8/layout/list1"/>
    <dgm:cxn modelId="{B31DEE71-02C0-4964-B479-1F2D81609581}" type="presParOf" srcId="{9241CC23-FC97-4582-8217-CB0445A7DA31}" destId="{2169491F-99C1-4785-9DFE-FC833EAB5F67}" srcOrd="2" destOrd="0" presId="urn:microsoft.com/office/officeart/2005/8/layout/list1"/>
    <dgm:cxn modelId="{67F51153-1AF7-49B6-A28A-44D3AF26ACC7}" type="presParOf" srcId="{9241CC23-FC97-4582-8217-CB0445A7DA31}" destId="{93CEF7BD-4A60-4E6C-9623-DC3D4FC58F3E}" srcOrd="3" destOrd="0" presId="urn:microsoft.com/office/officeart/2005/8/layout/list1"/>
    <dgm:cxn modelId="{01C88144-FE57-47E4-A40E-E2626BA2BC54}" type="presParOf" srcId="{9241CC23-FC97-4582-8217-CB0445A7DA31}" destId="{7CC7F175-B8DC-4B24-9338-B551C5186AD9}" srcOrd="4" destOrd="0" presId="urn:microsoft.com/office/officeart/2005/8/layout/list1"/>
    <dgm:cxn modelId="{9FE112B5-30BC-492A-881C-76C9EB593C15}" type="presParOf" srcId="{7CC7F175-B8DC-4B24-9338-B551C5186AD9}" destId="{417A077D-FF3D-478B-8DB2-7907BF5925A8}" srcOrd="0" destOrd="0" presId="urn:microsoft.com/office/officeart/2005/8/layout/list1"/>
    <dgm:cxn modelId="{F687D78B-340E-44E1-AC1B-AB52B1963BC8}" type="presParOf" srcId="{7CC7F175-B8DC-4B24-9338-B551C5186AD9}" destId="{55E8F406-ACF3-469C-BB67-62822AA2EE93}" srcOrd="1" destOrd="0" presId="urn:microsoft.com/office/officeart/2005/8/layout/list1"/>
    <dgm:cxn modelId="{159100C6-079E-4108-A4E0-9065F4A0378F}" type="presParOf" srcId="{9241CC23-FC97-4582-8217-CB0445A7DA31}" destId="{B6976BD4-46FA-4375-A881-16DE8DCC2AEB}" srcOrd="5" destOrd="0" presId="urn:microsoft.com/office/officeart/2005/8/layout/list1"/>
    <dgm:cxn modelId="{E43319D5-3D2F-4026-9FBA-89466BEAC8B3}" type="presParOf" srcId="{9241CC23-FC97-4582-8217-CB0445A7DA31}" destId="{600D33D4-7F2F-4685-8DD1-49B2417B55C0}"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962DBD-E343-423F-BBD2-C277DF1D69AB}"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EE365D90-C38F-4CA5-A1A4-623438E7B58A}">
      <dgm:prSet/>
      <dgm:spPr/>
      <dgm:t>
        <a:bodyPr/>
        <a:lstStyle/>
        <a:p>
          <a:r>
            <a:rPr lang="en-GB" b="1"/>
            <a:t>Avoider</a:t>
          </a:r>
          <a:r>
            <a:rPr lang="en-GB"/>
            <a:t> – avoids conflict completely</a:t>
          </a:r>
          <a:endParaRPr lang="en-US"/>
        </a:p>
      </dgm:t>
    </dgm:pt>
    <dgm:pt modelId="{5172A66B-10BA-4C1F-BB4E-4563C120E21C}" type="parTrans" cxnId="{F0DF10AF-D12C-4501-936E-C59E23F393FC}">
      <dgm:prSet/>
      <dgm:spPr/>
      <dgm:t>
        <a:bodyPr/>
        <a:lstStyle/>
        <a:p>
          <a:endParaRPr lang="en-US"/>
        </a:p>
      </dgm:t>
    </dgm:pt>
    <dgm:pt modelId="{70AB66F5-20BF-40EE-A8F9-E1C5B812D255}" type="sibTrans" cxnId="{F0DF10AF-D12C-4501-936E-C59E23F393FC}">
      <dgm:prSet/>
      <dgm:spPr/>
      <dgm:t>
        <a:bodyPr/>
        <a:lstStyle/>
        <a:p>
          <a:endParaRPr lang="en-US"/>
        </a:p>
      </dgm:t>
    </dgm:pt>
    <dgm:pt modelId="{524426FE-96EE-4E1B-AA79-22F403933036}">
      <dgm:prSet/>
      <dgm:spPr/>
      <dgm:t>
        <a:bodyPr/>
        <a:lstStyle/>
        <a:p>
          <a:r>
            <a:rPr lang="en-GB" b="1"/>
            <a:t>Accommodator</a:t>
          </a:r>
          <a:r>
            <a:rPr lang="en-GB"/>
            <a:t> – puts others’ needs first</a:t>
          </a:r>
          <a:endParaRPr lang="en-US"/>
        </a:p>
      </dgm:t>
    </dgm:pt>
    <dgm:pt modelId="{3F1078BD-5ACB-4F12-8046-5432BB7398BE}" type="parTrans" cxnId="{D0FF1B9C-A802-4D4A-9E08-1B06313E7818}">
      <dgm:prSet/>
      <dgm:spPr/>
      <dgm:t>
        <a:bodyPr/>
        <a:lstStyle/>
        <a:p>
          <a:endParaRPr lang="en-US"/>
        </a:p>
      </dgm:t>
    </dgm:pt>
    <dgm:pt modelId="{C6120BBD-FB5A-42DF-952F-253F691CEA32}" type="sibTrans" cxnId="{D0FF1B9C-A802-4D4A-9E08-1B06313E7818}">
      <dgm:prSet/>
      <dgm:spPr/>
      <dgm:t>
        <a:bodyPr/>
        <a:lstStyle/>
        <a:p>
          <a:endParaRPr lang="en-US"/>
        </a:p>
      </dgm:t>
    </dgm:pt>
    <dgm:pt modelId="{BE5AE432-81C9-464A-BBD8-D1892A8D8E34}">
      <dgm:prSet/>
      <dgm:spPr/>
      <dgm:t>
        <a:bodyPr/>
        <a:lstStyle/>
        <a:p>
          <a:r>
            <a:rPr lang="en-GB" b="1"/>
            <a:t>Competitor</a:t>
          </a:r>
          <a:r>
            <a:rPr lang="en-GB"/>
            <a:t> – wants to win the conflict</a:t>
          </a:r>
          <a:endParaRPr lang="en-US"/>
        </a:p>
      </dgm:t>
    </dgm:pt>
    <dgm:pt modelId="{FA5227B3-EC21-411C-8E90-3294576DC4EF}" type="parTrans" cxnId="{CD94BF61-F157-490A-A80C-D05E5C2891DF}">
      <dgm:prSet/>
      <dgm:spPr/>
      <dgm:t>
        <a:bodyPr/>
        <a:lstStyle/>
        <a:p>
          <a:endParaRPr lang="en-US"/>
        </a:p>
      </dgm:t>
    </dgm:pt>
    <dgm:pt modelId="{86558C48-09F8-4A39-BDF8-E26D0CDCEDC1}" type="sibTrans" cxnId="{CD94BF61-F157-490A-A80C-D05E5C2891DF}">
      <dgm:prSet/>
      <dgm:spPr/>
      <dgm:t>
        <a:bodyPr/>
        <a:lstStyle/>
        <a:p>
          <a:endParaRPr lang="en-US"/>
        </a:p>
      </dgm:t>
    </dgm:pt>
    <dgm:pt modelId="{78A3536D-544D-455C-A009-B1F0D0D02872}">
      <dgm:prSet/>
      <dgm:spPr/>
      <dgm:t>
        <a:bodyPr/>
        <a:lstStyle/>
        <a:p>
          <a:r>
            <a:rPr lang="en-GB" b="1"/>
            <a:t>Collaborator </a:t>
          </a:r>
          <a:r>
            <a:rPr lang="en-GB"/>
            <a:t>– works with others to find the best solution</a:t>
          </a:r>
          <a:endParaRPr lang="en-US"/>
        </a:p>
      </dgm:t>
    </dgm:pt>
    <dgm:pt modelId="{2BC0BFFB-ECB7-4B11-BB78-5B1EBBF06AFF}" type="parTrans" cxnId="{91691039-7A5F-4C78-96F1-D3D6C7AE11DD}">
      <dgm:prSet/>
      <dgm:spPr/>
      <dgm:t>
        <a:bodyPr/>
        <a:lstStyle/>
        <a:p>
          <a:endParaRPr lang="en-US"/>
        </a:p>
      </dgm:t>
    </dgm:pt>
    <dgm:pt modelId="{BC428516-1851-4AC4-B76D-3D28BF096274}" type="sibTrans" cxnId="{91691039-7A5F-4C78-96F1-D3D6C7AE11DD}">
      <dgm:prSet/>
      <dgm:spPr/>
      <dgm:t>
        <a:bodyPr/>
        <a:lstStyle/>
        <a:p>
          <a:endParaRPr lang="en-US"/>
        </a:p>
      </dgm:t>
    </dgm:pt>
    <dgm:pt modelId="{900D5F68-5866-4C08-9185-D707C09050CB}">
      <dgm:prSet/>
      <dgm:spPr/>
      <dgm:t>
        <a:bodyPr/>
        <a:lstStyle/>
        <a:p>
          <a:r>
            <a:rPr lang="en-GB" b="1"/>
            <a:t>Compromiser </a:t>
          </a:r>
          <a:r>
            <a:rPr lang="en-GB"/>
            <a:t>– looks for a middle ground</a:t>
          </a:r>
          <a:endParaRPr lang="en-US"/>
        </a:p>
      </dgm:t>
    </dgm:pt>
    <dgm:pt modelId="{9E951B80-FF38-49D3-87C4-4D25C6129BA1}" type="parTrans" cxnId="{EEB63C6B-1FF1-4C8C-8927-0CA913A5CE50}">
      <dgm:prSet/>
      <dgm:spPr/>
      <dgm:t>
        <a:bodyPr/>
        <a:lstStyle/>
        <a:p>
          <a:endParaRPr lang="en-US"/>
        </a:p>
      </dgm:t>
    </dgm:pt>
    <dgm:pt modelId="{BA072E70-7435-47B3-8527-0C69AE867BAF}" type="sibTrans" cxnId="{EEB63C6B-1FF1-4C8C-8927-0CA913A5CE50}">
      <dgm:prSet/>
      <dgm:spPr/>
      <dgm:t>
        <a:bodyPr/>
        <a:lstStyle/>
        <a:p>
          <a:endParaRPr lang="en-US"/>
        </a:p>
      </dgm:t>
    </dgm:pt>
    <dgm:pt modelId="{6A4962F9-DCAD-46C9-889D-995F4BDA65C1}" type="pres">
      <dgm:prSet presAssocID="{5D962DBD-E343-423F-BBD2-C277DF1D69AB}" presName="linear" presStyleCnt="0">
        <dgm:presLayoutVars>
          <dgm:animLvl val="lvl"/>
          <dgm:resizeHandles val="exact"/>
        </dgm:presLayoutVars>
      </dgm:prSet>
      <dgm:spPr/>
    </dgm:pt>
    <dgm:pt modelId="{1AFEAB7E-AE7B-4777-A68A-DE12CC1F30FC}" type="pres">
      <dgm:prSet presAssocID="{EE365D90-C38F-4CA5-A1A4-623438E7B58A}" presName="parentText" presStyleLbl="node1" presStyleIdx="0" presStyleCnt="5">
        <dgm:presLayoutVars>
          <dgm:chMax val="0"/>
          <dgm:bulletEnabled val="1"/>
        </dgm:presLayoutVars>
      </dgm:prSet>
      <dgm:spPr/>
    </dgm:pt>
    <dgm:pt modelId="{3C018943-5278-49E8-BAD1-3FBDE467BEC8}" type="pres">
      <dgm:prSet presAssocID="{70AB66F5-20BF-40EE-A8F9-E1C5B812D255}" presName="spacer" presStyleCnt="0"/>
      <dgm:spPr/>
    </dgm:pt>
    <dgm:pt modelId="{A72D486F-A9AE-4A89-B168-CC7F56497DFF}" type="pres">
      <dgm:prSet presAssocID="{524426FE-96EE-4E1B-AA79-22F403933036}" presName="parentText" presStyleLbl="node1" presStyleIdx="1" presStyleCnt="5">
        <dgm:presLayoutVars>
          <dgm:chMax val="0"/>
          <dgm:bulletEnabled val="1"/>
        </dgm:presLayoutVars>
      </dgm:prSet>
      <dgm:spPr/>
    </dgm:pt>
    <dgm:pt modelId="{0D2134C5-775C-45AF-9F44-224C111339D2}" type="pres">
      <dgm:prSet presAssocID="{C6120BBD-FB5A-42DF-952F-253F691CEA32}" presName="spacer" presStyleCnt="0"/>
      <dgm:spPr/>
    </dgm:pt>
    <dgm:pt modelId="{8D60D2AA-F29B-41AF-BAEF-7769D9B2CCF3}" type="pres">
      <dgm:prSet presAssocID="{BE5AE432-81C9-464A-BBD8-D1892A8D8E34}" presName="parentText" presStyleLbl="node1" presStyleIdx="2" presStyleCnt="5">
        <dgm:presLayoutVars>
          <dgm:chMax val="0"/>
          <dgm:bulletEnabled val="1"/>
        </dgm:presLayoutVars>
      </dgm:prSet>
      <dgm:spPr/>
    </dgm:pt>
    <dgm:pt modelId="{95E99656-3BE1-4592-B691-B206DD7AB6B4}" type="pres">
      <dgm:prSet presAssocID="{86558C48-09F8-4A39-BDF8-E26D0CDCEDC1}" presName="spacer" presStyleCnt="0"/>
      <dgm:spPr/>
    </dgm:pt>
    <dgm:pt modelId="{6666E16C-2F49-4736-822E-DA966DDC7EBC}" type="pres">
      <dgm:prSet presAssocID="{78A3536D-544D-455C-A009-B1F0D0D02872}" presName="parentText" presStyleLbl="node1" presStyleIdx="3" presStyleCnt="5">
        <dgm:presLayoutVars>
          <dgm:chMax val="0"/>
          <dgm:bulletEnabled val="1"/>
        </dgm:presLayoutVars>
      </dgm:prSet>
      <dgm:spPr/>
    </dgm:pt>
    <dgm:pt modelId="{0E4F3E36-2E4B-43A3-BFA4-6A82CF5CBDE9}" type="pres">
      <dgm:prSet presAssocID="{BC428516-1851-4AC4-B76D-3D28BF096274}" presName="spacer" presStyleCnt="0"/>
      <dgm:spPr/>
    </dgm:pt>
    <dgm:pt modelId="{B42E2399-C36E-4BED-A28D-4032EC63E7C5}" type="pres">
      <dgm:prSet presAssocID="{900D5F68-5866-4C08-9185-D707C09050CB}" presName="parentText" presStyleLbl="node1" presStyleIdx="4" presStyleCnt="5">
        <dgm:presLayoutVars>
          <dgm:chMax val="0"/>
          <dgm:bulletEnabled val="1"/>
        </dgm:presLayoutVars>
      </dgm:prSet>
      <dgm:spPr/>
    </dgm:pt>
  </dgm:ptLst>
  <dgm:cxnLst>
    <dgm:cxn modelId="{F218C607-B6BD-4F5A-A8ED-E9F5EF3F2672}" type="presOf" srcId="{524426FE-96EE-4E1B-AA79-22F403933036}" destId="{A72D486F-A9AE-4A89-B168-CC7F56497DFF}" srcOrd="0" destOrd="0" presId="urn:microsoft.com/office/officeart/2005/8/layout/vList2"/>
    <dgm:cxn modelId="{7D1D2627-583A-4BF1-94D3-5C6B42FAE371}" type="presOf" srcId="{5D962DBD-E343-423F-BBD2-C277DF1D69AB}" destId="{6A4962F9-DCAD-46C9-889D-995F4BDA65C1}" srcOrd="0" destOrd="0" presId="urn:microsoft.com/office/officeart/2005/8/layout/vList2"/>
    <dgm:cxn modelId="{91691039-7A5F-4C78-96F1-D3D6C7AE11DD}" srcId="{5D962DBD-E343-423F-BBD2-C277DF1D69AB}" destId="{78A3536D-544D-455C-A009-B1F0D0D02872}" srcOrd="3" destOrd="0" parTransId="{2BC0BFFB-ECB7-4B11-BB78-5B1EBBF06AFF}" sibTransId="{BC428516-1851-4AC4-B76D-3D28BF096274}"/>
    <dgm:cxn modelId="{CD94BF61-F157-490A-A80C-D05E5C2891DF}" srcId="{5D962DBD-E343-423F-BBD2-C277DF1D69AB}" destId="{BE5AE432-81C9-464A-BBD8-D1892A8D8E34}" srcOrd="2" destOrd="0" parTransId="{FA5227B3-EC21-411C-8E90-3294576DC4EF}" sibTransId="{86558C48-09F8-4A39-BDF8-E26D0CDCEDC1}"/>
    <dgm:cxn modelId="{EEB63C6B-1FF1-4C8C-8927-0CA913A5CE50}" srcId="{5D962DBD-E343-423F-BBD2-C277DF1D69AB}" destId="{900D5F68-5866-4C08-9185-D707C09050CB}" srcOrd="4" destOrd="0" parTransId="{9E951B80-FF38-49D3-87C4-4D25C6129BA1}" sibTransId="{BA072E70-7435-47B3-8527-0C69AE867BAF}"/>
    <dgm:cxn modelId="{F9C6257D-A038-43FE-969D-FFE43C68C069}" type="presOf" srcId="{78A3536D-544D-455C-A009-B1F0D0D02872}" destId="{6666E16C-2F49-4736-822E-DA966DDC7EBC}" srcOrd="0" destOrd="0" presId="urn:microsoft.com/office/officeart/2005/8/layout/vList2"/>
    <dgm:cxn modelId="{D0FF1B9C-A802-4D4A-9E08-1B06313E7818}" srcId="{5D962DBD-E343-423F-BBD2-C277DF1D69AB}" destId="{524426FE-96EE-4E1B-AA79-22F403933036}" srcOrd="1" destOrd="0" parTransId="{3F1078BD-5ACB-4F12-8046-5432BB7398BE}" sibTransId="{C6120BBD-FB5A-42DF-952F-253F691CEA32}"/>
    <dgm:cxn modelId="{BC7AA2AA-392D-4A7A-8280-2AAB0F3911AD}" type="presOf" srcId="{EE365D90-C38F-4CA5-A1A4-623438E7B58A}" destId="{1AFEAB7E-AE7B-4777-A68A-DE12CC1F30FC}" srcOrd="0" destOrd="0" presId="urn:microsoft.com/office/officeart/2005/8/layout/vList2"/>
    <dgm:cxn modelId="{F0DF10AF-D12C-4501-936E-C59E23F393FC}" srcId="{5D962DBD-E343-423F-BBD2-C277DF1D69AB}" destId="{EE365D90-C38F-4CA5-A1A4-623438E7B58A}" srcOrd="0" destOrd="0" parTransId="{5172A66B-10BA-4C1F-BB4E-4563C120E21C}" sibTransId="{70AB66F5-20BF-40EE-A8F9-E1C5B812D255}"/>
    <dgm:cxn modelId="{387D9EB0-93DA-4299-8DAB-0A2D4569BB33}" type="presOf" srcId="{900D5F68-5866-4C08-9185-D707C09050CB}" destId="{B42E2399-C36E-4BED-A28D-4032EC63E7C5}" srcOrd="0" destOrd="0" presId="urn:microsoft.com/office/officeart/2005/8/layout/vList2"/>
    <dgm:cxn modelId="{A72647D9-2BA8-47EE-913A-9F4707FA6867}" type="presOf" srcId="{BE5AE432-81C9-464A-BBD8-D1892A8D8E34}" destId="{8D60D2AA-F29B-41AF-BAEF-7769D9B2CCF3}" srcOrd="0" destOrd="0" presId="urn:microsoft.com/office/officeart/2005/8/layout/vList2"/>
    <dgm:cxn modelId="{F0ABCF8C-043A-4E06-A359-AFB7A04B55EC}" type="presParOf" srcId="{6A4962F9-DCAD-46C9-889D-995F4BDA65C1}" destId="{1AFEAB7E-AE7B-4777-A68A-DE12CC1F30FC}" srcOrd="0" destOrd="0" presId="urn:microsoft.com/office/officeart/2005/8/layout/vList2"/>
    <dgm:cxn modelId="{5FD619DE-612C-4007-BD8A-C888415E0191}" type="presParOf" srcId="{6A4962F9-DCAD-46C9-889D-995F4BDA65C1}" destId="{3C018943-5278-49E8-BAD1-3FBDE467BEC8}" srcOrd="1" destOrd="0" presId="urn:microsoft.com/office/officeart/2005/8/layout/vList2"/>
    <dgm:cxn modelId="{AE9A2569-2008-4EB5-8B1D-65BB86587CEC}" type="presParOf" srcId="{6A4962F9-DCAD-46C9-889D-995F4BDA65C1}" destId="{A72D486F-A9AE-4A89-B168-CC7F56497DFF}" srcOrd="2" destOrd="0" presId="urn:microsoft.com/office/officeart/2005/8/layout/vList2"/>
    <dgm:cxn modelId="{996BC5FE-66C8-48EE-A883-E2289EC2E8CC}" type="presParOf" srcId="{6A4962F9-DCAD-46C9-889D-995F4BDA65C1}" destId="{0D2134C5-775C-45AF-9F44-224C111339D2}" srcOrd="3" destOrd="0" presId="urn:microsoft.com/office/officeart/2005/8/layout/vList2"/>
    <dgm:cxn modelId="{F396F2D2-AA19-4878-8DB3-9A58B1612235}" type="presParOf" srcId="{6A4962F9-DCAD-46C9-889D-995F4BDA65C1}" destId="{8D60D2AA-F29B-41AF-BAEF-7769D9B2CCF3}" srcOrd="4" destOrd="0" presId="urn:microsoft.com/office/officeart/2005/8/layout/vList2"/>
    <dgm:cxn modelId="{27B272D7-FDD5-4A2C-A2E6-3C781F68F597}" type="presParOf" srcId="{6A4962F9-DCAD-46C9-889D-995F4BDA65C1}" destId="{95E99656-3BE1-4592-B691-B206DD7AB6B4}" srcOrd="5" destOrd="0" presId="urn:microsoft.com/office/officeart/2005/8/layout/vList2"/>
    <dgm:cxn modelId="{4180E9A7-8427-4A72-8B2C-5B8FFFDD185A}" type="presParOf" srcId="{6A4962F9-DCAD-46C9-889D-995F4BDA65C1}" destId="{6666E16C-2F49-4736-822E-DA966DDC7EBC}" srcOrd="6" destOrd="0" presId="urn:microsoft.com/office/officeart/2005/8/layout/vList2"/>
    <dgm:cxn modelId="{70A96B93-B4DA-4A10-BF21-77742920DB7A}" type="presParOf" srcId="{6A4962F9-DCAD-46C9-889D-995F4BDA65C1}" destId="{0E4F3E36-2E4B-43A3-BFA4-6A82CF5CBDE9}" srcOrd="7" destOrd="0" presId="urn:microsoft.com/office/officeart/2005/8/layout/vList2"/>
    <dgm:cxn modelId="{E144280A-DF19-432D-A7B4-C60645CDE436}" type="presParOf" srcId="{6A4962F9-DCAD-46C9-889D-995F4BDA65C1}" destId="{B42E2399-C36E-4BED-A28D-4032EC63E7C5}"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1DECB6-0B25-457F-A1F6-DCF77BEA046C}"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E59ACAB1-C3CE-4157-AE38-A12F2F60D58C}">
      <dgm:prSet/>
      <dgm:spPr/>
      <dgm:t>
        <a:bodyPr/>
        <a:lstStyle/>
        <a:p>
          <a:r>
            <a:rPr lang="en-US" b="1"/>
            <a:t>R</a:t>
          </a:r>
          <a:r>
            <a:rPr lang="en-US"/>
            <a:t>each out</a:t>
          </a:r>
        </a:p>
      </dgm:t>
    </dgm:pt>
    <dgm:pt modelId="{9DB7BFA1-7C6D-424A-86C0-CFA694F9D73E}" type="parTrans" cxnId="{C4899EB0-AA6F-4BA0-ADBC-08B60D889944}">
      <dgm:prSet/>
      <dgm:spPr/>
      <dgm:t>
        <a:bodyPr/>
        <a:lstStyle/>
        <a:p>
          <a:endParaRPr lang="en-US"/>
        </a:p>
      </dgm:t>
    </dgm:pt>
    <dgm:pt modelId="{914BC1CA-4C4C-483D-9868-5173D97C72EA}" type="sibTrans" cxnId="{C4899EB0-AA6F-4BA0-ADBC-08B60D889944}">
      <dgm:prSet/>
      <dgm:spPr/>
      <dgm:t>
        <a:bodyPr/>
        <a:lstStyle/>
        <a:p>
          <a:endParaRPr lang="en-US"/>
        </a:p>
      </dgm:t>
    </dgm:pt>
    <dgm:pt modelId="{76FDBE5F-3EBE-4D6B-845F-888805876FF2}">
      <dgm:prSet/>
      <dgm:spPr/>
      <dgm:t>
        <a:bodyPr/>
        <a:lstStyle/>
        <a:p>
          <a:r>
            <a:rPr lang="en-US" b="1"/>
            <a:t>E</a:t>
          </a:r>
          <a:r>
            <a:rPr lang="en-US"/>
            <a:t>ngage in conversation</a:t>
          </a:r>
        </a:p>
      </dgm:t>
    </dgm:pt>
    <dgm:pt modelId="{26E457FA-2961-436C-B59E-7902ED49CE1C}" type="parTrans" cxnId="{62EBEE2C-5C3A-4493-BD4E-3142B7EB67EC}">
      <dgm:prSet/>
      <dgm:spPr/>
      <dgm:t>
        <a:bodyPr/>
        <a:lstStyle/>
        <a:p>
          <a:endParaRPr lang="en-US"/>
        </a:p>
      </dgm:t>
    </dgm:pt>
    <dgm:pt modelId="{5D82DE9E-4033-4D66-BE6F-833C6280EBDD}" type="sibTrans" cxnId="{62EBEE2C-5C3A-4493-BD4E-3142B7EB67EC}">
      <dgm:prSet/>
      <dgm:spPr/>
      <dgm:t>
        <a:bodyPr/>
        <a:lstStyle/>
        <a:p>
          <a:endParaRPr lang="en-US"/>
        </a:p>
      </dgm:t>
    </dgm:pt>
    <dgm:pt modelId="{8093F9F3-1D68-4FA1-9D2F-2491C1D5EAC0}">
      <dgm:prSet/>
      <dgm:spPr/>
      <dgm:t>
        <a:bodyPr/>
        <a:lstStyle/>
        <a:p>
          <a:r>
            <a:rPr lang="en-US" b="1"/>
            <a:t>S</a:t>
          </a:r>
          <a:r>
            <a:rPr lang="en-US"/>
            <a:t>eek to solve the problem</a:t>
          </a:r>
        </a:p>
      </dgm:t>
    </dgm:pt>
    <dgm:pt modelId="{7C930968-CD1F-46FC-949C-5C4EAE7655F8}" type="parTrans" cxnId="{BA692C7C-2904-41A3-8A76-6D8CE7EF8E12}">
      <dgm:prSet/>
      <dgm:spPr/>
      <dgm:t>
        <a:bodyPr/>
        <a:lstStyle/>
        <a:p>
          <a:endParaRPr lang="en-US"/>
        </a:p>
      </dgm:t>
    </dgm:pt>
    <dgm:pt modelId="{E9DACF40-0054-4CB6-BFA5-91DE6DC8F865}" type="sibTrans" cxnId="{BA692C7C-2904-41A3-8A76-6D8CE7EF8E12}">
      <dgm:prSet/>
      <dgm:spPr/>
      <dgm:t>
        <a:bodyPr/>
        <a:lstStyle/>
        <a:p>
          <a:endParaRPr lang="en-US"/>
        </a:p>
      </dgm:t>
    </dgm:pt>
    <dgm:pt modelId="{9DDE5B15-45AD-43F8-AADE-B0798EAB0BCB}">
      <dgm:prSet/>
      <dgm:spPr/>
      <dgm:t>
        <a:bodyPr/>
        <a:lstStyle/>
        <a:p>
          <a:r>
            <a:rPr lang="en-US" b="1"/>
            <a:t>O</a:t>
          </a:r>
          <a:r>
            <a:rPr lang="en-US"/>
            <a:t>pen up</a:t>
          </a:r>
        </a:p>
      </dgm:t>
    </dgm:pt>
    <dgm:pt modelId="{77D26C53-071E-4EB2-853D-4C1B7F91C1E5}" type="parTrans" cxnId="{06AF1D15-373C-4FD5-924F-3D1E8E144437}">
      <dgm:prSet/>
      <dgm:spPr/>
      <dgm:t>
        <a:bodyPr/>
        <a:lstStyle/>
        <a:p>
          <a:endParaRPr lang="en-US"/>
        </a:p>
      </dgm:t>
    </dgm:pt>
    <dgm:pt modelId="{5A3428B5-2F69-4A8F-8B5B-96FBBF84F62F}" type="sibTrans" cxnId="{06AF1D15-373C-4FD5-924F-3D1E8E144437}">
      <dgm:prSet/>
      <dgm:spPr/>
      <dgm:t>
        <a:bodyPr/>
        <a:lstStyle/>
        <a:p>
          <a:endParaRPr lang="en-US"/>
        </a:p>
      </dgm:t>
    </dgm:pt>
    <dgm:pt modelId="{C3DC763C-2962-4144-A668-E014EB3A4258}">
      <dgm:prSet/>
      <dgm:spPr/>
      <dgm:t>
        <a:bodyPr/>
        <a:lstStyle/>
        <a:p>
          <a:r>
            <a:rPr lang="en-US" b="1"/>
            <a:t>L</a:t>
          </a:r>
          <a:r>
            <a:rPr lang="en-US"/>
            <a:t>isten intently</a:t>
          </a:r>
        </a:p>
      </dgm:t>
    </dgm:pt>
    <dgm:pt modelId="{1523D781-F276-4AED-A6D1-5DD7FAEAC57D}" type="parTrans" cxnId="{369233B9-2D17-477E-902B-924537DF8F3A}">
      <dgm:prSet/>
      <dgm:spPr/>
      <dgm:t>
        <a:bodyPr/>
        <a:lstStyle/>
        <a:p>
          <a:endParaRPr lang="en-US"/>
        </a:p>
      </dgm:t>
    </dgm:pt>
    <dgm:pt modelId="{CD883253-BF70-454B-8231-59A01CB898E7}" type="sibTrans" cxnId="{369233B9-2D17-477E-902B-924537DF8F3A}">
      <dgm:prSet/>
      <dgm:spPr/>
      <dgm:t>
        <a:bodyPr/>
        <a:lstStyle/>
        <a:p>
          <a:endParaRPr lang="en-US"/>
        </a:p>
      </dgm:t>
    </dgm:pt>
    <dgm:pt modelId="{F51D011C-D212-491E-BFF2-FB82CE7D917E}">
      <dgm:prSet/>
      <dgm:spPr/>
      <dgm:t>
        <a:bodyPr/>
        <a:lstStyle/>
        <a:p>
          <a:r>
            <a:rPr lang="en-US" b="1"/>
            <a:t>V</a:t>
          </a:r>
          <a:r>
            <a:rPr lang="en-US"/>
            <a:t>oice solutions</a:t>
          </a:r>
        </a:p>
      </dgm:t>
    </dgm:pt>
    <dgm:pt modelId="{512F4916-7E56-49D4-973B-358DBD8752A2}" type="parTrans" cxnId="{4E2B4A91-5549-4025-B158-96BF34B1754E}">
      <dgm:prSet/>
      <dgm:spPr/>
      <dgm:t>
        <a:bodyPr/>
        <a:lstStyle/>
        <a:p>
          <a:endParaRPr lang="en-US"/>
        </a:p>
      </dgm:t>
    </dgm:pt>
    <dgm:pt modelId="{8FBB729A-4124-42E9-8E36-DE17EEB2722F}" type="sibTrans" cxnId="{4E2B4A91-5549-4025-B158-96BF34B1754E}">
      <dgm:prSet/>
      <dgm:spPr/>
      <dgm:t>
        <a:bodyPr/>
        <a:lstStyle/>
        <a:p>
          <a:endParaRPr lang="en-US"/>
        </a:p>
      </dgm:t>
    </dgm:pt>
    <dgm:pt modelId="{66940850-284D-418B-8498-E3FD7720EA9C}">
      <dgm:prSet/>
      <dgm:spPr/>
      <dgm:t>
        <a:bodyPr/>
        <a:lstStyle/>
        <a:p>
          <a:r>
            <a:rPr lang="en-US" b="1"/>
            <a:t>E</a:t>
          </a:r>
          <a:r>
            <a:rPr lang="en-US"/>
            <a:t>nd on a good note</a:t>
          </a:r>
        </a:p>
      </dgm:t>
    </dgm:pt>
    <dgm:pt modelId="{5729886E-68BA-469B-B04C-94D35AA60FC4}" type="parTrans" cxnId="{DDB5B60C-86BB-43D5-9D8D-9055E4902772}">
      <dgm:prSet/>
      <dgm:spPr/>
      <dgm:t>
        <a:bodyPr/>
        <a:lstStyle/>
        <a:p>
          <a:endParaRPr lang="en-US"/>
        </a:p>
      </dgm:t>
    </dgm:pt>
    <dgm:pt modelId="{C2FF41B1-1D31-4245-B4EF-A58D034E1595}" type="sibTrans" cxnId="{DDB5B60C-86BB-43D5-9D8D-9055E4902772}">
      <dgm:prSet/>
      <dgm:spPr/>
      <dgm:t>
        <a:bodyPr/>
        <a:lstStyle/>
        <a:p>
          <a:endParaRPr lang="en-US"/>
        </a:p>
      </dgm:t>
    </dgm:pt>
    <dgm:pt modelId="{4BB58890-7C6D-45EF-A34B-94F92C5EC919}" type="pres">
      <dgm:prSet presAssocID="{DC1DECB6-0B25-457F-A1F6-DCF77BEA046C}" presName="linear" presStyleCnt="0">
        <dgm:presLayoutVars>
          <dgm:animLvl val="lvl"/>
          <dgm:resizeHandles val="exact"/>
        </dgm:presLayoutVars>
      </dgm:prSet>
      <dgm:spPr/>
    </dgm:pt>
    <dgm:pt modelId="{8F861830-19EA-48F0-9BE7-AA0D86DC8A9E}" type="pres">
      <dgm:prSet presAssocID="{E59ACAB1-C3CE-4157-AE38-A12F2F60D58C}" presName="parentText" presStyleLbl="node1" presStyleIdx="0" presStyleCnt="7">
        <dgm:presLayoutVars>
          <dgm:chMax val="0"/>
          <dgm:bulletEnabled val="1"/>
        </dgm:presLayoutVars>
      </dgm:prSet>
      <dgm:spPr/>
    </dgm:pt>
    <dgm:pt modelId="{DCF78D4A-2C5B-4723-9E3F-EC4557C02637}" type="pres">
      <dgm:prSet presAssocID="{914BC1CA-4C4C-483D-9868-5173D97C72EA}" presName="spacer" presStyleCnt="0"/>
      <dgm:spPr/>
    </dgm:pt>
    <dgm:pt modelId="{58E792BF-D31C-45DA-99D6-A6D62D85AAF6}" type="pres">
      <dgm:prSet presAssocID="{76FDBE5F-3EBE-4D6B-845F-888805876FF2}" presName="parentText" presStyleLbl="node1" presStyleIdx="1" presStyleCnt="7">
        <dgm:presLayoutVars>
          <dgm:chMax val="0"/>
          <dgm:bulletEnabled val="1"/>
        </dgm:presLayoutVars>
      </dgm:prSet>
      <dgm:spPr/>
    </dgm:pt>
    <dgm:pt modelId="{048B3253-FD01-4AC6-AA02-36C9549E36FE}" type="pres">
      <dgm:prSet presAssocID="{5D82DE9E-4033-4D66-BE6F-833C6280EBDD}" presName="spacer" presStyleCnt="0"/>
      <dgm:spPr/>
    </dgm:pt>
    <dgm:pt modelId="{8C0BAD94-2ADA-4664-9B95-3334D4E6F13D}" type="pres">
      <dgm:prSet presAssocID="{8093F9F3-1D68-4FA1-9D2F-2491C1D5EAC0}" presName="parentText" presStyleLbl="node1" presStyleIdx="2" presStyleCnt="7">
        <dgm:presLayoutVars>
          <dgm:chMax val="0"/>
          <dgm:bulletEnabled val="1"/>
        </dgm:presLayoutVars>
      </dgm:prSet>
      <dgm:spPr/>
    </dgm:pt>
    <dgm:pt modelId="{AA06A4C9-4D11-4B1B-BC51-FEA24A74B1B3}" type="pres">
      <dgm:prSet presAssocID="{E9DACF40-0054-4CB6-BFA5-91DE6DC8F865}" presName="spacer" presStyleCnt="0"/>
      <dgm:spPr/>
    </dgm:pt>
    <dgm:pt modelId="{800FE2D8-801B-4B96-BCF0-402542CB6118}" type="pres">
      <dgm:prSet presAssocID="{9DDE5B15-45AD-43F8-AADE-B0798EAB0BCB}" presName="parentText" presStyleLbl="node1" presStyleIdx="3" presStyleCnt="7">
        <dgm:presLayoutVars>
          <dgm:chMax val="0"/>
          <dgm:bulletEnabled val="1"/>
        </dgm:presLayoutVars>
      </dgm:prSet>
      <dgm:spPr/>
    </dgm:pt>
    <dgm:pt modelId="{DC1CEFED-C3BE-4EAD-A11D-399E7BD3A4B8}" type="pres">
      <dgm:prSet presAssocID="{5A3428B5-2F69-4A8F-8B5B-96FBBF84F62F}" presName="spacer" presStyleCnt="0"/>
      <dgm:spPr/>
    </dgm:pt>
    <dgm:pt modelId="{6688571E-51AE-4028-8699-87BB7118CDAE}" type="pres">
      <dgm:prSet presAssocID="{C3DC763C-2962-4144-A668-E014EB3A4258}" presName="parentText" presStyleLbl="node1" presStyleIdx="4" presStyleCnt="7">
        <dgm:presLayoutVars>
          <dgm:chMax val="0"/>
          <dgm:bulletEnabled val="1"/>
        </dgm:presLayoutVars>
      </dgm:prSet>
      <dgm:spPr/>
    </dgm:pt>
    <dgm:pt modelId="{582C0A4D-2B0B-45AF-9681-F53AECD6DCF3}" type="pres">
      <dgm:prSet presAssocID="{CD883253-BF70-454B-8231-59A01CB898E7}" presName="spacer" presStyleCnt="0"/>
      <dgm:spPr/>
    </dgm:pt>
    <dgm:pt modelId="{15BDF2CF-9CD7-42E0-BA5C-12628070E864}" type="pres">
      <dgm:prSet presAssocID="{F51D011C-D212-491E-BFF2-FB82CE7D917E}" presName="parentText" presStyleLbl="node1" presStyleIdx="5" presStyleCnt="7">
        <dgm:presLayoutVars>
          <dgm:chMax val="0"/>
          <dgm:bulletEnabled val="1"/>
        </dgm:presLayoutVars>
      </dgm:prSet>
      <dgm:spPr/>
    </dgm:pt>
    <dgm:pt modelId="{CFADBFAD-8122-4DE3-B870-DD0ABC349E68}" type="pres">
      <dgm:prSet presAssocID="{8FBB729A-4124-42E9-8E36-DE17EEB2722F}" presName="spacer" presStyleCnt="0"/>
      <dgm:spPr/>
    </dgm:pt>
    <dgm:pt modelId="{171ADBBA-5C28-4A86-BF74-C12CAB867749}" type="pres">
      <dgm:prSet presAssocID="{66940850-284D-418B-8498-E3FD7720EA9C}" presName="parentText" presStyleLbl="node1" presStyleIdx="6" presStyleCnt="7">
        <dgm:presLayoutVars>
          <dgm:chMax val="0"/>
          <dgm:bulletEnabled val="1"/>
        </dgm:presLayoutVars>
      </dgm:prSet>
      <dgm:spPr/>
    </dgm:pt>
  </dgm:ptLst>
  <dgm:cxnLst>
    <dgm:cxn modelId="{DDB5B60C-86BB-43D5-9D8D-9055E4902772}" srcId="{DC1DECB6-0B25-457F-A1F6-DCF77BEA046C}" destId="{66940850-284D-418B-8498-E3FD7720EA9C}" srcOrd="6" destOrd="0" parTransId="{5729886E-68BA-469B-B04C-94D35AA60FC4}" sibTransId="{C2FF41B1-1D31-4245-B4EF-A58D034E1595}"/>
    <dgm:cxn modelId="{06AF1D15-373C-4FD5-924F-3D1E8E144437}" srcId="{DC1DECB6-0B25-457F-A1F6-DCF77BEA046C}" destId="{9DDE5B15-45AD-43F8-AADE-B0798EAB0BCB}" srcOrd="3" destOrd="0" parTransId="{77D26C53-071E-4EB2-853D-4C1B7F91C1E5}" sibTransId="{5A3428B5-2F69-4A8F-8B5B-96FBBF84F62F}"/>
    <dgm:cxn modelId="{62EBEE2C-5C3A-4493-BD4E-3142B7EB67EC}" srcId="{DC1DECB6-0B25-457F-A1F6-DCF77BEA046C}" destId="{76FDBE5F-3EBE-4D6B-845F-888805876FF2}" srcOrd="1" destOrd="0" parTransId="{26E457FA-2961-436C-B59E-7902ED49CE1C}" sibTransId="{5D82DE9E-4033-4D66-BE6F-833C6280EBDD}"/>
    <dgm:cxn modelId="{58B66530-53F6-4111-B3D0-AFEB74163A7C}" type="presOf" srcId="{8093F9F3-1D68-4FA1-9D2F-2491C1D5EAC0}" destId="{8C0BAD94-2ADA-4664-9B95-3334D4E6F13D}" srcOrd="0" destOrd="0" presId="urn:microsoft.com/office/officeart/2005/8/layout/vList2"/>
    <dgm:cxn modelId="{60002665-A33F-4B1A-87DF-D142B4ECD325}" type="presOf" srcId="{76FDBE5F-3EBE-4D6B-845F-888805876FF2}" destId="{58E792BF-D31C-45DA-99D6-A6D62D85AAF6}" srcOrd="0" destOrd="0" presId="urn:microsoft.com/office/officeart/2005/8/layout/vList2"/>
    <dgm:cxn modelId="{990A9A69-F14E-4BD5-8480-8DBB1E041CF6}" type="presOf" srcId="{E59ACAB1-C3CE-4157-AE38-A12F2F60D58C}" destId="{8F861830-19EA-48F0-9BE7-AA0D86DC8A9E}" srcOrd="0" destOrd="0" presId="urn:microsoft.com/office/officeart/2005/8/layout/vList2"/>
    <dgm:cxn modelId="{AD465371-78B7-429D-9096-641D646206E9}" type="presOf" srcId="{DC1DECB6-0B25-457F-A1F6-DCF77BEA046C}" destId="{4BB58890-7C6D-45EF-A34B-94F92C5EC919}" srcOrd="0" destOrd="0" presId="urn:microsoft.com/office/officeart/2005/8/layout/vList2"/>
    <dgm:cxn modelId="{BA692C7C-2904-41A3-8A76-6D8CE7EF8E12}" srcId="{DC1DECB6-0B25-457F-A1F6-DCF77BEA046C}" destId="{8093F9F3-1D68-4FA1-9D2F-2491C1D5EAC0}" srcOrd="2" destOrd="0" parTransId="{7C930968-CD1F-46FC-949C-5C4EAE7655F8}" sibTransId="{E9DACF40-0054-4CB6-BFA5-91DE6DC8F865}"/>
    <dgm:cxn modelId="{958BF57C-1C02-4E3E-A08B-D1659284E36E}" type="presOf" srcId="{F51D011C-D212-491E-BFF2-FB82CE7D917E}" destId="{15BDF2CF-9CD7-42E0-BA5C-12628070E864}" srcOrd="0" destOrd="0" presId="urn:microsoft.com/office/officeart/2005/8/layout/vList2"/>
    <dgm:cxn modelId="{4E2B4A91-5549-4025-B158-96BF34B1754E}" srcId="{DC1DECB6-0B25-457F-A1F6-DCF77BEA046C}" destId="{F51D011C-D212-491E-BFF2-FB82CE7D917E}" srcOrd="5" destOrd="0" parTransId="{512F4916-7E56-49D4-973B-358DBD8752A2}" sibTransId="{8FBB729A-4124-42E9-8E36-DE17EEB2722F}"/>
    <dgm:cxn modelId="{6140B2A3-5289-45DA-ABCA-4E9F46A84C82}" type="presOf" srcId="{C3DC763C-2962-4144-A668-E014EB3A4258}" destId="{6688571E-51AE-4028-8699-87BB7118CDAE}" srcOrd="0" destOrd="0" presId="urn:microsoft.com/office/officeart/2005/8/layout/vList2"/>
    <dgm:cxn modelId="{C4899EB0-AA6F-4BA0-ADBC-08B60D889944}" srcId="{DC1DECB6-0B25-457F-A1F6-DCF77BEA046C}" destId="{E59ACAB1-C3CE-4157-AE38-A12F2F60D58C}" srcOrd="0" destOrd="0" parTransId="{9DB7BFA1-7C6D-424A-86C0-CFA694F9D73E}" sibTransId="{914BC1CA-4C4C-483D-9868-5173D97C72EA}"/>
    <dgm:cxn modelId="{369233B9-2D17-477E-902B-924537DF8F3A}" srcId="{DC1DECB6-0B25-457F-A1F6-DCF77BEA046C}" destId="{C3DC763C-2962-4144-A668-E014EB3A4258}" srcOrd="4" destOrd="0" parTransId="{1523D781-F276-4AED-A6D1-5DD7FAEAC57D}" sibTransId="{CD883253-BF70-454B-8231-59A01CB898E7}"/>
    <dgm:cxn modelId="{D4885CD3-B903-4721-9FD6-CA3BC5F29FF7}" type="presOf" srcId="{9DDE5B15-45AD-43F8-AADE-B0798EAB0BCB}" destId="{800FE2D8-801B-4B96-BCF0-402542CB6118}" srcOrd="0" destOrd="0" presId="urn:microsoft.com/office/officeart/2005/8/layout/vList2"/>
    <dgm:cxn modelId="{078AFFE7-A0DE-4EE5-A30D-371F4C5233F7}" type="presOf" srcId="{66940850-284D-418B-8498-E3FD7720EA9C}" destId="{171ADBBA-5C28-4A86-BF74-C12CAB867749}" srcOrd="0" destOrd="0" presId="urn:microsoft.com/office/officeart/2005/8/layout/vList2"/>
    <dgm:cxn modelId="{50AFA0F9-22CF-4498-9FEC-2E55B44F09E9}" type="presParOf" srcId="{4BB58890-7C6D-45EF-A34B-94F92C5EC919}" destId="{8F861830-19EA-48F0-9BE7-AA0D86DC8A9E}" srcOrd="0" destOrd="0" presId="urn:microsoft.com/office/officeart/2005/8/layout/vList2"/>
    <dgm:cxn modelId="{EE02B075-6260-4A1B-B72F-613962E272E1}" type="presParOf" srcId="{4BB58890-7C6D-45EF-A34B-94F92C5EC919}" destId="{DCF78D4A-2C5B-4723-9E3F-EC4557C02637}" srcOrd="1" destOrd="0" presId="urn:microsoft.com/office/officeart/2005/8/layout/vList2"/>
    <dgm:cxn modelId="{5ABDC680-77B7-4E3D-A69F-7358F5115EAB}" type="presParOf" srcId="{4BB58890-7C6D-45EF-A34B-94F92C5EC919}" destId="{58E792BF-D31C-45DA-99D6-A6D62D85AAF6}" srcOrd="2" destOrd="0" presId="urn:microsoft.com/office/officeart/2005/8/layout/vList2"/>
    <dgm:cxn modelId="{20268456-AF92-4631-903B-3CD0F13FE57E}" type="presParOf" srcId="{4BB58890-7C6D-45EF-A34B-94F92C5EC919}" destId="{048B3253-FD01-4AC6-AA02-36C9549E36FE}" srcOrd="3" destOrd="0" presId="urn:microsoft.com/office/officeart/2005/8/layout/vList2"/>
    <dgm:cxn modelId="{84D22D8B-322C-4EE8-BD66-7050DE76BFE6}" type="presParOf" srcId="{4BB58890-7C6D-45EF-A34B-94F92C5EC919}" destId="{8C0BAD94-2ADA-4664-9B95-3334D4E6F13D}" srcOrd="4" destOrd="0" presId="urn:microsoft.com/office/officeart/2005/8/layout/vList2"/>
    <dgm:cxn modelId="{88916043-FF39-4432-AFC1-63B6D20A3CD9}" type="presParOf" srcId="{4BB58890-7C6D-45EF-A34B-94F92C5EC919}" destId="{AA06A4C9-4D11-4B1B-BC51-FEA24A74B1B3}" srcOrd="5" destOrd="0" presId="urn:microsoft.com/office/officeart/2005/8/layout/vList2"/>
    <dgm:cxn modelId="{395070BB-365A-454B-A82B-7F58B649AFF5}" type="presParOf" srcId="{4BB58890-7C6D-45EF-A34B-94F92C5EC919}" destId="{800FE2D8-801B-4B96-BCF0-402542CB6118}" srcOrd="6" destOrd="0" presId="urn:microsoft.com/office/officeart/2005/8/layout/vList2"/>
    <dgm:cxn modelId="{76B28CA3-BDBB-4EF0-B021-58EE44933F8A}" type="presParOf" srcId="{4BB58890-7C6D-45EF-A34B-94F92C5EC919}" destId="{DC1CEFED-C3BE-4EAD-A11D-399E7BD3A4B8}" srcOrd="7" destOrd="0" presId="urn:microsoft.com/office/officeart/2005/8/layout/vList2"/>
    <dgm:cxn modelId="{162DF6AE-2049-4094-BB7B-EEC99B2B7F66}" type="presParOf" srcId="{4BB58890-7C6D-45EF-A34B-94F92C5EC919}" destId="{6688571E-51AE-4028-8699-87BB7118CDAE}" srcOrd="8" destOrd="0" presId="urn:microsoft.com/office/officeart/2005/8/layout/vList2"/>
    <dgm:cxn modelId="{9742B308-8723-49B4-8288-59F99FFD0AF1}" type="presParOf" srcId="{4BB58890-7C6D-45EF-A34B-94F92C5EC919}" destId="{582C0A4D-2B0B-45AF-9681-F53AECD6DCF3}" srcOrd="9" destOrd="0" presId="urn:microsoft.com/office/officeart/2005/8/layout/vList2"/>
    <dgm:cxn modelId="{F7884FC2-38EB-4F20-AAE9-63F703FFBAB0}" type="presParOf" srcId="{4BB58890-7C6D-45EF-A34B-94F92C5EC919}" destId="{15BDF2CF-9CD7-42E0-BA5C-12628070E864}" srcOrd="10" destOrd="0" presId="urn:microsoft.com/office/officeart/2005/8/layout/vList2"/>
    <dgm:cxn modelId="{2B4B9B60-B5EC-47DE-BB2C-8F43214444EB}" type="presParOf" srcId="{4BB58890-7C6D-45EF-A34B-94F92C5EC919}" destId="{CFADBFAD-8122-4DE3-B870-DD0ABC349E68}" srcOrd="11" destOrd="0" presId="urn:microsoft.com/office/officeart/2005/8/layout/vList2"/>
    <dgm:cxn modelId="{F7609715-67A1-4200-87D1-4274D8B7266E}" type="presParOf" srcId="{4BB58890-7C6D-45EF-A34B-94F92C5EC919}" destId="{171ADBBA-5C28-4A86-BF74-C12CAB867749}"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F9AF28-2A34-427D-AD45-1711CF72D1CE}"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n-US"/>
        </a:p>
      </dgm:t>
    </dgm:pt>
    <dgm:pt modelId="{6477B386-80C6-466E-8871-7F4DCCBAE209}">
      <dgm:prSet/>
      <dgm:spPr/>
      <dgm:t>
        <a:bodyPr/>
        <a:lstStyle/>
        <a:p>
          <a:r>
            <a:rPr lang="en-US" dirty="0"/>
            <a:t>Be assertive</a:t>
          </a:r>
        </a:p>
      </dgm:t>
    </dgm:pt>
    <dgm:pt modelId="{6CB16BB8-9931-4E14-919E-11432F56B098}" type="parTrans" cxnId="{FB24ECC0-437D-4C87-9B37-E5C7481A90D5}">
      <dgm:prSet/>
      <dgm:spPr/>
      <dgm:t>
        <a:bodyPr/>
        <a:lstStyle/>
        <a:p>
          <a:endParaRPr lang="en-US"/>
        </a:p>
      </dgm:t>
    </dgm:pt>
    <dgm:pt modelId="{CE7FF24D-F941-4274-9B26-2498FF10EE21}" type="sibTrans" cxnId="{FB24ECC0-437D-4C87-9B37-E5C7481A90D5}">
      <dgm:prSet/>
      <dgm:spPr/>
      <dgm:t>
        <a:bodyPr/>
        <a:lstStyle/>
        <a:p>
          <a:endParaRPr lang="en-US"/>
        </a:p>
      </dgm:t>
    </dgm:pt>
    <dgm:pt modelId="{5565F3FA-87CC-492A-A154-BB567840E96A}">
      <dgm:prSet/>
      <dgm:spPr/>
      <dgm:t>
        <a:bodyPr/>
        <a:lstStyle/>
        <a:p>
          <a:r>
            <a:rPr lang="en-US" dirty="0"/>
            <a:t>Speak clearly, confidently, firmly, and respectfully without shouting or insulting.</a:t>
          </a:r>
        </a:p>
      </dgm:t>
    </dgm:pt>
    <dgm:pt modelId="{F7D5592A-A9BF-485C-9CDD-BA9C6C060BE7}" type="parTrans" cxnId="{8A33A463-5EC4-4119-982A-96DA9FB2EB71}">
      <dgm:prSet/>
      <dgm:spPr/>
      <dgm:t>
        <a:bodyPr/>
        <a:lstStyle/>
        <a:p>
          <a:endParaRPr lang="en-US"/>
        </a:p>
      </dgm:t>
    </dgm:pt>
    <dgm:pt modelId="{1D71D73D-6908-4B85-A927-93B1DD59BE1D}" type="sibTrans" cxnId="{8A33A463-5EC4-4119-982A-96DA9FB2EB71}">
      <dgm:prSet/>
      <dgm:spPr/>
      <dgm:t>
        <a:bodyPr/>
        <a:lstStyle/>
        <a:p>
          <a:endParaRPr lang="en-US"/>
        </a:p>
      </dgm:t>
    </dgm:pt>
    <dgm:pt modelId="{144AD84C-1098-4FE1-8137-CE0A083104B2}">
      <dgm:prSet/>
      <dgm:spPr/>
      <dgm:t>
        <a:bodyPr/>
        <a:lstStyle/>
        <a:p>
          <a:r>
            <a:rPr lang="en-US"/>
            <a:t>Listen</a:t>
          </a:r>
        </a:p>
      </dgm:t>
    </dgm:pt>
    <dgm:pt modelId="{96BC3E0D-6B27-413B-A604-F7E8A76CB75D}" type="parTrans" cxnId="{0C9EBE8B-77CB-49B5-B596-14563641DDE8}">
      <dgm:prSet/>
      <dgm:spPr/>
      <dgm:t>
        <a:bodyPr/>
        <a:lstStyle/>
        <a:p>
          <a:endParaRPr lang="en-US"/>
        </a:p>
      </dgm:t>
    </dgm:pt>
    <dgm:pt modelId="{AC81107D-0A7F-4F26-9A68-04166743BCC7}" type="sibTrans" cxnId="{0C9EBE8B-77CB-49B5-B596-14563641DDE8}">
      <dgm:prSet/>
      <dgm:spPr/>
      <dgm:t>
        <a:bodyPr/>
        <a:lstStyle/>
        <a:p>
          <a:endParaRPr lang="en-US"/>
        </a:p>
      </dgm:t>
    </dgm:pt>
    <dgm:pt modelId="{319F040D-147B-497B-AD65-032C6DD5EEF5}">
      <dgm:prSet/>
      <dgm:spPr/>
      <dgm:t>
        <a:bodyPr/>
        <a:lstStyle/>
        <a:p>
          <a:r>
            <a:rPr lang="en-US" dirty="0"/>
            <a:t>Hear the other person’s point of view and try to understand their feelings.</a:t>
          </a:r>
        </a:p>
      </dgm:t>
    </dgm:pt>
    <dgm:pt modelId="{649CA698-4CE8-40FE-865D-6F07E4C9AEF5}" type="parTrans" cxnId="{A7B393B4-1500-4275-939B-97EE5C62BF2B}">
      <dgm:prSet/>
      <dgm:spPr/>
      <dgm:t>
        <a:bodyPr/>
        <a:lstStyle/>
        <a:p>
          <a:endParaRPr lang="en-US"/>
        </a:p>
      </dgm:t>
    </dgm:pt>
    <dgm:pt modelId="{FDD5199F-9764-4C97-AEC4-13F7B3584B55}" type="sibTrans" cxnId="{A7B393B4-1500-4275-939B-97EE5C62BF2B}">
      <dgm:prSet/>
      <dgm:spPr/>
      <dgm:t>
        <a:bodyPr/>
        <a:lstStyle/>
        <a:p>
          <a:endParaRPr lang="en-US"/>
        </a:p>
      </dgm:t>
    </dgm:pt>
    <dgm:pt modelId="{0BC424D0-754E-4B8F-8AA7-4919D9685715}">
      <dgm:prSet/>
      <dgm:spPr/>
      <dgm:t>
        <a:bodyPr/>
        <a:lstStyle/>
        <a:p>
          <a:r>
            <a:rPr lang="en-US" dirty="0"/>
            <a:t>Use “I” statements</a:t>
          </a:r>
        </a:p>
      </dgm:t>
    </dgm:pt>
    <dgm:pt modelId="{01339363-E870-4807-828B-80F8F16F5BD2}" type="parTrans" cxnId="{70024308-4D41-4CAE-B283-EDEA1086D62F}">
      <dgm:prSet/>
      <dgm:spPr/>
      <dgm:t>
        <a:bodyPr/>
        <a:lstStyle/>
        <a:p>
          <a:endParaRPr lang="en-US"/>
        </a:p>
      </dgm:t>
    </dgm:pt>
    <dgm:pt modelId="{8C769FBA-7019-414F-944E-B41830B0C5A0}" type="sibTrans" cxnId="{70024308-4D41-4CAE-B283-EDEA1086D62F}">
      <dgm:prSet/>
      <dgm:spPr/>
      <dgm:t>
        <a:bodyPr/>
        <a:lstStyle/>
        <a:p>
          <a:endParaRPr lang="en-US"/>
        </a:p>
      </dgm:t>
    </dgm:pt>
    <dgm:pt modelId="{114661E8-21BB-43E7-B20B-EAB5EFB1DADC}">
      <dgm:prSet/>
      <dgm:spPr/>
      <dgm:t>
        <a:bodyPr/>
        <a:lstStyle/>
        <a:p>
          <a:r>
            <a:rPr lang="en-US" dirty="0"/>
            <a:t>Focus on your feelings instead of blaming.</a:t>
          </a:r>
        </a:p>
      </dgm:t>
    </dgm:pt>
    <dgm:pt modelId="{0C9F42D4-2828-4045-B997-645E94719A6C}" type="parTrans" cxnId="{AA4AE19B-ADB3-4660-A426-B155756AD72E}">
      <dgm:prSet/>
      <dgm:spPr/>
      <dgm:t>
        <a:bodyPr/>
        <a:lstStyle/>
        <a:p>
          <a:endParaRPr lang="en-US"/>
        </a:p>
      </dgm:t>
    </dgm:pt>
    <dgm:pt modelId="{88FFB9E6-77AE-4DD0-93DC-F5FEDE1B0032}" type="sibTrans" cxnId="{AA4AE19B-ADB3-4660-A426-B155756AD72E}">
      <dgm:prSet/>
      <dgm:spPr/>
      <dgm:t>
        <a:bodyPr/>
        <a:lstStyle/>
        <a:p>
          <a:endParaRPr lang="en-US"/>
        </a:p>
      </dgm:t>
    </dgm:pt>
    <dgm:pt modelId="{0F392638-88AA-4B4A-9510-C1AC73039BC0}">
      <dgm:prSet/>
      <dgm:spPr/>
      <dgm:t>
        <a:bodyPr/>
        <a:lstStyle/>
        <a:p>
          <a:r>
            <a:rPr lang="en-US"/>
            <a:t>Correct: “I felt embarrassed when you arrived late.”</a:t>
          </a:r>
        </a:p>
      </dgm:t>
    </dgm:pt>
    <dgm:pt modelId="{D72F0AEB-E69A-45C0-8B7C-01C60FD83E4E}" type="parTrans" cxnId="{0DDB3CCF-636C-46D0-887B-BDFE306C0CC9}">
      <dgm:prSet/>
      <dgm:spPr/>
      <dgm:t>
        <a:bodyPr/>
        <a:lstStyle/>
        <a:p>
          <a:endParaRPr lang="en-US"/>
        </a:p>
      </dgm:t>
    </dgm:pt>
    <dgm:pt modelId="{E952AA62-8217-42E5-A925-511804105467}" type="sibTrans" cxnId="{0DDB3CCF-636C-46D0-887B-BDFE306C0CC9}">
      <dgm:prSet/>
      <dgm:spPr/>
      <dgm:t>
        <a:bodyPr/>
        <a:lstStyle/>
        <a:p>
          <a:endParaRPr lang="en-US"/>
        </a:p>
      </dgm:t>
    </dgm:pt>
    <dgm:pt modelId="{4480A54A-5469-4E40-AF48-C501F0715901}">
      <dgm:prSet/>
      <dgm:spPr/>
      <dgm:t>
        <a:bodyPr/>
        <a:lstStyle/>
        <a:p>
          <a:r>
            <a:rPr lang="en-US"/>
            <a:t>Wrong: “You’re never on time and always embarrass me!”</a:t>
          </a:r>
        </a:p>
      </dgm:t>
    </dgm:pt>
    <dgm:pt modelId="{6E283A12-FE08-4992-BC4A-776E1AC25D3B}" type="parTrans" cxnId="{A8E38654-AAE8-48CE-B33B-7948F32594CA}">
      <dgm:prSet/>
      <dgm:spPr/>
      <dgm:t>
        <a:bodyPr/>
        <a:lstStyle/>
        <a:p>
          <a:endParaRPr lang="en-US"/>
        </a:p>
      </dgm:t>
    </dgm:pt>
    <dgm:pt modelId="{846A0656-FC1C-4479-A51B-61B847A490F6}" type="sibTrans" cxnId="{A8E38654-AAE8-48CE-B33B-7948F32594CA}">
      <dgm:prSet/>
      <dgm:spPr/>
      <dgm:t>
        <a:bodyPr/>
        <a:lstStyle/>
        <a:p>
          <a:endParaRPr lang="en-US"/>
        </a:p>
      </dgm:t>
    </dgm:pt>
    <dgm:pt modelId="{2DD5389E-5293-452F-93E6-45F69A88116A}">
      <dgm:prSet/>
      <dgm:spPr/>
      <dgm:t>
        <a:bodyPr/>
        <a:lstStyle/>
        <a:p>
          <a:r>
            <a:rPr lang="en-US" dirty="0"/>
            <a:t>Practice self-control</a:t>
          </a:r>
        </a:p>
      </dgm:t>
    </dgm:pt>
    <dgm:pt modelId="{96EC6176-147B-49F7-8819-BCBCEB914BB2}" type="parTrans" cxnId="{650DB6E1-7E8A-4E8F-89D0-E698ED21993C}">
      <dgm:prSet/>
      <dgm:spPr/>
      <dgm:t>
        <a:bodyPr/>
        <a:lstStyle/>
        <a:p>
          <a:endParaRPr lang="en-US"/>
        </a:p>
      </dgm:t>
    </dgm:pt>
    <dgm:pt modelId="{B4743494-D0F5-4690-83FA-BF8C5489259A}" type="sibTrans" cxnId="{650DB6E1-7E8A-4E8F-89D0-E698ED21993C}">
      <dgm:prSet/>
      <dgm:spPr/>
      <dgm:t>
        <a:bodyPr/>
        <a:lstStyle/>
        <a:p>
          <a:endParaRPr lang="en-US"/>
        </a:p>
      </dgm:t>
    </dgm:pt>
    <dgm:pt modelId="{7A725422-108B-47F3-A921-3CF54A028ACD}">
      <dgm:prSet/>
      <dgm:spPr/>
      <dgm:t>
        <a:bodyPr/>
        <a:lstStyle/>
        <a:p>
          <a:r>
            <a:rPr lang="en-US" dirty="0"/>
            <a:t>Stay calm and manage your emotions.</a:t>
          </a:r>
        </a:p>
      </dgm:t>
    </dgm:pt>
    <dgm:pt modelId="{EB7CE9D9-35BB-4DBD-A86F-2910526A2C4F}" type="parTrans" cxnId="{D2D804A3-5741-4927-9C69-D5D48D4B703E}">
      <dgm:prSet/>
      <dgm:spPr/>
      <dgm:t>
        <a:bodyPr/>
        <a:lstStyle/>
        <a:p>
          <a:endParaRPr lang="en-US"/>
        </a:p>
      </dgm:t>
    </dgm:pt>
    <dgm:pt modelId="{EE4D730E-C48B-4032-BF14-13DE553FBABF}" type="sibTrans" cxnId="{D2D804A3-5741-4927-9C69-D5D48D4B703E}">
      <dgm:prSet/>
      <dgm:spPr/>
      <dgm:t>
        <a:bodyPr/>
        <a:lstStyle/>
        <a:p>
          <a:endParaRPr lang="en-US"/>
        </a:p>
      </dgm:t>
    </dgm:pt>
    <dgm:pt modelId="{117438EC-67EA-4E2B-86B0-D2AB6F0FF0EA}">
      <dgm:prSet/>
      <dgm:spPr/>
      <dgm:t>
        <a:bodyPr/>
        <a:lstStyle/>
        <a:p>
          <a:r>
            <a:rPr lang="en-US"/>
            <a:t>Count to 10 and breathe before responding.</a:t>
          </a:r>
        </a:p>
      </dgm:t>
    </dgm:pt>
    <dgm:pt modelId="{5B330C6D-101B-45D1-9F27-41A18BDD6F1C}" type="parTrans" cxnId="{AAF214CB-3D37-4B00-9C4B-89E8230DF3F8}">
      <dgm:prSet/>
      <dgm:spPr/>
      <dgm:t>
        <a:bodyPr/>
        <a:lstStyle/>
        <a:p>
          <a:endParaRPr lang="en-US"/>
        </a:p>
      </dgm:t>
    </dgm:pt>
    <dgm:pt modelId="{83D210FD-C937-47C3-B82B-275F0AD02782}" type="sibTrans" cxnId="{AAF214CB-3D37-4B00-9C4B-89E8230DF3F8}">
      <dgm:prSet/>
      <dgm:spPr/>
      <dgm:t>
        <a:bodyPr/>
        <a:lstStyle/>
        <a:p>
          <a:endParaRPr lang="en-US"/>
        </a:p>
      </dgm:t>
    </dgm:pt>
    <dgm:pt modelId="{498BE0FB-B3FA-4165-B2A0-E4FA3A372556}" type="pres">
      <dgm:prSet presAssocID="{A3F9AF28-2A34-427D-AD45-1711CF72D1CE}" presName="Name0" presStyleCnt="0">
        <dgm:presLayoutVars>
          <dgm:dir/>
          <dgm:animLvl val="lvl"/>
          <dgm:resizeHandles val="exact"/>
        </dgm:presLayoutVars>
      </dgm:prSet>
      <dgm:spPr/>
    </dgm:pt>
    <dgm:pt modelId="{F1F8C612-FC2C-4125-9999-6DC3F162CC19}" type="pres">
      <dgm:prSet presAssocID="{6477B386-80C6-466E-8871-7F4DCCBAE209}" presName="composite" presStyleCnt="0"/>
      <dgm:spPr/>
    </dgm:pt>
    <dgm:pt modelId="{97930AB0-E13C-46CB-A5B7-BF2019B72E21}" type="pres">
      <dgm:prSet presAssocID="{6477B386-80C6-466E-8871-7F4DCCBAE209}" presName="parTx" presStyleLbl="alignNode1" presStyleIdx="0" presStyleCnt="4">
        <dgm:presLayoutVars>
          <dgm:chMax val="0"/>
          <dgm:chPref val="0"/>
          <dgm:bulletEnabled val="1"/>
        </dgm:presLayoutVars>
      </dgm:prSet>
      <dgm:spPr/>
    </dgm:pt>
    <dgm:pt modelId="{FA1DB49E-EEDB-44F4-B9D3-AFFB0DBE510B}" type="pres">
      <dgm:prSet presAssocID="{6477B386-80C6-466E-8871-7F4DCCBAE209}" presName="desTx" presStyleLbl="alignAccFollowNode1" presStyleIdx="0" presStyleCnt="4">
        <dgm:presLayoutVars>
          <dgm:bulletEnabled val="1"/>
        </dgm:presLayoutVars>
      </dgm:prSet>
      <dgm:spPr/>
    </dgm:pt>
    <dgm:pt modelId="{6A4DB3C0-0156-4CF9-83E9-CD407025AAEA}" type="pres">
      <dgm:prSet presAssocID="{CE7FF24D-F941-4274-9B26-2498FF10EE21}" presName="space" presStyleCnt="0"/>
      <dgm:spPr/>
    </dgm:pt>
    <dgm:pt modelId="{30D124E4-36BF-48B8-B37A-D248DD8DF287}" type="pres">
      <dgm:prSet presAssocID="{144AD84C-1098-4FE1-8137-CE0A083104B2}" presName="composite" presStyleCnt="0"/>
      <dgm:spPr/>
    </dgm:pt>
    <dgm:pt modelId="{F3B71174-C9AE-4789-B8F3-63A63C3A4C46}" type="pres">
      <dgm:prSet presAssocID="{144AD84C-1098-4FE1-8137-CE0A083104B2}" presName="parTx" presStyleLbl="alignNode1" presStyleIdx="1" presStyleCnt="4">
        <dgm:presLayoutVars>
          <dgm:chMax val="0"/>
          <dgm:chPref val="0"/>
          <dgm:bulletEnabled val="1"/>
        </dgm:presLayoutVars>
      </dgm:prSet>
      <dgm:spPr/>
    </dgm:pt>
    <dgm:pt modelId="{BFB5C0A0-5DD3-40F9-8D4D-8C2C844DE2A5}" type="pres">
      <dgm:prSet presAssocID="{144AD84C-1098-4FE1-8137-CE0A083104B2}" presName="desTx" presStyleLbl="alignAccFollowNode1" presStyleIdx="1" presStyleCnt="4">
        <dgm:presLayoutVars>
          <dgm:bulletEnabled val="1"/>
        </dgm:presLayoutVars>
      </dgm:prSet>
      <dgm:spPr/>
    </dgm:pt>
    <dgm:pt modelId="{9D9AA50A-3C77-4C26-ABF9-0954C47DAC8C}" type="pres">
      <dgm:prSet presAssocID="{AC81107D-0A7F-4F26-9A68-04166743BCC7}" presName="space" presStyleCnt="0"/>
      <dgm:spPr/>
    </dgm:pt>
    <dgm:pt modelId="{25C87D28-09D3-498C-9A66-59F90D078C60}" type="pres">
      <dgm:prSet presAssocID="{0BC424D0-754E-4B8F-8AA7-4919D9685715}" presName="composite" presStyleCnt="0"/>
      <dgm:spPr/>
    </dgm:pt>
    <dgm:pt modelId="{376612C2-186A-4E45-9FB8-E29A33A72D0D}" type="pres">
      <dgm:prSet presAssocID="{0BC424D0-754E-4B8F-8AA7-4919D9685715}" presName="parTx" presStyleLbl="alignNode1" presStyleIdx="2" presStyleCnt="4">
        <dgm:presLayoutVars>
          <dgm:chMax val="0"/>
          <dgm:chPref val="0"/>
          <dgm:bulletEnabled val="1"/>
        </dgm:presLayoutVars>
      </dgm:prSet>
      <dgm:spPr/>
    </dgm:pt>
    <dgm:pt modelId="{866EADE1-DB23-4023-B279-B792EADAC495}" type="pres">
      <dgm:prSet presAssocID="{0BC424D0-754E-4B8F-8AA7-4919D9685715}" presName="desTx" presStyleLbl="alignAccFollowNode1" presStyleIdx="2" presStyleCnt="4">
        <dgm:presLayoutVars>
          <dgm:bulletEnabled val="1"/>
        </dgm:presLayoutVars>
      </dgm:prSet>
      <dgm:spPr/>
    </dgm:pt>
    <dgm:pt modelId="{5204F81A-FE06-419E-B769-5B8D92DE5169}" type="pres">
      <dgm:prSet presAssocID="{8C769FBA-7019-414F-944E-B41830B0C5A0}" presName="space" presStyleCnt="0"/>
      <dgm:spPr/>
    </dgm:pt>
    <dgm:pt modelId="{F3FAFA34-DC79-48AB-B3E2-131374047EE3}" type="pres">
      <dgm:prSet presAssocID="{2DD5389E-5293-452F-93E6-45F69A88116A}" presName="composite" presStyleCnt="0"/>
      <dgm:spPr/>
    </dgm:pt>
    <dgm:pt modelId="{D76C271B-F229-44F7-9356-303777E329E3}" type="pres">
      <dgm:prSet presAssocID="{2DD5389E-5293-452F-93E6-45F69A88116A}" presName="parTx" presStyleLbl="alignNode1" presStyleIdx="3" presStyleCnt="4">
        <dgm:presLayoutVars>
          <dgm:chMax val="0"/>
          <dgm:chPref val="0"/>
          <dgm:bulletEnabled val="1"/>
        </dgm:presLayoutVars>
      </dgm:prSet>
      <dgm:spPr/>
    </dgm:pt>
    <dgm:pt modelId="{A5AABAF8-EDC4-44F3-92B5-71B0F2DEB0AD}" type="pres">
      <dgm:prSet presAssocID="{2DD5389E-5293-452F-93E6-45F69A88116A}" presName="desTx" presStyleLbl="alignAccFollowNode1" presStyleIdx="3" presStyleCnt="4">
        <dgm:presLayoutVars>
          <dgm:bulletEnabled val="1"/>
        </dgm:presLayoutVars>
      </dgm:prSet>
      <dgm:spPr/>
    </dgm:pt>
  </dgm:ptLst>
  <dgm:cxnLst>
    <dgm:cxn modelId="{841C8D00-D0ED-4B9D-9A4B-F2712968A7C3}" type="presOf" srcId="{A3F9AF28-2A34-427D-AD45-1711CF72D1CE}" destId="{498BE0FB-B3FA-4165-B2A0-E4FA3A372556}" srcOrd="0" destOrd="0" presId="urn:microsoft.com/office/officeart/2005/8/layout/hList1"/>
    <dgm:cxn modelId="{70024308-4D41-4CAE-B283-EDEA1086D62F}" srcId="{A3F9AF28-2A34-427D-AD45-1711CF72D1CE}" destId="{0BC424D0-754E-4B8F-8AA7-4919D9685715}" srcOrd="2" destOrd="0" parTransId="{01339363-E870-4807-828B-80F8F16F5BD2}" sibTransId="{8C769FBA-7019-414F-944E-B41830B0C5A0}"/>
    <dgm:cxn modelId="{DCE6731E-4FDD-45CF-A5C7-D9D802BC0763}" type="presOf" srcId="{114661E8-21BB-43E7-B20B-EAB5EFB1DADC}" destId="{866EADE1-DB23-4023-B279-B792EADAC495}" srcOrd="0" destOrd="0" presId="urn:microsoft.com/office/officeart/2005/8/layout/hList1"/>
    <dgm:cxn modelId="{55E5DC1F-A6F7-4254-A39D-643C031780AF}" type="presOf" srcId="{117438EC-67EA-4E2B-86B0-D2AB6F0FF0EA}" destId="{A5AABAF8-EDC4-44F3-92B5-71B0F2DEB0AD}" srcOrd="0" destOrd="1" presId="urn:microsoft.com/office/officeart/2005/8/layout/hList1"/>
    <dgm:cxn modelId="{3F88062A-C33E-4026-AB84-4EE28B756B4A}" type="presOf" srcId="{5565F3FA-87CC-492A-A154-BB567840E96A}" destId="{FA1DB49E-EEDB-44F4-B9D3-AFFB0DBE510B}" srcOrd="0" destOrd="0" presId="urn:microsoft.com/office/officeart/2005/8/layout/hList1"/>
    <dgm:cxn modelId="{81AB7F60-6392-4843-887C-B694550C9763}" type="presOf" srcId="{7A725422-108B-47F3-A921-3CF54A028ACD}" destId="{A5AABAF8-EDC4-44F3-92B5-71B0F2DEB0AD}" srcOrd="0" destOrd="0" presId="urn:microsoft.com/office/officeart/2005/8/layout/hList1"/>
    <dgm:cxn modelId="{8A33A463-5EC4-4119-982A-96DA9FB2EB71}" srcId="{6477B386-80C6-466E-8871-7F4DCCBAE209}" destId="{5565F3FA-87CC-492A-A154-BB567840E96A}" srcOrd="0" destOrd="0" parTransId="{F7D5592A-A9BF-485C-9CDD-BA9C6C060BE7}" sibTransId="{1D71D73D-6908-4B85-A927-93B1DD59BE1D}"/>
    <dgm:cxn modelId="{B70C3272-BD48-4B45-8368-06643C429AFD}" type="presOf" srcId="{0F392638-88AA-4B4A-9510-C1AC73039BC0}" destId="{866EADE1-DB23-4023-B279-B792EADAC495}" srcOrd="0" destOrd="1" presId="urn:microsoft.com/office/officeart/2005/8/layout/hList1"/>
    <dgm:cxn modelId="{455CA153-60AE-4A90-B4AB-CB1910FE2F8D}" type="presOf" srcId="{319F040D-147B-497B-AD65-032C6DD5EEF5}" destId="{BFB5C0A0-5DD3-40F9-8D4D-8C2C844DE2A5}" srcOrd="0" destOrd="0" presId="urn:microsoft.com/office/officeart/2005/8/layout/hList1"/>
    <dgm:cxn modelId="{4941F473-90DC-438A-BEE4-9CC553FDB09F}" type="presOf" srcId="{0BC424D0-754E-4B8F-8AA7-4919D9685715}" destId="{376612C2-186A-4E45-9FB8-E29A33A72D0D}" srcOrd="0" destOrd="0" presId="urn:microsoft.com/office/officeart/2005/8/layout/hList1"/>
    <dgm:cxn modelId="{A8E38654-AAE8-48CE-B33B-7948F32594CA}" srcId="{114661E8-21BB-43E7-B20B-EAB5EFB1DADC}" destId="{4480A54A-5469-4E40-AF48-C501F0715901}" srcOrd="1" destOrd="0" parTransId="{6E283A12-FE08-4992-BC4A-776E1AC25D3B}" sibTransId="{846A0656-FC1C-4479-A51B-61B847A490F6}"/>
    <dgm:cxn modelId="{0C9EBE8B-77CB-49B5-B596-14563641DDE8}" srcId="{A3F9AF28-2A34-427D-AD45-1711CF72D1CE}" destId="{144AD84C-1098-4FE1-8137-CE0A083104B2}" srcOrd="1" destOrd="0" parTransId="{96BC3E0D-6B27-413B-A604-F7E8A76CB75D}" sibTransId="{AC81107D-0A7F-4F26-9A68-04166743BCC7}"/>
    <dgm:cxn modelId="{AA4AE19B-ADB3-4660-A426-B155756AD72E}" srcId="{0BC424D0-754E-4B8F-8AA7-4919D9685715}" destId="{114661E8-21BB-43E7-B20B-EAB5EFB1DADC}" srcOrd="0" destOrd="0" parTransId="{0C9F42D4-2828-4045-B997-645E94719A6C}" sibTransId="{88FFB9E6-77AE-4DD0-93DC-F5FEDE1B0032}"/>
    <dgm:cxn modelId="{4075AA9E-283A-4DA9-B455-1893E34042EC}" type="presOf" srcId="{144AD84C-1098-4FE1-8137-CE0A083104B2}" destId="{F3B71174-C9AE-4789-B8F3-63A63C3A4C46}" srcOrd="0" destOrd="0" presId="urn:microsoft.com/office/officeart/2005/8/layout/hList1"/>
    <dgm:cxn modelId="{D2D804A3-5741-4927-9C69-D5D48D4B703E}" srcId="{2DD5389E-5293-452F-93E6-45F69A88116A}" destId="{7A725422-108B-47F3-A921-3CF54A028ACD}" srcOrd="0" destOrd="0" parTransId="{EB7CE9D9-35BB-4DBD-A86F-2910526A2C4F}" sibTransId="{EE4D730E-C48B-4032-BF14-13DE553FBABF}"/>
    <dgm:cxn modelId="{A7B393B4-1500-4275-939B-97EE5C62BF2B}" srcId="{144AD84C-1098-4FE1-8137-CE0A083104B2}" destId="{319F040D-147B-497B-AD65-032C6DD5EEF5}" srcOrd="0" destOrd="0" parTransId="{649CA698-4CE8-40FE-865D-6F07E4C9AEF5}" sibTransId="{FDD5199F-9764-4C97-AEC4-13F7B3584B55}"/>
    <dgm:cxn modelId="{FB24ECC0-437D-4C87-9B37-E5C7481A90D5}" srcId="{A3F9AF28-2A34-427D-AD45-1711CF72D1CE}" destId="{6477B386-80C6-466E-8871-7F4DCCBAE209}" srcOrd="0" destOrd="0" parTransId="{6CB16BB8-9931-4E14-919E-11432F56B098}" sibTransId="{CE7FF24D-F941-4274-9B26-2498FF10EE21}"/>
    <dgm:cxn modelId="{076B22C9-B37F-4E63-B88E-BA44C8634F7A}" type="presOf" srcId="{6477B386-80C6-466E-8871-7F4DCCBAE209}" destId="{97930AB0-E13C-46CB-A5B7-BF2019B72E21}" srcOrd="0" destOrd="0" presId="urn:microsoft.com/office/officeart/2005/8/layout/hList1"/>
    <dgm:cxn modelId="{AAF214CB-3D37-4B00-9C4B-89E8230DF3F8}" srcId="{7A725422-108B-47F3-A921-3CF54A028ACD}" destId="{117438EC-67EA-4E2B-86B0-D2AB6F0FF0EA}" srcOrd="0" destOrd="0" parTransId="{5B330C6D-101B-45D1-9F27-41A18BDD6F1C}" sibTransId="{83D210FD-C937-47C3-B82B-275F0AD02782}"/>
    <dgm:cxn modelId="{0DDB3CCF-636C-46D0-887B-BDFE306C0CC9}" srcId="{114661E8-21BB-43E7-B20B-EAB5EFB1DADC}" destId="{0F392638-88AA-4B4A-9510-C1AC73039BC0}" srcOrd="0" destOrd="0" parTransId="{D72F0AEB-E69A-45C0-8B7C-01C60FD83E4E}" sibTransId="{E952AA62-8217-42E5-A925-511804105467}"/>
    <dgm:cxn modelId="{21582ED2-2155-40C4-BE4F-A823FF90BA0A}" type="presOf" srcId="{2DD5389E-5293-452F-93E6-45F69A88116A}" destId="{D76C271B-F229-44F7-9356-303777E329E3}" srcOrd="0" destOrd="0" presId="urn:microsoft.com/office/officeart/2005/8/layout/hList1"/>
    <dgm:cxn modelId="{650DB6E1-7E8A-4E8F-89D0-E698ED21993C}" srcId="{A3F9AF28-2A34-427D-AD45-1711CF72D1CE}" destId="{2DD5389E-5293-452F-93E6-45F69A88116A}" srcOrd="3" destOrd="0" parTransId="{96EC6176-147B-49F7-8819-BCBCEB914BB2}" sibTransId="{B4743494-D0F5-4690-83FA-BF8C5489259A}"/>
    <dgm:cxn modelId="{24D3EAFE-E403-472E-9B77-EA2179D13D0A}" type="presOf" srcId="{4480A54A-5469-4E40-AF48-C501F0715901}" destId="{866EADE1-DB23-4023-B279-B792EADAC495}" srcOrd="0" destOrd="2" presId="urn:microsoft.com/office/officeart/2005/8/layout/hList1"/>
    <dgm:cxn modelId="{D44A72FF-A547-449D-998B-2AFAA8CC73D5}" type="presParOf" srcId="{498BE0FB-B3FA-4165-B2A0-E4FA3A372556}" destId="{F1F8C612-FC2C-4125-9999-6DC3F162CC19}" srcOrd="0" destOrd="0" presId="urn:microsoft.com/office/officeart/2005/8/layout/hList1"/>
    <dgm:cxn modelId="{42B7D437-06F9-49B0-BF53-22A007B35977}" type="presParOf" srcId="{F1F8C612-FC2C-4125-9999-6DC3F162CC19}" destId="{97930AB0-E13C-46CB-A5B7-BF2019B72E21}" srcOrd="0" destOrd="0" presId="urn:microsoft.com/office/officeart/2005/8/layout/hList1"/>
    <dgm:cxn modelId="{EBF34B95-F555-477E-A8ED-CC95549BA807}" type="presParOf" srcId="{F1F8C612-FC2C-4125-9999-6DC3F162CC19}" destId="{FA1DB49E-EEDB-44F4-B9D3-AFFB0DBE510B}" srcOrd="1" destOrd="0" presId="urn:microsoft.com/office/officeart/2005/8/layout/hList1"/>
    <dgm:cxn modelId="{3CEF1D86-B81C-4041-8E95-E344D6939E59}" type="presParOf" srcId="{498BE0FB-B3FA-4165-B2A0-E4FA3A372556}" destId="{6A4DB3C0-0156-4CF9-83E9-CD407025AAEA}" srcOrd="1" destOrd="0" presId="urn:microsoft.com/office/officeart/2005/8/layout/hList1"/>
    <dgm:cxn modelId="{C7F5EB2F-5D50-4BD7-A637-49899779027E}" type="presParOf" srcId="{498BE0FB-B3FA-4165-B2A0-E4FA3A372556}" destId="{30D124E4-36BF-48B8-B37A-D248DD8DF287}" srcOrd="2" destOrd="0" presId="urn:microsoft.com/office/officeart/2005/8/layout/hList1"/>
    <dgm:cxn modelId="{43A94EB4-EA82-4F7F-8160-EAD6B1A626C8}" type="presParOf" srcId="{30D124E4-36BF-48B8-B37A-D248DD8DF287}" destId="{F3B71174-C9AE-4789-B8F3-63A63C3A4C46}" srcOrd="0" destOrd="0" presId="urn:microsoft.com/office/officeart/2005/8/layout/hList1"/>
    <dgm:cxn modelId="{813A27CF-2C89-4303-9905-033B860704B6}" type="presParOf" srcId="{30D124E4-36BF-48B8-B37A-D248DD8DF287}" destId="{BFB5C0A0-5DD3-40F9-8D4D-8C2C844DE2A5}" srcOrd="1" destOrd="0" presId="urn:microsoft.com/office/officeart/2005/8/layout/hList1"/>
    <dgm:cxn modelId="{A5F9E67B-1159-4F34-948F-38EE95E0ED93}" type="presParOf" srcId="{498BE0FB-B3FA-4165-B2A0-E4FA3A372556}" destId="{9D9AA50A-3C77-4C26-ABF9-0954C47DAC8C}" srcOrd="3" destOrd="0" presId="urn:microsoft.com/office/officeart/2005/8/layout/hList1"/>
    <dgm:cxn modelId="{89A7D912-885B-4B16-801B-A276E4280063}" type="presParOf" srcId="{498BE0FB-B3FA-4165-B2A0-E4FA3A372556}" destId="{25C87D28-09D3-498C-9A66-59F90D078C60}" srcOrd="4" destOrd="0" presId="urn:microsoft.com/office/officeart/2005/8/layout/hList1"/>
    <dgm:cxn modelId="{636879B0-A3C8-469E-B0E1-CF2D78808E50}" type="presParOf" srcId="{25C87D28-09D3-498C-9A66-59F90D078C60}" destId="{376612C2-186A-4E45-9FB8-E29A33A72D0D}" srcOrd="0" destOrd="0" presId="urn:microsoft.com/office/officeart/2005/8/layout/hList1"/>
    <dgm:cxn modelId="{F9EC0039-56FE-43FD-A9FF-B44742DF23D0}" type="presParOf" srcId="{25C87D28-09D3-498C-9A66-59F90D078C60}" destId="{866EADE1-DB23-4023-B279-B792EADAC495}" srcOrd="1" destOrd="0" presId="urn:microsoft.com/office/officeart/2005/8/layout/hList1"/>
    <dgm:cxn modelId="{42CFDB76-0D67-42A5-92E7-C75B5AA7F073}" type="presParOf" srcId="{498BE0FB-B3FA-4165-B2A0-E4FA3A372556}" destId="{5204F81A-FE06-419E-B769-5B8D92DE5169}" srcOrd="5" destOrd="0" presId="urn:microsoft.com/office/officeart/2005/8/layout/hList1"/>
    <dgm:cxn modelId="{3F95ED30-95B9-4062-A8C4-5310AE9571AB}" type="presParOf" srcId="{498BE0FB-B3FA-4165-B2A0-E4FA3A372556}" destId="{F3FAFA34-DC79-48AB-B3E2-131374047EE3}" srcOrd="6" destOrd="0" presId="urn:microsoft.com/office/officeart/2005/8/layout/hList1"/>
    <dgm:cxn modelId="{E9178DFD-671E-497A-92AA-5E04C0FCD3FA}" type="presParOf" srcId="{F3FAFA34-DC79-48AB-B3E2-131374047EE3}" destId="{D76C271B-F229-44F7-9356-303777E329E3}" srcOrd="0" destOrd="0" presId="urn:microsoft.com/office/officeart/2005/8/layout/hList1"/>
    <dgm:cxn modelId="{7F58EEF4-2BFC-4EBF-9F1B-B73858CD3A4B}" type="presParOf" srcId="{F3FAFA34-DC79-48AB-B3E2-131374047EE3}" destId="{A5AABAF8-EDC4-44F3-92B5-71B0F2DEB0AD}"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A7272-62A6-4C8E-A855-88FCB8AF2E7B}">
      <dsp:nvSpPr>
        <dsp:cNvPr id="0" name=""/>
        <dsp:cNvSpPr/>
      </dsp:nvSpPr>
      <dsp:spPr>
        <a:xfrm>
          <a:off x="0" y="375732"/>
          <a:ext cx="6894576" cy="13041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096" tIns="479044" rIns="535096" bIns="163576" numCol="1" spcCol="1270" anchor="t" anchorCtr="0">
          <a:noAutofit/>
        </a:bodyPr>
        <a:lstStyle/>
        <a:p>
          <a:pPr marL="228600" lvl="1" indent="-228600" algn="l" defTabSz="1022350">
            <a:lnSpc>
              <a:spcPct val="90000"/>
            </a:lnSpc>
            <a:spcBef>
              <a:spcPct val="0"/>
            </a:spcBef>
            <a:spcAft>
              <a:spcPct val="15000"/>
            </a:spcAft>
            <a:buChar char="•"/>
          </a:pPr>
          <a:r>
            <a:rPr lang="af-ZA" sz="2300" kern="1200"/>
            <a:t>H</a:t>
          </a:r>
          <a:r>
            <a:rPr lang="af-ZA" sz="2300" i="0" kern="1200" baseline="0"/>
            <a:t>appens inside you when you struggle with an inner decision or choice.</a:t>
          </a:r>
          <a:endParaRPr lang="en-US" sz="2300" kern="1200"/>
        </a:p>
      </dsp:txBody>
      <dsp:txXfrm>
        <a:off x="0" y="375732"/>
        <a:ext cx="6894576" cy="1304100"/>
      </dsp:txXfrm>
    </dsp:sp>
    <dsp:sp modelId="{D26E35FA-ADF8-4FB4-AC6C-0D8250905425}">
      <dsp:nvSpPr>
        <dsp:cNvPr id="0" name=""/>
        <dsp:cNvSpPr/>
      </dsp:nvSpPr>
      <dsp:spPr>
        <a:xfrm>
          <a:off x="344728" y="36251"/>
          <a:ext cx="4826203"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419" tIns="0" rIns="182419" bIns="0" numCol="1" spcCol="1270" anchor="ctr" anchorCtr="0">
          <a:noAutofit/>
        </a:bodyPr>
        <a:lstStyle/>
        <a:p>
          <a:pPr marL="0" lvl="0" indent="0" algn="l" defTabSz="1022350">
            <a:lnSpc>
              <a:spcPct val="90000"/>
            </a:lnSpc>
            <a:spcBef>
              <a:spcPct val="0"/>
            </a:spcBef>
            <a:spcAft>
              <a:spcPct val="35000"/>
            </a:spcAft>
            <a:buNone/>
          </a:pPr>
          <a:r>
            <a:rPr lang="af-ZA" sz="2300" i="0" kern="1200" baseline="0" dirty="0" err="1"/>
            <a:t>Int</a:t>
          </a:r>
          <a:r>
            <a:rPr lang="af-ZA" sz="2300" i="0" u="sng" kern="1200" baseline="0" dirty="0" err="1"/>
            <a:t>ra</a:t>
          </a:r>
          <a:r>
            <a:rPr lang="af-ZA" sz="2300" i="0" kern="1200" baseline="0" dirty="0" err="1"/>
            <a:t>personal</a:t>
          </a:r>
          <a:r>
            <a:rPr lang="af-ZA" sz="2300" i="0" kern="1200" baseline="0" dirty="0"/>
            <a:t> </a:t>
          </a:r>
          <a:r>
            <a:rPr lang="af-ZA" sz="2300" i="0" kern="1200" baseline="0" dirty="0" err="1"/>
            <a:t>conflict</a:t>
          </a:r>
          <a:r>
            <a:rPr lang="af-ZA" sz="2300" kern="1200" dirty="0"/>
            <a:t> </a:t>
          </a:r>
          <a:endParaRPr lang="en-US" sz="2300" kern="1200" dirty="0"/>
        </a:p>
      </dsp:txBody>
      <dsp:txXfrm>
        <a:off x="377872" y="69395"/>
        <a:ext cx="4759915" cy="612672"/>
      </dsp:txXfrm>
    </dsp:sp>
    <dsp:sp modelId="{42F2A6E4-273C-4549-9A6B-5374531BCA53}">
      <dsp:nvSpPr>
        <dsp:cNvPr id="0" name=""/>
        <dsp:cNvSpPr/>
      </dsp:nvSpPr>
      <dsp:spPr>
        <a:xfrm>
          <a:off x="0" y="2143512"/>
          <a:ext cx="6894576" cy="1304100"/>
        </a:xfrm>
        <a:prstGeom prst="rect">
          <a:avLst/>
        </a:prstGeom>
        <a:solidFill>
          <a:schemeClr val="lt1">
            <a:alpha val="90000"/>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096" tIns="479044" rIns="535096" bIns="163576" numCol="1" spcCol="1270" anchor="t" anchorCtr="0">
          <a:noAutofit/>
        </a:bodyPr>
        <a:lstStyle/>
        <a:p>
          <a:pPr marL="228600" lvl="1" indent="-228600" algn="l" defTabSz="1022350">
            <a:lnSpc>
              <a:spcPct val="90000"/>
            </a:lnSpc>
            <a:spcBef>
              <a:spcPct val="0"/>
            </a:spcBef>
            <a:spcAft>
              <a:spcPct val="15000"/>
            </a:spcAft>
            <a:buChar char="•"/>
          </a:pPr>
          <a:r>
            <a:rPr lang="af-ZA" sz="2300" kern="1200"/>
            <a:t>H</a:t>
          </a:r>
          <a:r>
            <a:rPr lang="af-ZA" sz="2300" i="0" kern="1200" baseline="0"/>
            <a:t>appens between people when their needs, wants, or opinions clash.</a:t>
          </a:r>
          <a:endParaRPr lang="en-US" sz="2300" kern="1200"/>
        </a:p>
      </dsp:txBody>
      <dsp:txXfrm>
        <a:off x="0" y="2143512"/>
        <a:ext cx="6894576" cy="1304100"/>
      </dsp:txXfrm>
    </dsp:sp>
    <dsp:sp modelId="{392C8644-2EDE-49F0-84E6-047D19F9C1C1}">
      <dsp:nvSpPr>
        <dsp:cNvPr id="0" name=""/>
        <dsp:cNvSpPr/>
      </dsp:nvSpPr>
      <dsp:spPr>
        <a:xfrm>
          <a:off x="344728" y="1804032"/>
          <a:ext cx="4826203" cy="678960"/>
        </a:xfrm>
        <a:prstGeom prst="roundRect">
          <a:avLst/>
        </a:prstGeom>
        <a:solidFill>
          <a:schemeClr val="accent5">
            <a:hueOff val="-12152150"/>
            <a:satOff val="-826"/>
            <a:lumOff val="196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419" tIns="0" rIns="182419" bIns="0" numCol="1" spcCol="1270" anchor="ctr" anchorCtr="0">
          <a:noAutofit/>
        </a:bodyPr>
        <a:lstStyle/>
        <a:p>
          <a:pPr marL="0" lvl="0" indent="0" algn="l" defTabSz="1022350">
            <a:lnSpc>
              <a:spcPct val="90000"/>
            </a:lnSpc>
            <a:spcBef>
              <a:spcPct val="0"/>
            </a:spcBef>
            <a:spcAft>
              <a:spcPct val="35000"/>
            </a:spcAft>
            <a:buNone/>
          </a:pPr>
          <a:r>
            <a:rPr lang="af-ZA" sz="2300" i="0" kern="1200" baseline="0" dirty="0" err="1"/>
            <a:t>Int</a:t>
          </a:r>
          <a:r>
            <a:rPr lang="af-ZA" sz="2300" i="0" u="sng" kern="1200" baseline="0" dirty="0" err="1"/>
            <a:t>er</a:t>
          </a:r>
          <a:r>
            <a:rPr lang="af-ZA" sz="2300" i="0" kern="1200" baseline="0" dirty="0" err="1"/>
            <a:t>personal</a:t>
          </a:r>
          <a:r>
            <a:rPr lang="af-ZA" sz="2300" i="0" kern="1200" baseline="0" dirty="0"/>
            <a:t> </a:t>
          </a:r>
          <a:r>
            <a:rPr lang="af-ZA" sz="2300" i="0" kern="1200" baseline="0" dirty="0" err="1"/>
            <a:t>conflict</a:t>
          </a:r>
          <a:r>
            <a:rPr lang="af-ZA" sz="2300" kern="1200" dirty="0"/>
            <a:t> </a:t>
          </a:r>
          <a:endParaRPr lang="en-US" sz="2300" kern="1200" dirty="0"/>
        </a:p>
      </dsp:txBody>
      <dsp:txXfrm>
        <a:off x="377872" y="1837176"/>
        <a:ext cx="4759915"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9491F-99C1-4785-9DFE-FC833EAB5F67}">
      <dsp:nvSpPr>
        <dsp:cNvPr id="0" name=""/>
        <dsp:cNvSpPr/>
      </dsp:nvSpPr>
      <dsp:spPr>
        <a:xfrm>
          <a:off x="0" y="354821"/>
          <a:ext cx="5170860" cy="21168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1316" tIns="333248" rIns="40131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Sometimes people try to manage stress by lashing out or blaming others, but this is not effective.</a:t>
          </a:r>
          <a:endParaRPr lang="en-US" sz="1600" kern="1200"/>
        </a:p>
        <a:p>
          <a:pPr marL="171450" lvl="1" indent="-171450" algn="l" defTabSz="711200">
            <a:lnSpc>
              <a:spcPct val="90000"/>
            </a:lnSpc>
            <a:spcBef>
              <a:spcPct val="0"/>
            </a:spcBef>
            <a:spcAft>
              <a:spcPct val="15000"/>
            </a:spcAft>
            <a:buChar char="•"/>
          </a:pPr>
          <a:r>
            <a:rPr lang="en-GB" sz="1600" kern="1200"/>
            <a:t>Conflict happens when people disagree or have different points of view.</a:t>
          </a:r>
          <a:endParaRPr lang="en-US" sz="1600" kern="1200"/>
        </a:p>
        <a:p>
          <a:pPr marL="171450" lvl="1" indent="-171450" algn="l" defTabSz="711200">
            <a:lnSpc>
              <a:spcPct val="90000"/>
            </a:lnSpc>
            <a:spcBef>
              <a:spcPct val="0"/>
            </a:spcBef>
            <a:spcAft>
              <a:spcPct val="15000"/>
            </a:spcAft>
            <a:buChar char="•"/>
          </a:pPr>
          <a:r>
            <a:rPr lang="en-GB" sz="1600" kern="1200"/>
            <a:t>The image is an example of interpersonal conflict: it happens between people.</a:t>
          </a:r>
          <a:endParaRPr lang="en-US" sz="1600" kern="1200"/>
        </a:p>
      </dsp:txBody>
      <dsp:txXfrm>
        <a:off x="0" y="354821"/>
        <a:ext cx="5170860" cy="2116800"/>
      </dsp:txXfrm>
    </dsp:sp>
    <dsp:sp modelId="{AC782CD8-4234-4C96-8702-2090CF6C188B}">
      <dsp:nvSpPr>
        <dsp:cNvPr id="0" name=""/>
        <dsp:cNvSpPr/>
      </dsp:nvSpPr>
      <dsp:spPr>
        <a:xfrm>
          <a:off x="258543" y="118661"/>
          <a:ext cx="3619602" cy="4723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812" tIns="0" rIns="136812" bIns="0" numCol="1" spcCol="1270" anchor="ctr" anchorCtr="0">
          <a:noAutofit/>
        </a:bodyPr>
        <a:lstStyle/>
        <a:p>
          <a:pPr marL="0" lvl="0" indent="0" algn="l" defTabSz="711200">
            <a:lnSpc>
              <a:spcPct val="90000"/>
            </a:lnSpc>
            <a:spcBef>
              <a:spcPct val="0"/>
            </a:spcBef>
            <a:spcAft>
              <a:spcPct val="35000"/>
            </a:spcAft>
            <a:buNone/>
          </a:pPr>
          <a:r>
            <a:rPr lang="af-ZA" sz="1600" kern="1200"/>
            <a:t>Understanding Conflict</a:t>
          </a:r>
          <a:endParaRPr lang="en-US" sz="1600" kern="1200"/>
        </a:p>
      </dsp:txBody>
      <dsp:txXfrm>
        <a:off x="281600" y="141718"/>
        <a:ext cx="3573488" cy="426206"/>
      </dsp:txXfrm>
    </dsp:sp>
    <dsp:sp modelId="{600D33D4-7F2F-4685-8DD1-49B2417B55C0}">
      <dsp:nvSpPr>
        <dsp:cNvPr id="0" name=""/>
        <dsp:cNvSpPr/>
      </dsp:nvSpPr>
      <dsp:spPr>
        <a:xfrm>
          <a:off x="0" y="2794181"/>
          <a:ext cx="5170860" cy="11592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1316" tIns="333248" rIns="401316"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Conflict resolution = finding a solution or agreement to end the conflict.</a:t>
          </a:r>
          <a:endParaRPr lang="en-US" sz="1600" kern="1200"/>
        </a:p>
        <a:p>
          <a:pPr marL="171450" lvl="1" indent="-171450" algn="l" defTabSz="711200">
            <a:lnSpc>
              <a:spcPct val="90000"/>
            </a:lnSpc>
            <a:spcBef>
              <a:spcPct val="0"/>
            </a:spcBef>
            <a:spcAft>
              <a:spcPct val="15000"/>
            </a:spcAft>
            <a:buChar char="•"/>
          </a:pPr>
          <a:r>
            <a:rPr lang="en-GB" sz="1600" kern="1200"/>
            <a:t>The key question is: How do we get there?</a:t>
          </a:r>
          <a:endParaRPr lang="en-US" sz="1600" kern="1200"/>
        </a:p>
      </dsp:txBody>
      <dsp:txXfrm>
        <a:off x="0" y="2794181"/>
        <a:ext cx="5170860" cy="1159200"/>
      </dsp:txXfrm>
    </dsp:sp>
    <dsp:sp modelId="{55E8F406-ACF3-469C-BB67-62822AA2EE93}">
      <dsp:nvSpPr>
        <dsp:cNvPr id="0" name=""/>
        <dsp:cNvSpPr/>
      </dsp:nvSpPr>
      <dsp:spPr>
        <a:xfrm>
          <a:off x="258543" y="2558021"/>
          <a:ext cx="3619602" cy="4723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812" tIns="0" rIns="136812" bIns="0" numCol="1" spcCol="1270" anchor="ctr" anchorCtr="0">
          <a:noAutofit/>
        </a:bodyPr>
        <a:lstStyle/>
        <a:p>
          <a:pPr marL="0" lvl="0" indent="0" algn="l" defTabSz="711200">
            <a:lnSpc>
              <a:spcPct val="90000"/>
            </a:lnSpc>
            <a:spcBef>
              <a:spcPct val="0"/>
            </a:spcBef>
            <a:spcAft>
              <a:spcPct val="35000"/>
            </a:spcAft>
            <a:buNone/>
          </a:pPr>
          <a:r>
            <a:rPr lang="en-GB" sz="1600" kern="1200"/>
            <a:t>Conflict Resolution</a:t>
          </a:r>
          <a:endParaRPr lang="en-US" sz="1600" kern="1200"/>
        </a:p>
      </dsp:txBody>
      <dsp:txXfrm>
        <a:off x="281600" y="2581078"/>
        <a:ext cx="3573488"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EAB7E-AE7B-4777-A68A-DE12CC1F30FC}">
      <dsp:nvSpPr>
        <dsp:cNvPr id="0" name=""/>
        <dsp:cNvSpPr/>
      </dsp:nvSpPr>
      <dsp:spPr>
        <a:xfrm>
          <a:off x="0" y="183410"/>
          <a:ext cx="5692953" cy="41769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Avoider</a:t>
          </a:r>
          <a:r>
            <a:rPr lang="en-GB" sz="1700" kern="1200"/>
            <a:t> – avoids conflict completely</a:t>
          </a:r>
          <a:endParaRPr lang="en-US" sz="1700" kern="1200"/>
        </a:p>
      </dsp:txBody>
      <dsp:txXfrm>
        <a:off x="20390" y="203800"/>
        <a:ext cx="5652173" cy="376910"/>
      </dsp:txXfrm>
    </dsp:sp>
    <dsp:sp modelId="{A72D486F-A9AE-4A89-B168-CC7F56497DFF}">
      <dsp:nvSpPr>
        <dsp:cNvPr id="0" name=""/>
        <dsp:cNvSpPr/>
      </dsp:nvSpPr>
      <dsp:spPr>
        <a:xfrm>
          <a:off x="0" y="650060"/>
          <a:ext cx="5692953" cy="41769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Accommodator</a:t>
          </a:r>
          <a:r>
            <a:rPr lang="en-GB" sz="1700" kern="1200"/>
            <a:t> – puts others’ needs first</a:t>
          </a:r>
          <a:endParaRPr lang="en-US" sz="1700" kern="1200"/>
        </a:p>
      </dsp:txBody>
      <dsp:txXfrm>
        <a:off x="20390" y="670450"/>
        <a:ext cx="5652173" cy="376910"/>
      </dsp:txXfrm>
    </dsp:sp>
    <dsp:sp modelId="{8D60D2AA-F29B-41AF-BAEF-7769D9B2CCF3}">
      <dsp:nvSpPr>
        <dsp:cNvPr id="0" name=""/>
        <dsp:cNvSpPr/>
      </dsp:nvSpPr>
      <dsp:spPr>
        <a:xfrm>
          <a:off x="0" y="1116710"/>
          <a:ext cx="5692953" cy="41769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Competitor</a:t>
          </a:r>
          <a:r>
            <a:rPr lang="en-GB" sz="1700" kern="1200"/>
            <a:t> – wants to win the conflict</a:t>
          </a:r>
          <a:endParaRPr lang="en-US" sz="1700" kern="1200"/>
        </a:p>
      </dsp:txBody>
      <dsp:txXfrm>
        <a:off x="20390" y="1137100"/>
        <a:ext cx="5652173" cy="376910"/>
      </dsp:txXfrm>
    </dsp:sp>
    <dsp:sp modelId="{6666E16C-2F49-4736-822E-DA966DDC7EBC}">
      <dsp:nvSpPr>
        <dsp:cNvPr id="0" name=""/>
        <dsp:cNvSpPr/>
      </dsp:nvSpPr>
      <dsp:spPr>
        <a:xfrm>
          <a:off x="0" y="1583360"/>
          <a:ext cx="5692953" cy="41769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Collaborator </a:t>
          </a:r>
          <a:r>
            <a:rPr lang="en-GB" sz="1700" kern="1200"/>
            <a:t>– works with others to find the best solution</a:t>
          </a:r>
          <a:endParaRPr lang="en-US" sz="1700" kern="1200"/>
        </a:p>
      </dsp:txBody>
      <dsp:txXfrm>
        <a:off x="20390" y="1603750"/>
        <a:ext cx="5652173" cy="376910"/>
      </dsp:txXfrm>
    </dsp:sp>
    <dsp:sp modelId="{B42E2399-C36E-4BED-A28D-4032EC63E7C5}">
      <dsp:nvSpPr>
        <dsp:cNvPr id="0" name=""/>
        <dsp:cNvSpPr/>
      </dsp:nvSpPr>
      <dsp:spPr>
        <a:xfrm>
          <a:off x="0" y="2050010"/>
          <a:ext cx="5692953" cy="41769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Compromiser </a:t>
          </a:r>
          <a:r>
            <a:rPr lang="en-GB" sz="1700" kern="1200"/>
            <a:t>– looks for a middle ground</a:t>
          </a:r>
          <a:endParaRPr lang="en-US" sz="1700" kern="1200"/>
        </a:p>
      </dsp:txBody>
      <dsp:txXfrm>
        <a:off x="20390" y="2070400"/>
        <a:ext cx="5652173" cy="376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61830-19EA-48F0-9BE7-AA0D86DC8A9E}">
      <dsp:nvSpPr>
        <dsp:cNvPr id="0" name=""/>
        <dsp:cNvSpPr/>
      </dsp:nvSpPr>
      <dsp:spPr>
        <a:xfrm>
          <a:off x="0" y="81562"/>
          <a:ext cx="4828172" cy="71253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R</a:t>
          </a:r>
          <a:r>
            <a:rPr lang="en-US" sz="2900" kern="1200"/>
            <a:t>each out</a:t>
          </a:r>
        </a:p>
      </dsp:txBody>
      <dsp:txXfrm>
        <a:off x="34783" y="116345"/>
        <a:ext cx="4758606" cy="642964"/>
      </dsp:txXfrm>
    </dsp:sp>
    <dsp:sp modelId="{58E792BF-D31C-45DA-99D6-A6D62D85AAF6}">
      <dsp:nvSpPr>
        <dsp:cNvPr id="0" name=""/>
        <dsp:cNvSpPr/>
      </dsp:nvSpPr>
      <dsp:spPr>
        <a:xfrm>
          <a:off x="0" y="877612"/>
          <a:ext cx="4828172" cy="712530"/>
        </a:xfrm>
        <a:prstGeom prst="roundRect">
          <a:avLst/>
        </a:prstGeom>
        <a:solidFill>
          <a:schemeClr val="accent4">
            <a:hueOff val="1099990"/>
            <a:satOff val="-4867"/>
            <a:lumOff val="-81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E</a:t>
          </a:r>
          <a:r>
            <a:rPr lang="en-US" sz="2900" kern="1200"/>
            <a:t>ngage in conversation</a:t>
          </a:r>
        </a:p>
      </dsp:txBody>
      <dsp:txXfrm>
        <a:off x="34783" y="912395"/>
        <a:ext cx="4758606" cy="642964"/>
      </dsp:txXfrm>
    </dsp:sp>
    <dsp:sp modelId="{8C0BAD94-2ADA-4664-9B95-3334D4E6F13D}">
      <dsp:nvSpPr>
        <dsp:cNvPr id="0" name=""/>
        <dsp:cNvSpPr/>
      </dsp:nvSpPr>
      <dsp:spPr>
        <a:xfrm>
          <a:off x="0" y="1673662"/>
          <a:ext cx="4828172" cy="712530"/>
        </a:xfrm>
        <a:prstGeom prst="roundRect">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S</a:t>
          </a:r>
          <a:r>
            <a:rPr lang="en-US" sz="2900" kern="1200"/>
            <a:t>eek to solve the problem</a:t>
          </a:r>
        </a:p>
      </dsp:txBody>
      <dsp:txXfrm>
        <a:off x="34783" y="1708445"/>
        <a:ext cx="4758606" cy="642964"/>
      </dsp:txXfrm>
    </dsp:sp>
    <dsp:sp modelId="{800FE2D8-801B-4B96-BCF0-402542CB6118}">
      <dsp:nvSpPr>
        <dsp:cNvPr id="0" name=""/>
        <dsp:cNvSpPr/>
      </dsp:nvSpPr>
      <dsp:spPr>
        <a:xfrm>
          <a:off x="0" y="2469712"/>
          <a:ext cx="4828172" cy="712530"/>
        </a:xfrm>
        <a:prstGeom prst="roundRect">
          <a:avLst/>
        </a:prstGeom>
        <a:solidFill>
          <a:schemeClr val="accent4">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O</a:t>
          </a:r>
          <a:r>
            <a:rPr lang="en-US" sz="2900" kern="1200"/>
            <a:t>pen up</a:t>
          </a:r>
        </a:p>
      </dsp:txBody>
      <dsp:txXfrm>
        <a:off x="34783" y="2504495"/>
        <a:ext cx="4758606" cy="642964"/>
      </dsp:txXfrm>
    </dsp:sp>
    <dsp:sp modelId="{6688571E-51AE-4028-8699-87BB7118CDAE}">
      <dsp:nvSpPr>
        <dsp:cNvPr id="0" name=""/>
        <dsp:cNvSpPr/>
      </dsp:nvSpPr>
      <dsp:spPr>
        <a:xfrm>
          <a:off x="0" y="3265762"/>
          <a:ext cx="4828172" cy="712530"/>
        </a:xfrm>
        <a:prstGeom prst="roundRect">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L</a:t>
          </a:r>
          <a:r>
            <a:rPr lang="en-US" sz="2900" kern="1200"/>
            <a:t>isten intently</a:t>
          </a:r>
        </a:p>
      </dsp:txBody>
      <dsp:txXfrm>
        <a:off x="34783" y="3300545"/>
        <a:ext cx="4758606" cy="642964"/>
      </dsp:txXfrm>
    </dsp:sp>
    <dsp:sp modelId="{15BDF2CF-9CD7-42E0-BA5C-12628070E864}">
      <dsp:nvSpPr>
        <dsp:cNvPr id="0" name=""/>
        <dsp:cNvSpPr/>
      </dsp:nvSpPr>
      <dsp:spPr>
        <a:xfrm>
          <a:off x="0" y="4061812"/>
          <a:ext cx="4828172" cy="712530"/>
        </a:xfrm>
        <a:prstGeom prst="roundRect">
          <a:avLst/>
        </a:prstGeom>
        <a:solidFill>
          <a:schemeClr val="accent4">
            <a:hueOff val="5499947"/>
            <a:satOff val="-24335"/>
            <a:lumOff val="-40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V</a:t>
          </a:r>
          <a:r>
            <a:rPr lang="en-US" sz="2900" kern="1200"/>
            <a:t>oice solutions</a:t>
          </a:r>
        </a:p>
      </dsp:txBody>
      <dsp:txXfrm>
        <a:off x="34783" y="4096595"/>
        <a:ext cx="4758606" cy="642964"/>
      </dsp:txXfrm>
    </dsp:sp>
    <dsp:sp modelId="{171ADBBA-5C28-4A86-BF74-C12CAB867749}">
      <dsp:nvSpPr>
        <dsp:cNvPr id="0" name=""/>
        <dsp:cNvSpPr/>
      </dsp:nvSpPr>
      <dsp:spPr>
        <a:xfrm>
          <a:off x="0" y="4857862"/>
          <a:ext cx="4828172" cy="712530"/>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E</a:t>
          </a:r>
          <a:r>
            <a:rPr lang="en-US" sz="2900" kern="1200"/>
            <a:t>nd on a good note</a:t>
          </a:r>
        </a:p>
      </dsp:txBody>
      <dsp:txXfrm>
        <a:off x="34783" y="4892645"/>
        <a:ext cx="4758606" cy="642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30AB0-E13C-46CB-A5B7-BF2019B72E21}">
      <dsp:nvSpPr>
        <dsp:cNvPr id="0" name=""/>
        <dsp:cNvSpPr/>
      </dsp:nvSpPr>
      <dsp:spPr>
        <a:xfrm>
          <a:off x="3953" y="185933"/>
          <a:ext cx="2377306" cy="6985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Be assertive</a:t>
          </a:r>
        </a:p>
      </dsp:txBody>
      <dsp:txXfrm>
        <a:off x="3953" y="185933"/>
        <a:ext cx="2377306" cy="698595"/>
      </dsp:txXfrm>
    </dsp:sp>
    <dsp:sp modelId="{FA1DB49E-EEDB-44F4-B9D3-AFFB0DBE510B}">
      <dsp:nvSpPr>
        <dsp:cNvPr id="0" name=""/>
        <dsp:cNvSpPr/>
      </dsp:nvSpPr>
      <dsp:spPr>
        <a:xfrm>
          <a:off x="3953" y="884529"/>
          <a:ext cx="2377306" cy="328087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Speak clearly, confidently, firmly, and respectfully without shouting or insulting.</a:t>
          </a:r>
        </a:p>
      </dsp:txBody>
      <dsp:txXfrm>
        <a:off x="3953" y="884529"/>
        <a:ext cx="2377306" cy="3280875"/>
      </dsp:txXfrm>
    </dsp:sp>
    <dsp:sp modelId="{F3B71174-C9AE-4789-B8F3-63A63C3A4C46}">
      <dsp:nvSpPr>
        <dsp:cNvPr id="0" name=""/>
        <dsp:cNvSpPr/>
      </dsp:nvSpPr>
      <dsp:spPr>
        <a:xfrm>
          <a:off x="2714082" y="185933"/>
          <a:ext cx="2377306" cy="698595"/>
        </a:xfrm>
        <a:prstGeom prst="rect">
          <a:avLst/>
        </a:prstGeom>
        <a:gradFill rotWithShape="0">
          <a:gsLst>
            <a:gs pos="0">
              <a:schemeClr val="accent4">
                <a:hueOff val="2199979"/>
                <a:satOff val="-9734"/>
                <a:lumOff val="-1634"/>
                <a:alphaOff val="0"/>
                <a:satMod val="103000"/>
                <a:lumMod val="102000"/>
                <a:tint val="94000"/>
              </a:schemeClr>
            </a:gs>
            <a:gs pos="50000">
              <a:schemeClr val="accent4">
                <a:hueOff val="2199979"/>
                <a:satOff val="-9734"/>
                <a:lumOff val="-1634"/>
                <a:alphaOff val="0"/>
                <a:satMod val="110000"/>
                <a:lumMod val="100000"/>
                <a:shade val="100000"/>
              </a:schemeClr>
            </a:gs>
            <a:gs pos="100000">
              <a:schemeClr val="accent4">
                <a:hueOff val="2199979"/>
                <a:satOff val="-9734"/>
                <a:lumOff val="-1634"/>
                <a:alphaOff val="0"/>
                <a:lumMod val="99000"/>
                <a:satMod val="120000"/>
                <a:shade val="78000"/>
              </a:schemeClr>
            </a:gs>
          </a:gsLst>
          <a:lin ang="5400000" scaled="0"/>
        </a:gradFill>
        <a:ln w="12700" cap="flat" cmpd="sng" algn="ctr">
          <a:solidFill>
            <a:schemeClr val="accent4">
              <a:hueOff val="2199979"/>
              <a:satOff val="-9734"/>
              <a:lumOff val="-163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Listen</a:t>
          </a:r>
        </a:p>
      </dsp:txBody>
      <dsp:txXfrm>
        <a:off x="2714082" y="185933"/>
        <a:ext cx="2377306" cy="698595"/>
      </dsp:txXfrm>
    </dsp:sp>
    <dsp:sp modelId="{BFB5C0A0-5DD3-40F9-8D4D-8C2C844DE2A5}">
      <dsp:nvSpPr>
        <dsp:cNvPr id="0" name=""/>
        <dsp:cNvSpPr/>
      </dsp:nvSpPr>
      <dsp:spPr>
        <a:xfrm>
          <a:off x="2714082" y="884529"/>
          <a:ext cx="2377306" cy="3280875"/>
        </a:xfrm>
        <a:prstGeom prst="rect">
          <a:avLst/>
        </a:prstGeom>
        <a:solidFill>
          <a:schemeClr val="accent4">
            <a:tint val="40000"/>
            <a:alpha val="90000"/>
            <a:hueOff val="2053179"/>
            <a:satOff val="-10223"/>
            <a:lumOff val="-970"/>
            <a:alphaOff val="0"/>
          </a:schemeClr>
        </a:solidFill>
        <a:ln w="12700" cap="flat" cmpd="sng" algn="ctr">
          <a:solidFill>
            <a:schemeClr val="accent4">
              <a:tint val="40000"/>
              <a:alpha val="90000"/>
              <a:hueOff val="2053179"/>
              <a:satOff val="-10223"/>
              <a:lumOff val="-97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Hear the other person’s point of view and try to understand their feelings.</a:t>
          </a:r>
        </a:p>
      </dsp:txBody>
      <dsp:txXfrm>
        <a:off x="2714082" y="884529"/>
        <a:ext cx="2377306" cy="3280875"/>
      </dsp:txXfrm>
    </dsp:sp>
    <dsp:sp modelId="{376612C2-186A-4E45-9FB8-E29A33A72D0D}">
      <dsp:nvSpPr>
        <dsp:cNvPr id="0" name=""/>
        <dsp:cNvSpPr/>
      </dsp:nvSpPr>
      <dsp:spPr>
        <a:xfrm>
          <a:off x="5424211" y="185933"/>
          <a:ext cx="2377306" cy="698595"/>
        </a:xfrm>
        <a:prstGeom prst="rect">
          <a:avLst/>
        </a:prstGeom>
        <a:gradFill rotWithShape="0">
          <a:gsLst>
            <a:gs pos="0">
              <a:schemeClr val="accent4">
                <a:hueOff val="4399958"/>
                <a:satOff val="-19468"/>
                <a:lumOff val="-3269"/>
                <a:alphaOff val="0"/>
                <a:satMod val="103000"/>
                <a:lumMod val="102000"/>
                <a:tint val="94000"/>
              </a:schemeClr>
            </a:gs>
            <a:gs pos="50000">
              <a:schemeClr val="accent4">
                <a:hueOff val="4399958"/>
                <a:satOff val="-19468"/>
                <a:lumOff val="-3269"/>
                <a:alphaOff val="0"/>
                <a:satMod val="110000"/>
                <a:lumMod val="100000"/>
                <a:shade val="100000"/>
              </a:schemeClr>
            </a:gs>
            <a:gs pos="100000">
              <a:schemeClr val="accent4">
                <a:hueOff val="4399958"/>
                <a:satOff val="-19468"/>
                <a:lumOff val="-3269"/>
                <a:alphaOff val="0"/>
                <a:lumMod val="99000"/>
                <a:satMod val="120000"/>
                <a:shade val="78000"/>
              </a:schemeClr>
            </a:gs>
          </a:gsLst>
          <a:lin ang="5400000" scaled="0"/>
        </a:gradFill>
        <a:ln w="12700" cap="flat" cmpd="sng" algn="ctr">
          <a:solidFill>
            <a:schemeClr val="accent4">
              <a:hueOff val="4399958"/>
              <a:satOff val="-19468"/>
              <a:lumOff val="-326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Use “I” statements</a:t>
          </a:r>
        </a:p>
      </dsp:txBody>
      <dsp:txXfrm>
        <a:off x="5424211" y="185933"/>
        <a:ext cx="2377306" cy="698595"/>
      </dsp:txXfrm>
    </dsp:sp>
    <dsp:sp modelId="{866EADE1-DB23-4023-B279-B792EADAC495}">
      <dsp:nvSpPr>
        <dsp:cNvPr id="0" name=""/>
        <dsp:cNvSpPr/>
      </dsp:nvSpPr>
      <dsp:spPr>
        <a:xfrm>
          <a:off x="5424211" y="884529"/>
          <a:ext cx="2377306" cy="3280875"/>
        </a:xfrm>
        <a:prstGeom prst="rect">
          <a:avLst/>
        </a:prstGeom>
        <a:solidFill>
          <a:schemeClr val="accent4">
            <a:tint val="40000"/>
            <a:alpha val="90000"/>
            <a:hueOff val="4106357"/>
            <a:satOff val="-20446"/>
            <a:lumOff val="-1940"/>
            <a:alphaOff val="0"/>
          </a:schemeClr>
        </a:solidFill>
        <a:ln w="12700" cap="flat" cmpd="sng" algn="ctr">
          <a:solidFill>
            <a:schemeClr val="accent4">
              <a:tint val="40000"/>
              <a:alpha val="90000"/>
              <a:hueOff val="4106357"/>
              <a:satOff val="-20446"/>
              <a:lumOff val="-194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Focus on your feelings instead of blaming.</a:t>
          </a:r>
        </a:p>
        <a:p>
          <a:pPr marL="342900" lvl="2" indent="-171450" algn="l" defTabSz="844550">
            <a:lnSpc>
              <a:spcPct val="90000"/>
            </a:lnSpc>
            <a:spcBef>
              <a:spcPct val="0"/>
            </a:spcBef>
            <a:spcAft>
              <a:spcPct val="15000"/>
            </a:spcAft>
            <a:buChar char="•"/>
          </a:pPr>
          <a:r>
            <a:rPr lang="en-US" sz="1900" kern="1200"/>
            <a:t>Correct: “I felt embarrassed when you arrived late.”</a:t>
          </a:r>
        </a:p>
        <a:p>
          <a:pPr marL="342900" lvl="2" indent="-171450" algn="l" defTabSz="844550">
            <a:lnSpc>
              <a:spcPct val="90000"/>
            </a:lnSpc>
            <a:spcBef>
              <a:spcPct val="0"/>
            </a:spcBef>
            <a:spcAft>
              <a:spcPct val="15000"/>
            </a:spcAft>
            <a:buChar char="•"/>
          </a:pPr>
          <a:r>
            <a:rPr lang="en-US" sz="1900" kern="1200"/>
            <a:t>Wrong: “You’re never on time and always embarrass me!”</a:t>
          </a:r>
        </a:p>
      </dsp:txBody>
      <dsp:txXfrm>
        <a:off x="5424211" y="884529"/>
        <a:ext cx="2377306" cy="3280875"/>
      </dsp:txXfrm>
    </dsp:sp>
    <dsp:sp modelId="{D76C271B-F229-44F7-9356-303777E329E3}">
      <dsp:nvSpPr>
        <dsp:cNvPr id="0" name=""/>
        <dsp:cNvSpPr/>
      </dsp:nvSpPr>
      <dsp:spPr>
        <a:xfrm>
          <a:off x="8134340" y="185933"/>
          <a:ext cx="2377306" cy="698595"/>
        </a:xfrm>
        <a:prstGeom prst="rect">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w="12700" cap="flat" cmpd="sng" algn="ctr">
          <a:solidFill>
            <a:schemeClr val="accent4">
              <a:hueOff val="6599937"/>
              <a:satOff val="-29202"/>
              <a:lumOff val="-490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Practice self-control</a:t>
          </a:r>
        </a:p>
      </dsp:txBody>
      <dsp:txXfrm>
        <a:off x="8134340" y="185933"/>
        <a:ext cx="2377306" cy="698595"/>
      </dsp:txXfrm>
    </dsp:sp>
    <dsp:sp modelId="{A5AABAF8-EDC4-44F3-92B5-71B0F2DEB0AD}">
      <dsp:nvSpPr>
        <dsp:cNvPr id="0" name=""/>
        <dsp:cNvSpPr/>
      </dsp:nvSpPr>
      <dsp:spPr>
        <a:xfrm>
          <a:off x="8134340" y="884529"/>
          <a:ext cx="2377306" cy="3280875"/>
        </a:xfrm>
        <a:prstGeom prst="rect">
          <a:avLst/>
        </a:prstGeom>
        <a:solidFill>
          <a:schemeClr val="accent4">
            <a:tint val="40000"/>
            <a:alpha val="90000"/>
            <a:hueOff val="6159535"/>
            <a:satOff val="-30669"/>
            <a:lumOff val="-2910"/>
            <a:alphaOff val="0"/>
          </a:schemeClr>
        </a:solidFill>
        <a:ln w="12700" cap="flat" cmpd="sng" algn="ctr">
          <a:solidFill>
            <a:schemeClr val="accent4">
              <a:tint val="40000"/>
              <a:alpha val="90000"/>
              <a:hueOff val="6159535"/>
              <a:satOff val="-30669"/>
              <a:lumOff val="-291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Stay calm and manage your emotions.</a:t>
          </a:r>
        </a:p>
        <a:p>
          <a:pPr marL="342900" lvl="2" indent="-171450" algn="l" defTabSz="844550">
            <a:lnSpc>
              <a:spcPct val="90000"/>
            </a:lnSpc>
            <a:spcBef>
              <a:spcPct val="0"/>
            </a:spcBef>
            <a:spcAft>
              <a:spcPct val="15000"/>
            </a:spcAft>
            <a:buChar char="•"/>
          </a:pPr>
          <a:r>
            <a:rPr lang="en-US" sz="1900" kern="1200"/>
            <a:t>Count to 10 and breathe before responding.</a:t>
          </a:r>
        </a:p>
      </dsp:txBody>
      <dsp:txXfrm>
        <a:off x="8134340" y="884529"/>
        <a:ext cx="2377306" cy="32808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4874E-7C93-49FA-A66B-250F8AB08A40}"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2657A-376E-4E26-8F1E-0D2DCCB474EB}" type="slidenum">
              <a:rPr lang="en-US" smtClean="0"/>
              <a:t>‹#›</a:t>
            </a:fld>
            <a:endParaRPr lang="en-US"/>
          </a:p>
        </p:txBody>
      </p:sp>
    </p:spTree>
    <p:extLst>
      <p:ext uri="{BB962C8B-B14F-4D97-AF65-F5344CB8AC3E}">
        <p14:creationId xmlns:p14="http://schemas.microsoft.com/office/powerpoint/2010/main" val="240797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quiz.tryinteract.com/#/61f8b5f77cf1e800184b929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a:t>
            </a:r>
          </a:p>
          <a:p>
            <a:endParaRPr lang="en-US" dirty="0"/>
          </a:p>
          <a:p>
            <a:pPr indent="-635" algn="just">
              <a:buNone/>
            </a:pPr>
            <a:r>
              <a:rPr lang="en-ZA" sz="1200" dirty="0">
                <a:solidFill>
                  <a:srgbClr val="FF0000"/>
                </a:solidFill>
                <a:effectLst/>
                <a:latin typeface="Arial" panose="020B0604020202020204" pitchFamily="34" charset="0"/>
                <a:ea typeface="Arial" panose="020B0604020202020204" pitchFamily="34" charset="0"/>
              </a:rPr>
              <a:t>(Note to teacher: </a:t>
            </a:r>
            <a:r>
              <a:rPr lang="en-ZA" sz="1200" dirty="0">
                <a:effectLst/>
                <a:latin typeface="Arial" panose="020B0604020202020204" pitchFamily="34" charset="0"/>
                <a:ea typeface="Arial" panose="020B0604020202020204" pitchFamily="34" charset="0"/>
              </a:rPr>
              <a:t>In order to give learners the opportunity to get the most out of this lesson, they will need to have access to the online link for the quiz and then watch the video on their conflict style. Please note the site is from a family centred online Christian network. The material is very helpful and will give learners an opportunity to reflect on the positives and negatives of their own style. </a:t>
            </a:r>
            <a:endParaRPr lang="en-US" sz="1400" dirty="0">
              <a:effectLst/>
              <a:latin typeface="Times New Roman" panose="02020603050405020304" pitchFamily="18" charset="0"/>
              <a:ea typeface="Times New Roman" panose="02020603050405020304" pitchFamily="18" charset="0"/>
            </a:endParaRPr>
          </a:p>
          <a:p>
            <a:pPr indent="-635" algn="just">
              <a:buNone/>
            </a:pPr>
            <a:r>
              <a:rPr lang="en-ZA" sz="1200" dirty="0">
                <a:solidFill>
                  <a:srgbClr val="FF0000"/>
                </a:solidFill>
                <a:effectLst/>
                <a:latin typeface="Arial" panose="020B0604020202020204" pitchFamily="34" charset="0"/>
                <a:ea typeface="Arial" panose="020B0604020202020204" pitchFamily="34" charset="0"/>
              </a:rPr>
              <a:t>Note: </a:t>
            </a:r>
            <a:r>
              <a:rPr lang="en-ZA" sz="1200" u="sng" dirty="0">
                <a:effectLst/>
                <a:latin typeface="Arial" panose="020B0604020202020204" pitchFamily="34" charset="0"/>
                <a:ea typeface="Arial" panose="020B0604020202020204" pitchFamily="34" charset="0"/>
              </a:rPr>
              <a:t>Only</a:t>
            </a:r>
            <a:r>
              <a:rPr lang="en-ZA" sz="1200" dirty="0">
                <a:effectLst/>
                <a:latin typeface="Arial" panose="020B0604020202020204" pitchFamily="34" charset="0"/>
                <a:ea typeface="Arial" panose="020B0604020202020204" pitchFamily="34" charset="0"/>
              </a:rPr>
              <a:t> question 11 of the 13 makes any reference to Christianity. Maybe tell learners to all choose option 1 for that question.) </a:t>
            </a:r>
            <a:endParaRPr lang="en-US" sz="1400" dirty="0">
              <a:effectLst/>
              <a:latin typeface="Times New Roman" panose="02020603050405020304" pitchFamily="18" charset="0"/>
              <a:ea typeface="Times New Roman" panose="02020603050405020304" pitchFamily="18" charset="0"/>
            </a:endParaRPr>
          </a:p>
          <a:p>
            <a:pPr indent="-635" algn="just">
              <a:buNone/>
            </a:pPr>
            <a:r>
              <a:rPr lang="en-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en-ZA" sz="1200" dirty="0">
                <a:effectLst/>
                <a:latin typeface="Arial" panose="020B0604020202020204" pitchFamily="34" charset="0"/>
                <a:ea typeface="Arial" panose="020B0604020202020204" pitchFamily="34" charset="0"/>
              </a:rPr>
              <a:t>Should you not wish for them to watch the videos, you would need to go into the positives and negatives of each style during the lesson. Maybe watch the videos yourself – to obtain the information that you would then share with the learners for this component of the lesson – if you decide not to watch the videos. </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en-ZA" sz="1200" dirty="0">
                <a:solidFill>
                  <a:srgbClr val="FF0000"/>
                </a:solidFill>
                <a:effectLst/>
                <a:latin typeface="Arial" panose="020B0604020202020204" pitchFamily="34" charset="0"/>
                <a:ea typeface="Arial" panose="020B0604020202020204" pitchFamily="34" charset="0"/>
              </a:rPr>
              <a:t>Note: </a:t>
            </a:r>
            <a:r>
              <a:rPr lang="en-ZA" sz="1200" dirty="0">
                <a:effectLst/>
                <a:latin typeface="Arial" panose="020B0604020202020204" pitchFamily="34" charset="0"/>
                <a:ea typeface="Arial" panose="020B0604020202020204" pitchFamily="34" charset="0"/>
              </a:rPr>
              <a:t>This lesson will delve into coping mechanisms around conflict. Some learners might feel triggered. Keep an eye out for learners feeling uncomfortable.)</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effectLst/>
                <a:latin typeface="Arial" panose="020B0604020202020204" pitchFamily="34" charset="0"/>
                <a:ea typeface="Arial" panose="020B0604020202020204" pitchFamily="34" charset="0"/>
              </a:rPr>
              <a:t>Good day Grade 12s. In the last two lessons we looked at the different kinds of stress and different coping mechanisms or techniques that people use to cope with stress.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effectLst/>
                <a:latin typeface="Arial" panose="020B0604020202020204" pitchFamily="34" charset="0"/>
                <a:ea typeface="Arial" panose="020B0604020202020204" pitchFamily="34" charset="0"/>
              </a:rPr>
              <a:t>Many people struggle with any form of conflict situation and find that it leads to stress or anxiety. The reality is that there will always be conflict in life, and we have to learn how to manage and resolve conflict. Conflict can happen in two ways - intrapersonal or interpersonal. </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E2657A-376E-4E26-8F1E-0D2DCCB474EB}" type="slidenum">
              <a:rPr lang="en-US" smtClean="0"/>
              <a:t>1</a:t>
            </a:fld>
            <a:endParaRPr lang="en-US"/>
          </a:p>
        </p:txBody>
      </p:sp>
    </p:spTree>
    <p:extLst>
      <p:ext uri="{BB962C8B-B14F-4D97-AF65-F5344CB8AC3E}">
        <p14:creationId xmlns:p14="http://schemas.microsoft.com/office/powerpoint/2010/main" val="302173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a:t>
            </a:r>
          </a:p>
          <a:p>
            <a:endParaRPr lang="en-US" dirty="0"/>
          </a:p>
          <a:p>
            <a:pPr marL="171450" indent="-171450">
              <a:buFont typeface="Arial" panose="020B0604020202020204" pitchFamily="34" charset="0"/>
              <a:buChar char="•"/>
            </a:pPr>
            <a:r>
              <a:rPr lang="en-ZA" sz="1200" b="1" dirty="0">
                <a:effectLst/>
                <a:latin typeface="Arial" panose="020B0604020202020204" pitchFamily="34" charset="0"/>
                <a:ea typeface="Arial" panose="020B0604020202020204" pitchFamily="34" charset="0"/>
              </a:rPr>
              <a:t>Intrapersonal conflict</a:t>
            </a:r>
            <a:r>
              <a:rPr lang="en-ZA" sz="1200" dirty="0">
                <a:effectLst/>
                <a:latin typeface="Arial" panose="020B0604020202020204" pitchFamily="34" charset="0"/>
                <a:ea typeface="Arial" panose="020B0604020202020204" pitchFamily="34" charset="0"/>
              </a:rPr>
              <a:t> happens inside of you where you struggle with an inner conflict to process or wrestle with a decision. </a:t>
            </a:r>
            <a:r>
              <a:rPr lang="en-ZA" sz="1200" b="1" dirty="0">
                <a:effectLst/>
                <a:latin typeface="Arial" panose="020B0604020202020204" pitchFamily="34" charset="0"/>
                <a:ea typeface="Arial" panose="020B0604020202020204" pitchFamily="34" charset="0"/>
              </a:rPr>
              <a:t>Interpersonal conflict</a:t>
            </a:r>
            <a:r>
              <a:rPr lang="en-ZA" sz="1200" dirty="0">
                <a:effectLst/>
                <a:latin typeface="Arial" panose="020B0604020202020204" pitchFamily="34" charset="0"/>
                <a:ea typeface="Arial" panose="020B0604020202020204" pitchFamily="34" charset="0"/>
              </a:rPr>
              <a:t> is between different people. e.g., your boyfriend wants you to hang out with him, but your mom wants you to spend the day with them as it's your 18</a:t>
            </a:r>
            <a:r>
              <a:rPr lang="en-ZA" sz="1200" baseline="30000" dirty="0">
                <a:effectLst/>
                <a:latin typeface="Arial" panose="020B0604020202020204" pitchFamily="34" charset="0"/>
                <a:ea typeface="Arial" panose="020B0604020202020204" pitchFamily="34" charset="0"/>
              </a:rPr>
              <a:t>th</a:t>
            </a:r>
            <a:r>
              <a:rPr lang="en-ZA" sz="1200" dirty="0">
                <a:effectLst/>
                <a:latin typeface="Arial" panose="020B0604020202020204" pitchFamily="34" charset="0"/>
                <a:ea typeface="Arial" panose="020B0604020202020204" pitchFamily="34" charset="0"/>
              </a:rPr>
              <a:t> birthday. Your boyfriend wants you for himself. What will you do?</a:t>
            </a:r>
            <a:endParaRPr lang="en-US" dirty="0"/>
          </a:p>
        </p:txBody>
      </p:sp>
      <p:sp>
        <p:nvSpPr>
          <p:cNvPr id="4" name="Slide Number Placeholder 3"/>
          <p:cNvSpPr>
            <a:spLocks noGrp="1"/>
          </p:cNvSpPr>
          <p:nvPr>
            <p:ph type="sldNum" sz="quarter" idx="5"/>
          </p:nvPr>
        </p:nvSpPr>
        <p:spPr/>
        <p:txBody>
          <a:bodyPr/>
          <a:lstStyle/>
          <a:p>
            <a:fld id="{67E2657A-376E-4E26-8F1E-0D2DCCB474EB}" type="slidenum">
              <a:rPr lang="en-US" smtClean="0"/>
              <a:t>2</a:t>
            </a:fld>
            <a:endParaRPr lang="en-US"/>
          </a:p>
        </p:txBody>
      </p:sp>
    </p:spTree>
    <p:extLst>
      <p:ext uri="{BB962C8B-B14F-4D97-AF65-F5344CB8AC3E}">
        <p14:creationId xmlns:p14="http://schemas.microsoft.com/office/powerpoint/2010/main" val="160265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a:t>
            </a:r>
          </a:p>
          <a:p>
            <a:endParaRPr lang="en-US" dirty="0"/>
          </a:p>
          <a:p>
            <a:pPr marL="170815" indent="-171450" algn="just">
              <a:buFont typeface="Arial" panose="020B0604020202020204" pitchFamily="34" charset="0"/>
              <a:buChar char="•"/>
            </a:pPr>
            <a:r>
              <a:rPr lang="en-ZA" sz="1200" dirty="0">
                <a:effectLst/>
                <a:latin typeface="Arial" panose="020B0604020202020204" pitchFamily="34" charset="0"/>
                <a:ea typeface="Arial" panose="020B0604020202020204" pitchFamily="34" charset="0"/>
              </a:rPr>
              <a:t>Have you ever tried to manage your stress like this? Taking out the person causing the stress or screaming at someone? Was it effective?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effectLst/>
                <a:latin typeface="Arial" panose="020B0604020202020204" pitchFamily="34" charset="0"/>
                <a:ea typeface="Arial" panose="020B0604020202020204" pitchFamily="34" charset="0"/>
              </a:rPr>
              <a:t>When disagreements happen between individuals, we have conflict. Conflict is often the result of different points of view. What do you think was the cause of conflict in this image? This image would be an example of </a:t>
            </a:r>
            <a:r>
              <a:rPr lang="en-ZA" sz="1200" b="1" dirty="0">
                <a:effectLst/>
                <a:latin typeface="Arial" panose="020B0604020202020204" pitchFamily="34" charset="0"/>
                <a:ea typeface="Arial" panose="020B0604020202020204" pitchFamily="34" charset="0"/>
              </a:rPr>
              <a:t>interpersonal conflict</a:t>
            </a:r>
            <a:r>
              <a:rPr lang="en-ZA" sz="1200" dirty="0">
                <a:effectLst/>
                <a:latin typeface="Arial" panose="020B0604020202020204" pitchFamily="34" charset="0"/>
                <a:ea typeface="Arial" panose="020B0604020202020204" pitchFamily="34" charset="0"/>
              </a:rPr>
              <a:t> as it occurs between different people.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effectLst/>
                <a:latin typeface="Arial" panose="020B0604020202020204" pitchFamily="34" charset="0"/>
                <a:ea typeface="Arial" panose="020B0604020202020204" pitchFamily="34" charset="0"/>
              </a:rPr>
              <a:t>In both these situations we need a </a:t>
            </a:r>
            <a:r>
              <a:rPr lang="en-ZA" sz="1200" b="1" dirty="0">
                <a:effectLst/>
                <a:latin typeface="Arial" panose="020B0604020202020204" pitchFamily="34" charset="0"/>
                <a:ea typeface="Arial" panose="020B0604020202020204" pitchFamily="34" charset="0"/>
              </a:rPr>
              <a:t>conflict resolution</a:t>
            </a:r>
            <a:r>
              <a:rPr lang="en-ZA" sz="1200" dirty="0">
                <a:effectLst/>
                <a:latin typeface="Arial" panose="020B0604020202020204" pitchFamily="34" charset="0"/>
                <a:ea typeface="Arial" panose="020B0604020202020204" pitchFamily="34" charset="0"/>
              </a:rPr>
              <a:t> - this means a solution or agreement that will resolve the conflict. But how do you get there? </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E2657A-376E-4E26-8F1E-0D2DCCB474EB}" type="slidenum">
              <a:rPr lang="en-US" smtClean="0"/>
              <a:t>3</a:t>
            </a:fld>
            <a:endParaRPr lang="en-US"/>
          </a:p>
        </p:txBody>
      </p:sp>
    </p:spTree>
    <p:extLst>
      <p:ext uri="{BB962C8B-B14F-4D97-AF65-F5344CB8AC3E}">
        <p14:creationId xmlns:p14="http://schemas.microsoft.com/office/powerpoint/2010/main" val="63796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a:t>
            </a:r>
          </a:p>
          <a:p>
            <a:endParaRPr lang="en-US" dirty="0"/>
          </a:p>
          <a:p>
            <a:pPr marL="170815" indent="-171450" algn="just">
              <a:buFont typeface="Arial" panose="020B0604020202020204" pitchFamily="34" charset="0"/>
              <a:buChar char="•"/>
            </a:pPr>
            <a:r>
              <a:rPr lang="en-ZA" sz="1200" dirty="0">
                <a:solidFill>
                  <a:srgbClr val="000000"/>
                </a:solidFill>
                <a:effectLst/>
                <a:latin typeface="Arial" panose="020B0604020202020204" pitchFamily="34" charset="0"/>
                <a:ea typeface="Arial" panose="020B0604020202020204" pitchFamily="34" charset="0"/>
              </a:rPr>
              <a:t>Firstly, you need to be aware of how YOU handle conflict. Some of us when encountering a conflict situation would rather hide behind a rock than address the situation, others might run head first, fighting like a rhinoceros. Both these techniques have positive and negative aspects to it. </a:t>
            </a:r>
            <a:endParaRPr lang="en-US" sz="1400" dirty="0">
              <a:effectLst/>
              <a:latin typeface="Times New Roman" panose="02020603050405020304" pitchFamily="18" charset="0"/>
              <a:ea typeface="Times New Roman" panose="02020603050405020304" pitchFamily="18" charset="0"/>
            </a:endParaRPr>
          </a:p>
          <a:p>
            <a:pPr marL="170815" indent="-171450" algn="just">
              <a:buFont typeface="Arial" panose="020B0604020202020204" pitchFamily="34" charset="0"/>
              <a:buChar char="•"/>
            </a:pPr>
            <a:r>
              <a:rPr lang="en-ZA" sz="1200" dirty="0">
                <a:solidFill>
                  <a:srgbClr val="000000"/>
                </a:solidFill>
                <a:effectLst/>
                <a:latin typeface="Arial" panose="020B0604020202020204" pitchFamily="34" charset="0"/>
                <a:ea typeface="Arial" panose="020B0604020202020204" pitchFamily="34" charset="0"/>
              </a:rPr>
              <a:t>Are you a/an:</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dirty="0">
                <a:solidFill>
                  <a:srgbClr val="000000"/>
                </a:solidFill>
                <a:effectLst/>
                <a:latin typeface="Arial" panose="020B0604020202020204" pitchFamily="34" charset="0"/>
                <a:ea typeface="Arial" panose="020B0604020202020204" pitchFamily="34" charset="0"/>
              </a:rPr>
              <a:t>Avoider</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dirty="0">
                <a:solidFill>
                  <a:srgbClr val="000000"/>
                </a:solidFill>
                <a:effectLst/>
                <a:latin typeface="Arial" panose="020B0604020202020204" pitchFamily="34" charset="0"/>
                <a:ea typeface="Arial" panose="020B0604020202020204" pitchFamily="34" charset="0"/>
              </a:rPr>
              <a:t>Accommodator</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dirty="0">
                <a:solidFill>
                  <a:srgbClr val="000000"/>
                </a:solidFill>
                <a:effectLst/>
                <a:latin typeface="Arial" panose="020B0604020202020204" pitchFamily="34" charset="0"/>
                <a:ea typeface="Arial" panose="020B0604020202020204" pitchFamily="34" charset="0"/>
              </a:rPr>
              <a:t>Competitor</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dirty="0">
                <a:solidFill>
                  <a:srgbClr val="000000"/>
                </a:solidFill>
                <a:effectLst/>
                <a:latin typeface="Arial" panose="020B0604020202020204" pitchFamily="34" charset="0"/>
                <a:ea typeface="Arial" panose="020B0604020202020204" pitchFamily="34" charset="0"/>
              </a:rPr>
              <a:t>Collaborator</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dirty="0">
                <a:solidFill>
                  <a:srgbClr val="000000"/>
                </a:solidFill>
                <a:effectLst/>
                <a:latin typeface="Arial" panose="020B0604020202020204" pitchFamily="34" charset="0"/>
                <a:ea typeface="Arial" panose="020B0604020202020204" pitchFamily="34" charset="0"/>
              </a:rPr>
              <a:t>Compromiser</a:t>
            </a:r>
            <a:endParaRPr lang="en-US" sz="1400" dirty="0">
              <a:effectLst/>
              <a:latin typeface="Times New Roman" panose="02020603050405020304" pitchFamily="18" charset="0"/>
              <a:ea typeface="Times New Roman" panose="02020603050405020304" pitchFamily="18" charset="0"/>
            </a:endParaRPr>
          </a:p>
          <a:p>
            <a:pPr marL="0" indent="0" algn="just">
              <a:buFont typeface="Arial" panose="020B0604020202020204" pitchFamily="34" charset="0"/>
              <a:buNone/>
            </a:pPr>
            <a:r>
              <a:rPr lang="en-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buFont typeface="Arial" panose="020B0604020202020204" pitchFamily="34" charset="0"/>
              <a:buChar char="•"/>
            </a:pPr>
            <a:r>
              <a:rPr lang="en-ZA" sz="1200" dirty="0">
                <a:solidFill>
                  <a:srgbClr val="000000"/>
                </a:solidFill>
                <a:effectLst/>
                <a:latin typeface="Arial" panose="020B0604020202020204" pitchFamily="34" charset="0"/>
                <a:ea typeface="Arial" panose="020B0604020202020204" pitchFamily="34" charset="0"/>
              </a:rPr>
              <a:t>You will now have an opportunity to complete the online quiz: </a:t>
            </a:r>
            <a:r>
              <a:rPr lang="en-ZA" sz="1200" dirty="0">
                <a:solidFill>
                  <a:srgbClr val="1155CC"/>
                </a:solidFill>
                <a:effectLst/>
                <a:latin typeface="Arial" panose="020B0604020202020204" pitchFamily="34" charset="0"/>
                <a:ea typeface="Arial" panose="020B0604020202020204" pitchFamily="34" charset="0"/>
                <a:hlinkClick r:id="rId3"/>
              </a:rPr>
              <a:t>https://quiz.tryinteract.com/#/61f8b5f77cf1e800184b9298</a:t>
            </a:r>
            <a:r>
              <a:rPr lang="en-ZA" sz="1200" dirty="0">
                <a:solidFill>
                  <a:srgbClr val="595959"/>
                </a:solidFill>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0" indent="0" algn="just">
              <a:buFont typeface="Arial" panose="020B0604020202020204" pitchFamily="34" charset="0"/>
              <a:buNone/>
            </a:pPr>
            <a:r>
              <a:rPr lang="en-ZA" sz="1200" dirty="0">
                <a:solidFill>
                  <a:srgbClr val="595959"/>
                </a:solidFill>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solidFill>
                  <a:srgbClr val="000000"/>
                </a:solidFill>
                <a:effectLst/>
                <a:latin typeface="Arial" panose="020B0604020202020204" pitchFamily="34" charset="0"/>
                <a:ea typeface="Arial" panose="020B0604020202020204" pitchFamily="34" charset="0"/>
              </a:rPr>
              <a:t>Your results will tell you which of these conflict styles you are prone to. </a:t>
            </a:r>
            <a:endParaRPr lang="en-US" sz="1400" dirty="0">
              <a:effectLst/>
              <a:latin typeface="Times New Roman" panose="02020603050405020304" pitchFamily="18" charset="0"/>
              <a:ea typeface="Times New Roman" panose="02020603050405020304" pitchFamily="18" charset="0"/>
            </a:endParaRPr>
          </a:p>
          <a:p>
            <a:pPr marL="0" indent="0" algn="just">
              <a:buFont typeface="Arial" panose="020B0604020202020204" pitchFamily="34" charset="0"/>
              <a:buNone/>
            </a:pPr>
            <a:r>
              <a:rPr lang="en-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solidFill>
                  <a:srgbClr val="000000"/>
                </a:solidFill>
                <a:effectLst/>
                <a:latin typeface="Arial" panose="020B0604020202020204" pitchFamily="34" charset="0"/>
                <a:ea typeface="Arial" panose="020B0604020202020204" pitchFamily="34" charset="0"/>
              </a:rPr>
              <a:t>Follow the questions in </a:t>
            </a:r>
            <a:r>
              <a:rPr lang="en-ZA" sz="1200" b="1" i="1" dirty="0">
                <a:solidFill>
                  <a:srgbClr val="000000"/>
                </a:solidFill>
                <a:effectLst/>
                <a:latin typeface="Arial" panose="020B0604020202020204" pitchFamily="34" charset="0"/>
                <a:ea typeface="Arial" panose="020B0604020202020204" pitchFamily="34" charset="0"/>
              </a:rPr>
              <a:t>Activity 1</a:t>
            </a:r>
            <a:r>
              <a:rPr lang="en-ZA" sz="1200" dirty="0">
                <a:solidFill>
                  <a:srgbClr val="000000"/>
                </a:solidFill>
                <a:effectLst/>
                <a:latin typeface="Arial" panose="020B0604020202020204" pitchFamily="34" charset="0"/>
                <a:ea typeface="Arial" panose="020B0604020202020204" pitchFamily="34" charset="0"/>
              </a:rPr>
              <a:t> (</a:t>
            </a:r>
            <a:r>
              <a:rPr lang="en-ZA" sz="1200" b="1" i="1" u="sng" dirty="0">
                <a:solidFill>
                  <a:srgbClr val="000000"/>
                </a:solidFill>
                <a:effectLst/>
                <a:latin typeface="Arial" panose="020B0604020202020204" pitchFamily="34" charset="0"/>
                <a:ea typeface="Arial" panose="020B0604020202020204" pitchFamily="34" charset="0"/>
              </a:rPr>
              <a:t>Lesson 3 – Worksheet</a:t>
            </a:r>
            <a:r>
              <a:rPr lang="en-ZA" sz="1200" dirty="0">
                <a:solidFill>
                  <a:srgbClr val="000000"/>
                </a:solidFill>
                <a:effectLst/>
                <a:latin typeface="Arial" panose="020B0604020202020204" pitchFamily="34" charset="0"/>
                <a:ea typeface="Arial" panose="020B0604020202020204" pitchFamily="34" charset="0"/>
              </a:rPr>
              <a:t>). Once you complete the quiz, answer the other questions in the activity. </a:t>
            </a:r>
            <a:endParaRPr lang="en-US" sz="1400" dirty="0">
              <a:effectLst/>
              <a:latin typeface="Times New Roman" panose="02020603050405020304" pitchFamily="18" charset="0"/>
              <a:ea typeface="Times New Roman" panose="02020603050405020304" pitchFamily="18" charset="0"/>
            </a:endParaRPr>
          </a:p>
          <a:p>
            <a:pPr marL="0" indent="0" algn="just">
              <a:buFont typeface="Arial" panose="020B0604020202020204" pitchFamily="34" charset="0"/>
              <a:buNone/>
            </a:pPr>
            <a:r>
              <a:rPr lang="en-ZA" sz="1200" dirty="0">
                <a:effectLs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solidFill>
                  <a:srgbClr val="000000"/>
                </a:solidFill>
                <a:effectLst/>
                <a:latin typeface="Arial" panose="020B0604020202020204" pitchFamily="34" charset="0"/>
                <a:ea typeface="Arial" panose="020B0604020202020204" pitchFamily="34" charset="0"/>
              </a:rPr>
              <a:t>(</a:t>
            </a:r>
            <a:r>
              <a:rPr lang="en-ZA" sz="1200" dirty="0">
                <a:solidFill>
                  <a:srgbClr val="FF0000"/>
                </a:solidFill>
                <a:effectLst/>
                <a:latin typeface="Arial" panose="020B0604020202020204" pitchFamily="34" charset="0"/>
                <a:ea typeface="Arial" panose="020B0604020202020204" pitchFamily="34" charset="0"/>
              </a:rPr>
              <a:t>Teacher Note: </a:t>
            </a:r>
            <a:r>
              <a:rPr lang="en-ZA" sz="1200" dirty="0">
                <a:solidFill>
                  <a:srgbClr val="000000"/>
                </a:solidFill>
                <a:effectLst/>
                <a:latin typeface="Arial" panose="020B0604020202020204" pitchFamily="34" charset="0"/>
                <a:ea typeface="Arial" panose="020B0604020202020204" pitchFamily="34" charset="0"/>
              </a:rPr>
              <a:t>The </a:t>
            </a:r>
            <a:r>
              <a:rPr lang="en-ZA" sz="1200" b="1" i="1" u="sng" dirty="0">
                <a:solidFill>
                  <a:srgbClr val="000000"/>
                </a:solidFill>
                <a:effectLst/>
                <a:latin typeface="Arial" panose="020B0604020202020204" pitchFamily="34" charset="0"/>
                <a:ea typeface="Arial" panose="020B0604020202020204" pitchFamily="34" charset="0"/>
              </a:rPr>
              <a:t>Lesson 3 – Worksheet MEMO</a:t>
            </a:r>
            <a:r>
              <a:rPr lang="en-ZA" sz="1200" dirty="0">
                <a:solidFill>
                  <a:srgbClr val="000000"/>
                </a:solidFill>
                <a:effectLst/>
                <a:latin typeface="Arial" panose="020B0604020202020204" pitchFamily="34" charset="0"/>
                <a:ea typeface="Arial" panose="020B0604020202020204" pitchFamily="34" charset="0"/>
              </a:rPr>
              <a:t> provides examples of answers for each conflict style. Furthermore, additional detailed information on each Different Conflict Style. This should be shared with learners) </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E2657A-376E-4E26-8F1E-0D2DCCB474EB}" type="slidenum">
              <a:rPr lang="en-US" smtClean="0"/>
              <a:t>4</a:t>
            </a:fld>
            <a:endParaRPr lang="en-US"/>
          </a:p>
        </p:txBody>
      </p:sp>
    </p:spTree>
    <p:extLst>
      <p:ext uri="{BB962C8B-B14F-4D97-AF65-F5344CB8AC3E}">
        <p14:creationId xmlns:p14="http://schemas.microsoft.com/office/powerpoint/2010/main" val="291785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a:t>
            </a:r>
          </a:p>
          <a:p>
            <a:endParaRPr lang="en-US" dirty="0"/>
          </a:p>
          <a:p>
            <a:pPr marL="170815" indent="-171450" algn="just">
              <a:buFont typeface="Arial" panose="020B0604020202020204" pitchFamily="34" charset="0"/>
              <a:buChar char="•"/>
            </a:pPr>
            <a:r>
              <a:rPr lang="en-ZA" sz="1200" dirty="0">
                <a:solidFill>
                  <a:srgbClr val="000000"/>
                </a:solidFill>
                <a:effectLst/>
                <a:highlight>
                  <a:srgbClr val="FFFFFF"/>
                </a:highlight>
                <a:latin typeface="Arial" panose="020B0604020202020204" pitchFamily="34" charset="0"/>
                <a:ea typeface="Arial" panose="020B0604020202020204" pitchFamily="34" charset="0"/>
              </a:rPr>
              <a:t>Resolving conflict requires an attitude of accepting that the issue that needs to be addressed is not between you and the person, but actually that the two people work together to resolve the issue. This means that </a:t>
            </a:r>
            <a:r>
              <a:rPr lang="en-ZA" sz="1200" i="1" dirty="0">
                <a:solidFill>
                  <a:srgbClr val="000000"/>
                </a:solidFill>
                <a:effectLst/>
                <a:highlight>
                  <a:srgbClr val="FFFFFF"/>
                </a:highlight>
                <a:latin typeface="Arial" panose="020B0604020202020204" pitchFamily="34" charset="0"/>
                <a:ea typeface="Arial" panose="020B0604020202020204" pitchFamily="34" charset="0"/>
              </a:rPr>
              <a:t>attitude</a:t>
            </a:r>
            <a:r>
              <a:rPr lang="en-ZA" sz="1200" dirty="0">
                <a:solidFill>
                  <a:srgbClr val="000000"/>
                </a:solidFill>
                <a:effectLst/>
                <a:highlight>
                  <a:srgbClr val="FFFFFF"/>
                </a:highlight>
                <a:latin typeface="Arial" panose="020B0604020202020204" pitchFamily="34" charset="0"/>
                <a:ea typeface="Arial" panose="020B0604020202020204" pitchFamily="34" charset="0"/>
              </a:rPr>
              <a:t> is vital when it comes to resolving conflict. An easy way of remembering is to RESOLVE.</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b="1" dirty="0">
                <a:solidFill>
                  <a:srgbClr val="000000"/>
                </a:solidFill>
                <a:effectLst/>
                <a:highlight>
                  <a:srgbClr val="FFFFFF"/>
                </a:highlight>
                <a:latin typeface="Arial" panose="020B0604020202020204" pitchFamily="34" charset="0"/>
                <a:ea typeface="Arial" panose="020B0604020202020204" pitchFamily="34" charset="0"/>
              </a:rPr>
              <a:t>RESOLVE</a:t>
            </a:r>
            <a:r>
              <a:rPr lang="en-ZA" sz="1200" dirty="0">
                <a:solidFill>
                  <a:srgbClr val="000000"/>
                </a:solidFill>
                <a:effectLst/>
                <a:highlight>
                  <a:srgbClr val="FFFFFF"/>
                </a:highlight>
                <a:latin typeface="Arial" panose="020B0604020202020204" pitchFamily="34" charset="0"/>
                <a:ea typeface="Arial" panose="020B0604020202020204" pitchFamily="34" charset="0"/>
              </a:rPr>
              <a:t> Conflict by:</a:t>
            </a:r>
            <a:endParaRPr lang="en-US" sz="1400" dirty="0">
              <a:effectLst/>
              <a:latin typeface="Times New Roman" panose="02020603050405020304" pitchFamily="18" charset="0"/>
              <a:ea typeface="Times New Roman" panose="02020603050405020304" pitchFamily="18" charset="0"/>
            </a:endParaRPr>
          </a:p>
          <a:p>
            <a:pPr marL="800100" lvl="1" indent="-342900" algn="just" fontAlgn="base">
              <a:buClr>
                <a:srgbClr val="000000"/>
              </a:buClr>
              <a:buFont typeface="Courier New" panose="02070309020205020404" pitchFamily="49" charset="0"/>
              <a:buChar char="o"/>
            </a:pPr>
            <a:r>
              <a:rPr lang="en-ZA" sz="1200" b="1" dirty="0">
                <a:solidFill>
                  <a:srgbClr val="000000"/>
                </a:solidFill>
                <a:effectLst/>
                <a:highlight>
                  <a:srgbClr val="FFFFFF"/>
                </a:highlight>
                <a:latin typeface="Arial" panose="020B0604020202020204" pitchFamily="34" charset="0"/>
                <a:ea typeface="Arial" panose="020B0604020202020204" pitchFamily="34" charset="0"/>
              </a:rPr>
              <a:t>R</a:t>
            </a:r>
            <a:r>
              <a:rPr lang="en-ZA" sz="1200" dirty="0">
                <a:solidFill>
                  <a:srgbClr val="000000"/>
                </a:solidFill>
                <a:effectLst/>
                <a:highlight>
                  <a:srgbClr val="FFFFFF"/>
                </a:highlight>
                <a:latin typeface="Arial" panose="020B0604020202020204" pitchFamily="34" charset="0"/>
                <a:ea typeface="Arial" panose="020B0604020202020204" pitchFamily="34" charset="0"/>
              </a:rPr>
              <a:t>eaching out</a:t>
            </a:r>
            <a:endParaRPr lang="en-US" sz="1400" dirty="0">
              <a:effectLst/>
              <a:latin typeface="Times New Roman" panose="02020603050405020304" pitchFamily="18" charset="0"/>
              <a:ea typeface="Times New Roman" panose="02020603050405020304" pitchFamily="18" charset="0"/>
            </a:endParaRPr>
          </a:p>
          <a:p>
            <a:pPr marL="800100" lvl="1" indent="-342900" algn="just" fontAlgn="base">
              <a:buClr>
                <a:srgbClr val="000000"/>
              </a:buClr>
              <a:buFont typeface="Courier New" panose="02070309020205020404" pitchFamily="49" charset="0"/>
              <a:buChar char="o"/>
            </a:pPr>
            <a:r>
              <a:rPr lang="en-ZA" sz="1200" b="1" dirty="0">
                <a:solidFill>
                  <a:srgbClr val="000000"/>
                </a:solidFill>
                <a:effectLst/>
                <a:highlight>
                  <a:srgbClr val="FFFFFF"/>
                </a:highlight>
                <a:latin typeface="Arial" panose="020B0604020202020204" pitchFamily="34" charset="0"/>
                <a:ea typeface="Arial" panose="020B0604020202020204" pitchFamily="34" charset="0"/>
              </a:rPr>
              <a:t>E</a:t>
            </a:r>
            <a:r>
              <a:rPr lang="en-ZA" sz="1200" dirty="0">
                <a:solidFill>
                  <a:srgbClr val="000000"/>
                </a:solidFill>
                <a:effectLst/>
                <a:highlight>
                  <a:srgbClr val="FFFFFF"/>
                </a:highlight>
                <a:latin typeface="Arial" panose="020B0604020202020204" pitchFamily="34" charset="0"/>
                <a:ea typeface="Arial" panose="020B0604020202020204" pitchFamily="34" charset="0"/>
              </a:rPr>
              <a:t>ngaging in conversation</a:t>
            </a:r>
            <a:endParaRPr lang="en-US" sz="1400" dirty="0">
              <a:effectLst/>
              <a:latin typeface="Times New Roman" panose="02020603050405020304" pitchFamily="18" charset="0"/>
              <a:ea typeface="Times New Roman" panose="02020603050405020304" pitchFamily="18" charset="0"/>
            </a:endParaRPr>
          </a:p>
          <a:p>
            <a:pPr marL="800100" lvl="1" indent="-342900" algn="just" fontAlgn="base">
              <a:buClr>
                <a:srgbClr val="000000"/>
              </a:buClr>
              <a:buFont typeface="Courier New" panose="02070309020205020404" pitchFamily="49" charset="0"/>
              <a:buChar char="o"/>
            </a:pPr>
            <a:r>
              <a:rPr lang="en-ZA" sz="1200" b="1" dirty="0">
                <a:solidFill>
                  <a:srgbClr val="000000"/>
                </a:solidFill>
                <a:effectLst/>
                <a:highlight>
                  <a:srgbClr val="FFFFFF"/>
                </a:highlight>
                <a:latin typeface="Arial" panose="020B0604020202020204" pitchFamily="34" charset="0"/>
                <a:ea typeface="Arial" panose="020B0604020202020204" pitchFamily="34" charset="0"/>
              </a:rPr>
              <a:t>S</a:t>
            </a:r>
            <a:r>
              <a:rPr lang="en-ZA" sz="1200" dirty="0">
                <a:solidFill>
                  <a:srgbClr val="000000"/>
                </a:solidFill>
                <a:effectLst/>
                <a:highlight>
                  <a:srgbClr val="FFFFFF"/>
                </a:highlight>
                <a:latin typeface="Arial" panose="020B0604020202020204" pitchFamily="34" charset="0"/>
                <a:ea typeface="Arial" panose="020B0604020202020204" pitchFamily="34" charset="0"/>
              </a:rPr>
              <a:t>eek to solve the problem</a:t>
            </a:r>
            <a:endParaRPr lang="en-US" sz="1400" dirty="0">
              <a:effectLst/>
              <a:latin typeface="Times New Roman" panose="02020603050405020304" pitchFamily="18" charset="0"/>
              <a:ea typeface="Times New Roman" panose="02020603050405020304" pitchFamily="18" charset="0"/>
            </a:endParaRPr>
          </a:p>
          <a:p>
            <a:pPr marL="800100" lvl="1" indent="-342900" algn="just" fontAlgn="base">
              <a:buClr>
                <a:srgbClr val="000000"/>
              </a:buClr>
              <a:buFont typeface="Courier New" panose="02070309020205020404" pitchFamily="49" charset="0"/>
              <a:buChar char="o"/>
            </a:pPr>
            <a:r>
              <a:rPr lang="en-ZA" sz="1200" b="1" dirty="0">
                <a:solidFill>
                  <a:srgbClr val="000000"/>
                </a:solidFill>
                <a:effectLst/>
                <a:highlight>
                  <a:srgbClr val="FFFFFF"/>
                </a:highlight>
                <a:latin typeface="Arial" panose="020B0604020202020204" pitchFamily="34" charset="0"/>
                <a:ea typeface="Arial" panose="020B0604020202020204" pitchFamily="34" charset="0"/>
              </a:rPr>
              <a:t>O</a:t>
            </a:r>
            <a:r>
              <a:rPr lang="en-ZA" sz="1200" dirty="0">
                <a:solidFill>
                  <a:srgbClr val="000000"/>
                </a:solidFill>
                <a:effectLst/>
                <a:highlight>
                  <a:srgbClr val="FFFFFF"/>
                </a:highlight>
                <a:latin typeface="Arial" panose="020B0604020202020204" pitchFamily="34" charset="0"/>
                <a:ea typeface="Arial" panose="020B0604020202020204" pitchFamily="34" charset="0"/>
              </a:rPr>
              <a:t>pen up</a:t>
            </a:r>
            <a:endParaRPr lang="en-US" sz="1400" dirty="0">
              <a:effectLst/>
              <a:latin typeface="Times New Roman" panose="02020603050405020304" pitchFamily="18" charset="0"/>
              <a:ea typeface="Times New Roman" panose="02020603050405020304" pitchFamily="18" charset="0"/>
            </a:endParaRPr>
          </a:p>
          <a:p>
            <a:pPr marL="800100" lvl="1" indent="-342900" algn="just" fontAlgn="base">
              <a:buClr>
                <a:srgbClr val="000000"/>
              </a:buClr>
              <a:buFont typeface="Courier New" panose="02070309020205020404" pitchFamily="49" charset="0"/>
              <a:buChar char="o"/>
            </a:pPr>
            <a:r>
              <a:rPr lang="en-ZA" sz="1200" b="1" dirty="0">
                <a:solidFill>
                  <a:srgbClr val="000000"/>
                </a:solidFill>
                <a:effectLst/>
                <a:highlight>
                  <a:srgbClr val="FFFFFF"/>
                </a:highlight>
                <a:latin typeface="Arial" panose="020B0604020202020204" pitchFamily="34" charset="0"/>
                <a:ea typeface="Arial" panose="020B0604020202020204" pitchFamily="34" charset="0"/>
              </a:rPr>
              <a:t>L</a:t>
            </a:r>
            <a:r>
              <a:rPr lang="en-ZA" sz="1200" dirty="0">
                <a:solidFill>
                  <a:srgbClr val="000000"/>
                </a:solidFill>
                <a:effectLst/>
                <a:highlight>
                  <a:srgbClr val="FFFFFF"/>
                </a:highlight>
                <a:latin typeface="Arial" panose="020B0604020202020204" pitchFamily="34" charset="0"/>
                <a:ea typeface="Arial" panose="020B0604020202020204" pitchFamily="34" charset="0"/>
              </a:rPr>
              <a:t>isten intently</a:t>
            </a:r>
            <a:endParaRPr lang="en-US" sz="1400" dirty="0">
              <a:effectLst/>
              <a:latin typeface="Times New Roman" panose="02020603050405020304" pitchFamily="18" charset="0"/>
              <a:ea typeface="Times New Roman" panose="02020603050405020304" pitchFamily="18" charset="0"/>
            </a:endParaRPr>
          </a:p>
          <a:p>
            <a:pPr marL="800100" lvl="1" indent="-342900" algn="just" fontAlgn="base">
              <a:buClr>
                <a:srgbClr val="000000"/>
              </a:buClr>
              <a:buFont typeface="Courier New" panose="02070309020205020404" pitchFamily="49" charset="0"/>
              <a:buChar char="o"/>
            </a:pPr>
            <a:r>
              <a:rPr lang="en-ZA" sz="1200" b="1" dirty="0">
                <a:solidFill>
                  <a:srgbClr val="000000"/>
                </a:solidFill>
                <a:effectLst/>
                <a:highlight>
                  <a:srgbClr val="FFFFFF"/>
                </a:highlight>
                <a:latin typeface="Arial" panose="020B0604020202020204" pitchFamily="34" charset="0"/>
                <a:ea typeface="Arial" panose="020B0604020202020204" pitchFamily="34" charset="0"/>
              </a:rPr>
              <a:t>V</a:t>
            </a:r>
            <a:r>
              <a:rPr lang="en-ZA" sz="1200" dirty="0">
                <a:solidFill>
                  <a:srgbClr val="000000"/>
                </a:solidFill>
                <a:effectLst/>
                <a:highlight>
                  <a:srgbClr val="FFFFFF"/>
                </a:highlight>
                <a:latin typeface="Arial" panose="020B0604020202020204" pitchFamily="34" charset="0"/>
                <a:ea typeface="Arial" panose="020B0604020202020204" pitchFamily="34" charset="0"/>
              </a:rPr>
              <a:t>oice solutions</a:t>
            </a:r>
            <a:endParaRPr lang="en-US" sz="1400" dirty="0">
              <a:effectLst/>
              <a:latin typeface="Times New Roman" panose="02020603050405020304" pitchFamily="18" charset="0"/>
              <a:ea typeface="Times New Roman" panose="02020603050405020304" pitchFamily="18" charset="0"/>
            </a:endParaRPr>
          </a:p>
          <a:p>
            <a:pPr marL="800100" lvl="1" indent="-342900" algn="just" fontAlgn="base">
              <a:buClr>
                <a:srgbClr val="000000"/>
              </a:buClr>
              <a:buFont typeface="Courier New" panose="02070309020205020404" pitchFamily="49" charset="0"/>
              <a:buChar char="o"/>
            </a:pPr>
            <a:r>
              <a:rPr lang="en-ZA" sz="1200" b="1" dirty="0">
                <a:solidFill>
                  <a:srgbClr val="000000"/>
                </a:solidFill>
                <a:effectLst/>
                <a:highlight>
                  <a:srgbClr val="FFFFFF"/>
                </a:highlight>
                <a:latin typeface="Arial" panose="020B0604020202020204" pitchFamily="34" charset="0"/>
                <a:ea typeface="Arial" panose="020B0604020202020204" pitchFamily="34" charset="0"/>
              </a:rPr>
              <a:t>E</a:t>
            </a:r>
            <a:r>
              <a:rPr lang="en-ZA" sz="1200" dirty="0">
                <a:solidFill>
                  <a:srgbClr val="000000"/>
                </a:solidFill>
                <a:effectLst/>
                <a:highlight>
                  <a:srgbClr val="FFFFFF"/>
                </a:highlight>
                <a:latin typeface="Arial" panose="020B0604020202020204" pitchFamily="34" charset="0"/>
                <a:ea typeface="Arial" panose="020B0604020202020204" pitchFamily="34" charset="0"/>
              </a:rPr>
              <a:t>nd on a good note</a:t>
            </a:r>
            <a:endParaRPr lang="en-US" sz="140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7E2657A-376E-4E26-8F1E-0D2DCCB474EB}" type="slidenum">
              <a:rPr lang="en-US" smtClean="0"/>
              <a:t>5</a:t>
            </a:fld>
            <a:endParaRPr lang="en-US"/>
          </a:p>
        </p:txBody>
      </p:sp>
    </p:spTree>
    <p:extLst>
      <p:ext uri="{BB962C8B-B14F-4D97-AF65-F5344CB8AC3E}">
        <p14:creationId xmlns:p14="http://schemas.microsoft.com/office/powerpoint/2010/main" val="251746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a:t>
            </a:r>
          </a:p>
          <a:p>
            <a:endParaRPr lang="en-US" dirty="0"/>
          </a:p>
          <a:p>
            <a:pPr marL="170815" indent="-171450" algn="just">
              <a:buFont typeface="Arial" panose="020B0604020202020204" pitchFamily="34" charset="0"/>
              <a:buChar char="•"/>
            </a:pPr>
            <a:r>
              <a:rPr lang="en-ZA" sz="1200" dirty="0">
                <a:solidFill>
                  <a:srgbClr val="000000"/>
                </a:solidFill>
                <a:effectLst/>
                <a:highlight>
                  <a:srgbClr val="FFFFFF"/>
                </a:highlight>
                <a:latin typeface="Arial" panose="020B0604020202020204" pitchFamily="34" charset="0"/>
                <a:ea typeface="Arial" panose="020B0604020202020204" pitchFamily="34" charset="0"/>
              </a:rPr>
              <a:t>When we open our mouths within a conflict situation we should remember the different ways that we could communicate:</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b="1" dirty="0">
                <a:solidFill>
                  <a:srgbClr val="000000"/>
                </a:solidFill>
                <a:effectLst/>
                <a:highlight>
                  <a:srgbClr val="FFFFFF"/>
                </a:highlight>
                <a:latin typeface="Arial" panose="020B0604020202020204" pitchFamily="34" charset="0"/>
                <a:ea typeface="Arial" panose="020B0604020202020204" pitchFamily="34" charset="0"/>
              </a:rPr>
              <a:t>Be assertive</a:t>
            </a:r>
            <a:r>
              <a:rPr lang="en-ZA" sz="1200" dirty="0">
                <a:solidFill>
                  <a:srgbClr val="000000"/>
                </a:solidFill>
                <a:effectLst/>
                <a:highlight>
                  <a:srgbClr val="FFFFFF"/>
                </a:highlight>
                <a:latin typeface="Arial" panose="020B0604020202020204" pitchFamily="34" charset="0"/>
                <a:ea typeface="Arial" panose="020B0604020202020204" pitchFamily="34" charset="0"/>
              </a:rPr>
              <a:t> - This means that you communicate clearly, confidently, firmly and respectfully. There is no shouting or belittling of the other person.</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b="1" dirty="0">
                <a:solidFill>
                  <a:srgbClr val="000000"/>
                </a:solidFill>
                <a:effectLst/>
                <a:highlight>
                  <a:srgbClr val="FFFFFF"/>
                </a:highlight>
                <a:latin typeface="Arial" panose="020B0604020202020204" pitchFamily="34" charset="0"/>
                <a:ea typeface="Arial" panose="020B0604020202020204" pitchFamily="34" charset="0"/>
              </a:rPr>
              <a:t>Listening</a:t>
            </a:r>
            <a:r>
              <a:rPr lang="en-ZA" sz="1200" dirty="0">
                <a:solidFill>
                  <a:srgbClr val="000000"/>
                </a:solidFill>
                <a:effectLst/>
                <a:highlight>
                  <a:srgbClr val="FFFFFF"/>
                </a:highlight>
                <a:latin typeface="Arial" panose="020B0604020202020204" pitchFamily="34" charset="0"/>
                <a:ea typeface="Arial" panose="020B0604020202020204" pitchFamily="34" charset="0"/>
              </a:rPr>
              <a:t> - While the other person is sharing their reason for the conflict, listen to what they are saying and try to understand why they are offended or hurt.</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b="1" dirty="0">
                <a:solidFill>
                  <a:srgbClr val="000000"/>
                </a:solidFill>
                <a:effectLst/>
                <a:highlight>
                  <a:srgbClr val="FFFFFF"/>
                </a:highlight>
                <a:latin typeface="Arial" panose="020B0604020202020204" pitchFamily="34" charset="0"/>
                <a:ea typeface="Arial" panose="020B0604020202020204" pitchFamily="34" charset="0"/>
              </a:rPr>
              <a:t>Use “I” sentences</a:t>
            </a:r>
            <a:r>
              <a:rPr lang="en-ZA" sz="1200" dirty="0">
                <a:solidFill>
                  <a:srgbClr val="000000"/>
                </a:solidFill>
                <a:effectLst/>
                <a:highlight>
                  <a:srgbClr val="FFFFFF"/>
                </a:highlight>
                <a:latin typeface="Arial" panose="020B0604020202020204" pitchFamily="34" charset="0"/>
                <a:ea typeface="Arial" panose="020B0604020202020204" pitchFamily="34" charset="0"/>
              </a:rPr>
              <a:t> - It’s important to focus on your own emotions and opinions and not accuse the other person. Example:</a:t>
            </a:r>
            <a:endParaRPr lang="en-US" sz="1400" dirty="0">
              <a:effectLst/>
              <a:latin typeface="Times New Roman" panose="02020603050405020304" pitchFamily="18" charset="0"/>
              <a:ea typeface="Times New Roman" panose="02020603050405020304" pitchFamily="18" charset="0"/>
            </a:endParaRPr>
          </a:p>
          <a:p>
            <a:pPr marL="1085215" lvl="1" indent="-171450" algn="just">
              <a:buFont typeface="Wingdings" panose="05000000000000000000" pitchFamily="2" charset="2"/>
              <a:buChar char="Ø"/>
            </a:pPr>
            <a:r>
              <a:rPr lang="en-ZA" sz="1200" dirty="0">
                <a:solidFill>
                  <a:srgbClr val="000000"/>
                </a:solidFill>
                <a:effectLst/>
                <a:highlight>
                  <a:srgbClr val="FFFFFF"/>
                </a:highlight>
                <a:latin typeface="Arial" panose="020B0604020202020204" pitchFamily="34" charset="0"/>
                <a:ea typeface="Arial" panose="020B0604020202020204" pitchFamily="34" charset="0"/>
              </a:rPr>
              <a:t>Correct way:</a:t>
            </a:r>
            <a:r>
              <a:rPr lang="en-ZA" sz="1200" b="1" dirty="0">
                <a:solidFill>
                  <a:srgbClr val="000000"/>
                </a:solidFill>
                <a:effectLst/>
                <a:highlight>
                  <a:srgbClr val="FFFFFF"/>
                </a:highlight>
                <a:latin typeface="Arial" panose="020B0604020202020204" pitchFamily="34" charset="0"/>
                <a:ea typeface="Arial" panose="020B0604020202020204" pitchFamily="34" charset="0"/>
              </a:rPr>
              <a:t> I</a:t>
            </a:r>
            <a:r>
              <a:rPr lang="en-ZA" sz="1200" dirty="0">
                <a:solidFill>
                  <a:srgbClr val="000000"/>
                </a:solidFill>
                <a:effectLst/>
                <a:highlight>
                  <a:srgbClr val="FFFFFF"/>
                </a:highlight>
                <a:latin typeface="Arial" panose="020B0604020202020204" pitchFamily="34" charset="0"/>
                <a:ea typeface="Arial" panose="020B0604020202020204" pitchFamily="34" charset="0"/>
              </a:rPr>
              <a:t> felt embarrassed when you did not show up to our engagement party on time.  </a:t>
            </a:r>
            <a:endParaRPr lang="en-US" sz="1400" dirty="0">
              <a:effectLst/>
              <a:latin typeface="Times New Roman" panose="02020603050405020304" pitchFamily="18" charset="0"/>
              <a:ea typeface="Times New Roman" panose="02020603050405020304" pitchFamily="18" charset="0"/>
            </a:endParaRPr>
          </a:p>
          <a:p>
            <a:pPr marL="1085215" lvl="1" indent="-171450" algn="just">
              <a:buFont typeface="Wingdings" panose="05000000000000000000" pitchFamily="2" charset="2"/>
              <a:buChar char="Ø"/>
            </a:pPr>
            <a:r>
              <a:rPr lang="en-ZA" sz="1200" dirty="0">
                <a:solidFill>
                  <a:srgbClr val="000000"/>
                </a:solidFill>
                <a:effectLst/>
                <a:highlight>
                  <a:srgbClr val="FFFFFF"/>
                </a:highlight>
                <a:latin typeface="Arial" panose="020B0604020202020204" pitchFamily="34" charset="0"/>
                <a:ea typeface="Arial" panose="020B0604020202020204" pitchFamily="34" charset="0"/>
              </a:rPr>
              <a:t>Wrong way: </a:t>
            </a:r>
            <a:r>
              <a:rPr lang="en-ZA" sz="1200" b="1" dirty="0">
                <a:solidFill>
                  <a:srgbClr val="000000"/>
                </a:solidFill>
                <a:effectLst/>
                <a:highlight>
                  <a:srgbClr val="FFFFFF"/>
                </a:highlight>
                <a:latin typeface="Arial" panose="020B0604020202020204" pitchFamily="34" charset="0"/>
                <a:ea typeface="Arial" panose="020B0604020202020204" pitchFamily="34" charset="0"/>
              </a:rPr>
              <a:t>You’re</a:t>
            </a:r>
            <a:r>
              <a:rPr lang="en-ZA" sz="1200" dirty="0">
                <a:solidFill>
                  <a:srgbClr val="000000"/>
                </a:solidFill>
                <a:effectLst/>
                <a:highlight>
                  <a:srgbClr val="FFFFFF"/>
                </a:highlight>
                <a:latin typeface="Arial" panose="020B0604020202020204" pitchFamily="34" charset="0"/>
                <a:ea typeface="Arial" panose="020B0604020202020204" pitchFamily="34" charset="0"/>
              </a:rPr>
              <a:t> never on time and you always make me feel embarrassed!</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b="1" dirty="0">
                <a:solidFill>
                  <a:srgbClr val="000000"/>
                </a:solidFill>
                <a:effectLst/>
                <a:highlight>
                  <a:srgbClr val="FFFFFF"/>
                </a:highlight>
                <a:latin typeface="Arial" panose="020B0604020202020204" pitchFamily="34" charset="0"/>
                <a:ea typeface="Arial" panose="020B0604020202020204" pitchFamily="34" charset="0"/>
              </a:rPr>
              <a:t>Self-control</a:t>
            </a:r>
            <a:r>
              <a:rPr lang="en-ZA" sz="1200" dirty="0">
                <a:solidFill>
                  <a:srgbClr val="000000"/>
                </a:solidFill>
                <a:effectLst/>
                <a:highlight>
                  <a:srgbClr val="FFFFFF"/>
                </a:highlight>
                <a:latin typeface="Arial" panose="020B0604020202020204" pitchFamily="34" charset="0"/>
                <a:ea typeface="Arial" panose="020B0604020202020204" pitchFamily="34" charset="0"/>
              </a:rPr>
              <a:t> - Manage your reaction in a situation by controlling your emotions. E.g. If you are angry, count to 10 and breathe between each number before responding to the person.</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E2657A-376E-4E26-8F1E-0D2DCCB474EB}" type="slidenum">
              <a:rPr lang="en-US" smtClean="0"/>
              <a:t>6</a:t>
            </a:fld>
            <a:endParaRPr lang="en-US"/>
          </a:p>
        </p:txBody>
      </p:sp>
    </p:spTree>
    <p:extLst>
      <p:ext uri="{BB962C8B-B14F-4D97-AF65-F5344CB8AC3E}">
        <p14:creationId xmlns:p14="http://schemas.microsoft.com/office/powerpoint/2010/main" val="354718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a:t>
            </a:r>
          </a:p>
          <a:p>
            <a:endParaRPr lang="en-US" dirty="0"/>
          </a:p>
          <a:p>
            <a:pPr indent="-1270" algn="just">
              <a:buNone/>
            </a:pPr>
            <a:r>
              <a:rPr lang="en-ZA" sz="1200" dirty="0">
                <a:effectLst/>
                <a:highlight>
                  <a:srgbClr val="FFFFFF"/>
                </a:highlight>
                <a:latin typeface="Arial" panose="020B0604020202020204" pitchFamily="34" charset="0"/>
                <a:ea typeface="Arial" panose="020B0604020202020204" pitchFamily="34" charset="0"/>
              </a:rPr>
              <a:t>(</a:t>
            </a:r>
            <a:r>
              <a:rPr lang="en-ZA" sz="1200" dirty="0">
                <a:solidFill>
                  <a:srgbClr val="FF0000"/>
                </a:solidFill>
                <a:effectLst/>
                <a:highlight>
                  <a:srgbClr val="FFFFFF"/>
                </a:highlight>
                <a:latin typeface="Arial" panose="020B0604020202020204" pitchFamily="34" charset="0"/>
                <a:ea typeface="Arial" panose="020B0604020202020204" pitchFamily="34" charset="0"/>
              </a:rPr>
              <a:t>Note to teacher: </a:t>
            </a:r>
            <a:r>
              <a:rPr lang="en-ZA" sz="1200" dirty="0">
                <a:effectLst/>
                <a:highlight>
                  <a:srgbClr val="FFFFFF"/>
                </a:highlight>
                <a:latin typeface="Arial" panose="020B0604020202020204" pitchFamily="34" charset="0"/>
                <a:ea typeface="Arial" panose="020B0604020202020204" pitchFamily="34" charset="0"/>
              </a:rPr>
              <a:t>This activity might get a bit loud, however, experiential learning is often one of the most effective ways for learners to learn. It’s important that you as the teacher manage the time overall so each group operates off one big timer / stopwatch. Consider a timer on the board. </a:t>
            </a:r>
            <a:endParaRPr lang="en-US" sz="1400" dirty="0">
              <a:effectLst/>
              <a:latin typeface="Times New Roman" panose="02020603050405020304" pitchFamily="18" charset="0"/>
              <a:ea typeface="Times New Roman" panose="02020603050405020304" pitchFamily="18" charset="0"/>
            </a:endParaRPr>
          </a:p>
          <a:p>
            <a:pPr indent="-1270" algn="just">
              <a:buNone/>
            </a:pPr>
            <a:r>
              <a:rPr lang="en-ZA" sz="1200" dirty="0">
                <a:effectLst/>
                <a:highlight>
                  <a:srgbClr val="FFFFFF"/>
                </a:highlight>
                <a:latin typeface="Arial" panose="020B0604020202020204" pitchFamily="34" charset="0"/>
                <a:ea typeface="Arial" panose="020B0604020202020204" pitchFamily="34" charset="0"/>
              </a:rPr>
              <a:t>The </a:t>
            </a:r>
            <a:r>
              <a:rPr lang="en-ZA" sz="1200" dirty="0">
                <a:effectLst/>
                <a:latin typeface="Arial" panose="020B0604020202020204" pitchFamily="34" charset="0"/>
                <a:ea typeface="Arial" panose="020B0604020202020204" pitchFamily="34" charset="0"/>
              </a:rPr>
              <a:t>cards (</a:t>
            </a:r>
            <a:r>
              <a:rPr lang="en-ZA" sz="1200" b="1" i="1" u="sng" dirty="0">
                <a:effectLst/>
                <a:latin typeface="Arial" panose="020B0604020202020204" pitchFamily="34" charset="0"/>
                <a:ea typeface="Arial" panose="020B0604020202020204" pitchFamily="34" charset="0"/>
              </a:rPr>
              <a:t>Lesson 3 - Conflict Charades Cards</a:t>
            </a:r>
            <a:r>
              <a:rPr lang="en-ZA" sz="1200" i="1" dirty="0">
                <a:effectLst/>
                <a:latin typeface="Arial" panose="020B0604020202020204" pitchFamily="34" charset="0"/>
                <a:ea typeface="Arial" panose="020B0604020202020204" pitchFamily="34" charset="0"/>
              </a:rPr>
              <a:t>) w</a:t>
            </a:r>
            <a:r>
              <a:rPr lang="en-ZA" sz="1200" dirty="0">
                <a:effectLst/>
                <a:latin typeface="Arial" panose="020B0604020202020204" pitchFamily="34" charset="0"/>
                <a:ea typeface="Arial" panose="020B0604020202020204" pitchFamily="34" charset="0"/>
              </a:rPr>
              <a:t>ill </a:t>
            </a:r>
            <a:r>
              <a:rPr lang="en-ZA" sz="1200" dirty="0">
                <a:effectLst/>
                <a:highlight>
                  <a:srgbClr val="FFFFFF"/>
                </a:highlight>
                <a:latin typeface="Arial" panose="020B0604020202020204" pitchFamily="34" charset="0"/>
                <a:ea typeface="Arial" panose="020B0604020202020204" pitchFamily="34" charset="0"/>
              </a:rPr>
              <a:t>need to be printed out and cut BEFORE the lesson. </a:t>
            </a:r>
            <a:endParaRPr lang="en-US" sz="1400" dirty="0">
              <a:effectLst/>
              <a:latin typeface="Times New Roman" panose="02020603050405020304" pitchFamily="18" charset="0"/>
              <a:ea typeface="Times New Roman" panose="02020603050405020304" pitchFamily="18" charset="0"/>
            </a:endParaRPr>
          </a:p>
          <a:p>
            <a:pPr indent="-1270" algn="just">
              <a:buNone/>
            </a:pPr>
            <a:r>
              <a:rPr lang="en-ZA" sz="1200" dirty="0">
                <a:effectLst/>
                <a:highlight>
                  <a:srgbClr val="FFFFFF"/>
                </a:highlight>
                <a:latin typeface="Arial" panose="020B0604020202020204" pitchFamily="34" charset="0"/>
                <a:ea typeface="Arial" panose="020B0604020202020204" pitchFamily="34" charset="0"/>
              </a:rPr>
              <a:t>Each group should receive ONE pack of cards that consists of FIVE cards)</a:t>
            </a:r>
            <a:endParaRPr lang="en-US" sz="1400" dirty="0">
              <a:solidFill>
                <a:schemeClr val="tx1"/>
              </a:solidFill>
              <a:effectLst/>
              <a:highlight>
                <a:srgbClr val="FFFFFF"/>
              </a:highlight>
              <a:latin typeface="Times New Roman" panose="02020603050405020304" pitchFamily="18" charset="0"/>
              <a:ea typeface="Arial" panose="020B0604020202020204" pitchFamily="34" charset="0"/>
            </a:endParaRPr>
          </a:p>
          <a:p>
            <a:pPr indent="-1270" algn="just">
              <a:buNone/>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effectLst/>
                <a:highlight>
                  <a:srgbClr val="FFFFFF"/>
                </a:highlight>
                <a:latin typeface="Arial" panose="020B0604020202020204" pitchFamily="34" charset="0"/>
                <a:ea typeface="Arial" panose="020B0604020202020204" pitchFamily="34" charset="0"/>
              </a:rPr>
              <a:t>On your </a:t>
            </a:r>
            <a:r>
              <a:rPr lang="en-ZA" sz="1200" b="1" i="1" u="sng" dirty="0">
                <a:effectLst/>
                <a:highlight>
                  <a:srgbClr val="FFFFFF"/>
                </a:highlight>
                <a:latin typeface="Arial" panose="020B0604020202020204" pitchFamily="34" charset="0"/>
                <a:ea typeface="Arial" panose="020B0604020202020204" pitchFamily="34" charset="0"/>
              </a:rPr>
              <a:t>Lesson 3 – Worksheet</a:t>
            </a:r>
            <a:r>
              <a:rPr lang="en-ZA" sz="1200" dirty="0">
                <a:effectLst/>
                <a:highlight>
                  <a:srgbClr val="FFFFFF"/>
                </a:highlight>
                <a:latin typeface="Arial" panose="020B0604020202020204" pitchFamily="34" charset="0"/>
                <a:ea typeface="Arial" panose="020B0604020202020204" pitchFamily="34" charset="0"/>
              </a:rPr>
              <a:t>, first complete </a:t>
            </a:r>
            <a:r>
              <a:rPr lang="en-ZA" sz="1200" b="1" i="1" dirty="0">
                <a:effectLst/>
                <a:highlight>
                  <a:srgbClr val="FFFFFF"/>
                </a:highlight>
                <a:latin typeface="Arial" panose="020B0604020202020204" pitchFamily="34" charset="0"/>
                <a:ea typeface="Arial" panose="020B0604020202020204" pitchFamily="34" charset="0"/>
              </a:rPr>
              <a:t>Activity 2</a:t>
            </a:r>
            <a:r>
              <a:rPr lang="en-ZA" sz="1200" dirty="0">
                <a:effectLst/>
                <a:highlight>
                  <a:srgbClr val="FFFFFF"/>
                </a:highlight>
                <a:latin typeface="Arial" panose="020B0604020202020204" pitchFamily="34" charset="0"/>
                <a:ea typeface="Arial" panose="020B0604020202020204" pitchFamily="34" charset="0"/>
              </a:rPr>
              <a:t> with a peer. You will have 5 min to come up with FIVE examples of different conflict situations. Then think of which of the following conflict resolution techniques you would like to illustrate for each scenario. You and your friend will need to act out ONE of these situations and illustrate the solution in a game of “conflict charades''. So make sure you know all five scenarios and solutions.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effectLst/>
                <a:highlight>
                  <a:srgbClr val="FFFFFF"/>
                </a:highlight>
                <a:latin typeface="Arial" panose="020B0604020202020204" pitchFamily="34" charset="0"/>
                <a:ea typeface="Arial" panose="020B0604020202020204" pitchFamily="34" charset="0"/>
              </a:rPr>
              <a:t>The words on the cards will be the following:</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dirty="0">
                <a:solidFill>
                  <a:srgbClr val="000000"/>
                </a:solidFill>
                <a:effectLst/>
                <a:highlight>
                  <a:srgbClr val="FFFFFF"/>
                </a:highlight>
                <a:latin typeface="Arial" panose="020B0604020202020204" pitchFamily="34" charset="0"/>
                <a:ea typeface="Arial" panose="020B0604020202020204" pitchFamily="34" charset="0"/>
              </a:rPr>
              <a:t>Resolve</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dirty="0">
                <a:solidFill>
                  <a:srgbClr val="000000"/>
                </a:solidFill>
                <a:effectLst/>
                <a:highlight>
                  <a:srgbClr val="FFFFFF"/>
                </a:highlight>
                <a:latin typeface="Arial" panose="020B0604020202020204" pitchFamily="34" charset="0"/>
                <a:ea typeface="Arial" panose="020B0604020202020204" pitchFamily="34" charset="0"/>
              </a:rPr>
              <a:t>Assertive</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dirty="0">
                <a:solidFill>
                  <a:srgbClr val="000000"/>
                </a:solidFill>
                <a:effectLst/>
                <a:highlight>
                  <a:srgbClr val="FFFFFF"/>
                </a:highlight>
                <a:latin typeface="Arial" panose="020B0604020202020204" pitchFamily="34" charset="0"/>
                <a:ea typeface="Arial" panose="020B0604020202020204" pitchFamily="34" charset="0"/>
              </a:rPr>
              <a:t>Listening</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dirty="0">
                <a:solidFill>
                  <a:srgbClr val="000000"/>
                </a:solidFill>
                <a:effectLst/>
                <a:highlight>
                  <a:srgbClr val="FFFFFF"/>
                </a:highlight>
                <a:latin typeface="Arial" panose="020B0604020202020204" pitchFamily="34" charset="0"/>
                <a:ea typeface="Arial" panose="020B0604020202020204" pitchFamily="34" charset="0"/>
              </a:rPr>
              <a:t>Use “I” sentences</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dirty="0">
                <a:solidFill>
                  <a:srgbClr val="000000"/>
                </a:solidFill>
                <a:effectLst/>
                <a:highlight>
                  <a:srgbClr val="FFFFFF"/>
                </a:highlight>
                <a:latin typeface="Arial" panose="020B0604020202020204" pitchFamily="34" charset="0"/>
                <a:ea typeface="Arial" panose="020B0604020202020204" pitchFamily="34" charset="0"/>
              </a:rPr>
              <a:t>Self-control</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effectLst/>
                <a:highlight>
                  <a:srgbClr val="FFFFFF"/>
                </a:highlight>
                <a:latin typeface="Arial" panose="020B0604020202020204" pitchFamily="34" charset="0"/>
                <a:ea typeface="Arial" panose="020B0604020202020204" pitchFamily="34" charset="0"/>
              </a:rPr>
              <a:t>(Allow learners 5 min to place their scenarios on the cards. Then in their groups, hand out FIVE cards. Place the cards face down in the group.)</a:t>
            </a:r>
            <a:endParaRPr lang="en-US" sz="1400" dirty="0">
              <a:effectLst/>
              <a:latin typeface="Times New Roman" panose="02020603050405020304" pitchFamily="18" charset="0"/>
              <a:ea typeface="Times New Roman" panose="02020603050405020304" pitchFamily="18" charset="0"/>
            </a:endParaRPr>
          </a:p>
          <a:p>
            <a:pPr marL="0" indent="0" algn="just">
              <a:buFont typeface="Arial" panose="020B0604020202020204" pitchFamily="34" charset="0"/>
              <a:buNone/>
            </a:pPr>
            <a:r>
              <a:rPr lang="en-ZA" sz="1200" dirty="0">
                <a:effectLst/>
                <a:highlight>
                  <a:srgbClr val="FFFFFF"/>
                </a:highlight>
                <a:latin typeface="Arial" panose="020B0604020202020204" pitchFamily="34" charset="0"/>
                <a:ea typeface="Arial" panose="020B0604020202020204" pitchFamily="34" charset="0"/>
              </a:rPr>
              <a:t> </a:t>
            </a:r>
            <a:endParaRPr lang="en-US" sz="1400" dirty="0">
              <a:effectLst/>
              <a:latin typeface="Times New Roman" panose="02020603050405020304" pitchFamily="18" charset="0"/>
              <a:ea typeface="Times New Roman" panose="02020603050405020304" pitchFamily="18" charset="0"/>
            </a:endParaRPr>
          </a:p>
          <a:p>
            <a:pPr marL="170180" indent="-171450" algn="just">
              <a:buFont typeface="Arial" panose="020B0604020202020204" pitchFamily="34" charset="0"/>
              <a:buChar char="•"/>
            </a:pPr>
            <a:r>
              <a:rPr lang="en-ZA" sz="1200" dirty="0">
                <a:effectLst/>
                <a:highlight>
                  <a:srgbClr val="FFFFFF"/>
                </a:highlight>
                <a:latin typeface="Arial" panose="020B0604020202020204" pitchFamily="34" charset="0"/>
                <a:ea typeface="Arial" panose="020B0604020202020204" pitchFamily="34" charset="0"/>
              </a:rPr>
              <a:t>The rules of the “Conflict Charades” game are as follows:</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dirty="0">
                <a:solidFill>
                  <a:srgbClr val="000000"/>
                </a:solidFill>
                <a:effectLst/>
                <a:highlight>
                  <a:srgbClr val="FFFFFF"/>
                </a:highlight>
                <a:latin typeface="Arial" panose="020B0604020202020204" pitchFamily="34" charset="0"/>
                <a:ea typeface="Arial" panose="020B0604020202020204" pitchFamily="34" charset="0"/>
              </a:rPr>
              <a:t>One pair will go first in the group and pick a card. They will have 1 min to role play the scenario and then 1 min to role-play the conflict resolution technique. The other pair in the group need to try and guess the term they are acting out. Each team will have an opportunity to go TWICE. </a:t>
            </a:r>
            <a:endParaRPr lang="en-US" sz="1400" dirty="0">
              <a:effectLst/>
              <a:latin typeface="Times New Roman" panose="02020603050405020304" pitchFamily="18" charset="0"/>
              <a:ea typeface="Times New Roman" panose="02020603050405020304" pitchFamily="18" charset="0"/>
            </a:endParaRPr>
          </a:p>
          <a:p>
            <a:pPr marL="171450" lvl="0" indent="-171450" algn="just" fontAlgn="base">
              <a:buClr>
                <a:srgbClr val="000000"/>
              </a:buClr>
              <a:buFont typeface="Arial" panose="020B0604020202020204" pitchFamily="34" charset="0"/>
              <a:buChar char="•"/>
            </a:pPr>
            <a:r>
              <a:rPr lang="en-ZA" sz="1200" dirty="0">
                <a:solidFill>
                  <a:srgbClr val="000000"/>
                </a:solidFill>
                <a:effectLst/>
                <a:highlight>
                  <a:srgbClr val="FFFFFF"/>
                </a:highlight>
                <a:latin typeface="Arial" panose="020B0604020202020204" pitchFamily="34" charset="0"/>
                <a:ea typeface="Arial" panose="020B0604020202020204" pitchFamily="34" charset="0"/>
              </a:rPr>
              <a:t>Once completed, encourage the group to discuss with one another the following:</a:t>
            </a:r>
            <a:endParaRPr lang="en-US" sz="1400" dirty="0">
              <a:effectLst/>
              <a:latin typeface="Times New Roman" panose="02020603050405020304" pitchFamily="18" charset="0"/>
              <a:ea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dirty="0">
                <a:solidFill>
                  <a:srgbClr val="000000"/>
                </a:solidFill>
                <a:effectLst/>
                <a:highlight>
                  <a:srgbClr val="FFFFFF"/>
                </a:highlight>
                <a:latin typeface="Arial" panose="020B0604020202020204" pitchFamily="34" charset="0"/>
                <a:ea typeface="Arial" panose="020B0604020202020204" pitchFamily="34" charset="0"/>
                <a:cs typeface="Times New Roman" panose="02020603050405020304" pitchFamily="18" charset="0"/>
              </a:rPr>
              <a:t>Which of these techniques do you find the most difficult to do and why?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28650" lvl="1" indent="-171450" algn="just" fontAlgn="base">
              <a:buClr>
                <a:srgbClr val="000000"/>
              </a:buClr>
              <a:buFont typeface="Courier New" panose="02070309020205020404" pitchFamily="49" charset="0"/>
              <a:buChar char="o"/>
            </a:pPr>
            <a:r>
              <a:rPr lang="en-ZA" sz="1200" dirty="0">
                <a:solidFill>
                  <a:srgbClr val="000000"/>
                </a:solidFill>
                <a:effectLst/>
                <a:highlight>
                  <a:srgbClr val="FFFFFF"/>
                </a:highlight>
                <a:latin typeface="Arial" panose="020B0604020202020204" pitchFamily="34" charset="0"/>
                <a:ea typeface="Arial" panose="020B0604020202020204" pitchFamily="34" charset="0"/>
                <a:cs typeface="Times New Roman" panose="02020603050405020304" pitchFamily="18" charset="0"/>
              </a:rPr>
              <a:t>Which of these techniques come naturally to you?</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E2657A-376E-4E26-8F1E-0D2DCCB474EB}" type="slidenum">
              <a:rPr lang="en-US" smtClean="0"/>
              <a:t>7</a:t>
            </a:fld>
            <a:endParaRPr lang="en-US"/>
          </a:p>
        </p:txBody>
      </p:sp>
    </p:spTree>
    <p:extLst>
      <p:ext uri="{BB962C8B-B14F-4D97-AF65-F5344CB8AC3E}">
        <p14:creationId xmlns:p14="http://schemas.microsoft.com/office/powerpoint/2010/main" val="318792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a:t>
            </a:r>
          </a:p>
          <a:p>
            <a:endParaRPr lang="en-US" dirty="0"/>
          </a:p>
          <a:p>
            <a:pPr marL="171450" indent="-171450">
              <a:buFont typeface="Arial" panose="020B0604020202020204" pitchFamily="34" charset="0"/>
              <a:buChar char="•"/>
            </a:pPr>
            <a:r>
              <a:rPr lang="en-ZA" sz="1200" dirty="0">
                <a:effectLst/>
                <a:highlight>
                  <a:srgbClr val="FFFFFF"/>
                </a:highlight>
                <a:latin typeface="Arial" panose="020B0604020202020204" pitchFamily="34" charset="0"/>
                <a:ea typeface="Arial" panose="020B0604020202020204" pitchFamily="34" charset="0"/>
              </a:rPr>
              <a:t>As we finish the third lesson in this series, rate your understanding of the concepts covered this far by completing </a:t>
            </a:r>
            <a:r>
              <a:rPr lang="en-ZA" sz="1200" b="1" i="1" dirty="0">
                <a:effectLst/>
                <a:highlight>
                  <a:srgbClr val="FFFFFF"/>
                </a:highlight>
                <a:latin typeface="Arial" panose="020B0604020202020204" pitchFamily="34" charset="0"/>
                <a:ea typeface="Arial" panose="020B0604020202020204" pitchFamily="34" charset="0"/>
              </a:rPr>
              <a:t>Activity 3</a:t>
            </a:r>
            <a:r>
              <a:rPr lang="en-ZA" sz="1200" dirty="0">
                <a:effectLst/>
                <a:highlight>
                  <a:srgbClr val="FFFFFF"/>
                </a:highlight>
                <a:latin typeface="Arial" panose="020B0604020202020204" pitchFamily="34" charset="0"/>
                <a:ea typeface="Arial" panose="020B0604020202020204" pitchFamily="34" charset="0"/>
              </a:rPr>
              <a:t> (</a:t>
            </a:r>
            <a:r>
              <a:rPr lang="en-ZA" sz="1200" b="1" i="1" u="sng" dirty="0">
                <a:effectLst/>
                <a:highlight>
                  <a:srgbClr val="FFFFFF"/>
                </a:highlight>
                <a:latin typeface="Arial" panose="020B0604020202020204" pitchFamily="34" charset="0"/>
                <a:ea typeface="Arial" panose="020B0604020202020204" pitchFamily="34" charset="0"/>
              </a:rPr>
              <a:t>Lesson 3 – Worksheet</a:t>
            </a:r>
            <a:r>
              <a:rPr lang="en-ZA" sz="1200" dirty="0">
                <a:effectLst/>
                <a:highlight>
                  <a:srgbClr val="FFFFFF"/>
                </a:highlight>
                <a:latin typeface="Arial" panose="020B0604020202020204" pitchFamily="34" charset="0"/>
                <a:ea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67E2657A-376E-4E26-8F1E-0D2DCCB474EB}" type="slidenum">
              <a:rPr lang="en-US" smtClean="0"/>
              <a:t>8</a:t>
            </a:fld>
            <a:endParaRPr lang="en-US"/>
          </a:p>
        </p:txBody>
      </p:sp>
    </p:spTree>
    <p:extLst>
      <p:ext uri="{BB962C8B-B14F-4D97-AF65-F5344CB8AC3E}">
        <p14:creationId xmlns:p14="http://schemas.microsoft.com/office/powerpoint/2010/main" val="420351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B5C9-E379-14E6-B05E-9532324CC0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5FADE1-0398-44A7-67AE-7C4BD44FF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4A4E2F-5191-0C19-DFD8-0AECFE322409}"/>
              </a:ext>
            </a:extLst>
          </p:cNvPr>
          <p:cNvSpPr>
            <a:spLocks noGrp="1"/>
          </p:cNvSpPr>
          <p:nvPr>
            <p:ph type="dt" sz="half" idx="10"/>
          </p:nvPr>
        </p:nvSpPr>
        <p:spPr/>
        <p:txBody>
          <a:bodyPr/>
          <a:lstStyle/>
          <a:p>
            <a:fld id="{DB665D64-D24C-4EEF-AAE6-C543A1E9E0CE}" type="datetimeFigureOut">
              <a:rPr lang="en-US" smtClean="0"/>
              <a:t>10/20/2025</a:t>
            </a:fld>
            <a:endParaRPr lang="en-US"/>
          </a:p>
        </p:txBody>
      </p:sp>
      <p:sp>
        <p:nvSpPr>
          <p:cNvPr id="5" name="Footer Placeholder 4">
            <a:extLst>
              <a:ext uri="{FF2B5EF4-FFF2-40B4-BE49-F238E27FC236}">
                <a16:creationId xmlns:a16="http://schemas.microsoft.com/office/drawing/2014/main" id="{C462E6A4-95B0-FB6F-BCFF-D567C7F0F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1977F-89CC-E486-FCF2-2DE3881107C1}"/>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227364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BE38-09AB-16A7-6BC9-2F8E77C03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6C01FA-6EAF-E62A-7C4A-B373E3C61E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77480-5329-80CB-23FE-015948551001}"/>
              </a:ext>
            </a:extLst>
          </p:cNvPr>
          <p:cNvSpPr>
            <a:spLocks noGrp="1"/>
          </p:cNvSpPr>
          <p:nvPr>
            <p:ph type="dt" sz="half" idx="10"/>
          </p:nvPr>
        </p:nvSpPr>
        <p:spPr/>
        <p:txBody>
          <a:bodyPr/>
          <a:lstStyle/>
          <a:p>
            <a:fld id="{DB665D64-D24C-4EEF-AAE6-C543A1E9E0CE}" type="datetimeFigureOut">
              <a:rPr lang="en-US" smtClean="0"/>
              <a:t>10/20/2025</a:t>
            </a:fld>
            <a:endParaRPr lang="en-US"/>
          </a:p>
        </p:txBody>
      </p:sp>
      <p:sp>
        <p:nvSpPr>
          <p:cNvPr id="5" name="Footer Placeholder 4">
            <a:extLst>
              <a:ext uri="{FF2B5EF4-FFF2-40B4-BE49-F238E27FC236}">
                <a16:creationId xmlns:a16="http://schemas.microsoft.com/office/drawing/2014/main" id="{A9311EFF-F4F6-D67A-7BFD-E1861E2DD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B5B7F-4054-8E14-FC11-1227B63EE0B1}"/>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375648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CDCE6D-38AF-556C-BF21-26608A67FC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8A94E0-438A-90A4-00CC-8056838B0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1A5C4-9BC3-A5C7-D653-C16CE37417B9}"/>
              </a:ext>
            </a:extLst>
          </p:cNvPr>
          <p:cNvSpPr>
            <a:spLocks noGrp="1"/>
          </p:cNvSpPr>
          <p:nvPr>
            <p:ph type="dt" sz="half" idx="10"/>
          </p:nvPr>
        </p:nvSpPr>
        <p:spPr/>
        <p:txBody>
          <a:bodyPr/>
          <a:lstStyle/>
          <a:p>
            <a:fld id="{DB665D64-D24C-4EEF-AAE6-C543A1E9E0CE}" type="datetimeFigureOut">
              <a:rPr lang="en-US" smtClean="0"/>
              <a:t>10/20/2025</a:t>
            </a:fld>
            <a:endParaRPr lang="en-US"/>
          </a:p>
        </p:txBody>
      </p:sp>
      <p:sp>
        <p:nvSpPr>
          <p:cNvPr id="5" name="Footer Placeholder 4">
            <a:extLst>
              <a:ext uri="{FF2B5EF4-FFF2-40B4-BE49-F238E27FC236}">
                <a16:creationId xmlns:a16="http://schemas.microsoft.com/office/drawing/2014/main" id="{1BE99D46-C2AE-375B-F890-FA373828E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BF7B4-EB0B-27A2-2C93-F2E8A990F115}"/>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102872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B568-40D3-067E-6265-6CC09121C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25ED1F-B226-B364-E460-C4FF767D1F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C672D-A09C-8FEF-E985-CF9910F5C43A}"/>
              </a:ext>
            </a:extLst>
          </p:cNvPr>
          <p:cNvSpPr>
            <a:spLocks noGrp="1"/>
          </p:cNvSpPr>
          <p:nvPr>
            <p:ph type="dt" sz="half" idx="10"/>
          </p:nvPr>
        </p:nvSpPr>
        <p:spPr/>
        <p:txBody>
          <a:bodyPr/>
          <a:lstStyle/>
          <a:p>
            <a:fld id="{DB665D64-D24C-4EEF-AAE6-C543A1E9E0CE}" type="datetimeFigureOut">
              <a:rPr lang="en-US" smtClean="0"/>
              <a:t>10/20/2025</a:t>
            </a:fld>
            <a:endParaRPr lang="en-US"/>
          </a:p>
        </p:txBody>
      </p:sp>
      <p:sp>
        <p:nvSpPr>
          <p:cNvPr id="5" name="Footer Placeholder 4">
            <a:extLst>
              <a:ext uri="{FF2B5EF4-FFF2-40B4-BE49-F238E27FC236}">
                <a16:creationId xmlns:a16="http://schemas.microsoft.com/office/drawing/2014/main" id="{96F40368-7FE8-E981-8F3C-1B8086FF0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39880-1668-EAFD-D8E5-8DFC0E63CEC0}"/>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123420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32FC-7C13-0F0C-06AA-3E25C8F4A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36A4B8-D41E-01E4-9921-42B65123A6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BEB1D1-5B3E-BE4E-9ACF-191291A18FCB}"/>
              </a:ext>
            </a:extLst>
          </p:cNvPr>
          <p:cNvSpPr>
            <a:spLocks noGrp="1"/>
          </p:cNvSpPr>
          <p:nvPr>
            <p:ph type="dt" sz="half" idx="10"/>
          </p:nvPr>
        </p:nvSpPr>
        <p:spPr/>
        <p:txBody>
          <a:bodyPr/>
          <a:lstStyle/>
          <a:p>
            <a:fld id="{DB665D64-D24C-4EEF-AAE6-C543A1E9E0CE}" type="datetimeFigureOut">
              <a:rPr lang="en-US" smtClean="0"/>
              <a:t>10/20/2025</a:t>
            </a:fld>
            <a:endParaRPr lang="en-US"/>
          </a:p>
        </p:txBody>
      </p:sp>
      <p:sp>
        <p:nvSpPr>
          <p:cNvPr id="5" name="Footer Placeholder 4">
            <a:extLst>
              <a:ext uri="{FF2B5EF4-FFF2-40B4-BE49-F238E27FC236}">
                <a16:creationId xmlns:a16="http://schemas.microsoft.com/office/drawing/2014/main" id="{A62FF1AB-8994-B382-3504-6839703DB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D17D2-3A6A-C4EB-DFCA-98FED35BB34A}"/>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169506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058E-D086-D690-FAF8-637B33B77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2EF317-6849-378B-8864-E13DB4773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E63DF9-CE64-8ABD-2C08-EF895A9F2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73D2A0-AE87-C7FF-3AAE-C7820EFFBFED}"/>
              </a:ext>
            </a:extLst>
          </p:cNvPr>
          <p:cNvSpPr>
            <a:spLocks noGrp="1"/>
          </p:cNvSpPr>
          <p:nvPr>
            <p:ph type="dt" sz="half" idx="10"/>
          </p:nvPr>
        </p:nvSpPr>
        <p:spPr/>
        <p:txBody>
          <a:bodyPr/>
          <a:lstStyle/>
          <a:p>
            <a:fld id="{DB665D64-D24C-4EEF-AAE6-C543A1E9E0CE}" type="datetimeFigureOut">
              <a:rPr lang="en-US" smtClean="0"/>
              <a:t>10/20/2025</a:t>
            </a:fld>
            <a:endParaRPr lang="en-US"/>
          </a:p>
        </p:txBody>
      </p:sp>
      <p:sp>
        <p:nvSpPr>
          <p:cNvPr id="6" name="Footer Placeholder 5">
            <a:extLst>
              <a:ext uri="{FF2B5EF4-FFF2-40B4-BE49-F238E27FC236}">
                <a16:creationId xmlns:a16="http://schemas.microsoft.com/office/drawing/2014/main" id="{747C5CFF-B39B-8168-3E4A-F9370A885D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61ACF-6ED1-7DA3-6C38-6E05FA694000}"/>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343541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A41D-6F95-C55F-3DA8-BBD4D205D5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C4FFA0-8F8B-6067-B4EA-4C87037B5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A604AA-85A0-AD9B-DABA-10391098E6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376546-3BFA-8D10-1C5C-C5783ECCC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B2AB1-B8E7-BF82-7374-A5961A2E0C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DFF8F9-03BF-7E2B-6780-F469994C5A8D}"/>
              </a:ext>
            </a:extLst>
          </p:cNvPr>
          <p:cNvSpPr>
            <a:spLocks noGrp="1"/>
          </p:cNvSpPr>
          <p:nvPr>
            <p:ph type="dt" sz="half" idx="10"/>
          </p:nvPr>
        </p:nvSpPr>
        <p:spPr/>
        <p:txBody>
          <a:bodyPr/>
          <a:lstStyle/>
          <a:p>
            <a:fld id="{DB665D64-D24C-4EEF-AAE6-C543A1E9E0CE}" type="datetimeFigureOut">
              <a:rPr lang="en-US" smtClean="0"/>
              <a:t>10/20/2025</a:t>
            </a:fld>
            <a:endParaRPr lang="en-US"/>
          </a:p>
        </p:txBody>
      </p:sp>
      <p:sp>
        <p:nvSpPr>
          <p:cNvPr id="8" name="Footer Placeholder 7">
            <a:extLst>
              <a:ext uri="{FF2B5EF4-FFF2-40B4-BE49-F238E27FC236}">
                <a16:creationId xmlns:a16="http://schemas.microsoft.com/office/drawing/2014/main" id="{139D9CF8-B2DC-7AE6-C185-AA9E0A5F10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B3A8D0-4AC1-3071-5DEE-330FD2DF630B}"/>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70005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65C3-FBF7-E41B-D92F-7617FACF1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92CE5A-761B-3AB3-202F-858491141E77}"/>
              </a:ext>
            </a:extLst>
          </p:cNvPr>
          <p:cNvSpPr>
            <a:spLocks noGrp="1"/>
          </p:cNvSpPr>
          <p:nvPr>
            <p:ph type="dt" sz="half" idx="10"/>
          </p:nvPr>
        </p:nvSpPr>
        <p:spPr/>
        <p:txBody>
          <a:bodyPr/>
          <a:lstStyle/>
          <a:p>
            <a:fld id="{DB665D64-D24C-4EEF-AAE6-C543A1E9E0CE}" type="datetimeFigureOut">
              <a:rPr lang="en-US" smtClean="0"/>
              <a:t>10/20/2025</a:t>
            </a:fld>
            <a:endParaRPr lang="en-US"/>
          </a:p>
        </p:txBody>
      </p:sp>
      <p:sp>
        <p:nvSpPr>
          <p:cNvPr id="4" name="Footer Placeholder 3">
            <a:extLst>
              <a:ext uri="{FF2B5EF4-FFF2-40B4-BE49-F238E27FC236}">
                <a16:creationId xmlns:a16="http://schemas.microsoft.com/office/drawing/2014/main" id="{EC66BDA5-3A72-C280-732F-0D7A1453D1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1AE870-41C5-F4A2-BEDA-0B17EF7283CA}"/>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389616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7BE80-90B9-7383-3F03-7976318E7665}"/>
              </a:ext>
            </a:extLst>
          </p:cNvPr>
          <p:cNvSpPr>
            <a:spLocks noGrp="1"/>
          </p:cNvSpPr>
          <p:nvPr>
            <p:ph type="dt" sz="half" idx="10"/>
          </p:nvPr>
        </p:nvSpPr>
        <p:spPr/>
        <p:txBody>
          <a:bodyPr/>
          <a:lstStyle/>
          <a:p>
            <a:fld id="{DB665D64-D24C-4EEF-AAE6-C543A1E9E0CE}" type="datetimeFigureOut">
              <a:rPr lang="en-US" smtClean="0"/>
              <a:t>10/20/2025</a:t>
            </a:fld>
            <a:endParaRPr lang="en-US"/>
          </a:p>
        </p:txBody>
      </p:sp>
      <p:sp>
        <p:nvSpPr>
          <p:cNvPr id="3" name="Footer Placeholder 2">
            <a:extLst>
              <a:ext uri="{FF2B5EF4-FFF2-40B4-BE49-F238E27FC236}">
                <a16:creationId xmlns:a16="http://schemas.microsoft.com/office/drawing/2014/main" id="{D7448396-0072-473F-7A84-B6E526E870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EB12C4-16A4-48EA-5CE6-C31294A13F3D}"/>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289560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A22B-ACE6-CA1D-30F0-9621D07BF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94F3EA-21AE-C2AE-FF53-D4CA98D7BD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593875-F63B-5AF2-C3A6-F1ACFFE29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01B20-B3BB-28B1-6ECC-6670BBA4B598}"/>
              </a:ext>
            </a:extLst>
          </p:cNvPr>
          <p:cNvSpPr>
            <a:spLocks noGrp="1"/>
          </p:cNvSpPr>
          <p:nvPr>
            <p:ph type="dt" sz="half" idx="10"/>
          </p:nvPr>
        </p:nvSpPr>
        <p:spPr/>
        <p:txBody>
          <a:bodyPr/>
          <a:lstStyle/>
          <a:p>
            <a:fld id="{DB665D64-D24C-4EEF-AAE6-C543A1E9E0CE}" type="datetimeFigureOut">
              <a:rPr lang="en-US" smtClean="0"/>
              <a:t>10/20/2025</a:t>
            </a:fld>
            <a:endParaRPr lang="en-US"/>
          </a:p>
        </p:txBody>
      </p:sp>
      <p:sp>
        <p:nvSpPr>
          <p:cNvPr id="6" name="Footer Placeholder 5">
            <a:extLst>
              <a:ext uri="{FF2B5EF4-FFF2-40B4-BE49-F238E27FC236}">
                <a16:creationId xmlns:a16="http://schemas.microsoft.com/office/drawing/2014/main" id="{21DCE8FE-7892-15E6-09AC-9F98B4E1C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EC37D-7EE1-1068-8DFD-16AFD50D840C}"/>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15514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4A3E-170A-2F0D-81A0-6820391312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AF46FA-AB53-9BD0-6B84-ACAEEB477B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D5DFED-3C9F-333A-1C5B-9EA46C60F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98983-6C86-17E2-B330-F87E5A71BDF6}"/>
              </a:ext>
            </a:extLst>
          </p:cNvPr>
          <p:cNvSpPr>
            <a:spLocks noGrp="1"/>
          </p:cNvSpPr>
          <p:nvPr>
            <p:ph type="dt" sz="half" idx="10"/>
          </p:nvPr>
        </p:nvSpPr>
        <p:spPr/>
        <p:txBody>
          <a:bodyPr/>
          <a:lstStyle/>
          <a:p>
            <a:fld id="{DB665D64-D24C-4EEF-AAE6-C543A1E9E0CE}" type="datetimeFigureOut">
              <a:rPr lang="en-US" smtClean="0"/>
              <a:t>10/20/2025</a:t>
            </a:fld>
            <a:endParaRPr lang="en-US"/>
          </a:p>
        </p:txBody>
      </p:sp>
      <p:sp>
        <p:nvSpPr>
          <p:cNvPr id="6" name="Footer Placeholder 5">
            <a:extLst>
              <a:ext uri="{FF2B5EF4-FFF2-40B4-BE49-F238E27FC236}">
                <a16:creationId xmlns:a16="http://schemas.microsoft.com/office/drawing/2014/main" id="{7374656B-429F-7A8B-A6BA-EF14885F22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58A83-61FC-AE90-9F4B-8FF116965424}"/>
              </a:ext>
            </a:extLst>
          </p:cNvPr>
          <p:cNvSpPr>
            <a:spLocks noGrp="1"/>
          </p:cNvSpPr>
          <p:nvPr>
            <p:ph type="sldNum" sz="quarter" idx="12"/>
          </p:nvPr>
        </p:nvSpPr>
        <p:spPr/>
        <p:txBody>
          <a:bodyPr/>
          <a:lstStyle/>
          <a:p>
            <a:fld id="{7BCDB31D-10FC-4DE4-BE9F-BA84E9A6F2AE}" type="slidenum">
              <a:rPr lang="en-US" smtClean="0"/>
              <a:t>‹#›</a:t>
            </a:fld>
            <a:endParaRPr lang="en-US"/>
          </a:p>
        </p:txBody>
      </p:sp>
    </p:spTree>
    <p:extLst>
      <p:ext uri="{BB962C8B-B14F-4D97-AF65-F5344CB8AC3E}">
        <p14:creationId xmlns:p14="http://schemas.microsoft.com/office/powerpoint/2010/main" val="268962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9A1D0-F2FF-67B5-E31A-18ABC4CAC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D92CF5-E182-4AC9-27D6-C014199FC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7CA0C-1CDD-E5C3-FFB0-9E5FE61DF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665D64-D24C-4EEF-AAE6-C543A1E9E0CE}" type="datetimeFigureOut">
              <a:rPr lang="en-US" smtClean="0"/>
              <a:t>10/20/2025</a:t>
            </a:fld>
            <a:endParaRPr lang="en-US"/>
          </a:p>
        </p:txBody>
      </p:sp>
      <p:sp>
        <p:nvSpPr>
          <p:cNvPr id="5" name="Footer Placeholder 4">
            <a:extLst>
              <a:ext uri="{FF2B5EF4-FFF2-40B4-BE49-F238E27FC236}">
                <a16:creationId xmlns:a16="http://schemas.microsoft.com/office/drawing/2014/main" id="{E55C0C1C-E629-5E33-0C66-25FF887FD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A4B5096-3D43-B05F-C754-6F77216E7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CDB31D-10FC-4DE4-BE9F-BA84E9A6F2AE}" type="slidenum">
              <a:rPr lang="en-US" smtClean="0"/>
              <a:t>‹#›</a:t>
            </a:fld>
            <a:endParaRPr lang="en-US"/>
          </a:p>
        </p:txBody>
      </p:sp>
    </p:spTree>
    <p:extLst>
      <p:ext uri="{BB962C8B-B14F-4D97-AF65-F5344CB8AC3E}">
        <p14:creationId xmlns:p14="http://schemas.microsoft.com/office/powerpoint/2010/main" val="381108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pn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034"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7"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Free Chess King photo and picture">
            <a:extLst>
              <a:ext uri="{FF2B5EF4-FFF2-40B4-BE49-F238E27FC236}">
                <a16:creationId xmlns:a16="http://schemas.microsoft.com/office/drawing/2014/main" id="{57101484-D019-C1F4-2DBF-BF74899B8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56" r="14096" b="-1"/>
          <a:stretch>
            <a:fillRect/>
          </a:stretch>
        </p:blipFill>
        <p:spPr bwMode="auto">
          <a:xfrm>
            <a:off x="4747306" y="653615"/>
            <a:ext cx="6701945"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1039" name="Group 1038">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040" name="Freeform: Shape 1039">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Shape 1040">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reeform: Shape 1041">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Shape 1044">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Freeform: Shape 1045">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7A55E30-FBE6-6BC2-708B-ECC63803FEAD}"/>
              </a:ext>
            </a:extLst>
          </p:cNvPr>
          <p:cNvSpPr>
            <a:spLocks noGrp="1"/>
          </p:cNvSpPr>
          <p:nvPr>
            <p:ph type="title"/>
          </p:nvPr>
        </p:nvSpPr>
        <p:spPr>
          <a:xfrm>
            <a:off x="786385" y="841249"/>
            <a:ext cx="3761709" cy="3018870"/>
          </a:xfrm>
        </p:spPr>
        <p:txBody>
          <a:bodyPr anchor="b">
            <a:normAutofit/>
          </a:bodyPr>
          <a:lstStyle/>
          <a:p>
            <a:r>
              <a:rPr lang="en-US" sz="4800">
                <a:solidFill>
                  <a:schemeClr val="tx2"/>
                </a:solidFill>
              </a:rPr>
              <a:t>Grade 12</a:t>
            </a:r>
            <a:br>
              <a:rPr lang="en-US" sz="4800">
                <a:solidFill>
                  <a:schemeClr val="tx2"/>
                </a:solidFill>
              </a:rPr>
            </a:br>
            <a:r>
              <a:rPr lang="en-US" sz="4800">
                <a:solidFill>
                  <a:schemeClr val="tx2"/>
                </a:solidFill>
              </a:rPr>
              <a:t>Development of the self in society</a:t>
            </a:r>
          </a:p>
        </p:txBody>
      </p:sp>
      <p:sp>
        <p:nvSpPr>
          <p:cNvPr id="3" name="Content Placeholder 2">
            <a:extLst>
              <a:ext uri="{FF2B5EF4-FFF2-40B4-BE49-F238E27FC236}">
                <a16:creationId xmlns:a16="http://schemas.microsoft.com/office/drawing/2014/main" id="{77294492-6EF7-4A62-8A1E-D6323345EEFB}"/>
              </a:ext>
            </a:extLst>
          </p:cNvPr>
          <p:cNvSpPr>
            <a:spLocks noGrp="1"/>
          </p:cNvSpPr>
          <p:nvPr>
            <p:ph idx="1"/>
          </p:nvPr>
        </p:nvSpPr>
        <p:spPr>
          <a:xfrm>
            <a:off x="786383" y="3952172"/>
            <a:ext cx="3761709" cy="2229172"/>
          </a:xfrm>
        </p:spPr>
        <p:txBody>
          <a:bodyPr anchor="t">
            <a:normAutofit/>
          </a:bodyPr>
          <a:lstStyle/>
          <a:p>
            <a:pPr marL="0" indent="0">
              <a:buNone/>
            </a:pPr>
            <a:r>
              <a:rPr lang="en-US" sz="1800" dirty="0">
                <a:solidFill>
                  <a:schemeClr val="tx2"/>
                </a:solidFill>
              </a:rPr>
              <a:t>Term 1</a:t>
            </a:r>
            <a:br>
              <a:rPr lang="en-US" sz="1800" dirty="0">
                <a:solidFill>
                  <a:schemeClr val="tx2"/>
                </a:solidFill>
              </a:rPr>
            </a:br>
            <a:r>
              <a:rPr lang="en-US" sz="1800" dirty="0">
                <a:solidFill>
                  <a:schemeClr val="tx2"/>
                </a:solidFill>
              </a:rPr>
              <a:t>Lesson 3: Conflict resolution skills</a:t>
            </a:r>
          </a:p>
          <a:p>
            <a:endParaRPr lang="en-US" sz="1800" dirty="0">
              <a:solidFill>
                <a:schemeClr val="tx2"/>
              </a:solidFill>
            </a:endParaRPr>
          </a:p>
        </p:txBody>
      </p:sp>
      <p:pic>
        <p:nvPicPr>
          <p:cNvPr id="4" name="Picture 3">
            <a:extLst>
              <a:ext uri="{FF2B5EF4-FFF2-40B4-BE49-F238E27FC236}">
                <a16:creationId xmlns:a16="http://schemas.microsoft.com/office/drawing/2014/main" id="{D721B685-F983-A8D4-7A90-0AA4CBDFC523}"/>
              </a:ext>
            </a:extLst>
          </p:cNvPr>
          <p:cNvPicPr>
            <a:picLocks noChangeAspect="1"/>
          </p:cNvPicPr>
          <p:nvPr/>
        </p:nvPicPr>
        <p:blipFill>
          <a:blip r:embed="rId4"/>
          <a:stretch>
            <a:fillRect/>
          </a:stretch>
        </p:blipFill>
        <p:spPr>
          <a:xfrm>
            <a:off x="10826378" y="-12357"/>
            <a:ext cx="1365622" cy="469433"/>
          </a:xfrm>
          <a:prstGeom prst="rect">
            <a:avLst/>
          </a:prstGeom>
        </p:spPr>
      </p:pic>
    </p:spTree>
    <p:extLst>
      <p:ext uri="{BB962C8B-B14F-4D97-AF65-F5344CB8AC3E}">
        <p14:creationId xmlns:p14="http://schemas.microsoft.com/office/powerpoint/2010/main" val="202712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E2D455-BECD-56BD-1CF3-EA742C174FE6}"/>
              </a:ext>
            </a:extLst>
          </p:cNvPr>
          <p:cNvSpPr>
            <a:spLocks noGrp="1"/>
          </p:cNvSpPr>
          <p:nvPr>
            <p:ph type="title"/>
          </p:nvPr>
        </p:nvSpPr>
        <p:spPr>
          <a:xfrm>
            <a:off x="4654296" y="329184"/>
            <a:ext cx="6894576" cy="1783080"/>
          </a:xfrm>
        </p:spPr>
        <p:txBody>
          <a:bodyPr vert="horz" lIns="91440" tIns="45720" rIns="91440" bIns="45720" rtlCol="0" anchor="b">
            <a:normAutofit/>
          </a:bodyPr>
          <a:lstStyle/>
          <a:p>
            <a:r>
              <a:rPr lang="af-ZA" sz="5400"/>
              <a:t>Types of </a:t>
            </a:r>
            <a:r>
              <a:rPr lang="en-US" sz="5400" kern="1200">
                <a:latin typeface="+mj-lt"/>
                <a:ea typeface="+mj-ea"/>
                <a:cs typeface="+mj-cs"/>
              </a:rPr>
              <a:t>Conflict</a:t>
            </a:r>
          </a:p>
        </p:txBody>
      </p:sp>
      <p:pic>
        <p:nvPicPr>
          <p:cNvPr id="8" name="Google Shape;94;p2" descr="How to Reveal a Character's Internal Conflict - Jerry Jenkins | Proven  Writing Tips">
            <a:extLst>
              <a:ext uri="{FF2B5EF4-FFF2-40B4-BE49-F238E27FC236}">
                <a16:creationId xmlns:a16="http://schemas.microsoft.com/office/drawing/2014/main" id="{AF986FCA-D904-AC23-971F-F7F935AA06E6}"/>
              </a:ext>
            </a:extLst>
          </p:cNvPr>
          <p:cNvPicPr preferRelativeResize="0">
            <a:picLocks/>
          </p:cNvPicPr>
          <p:nvPr/>
        </p:nvPicPr>
        <p:blipFill rotWithShape="1">
          <a:blip r:embed="rId3"/>
          <a:srcRect l="28665" r="31891" b="-2"/>
          <a:stretch>
            <a:fillRect/>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p:spPr>
      </p:pic>
      <p:sp>
        <p:nvSpPr>
          <p:cNvPr id="3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Rectangle 2">
            <a:extLst>
              <a:ext uri="{FF2B5EF4-FFF2-40B4-BE49-F238E27FC236}">
                <a16:creationId xmlns:a16="http://schemas.microsoft.com/office/drawing/2014/main" id="{C33C587B-467A-413C-354A-4E767039F965}"/>
              </a:ext>
            </a:extLst>
          </p:cNvPr>
          <p:cNvGraphicFramePr>
            <a:graphicFrameLocks noGrp="1"/>
          </p:cNvGraphicFramePr>
          <p:nvPr>
            <p:ph idx="1"/>
            <p:extLst>
              <p:ext uri="{D42A27DB-BD31-4B8C-83A1-F6EECF244321}">
                <p14:modId xmlns:p14="http://schemas.microsoft.com/office/powerpoint/2010/main" val="727096953"/>
              </p:ext>
            </p:extLst>
          </p:nvPr>
        </p:nvGraphicFramePr>
        <p:xfrm>
          <a:off x="4654296" y="2706624"/>
          <a:ext cx="6894576" cy="3483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09461EC1-78CB-0D5A-1661-785064A806AF}"/>
              </a:ext>
            </a:extLst>
          </p:cNvPr>
          <p:cNvPicPr>
            <a:picLocks noChangeAspect="1"/>
          </p:cNvPicPr>
          <p:nvPr/>
        </p:nvPicPr>
        <p:blipFill>
          <a:blip r:embed="rId9"/>
          <a:stretch>
            <a:fillRect/>
          </a:stretch>
        </p:blipFill>
        <p:spPr>
          <a:xfrm>
            <a:off x="10826378" y="-12357"/>
            <a:ext cx="1365622" cy="469433"/>
          </a:xfrm>
          <a:prstGeom prst="rect">
            <a:avLst/>
          </a:prstGeom>
        </p:spPr>
      </p:pic>
    </p:spTree>
    <p:extLst>
      <p:ext uri="{BB962C8B-B14F-4D97-AF65-F5344CB8AC3E}">
        <p14:creationId xmlns:p14="http://schemas.microsoft.com/office/powerpoint/2010/main" val="283337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Google Shape;110;p3" descr="A group of people posing for a photo&#10;&#10;Description automatically generated with medium confidence">
            <a:extLst>
              <a:ext uri="{FF2B5EF4-FFF2-40B4-BE49-F238E27FC236}">
                <a16:creationId xmlns:a16="http://schemas.microsoft.com/office/drawing/2014/main" id="{35A28633-A553-2054-C5C5-B1E7CBF3A603}"/>
              </a:ext>
            </a:extLst>
          </p:cNvPr>
          <p:cNvPicPr preferRelativeResize="0"/>
          <p:nvPr/>
        </p:nvPicPr>
        <p:blipFill rotWithShape="1">
          <a:blip r:embed="rId3">
            <a:alphaModFix amt="60000"/>
          </a:blip>
          <a:srcRect t="8178" b="8178"/>
          <a:stretch>
            <a:fillRect/>
          </a:stretch>
        </p:blipFill>
        <p:spPr>
          <a:xfrm>
            <a:off x="-1" y="10"/>
            <a:ext cx="12192001" cy="6857990"/>
          </a:xfrm>
          <a:prstGeom prst="rect">
            <a:avLst/>
          </a:prstGeom>
          <a:noFill/>
        </p:spPr>
      </p:pic>
      <p:graphicFrame>
        <p:nvGraphicFramePr>
          <p:cNvPr id="5" name="Content Placeholder 2">
            <a:extLst>
              <a:ext uri="{FF2B5EF4-FFF2-40B4-BE49-F238E27FC236}">
                <a16:creationId xmlns:a16="http://schemas.microsoft.com/office/drawing/2014/main" id="{8915AF07-A479-4A57-CC6A-C9E140605F6A}"/>
              </a:ext>
            </a:extLst>
          </p:cNvPr>
          <p:cNvGraphicFramePr>
            <a:graphicFrameLocks noGrp="1"/>
          </p:cNvGraphicFramePr>
          <p:nvPr>
            <p:ph idx="1"/>
            <p:extLst>
              <p:ext uri="{D42A27DB-BD31-4B8C-83A1-F6EECF244321}">
                <p14:modId xmlns:p14="http://schemas.microsoft.com/office/powerpoint/2010/main" val="2414770"/>
              </p:ext>
            </p:extLst>
          </p:nvPr>
        </p:nvGraphicFramePr>
        <p:xfrm>
          <a:off x="6185986" y="1671566"/>
          <a:ext cx="5170861" cy="4072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1D4F77F9-AA5B-383D-C070-90DFDAE993BE}"/>
              </a:ext>
            </a:extLst>
          </p:cNvPr>
          <p:cNvPicPr>
            <a:picLocks noChangeAspect="1"/>
          </p:cNvPicPr>
          <p:nvPr/>
        </p:nvPicPr>
        <p:blipFill>
          <a:blip r:embed="rId9"/>
          <a:stretch>
            <a:fillRect/>
          </a:stretch>
        </p:blipFill>
        <p:spPr>
          <a:xfrm>
            <a:off x="10826378" y="-12357"/>
            <a:ext cx="1365622" cy="469433"/>
          </a:xfrm>
          <a:prstGeom prst="rect">
            <a:avLst/>
          </a:prstGeom>
        </p:spPr>
      </p:pic>
    </p:spTree>
    <p:extLst>
      <p:ext uri="{BB962C8B-B14F-4D97-AF65-F5344CB8AC3E}">
        <p14:creationId xmlns:p14="http://schemas.microsoft.com/office/powerpoint/2010/main" val="91625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37"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Picture 26">
            <a:extLst>
              <a:ext uri="{FF2B5EF4-FFF2-40B4-BE49-F238E27FC236}">
                <a16:creationId xmlns:a16="http://schemas.microsoft.com/office/drawing/2014/main" id="{8A9015FA-99F4-D14A-1969-BCA19DEEA331}"/>
              </a:ext>
            </a:extLst>
          </p:cNvPr>
          <p:cNvPicPr>
            <a:picLocks noChangeAspect="1"/>
          </p:cNvPicPr>
          <p:nvPr/>
        </p:nvPicPr>
        <p:blipFill>
          <a:blip r:embed="rId3"/>
          <a:stretch>
            <a:fillRect/>
          </a:stretch>
        </p:blipFill>
        <p:spPr>
          <a:xfrm>
            <a:off x="6805030" y="1065276"/>
            <a:ext cx="4727448" cy="4727448"/>
          </a:xfrm>
          <a:prstGeom prst="rect">
            <a:avLst/>
          </a:prstGeom>
        </p:spPr>
      </p:pic>
      <p:grpSp>
        <p:nvGrpSpPr>
          <p:cNvPr id="54" name="Group 53">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A9A9585-8AC1-0F25-1353-24B89ED4FD33}"/>
              </a:ext>
            </a:extLst>
          </p:cNvPr>
          <p:cNvSpPr>
            <a:spLocks noGrp="1"/>
          </p:cNvSpPr>
          <p:nvPr>
            <p:ph type="title"/>
          </p:nvPr>
        </p:nvSpPr>
        <p:spPr>
          <a:xfrm>
            <a:off x="786384" y="841249"/>
            <a:ext cx="5692953" cy="2587131"/>
          </a:xfrm>
        </p:spPr>
        <p:txBody>
          <a:bodyPr anchor="b">
            <a:normAutofit/>
          </a:bodyPr>
          <a:lstStyle/>
          <a:p>
            <a:r>
              <a:rPr lang="en-US" sz="4800">
                <a:solidFill>
                  <a:schemeClr val="bg1"/>
                </a:solidFill>
              </a:rPr>
              <a:t>Discover your conflict style</a:t>
            </a:r>
          </a:p>
        </p:txBody>
      </p:sp>
      <p:pic>
        <p:nvPicPr>
          <p:cNvPr id="4" name="Picture 3">
            <a:extLst>
              <a:ext uri="{FF2B5EF4-FFF2-40B4-BE49-F238E27FC236}">
                <a16:creationId xmlns:a16="http://schemas.microsoft.com/office/drawing/2014/main" id="{CA155478-2FC9-73B9-F895-110F508DD7D5}"/>
              </a:ext>
            </a:extLst>
          </p:cNvPr>
          <p:cNvPicPr>
            <a:picLocks noChangeAspect="1"/>
          </p:cNvPicPr>
          <p:nvPr/>
        </p:nvPicPr>
        <p:blipFill>
          <a:blip r:embed="rId4"/>
          <a:stretch>
            <a:fillRect/>
          </a:stretch>
        </p:blipFill>
        <p:spPr>
          <a:xfrm>
            <a:off x="10826378" y="0"/>
            <a:ext cx="1365622" cy="469433"/>
          </a:xfrm>
          <a:prstGeom prst="rect">
            <a:avLst/>
          </a:prstGeom>
        </p:spPr>
      </p:pic>
      <p:graphicFrame>
        <p:nvGraphicFramePr>
          <p:cNvPr id="13" name="Content Placeholder 2">
            <a:extLst>
              <a:ext uri="{FF2B5EF4-FFF2-40B4-BE49-F238E27FC236}">
                <a16:creationId xmlns:a16="http://schemas.microsoft.com/office/drawing/2014/main" id="{BA0B4035-6E2C-62CA-FD75-84BA2C1807A2}"/>
              </a:ext>
            </a:extLst>
          </p:cNvPr>
          <p:cNvGraphicFramePr>
            <a:graphicFrameLocks noGrp="1"/>
          </p:cNvGraphicFramePr>
          <p:nvPr>
            <p:ph idx="1"/>
            <p:extLst>
              <p:ext uri="{D42A27DB-BD31-4B8C-83A1-F6EECF244321}">
                <p14:modId xmlns:p14="http://schemas.microsoft.com/office/powerpoint/2010/main" val="4111153657"/>
              </p:ext>
            </p:extLst>
          </p:nvPr>
        </p:nvGraphicFramePr>
        <p:xfrm>
          <a:off x="786383" y="3566810"/>
          <a:ext cx="5692953" cy="26511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9" name="Arrow: Right 28">
            <a:extLst>
              <a:ext uri="{FF2B5EF4-FFF2-40B4-BE49-F238E27FC236}">
                <a16:creationId xmlns:a16="http://schemas.microsoft.com/office/drawing/2014/main" id="{AD848FB1-13E6-06F4-8DA8-975E751D99B0}"/>
              </a:ext>
            </a:extLst>
          </p:cNvPr>
          <p:cNvSpPr/>
          <p:nvPr/>
        </p:nvSpPr>
        <p:spPr>
          <a:xfrm>
            <a:off x="1579312" y="1117053"/>
            <a:ext cx="5511516" cy="822557"/>
          </a:xfrm>
          <a:prstGeom prst="rightArrow">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Scan the QR to take the quiz</a:t>
            </a:r>
            <a:endParaRPr lang="af-ZA" sz="2400" dirty="0">
              <a:solidFill>
                <a:schemeClr val="bg1"/>
              </a:solidFill>
            </a:endParaRPr>
          </a:p>
        </p:txBody>
      </p:sp>
    </p:spTree>
    <p:extLst>
      <p:ext uri="{BB962C8B-B14F-4D97-AF65-F5344CB8AC3E}">
        <p14:creationId xmlns:p14="http://schemas.microsoft.com/office/powerpoint/2010/main" val="1650175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0"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5" name="Freeform: Shape 2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F3B2DB2-4FE2-0790-9646-62414C4D59A0}"/>
              </a:ext>
            </a:extLst>
          </p:cNvPr>
          <p:cNvSpPr>
            <a:spLocks noGrp="1"/>
          </p:cNvSpPr>
          <p:nvPr>
            <p:ph type="title"/>
          </p:nvPr>
        </p:nvSpPr>
        <p:spPr>
          <a:xfrm>
            <a:off x="543516" y="3830574"/>
            <a:ext cx="5129600" cy="949132"/>
          </a:xfrm>
        </p:spPr>
        <p:txBody>
          <a:bodyPr anchor="ctr">
            <a:normAutofit/>
          </a:bodyPr>
          <a:lstStyle/>
          <a:p>
            <a:r>
              <a:rPr lang="en-US" sz="4800" dirty="0">
                <a:solidFill>
                  <a:schemeClr val="bg1"/>
                </a:solidFill>
              </a:rPr>
              <a:t>Conflict Resolution</a:t>
            </a:r>
          </a:p>
        </p:txBody>
      </p:sp>
      <p:pic>
        <p:nvPicPr>
          <p:cNvPr id="15" name="Google Shape;141;p6" descr="Being Assertive Without Being Rude">
            <a:extLst>
              <a:ext uri="{FF2B5EF4-FFF2-40B4-BE49-F238E27FC236}">
                <a16:creationId xmlns:a16="http://schemas.microsoft.com/office/drawing/2014/main" id="{B274C6B7-13F5-3C38-20F2-387414B4D5EF}"/>
              </a:ext>
            </a:extLst>
          </p:cNvPr>
          <p:cNvPicPr preferRelativeResize="0">
            <a:picLocks/>
          </p:cNvPicPr>
          <p:nvPr/>
        </p:nvPicPr>
        <p:blipFill rotWithShape="1">
          <a:blip r:embed="rId3">
            <a:alphaModFix/>
          </a:blip>
          <a:srcRect b="15745"/>
          <a:stretch/>
        </p:blipFill>
        <p:spPr>
          <a:xfrm>
            <a:off x="-1527" y="1282"/>
            <a:ext cx="6219686" cy="3810723"/>
          </a:xfrm>
          <a:prstGeom prst="rect">
            <a:avLst/>
          </a:prstGeom>
          <a:noFill/>
          <a:ln>
            <a:noFill/>
          </a:ln>
        </p:spPr>
      </p:pic>
      <p:graphicFrame>
        <p:nvGraphicFramePr>
          <p:cNvPr id="32" name="Content Placeholder 2">
            <a:extLst>
              <a:ext uri="{FF2B5EF4-FFF2-40B4-BE49-F238E27FC236}">
                <a16:creationId xmlns:a16="http://schemas.microsoft.com/office/drawing/2014/main" id="{AFA6369B-B20F-07C8-8EAB-8323EDC8B483}"/>
              </a:ext>
            </a:extLst>
          </p:cNvPr>
          <p:cNvGraphicFramePr>
            <a:graphicFrameLocks noGrp="1"/>
          </p:cNvGraphicFramePr>
          <p:nvPr>
            <p:ph idx="1"/>
            <p:extLst>
              <p:ext uri="{D42A27DB-BD31-4B8C-83A1-F6EECF244321}">
                <p14:modId xmlns:p14="http://schemas.microsoft.com/office/powerpoint/2010/main" val="1174475786"/>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E4FBC3BA-B1D4-D851-FD0F-3D9ECC996DE0}"/>
              </a:ext>
            </a:extLst>
          </p:cNvPr>
          <p:cNvPicPr>
            <a:picLocks noChangeAspect="1"/>
          </p:cNvPicPr>
          <p:nvPr/>
        </p:nvPicPr>
        <p:blipFill>
          <a:blip r:embed="rId9"/>
          <a:stretch>
            <a:fillRect/>
          </a:stretch>
        </p:blipFill>
        <p:spPr>
          <a:xfrm>
            <a:off x="10826378" y="0"/>
            <a:ext cx="1365622" cy="469433"/>
          </a:xfrm>
          <a:prstGeom prst="rect">
            <a:avLst/>
          </a:prstGeom>
        </p:spPr>
      </p:pic>
      <p:sp>
        <p:nvSpPr>
          <p:cNvPr id="11" name="Rectangle 10">
            <a:extLst>
              <a:ext uri="{FF2B5EF4-FFF2-40B4-BE49-F238E27FC236}">
                <a16:creationId xmlns:a16="http://schemas.microsoft.com/office/drawing/2014/main" id="{18195469-0F58-B605-1222-ABC91B45253A}"/>
              </a:ext>
            </a:extLst>
          </p:cNvPr>
          <p:cNvSpPr/>
          <p:nvPr/>
        </p:nvSpPr>
        <p:spPr>
          <a:xfrm>
            <a:off x="790418" y="4635688"/>
            <a:ext cx="4479172" cy="199230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af-ZA" altLang="af-ZA" sz="2000" dirty="0" err="1">
                <a:solidFill>
                  <a:schemeClr val="accent5"/>
                </a:solidFill>
                <a:latin typeface="Arial" panose="020B0604020202020204" pitchFamily="34" charset="0"/>
              </a:rPr>
              <a:t>Resolving</a:t>
            </a:r>
            <a:r>
              <a:rPr lang="af-ZA" altLang="af-ZA" sz="2000" dirty="0">
                <a:solidFill>
                  <a:schemeClr val="accent5"/>
                </a:solidFill>
                <a:latin typeface="Arial" panose="020B0604020202020204" pitchFamily="34" charset="0"/>
              </a:rPr>
              <a:t> </a:t>
            </a:r>
            <a:r>
              <a:rPr lang="af-ZA" altLang="af-ZA" sz="2000" dirty="0" err="1">
                <a:solidFill>
                  <a:schemeClr val="accent5"/>
                </a:solidFill>
                <a:latin typeface="Arial" panose="020B0604020202020204" pitchFamily="34" charset="0"/>
              </a:rPr>
              <a:t>conflict</a:t>
            </a:r>
            <a:r>
              <a:rPr lang="af-ZA" altLang="af-ZA" sz="2000" dirty="0">
                <a:solidFill>
                  <a:schemeClr val="accent5"/>
                </a:solidFill>
                <a:latin typeface="Arial" panose="020B0604020202020204" pitchFamily="34" charset="0"/>
              </a:rPr>
              <a:t> </a:t>
            </a:r>
            <a:r>
              <a:rPr lang="af-ZA" altLang="af-ZA" sz="2000" dirty="0" err="1">
                <a:solidFill>
                  <a:schemeClr val="accent5"/>
                </a:solidFill>
                <a:latin typeface="Arial" panose="020B0604020202020204" pitchFamily="34" charset="0"/>
              </a:rPr>
              <a:t>means</a:t>
            </a:r>
            <a:r>
              <a:rPr lang="af-ZA" altLang="af-ZA" sz="2000" dirty="0">
                <a:solidFill>
                  <a:schemeClr val="accent5"/>
                </a:solidFill>
                <a:latin typeface="Arial" panose="020B0604020202020204" pitchFamily="34" charset="0"/>
              </a:rPr>
              <a:t> </a:t>
            </a:r>
            <a:r>
              <a:rPr lang="af-ZA" altLang="af-ZA" sz="2000" dirty="0" err="1">
                <a:solidFill>
                  <a:schemeClr val="accent5"/>
                </a:solidFill>
                <a:latin typeface="Arial" panose="020B0604020202020204" pitchFamily="34" charset="0"/>
              </a:rPr>
              <a:t>focusing</a:t>
            </a:r>
            <a:r>
              <a:rPr lang="af-ZA" altLang="af-ZA" sz="2000" dirty="0">
                <a:solidFill>
                  <a:schemeClr val="accent5"/>
                </a:solidFill>
                <a:latin typeface="Arial" panose="020B0604020202020204" pitchFamily="34" charset="0"/>
              </a:rPr>
              <a:t> on </a:t>
            </a:r>
            <a:r>
              <a:rPr lang="af-ZA" altLang="af-ZA" sz="2000" dirty="0" err="1">
                <a:solidFill>
                  <a:schemeClr val="accent5"/>
                </a:solidFill>
                <a:latin typeface="Arial" panose="020B0604020202020204" pitchFamily="34" charset="0"/>
              </a:rPr>
              <a:t>the</a:t>
            </a:r>
            <a:r>
              <a:rPr lang="af-ZA" altLang="af-ZA" sz="2000" dirty="0">
                <a:solidFill>
                  <a:schemeClr val="accent5"/>
                </a:solidFill>
                <a:latin typeface="Arial" panose="020B0604020202020204" pitchFamily="34" charset="0"/>
              </a:rPr>
              <a:t> </a:t>
            </a:r>
            <a:r>
              <a:rPr lang="af-ZA" altLang="af-ZA" sz="2000" dirty="0" err="1">
                <a:solidFill>
                  <a:schemeClr val="accent5"/>
                </a:solidFill>
                <a:latin typeface="Arial" panose="020B0604020202020204" pitchFamily="34" charset="0"/>
              </a:rPr>
              <a:t>issue</a:t>
            </a:r>
            <a:r>
              <a:rPr lang="af-ZA" altLang="af-ZA" sz="2000" dirty="0">
                <a:solidFill>
                  <a:schemeClr val="accent5"/>
                </a:solidFill>
                <a:latin typeface="Arial" panose="020B0604020202020204" pitchFamily="34" charset="0"/>
              </a:rPr>
              <a:t>, </a:t>
            </a:r>
            <a:r>
              <a:rPr lang="af-ZA" altLang="af-ZA" sz="2000" dirty="0" err="1">
                <a:solidFill>
                  <a:schemeClr val="accent5"/>
                </a:solidFill>
                <a:latin typeface="Arial" panose="020B0604020202020204" pitchFamily="34" charset="0"/>
              </a:rPr>
              <a:t>not</a:t>
            </a:r>
            <a:r>
              <a:rPr lang="af-ZA" altLang="af-ZA" sz="2000" dirty="0">
                <a:solidFill>
                  <a:schemeClr val="accent5"/>
                </a:solidFill>
                <a:latin typeface="Arial" panose="020B0604020202020204" pitchFamily="34" charset="0"/>
              </a:rPr>
              <a:t> </a:t>
            </a:r>
            <a:r>
              <a:rPr lang="af-ZA" altLang="af-ZA" sz="2000" dirty="0" err="1">
                <a:solidFill>
                  <a:schemeClr val="accent5"/>
                </a:solidFill>
                <a:latin typeface="Arial" panose="020B0604020202020204" pitchFamily="34" charset="0"/>
              </a:rPr>
              <a:t>the</a:t>
            </a:r>
            <a:r>
              <a:rPr lang="af-ZA" altLang="af-ZA" sz="2000" dirty="0">
                <a:solidFill>
                  <a:schemeClr val="accent5"/>
                </a:solidFill>
                <a:latin typeface="Arial" panose="020B0604020202020204" pitchFamily="34" charset="0"/>
              </a:rPr>
              <a:t> person. </a:t>
            </a:r>
            <a:r>
              <a:rPr lang="af-ZA" altLang="af-ZA" sz="2000" dirty="0" err="1">
                <a:solidFill>
                  <a:schemeClr val="accent5"/>
                </a:solidFill>
                <a:latin typeface="Arial" panose="020B0604020202020204" pitchFamily="34" charset="0"/>
              </a:rPr>
              <a:t>The</a:t>
            </a:r>
            <a:r>
              <a:rPr lang="af-ZA" altLang="af-ZA" sz="2000" dirty="0">
                <a:solidFill>
                  <a:schemeClr val="accent5"/>
                </a:solidFill>
                <a:latin typeface="Arial" panose="020B0604020202020204" pitchFamily="34" charset="0"/>
              </a:rPr>
              <a:t> </a:t>
            </a:r>
            <a:r>
              <a:rPr lang="af-ZA" altLang="af-ZA" sz="2000" dirty="0" err="1">
                <a:solidFill>
                  <a:schemeClr val="accent5"/>
                </a:solidFill>
                <a:latin typeface="Arial" panose="020B0604020202020204" pitchFamily="34" charset="0"/>
              </a:rPr>
              <a:t>goal</a:t>
            </a:r>
            <a:r>
              <a:rPr lang="af-ZA" altLang="af-ZA" sz="2000" dirty="0">
                <a:solidFill>
                  <a:schemeClr val="accent5"/>
                </a:solidFill>
                <a:latin typeface="Arial" panose="020B0604020202020204" pitchFamily="34" charset="0"/>
              </a:rPr>
              <a:t> is </a:t>
            </a:r>
            <a:r>
              <a:rPr lang="af-ZA" altLang="af-ZA" sz="2000" dirty="0" err="1">
                <a:solidFill>
                  <a:schemeClr val="accent5"/>
                </a:solidFill>
                <a:latin typeface="Arial" panose="020B0604020202020204" pitchFamily="34" charset="0"/>
              </a:rPr>
              <a:t>to</a:t>
            </a:r>
            <a:r>
              <a:rPr lang="af-ZA" altLang="af-ZA" sz="2000" dirty="0">
                <a:solidFill>
                  <a:schemeClr val="accent5"/>
                </a:solidFill>
                <a:latin typeface="Arial" panose="020B0604020202020204" pitchFamily="34" charset="0"/>
              </a:rPr>
              <a:t> </a:t>
            </a:r>
            <a:r>
              <a:rPr lang="af-ZA" altLang="af-ZA" sz="2000" i="1" dirty="0" err="1">
                <a:solidFill>
                  <a:schemeClr val="accent6"/>
                </a:solidFill>
                <a:latin typeface="Arial" panose="020B0604020202020204" pitchFamily="34" charset="0"/>
              </a:rPr>
              <a:t>work</a:t>
            </a:r>
            <a:r>
              <a:rPr lang="af-ZA" altLang="af-ZA" sz="2000" i="1" dirty="0">
                <a:solidFill>
                  <a:schemeClr val="accent6"/>
                </a:solidFill>
                <a:latin typeface="Arial" panose="020B0604020202020204" pitchFamily="34" charset="0"/>
              </a:rPr>
              <a:t> </a:t>
            </a:r>
            <a:r>
              <a:rPr lang="af-ZA" altLang="af-ZA" sz="2000" i="1" dirty="0" err="1">
                <a:solidFill>
                  <a:schemeClr val="accent6"/>
                </a:solidFill>
                <a:latin typeface="Arial" panose="020B0604020202020204" pitchFamily="34" charset="0"/>
              </a:rPr>
              <a:t>together</a:t>
            </a:r>
            <a:r>
              <a:rPr lang="af-ZA" altLang="af-ZA" sz="2000" i="1" dirty="0">
                <a:solidFill>
                  <a:schemeClr val="accent6"/>
                </a:solidFill>
                <a:latin typeface="Arial" panose="020B0604020202020204" pitchFamily="34" charset="0"/>
              </a:rPr>
              <a:t> </a:t>
            </a:r>
            <a:r>
              <a:rPr lang="af-ZA" altLang="af-ZA" sz="2000" dirty="0" err="1">
                <a:solidFill>
                  <a:schemeClr val="accent5"/>
                </a:solidFill>
                <a:latin typeface="Arial" panose="020B0604020202020204" pitchFamily="34" charset="0"/>
              </a:rPr>
              <a:t>to</a:t>
            </a:r>
            <a:r>
              <a:rPr lang="af-ZA" altLang="af-ZA" sz="2000" dirty="0">
                <a:solidFill>
                  <a:schemeClr val="accent5"/>
                </a:solidFill>
                <a:latin typeface="Arial" panose="020B0604020202020204" pitchFamily="34" charset="0"/>
              </a:rPr>
              <a:t> </a:t>
            </a:r>
            <a:r>
              <a:rPr lang="af-ZA" altLang="af-ZA" sz="2000" dirty="0" err="1">
                <a:solidFill>
                  <a:schemeClr val="accent5"/>
                </a:solidFill>
                <a:latin typeface="Arial" panose="020B0604020202020204" pitchFamily="34" charset="0"/>
              </a:rPr>
              <a:t>solve</a:t>
            </a:r>
            <a:r>
              <a:rPr lang="af-ZA" altLang="af-ZA" sz="2000" dirty="0">
                <a:solidFill>
                  <a:schemeClr val="accent5"/>
                </a:solidFill>
                <a:latin typeface="Arial" panose="020B0604020202020204" pitchFamily="34" charset="0"/>
              </a:rPr>
              <a:t> </a:t>
            </a:r>
            <a:r>
              <a:rPr lang="af-ZA" altLang="af-ZA" sz="2000" dirty="0" err="1">
                <a:solidFill>
                  <a:schemeClr val="accent5"/>
                </a:solidFill>
                <a:latin typeface="Arial" panose="020B0604020202020204" pitchFamily="34" charset="0"/>
              </a:rPr>
              <a:t>the</a:t>
            </a:r>
            <a:r>
              <a:rPr lang="af-ZA" altLang="af-ZA" sz="2000" dirty="0">
                <a:solidFill>
                  <a:schemeClr val="accent5"/>
                </a:solidFill>
                <a:latin typeface="Arial" panose="020B0604020202020204" pitchFamily="34" charset="0"/>
              </a:rPr>
              <a:t> </a:t>
            </a:r>
            <a:r>
              <a:rPr lang="af-ZA" altLang="af-ZA" sz="2000" dirty="0" err="1">
                <a:solidFill>
                  <a:schemeClr val="accent5"/>
                </a:solidFill>
                <a:latin typeface="Arial" panose="020B0604020202020204" pitchFamily="34" charset="0"/>
              </a:rPr>
              <a:t>problem</a:t>
            </a:r>
            <a:r>
              <a:rPr lang="af-ZA" altLang="af-ZA" sz="2000" dirty="0">
                <a:solidFill>
                  <a:schemeClr val="accent5"/>
                </a:solidFill>
                <a:latin typeface="Arial" panose="020B0604020202020204" pitchFamily="34" charset="0"/>
              </a:rPr>
              <a:t>. </a:t>
            </a:r>
            <a:r>
              <a:rPr lang="af-ZA" altLang="af-ZA" sz="2000" dirty="0" err="1">
                <a:solidFill>
                  <a:schemeClr val="accent5"/>
                </a:solidFill>
                <a:latin typeface="Arial" panose="020B0604020202020204" pitchFamily="34" charset="0"/>
              </a:rPr>
              <a:t>Your</a:t>
            </a:r>
            <a:r>
              <a:rPr lang="af-ZA" altLang="af-ZA" sz="2000" dirty="0">
                <a:solidFill>
                  <a:schemeClr val="accent5"/>
                </a:solidFill>
                <a:latin typeface="Arial" panose="020B0604020202020204" pitchFamily="34" charset="0"/>
              </a:rPr>
              <a:t> </a:t>
            </a:r>
            <a:r>
              <a:rPr lang="af-ZA" altLang="af-ZA" sz="2000" i="1" dirty="0" err="1">
                <a:solidFill>
                  <a:schemeClr val="accent6"/>
                </a:solidFill>
                <a:latin typeface="Arial" panose="020B0604020202020204" pitchFamily="34" charset="0"/>
              </a:rPr>
              <a:t>attitude</a:t>
            </a:r>
            <a:r>
              <a:rPr lang="af-ZA" altLang="af-ZA" sz="2000" dirty="0">
                <a:solidFill>
                  <a:schemeClr val="accent5"/>
                </a:solidFill>
                <a:latin typeface="Arial" panose="020B0604020202020204" pitchFamily="34" charset="0"/>
              </a:rPr>
              <a:t> </a:t>
            </a:r>
            <a:r>
              <a:rPr lang="af-ZA" altLang="af-ZA" sz="2000" dirty="0" err="1">
                <a:solidFill>
                  <a:schemeClr val="accent5"/>
                </a:solidFill>
                <a:latin typeface="Arial" panose="020B0604020202020204" pitchFamily="34" charset="0"/>
              </a:rPr>
              <a:t>plays</a:t>
            </a:r>
            <a:r>
              <a:rPr lang="af-ZA" altLang="af-ZA" sz="2000" dirty="0">
                <a:solidFill>
                  <a:schemeClr val="accent5"/>
                </a:solidFill>
                <a:latin typeface="Arial" panose="020B0604020202020204" pitchFamily="34" charset="0"/>
              </a:rPr>
              <a:t> a big </a:t>
            </a:r>
            <a:r>
              <a:rPr lang="af-ZA" altLang="af-ZA" sz="2000" dirty="0" err="1">
                <a:solidFill>
                  <a:schemeClr val="accent5"/>
                </a:solidFill>
                <a:latin typeface="Arial" panose="020B0604020202020204" pitchFamily="34" charset="0"/>
              </a:rPr>
              <a:t>role</a:t>
            </a:r>
            <a:r>
              <a:rPr lang="af-ZA" altLang="af-ZA" sz="2000" dirty="0">
                <a:solidFill>
                  <a:schemeClr val="accent5"/>
                </a:solidFill>
                <a:latin typeface="Arial" panose="020B0604020202020204" pitchFamily="34" charset="0"/>
              </a:rPr>
              <a:t> in </a:t>
            </a:r>
            <a:r>
              <a:rPr lang="af-ZA" altLang="af-ZA" sz="2000" dirty="0" err="1">
                <a:solidFill>
                  <a:schemeClr val="accent5"/>
                </a:solidFill>
                <a:latin typeface="Arial" panose="020B0604020202020204" pitchFamily="34" charset="0"/>
              </a:rPr>
              <a:t>finding</a:t>
            </a:r>
            <a:r>
              <a:rPr lang="af-ZA" altLang="af-ZA" sz="2000" dirty="0">
                <a:solidFill>
                  <a:schemeClr val="accent5"/>
                </a:solidFill>
                <a:latin typeface="Arial" panose="020B0604020202020204" pitchFamily="34" charset="0"/>
              </a:rPr>
              <a:t> a </a:t>
            </a:r>
            <a:r>
              <a:rPr lang="af-ZA" altLang="af-ZA" sz="2000" dirty="0" err="1">
                <a:solidFill>
                  <a:schemeClr val="accent5"/>
                </a:solidFill>
                <a:latin typeface="Arial" panose="020B0604020202020204" pitchFamily="34" charset="0"/>
              </a:rPr>
              <a:t>solution</a:t>
            </a:r>
            <a:r>
              <a:rPr lang="af-ZA" altLang="af-ZA" sz="2000" dirty="0">
                <a:solidFill>
                  <a:schemeClr val="accent5"/>
                </a:solidFill>
                <a:latin typeface="Arial" panose="020B0604020202020204" pitchFamily="34" charset="0"/>
              </a:rPr>
              <a:t>.</a:t>
            </a:r>
          </a:p>
        </p:txBody>
      </p:sp>
    </p:spTree>
    <p:extLst>
      <p:ext uri="{BB962C8B-B14F-4D97-AF65-F5344CB8AC3E}">
        <p14:creationId xmlns:p14="http://schemas.microsoft.com/office/powerpoint/2010/main" val="372710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oogle Shape;148;p7" descr="A person yelling at another person with megaphone&#10;&#10;Description automatically generated">
            <a:extLst>
              <a:ext uri="{FF2B5EF4-FFF2-40B4-BE49-F238E27FC236}">
                <a16:creationId xmlns:a16="http://schemas.microsoft.com/office/drawing/2014/main" id="{98FE0475-1662-925F-952E-798F01027385}"/>
              </a:ext>
            </a:extLst>
          </p:cNvPr>
          <p:cNvPicPr preferRelativeResize="0">
            <a:picLocks/>
          </p:cNvPicPr>
          <p:nvPr/>
        </p:nvPicPr>
        <p:blipFill rotWithShape="1">
          <a:blip r:embed="rId3">
            <a:alphaModFix amt="55000"/>
          </a:blip>
          <a:srcRect/>
          <a:stretch>
            <a:fillRect/>
          </a:stretch>
        </p:blipFill>
        <p:spPr>
          <a:xfrm>
            <a:off x="20" y="-9107"/>
            <a:ext cx="12191980" cy="6858000"/>
          </a:xfrm>
          <a:prstGeom prst="rect">
            <a:avLst/>
          </a:prstGeom>
          <a:noFill/>
        </p:spPr>
      </p:pic>
      <p:sp>
        <p:nvSpPr>
          <p:cNvPr id="2" name="Title 1">
            <a:extLst>
              <a:ext uri="{FF2B5EF4-FFF2-40B4-BE49-F238E27FC236}">
                <a16:creationId xmlns:a16="http://schemas.microsoft.com/office/drawing/2014/main" id="{5C061B96-E483-AE40-C6D8-C509D5350103}"/>
              </a:ext>
            </a:extLst>
          </p:cNvPr>
          <p:cNvSpPr>
            <a:spLocks noGrp="1"/>
          </p:cNvSpPr>
          <p:nvPr>
            <p:ph type="title"/>
          </p:nvPr>
        </p:nvSpPr>
        <p:spPr>
          <a:xfrm>
            <a:off x="838200" y="365125"/>
            <a:ext cx="10515600" cy="1325563"/>
          </a:xfrm>
        </p:spPr>
        <p:txBody>
          <a:bodyPr>
            <a:normAutofit/>
          </a:bodyPr>
          <a:lstStyle/>
          <a:p>
            <a:r>
              <a:rPr lang="en-US">
                <a:solidFill>
                  <a:srgbClr val="FFFFFF"/>
                </a:solidFill>
              </a:rPr>
              <a:t>Communication during conflict</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logo with a flower and a sun&#10;&#10;AI-generated content may be incorrect.">
            <a:extLst>
              <a:ext uri="{FF2B5EF4-FFF2-40B4-BE49-F238E27FC236}">
                <a16:creationId xmlns:a16="http://schemas.microsoft.com/office/drawing/2014/main" id="{42FE52B0-4458-0B79-4B05-92DDA7ECBAE8}"/>
              </a:ext>
            </a:extLst>
          </p:cNvPr>
          <p:cNvPicPr>
            <a:picLocks noChangeAspect="1"/>
          </p:cNvPicPr>
          <p:nvPr/>
        </p:nvPicPr>
        <p:blipFill>
          <a:blip r:embed="rId4"/>
          <a:stretch>
            <a:fillRect/>
          </a:stretch>
        </p:blipFill>
        <p:spPr>
          <a:xfrm>
            <a:off x="10826378" y="0"/>
            <a:ext cx="1365622" cy="469433"/>
          </a:xfrm>
          <a:prstGeom prst="rect">
            <a:avLst/>
          </a:prstGeom>
        </p:spPr>
      </p:pic>
      <p:graphicFrame>
        <p:nvGraphicFramePr>
          <p:cNvPr id="17" name="Rectangle 2">
            <a:extLst>
              <a:ext uri="{FF2B5EF4-FFF2-40B4-BE49-F238E27FC236}">
                <a16:creationId xmlns:a16="http://schemas.microsoft.com/office/drawing/2014/main" id="{E58B0BEB-64DA-10A3-5B50-F7DB563AF7AC}"/>
              </a:ext>
            </a:extLst>
          </p:cNvPr>
          <p:cNvGraphicFramePr>
            <a:graphicFrameLocks noGrp="1"/>
          </p:cNvGraphicFramePr>
          <p:nvPr>
            <p:ph idx="1"/>
            <p:extLst>
              <p:ext uri="{D42A27DB-BD31-4B8C-83A1-F6EECF244321}">
                <p14:modId xmlns:p14="http://schemas.microsoft.com/office/powerpoint/2010/main" val="10236368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1595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6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63" name="Group 5162">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5164"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5"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67"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C12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Group Of Friends At Home Having Fun Playing Charades Together">
            <a:extLst>
              <a:ext uri="{FF2B5EF4-FFF2-40B4-BE49-F238E27FC236}">
                <a16:creationId xmlns:a16="http://schemas.microsoft.com/office/drawing/2014/main" id="{1FF7AB05-D8CF-CDEC-0B78-E6D2B5B57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40"/>
          <a:stretch>
            <a:fillRect/>
          </a:stretch>
        </p:blipFill>
        <p:spPr bwMode="auto">
          <a:xfrm>
            <a:off x="4747307" y="653615"/>
            <a:ext cx="6702822"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5169" name="Group 5168">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5170" name="Freeform: Shape 5169">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1" name="Freeform: Shape 5170">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2" name="Freeform: Shape 5171">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3" name="Freeform: Shape 5172">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4" name="Freeform: Shape 5173">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5" name="Freeform: Shape 5174">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6" name="Freeform: Shape 5175">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C77353A-748B-5864-3117-34E82F74DE07}"/>
              </a:ext>
            </a:extLst>
          </p:cNvPr>
          <p:cNvSpPr>
            <a:spLocks noGrp="1"/>
          </p:cNvSpPr>
          <p:nvPr>
            <p:ph type="title"/>
          </p:nvPr>
        </p:nvSpPr>
        <p:spPr>
          <a:xfrm>
            <a:off x="1012644" y="719268"/>
            <a:ext cx="3573794" cy="2905120"/>
          </a:xfrm>
        </p:spPr>
        <p:txBody>
          <a:bodyPr vert="horz" lIns="91440" tIns="45720" rIns="91440" bIns="45720" rtlCol="0" anchor="b">
            <a:normAutofit/>
          </a:bodyPr>
          <a:lstStyle/>
          <a:p>
            <a:r>
              <a:rPr lang="en-US" sz="4800" dirty="0">
                <a:solidFill>
                  <a:schemeClr val="bg1"/>
                </a:solidFill>
              </a:rPr>
              <a:t>Game: Conflict Charades</a:t>
            </a:r>
          </a:p>
        </p:txBody>
      </p:sp>
      <p:pic>
        <p:nvPicPr>
          <p:cNvPr id="5" name="Picture 4">
            <a:extLst>
              <a:ext uri="{FF2B5EF4-FFF2-40B4-BE49-F238E27FC236}">
                <a16:creationId xmlns:a16="http://schemas.microsoft.com/office/drawing/2014/main" id="{78719758-3168-66A9-47EA-687B373AACCD}"/>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251569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27" name="Group 4126">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4128"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9"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31"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2D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20" name="Picture 24" descr="Feedback">
            <a:extLst>
              <a:ext uri="{FF2B5EF4-FFF2-40B4-BE49-F238E27FC236}">
                <a16:creationId xmlns:a16="http://schemas.microsoft.com/office/drawing/2014/main" id="{233DDF24-8FF7-ABE3-E9A6-EC0DA5ABC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12" r="10633" b="2"/>
          <a:stretch>
            <a:fillRect/>
          </a:stretch>
        </p:blipFill>
        <p:spPr bwMode="auto">
          <a:xfrm>
            <a:off x="4747307" y="653615"/>
            <a:ext cx="6702822"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4133" name="Group 4132">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4134" name="Freeform: Shape 4133">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5" name="Freeform: Shape 4134">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6" name="Freeform: Shape 4135">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7" name="Freeform: Shape 4136">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8" name="Freeform: Shape 4137">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9" name="Freeform: Shape 4138">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0" name="Freeform: Shape 4139">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6D28E22-546B-6CEC-2679-AA09E0152E29}"/>
              </a:ext>
            </a:extLst>
          </p:cNvPr>
          <p:cNvSpPr>
            <a:spLocks noGrp="1"/>
          </p:cNvSpPr>
          <p:nvPr>
            <p:ph type="title"/>
          </p:nvPr>
        </p:nvSpPr>
        <p:spPr>
          <a:xfrm>
            <a:off x="1012644" y="719268"/>
            <a:ext cx="3573794" cy="2905120"/>
          </a:xfrm>
        </p:spPr>
        <p:txBody>
          <a:bodyPr vert="horz" lIns="91440" tIns="45720" rIns="91440" bIns="45720" rtlCol="0" anchor="b">
            <a:normAutofit/>
          </a:bodyPr>
          <a:lstStyle/>
          <a:p>
            <a:r>
              <a:rPr lang="en-US">
                <a:solidFill>
                  <a:schemeClr val="tx2"/>
                </a:solidFill>
              </a:rPr>
              <a:t>Rate your understanding</a:t>
            </a:r>
          </a:p>
        </p:txBody>
      </p:sp>
      <p:pic>
        <p:nvPicPr>
          <p:cNvPr id="6" name="Picture 5">
            <a:extLst>
              <a:ext uri="{FF2B5EF4-FFF2-40B4-BE49-F238E27FC236}">
                <a16:creationId xmlns:a16="http://schemas.microsoft.com/office/drawing/2014/main" id="{7811C725-6203-1B34-0CDD-1F14D1B07148}"/>
              </a:ext>
            </a:extLst>
          </p:cNvPr>
          <p:cNvPicPr>
            <a:picLocks noChangeAspect="1"/>
          </p:cNvPicPr>
          <p:nvPr/>
        </p:nvPicPr>
        <p:blipFill>
          <a:blip r:embed="rId4"/>
          <a:stretch>
            <a:fillRect/>
          </a:stretch>
        </p:blipFill>
        <p:spPr>
          <a:xfrm>
            <a:off x="10826378" y="0"/>
            <a:ext cx="1365622" cy="469433"/>
          </a:xfrm>
          <a:prstGeom prst="rect">
            <a:avLst/>
          </a:prstGeom>
        </p:spPr>
      </p:pic>
    </p:spTree>
    <p:extLst>
      <p:ext uri="{BB962C8B-B14F-4D97-AF65-F5344CB8AC3E}">
        <p14:creationId xmlns:p14="http://schemas.microsoft.com/office/powerpoint/2010/main" val="2756366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BCF7CC-02D7-436A-8FEE-25B7859A0687}">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D0227D77-2810-4195-A313-6C2AFB17DE33}">
  <ds:schemaRefs>
    <ds:schemaRef ds:uri="http://schemas.microsoft.com/sharepoint/v3/contenttype/forms"/>
  </ds:schemaRefs>
</ds:datastoreItem>
</file>

<file path=customXml/itemProps3.xml><?xml version="1.0" encoding="utf-8"?>
<ds:datastoreItem xmlns:ds="http://schemas.openxmlformats.org/officeDocument/2006/customXml" ds:itemID="{C2754064-19D9-41C7-B05C-D84FE3CCD76B}"/>
</file>

<file path=docProps/app.xml><?xml version="1.0" encoding="utf-8"?>
<Properties xmlns="http://schemas.openxmlformats.org/officeDocument/2006/extended-properties" xmlns:vt="http://schemas.openxmlformats.org/officeDocument/2006/docPropsVTypes">
  <TotalTime>126</TotalTime>
  <Words>1605</Words>
  <Application>Microsoft Office PowerPoint</Application>
  <PresentationFormat>Widescreen</PresentationFormat>
  <Paragraphs>135</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Aptos Display</vt:lpstr>
      <vt:lpstr>Arial</vt:lpstr>
      <vt:lpstr>Calibri</vt:lpstr>
      <vt:lpstr>Courier New</vt:lpstr>
      <vt:lpstr>Times New Roman</vt:lpstr>
      <vt:lpstr>Wingdings</vt:lpstr>
      <vt:lpstr>Office Theme</vt:lpstr>
      <vt:lpstr>Grade 12 Development of the self in society</vt:lpstr>
      <vt:lpstr>Types of Conflict</vt:lpstr>
      <vt:lpstr>PowerPoint Presentation</vt:lpstr>
      <vt:lpstr>Discover your conflict style</vt:lpstr>
      <vt:lpstr>Conflict Resolution</vt:lpstr>
      <vt:lpstr>Communication during conflict</vt:lpstr>
      <vt:lpstr>Game: Conflict Charades</vt:lpstr>
      <vt:lpstr>Rate your understanding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7</cp:revision>
  <dcterms:created xsi:type="dcterms:W3CDTF">2025-09-29T06:54:45Z</dcterms:created>
  <dcterms:modified xsi:type="dcterms:W3CDTF">2025-10-20T17:03:37Z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