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17"/>
  </p:notesMasterIdLst>
  <p:sldIdLst>
    <p:sldId id="267" r:id="rId7"/>
    <p:sldId id="258" r:id="rId8"/>
    <p:sldId id="268" r:id="rId9"/>
    <p:sldId id="260" r:id="rId10"/>
    <p:sldId id="261" r:id="rId11"/>
    <p:sldId id="269" r:id="rId12"/>
    <p:sldId id="263" r:id="rId13"/>
    <p:sldId id="264" r:id="rId14"/>
    <p:sldId id="265"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42AAEE-78B9-4C74-B75A-FC4E817CC1E3}" v="44" dt="2025-10-28T14:59:35.2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673" autoAdjust="0"/>
  </p:normalViewPr>
  <p:slideViewPr>
    <p:cSldViewPr snapToGrid="0">
      <p:cViewPr varScale="1">
        <p:scale>
          <a:sx n="43" d="100"/>
          <a:sy n="43" d="100"/>
        </p:scale>
        <p:origin x="187"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8T14:59:35.220" v="239" actId="20577"/>
      <pc:docMkLst>
        <pc:docMk/>
      </pc:docMkLst>
      <pc:sldChg chg="addSp delSp del mod">
        <pc:chgData name="Megan Botes" userId="70568131-745a-489b-b4fe-9e78c579dd6d" providerId="ADAL" clId="{E3DEF142-CC7A-44CA-B5B4-48BABF1A3E75}" dt="2025-10-28T14:52:39.087" v="157" actId="47"/>
        <pc:sldMkLst>
          <pc:docMk/>
          <pc:sldMk cId="1944678101" sldId="257"/>
        </pc:sldMkLst>
        <pc:spChg chg="add del">
          <ac:chgData name="Megan Botes" userId="70568131-745a-489b-b4fe-9e78c579dd6d" providerId="ADAL" clId="{E3DEF142-CC7A-44CA-B5B4-48BABF1A3E75}" dt="2025-10-28T14:52:28.560" v="152" actId="22"/>
          <ac:spMkLst>
            <pc:docMk/>
            <pc:sldMk cId="1944678101" sldId="257"/>
            <ac:spMk id="7" creationId="{CBFA8037-ACD2-6A6E-45C0-42CCFB6F2416}"/>
          </ac:spMkLst>
        </pc:spChg>
      </pc:sldChg>
      <pc:sldChg chg="addSp delSp modSp mod setBg setClrOvrMap">
        <pc:chgData name="Megan Botes" userId="70568131-745a-489b-b4fe-9e78c579dd6d" providerId="ADAL" clId="{E3DEF142-CC7A-44CA-B5B4-48BABF1A3E75}" dt="2025-10-28T14:53:13.464" v="159"/>
        <pc:sldMkLst>
          <pc:docMk/>
          <pc:sldMk cId="2754121751" sldId="258"/>
        </pc:sldMkLst>
        <pc:spChg chg="mod">
          <ac:chgData name="Megan Botes" userId="70568131-745a-489b-b4fe-9e78c579dd6d" providerId="ADAL" clId="{E3DEF142-CC7A-44CA-B5B4-48BABF1A3E75}" dt="2025-10-28T14:53:01.534" v="158"/>
          <ac:spMkLst>
            <pc:docMk/>
            <pc:sldMk cId="2754121751" sldId="258"/>
            <ac:spMk id="2" creationId="{C8539678-3D2C-17C9-3E28-62A1C4207846}"/>
          </ac:spMkLst>
        </pc:spChg>
        <pc:spChg chg="add">
          <ac:chgData name="Megan Botes" userId="70568131-745a-489b-b4fe-9e78c579dd6d" providerId="ADAL" clId="{E3DEF142-CC7A-44CA-B5B4-48BABF1A3E75}" dt="2025-10-23T12:22:32.271" v="1" actId="26606"/>
          <ac:spMkLst>
            <pc:docMk/>
            <pc:sldMk cId="2754121751" sldId="258"/>
            <ac:spMk id="57" creationId="{A3EFF7B1-6CB7-47D1-AD37-B870CA2B2151}"/>
          </ac:spMkLst>
        </pc:spChg>
        <pc:spChg chg="add">
          <ac:chgData name="Megan Botes" userId="70568131-745a-489b-b4fe-9e78c579dd6d" providerId="ADAL" clId="{E3DEF142-CC7A-44CA-B5B4-48BABF1A3E75}" dt="2025-10-23T12:22:32.271" v="1" actId="26606"/>
          <ac:spMkLst>
            <pc:docMk/>
            <pc:sldMk cId="2754121751" sldId="258"/>
            <ac:spMk id="59" creationId="{7FA2962B-21B6-4689-A95D-A8FF6ADE47F1}"/>
          </ac:spMkLst>
        </pc:spChg>
        <pc:spChg chg="add">
          <ac:chgData name="Megan Botes" userId="70568131-745a-489b-b4fe-9e78c579dd6d" providerId="ADAL" clId="{E3DEF142-CC7A-44CA-B5B4-48BABF1A3E75}" dt="2025-10-23T12:22:32.271" v="1" actId="26606"/>
          <ac:spMkLst>
            <pc:docMk/>
            <pc:sldMk cId="2754121751" sldId="258"/>
            <ac:spMk id="75" creationId="{A00D2CE1-35C1-46E6-BD59-CEE668BD90F4}"/>
          </ac:spMkLst>
        </pc:spChg>
        <pc:spChg chg="add">
          <ac:chgData name="Megan Botes" userId="70568131-745a-489b-b4fe-9e78c579dd6d" providerId="ADAL" clId="{E3DEF142-CC7A-44CA-B5B4-48BABF1A3E75}" dt="2025-10-23T12:22:32.271" v="1" actId="26606"/>
          <ac:spMkLst>
            <pc:docMk/>
            <pc:sldMk cId="2754121751" sldId="258"/>
            <ac:spMk id="83" creationId="{E18403B7-F2C7-4C07-8522-21C31910902C}"/>
          </ac:spMkLst>
        </pc:spChg>
        <pc:graphicFrameChg chg="mod modGraphic">
          <ac:chgData name="Megan Botes" userId="70568131-745a-489b-b4fe-9e78c579dd6d" providerId="ADAL" clId="{E3DEF142-CC7A-44CA-B5B4-48BABF1A3E75}" dt="2025-10-28T14:53:13.464" v="159"/>
          <ac:graphicFrameMkLst>
            <pc:docMk/>
            <pc:sldMk cId="2754121751" sldId="258"/>
            <ac:graphicFrameMk id="19" creationId="{1BAA45E8-C509-7BED-CAA5-54635DF45547}"/>
          </ac:graphicFrameMkLst>
        </pc:graphicFrameChg>
        <pc:picChg chg="add mod">
          <ac:chgData name="Megan Botes" userId="70568131-745a-489b-b4fe-9e78c579dd6d" providerId="ADAL" clId="{E3DEF142-CC7A-44CA-B5B4-48BABF1A3E75}" dt="2025-10-23T12:33:09.156" v="144"/>
          <ac:picMkLst>
            <pc:docMk/>
            <pc:sldMk cId="2754121751" sldId="258"/>
            <ac:picMk id="4" creationId="{779700AE-FEC9-5E88-8F28-50571231E409}"/>
          </ac:picMkLst>
        </pc:picChg>
      </pc:sldChg>
      <pc:sldChg chg="modSp del mod">
        <pc:chgData name="Megan Botes" userId="70568131-745a-489b-b4fe-9e78c579dd6d" providerId="ADAL" clId="{E3DEF142-CC7A-44CA-B5B4-48BABF1A3E75}" dt="2025-10-28T14:54:28.146" v="169" actId="47"/>
        <pc:sldMkLst>
          <pc:docMk/>
          <pc:sldMk cId="2289552370" sldId="259"/>
        </pc:sldMkLst>
      </pc:sldChg>
      <pc:sldChg chg="addSp delSp modSp mod">
        <pc:chgData name="Megan Botes" userId="70568131-745a-489b-b4fe-9e78c579dd6d" providerId="ADAL" clId="{E3DEF142-CC7A-44CA-B5B4-48BABF1A3E75}" dt="2025-10-28T14:54:41.534" v="175" actId="20577"/>
        <pc:sldMkLst>
          <pc:docMk/>
          <pc:sldMk cId="978082774" sldId="260"/>
        </pc:sldMkLst>
        <pc:spChg chg="mod ord">
          <ac:chgData name="Megan Botes" userId="70568131-745a-489b-b4fe-9e78c579dd6d" providerId="ADAL" clId="{E3DEF142-CC7A-44CA-B5B4-48BABF1A3E75}" dt="2025-10-28T14:54:41.534" v="175" actId="20577"/>
          <ac:spMkLst>
            <pc:docMk/>
            <pc:sldMk cId="978082774" sldId="260"/>
            <ac:spMk id="2" creationId="{9A958284-5561-C488-D19A-9C3D820B0DB5}"/>
          </ac:spMkLst>
        </pc:spChg>
        <pc:spChg chg="add">
          <ac:chgData name="Megan Botes" userId="70568131-745a-489b-b4fe-9e78c579dd6d" providerId="ADAL" clId="{E3DEF142-CC7A-44CA-B5B4-48BABF1A3E75}" dt="2025-10-23T12:26:04.092" v="15" actId="26606"/>
          <ac:spMkLst>
            <pc:docMk/>
            <pc:sldMk cId="978082774" sldId="260"/>
            <ac:spMk id="23" creationId="{8A95209C-5275-4E15-8EA7-7F42980ABF2D}"/>
          </ac:spMkLst>
        </pc:spChg>
        <pc:spChg chg="add">
          <ac:chgData name="Megan Botes" userId="70568131-745a-489b-b4fe-9e78c579dd6d" providerId="ADAL" clId="{E3DEF142-CC7A-44CA-B5B4-48BABF1A3E75}" dt="2025-10-23T12:26:04.092" v="15" actId="26606"/>
          <ac:spMkLst>
            <pc:docMk/>
            <pc:sldMk cId="978082774" sldId="260"/>
            <ac:spMk id="25" creationId="{4F2ED431-E304-4FF0-9F4E-032783C9D612}"/>
          </ac:spMkLst>
        </pc:spChg>
        <pc:spChg chg="add">
          <ac:chgData name="Megan Botes" userId="70568131-745a-489b-b4fe-9e78c579dd6d" providerId="ADAL" clId="{E3DEF142-CC7A-44CA-B5B4-48BABF1A3E75}" dt="2025-10-23T12:26:04.092" v="15" actId="26606"/>
          <ac:spMkLst>
            <pc:docMk/>
            <pc:sldMk cId="978082774" sldId="260"/>
            <ac:spMk id="27" creationId="{4E87FCFB-2CCE-460D-B3DD-557C8BD1B94A}"/>
          </ac:spMkLst>
        </pc:spChg>
        <pc:picChg chg="add mod">
          <ac:chgData name="Megan Botes" userId="70568131-745a-489b-b4fe-9e78c579dd6d" providerId="ADAL" clId="{E3DEF142-CC7A-44CA-B5B4-48BABF1A3E75}" dt="2025-10-23T12:25:34.603" v="9" actId="1076"/>
          <ac:picMkLst>
            <pc:docMk/>
            <pc:sldMk cId="978082774" sldId="260"/>
            <ac:picMk id="6" creationId="{0F1E6BF5-EED9-9A90-CC9B-1A9B1F9DED39}"/>
          </ac:picMkLst>
        </pc:picChg>
        <pc:picChg chg="add mod">
          <ac:chgData name="Megan Botes" userId="70568131-745a-489b-b4fe-9e78c579dd6d" providerId="ADAL" clId="{E3DEF142-CC7A-44CA-B5B4-48BABF1A3E75}" dt="2025-10-23T12:33:10.769" v="145"/>
          <ac:picMkLst>
            <pc:docMk/>
            <pc:sldMk cId="978082774" sldId="260"/>
            <ac:picMk id="11" creationId="{F8C7DA05-DB72-BA7B-CA58-AE31CBDBD449}"/>
          </ac:picMkLst>
        </pc:picChg>
      </pc:sldChg>
      <pc:sldChg chg="addSp delSp modSp mod">
        <pc:chgData name="Megan Botes" userId="70568131-745a-489b-b4fe-9e78c579dd6d" providerId="ADAL" clId="{E3DEF142-CC7A-44CA-B5B4-48BABF1A3E75}" dt="2025-10-28T14:55:12.246" v="179" actId="20577"/>
        <pc:sldMkLst>
          <pc:docMk/>
          <pc:sldMk cId="1513356524" sldId="261"/>
        </pc:sldMkLst>
        <pc:spChg chg="mod">
          <ac:chgData name="Megan Botes" userId="70568131-745a-489b-b4fe-9e78c579dd6d" providerId="ADAL" clId="{E3DEF142-CC7A-44CA-B5B4-48BABF1A3E75}" dt="2025-10-28T14:54:56.880" v="177" actId="27636"/>
          <ac:spMkLst>
            <pc:docMk/>
            <pc:sldMk cId="1513356524" sldId="261"/>
            <ac:spMk id="2" creationId="{F377DD8D-28F8-E11A-AB08-FB7E87DF2C53}"/>
          </ac:spMkLst>
        </pc:spChg>
        <pc:spChg chg="add">
          <ac:chgData name="Megan Botes" userId="70568131-745a-489b-b4fe-9e78c579dd6d" providerId="ADAL" clId="{E3DEF142-CC7A-44CA-B5B4-48BABF1A3E75}" dt="2025-10-23T12:26:47.726" v="22" actId="26606"/>
          <ac:spMkLst>
            <pc:docMk/>
            <pc:sldMk cId="1513356524" sldId="261"/>
            <ac:spMk id="28" creationId="{C0763A76-9F1C-4FC5-82B7-DD475DA461B2}"/>
          </ac:spMkLst>
        </pc:spChg>
        <pc:spChg chg="add">
          <ac:chgData name="Megan Botes" userId="70568131-745a-489b-b4fe-9e78c579dd6d" providerId="ADAL" clId="{E3DEF142-CC7A-44CA-B5B4-48BABF1A3E75}" dt="2025-10-23T12:26:47.726" v="22" actId="26606"/>
          <ac:spMkLst>
            <pc:docMk/>
            <pc:sldMk cId="1513356524" sldId="261"/>
            <ac:spMk id="30" creationId="{E81BF4F6-F2CF-4984-9D14-D6966D92F99F}"/>
          </ac:spMkLst>
        </pc:spChg>
        <pc:graphicFrameChg chg="mod ord modGraphic">
          <ac:chgData name="Megan Botes" userId="70568131-745a-489b-b4fe-9e78c579dd6d" providerId="ADAL" clId="{E3DEF142-CC7A-44CA-B5B4-48BABF1A3E75}" dt="2025-10-28T14:55:12.246" v="179" actId="20577"/>
          <ac:graphicFrameMkLst>
            <pc:docMk/>
            <pc:sldMk cId="1513356524" sldId="261"/>
            <ac:graphicFrameMk id="23" creationId="{7D1405C0-18DD-E282-6C30-BF24211A1DC8}"/>
          </ac:graphicFrameMkLst>
        </pc:graphicFrameChg>
        <pc:picChg chg="add mod">
          <ac:chgData name="Megan Botes" userId="70568131-745a-489b-b4fe-9e78c579dd6d" providerId="ADAL" clId="{E3DEF142-CC7A-44CA-B5B4-48BABF1A3E75}" dt="2025-10-23T12:33:12.185" v="146"/>
          <ac:picMkLst>
            <pc:docMk/>
            <pc:sldMk cId="1513356524" sldId="261"/>
            <ac:picMk id="4" creationId="{3169397A-8120-7BF2-8E92-50471DE95A63}"/>
          </ac:picMkLst>
        </pc:picChg>
        <pc:picChg chg="mod">
          <ac:chgData name="Megan Botes" userId="70568131-745a-489b-b4fe-9e78c579dd6d" providerId="ADAL" clId="{E3DEF142-CC7A-44CA-B5B4-48BABF1A3E75}" dt="2025-10-23T12:26:47.726" v="22" actId="26606"/>
          <ac:picMkLst>
            <pc:docMk/>
            <pc:sldMk cId="1513356524" sldId="261"/>
            <ac:picMk id="6" creationId="{F6EDD4C7-EFF3-EFCA-74CF-2DA0EF278F9C}"/>
          </ac:picMkLst>
        </pc:picChg>
      </pc:sldChg>
      <pc:sldChg chg="del">
        <pc:chgData name="Megan Botes" userId="70568131-745a-489b-b4fe-9e78c579dd6d" providerId="ADAL" clId="{E3DEF142-CC7A-44CA-B5B4-48BABF1A3E75}" dt="2025-10-28T14:55:42.524" v="184" actId="47"/>
        <pc:sldMkLst>
          <pc:docMk/>
          <pc:sldMk cId="3369804459" sldId="262"/>
        </pc:sldMkLst>
      </pc:sldChg>
      <pc:sldChg chg="addSp delSp modSp mod">
        <pc:chgData name="Megan Botes" userId="70568131-745a-489b-b4fe-9e78c579dd6d" providerId="ADAL" clId="{E3DEF142-CC7A-44CA-B5B4-48BABF1A3E75}" dt="2025-10-28T14:56:44.723" v="201" actId="20577"/>
        <pc:sldMkLst>
          <pc:docMk/>
          <pc:sldMk cId="2540174097" sldId="263"/>
        </pc:sldMkLst>
        <pc:spChg chg="mod">
          <ac:chgData name="Megan Botes" userId="70568131-745a-489b-b4fe-9e78c579dd6d" providerId="ADAL" clId="{E3DEF142-CC7A-44CA-B5B4-48BABF1A3E75}" dt="2025-10-28T14:55:52.839" v="185"/>
          <ac:spMkLst>
            <pc:docMk/>
            <pc:sldMk cId="2540174097" sldId="263"/>
            <ac:spMk id="2" creationId="{72286F59-0BDC-EC06-CDA7-9BD99F61C77D}"/>
          </ac:spMkLst>
        </pc:spChg>
        <pc:spChg chg="mod ord">
          <ac:chgData name="Megan Botes" userId="70568131-745a-489b-b4fe-9e78c579dd6d" providerId="ADAL" clId="{E3DEF142-CC7A-44CA-B5B4-48BABF1A3E75}" dt="2025-10-28T14:56:44.723" v="201" actId="20577"/>
          <ac:spMkLst>
            <pc:docMk/>
            <pc:sldMk cId="2540174097" sldId="263"/>
            <ac:spMk id="4" creationId="{B0884FC8-A3C7-C330-1900-9DBEF87C4AA3}"/>
          </ac:spMkLst>
        </pc:spChg>
        <pc:spChg chg="add">
          <ac:chgData name="Megan Botes" userId="70568131-745a-489b-b4fe-9e78c579dd6d" providerId="ADAL" clId="{E3DEF142-CC7A-44CA-B5B4-48BABF1A3E75}" dt="2025-10-23T12:28:31.977" v="41" actId="26606"/>
          <ac:spMkLst>
            <pc:docMk/>
            <pc:sldMk cId="2540174097" sldId="263"/>
            <ac:spMk id="34" creationId="{9F7D5CDA-D291-4307-BF55-1381FED29634}"/>
          </ac:spMkLst>
        </pc:spChg>
        <pc:picChg chg="mod ord">
          <ac:chgData name="Megan Botes" userId="70568131-745a-489b-b4fe-9e78c579dd6d" providerId="ADAL" clId="{E3DEF142-CC7A-44CA-B5B4-48BABF1A3E75}" dt="2025-10-23T12:28:31.977" v="41" actId="26606"/>
          <ac:picMkLst>
            <pc:docMk/>
            <pc:sldMk cId="2540174097" sldId="263"/>
            <ac:picMk id="5" creationId="{C12492F9-DD6E-6814-78CB-368312D7B7E4}"/>
          </ac:picMkLst>
        </pc:picChg>
        <pc:picChg chg="add mod">
          <ac:chgData name="Megan Botes" userId="70568131-745a-489b-b4fe-9e78c579dd6d" providerId="ADAL" clId="{E3DEF142-CC7A-44CA-B5B4-48BABF1A3E75}" dt="2025-10-23T12:33:14.770" v="147"/>
          <ac:picMkLst>
            <pc:docMk/>
            <pc:sldMk cId="2540174097" sldId="263"/>
            <ac:picMk id="6" creationId="{EFA3356E-8ADB-ADE5-1034-442A48FE862E}"/>
          </ac:picMkLst>
        </pc:picChg>
      </pc:sldChg>
      <pc:sldChg chg="addSp delSp modSp mod setBg">
        <pc:chgData name="Megan Botes" userId="70568131-745a-489b-b4fe-9e78c579dd6d" providerId="ADAL" clId="{E3DEF142-CC7A-44CA-B5B4-48BABF1A3E75}" dt="2025-10-28T14:58:20.120" v="207" actId="403"/>
        <pc:sldMkLst>
          <pc:docMk/>
          <pc:sldMk cId="2789734441" sldId="264"/>
        </pc:sldMkLst>
        <pc:spChg chg="mod">
          <ac:chgData name="Megan Botes" userId="70568131-745a-489b-b4fe-9e78c579dd6d" providerId="ADAL" clId="{E3DEF142-CC7A-44CA-B5B4-48BABF1A3E75}" dt="2025-10-28T14:57:48.416" v="203" actId="20577"/>
          <ac:spMkLst>
            <pc:docMk/>
            <pc:sldMk cId="2789734441" sldId="264"/>
            <ac:spMk id="2" creationId="{177E8B04-8396-D0A1-CBB5-A77FC4E51B2A}"/>
          </ac:spMkLst>
        </pc:spChg>
        <pc:spChg chg="add">
          <ac:chgData name="Megan Botes" userId="70568131-745a-489b-b4fe-9e78c579dd6d" providerId="ADAL" clId="{E3DEF142-CC7A-44CA-B5B4-48BABF1A3E75}" dt="2025-10-23T12:30:00.547" v="59" actId="26606"/>
          <ac:spMkLst>
            <pc:docMk/>
            <pc:sldMk cId="2789734441" sldId="264"/>
            <ac:spMk id="46" creationId="{2659FDB4-FCBE-4A89-B46D-43D4FA54464D}"/>
          </ac:spMkLst>
        </pc:spChg>
        <pc:graphicFrameChg chg="mod modGraphic">
          <ac:chgData name="Megan Botes" userId="70568131-745a-489b-b4fe-9e78c579dd6d" providerId="ADAL" clId="{E3DEF142-CC7A-44CA-B5B4-48BABF1A3E75}" dt="2025-10-28T14:58:20.120" v="207" actId="403"/>
          <ac:graphicFrameMkLst>
            <pc:docMk/>
            <pc:sldMk cId="2789734441" sldId="264"/>
            <ac:graphicFrameMk id="5" creationId="{8A654D53-C3DF-529C-5636-1BBAE2229C64}"/>
          </ac:graphicFrameMkLst>
        </pc:graphicFrameChg>
        <pc:picChg chg="add mod">
          <ac:chgData name="Megan Botes" userId="70568131-745a-489b-b4fe-9e78c579dd6d" providerId="ADAL" clId="{E3DEF142-CC7A-44CA-B5B4-48BABF1A3E75}" dt="2025-10-23T12:33:16.528" v="148"/>
          <ac:picMkLst>
            <pc:docMk/>
            <pc:sldMk cId="2789734441" sldId="264"/>
            <ac:picMk id="4" creationId="{ED502E6A-3497-166C-F606-679E15CDE6CC}"/>
          </ac:picMkLst>
        </pc:picChg>
        <pc:cxnChg chg="add">
          <ac:chgData name="Megan Botes" userId="70568131-745a-489b-b4fe-9e78c579dd6d" providerId="ADAL" clId="{E3DEF142-CC7A-44CA-B5B4-48BABF1A3E75}" dt="2025-10-23T12:30:00.547" v="59" actId="26606"/>
          <ac:cxnSpMkLst>
            <pc:docMk/>
            <pc:sldMk cId="2789734441" sldId="264"/>
            <ac:cxnSpMk id="47" creationId="{C8F51B3F-8331-4E4A-AE96-D47B1006EEAD}"/>
          </ac:cxnSpMkLst>
        </pc:cxnChg>
      </pc:sldChg>
      <pc:sldChg chg="addSp delSp modSp mod">
        <pc:chgData name="Megan Botes" userId="70568131-745a-489b-b4fe-9e78c579dd6d" providerId="ADAL" clId="{E3DEF142-CC7A-44CA-B5B4-48BABF1A3E75}" dt="2025-10-28T14:59:09.757" v="229" actId="403"/>
        <pc:sldMkLst>
          <pc:docMk/>
          <pc:sldMk cId="3007194596" sldId="265"/>
        </pc:sldMkLst>
        <pc:spChg chg="mod">
          <ac:chgData name="Megan Botes" userId="70568131-745a-489b-b4fe-9e78c579dd6d" providerId="ADAL" clId="{E3DEF142-CC7A-44CA-B5B4-48BABF1A3E75}" dt="2025-10-28T14:58:34.682" v="214" actId="20577"/>
          <ac:spMkLst>
            <pc:docMk/>
            <pc:sldMk cId="3007194596" sldId="265"/>
            <ac:spMk id="2" creationId="{DBC15257-DE02-CA34-F699-EC516097D422}"/>
          </ac:spMkLst>
        </pc:spChg>
        <pc:spChg chg="add">
          <ac:chgData name="Megan Botes" userId="70568131-745a-489b-b4fe-9e78c579dd6d" providerId="ADAL" clId="{E3DEF142-CC7A-44CA-B5B4-48BABF1A3E75}" dt="2025-10-23T12:31:17.978" v="116" actId="26606"/>
          <ac:spMkLst>
            <pc:docMk/>
            <pc:sldMk cId="3007194596" sldId="265"/>
            <ac:spMk id="28" creationId="{D9A7F3BF-8763-4074-AD77-92790AF314D1}"/>
          </ac:spMkLst>
        </pc:spChg>
        <pc:grpChg chg="add">
          <ac:chgData name="Megan Botes" userId="70568131-745a-489b-b4fe-9e78c579dd6d" providerId="ADAL" clId="{E3DEF142-CC7A-44CA-B5B4-48BABF1A3E75}" dt="2025-10-23T12:31:17.978" v="116" actId="26606"/>
          <ac:grpSpMkLst>
            <pc:docMk/>
            <pc:sldMk cId="3007194596" sldId="265"/>
            <ac:grpSpMk id="30" creationId="{7A9648D6-B41B-42D0-A817-AE2607B0B5B8}"/>
          </ac:grpSpMkLst>
        </pc:grpChg>
        <pc:graphicFrameChg chg="mod modGraphic">
          <ac:chgData name="Megan Botes" userId="70568131-745a-489b-b4fe-9e78c579dd6d" providerId="ADAL" clId="{E3DEF142-CC7A-44CA-B5B4-48BABF1A3E75}" dt="2025-10-28T14:59:09.757" v="229" actId="403"/>
          <ac:graphicFrameMkLst>
            <pc:docMk/>
            <pc:sldMk cId="3007194596" sldId="265"/>
            <ac:graphicFrameMk id="6" creationId="{F2EFECEE-4FE2-CCB6-F0C6-75361F1BBC42}"/>
          </ac:graphicFrameMkLst>
        </pc:graphicFrameChg>
        <pc:picChg chg="add mod">
          <ac:chgData name="Megan Botes" userId="70568131-745a-489b-b4fe-9e78c579dd6d" providerId="ADAL" clId="{E3DEF142-CC7A-44CA-B5B4-48BABF1A3E75}" dt="2025-10-23T12:33:18.068" v="149"/>
          <ac:picMkLst>
            <pc:docMk/>
            <pc:sldMk cId="3007194596" sldId="265"/>
            <ac:picMk id="4" creationId="{2375AA09-641A-1155-9C65-0219480D75C0}"/>
          </ac:picMkLst>
        </pc:picChg>
        <pc:cxnChg chg="add">
          <ac:chgData name="Megan Botes" userId="70568131-745a-489b-b4fe-9e78c579dd6d" providerId="ADAL" clId="{E3DEF142-CC7A-44CA-B5B4-48BABF1A3E75}" dt="2025-10-23T12:31:17.978" v="116" actId="26606"/>
          <ac:cxnSpMkLst>
            <pc:docMk/>
            <pc:sldMk cId="3007194596" sldId="265"/>
            <ac:cxnSpMk id="35" creationId="{C49DA8F6-BCC1-4447-B54C-57856834B94B}"/>
          </ac:cxnSpMkLst>
        </pc:cxnChg>
      </pc:sldChg>
      <pc:sldChg chg="addSp delSp modSp mod addAnim">
        <pc:chgData name="Megan Botes" userId="70568131-745a-489b-b4fe-9e78c579dd6d" providerId="ADAL" clId="{E3DEF142-CC7A-44CA-B5B4-48BABF1A3E75}" dt="2025-10-28T14:59:35.220" v="239" actId="20577"/>
        <pc:sldMkLst>
          <pc:docMk/>
          <pc:sldMk cId="3666385221" sldId="266"/>
        </pc:sldMkLst>
        <pc:spChg chg="mod ord">
          <ac:chgData name="Megan Botes" userId="70568131-745a-489b-b4fe-9e78c579dd6d" providerId="ADAL" clId="{E3DEF142-CC7A-44CA-B5B4-48BABF1A3E75}" dt="2025-10-28T14:59:35.220" v="239" actId="20577"/>
          <ac:spMkLst>
            <pc:docMk/>
            <pc:sldMk cId="3666385221" sldId="266"/>
            <ac:spMk id="2" creationId="{2062F678-9632-89C4-45E0-1C1F5F307E84}"/>
          </ac:spMkLst>
        </pc:spChg>
        <pc:spChg chg="add">
          <ac:chgData name="Megan Botes" userId="70568131-745a-489b-b4fe-9e78c579dd6d" providerId="ADAL" clId="{E3DEF142-CC7A-44CA-B5B4-48BABF1A3E75}" dt="2025-10-23T12:32:54.569" v="142" actId="26606"/>
          <ac:spMkLst>
            <pc:docMk/>
            <pc:sldMk cId="3666385221" sldId="266"/>
            <ac:spMk id="1031" creationId="{37C89E4B-3C9F-44B9-8B86-D9E3D112D8EC}"/>
          </ac:spMkLst>
        </pc:spChg>
        <pc:picChg chg="add mod">
          <ac:chgData name="Megan Botes" userId="70568131-745a-489b-b4fe-9e78c579dd6d" providerId="ADAL" clId="{E3DEF142-CC7A-44CA-B5B4-48BABF1A3E75}" dt="2025-10-23T12:33:19.724" v="150"/>
          <ac:picMkLst>
            <pc:docMk/>
            <pc:sldMk cId="3666385221" sldId="266"/>
            <ac:picMk id="4" creationId="{E9E4F011-424C-E67D-E5F2-B5F9BD3BC1C4}"/>
          </ac:picMkLst>
        </pc:picChg>
        <pc:picChg chg="add mod">
          <ac:chgData name="Megan Botes" userId="70568131-745a-489b-b4fe-9e78c579dd6d" providerId="ADAL" clId="{E3DEF142-CC7A-44CA-B5B4-48BABF1A3E75}" dt="2025-10-23T12:32:54.569" v="142" actId="26606"/>
          <ac:picMkLst>
            <pc:docMk/>
            <pc:sldMk cId="3666385221" sldId="266"/>
            <ac:picMk id="1026" creationId="{201398AA-4736-7BD1-E132-76982E4D61DA}"/>
          </ac:picMkLst>
        </pc:picChg>
        <pc:cxnChg chg="add">
          <ac:chgData name="Megan Botes" userId="70568131-745a-489b-b4fe-9e78c579dd6d" providerId="ADAL" clId="{E3DEF142-CC7A-44CA-B5B4-48BABF1A3E75}" dt="2025-10-23T12:32:54.569" v="142" actId="26606"/>
          <ac:cxnSpMkLst>
            <pc:docMk/>
            <pc:sldMk cId="3666385221" sldId="266"/>
            <ac:cxnSpMk id="1033" creationId="{AA2EAA10-076F-46BD-8F0F-B9A2FB77A85C}"/>
          </ac:cxnSpMkLst>
        </pc:cxnChg>
        <pc:cxnChg chg="add">
          <ac:chgData name="Megan Botes" userId="70568131-745a-489b-b4fe-9e78c579dd6d" providerId="ADAL" clId="{E3DEF142-CC7A-44CA-B5B4-48BABF1A3E75}" dt="2025-10-23T12:32:54.569" v="142" actId="26606"/>
          <ac:cxnSpMkLst>
            <pc:docMk/>
            <pc:sldMk cId="3666385221" sldId="266"/>
            <ac:cxnSpMk id="1035" creationId="{D891E407-403B-4764-86C9-33A56D3BCAA3}"/>
          </ac:cxnSpMkLst>
        </pc:cxnChg>
      </pc:sldChg>
      <pc:sldChg chg="addSp delSp add del setBg delDesignElem">
        <pc:chgData name="Megan Botes" userId="70568131-745a-489b-b4fe-9e78c579dd6d" providerId="ADAL" clId="{E3DEF142-CC7A-44CA-B5B4-48BABF1A3E75}" dt="2025-10-28T14:52:36.981" v="155"/>
        <pc:sldMkLst>
          <pc:docMk/>
          <pc:sldMk cId="3617173328" sldId="267"/>
        </pc:sldMkLst>
        <pc:spChg chg="add del">
          <ac:chgData name="Megan Botes" userId="70568131-745a-489b-b4fe-9e78c579dd6d" providerId="ADAL" clId="{E3DEF142-CC7A-44CA-B5B4-48BABF1A3E75}" dt="2025-10-28T14:52:36.981" v="155"/>
          <ac:spMkLst>
            <pc:docMk/>
            <pc:sldMk cId="3617173328" sldId="267"/>
            <ac:spMk id="22" creationId="{A8384FB5-9ADC-4DDC-881B-597D56F5B15D}"/>
          </ac:spMkLst>
        </pc:spChg>
        <pc:spChg chg="add del">
          <ac:chgData name="Megan Botes" userId="70568131-745a-489b-b4fe-9e78c579dd6d" providerId="ADAL" clId="{E3DEF142-CC7A-44CA-B5B4-48BABF1A3E75}" dt="2025-10-28T14:52:36.981" v="155"/>
          <ac:spMkLst>
            <pc:docMk/>
            <pc:sldMk cId="3617173328" sldId="267"/>
            <ac:spMk id="24" creationId="{91E5A9A7-95C6-4F4F-B00E-C82E07FE62EF}"/>
          </ac:spMkLst>
        </pc:spChg>
        <pc:spChg chg="add del">
          <ac:chgData name="Megan Botes" userId="70568131-745a-489b-b4fe-9e78c579dd6d" providerId="ADAL" clId="{E3DEF142-CC7A-44CA-B5B4-48BABF1A3E75}" dt="2025-10-28T14:52:36.981" v="155"/>
          <ac:spMkLst>
            <pc:docMk/>
            <pc:sldMk cId="3617173328" sldId="267"/>
            <ac:spMk id="26" creationId="{D07DD2DE-F619-49DD-B5E7-03A290FF4ED1}"/>
          </ac:spMkLst>
        </pc:spChg>
        <pc:spChg chg="add del">
          <ac:chgData name="Megan Botes" userId="70568131-745a-489b-b4fe-9e78c579dd6d" providerId="ADAL" clId="{E3DEF142-CC7A-44CA-B5B4-48BABF1A3E75}" dt="2025-10-28T14:52:36.981" v="155"/>
          <ac:spMkLst>
            <pc:docMk/>
            <pc:sldMk cId="3617173328" sldId="267"/>
            <ac:spMk id="28" creationId="{85149191-5F60-4A28-AAFF-039F96B0F3EC}"/>
          </ac:spMkLst>
        </pc:spChg>
        <pc:spChg chg="add del">
          <ac:chgData name="Megan Botes" userId="70568131-745a-489b-b4fe-9e78c579dd6d" providerId="ADAL" clId="{E3DEF142-CC7A-44CA-B5B4-48BABF1A3E75}" dt="2025-10-28T14:52:36.981" v="155"/>
          <ac:spMkLst>
            <pc:docMk/>
            <pc:sldMk cId="3617173328" sldId="267"/>
            <ac:spMk id="30" creationId="{F8260ED5-17F7-4158-B241-D51DD4CF1B7E}"/>
          </ac:spMkLst>
        </pc:spChg>
      </pc:sldChg>
      <pc:sldChg chg="add">
        <pc:chgData name="Megan Botes" userId="70568131-745a-489b-b4fe-9e78c579dd6d" providerId="ADAL" clId="{E3DEF142-CC7A-44CA-B5B4-48BABF1A3E75}" dt="2025-10-28T14:52:37.016" v="156"/>
        <pc:sldMkLst>
          <pc:docMk/>
          <pc:sldMk cId="3987454376" sldId="267"/>
        </pc:sldMkLst>
      </pc:sldChg>
      <pc:sldChg chg="modSp add mod">
        <pc:chgData name="Megan Botes" userId="70568131-745a-489b-b4fe-9e78c579dd6d" providerId="ADAL" clId="{E3DEF142-CC7A-44CA-B5B4-48BABF1A3E75}" dt="2025-10-28T14:54:22.058" v="168" actId="14100"/>
        <pc:sldMkLst>
          <pc:docMk/>
          <pc:sldMk cId="563597116" sldId="268"/>
        </pc:sldMkLst>
        <pc:graphicFrameChg chg="mod modGraphic">
          <ac:chgData name="Megan Botes" userId="70568131-745a-489b-b4fe-9e78c579dd6d" providerId="ADAL" clId="{E3DEF142-CC7A-44CA-B5B4-48BABF1A3E75}" dt="2025-10-28T14:54:22.058" v="168" actId="14100"/>
          <ac:graphicFrameMkLst>
            <pc:docMk/>
            <pc:sldMk cId="563597116" sldId="268"/>
            <ac:graphicFrameMk id="5" creationId="{41D0313B-D274-2316-4381-B43449F5122E}"/>
          </ac:graphicFrameMkLst>
        </pc:graphicFrameChg>
      </pc:sldChg>
      <pc:sldChg chg="addSp delSp add del setBg delDesignElem">
        <pc:chgData name="Megan Botes" userId="70568131-745a-489b-b4fe-9e78c579dd6d" providerId="ADAL" clId="{E3DEF142-CC7A-44CA-B5B4-48BABF1A3E75}" dt="2025-10-28T14:54:02.127" v="162"/>
        <pc:sldMkLst>
          <pc:docMk/>
          <pc:sldMk cId="1563901705" sldId="268"/>
        </pc:sldMkLst>
        <pc:spChg chg="add del">
          <ac:chgData name="Megan Botes" userId="70568131-745a-489b-b4fe-9e78c579dd6d" providerId="ADAL" clId="{E3DEF142-CC7A-44CA-B5B4-48BABF1A3E75}" dt="2025-10-28T14:54:02.127" v="162"/>
          <ac:spMkLst>
            <pc:docMk/>
            <pc:sldMk cId="1563901705" sldId="268"/>
            <ac:spMk id="9" creationId="{BACC6370-2D7E-4714-9D71-7542949D7D5D}"/>
          </ac:spMkLst>
        </pc:spChg>
        <pc:spChg chg="add del">
          <ac:chgData name="Megan Botes" userId="70568131-745a-489b-b4fe-9e78c579dd6d" providerId="ADAL" clId="{E3DEF142-CC7A-44CA-B5B4-48BABF1A3E75}" dt="2025-10-28T14:54:02.127" v="162"/>
          <ac:spMkLst>
            <pc:docMk/>
            <pc:sldMk cId="1563901705" sldId="268"/>
            <ac:spMk id="11" creationId="{F68B3F68-107C-434F-AA38-110D5EA91B85}"/>
          </ac:spMkLst>
        </pc:spChg>
        <pc:spChg chg="add del">
          <ac:chgData name="Megan Botes" userId="70568131-745a-489b-b4fe-9e78c579dd6d" providerId="ADAL" clId="{E3DEF142-CC7A-44CA-B5B4-48BABF1A3E75}" dt="2025-10-28T14:54:02.127" v="162"/>
          <ac:spMkLst>
            <pc:docMk/>
            <pc:sldMk cId="1563901705" sldId="268"/>
            <ac:spMk id="13" creationId="{AAD0DBB9-1A4B-4391-81D4-CB19F9AB918A}"/>
          </ac:spMkLst>
        </pc:spChg>
        <pc:spChg chg="add del">
          <ac:chgData name="Megan Botes" userId="70568131-745a-489b-b4fe-9e78c579dd6d" providerId="ADAL" clId="{E3DEF142-CC7A-44CA-B5B4-48BABF1A3E75}" dt="2025-10-28T14:54:02.127" v="162"/>
          <ac:spMkLst>
            <pc:docMk/>
            <pc:sldMk cId="1563901705" sldId="268"/>
            <ac:spMk id="15" creationId="{063BBA22-50EA-4C4D-BE05-F1CE4E63AA56}"/>
          </ac:spMkLst>
        </pc:spChg>
      </pc:sldChg>
      <pc:sldChg chg="add">
        <pc:chgData name="Megan Botes" userId="70568131-745a-489b-b4fe-9e78c579dd6d" providerId="ADAL" clId="{E3DEF142-CC7A-44CA-B5B4-48BABF1A3E75}" dt="2025-10-28T14:55:33.087" v="183"/>
        <pc:sldMkLst>
          <pc:docMk/>
          <pc:sldMk cId="796152284" sldId="269"/>
        </pc:sldMkLst>
      </pc:sldChg>
      <pc:sldChg chg="addSp delSp add del setBg delDesignElem">
        <pc:chgData name="Megan Botes" userId="70568131-745a-489b-b4fe-9e78c579dd6d" providerId="ADAL" clId="{E3DEF142-CC7A-44CA-B5B4-48BABF1A3E75}" dt="2025-10-28T14:55:33.052" v="182"/>
        <pc:sldMkLst>
          <pc:docMk/>
          <pc:sldMk cId="1841984493" sldId="269"/>
        </pc:sldMkLst>
        <pc:spChg chg="add del">
          <ac:chgData name="Megan Botes" userId="70568131-745a-489b-b4fe-9e78c579dd6d" providerId="ADAL" clId="{E3DEF142-CC7A-44CA-B5B4-48BABF1A3E75}" dt="2025-10-28T14:55:33.052" v="182"/>
          <ac:spMkLst>
            <pc:docMk/>
            <pc:sldMk cId="1841984493" sldId="269"/>
            <ac:spMk id="22" creationId="{9228552E-C8B1-4A80-8448-0787CE0FC704}"/>
          </ac:spMkLst>
        </pc:spChg>
      </pc:sldChg>
    </pc:docChg>
  </pc:docChgLst>
</pc:chgInfo>
</file>

<file path=ppt/diagrams/_rels/data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280F8F-05C7-48CC-BA36-6EB4A80C2CD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0732397-2576-469E-8E99-A4502C1B85DE}">
      <dgm:prSet/>
      <dgm:spPr/>
      <dgm:t>
        <a:bodyPr/>
        <a:lstStyle/>
        <a:p>
          <a:r>
            <a:rPr lang="nl-NL" b="0" i="0" baseline="0"/>
            <a:t>Effektiewe lees verbeter begrip, refleksie en genot.</a:t>
          </a:r>
          <a:endParaRPr lang="en-US" dirty="0"/>
        </a:p>
      </dgm:t>
    </dgm:pt>
    <dgm:pt modelId="{B3374C52-02E4-46F9-936E-4DDE066AAB54}" type="parTrans" cxnId="{24B8AF52-2A29-48AA-9DBB-694F3C090836}">
      <dgm:prSet/>
      <dgm:spPr/>
      <dgm:t>
        <a:bodyPr/>
        <a:lstStyle/>
        <a:p>
          <a:endParaRPr lang="en-US"/>
        </a:p>
      </dgm:t>
    </dgm:pt>
    <dgm:pt modelId="{790E9311-9637-42BC-BF39-1FC095F58CB4}" type="sibTrans" cxnId="{24B8AF52-2A29-48AA-9DBB-694F3C090836}">
      <dgm:prSet/>
      <dgm:spPr/>
      <dgm:t>
        <a:bodyPr/>
        <a:lstStyle/>
        <a:p>
          <a:endParaRPr lang="en-US"/>
        </a:p>
      </dgm:t>
    </dgm:pt>
    <dgm:pt modelId="{C7D0FD25-E8D8-46EE-9A06-74A22C4ED74F}">
      <dgm:prSet/>
      <dgm:spPr/>
      <dgm:t>
        <a:bodyPr/>
        <a:lstStyle/>
        <a:p>
          <a:r>
            <a:rPr lang="nl-NL" b="0" i="0" baseline="0" dirty="0"/>
            <a:t>Hoe doeltreffender jy lees, hoe makliker word dit.</a:t>
          </a:r>
          <a:endParaRPr lang="en-US" dirty="0"/>
        </a:p>
      </dgm:t>
    </dgm:pt>
    <dgm:pt modelId="{1B575562-B6C0-4D72-B879-A45DC88E3DFC}" type="parTrans" cxnId="{90E84B1E-A8C2-4AAE-94C2-3C62293E83B6}">
      <dgm:prSet/>
      <dgm:spPr/>
      <dgm:t>
        <a:bodyPr/>
        <a:lstStyle/>
        <a:p>
          <a:endParaRPr lang="af-ZA"/>
        </a:p>
      </dgm:t>
    </dgm:pt>
    <dgm:pt modelId="{78BACB3E-D5BE-4568-B56B-93C4A24E36C4}" type="sibTrans" cxnId="{90E84B1E-A8C2-4AAE-94C2-3C62293E83B6}">
      <dgm:prSet/>
      <dgm:spPr/>
      <dgm:t>
        <a:bodyPr/>
        <a:lstStyle/>
        <a:p>
          <a:endParaRPr lang="af-ZA"/>
        </a:p>
      </dgm:t>
    </dgm:pt>
    <dgm:pt modelId="{489FA93B-02E8-4C6D-A558-F0C6A40D9A39}">
      <dgm:prSet/>
      <dgm:spPr/>
      <dgm:t>
        <a:bodyPr/>
        <a:lstStyle/>
        <a:p>
          <a:r>
            <a:rPr lang="nl-NL" b="0" i="0" baseline="0" dirty="0"/>
            <a:t>Lees help ons om:</a:t>
          </a:r>
          <a:br>
            <a:rPr lang="nl-NL" b="0" i="0" baseline="0" dirty="0"/>
          </a:br>
          <a:r>
            <a:rPr lang="nl-NL" b="0" i="0" baseline="0" dirty="0"/>
            <a:t>• Inligting vinnig te absorbeer</a:t>
          </a:r>
          <a:br>
            <a:rPr lang="nl-NL" b="0" i="0" baseline="0" dirty="0"/>
          </a:br>
          <a:r>
            <a:rPr lang="nl-NL" b="0" i="0" baseline="0" dirty="0"/>
            <a:t>• Verbeter begrip</a:t>
          </a:r>
          <a:endParaRPr lang="en-US" dirty="0"/>
        </a:p>
      </dgm:t>
    </dgm:pt>
    <dgm:pt modelId="{EE9D14F9-FF47-4F30-9A6D-9FA9FB4D91D4}" type="parTrans" cxnId="{47258B2A-D3EA-4CD1-9C58-0E1936FAE4F8}">
      <dgm:prSet/>
      <dgm:spPr/>
      <dgm:t>
        <a:bodyPr/>
        <a:lstStyle/>
        <a:p>
          <a:endParaRPr lang="af-ZA"/>
        </a:p>
      </dgm:t>
    </dgm:pt>
    <dgm:pt modelId="{E8FF0291-5DE5-42EB-9827-4F732528C458}" type="sibTrans" cxnId="{47258B2A-D3EA-4CD1-9C58-0E1936FAE4F8}">
      <dgm:prSet/>
      <dgm:spPr/>
      <dgm:t>
        <a:bodyPr/>
        <a:lstStyle/>
        <a:p>
          <a:endParaRPr lang="af-ZA"/>
        </a:p>
      </dgm:t>
    </dgm:pt>
    <dgm:pt modelId="{7B6E4C60-11C2-4F20-9F8A-8322A12E8C1E}">
      <dgm:prSet/>
      <dgm:spPr/>
      <dgm:t>
        <a:bodyPr/>
        <a:lstStyle/>
        <a:p>
          <a:r>
            <a:rPr lang="nl-NL" b="0" i="0" baseline="0" dirty="0"/>
            <a:t>Skryfvaardighede help ons om:</a:t>
          </a:r>
          <a:br>
            <a:rPr lang="nl-NL" b="0" i="0" baseline="0" dirty="0"/>
          </a:br>
          <a:r>
            <a:rPr lang="nl-NL" b="0" i="0" baseline="0" dirty="0"/>
            <a:t>• Idees duideliker te kommunikeer</a:t>
          </a:r>
          <a:br>
            <a:rPr lang="nl-NL" b="0" i="0" baseline="0" dirty="0"/>
          </a:br>
          <a:r>
            <a:rPr lang="nl-NL" b="0" i="0" baseline="0" dirty="0"/>
            <a:t>• Ons kennis in eksamens te wys.</a:t>
          </a:r>
          <a:endParaRPr lang="en-US" dirty="0"/>
        </a:p>
      </dgm:t>
    </dgm:pt>
    <dgm:pt modelId="{80D4A778-56E3-4937-AC47-EA3E7663F0FC}" type="parTrans" cxnId="{6A8BAF17-B3A4-4F6B-9AAE-3DAB0306ECC1}">
      <dgm:prSet/>
      <dgm:spPr/>
      <dgm:t>
        <a:bodyPr/>
        <a:lstStyle/>
        <a:p>
          <a:endParaRPr lang="af-ZA"/>
        </a:p>
      </dgm:t>
    </dgm:pt>
    <dgm:pt modelId="{36D472DD-3C41-430C-A99E-C91FAEE26359}" type="sibTrans" cxnId="{6A8BAF17-B3A4-4F6B-9AAE-3DAB0306ECC1}">
      <dgm:prSet/>
      <dgm:spPr/>
      <dgm:t>
        <a:bodyPr/>
        <a:lstStyle/>
        <a:p>
          <a:endParaRPr lang="af-ZA"/>
        </a:p>
      </dgm:t>
    </dgm:pt>
    <dgm:pt modelId="{2BBF5AC4-54E8-49F9-A092-FAE0BAA1E06C}" type="pres">
      <dgm:prSet presAssocID="{97280F8F-05C7-48CC-BA36-6EB4A80C2CD6}" presName="linear" presStyleCnt="0">
        <dgm:presLayoutVars>
          <dgm:animLvl val="lvl"/>
          <dgm:resizeHandles val="exact"/>
        </dgm:presLayoutVars>
      </dgm:prSet>
      <dgm:spPr/>
    </dgm:pt>
    <dgm:pt modelId="{D4B87017-0467-4BB2-BC8A-3F3A911A199C}" type="pres">
      <dgm:prSet presAssocID="{F0732397-2576-469E-8E99-A4502C1B85DE}" presName="parentText" presStyleLbl="node1" presStyleIdx="0" presStyleCnt="4">
        <dgm:presLayoutVars>
          <dgm:chMax val="0"/>
          <dgm:bulletEnabled val="1"/>
        </dgm:presLayoutVars>
      </dgm:prSet>
      <dgm:spPr/>
    </dgm:pt>
    <dgm:pt modelId="{34119B52-4BAB-4CDF-AF45-1E4EF584DAEC}" type="pres">
      <dgm:prSet presAssocID="{790E9311-9637-42BC-BF39-1FC095F58CB4}" presName="spacer" presStyleCnt="0"/>
      <dgm:spPr/>
    </dgm:pt>
    <dgm:pt modelId="{7A3A42F3-5A63-4839-A8D0-734FE3115836}" type="pres">
      <dgm:prSet presAssocID="{C7D0FD25-E8D8-46EE-9A06-74A22C4ED74F}" presName="parentText" presStyleLbl="node1" presStyleIdx="1" presStyleCnt="4">
        <dgm:presLayoutVars>
          <dgm:chMax val="0"/>
          <dgm:bulletEnabled val="1"/>
        </dgm:presLayoutVars>
      </dgm:prSet>
      <dgm:spPr/>
    </dgm:pt>
    <dgm:pt modelId="{E2EBB492-1B9D-4E8D-98AA-4239661B62E1}" type="pres">
      <dgm:prSet presAssocID="{78BACB3E-D5BE-4568-B56B-93C4A24E36C4}" presName="spacer" presStyleCnt="0"/>
      <dgm:spPr/>
    </dgm:pt>
    <dgm:pt modelId="{B1C8C06E-0D42-4754-9403-FE8D5284333C}" type="pres">
      <dgm:prSet presAssocID="{489FA93B-02E8-4C6D-A558-F0C6A40D9A39}" presName="parentText" presStyleLbl="node1" presStyleIdx="2" presStyleCnt="4">
        <dgm:presLayoutVars>
          <dgm:chMax val="0"/>
          <dgm:bulletEnabled val="1"/>
        </dgm:presLayoutVars>
      </dgm:prSet>
      <dgm:spPr/>
    </dgm:pt>
    <dgm:pt modelId="{99CB5D0B-CCA3-4EAC-8662-9179988B5E72}" type="pres">
      <dgm:prSet presAssocID="{E8FF0291-5DE5-42EB-9827-4F732528C458}" presName="spacer" presStyleCnt="0"/>
      <dgm:spPr/>
    </dgm:pt>
    <dgm:pt modelId="{1A9F0A32-81A6-4F27-AF0A-E52531E9CA5B}" type="pres">
      <dgm:prSet presAssocID="{7B6E4C60-11C2-4F20-9F8A-8322A12E8C1E}" presName="parentText" presStyleLbl="node1" presStyleIdx="3" presStyleCnt="4">
        <dgm:presLayoutVars>
          <dgm:chMax val="0"/>
          <dgm:bulletEnabled val="1"/>
        </dgm:presLayoutVars>
      </dgm:prSet>
      <dgm:spPr/>
    </dgm:pt>
  </dgm:ptLst>
  <dgm:cxnLst>
    <dgm:cxn modelId="{D780280F-92DA-4E62-A692-A2ED3C0A95C1}" type="presOf" srcId="{489FA93B-02E8-4C6D-A558-F0C6A40D9A39}" destId="{B1C8C06E-0D42-4754-9403-FE8D5284333C}" srcOrd="0" destOrd="0" presId="urn:microsoft.com/office/officeart/2005/8/layout/vList2"/>
    <dgm:cxn modelId="{6AE26412-C546-4EB2-8743-F4ABC3D868EB}" type="presOf" srcId="{7B6E4C60-11C2-4F20-9F8A-8322A12E8C1E}" destId="{1A9F0A32-81A6-4F27-AF0A-E52531E9CA5B}" srcOrd="0" destOrd="0" presId="urn:microsoft.com/office/officeart/2005/8/layout/vList2"/>
    <dgm:cxn modelId="{6A8BAF17-B3A4-4F6B-9AAE-3DAB0306ECC1}" srcId="{97280F8F-05C7-48CC-BA36-6EB4A80C2CD6}" destId="{7B6E4C60-11C2-4F20-9F8A-8322A12E8C1E}" srcOrd="3" destOrd="0" parTransId="{80D4A778-56E3-4937-AC47-EA3E7663F0FC}" sibTransId="{36D472DD-3C41-430C-A99E-C91FAEE26359}"/>
    <dgm:cxn modelId="{90E84B1E-A8C2-4AAE-94C2-3C62293E83B6}" srcId="{97280F8F-05C7-48CC-BA36-6EB4A80C2CD6}" destId="{C7D0FD25-E8D8-46EE-9A06-74A22C4ED74F}" srcOrd="1" destOrd="0" parTransId="{1B575562-B6C0-4D72-B879-A45DC88E3DFC}" sibTransId="{78BACB3E-D5BE-4568-B56B-93C4A24E36C4}"/>
    <dgm:cxn modelId="{CA2A6221-6DF5-4735-8E72-01CCF1DE0AD5}" type="presOf" srcId="{97280F8F-05C7-48CC-BA36-6EB4A80C2CD6}" destId="{2BBF5AC4-54E8-49F9-A092-FAE0BAA1E06C}" srcOrd="0" destOrd="0" presId="urn:microsoft.com/office/officeart/2005/8/layout/vList2"/>
    <dgm:cxn modelId="{47258B2A-D3EA-4CD1-9C58-0E1936FAE4F8}" srcId="{97280F8F-05C7-48CC-BA36-6EB4A80C2CD6}" destId="{489FA93B-02E8-4C6D-A558-F0C6A40D9A39}" srcOrd="2" destOrd="0" parTransId="{EE9D14F9-FF47-4F30-9A6D-9FA9FB4D91D4}" sibTransId="{E8FF0291-5DE5-42EB-9827-4F732528C458}"/>
    <dgm:cxn modelId="{13FBBF2E-EA16-45A4-A990-7933A640509E}" type="presOf" srcId="{F0732397-2576-469E-8E99-A4502C1B85DE}" destId="{D4B87017-0467-4BB2-BC8A-3F3A911A199C}" srcOrd="0" destOrd="0" presId="urn:microsoft.com/office/officeart/2005/8/layout/vList2"/>
    <dgm:cxn modelId="{CEFF7262-137C-41E5-9FDD-ECFCD8029A27}" type="presOf" srcId="{C7D0FD25-E8D8-46EE-9A06-74A22C4ED74F}" destId="{7A3A42F3-5A63-4839-A8D0-734FE3115836}" srcOrd="0" destOrd="0" presId="urn:microsoft.com/office/officeart/2005/8/layout/vList2"/>
    <dgm:cxn modelId="{24B8AF52-2A29-48AA-9DBB-694F3C090836}" srcId="{97280F8F-05C7-48CC-BA36-6EB4A80C2CD6}" destId="{F0732397-2576-469E-8E99-A4502C1B85DE}" srcOrd="0" destOrd="0" parTransId="{B3374C52-02E4-46F9-936E-4DDE066AAB54}" sibTransId="{790E9311-9637-42BC-BF39-1FC095F58CB4}"/>
    <dgm:cxn modelId="{9E49C5B3-6062-49F1-B047-FA07320035F3}" type="presParOf" srcId="{2BBF5AC4-54E8-49F9-A092-FAE0BAA1E06C}" destId="{D4B87017-0467-4BB2-BC8A-3F3A911A199C}" srcOrd="0" destOrd="0" presId="urn:microsoft.com/office/officeart/2005/8/layout/vList2"/>
    <dgm:cxn modelId="{0047D018-4042-4B52-A5E3-5266A2EC1F8F}" type="presParOf" srcId="{2BBF5AC4-54E8-49F9-A092-FAE0BAA1E06C}" destId="{34119B52-4BAB-4CDF-AF45-1E4EF584DAEC}" srcOrd="1" destOrd="0" presId="urn:microsoft.com/office/officeart/2005/8/layout/vList2"/>
    <dgm:cxn modelId="{598C1AE2-6B66-4A59-8C85-4CE3804ECACD}" type="presParOf" srcId="{2BBF5AC4-54E8-49F9-A092-FAE0BAA1E06C}" destId="{7A3A42F3-5A63-4839-A8D0-734FE3115836}" srcOrd="2" destOrd="0" presId="urn:microsoft.com/office/officeart/2005/8/layout/vList2"/>
    <dgm:cxn modelId="{1709A22E-9B9B-4E9D-B2BB-04268B8FB798}" type="presParOf" srcId="{2BBF5AC4-54E8-49F9-A092-FAE0BAA1E06C}" destId="{E2EBB492-1B9D-4E8D-98AA-4239661B62E1}" srcOrd="3" destOrd="0" presId="urn:microsoft.com/office/officeart/2005/8/layout/vList2"/>
    <dgm:cxn modelId="{67A21B9E-74B3-4CFD-8767-90FA77F54747}" type="presParOf" srcId="{2BBF5AC4-54E8-49F9-A092-FAE0BAA1E06C}" destId="{B1C8C06E-0D42-4754-9403-FE8D5284333C}" srcOrd="4" destOrd="0" presId="urn:microsoft.com/office/officeart/2005/8/layout/vList2"/>
    <dgm:cxn modelId="{902900E8-AAB6-4F98-9EA4-8600F4BDD515}" type="presParOf" srcId="{2BBF5AC4-54E8-49F9-A092-FAE0BAA1E06C}" destId="{99CB5D0B-CCA3-4EAC-8662-9179988B5E72}" srcOrd="5" destOrd="0" presId="urn:microsoft.com/office/officeart/2005/8/layout/vList2"/>
    <dgm:cxn modelId="{B617D9A0-18CD-495F-855C-9FD8872763B8}" type="presParOf" srcId="{2BBF5AC4-54E8-49F9-A092-FAE0BAA1E06C}" destId="{1A9F0A32-81A6-4F27-AF0A-E52531E9CA5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C1E5C1-5C0D-4070-B393-30C090582180}"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D5E9F53-31BC-4276-B2CB-075C0979372F}">
      <dgm:prSet custT="1"/>
      <dgm:spPr/>
      <dgm:t>
        <a:bodyPr/>
        <a:lstStyle/>
        <a:p>
          <a:r>
            <a:rPr lang="nl-NL" sz="2000" dirty="0"/>
            <a:t>Oefen elke dag om leesspoed en akkuraatheid te verhoog.</a:t>
          </a:r>
          <a:endParaRPr lang="en-US" sz="2000" dirty="0"/>
        </a:p>
      </dgm:t>
    </dgm:pt>
    <dgm:pt modelId="{E9C83BE9-5434-4A88-8F49-5435C3553912}" type="parTrans" cxnId="{06347A38-CF23-4A01-BD9F-4339C1E16D01}">
      <dgm:prSet/>
      <dgm:spPr/>
      <dgm:t>
        <a:bodyPr/>
        <a:lstStyle/>
        <a:p>
          <a:endParaRPr lang="en-US" sz="2800"/>
        </a:p>
      </dgm:t>
    </dgm:pt>
    <dgm:pt modelId="{F2040CBD-AC31-4E6D-89D5-F622AF4BB3F8}" type="sibTrans" cxnId="{06347A38-CF23-4A01-BD9F-4339C1E16D01}">
      <dgm:prSet/>
      <dgm:spPr/>
      <dgm:t>
        <a:bodyPr/>
        <a:lstStyle/>
        <a:p>
          <a:endParaRPr lang="en-US" sz="2800"/>
        </a:p>
      </dgm:t>
    </dgm:pt>
    <dgm:pt modelId="{3180BA8F-D9DE-42C3-8EE6-EA611335E24E}">
      <dgm:prSet custT="1"/>
      <dgm:spPr/>
      <dgm:t>
        <a:bodyPr/>
        <a:lstStyle/>
        <a:p>
          <a:r>
            <a:rPr lang="nl-NL" sz="2000" dirty="0"/>
            <a:t>Toets jouself nadat jy gelees het om te kyk hoeveel jy onthou.</a:t>
          </a:r>
          <a:endParaRPr lang="en-US" sz="2000" dirty="0"/>
        </a:p>
      </dgm:t>
    </dgm:pt>
    <dgm:pt modelId="{28223AAA-A699-433C-A54A-4BAF98427A83}" type="parTrans" cxnId="{D18841FF-06EB-418D-A455-4CB1160F740A}">
      <dgm:prSet/>
      <dgm:spPr/>
      <dgm:t>
        <a:bodyPr/>
        <a:lstStyle/>
        <a:p>
          <a:endParaRPr lang="en-US" sz="2800"/>
        </a:p>
      </dgm:t>
    </dgm:pt>
    <dgm:pt modelId="{4674A78C-6CDD-4A3C-86B3-309F2461D3A9}" type="sibTrans" cxnId="{D18841FF-06EB-418D-A455-4CB1160F740A}">
      <dgm:prSet/>
      <dgm:spPr/>
      <dgm:t>
        <a:bodyPr/>
        <a:lstStyle/>
        <a:p>
          <a:endParaRPr lang="en-US" sz="2800"/>
        </a:p>
      </dgm:t>
    </dgm:pt>
    <dgm:pt modelId="{6BDE3604-F959-4391-AA42-83FD7D5199EB}">
      <dgm:prSet custT="1"/>
      <dgm:spPr/>
      <dgm:t>
        <a:bodyPr/>
        <a:lstStyle/>
        <a:p>
          <a:r>
            <a:rPr lang="nl-NL" sz="2000" dirty="0"/>
            <a:t>Skep goeie leestoestande: behoorlike beligting, min afleidings.</a:t>
          </a:r>
          <a:endParaRPr lang="en-US" sz="2000" dirty="0"/>
        </a:p>
      </dgm:t>
    </dgm:pt>
    <dgm:pt modelId="{2B364B9C-4548-40F9-88F3-8C16B8DBA97F}" type="parTrans" cxnId="{B616D0EF-CEF7-4DC3-819D-A3DD772F937C}">
      <dgm:prSet/>
      <dgm:spPr/>
      <dgm:t>
        <a:bodyPr/>
        <a:lstStyle/>
        <a:p>
          <a:endParaRPr lang="en-US" sz="2800"/>
        </a:p>
      </dgm:t>
    </dgm:pt>
    <dgm:pt modelId="{75089E8A-BD82-47F9-A372-19247B0BBF03}" type="sibTrans" cxnId="{B616D0EF-CEF7-4DC3-819D-A3DD772F937C}">
      <dgm:prSet/>
      <dgm:spPr/>
      <dgm:t>
        <a:bodyPr/>
        <a:lstStyle/>
        <a:p>
          <a:endParaRPr lang="en-US" sz="2800"/>
        </a:p>
      </dgm:t>
    </dgm:pt>
    <dgm:pt modelId="{EEDACC27-ADC5-4097-9851-6E5E53085FB0}">
      <dgm:prSet custT="1"/>
      <dgm:spPr/>
      <dgm:t>
        <a:bodyPr/>
        <a:lstStyle/>
        <a:p>
          <a:r>
            <a:rPr lang="en-US" sz="2000" b="1" dirty="0" err="1"/>
            <a:t>Strategieë</a:t>
          </a:r>
          <a:r>
            <a:rPr lang="en-US" sz="2000" b="1" dirty="0"/>
            <a:t> </a:t>
          </a:r>
          <a:r>
            <a:rPr lang="en-US" sz="2000" b="1" dirty="0" err="1"/>
            <a:t>vir</a:t>
          </a:r>
          <a:r>
            <a:rPr lang="en-US" sz="2000" b="1" dirty="0"/>
            <a:t> </a:t>
          </a:r>
          <a:r>
            <a:rPr lang="en-US" sz="2000" b="1" dirty="0" err="1"/>
            <a:t>beter</a:t>
          </a:r>
          <a:r>
            <a:rPr lang="en-US" sz="2000" b="1" dirty="0"/>
            <a:t> begrip:</a:t>
          </a:r>
          <a:endParaRPr lang="en-US" sz="2000" dirty="0"/>
        </a:p>
      </dgm:t>
    </dgm:pt>
    <dgm:pt modelId="{556417C6-874B-4441-B080-A068BC78C835}" type="parTrans" cxnId="{FA14AE67-CAE1-484B-8AA0-4592B41F2F82}">
      <dgm:prSet/>
      <dgm:spPr/>
      <dgm:t>
        <a:bodyPr/>
        <a:lstStyle/>
        <a:p>
          <a:endParaRPr lang="en-US" sz="2800"/>
        </a:p>
      </dgm:t>
    </dgm:pt>
    <dgm:pt modelId="{636CFE78-17C0-4C22-9CB3-3CB38A2DA8F5}" type="sibTrans" cxnId="{FA14AE67-CAE1-484B-8AA0-4592B41F2F82}">
      <dgm:prSet/>
      <dgm:spPr/>
      <dgm:t>
        <a:bodyPr/>
        <a:lstStyle/>
        <a:p>
          <a:endParaRPr lang="en-US" sz="2800"/>
        </a:p>
      </dgm:t>
    </dgm:pt>
    <dgm:pt modelId="{39D0723B-B2A0-4602-B103-6F9635469427}">
      <dgm:prSet custT="1"/>
      <dgm:spPr/>
      <dgm:t>
        <a:bodyPr/>
        <a:lstStyle/>
        <a:p>
          <a:r>
            <a:rPr lang="en-US" sz="2000" b="1" dirty="0"/>
            <a:t>Brei </a:t>
          </a:r>
          <a:r>
            <a:rPr lang="en-US" sz="2000" b="1" dirty="0" err="1"/>
            <a:t>jou</a:t>
          </a:r>
          <a:r>
            <a:rPr lang="en-US" sz="2000" b="1" dirty="0"/>
            <a:t> </a:t>
          </a:r>
          <a:r>
            <a:rPr lang="en-US" sz="2000" b="1" dirty="0" err="1"/>
            <a:t>woordeskat</a:t>
          </a:r>
          <a:r>
            <a:rPr lang="en-US" sz="2000" b="1" dirty="0"/>
            <a:t> </a:t>
          </a:r>
          <a:r>
            <a:rPr lang="en-US" sz="2000" b="1" dirty="0" err="1"/>
            <a:t>uit</a:t>
          </a:r>
          <a:endParaRPr lang="en-US" sz="2000" dirty="0"/>
        </a:p>
      </dgm:t>
    </dgm:pt>
    <dgm:pt modelId="{D6EDE930-905D-42C1-8539-54A6164F9B85}" type="parTrans" cxnId="{64CFDC44-C6D6-407F-A8BD-77B7DAA0A7AC}">
      <dgm:prSet/>
      <dgm:spPr/>
      <dgm:t>
        <a:bodyPr/>
        <a:lstStyle/>
        <a:p>
          <a:endParaRPr lang="en-US" sz="2800"/>
        </a:p>
      </dgm:t>
    </dgm:pt>
    <dgm:pt modelId="{A44DDEC6-9DCD-420E-8548-6D9E3F993320}" type="sibTrans" cxnId="{64CFDC44-C6D6-407F-A8BD-77B7DAA0A7AC}">
      <dgm:prSet/>
      <dgm:spPr/>
      <dgm:t>
        <a:bodyPr/>
        <a:lstStyle/>
        <a:p>
          <a:endParaRPr lang="en-US" sz="2800"/>
        </a:p>
      </dgm:t>
    </dgm:pt>
    <dgm:pt modelId="{8D662DC0-812E-4D01-8A92-20B84DAF2333}">
      <dgm:prSet custT="1"/>
      <dgm:spPr/>
      <dgm:t>
        <a:bodyPr/>
        <a:lstStyle/>
        <a:p>
          <a:r>
            <a:rPr lang="en-US" sz="2000" b="1" dirty="0" err="1"/>
            <a:t>Vra</a:t>
          </a:r>
          <a:r>
            <a:rPr lang="en-US" sz="2000" b="1" dirty="0"/>
            <a:t> </a:t>
          </a:r>
          <a:r>
            <a:rPr lang="en-US" sz="2000" b="1" dirty="0" err="1"/>
            <a:t>vrae</a:t>
          </a:r>
          <a:endParaRPr lang="en-US" sz="2000" dirty="0"/>
        </a:p>
      </dgm:t>
    </dgm:pt>
    <dgm:pt modelId="{FBC57A05-BF40-4FF2-BA7F-789853B3BBB9}" type="parTrans" cxnId="{29EFFC83-99EA-4F4E-A183-FF6D82952CCB}">
      <dgm:prSet/>
      <dgm:spPr/>
      <dgm:t>
        <a:bodyPr/>
        <a:lstStyle/>
        <a:p>
          <a:endParaRPr lang="en-US" sz="2800"/>
        </a:p>
      </dgm:t>
    </dgm:pt>
    <dgm:pt modelId="{5CDD9D13-BA99-4990-9E26-62F9A743BE37}" type="sibTrans" cxnId="{29EFFC83-99EA-4F4E-A183-FF6D82952CCB}">
      <dgm:prSet/>
      <dgm:spPr/>
      <dgm:t>
        <a:bodyPr/>
        <a:lstStyle/>
        <a:p>
          <a:endParaRPr lang="en-US" sz="2800"/>
        </a:p>
      </dgm:t>
    </dgm:pt>
    <dgm:pt modelId="{B7296F07-736D-490F-8D3D-C63408C73147}">
      <dgm:prSet custT="1"/>
      <dgm:spPr/>
      <dgm:t>
        <a:bodyPr/>
        <a:lstStyle/>
        <a:p>
          <a:r>
            <a:rPr lang="en-US" sz="2000" b="1" dirty="0" err="1"/>
            <a:t>Identifiseer</a:t>
          </a:r>
          <a:r>
            <a:rPr lang="en-US" sz="2000" b="1" dirty="0"/>
            <a:t> die </a:t>
          </a:r>
          <a:r>
            <a:rPr lang="en-US" sz="2000" b="1" dirty="0" err="1"/>
            <a:t>hoofgedagte</a:t>
          </a:r>
          <a:endParaRPr lang="en-US" sz="2000" dirty="0"/>
        </a:p>
      </dgm:t>
    </dgm:pt>
    <dgm:pt modelId="{DD847316-DEFA-4A7B-9A87-EA05C9412722}" type="parTrans" cxnId="{6793FD10-2730-4426-9251-6872CC79C4F0}">
      <dgm:prSet/>
      <dgm:spPr/>
      <dgm:t>
        <a:bodyPr/>
        <a:lstStyle/>
        <a:p>
          <a:endParaRPr lang="en-US" sz="2800"/>
        </a:p>
      </dgm:t>
    </dgm:pt>
    <dgm:pt modelId="{28FD5C72-57D7-46C1-83ED-CF2F48C66772}" type="sibTrans" cxnId="{6793FD10-2730-4426-9251-6872CC79C4F0}">
      <dgm:prSet/>
      <dgm:spPr/>
      <dgm:t>
        <a:bodyPr/>
        <a:lstStyle/>
        <a:p>
          <a:endParaRPr lang="en-US" sz="2800"/>
        </a:p>
      </dgm:t>
    </dgm:pt>
    <dgm:pt modelId="{36BBFAC1-D5ED-42C8-89D4-7615DF4005E0}">
      <dgm:prSet custT="1"/>
      <dgm:spPr/>
      <dgm:t>
        <a:bodyPr/>
        <a:lstStyle/>
        <a:p>
          <a:r>
            <a:rPr lang="nl-NL" sz="2000" b="1" dirty="0"/>
            <a:t>Som op wat jy lees</a:t>
          </a:r>
          <a:endParaRPr lang="en-US" sz="2000" dirty="0"/>
        </a:p>
      </dgm:t>
    </dgm:pt>
    <dgm:pt modelId="{E2E49037-51F0-4D73-A6EE-F3F4C67C05E6}" type="parTrans" cxnId="{044F9086-A209-47C5-8EAA-8346C14DFEB0}">
      <dgm:prSet/>
      <dgm:spPr/>
      <dgm:t>
        <a:bodyPr/>
        <a:lstStyle/>
        <a:p>
          <a:endParaRPr lang="en-US" sz="2800"/>
        </a:p>
      </dgm:t>
    </dgm:pt>
    <dgm:pt modelId="{3713A6B1-068F-49BC-A143-01482B73FDC0}" type="sibTrans" cxnId="{044F9086-A209-47C5-8EAA-8346C14DFEB0}">
      <dgm:prSet/>
      <dgm:spPr/>
      <dgm:t>
        <a:bodyPr/>
        <a:lstStyle/>
        <a:p>
          <a:endParaRPr lang="en-US" sz="2800"/>
        </a:p>
      </dgm:t>
    </dgm:pt>
    <dgm:pt modelId="{A8D23A0F-5D82-4774-906F-E2BAA3D74209}">
      <dgm:prSet custT="1"/>
      <dgm:spPr/>
      <dgm:t>
        <a:bodyPr/>
        <a:lstStyle/>
        <a:p>
          <a:r>
            <a:rPr lang="en-US" sz="2000" b="1" dirty="0" err="1"/>
            <a:t>Verdeel</a:t>
          </a:r>
          <a:r>
            <a:rPr lang="en-US" sz="2000" b="1" dirty="0"/>
            <a:t> </a:t>
          </a:r>
          <a:r>
            <a:rPr lang="en-US" sz="2000" b="1" dirty="0" err="1"/>
            <a:t>leeswerk</a:t>
          </a:r>
          <a:r>
            <a:rPr lang="en-US" sz="2000" b="1" dirty="0"/>
            <a:t> in </a:t>
          </a:r>
          <a:r>
            <a:rPr lang="en-US" sz="2000" b="1" dirty="0" err="1"/>
            <a:t>kleiner</a:t>
          </a:r>
          <a:r>
            <a:rPr lang="en-US" sz="2000" b="1" dirty="0"/>
            <a:t> dele</a:t>
          </a:r>
          <a:endParaRPr lang="en-US" sz="2000" dirty="0"/>
        </a:p>
      </dgm:t>
    </dgm:pt>
    <dgm:pt modelId="{3836E83A-1E12-41A0-9A14-7A3F891B8851}" type="parTrans" cxnId="{EC5F6C69-1714-42F5-AFD9-73CFF21C2249}">
      <dgm:prSet/>
      <dgm:spPr/>
      <dgm:t>
        <a:bodyPr/>
        <a:lstStyle/>
        <a:p>
          <a:endParaRPr lang="en-US" sz="2800"/>
        </a:p>
      </dgm:t>
    </dgm:pt>
    <dgm:pt modelId="{F798ACAC-7433-4299-98CD-AFDDF08F74F6}" type="sibTrans" cxnId="{EC5F6C69-1714-42F5-AFD9-73CFF21C2249}">
      <dgm:prSet/>
      <dgm:spPr/>
      <dgm:t>
        <a:bodyPr/>
        <a:lstStyle/>
        <a:p>
          <a:endParaRPr lang="en-US" sz="2800"/>
        </a:p>
      </dgm:t>
    </dgm:pt>
    <dgm:pt modelId="{157EFF21-FB0D-4C59-8A75-056209F684EB}">
      <dgm:prSet custT="1"/>
      <dgm:spPr/>
      <dgm:t>
        <a:bodyPr/>
        <a:lstStyle/>
        <a:p>
          <a:r>
            <a:rPr lang="en-US" sz="2000" b="1" dirty="0" err="1"/>
            <a:t>Bepaal</a:t>
          </a:r>
          <a:r>
            <a:rPr lang="en-US" sz="2000" b="1" dirty="0"/>
            <a:t> ‘n </a:t>
          </a:r>
          <a:r>
            <a:rPr lang="en-US" sz="2000" b="1" dirty="0" err="1"/>
            <a:t>redelike</a:t>
          </a:r>
          <a:r>
            <a:rPr lang="en-US" sz="2000" b="1" dirty="0"/>
            <a:t> pas</a:t>
          </a:r>
        </a:p>
      </dgm:t>
    </dgm:pt>
    <dgm:pt modelId="{F18F928E-28B7-421C-B407-3129E1A9E3F9}" type="parTrans" cxnId="{8E142D46-7450-42C6-A9DA-6AC6EE1A4ABC}">
      <dgm:prSet/>
      <dgm:spPr/>
      <dgm:t>
        <a:bodyPr/>
        <a:lstStyle/>
        <a:p>
          <a:endParaRPr lang="en-US" sz="2800"/>
        </a:p>
      </dgm:t>
    </dgm:pt>
    <dgm:pt modelId="{798C426F-767B-4D7D-895A-0978E2A1A72E}" type="sibTrans" cxnId="{8E142D46-7450-42C6-A9DA-6AC6EE1A4ABC}">
      <dgm:prSet/>
      <dgm:spPr/>
      <dgm:t>
        <a:bodyPr/>
        <a:lstStyle/>
        <a:p>
          <a:endParaRPr lang="en-US" sz="2800"/>
        </a:p>
      </dgm:t>
    </dgm:pt>
    <dgm:pt modelId="{5717F2A9-2BAA-4F23-B514-625764B34EAE}" type="pres">
      <dgm:prSet presAssocID="{33C1E5C1-5C0D-4070-B393-30C090582180}" presName="linear" presStyleCnt="0">
        <dgm:presLayoutVars>
          <dgm:dir/>
          <dgm:animLvl val="lvl"/>
          <dgm:resizeHandles val="exact"/>
        </dgm:presLayoutVars>
      </dgm:prSet>
      <dgm:spPr/>
    </dgm:pt>
    <dgm:pt modelId="{EC34734E-4295-4C85-9051-D66404C26234}" type="pres">
      <dgm:prSet presAssocID="{CD5E9F53-31BC-4276-B2CB-075C0979372F}" presName="parentLin" presStyleCnt="0"/>
      <dgm:spPr/>
    </dgm:pt>
    <dgm:pt modelId="{71541990-50C3-4E58-ADE4-98ECC248F2E9}" type="pres">
      <dgm:prSet presAssocID="{CD5E9F53-31BC-4276-B2CB-075C0979372F}" presName="parentLeftMargin" presStyleLbl="node1" presStyleIdx="0" presStyleCnt="4"/>
      <dgm:spPr/>
    </dgm:pt>
    <dgm:pt modelId="{8B8E75A2-4AFF-4E92-8C7F-8E1715C64658}" type="pres">
      <dgm:prSet presAssocID="{CD5E9F53-31BC-4276-B2CB-075C0979372F}" presName="parentText" presStyleLbl="node1" presStyleIdx="0" presStyleCnt="4">
        <dgm:presLayoutVars>
          <dgm:chMax val="0"/>
          <dgm:bulletEnabled val="1"/>
        </dgm:presLayoutVars>
      </dgm:prSet>
      <dgm:spPr/>
    </dgm:pt>
    <dgm:pt modelId="{7A3EDAD0-BB8B-4167-BD02-BF3F86764223}" type="pres">
      <dgm:prSet presAssocID="{CD5E9F53-31BC-4276-B2CB-075C0979372F}" presName="negativeSpace" presStyleCnt="0"/>
      <dgm:spPr/>
    </dgm:pt>
    <dgm:pt modelId="{96C28334-004A-45EA-BFCD-9630EAC9377C}" type="pres">
      <dgm:prSet presAssocID="{CD5E9F53-31BC-4276-B2CB-075C0979372F}" presName="childText" presStyleLbl="conFgAcc1" presStyleIdx="0" presStyleCnt="4">
        <dgm:presLayoutVars>
          <dgm:bulletEnabled val="1"/>
        </dgm:presLayoutVars>
      </dgm:prSet>
      <dgm:spPr/>
    </dgm:pt>
    <dgm:pt modelId="{D85B6170-9372-405D-92D5-8AFA006F1338}" type="pres">
      <dgm:prSet presAssocID="{F2040CBD-AC31-4E6D-89D5-F622AF4BB3F8}" presName="spaceBetweenRectangles" presStyleCnt="0"/>
      <dgm:spPr/>
    </dgm:pt>
    <dgm:pt modelId="{99B76501-FDA2-47F4-81B9-BA8C57591ACE}" type="pres">
      <dgm:prSet presAssocID="{3180BA8F-D9DE-42C3-8EE6-EA611335E24E}" presName="parentLin" presStyleCnt="0"/>
      <dgm:spPr/>
    </dgm:pt>
    <dgm:pt modelId="{4506010E-6EC0-446C-8840-4E5AD2E39F27}" type="pres">
      <dgm:prSet presAssocID="{3180BA8F-D9DE-42C3-8EE6-EA611335E24E}" presName="parentLeftMargin" presStyleLbl="node1" presStyleIdx="0" presStyleCnt="4"/>
      <dgm:spPr/>
    </dgm:pt>
    <dgm:pt modelId="{39082ED5-B042-4EB4-93FC-572CF5161F36}" type="pres">
      <dgm:prSet presAssocID="{3180BA8F-D9DE-42C3-8EE6-EA611335E24E}" presName="parentText" presStyleLbl="node1" presStyleIdx="1" presStyleCnt="4">
        <dgm:presLayoutVars>
          <dgm:chMax val="0"/>
          <dgm:bulletEnabled val="1"/>
        </dgm:presLayoutVars>
      </dgm:prSet>
      <dgm:spPr/>
    </dgm:pt>
    <dgm:pt modelId="{5C5F033C-F2B9-48FC-80A8-B2E01A168C4E}" type="pres">
      <dgm:prSet presAssocID="{3180BA8F-D9DE-42C3-8EE6-EA611335E24E}" presName="negativeSpace" presStyleCnt="0"/>
      <dgm:spPr/>
    </dgm:pt>
    <dgm:pt modelId="{7CB1C2E4-36B4-4134-B871-ED7AD2350A80}" type="pres">
      <dgm:prSet presAssocID="{3180BA8F-D9DE-42C3-8EE6-EA611335E24E}" presName="childText" presStyleLbl="conFgAcc1" presStyleIdx="1" presStyleCnt="4">
        <dgm:presLayoutVars>
          <dgm:bulletEnabled val="1"/>
        </dgm:presLayoutVars>
      </dgm:prSet>
      <dgm:spPr/>
    </dgm:pt>
    <dgm:pt modelId="{51719210-2ED6-4334-9856-40B3EA8F9233}" type="pres">
      <dgm:prSet presAssocID="{4674A78C-6CDD-4A3C-86B3-309F2461D3A9}" presName="spaceBetweenRectangles" presStyleCnt="0"/>
      <dgm:spPr/>
    </dgm:pt>
    <dgm:pt modelId="{6712D66E-F1EE-4176-B828-C6EC3F1F2445}" type="pres">
      <dgm:prSet presAssocID="{6BDE3604-F959-4391-AA42-83FD7D5199EB}" presName="parentLin" presStyleCnt="0"/>
      <dgm:spPr/>
    </dgm:pt>
    <dgm:pt modelId="{EE6E22FE-86C0-4257-B3A3-B4BAACFDE6E8}" type="pres">
      <dgm:prSet presAssocID="{6BDE3604-F959-4391-AA42-83FD7D5199EB}" presName="parentLeftMargin" presStyleLbl="node1" presStyleIdx="1" presStyleCnt="4"/>
      <dgm:spPr/>
    </dgm:pt>
    <dgm:pt modelId="{A205FA48-3403-4764-94ED-EDEF7CAA8F34}" type="pres">
      <dgm:prSet presAssocID="{6BDE3604-F959-4391-AA42-83FD7D5199EB}" presName="parentText" presStyleLbl="node1" presStyleIdx="2" presStyleCnt="4">
        <dgm:presLayoutVars>
          <dgm:chMax val="0"/>
          <dgm:bulletEnabled val="1"/>
        </dgm:presLayoutVars>
      </dgm:prSet>
      <dgm:spPr/>
    </dgm:pt>
    <dgm:pt modelId="{C4B2B8C4-99EC-4CA2-8ADC-231CB57D5EC9}" type="pres">
      <dgm:prSet presAssocID="{6BDE3604-F959-4391-AA42-83FD7D5199EB}" presName="negativeSpace" presStyleCnt="0"/>
      <dgm:spPr/>
    </dgm:pt>
    <dgm:pt modelId="{1CA537DD-49F6-4608-AE1F-C7C5A481C3D7}" type="pres">
      <dgm:prSet presAssocID="{6BDE3604-F959-4391-AA42-83FD7D5199EB}" presName="childText" presStyleLbl="conFgAcc1" presStyleIdx="2" presStyleCnt="4">
        <dgm:presLayoutVars>
          <dgm:bulletEnabled val="1"/>
        </dgm:presLayoutVars>
      </dgm:prSet>
      <dgm:spPr/>
    </dgm:pt>
    <dgm:pt modelId="{1E2EDDAC-96E1-4247-A815-684E2C43038F}" type="pres">
      <dgm:prSet presAssocID="{75089E8A-BD82-47F9-A372-19247B0BBF03}" presName="spaceBetweenRectangles" presStyleCnt="0"/>
      <dgm:spPr/>
    </dgm:pt>
    <dgm:pt modelId="{594E52DB-3222-49A8-A1E3-F7312073DB17}" type="pres">
      <dgm:prSet presAssocID="{EEDACC27-ADC5-4097-9851-6E5E53085FB0}" presName="parentLin" presStyleCnt="0"/>
      <dgm:spPr/>
    </dgm:pt>
    <dgm:pt modelId="{24A362E3-D44C-45EB-8195-EAB1667C2407}" type="pres">
      <dgm:prSet presAssocID="{EEDACC27-ADC5-4097-9851-6E5E53085FB0}" presName="parentLeftMargin" presStyleLbl="node1" presStyleIdx="2" presStyleCnt="4"/>
      <dgm:spPr/>
    </dgm:pt>
    <dgm:pt modelId="{EA999A36-C005-4361-A97B-56E45AC740CB}" type="pres">
      <dgm:prSet presAssocID="{EEDACC27-ADC5-4097-9851-6E5E53085FB0}" presName="parentText" presStyleLbl="node1" presStyleIdx="3" presStyleCnt="4">
        <dgm:presLayoutVars>
          <dgm:chMax val="0"/>
          <dgm:bulletEnabled val="1"/>
        </dgm:presLayoutVars>
      </dgm:prSet>
      <dgm:spPr/>
    </dgm:pt>
    <dgm:pt modelId="{BF2C04E2-3548-4343-9E3C-5DC0340C0863}" type="pres">
      <dgm:prSet presAssocID="{EEDACC27-ADC5-4097-9851-6E5E53085FB0}" presName="negativeSpace" presStyleCnt="0"/>
      <dgm:spPr/>
    </dgm:pt>
    <dgm:pt modelId="{348C6A92-136F-427E-BFE7-8AD867A459F7}" type="pres">
      <dgm:prSet presAssocID="{EEDACC27-ADC5-4097-9851-6E5E53085FB0}" presName="childText" presStyleLbl="conFgAcc1" presStyleIdx="3" presStyleCnt="4">
        <dgm:presLayoutVars>
          <dgm:bulletEnabled val="1"/>
        </dgm:presLayoutVars>
      </dgm:prSet>
      <dgm:spPr/>
    </dgm:pt>
  </dgm:ptLst>
  <dgm:cxnLst>
    <dgm:cxn modelId="{E92E0C0B-507F-4350-BC23-DDE52BB8DE2A}" type="presOf" srcId="{39D0723B-B2A0-4602-B103-6F9635469427}" destId="{348C6A92-136F-427E-BFE7-8AD867A459F7}" srcOrd="0" destOrd="0" presId="urn:microsoft.com/office/officeart/2005/8/layout/list1"/>
    <dgm:cxn modelId="{6793FD10-2730-4426-9251-6872CC79C4F0}" srcId="{EEDACC27-ADC5-4097-9851-6E5E53085FB0}" destId="{B7296F07-736D-490F-8D3D-C63408C73147}" srcOrd="2" destOrd="0" parTransId="{DD847316-DEFA-4A7B-9A87-EA05C9412722}" sibTransId="{28FD5C72-57D7-46C1-83ED-CF2F48C66772}"/>
    <dgm:cxn modelId="{E7835C14-9EBE-4797-A4E0-3AC04DC325B8}" type="presOf" srcId="{8D662DC0-812E-4D01-8A92-20B84DAF2333}" destId="{348C6A92-136F-427E-BFE7-8AD867A459F7}" srcOrd="0" destOrd="1" presId="urn:microsoft.com/office/officeart/2005/8/layout/list1"/>
    <dgm:cxn modelId="{06347A38-CF23-4A01-BD9F-4339C1E16D01}" srcId="{33C1E5C1-5C0D-4070-B393-30C090582180}" destId="{CD5E9F53-31BC-4276-B2CB-075C0979372F}" srcOrd="0" destOrd="0" parTransId="{E9C83BE9-5434-4A88-8F49-5435C3553912}" sibTransId="{F2040CBD-AC31-4E6D-89D5-F622AF4BB3F8}"/>
    <dgm:cxn modelId="{D013B93B-6B5A-4999-9C07-780C234E4258}" type="presOf" srcId="{A8D23A0F-5D82-4774-906F-E2BAA3D74209}" destId="{348C6A92-136F-427E-BFE7-8AD867A459F7}" srcOrd="0" destOrd="4" presId="urn:microsoft.com/office/officeart/2005/8/layout/list1"/>
    <dgm:cxn modelId="{F88F8C42-631B-4EFB-91AF-6516A27F2FF3}" type="presOf" srcId="{EEDACC27-ADC5-4097-9851-6E5E53085FB0}" destId="{EA999A36-C005-4361-A97B-56E45AC740CB}" srcOrd="1" destOrd="0" presId="urn:microsoft.com/office/officeart/2005/8/layout/list1"/>
    <dgm:cxn modelId="{B001DA43-023B-4704-A42C-A70CB2C76C51}" type="presOf" srcId="{CD5E9F53-31BC-4276-B2CB-075C0979372F}" destId="{71541990-50C3-4E58-ADE4-98ECC248F2E9}" srcOrd="0" destOrd="0" presId="urn:microsoft.com/office/officeart/2005/8/layout/list1"/>
    <dgm:cxn modelId="{64CFDC44-C6D6-407F-A8BD-77B7DAA0A7AC}" srcId="{EEDACC27-ADC5-4097-9851-6E5E53085FB0}" destId="{39D0723B-B2A0-4602-B103-6F9635469427}" srcOrd="0" destOrd="0" parTransId="{D6EDE930-905D-42C1-8539-54A6164F9B85}" sibTransId="{A44DDEC6-9DCD-420E-8548-6D9E3F993320}"/>
    <dgm:cxn modelId="{8E142D46-7450-42C6-A9DA-6AC6EE1A4ABC}" srcId="{EEDACC27-ADC5-4097-9851-6E5E53085FB0}" destId="{157EFF21-FB0D-4C59-8A75-056209F684EB}" srcOrd="5" destOrd="0" parTransId="{F18F928E-28B7-421C-B407-3129E1A9E3F9}" sibTransId="{798C426F-767B-4D7D-895A-0978E2A1A72E}"/>
    <dgm:cxn modelId="{FA14AE67-CAE1-484B-8AA0-4592B41F2F82}" srcId="{33C1E5C1-5C0D-4070-B393-30C090582180}" destId="{EEDACC27-ADC5-4097-9851-6E5E53085FB0}" srcOrd="3" destOrd="0" parTransId="{556417C6-874B-4441-B080-A068BC78C835}" sibTransId="{636CFE78-17C0-4C22-9CB3-3CB38A2DA8F5}"/>
    <dgm:cxn modelId="{EC5F6C69-1714-42F5-AFD9-73CFF21C2249}" srcId="{EEDACC27-ADC5-4097-9851-6E5E53085FB0}" destId="{A8D23A0F-5D82-4774-906F-E2BAA3D74209}" srcOrd="4" destOrd="0" parTransId="{3836E83A-1E12-41A0-9A14-7A3F891B8851}" sibTransId="{F798ACAC-7433-4299-98CD-AFDDF08F74F6}"/>
    <dgm:cxn modelId="{9C7E726E-2CBC-4830-A0C1-8698EEB7D806}" type="presOf" srcId="{6BDE3604-F959-4391-AA42-83FD7D5199EB}" destId="{EE6E22FE-86C0-4257-B3A3-B4BAACFDE6E8}" srcOrd="0" destOrd="0" presId="urn:microsoft.com/office/officeart/2005/8/layout/list1"/>
    <dgm:cxn modelId="{45AA8B78-7B1C-4B06-8E7F-608E20C42411}" type="presOf" srcId="{3180BA8F-D9DE-42C3-8EE6-EA611335E24E}" destId="{4506010E-6EC0-446C-8840-4E5AD2E39F27}" srcOrd="0" destOrd="0" presId="urn:microsoft.com/office/officeart/2005/8/layout/list1"/>
    <dgm:cxn modelId="{29EFFC83-99EA-4F4E-A183-FF6D82952CCB}" srcId="{EEDACC27-ADC5-4097-9851-6E5E53085FB0}" destId="{8D662DC0-812E-4D01-8A92-20B84DAF2333}" srcOrd="1" destOrd="0" parTransId="{FBC57A05-BF40-4FF2-BA7F-789853B3BBB9}" sibTransId="{5CDD9D13-BA99-4990-9E26-62F9A743BE37}"/>
    <dgm:cxn modelId="{044F9086-A209-47C5-8EAA-8346C14DFEB0}" srcId="{EEDACC27-ADC5-4097-9851-6E5E53085FB0}" destId="{36BBFAC1-D5ED-42C8-89D4-7615DF4005E0}" srcOrd="3" destOrd="0" parTransId="{E2E49037-51F0-4D73-A6EE-F3F4C67C05E6}" sibTransId="{3713A6B1-068F-49BC-A143-01482B73FDC0}"/>
    <dgm:cxn modelId="{EADE9A95-B697-41D3-B4E9-09BCAE097639}" type="presOf" srcId="{3180BA8F-D9DE-42C3-8EE6-EA611335E24E}" destId="{39082ED5-B042-4EB4-93FC-572CF5161F36}" srcOrd="1" destOrd="0" presId="urn:microsoft.com/office/officeart/2005/8/layout/list1"/>
    <dgm:cxn modelId="{59FD9D98-8350-4948-956E-9F5408D64D24}" type="presOf" srcId="{33C1E5C1-5C0D-4070-B393-30C090582180}" destId="{5717F2A9-2BAA-4F23-B514-625764B34EAE}" srcOrd="0" destOrd="0" presId="urn:microsoft.com/office/officeart/2005/8/layout/list1"/>
    <dgm:cxn modelId="{FD6CB39F-6CB7-4C4F-A467-2AA5CCC2C1B8}" type="presOf" srcId="{CD5E9F53-31BC-4276-B2CB-075C0979372F}" destId="{8B8E75A2-4AFF-4E92-8C7F-8E1715C64658}" srcOrd="1" destOrd="0" presId="urn:microsoft.com/office/officeart/2005/8/layout/list1"/>
    <dgm:cxn modelId="{90F009A8-1A5E-442A-9015-E702D35051FA}" type="presOf" srcId="{B7296F07-736D-490F-8D3D-C63408C73147}" destId="{348C6A92-136F-427E-BFE7-8AD867A459F7}" srcOrd="0" destOrd="2" presId="urn:microsoft.com/office/officeart/2005/8/layout/list1"/>
    <dgm:cxn modelId="{92A9DCC3-B6E6-4F36-BCDA-0937A117C889}" type="presOf" srcId="{6BDE3604-F959-4391-AA42-83FD7D5199EB}" destId="{A205FA48-3403-4764-94ED-EDEF7CAA8F34}" srcOrd="1" destOrd="0" presId="urn:microsoft.com/office/officeart/2005/8/layout/list1"/>
    <dgm:cxn modelId="{0D598ECA-13AA-4433-819F-844D6C8C6390}" type="presOf" srcId="{EEDACC27-ADC5-4097-9851-6E5E53085FB0}" destId="{24A362E3-D44C-45EB-8195-EAB1667C2407}" srcOrd="0" destOrd="0" presId="urn:microsoft.com/office/officeart/2005/8/layout/list1"/>
    <dgm:cxn modelId="{536F87E1-80A0-448D-92B6-C43A0819A4AB}" type="presOf" srcId="{157EFF21-FB0D-4C59-8A75-056209F684EB}" destId="{348C6A92-136F-427E-BFE7-8AD867A459F7}" srcOrd="0" destOrd="5" presId="urn:microsoft.com/office/officeart/2005/8/layout/list1"/>
    <dgm:cxn modelId="{B616D0EF-CEF7-4DC3-819D-A3DD772F937C}" srcId="{33C1E5C1-5C0D-4070-B393-30C090582180}" destId="{6BDE3604-F959-4391-AA42-83FD7D5199EB}" srcOrd="2" destOrd="0" parTransId="{2B364B9C-4548-40F9-88F3-8C16B8DBA97F}" sibTransId="{75089E8A-BD82-47F9-A372-19247B0BBF03}"/>
    <dgm:cxn modelId="{099208F4-23D5-4C04-A55C-634978FCFE25}" type="presOf" srcId="{36BBFAC1-D5ED-42C8-89D4-7615DF4005E0}" destId="{348C6A92-136F-427E-BFE7-8AD867A459F7}" srcOrd="0" destOrd="3" presId="urn:microsoft.com/office/officeart/2005/8/layout/list1"/>
    <dgm:cxn modelId="{D18841FF-06EB-418D-A455-4CB1160F740A}" srcId="{33C1E5C1-5C0D-4070-B393-30C090582180}" destId="{3180BA8F-D9DE-42C3-8EE6-EA611335E24E}" srcOrd="1" destOrd="0" parTransId="{28223AAA-A699-433C-A54A-4BAF98427A83}" sibTransId="{4674A78C-6CDD-4A3C-86B3-309F2461D3A9}"/>
    <dgm:cxn modelId="{2ACD4120-4EF5-4ED2-BD62-866F82DEA2A3}" type="presParOf" srcId="{5717F2A9-2BAA-4F23-B514-625764B34EAE}" destId="{EC34734E-4295-4C85-9051-D66404C26234}" srcOrd="0" destOrd="0" presId="urn:microsoft.com/office/officeart/2005/8/layout/list1"/>
    <dgm:cxn modelId="{6ADEDA75-B0A9-4E5F-9EFE-B05EC88FD262}" type="presParOf" srcId="{EC34734E-4295-4C85-9051-D66404C26234}" destId="{71541990-50C3-4E58-ADE4-98ECC248F2E9}" srcOrd="0" destOrd="0" presId="urn:microsoft.com/office/officeart/2005/8/layout/list1"/>
    <dgm:cxn modelId="{162D0EC5-B492-4127-8A26-983A011F892C}" type="presParOf" srcId="{EC34734E-4295-4C85-9051-D66404C26234}" destId="{8B8E75A2-4AFF-4E92-8C7F-8E1715C64658}" srcOrd="1" destOrd="0" presId="urn:microsoft.com/office/officeart/2005/8/layout/list1"/>
    <dgm:cxn modelId="{3DCCF435-2EE1-4D7F-90E6-EE5031230EA2}" type="presParOf" srcId="{5717F2A9-2BAA-4F23-B514-625764B34EAE}" destId="{7A3EDAD0-BB8B-4167-BD02-BF3F86764223}" srcOrd="1" destOrd="0" presId="urn:microsoft.com/office/officeart/2005/8/layout/list1"/>
    <dgm:cxn modelId="{2867254E-4F0A-4177-A047-990ABBB0B01C}" type="presParOf" srcId="{5717F2A9-2BAA-4F23-B514-625764B34EAE}" destId="{96C28334-004A-45EA-BFCD-9630EAC9377C}" srcOrd="2" destOrd="0" presId="urn:microsoft.com/office/officeart/2005/8/layout/list1"/>
    <dgm:cxn modelId="{89512EA3-1D8B-472E-A9DE-C6669F17E77B}" type="presParOf" srcId="{5717F2A9-2BAA-4F23-B514-625764B34EAE}" destId="{D85B6170-9372-405D-92D5-8AFA006F1338}" srcOrd="3" destOrd="0" presId="urn:microsoft.com/office/officeart/2005/8/layout/list1"/>
    <dgm:cxn modelId="{44A87008-75AD-40A2-B1D9-9CE226F36FDC}" type="presParOf" srcId="{5717F2A9-2BAA-4F23-B514-625764B34EAE}" destId="{99B76501-FDA2-47F4-81B9-BA8C57591ACE}" srcOrd="4" destOrd="0" presId="urn:microsoft.com/office/officeart/2005/8/layout/list1"/>
    <dgm:cxn modelId="{E2EC5106-E927-4597-8130-AF1EE8E735CB}" type="presParOf" srcId="{99B76501-FDA2-47F4-81B9-BA8C57591ACE}" destId="{4506010E-6EC0-446C-8840-4E5AD2E39F27}" srcOrd="0" destOrd="0" presId="urn:microsoft.com/office/officeart/2005/8/layout/list1"/>
    <dgm:cxn modelId="{7BFF1B8C-D74A-4B4E-8F4B-49AC07154A92}" type="presParOf" srcId="{99B76501-FDA2-47F4-81B9-BA8C57591ACE}" destId="{39082ED5-B042-4EB4-93FC-572CF5161F36}" srcOrd="1" destOrd="0" presId="urn:microsoft.com/office/officeart/2005/8/layout/list1"/>
    <dgm:cxn modelId="{42A814D6-F10E-47FD-9526-AAF080F7CD68}" type="presParOf" srcId="{5717F2A9-2BAA-4F23-B514-625764B34EAE}" destId="{5C5F033C-F2B9-48FC-80A8-B2E01A168C4E}" srcOrd="5" destOrd="0" presId="urn:microsoft.com/office/officeart/2005/8/layout/list1"/>
    <dgm:cxn modelId="{03DB6775-819E-4022-A163-032647F9B421}" type="presParOf" srcId="{5717F2A9-2BAA-4F23-B514-625764B34EAE}" destId="{7CB1C2E4-36B4-4134-B871-ED7AD2350A80}" srcOrd="6" destOrd="0" presId="urn:microsoft.com/office/officeart/2005/8/layout/list1"/>
    <dgm:cxn modelId="{A0F272A3-791D-4026-85C8-82EE0247EB34}" type="presParOf" srcId="{5717F2A9-2BAA-4F23-B514-625764B34EAE}" destId="{51719210-2ED6-4334-9856-40B3EA8F9233}" srcOrd="7" destOrd="0" presId="urn:microsoft.com/office/officeart/2005/8/layout/list1"/>
    <dgm:cxn modelId="{2956B752-3F48-46DC-BD1D-74FC52377998}" type="presParOf" srcId="{5717F2A9-2BAA-4F23-B514-625764B34EAE}" destId="{6712D66E-F1EE-4176-B828-C6EC3F1F2445}" srcOrd="8" destOrd="0" presId="urn:microsoft.com/office/officeart/2005/8/layout/list1"/>
    <dgm:cxn modelId="{05B03139-9F48-41CE-9F9E-84174D1EB405}" type="presParOf" srcId="{6712D66E-F1EE-4176-B828-C6EC3F1F2445}" destId="{EE6E22FE-86C0-4257-B3A3-B4BAACFDE6E8}" srcOrd="0" destOrd="0" presId="urn:microsoft.com/office/officeart/2005/8/layout/list1"/>
    <dgm:cxn modelId="{0495F6CE-9EB5-4468-914D-697D0C485E76}" type="presParOf" srcId="{6712D66E-F1EE-4176-B828-C6EC3F1F2445}" destId="{A205FA48-3403-4764-94ED-EDEF7CAA8F34}" srcOrd="1" destOrd="0" presId="urn:microsoft.com/office/officeart/2005/8/layout/list1"/>
    <dgm:cxn modelId="{AA1EF18F-8B13-4D19-8518-A40905045D2C}" type="presParOf" srcId="{5717F2A9-2BAA-4F23-B514-625764B34EAE}" destId="{C4B2B8C4-99EC-4CA2-8ADC-231CB57D5EC9}" srcOrd="9" destOrd="0" presId="urn:microsoft.com/office/officeart/2005/8/layout/list1"/>
    <dgm:cxn modelId="{9814ACB4-B889-4DAA-8A74-D94C5ED3D81A}" type="presParOf" srcId="{5717F2A9-2BAA-4F23-B514-625764B34EAE}" destId="{1CA537DD-49F6-4608-AE1F-C7C5A481C3D7}" srcOrd="10" destOrd="0" presId="urn:microsoft.com/office/officeart/2005/8/layout/list1"/>
    <dgm:cxn modelId="{5F07103E-44D4-4231-9285-E1576DA278FD}" type="presParOf" srcId="{5717F2A9-2BAA-4F23-B514-625764B34EAE}" destId="{1E2EDDAC-96E1-4247-A815-684E2C43038F}" srcOrd="11" destOrd="0" presId="urn:microsoft.com/office/officeart/2005/8/layout/list1"/>
    <dgm:cxn modelId="{13978669-C2B5-41DC-855F-CAE3B8A9A81E}" type="presParOf" srcId="{5717F2A9-2BAA-4F23-B514-625764B34EAE}" destId="{594E52DB-3222-49A8-A1E3-F7312073DB17}" srcOrd="12" destOrd="0" presId="urn:microsoft.com/office/officeart/2005/8/layout/list1"/>
    <dgm:cxn modelId="{4A16F069-A750-4BF8-9C18-2E937AA929A7}" type="presParOf" srcId="{594E52DB-3222-49A8-A1E3-F7312073DB17}" destId="{24A362E3-D44C-45EB-8195-EAB1667C2407}" srcOrd="0" destOrd="0" presId="urn:microsoft.com/office/officeart/2005/8/layout/list1"/>
    <dgm:cxn modelId="{5D64D192-E2AE-4B6B-AB13-68DAFF11FAC6}" type="presParOf" srcId="{594E52DB-3222-49A8-A1E3-F7312073DB17}" destId="{EA999A36-C005-4361-A97B-56E45AC740CB}" srcOrd="1" destOrd="0" presId="urn:microsoft.com/office/officeart/2005/8/layout/list1"/>
    <dgm:cxn modelId="{9AA96826-E96D-456E-8071-D56EC5A8EEDB}" type="presParOf" srcId="{5717F2A9-2BAA-4F23-B514-625764B34EAE}" destId="{BF2C04E2-3548-4343-9E3C-5DC0340C0863}" srcOrd="13" destOrd="0" presId="urn:microsoft.com/office/officeart/2005/8/layout/list1"/>
    <dgm:cxn modelId="{EF8F090D-783A-4162-A38E-68D6D10911BA}" type="presParOf" srcId="{5717F2A9-2BAA-4F23-B514-625764B34EAE}" destId="{348C6A92-136F-427E-BFE7-8AD867A459F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E51F2F-329C-4A08-9519-D9E0FA8CA45C}" type="doc">
      <dgm:prSet loTypeId="urn:microsoft.com/office/officeart/2005/8/layout/default" loCatId="list" qsTypeId="urn:microsoft.com/office/officeart/2005/8/quickstyle/simple2" qsCatId="simple" csTypeId="urn:microsoft.com/office/officeart/2005/8/colors/colorful2" csCatId="colorful" phldr="1"/>
      <dgm:spPr/>
      <dgm:t>
        <a:bodyPr/>
        <a:lstStyle/>
        <a:p>
          <a:endParaRPr lang="en-US"/>
        </a:p>
      </dgm:t>
    </dgm:pt>
    <dgm:pt modelId="{399F8C66-B046-4CC2-8CFA-D9E3E0D0D14C}">
      <dgm:prSet custT="1"/>
      <dgm:spPr/>
      <dgm:t>
        <a:bodyPr/>
        <a:lstStyle/>
        <a:p>
          <a:r>
            <a:rPr lang="nl-NL" sz="1800" b="0" i="0" baseline="0"/>
            <a:t>Gebruik 'n woordeboek of woordelys om nuwe woorde te leer.</a:t>
          </a:r>
          <a:endParaRPr lang="en-US" sz="1800" dirty="0"/>
        </a:p>
      </dgm:t>
    </dgm:pt>
    <dgm:pt modelId="{9CAD7715-B434-46B3-9A2A-02D3BD096050}" type="parTrans" cxnId="{727B2B9C-F94F-4F5E-9324-6EDA228EFE53}">
      <dgm:prSet/>
      <dgm:spPr/>
      <dgm:t>
        <a:bodyPr/>
        <a:lstStyle/>
        <a:p>
          <a:endParaRPr lang="en-US" sz="2400"/>
        </a:p>
      </dgm:t>
    </dgm:pt>
    <dgm:pt modelId="{49170F2B-B061-4396-BBA0-BE2B56147559}" type="sibTrans" cxnId="{727B2B9C-F94F-4F5E-9324-6EDA228EFE53}">
      <dgm:prSet/>
      <dgm:spPr/>
      <dgm:t>
        <a:bodyPr/>
        <a:lstStyle/>
        <a:p>
          <a:endParaRPr lang="en-US" sz="2400"/>
        </a:p>
      </dgm:t>
    </dgm:pt>
    <dgm:pt modelId="{F71217D3-25A8-4620-BE27-22B69AD6D167}">
      <dgm:prSet/>
      <dgm:spPr/>
      <dgm:t>
        <a:bodyPr/>
        <a:lstStyle/>
        <a:p>
          <a:r>
            <a:rPr lang="nl-NL" b="0" i="0" baseline="0" dirty="0"/>
            <a:t>Oefen gereeld jou skryfwerk, veral langer antwoorde.</a:t>
          </a:r>
          <a:endParaRPr lang="en-US" dirty="0"/>
        </a:p>
      </dgm:t>
    </dgm:pt>
    <dgm:pt modelId="{EB2C45F6-7B15-42E2-825B-C1899CAC28AB}" type="parTrans" cxnId="{81C17324-4668-4726-AE87-E32EDD7E9F5E}">
      <dgm:prSet/>
      <dgm:spPr/>
      <dgm:t>
        <a:bodyPr/>
        <a:lstStyle/>
        <a:p>
          <a:endParaRPr lang="af-ZA"/>
        </a:p>
      </dgm:t>
    </dgm:pt>
    <dgm:pt modelId="{D575497B-25DD-4ABB-BE54-90F988904AE1}" type="sibTrans" cxnId="{81C17324-4668-4726-AE87-E32EDD7E9F5E}">
      <dgm:prSet/>
      <dgm:spPr/>
      <dgm:t>
        <a:bodyPr/>
        <a:lstStyle/>
        <a:p>
          <a:endParaRPr lang="af-ZA"/>
        </a:p>
      </dgm:t>
    </dgm:pt>
    <dgm:pt modelId="{579BEE05-FFE6-4D48-B6EA-7AF682B723F2}">
      <dgm:prSet/>
      <dgm:spPr/>
      <dgm:t>
        <a:bodyPr/>
        <a:lstStyle/>
        <a:p>
          <a:r>
            <a:rPr lang="en-US" b="0" i="0" baseline="0" dirty="0" err="1"/>
            <a:t>Fokus</a:t>
          </a:r>
          <a:r>
            <a:rPr lang="en-US" b="0" i="0" baseline="0" dirty="0"/>
            <a:t> op spelling, </a:t>
          </a:r>
          <a:r>
            <a:rPr lang="en-US" b="0" i="0" baseline="0" dirty="0" err="1"/>
            <a:t>grammatika</a:t>
          </a:r>
          <a:r>
            <a:rPr lang="en-US" b="0" i="0" baseline="0" dirty="0"/>
            <a:t>, </a:t>
          </a:r>
          <a:r>
            <a:rPr lang="en-US" b="0" i="0" baseline="0" dirty="0" err="1"/>
            <a:t>leestekens</a:t>
          </a:r>
          <a:r>
            <a:rPr lang="en-US" b="0" i="0" baseline="0" dirty="0"/>
            <a:t> </a:t>
          </a:r>
          <a:r>
            <a:rPr lang="en-US" b="0" i="0" baseline="0" dirty="0" err="1"/>
            <a:t>en</a:t>
          </a:r>
          <a:r>
            <a:rPr lang="en-US" b="0" i="0" baseline="0" dirty="0"/>
            <a:t> </a:t>
          </a:r>
          <a:r>
            <a:rPr lang="en-US" b="0" i="0" baseline="0" dirty="0" err="1"/>
            <a:t>sinstruktuur</a:t>
          </a:r>
          <a:r>
            <a:rPr lang="en-US" b="0" i="0" baseline="0" dirty="0"/>
            <a:t>.</a:t>
          </a:r>
          <a:endParaRPr lang="en-US" dirty="0"/>
        </a:p>
      </dgm:t>
    </dgm:pt>
    <dgm:pt modelId="{27AA82C1-669A-4FF5-8025-71B21ECAA5B5}" type="parTrans" cxnId="{33322EA8-93EE-43FE-B094-5336B5BE9808}">
      <dgm:prSet/>
      <dgm:spPr/>
      <dgm:t>
        <a:bodyPr/>
        <a:lstStyle/>
        <a:p>
          <a:endParaRPr lang="af-ZA"/>
        </a:p>
      </dgm:t>
    </dgm:pt>
    <dgm:pt modelId="{DD575751-5FFA-4CF2-9BD6-8AA35A23730E}" type="sibTrans" cxnId="{33322EA8-93EE-43FE-B094-5336B5BE9808}">
      <dgm:prSet/>
      <dgm:spPr/>
      <dgm:t>
        <a:bodyPr/>
        <a:lstStyle/>
        <a:p>
          <a:endParaRPr lang="af-ZA"/>
        </a:p>
      </dgm:t>
    </dgm:pt>
    <dgm:pt modelId="{A6FB304B-C0FD-42FF-B36B-9E880B2EA3F4}">
      <dgm:prSet/>
      <dgm:spPr/>
      <dgm:t>
        <a:bodyPr/>
        <a:lstStyle/>
        <a:p>
          <a:r>
            <a:rPr lang="nl-NL" b="0" i="0" baseline="0" dirty="0"/>
            <a:t>Lees jou werk weer om seker te maak dit maak sin.</a:t>
          </a:r>
          <a:endParaRPr lang="en-US" dirty="0"/>
        </a:p>
      </dgm:t>
    </dgm:pt>
    <dgm:pt modelId="{353E4978-F29A-4310-ADDC-23B1368115CE}" type="parTrans" cxnId="{ABF75891-F919-4BCB-936F-625D336C167E}">
      <dgm:prSet/>
      <dgm:spPr/>
      <dgm:t>
        <a:bodyPr/>
        <a:lstStyle/>
        <a:p>
          <a:endParaRPr lang="af-ZA"/>
        </a:p>
      </dgm:t>
    </dgm:pt>
    <dgm:pt modelId="{939CE749-B903-448E-A733-045D84C12C13}" type="sibTrans" cxnId="{ABF75891-F919-4BCB-936F-625D336C167E}">
      <dgm:prSet/>
      <dgm:spPr/>
      <dgm:t>
        <a:bodyPr/>
        <a:lstStyle/>
        <a:p>
          <a:endParaRPr lang="af-ZA"/>
        </a:p>
      </dgm:t>
    </dgm:pt>
    <dgm:pt modelId="{9D505131-636B-4818-8C82-459A1CE3E476}">
      <dgm:prSet/>
      <dgm:spPr/>
      <dgm:t>
        <a:bodyPr/>
        <a:lstStyle/>
        <a:p>
          <a:r>
            <a:rPr lang="en-US" b="0" i="0" baseline="0" dirty="0" err="1"/>
            <a:t>Vermy</a:t>
          </a:r>
          <a:r>
            <a:rPr lang="en-US" b="0" i="0" baseline="0" dirty="0"/>
            <a:t> </a:t>
          </a:r>
          <a:r>
            <a:rPr lang="en-US" b="0" i="0" baseline="0" dirty="0" err="1"/>
            <a:t>altyd</a:t>
          </a:r>
          <a:r>
            <a:rPr lang="en-US" b="0" i="0" baseline="0" dirty="0"/>
            <a:t> </a:t>
          </a:r>
          <a:r>
            <a:rPr lang="en-US" b="0" i="0" baseline="0" dirty="0" err="1"/>
            <a:t>plagiaat</a:t>
          </a:r>
          <a:r>
            <a:rPr lang="en-US" b="0" i="0" baseline="0" dirty="0"/>
            <a:t>.</a:t>
          </a:r>
          <a:endParaRPr lang="en-US" dirty="0"/>
        </a:p>
      </dgm:t>
    </dgm:pt>
    <dgm:pt modelId="{E66E410C-DE4E-4706-B332-792BB8B1A578}" type="parTrans" cxnId="{ADE3C8E8-A439-44EA-80E3-2C5834557700}">
      <dgm:prSet/>
      <dgm:spPr/>
      <dgm:t>
        <a:bodyPr/>
        <a:lstStyle/>
        <a:p>
          <a:endParaRPr lang="af-ZA"/>
        </a:p>
      </dgm:t>
    </dgm:pt>
    <dgm:pt modelId="{2782ACEE-958C-42B7-83B9-45A9E76D228F}" type="sibTrans" cxnId="{ADE3C8E8-A439-44EA-80E3-2C5834557700}">
      <dgm:prSet/>
      <dgm:spPr/>
      <dgm:t>
        <a:bodyPr/>
        <a:lstStyle/>
        <a:p>
          <a:endParaRPr lang="af-ZA"/>
        </a:p>
      </dgm:t>
    </dgm:pt>
    <dgm:pt modelId="{0E57D97C-69A2-4F03-A968-D7616F866C84}">
      <dgm:prSet/>
      <dgm:spPr/>
      <dgm:t>
        <a:bodyPr/>
        <a:lstStyle/>
        <a:p>
          <a:r>
            <a:rPr lang="en-US" b="0" i="0" baseline="0" dirty="0" err="1"/>
            <a:t>Meganika</a:t>
          </a:r>
          <a:r>
            <a:rPr lang="en-US" b="0" i="0" baseline="0" dirty="0"/>
            <a:t> van </a:t>
          </a:r>
          <a:r>
            <a:rPr lang="en-US" b="0" i="0" baseline="0" dirty="0" err="1"/>
            <a:t>skryf</a:t>
          </a:r>
          <a:r>
            <a:rPr lang="en-US" b="0" i="0" baseline="0" dirty="0"/>
            <a:t>: </a:t>
          </a:r>
          <a:r>
            <a:rPr lang="en-US" b="0" i="0" baseline="0" dirty="0" err="1"/>
            <a:t>handskrif</a:t>
          </a:r>
          <a:r>
            <a:rPr lang="en-US" b="0" i="0" baseline="0" dirty="0"/>
            <a:t>, </a:t>
          </a:r>
          <a:r>
            <a:rPr lang="en-US" b="0" i="0" baseline="0" dirty="0" err="1"/>
            <a:t>spoed</a:t>
          </a:r>
          <a:r>
            <a:rPr lang="en-US" b="0" i="0" baseline="0" dirty="0"/>
            <a:t>, </a:t>
          </a:r>
          <a:r>
            <a:rPr lang="en-US" b="0" i="0" baseline="0" dirty="0" err="1"/>
            <a:t>netheid</a:t>
          </a:r>
          <a:r>
            <a:rPr lang="en-US" b="0" i="0" baseline="0" dirty="0"/>
            <a:t>, </a:t>
          </a:r>
          <a:r>
            <a:rPr lang="en-US" b="0" i="0" baseline="0" dirty="0" err="1"/>
            <a:t>postuur</a:t>
          </a:r>
          <a:r>
            <a:rPr lang="en-US" b="0" i="0" baseline="0" dirty="0"/>
            <a:t> </a:t>
          </a:r>
          <a:r>
            <a:rPr lang="en-US" b="0" i="0" baseline="0" dirty="0" err="1"/>
            <a:t>en</a:t>
          </a:r>
          <a:r>
            <a:rPr lang="en-US" b="0" i="0" baseline="0" dirty="0"/>
            <a:t> </a:t>
          </a:r>
          <a:r>
            <a:rPr lang="en-US" b="0" i="0" baseline="0" dirty="0" err="1"/>
            <a:t>potlood</a:t>
          </a:r>
          <a:r>
            <a:rPr lang="en-US" b="0" i="0" baseline="0" dirty="0"/>
            <a:t>-/</a:t>
          </a:r>
          <a:r>
            <a:rPr lang="en-US" b="0" i="0" baseline="0" err="1"/>
            <a:t>pengreep</a:t>
          </a:r>
          <a:r>
            <a:rPr lang="en-US" b="0" i="0" baseline="0"/>
            <a:t>.</a:t>
          </a:r>
          <a:endParaRPr lang="en-US" dirty="0"/>
        </a:p>
      </dgm:t>
    </dgm:pt>
    <dgm:pt modelId="{95600769-85C7-4E42-87C3-0FB5D9A9652B}" type="parTrans" cxnId="{ACF46BE3-FD65-4A5F-9B98-54E0ADFE35E1}">
      <dgm:prSet/>
      <dgm:spPr/>
      <dgm:t>
        <a:bodyPr/>
        <a:lstStyle/>
        <a:p>
          <a:endParaRPr lang="af-ZA"/>
        </a:p>
      </dgm:t>
    </dgm:pt>
    <dgm:pt modelId="{18E0E2D0-E442-4584-A120-9E364F56F42B}" type="sibTrans" cxnId="{ACF46BE3-FD65-4A5F-9B98-54E0ADFE35E1}">
      <dgm:prSet/>
      <dgm:spPr/>
      <dgm:t>
        <a:bodyPr/>
        <a:lstStyle/>
        <a:p>
          <a:endParaRPr lang="af-ZA"/>
        </a:p>
      </dgm:t>
    </dgm:pt>
    <dgm:pt modelId="{3733E299-9E38-4417-9C5E-F22EBDADAC16}" type="pres">
      <dgm:prSet presAssocID="{E4E51F2F-329C-4A08-9519-D9E0FA8CA45C}" presName="diagram" presStyleCnt="0">
        <dgm:presLayoutVars>
          <dgm:dir/>
          <dgm:resizeHandles val="exact"/>
        </dgm:presLayoutVars>
      </dgm:prSet>
      <dgm:spPr/>
    </dgm:pt>
    <dgm:pt modelId="{E72B51D6-9DE7-4BD4-B2CA-9C3F59FCFBE0}" type="pres">
      <dgm:prSet presAssocID="{399F8C66-B046-4CC2-8CFA-D9E3E0D0D14C}" presName="node" presStyleLbl="node1" presStyleIdx="0" presStyleCnt="6">
        <dgm:presLayoutVars>
          <dgm:bulletEnabled val="1"/>
        </dgm:presLayoutVars>
      </dgm:prSet>
      <dgm:spPr/>
    </dgm:pt>
    <dgm:pt modelId="{92980FDD-5759-4980-9E5B-3D3D22809002}" type="pres">
      <dgm:prSet presAssocID="{49170F2B-B061-4396-BBA0-BE2B56147559}" presName="sibTrans" presStyleCnt="0"/>
      <dgm:spPr/>
    </dgm:pt>
    <dgm:pt modelId="{E6D0E01F-B5EB-4B55-A6E3-5DED3B94516B}" type="pres">
      <dgm:prSet presAssocID="{F71217D3-25A8-4620-BE27-22B69AD6D167}" presName="node" presStyleLbl="node1" presStyleIdx="1" presStyleCnt="6">
        <dgm:presLayoutVars>
          <dgm:bulletEnabled val="1"/>
        </dgm:presLayoutVars>
      </dgm:prSet>
      <dgm:spPr/>
    </dgm:pt>
    <dgm:pt modelId="{B058FA00-018C-4AC9-ACA1-84F37E2F644D}" type="pres">
      <dgm:prSet presAssocID="{D575497B-25DD-4ABB-BE54-90F988904AE1}" presName="sibTrans" presStyleCnt="0"/>
      <dgm:spPr/>
    </dgm:pt>
    <dgm:pt modelId="{5937709C-A2E5-45A3-BCF9-FCB918EF04EA}" type="pres">
      <dgm:prSet presAssocID="{579BEE05-FFE6-4D48-B6EA-7AF682B723F2}" presName="node" presStyleLbl="node1" presStyleIdx="2" presStyleCnt="6">
        <dgm:presLayoutVars>
          <dgm:bulletEnabled val="1"/>
        </dgm:presLayoutVars>
      </dgm:prSet>
      <dgm:spPr/>
    </dgm:pt>
    <dgm:pt modelId="{4FA2D246-2E71-4EF9-969F-DEEB0CA34D92}" type="pres">
      <dgm:prSet presAssocID="{DD575751-5FFA-4CF2-9BD6-8AA35A23730E}" presName="sibTrans" presStyleCnt="0"/>
      <dgm:spPr/>
    </dgm:pt>
    <dgm:pt modelId="{4C1F3997-8FBD-4088-9A24-D25B395EF2FD}" type="pres">
      <dgm:prSet presAssocID="{A6FB304B-C0FD-42FF-B36B-9E880B2EA3F4}" presName="node" presStyleLbl="node1" presStyleIdx="3" presStyleCnt="6">
        <dgm:presLayoutVars>
          <dgm:bulletEnabled val="1"/>
        </dgm:presLayoutVars>
      </dgm:prSet>
      <dgm:spPr/>
    </dgm:pt>
    <dgm:pt modelId="{8A032117-E605-4863-817F-57AB4EEE4A4C}" type="pres">
      <dgm:prSet presAssocID="{939CE749-B903-448E-A733-045D84C12C13}" presName="sibTrans" presStyleCnt="0"/>
      <dgm:spPr/>
    </dgm:pt>
    <dgm:pt modelId="{5BAB2F6D-C49C-46A8-88B1-B76BBF0EBCE1}" type="pres">
      <dgm:prSet presAssocID="{9D505131-636B-4818-8C82-459A1CE3E476}" presName="node" presStyleLbl="node1" presStyleIdx="4" presStyleCnt="6">
        <dgm:presLayoutVars>
          <dgm:bulletEnabled val="1"/>
        </dgm:presLayoutVars>
      </dgm:prSet>
      <dgm:spPr/>
    </dgm:pt>
    <dgm:pt modelId="{CB269D91-17ED-448F-8893-791954BD4B31}" type="pres">
      <dgm:prSet presAssocID="{2782ACEE-958C-42B7-83B9-45A9E76D228F}" presName="sibTrans" presStyleCnt="0"/>
      <dgm:spPr/>
    </dgm:pt>
    <dgm:pt modelId="{2750959F-A820-45DB-8DBC-35E693011AFA}" type="pres">
      <dgm:prSet presAssocID="{0E57D97C-69A2-4F03-A968-D7616F866C84}" presName="node" presStyleLbl="node1" presStyleIdx="5" presStyleCnt="6">
        <dgm:presLayoutVars>
          <dgm:bulletEnabled val="1"/>
        </dgm:presLayoutVars>
      </dgm:prSet>
      <dgm:spPr/>
    </dgm:pt>
  </dgm:ptLst>
  <dgm:cxnLst>
    <dgm:cxn modelId="{81C17324-4668-4726-AE87-E32EDD7E9F5E}" srcId="{E4E51F2F-329C-4A08-9519-D9E0FA8CA45C}" destId="{F71217D3-25A8-4620-BE27-22B69AD6D167}" srcOrd="1" destOrd="0" parTransId="{EB2C45F6-7B15-42E2-825B-C1899CAC28AB}" sibTransId="{D575497B-25DD-4ABB-BE54-90F988904AE1}"/>
    <dgm:cxn modelId="{9488A02D-7B6A-4331-9181-345EA708E8A3}" type="presOf" srcId="{F71217D3-25A8-4620-BE27-22B69AD6D167}" destId="{E6D0E01F-B5EB-4B55-A6E3-5DED3B94516B}" srcOrd="0" destOrd="0" presId="urn:microsoft.com/office/officeart/2005/8/layout/default"/>
    <dgm:cxn modelId="{2D556863-4434-45D5-895F-A8718DBF9DDF}" type="presOf" srcId="{579BEE05-FFE6-4D48-B6EA-7AF682B723F2}" destId="{5937709C-A2E5-45A3-BCF9-FCB918EF04EA}" srcOrd="0" destOrd="0" presId="urn:microsoft.com/office/officeart/2005/8/layout/default"/>
    <dgm:cxn modelId="{C01FD247-ED9D-4A54-8215-14600ACE1233}" type="presOf" srcId="{0E57D97C-69A2-4F03-A968-D7616F866C84}" destId="{2750959F-A820-45DB-8DBC-35E693011AFA}" srcOrd="0" destOrd="0" presId="urn:microsoft.com/office/officeart/2005/8/layout/default"/>
    <dgm:cxn modelId="{89F5C575-5543-4BF3-9415-97D84B45A69F}" type="presOf" srcId="{E4E51F2F-329C-4A08-9519-D9E0FA8CA45C}" destId="{3733E299-9E38-4417-9C5E-F22EBDADAC16}" srcOrd="0" destOrd="0" presId="urn:microsoft.com/office/officeart/2005/8/layout/default"/>
    <dgm:cxn modelId="{3569D486-C410-4009-AE1E-180DEF6B7DB9}" type="presOf" srcId="{9D505131-636B-4818-8C82-459A1CE3E476}" destId="{5BAB2F6D-C49C-46A8-88B1-B76BBF0EBCE1}" srcOrd="0" destOrd="0" presId="urn:microsoft.com/office/officeart/2005/8/layout/default"/>
    <dgm:cxn modelId="{ABF75891-F919-4BCB-936F-625D336C167E}" srcId="{E4E51F2F-329C-4A08-9519-D9E0FA8CA45C}" destId="{A6FB304B-C0FD-42FF-B36B-9E880B2EA3F4}" srcOrd="3" destOrd="0" parTransId="{353E4978-F29A-4310-ADDC-23B1368115CE}" sibTransId="{939CE749-B903-448E-A733-045D84C12C13}"/>
    <dgm:cxn modelId="{727B2B9C-F94F-4F5E-9324-6EDA228EFE53}" srcId="{E4E51F2F-329C-4A08-9519-D9E0FA8CA45C}" destId="{399F8C66-B046-4CC2-8CFA-D9E3E0D0D14C}" srcOrd="0" destOrd="0" parTransId="{9CAD7715-B434-46B3-9A2A-02D3BD096050}" sibTransId="{49170F2B-B061-4396-BBA0-BE2B56147559}"/>
    <dgm:cxn modelId="{33322EA8-93EE-43FE-B094-5336B5BE9808}" srcId="{E4E51F2F-329C-4A08-9519-D9E0FA8CA45C}" destId="{579BEE05-FFE6-4D48-B6EA-7AF682B723F2}" srcOrd="2" destOrd="0" parTransId="{27AA82C1-669A-4FF5-8025-71B21ECAA5B5}" sibTransId="{DD575751-5FFA-4CF2-9BD6-8AA35A23730E}"/>
    <dgm:cxn modelId="{BA1028CD-8601-43C1-AF71-A76F327B322D}" type="presOf" srcId="{A6FB304B-C0FD-42FF-B36B-9E880B2EA3F4}" destId="{4C1F3997-8FBD-4088-9A24-D25B395EF2FD}" srcOrd="0" destOrd="0" presId="urn:microsoft.com/office/officeart/2005/8/layout/default"/>
    <dgm:cxn modelId="{ACF46BE3-FD65-4A5F-9B98-54E0ADFE35E1}" srcId="{E4E51F2F-329C-4A08-9519-D9E0FA8CA45C}" destId="{0E57D97C-69A2-4F03-A968-D7616F866C84}" srcOrd="5" destOrd="0" parTransId="{95600769-85C7-4E42-87C3-0FB5D9A9652B}" sibTransId="{18E0E2D0-E442-4584-A120-9E364F56F42B}"/>
    <dgm:cxn modelId="{034BCDE5-FF76-47DF-9898-F748C94A2ADC}" type="presOf" srcId="{399F8C66-B046-4CC2-8CFA-D9E3E0D0D14C}" destId="{E72B51D6-9DE7-4BD4-B2CA-9C3F59FCFBE0}" srcOrd="0" destOrd="0" presId="urn:microsoft.com/office/officeart/2005/8/layout/default"/>
    <dgm:cxn modelId="{ADE3C8E8-A439-44EA-80E3-2C5834557700}" srcId="{E4E51F2F-329C-4A08-9519-D9E0FA8CA45C}" destId="{9D505131-636B-4818-8C82-459A1CE3E476}" srcOrd="4" destOrd="0" parTransId="{E66E410C-DE4E-4706-B332-792BB8B1A578}" sibTransId="{2782ACEE-958C-42B7-83B9-45A9E76D228F}"/>
    <dgm:cxn modelId="{0C687D16-97FB-40CC-84D9-FA597E2B8F65}" type="presParOf" srcId="{3733E299-9E38-4417-9C5E-F22EBDADAC16}" destId="{E72B51D6-9DE7-4BD4-B2CA-9C3F59FCFBE0}" srcOrd="0" destOrd="0" presId="urn:microsoft.com/office/officeart/2005/8/layout/default"/>
    <dgm:cxn modelId="{D4A7BE46-1C06-4A06-9BB4-EFC453389EB3}" type="presParOf" srcId="{3733E299-9E38-4417-9C5E-F22EBDADAC16}" destId="{92980FDD-5759-4980-9E5B-3D3D22809002}" srcOrd="1" destOrd="0" presId="urn:microsoft.com/office/officeart/2005/8/layout/default"/>
    <dgm:cxn modelId="{B208AE56-CFBD-4AB3-A459-F5847A115119}" type="presParOf" srcId="{3733E299-9E38-4417-9C5E-F22EBDADAC16}" destId="{E6D0E01F-B5EB-4B55-A6E3-5DED3B94516B}" srcOrd="2" destOrd="0" presId="urn:microsoft.com/office/officeart/2005/8/layout/default"/>
    <dgm:cxn modelId="{E6D22F6E-4C12-4325-B83E-553C00F5E7B2}" type="presParOf" srcId="{3733E299-9E38-4417-9C5E-F22EBDADAC16}" destId="{B058FA00-018C-4AC9-ACA1-84F37E2F644D}" srcOrd="3" destOrd="0" presId="urn:microsoft.com/office/officeart/2005/8/layout/default"/>
    <dgm:cxn modelId="{AF840855-0270-4712-91C8-A6E6E5C28468}" type="presParOf" srcId="{3733E299-9E38-4417-9C5E-F22EBDADAC16}" destId="{5937709C-A2E5-45A3-BCF9-FCB918EF04EA}" srcOrd="4" destOrd="0" presId="urn:microsoft.com/office/officeart/2005/8/layout/default"/>
    <dgm:cxn modelId="{D4338C8E-EEFD-41F2-8527-C5D4BD5FE7D9}" type="presParOf" srcId="{3733E299-9E38-4417-9C5E-F22EBDADAC16}" destId="{4FA2D246-2E71-4EF9-969F-DEEB0CA34D92}" srcOrd="5" destOrd="0" presId="urn:microsoft.com/office/officeart/2005/8/layout/default"/>
    <dgm:cxn modelId="{379FEEDE-9AFA-4FFA-B2DB-EE51D33612E8}" type="presParOf" srcId="{3733E299-9E38-4417-9C5E-F22EBDADAC16}" destId="{4C1F3997-8FBD-4088-9A24-D25B395EF2FD}" srcOrd="6" destOrd="0" presId="urn:microsoft.com/office/officeart/2005/8/layout/default"/>
    <dgm:cxn modelId="{351228EA-A045-4634-A8EB-881A9CF1A349}" type="presParOf" srcId="{3733E299-9E38-4417-9C5E-F22EBDADAC16}" destId="{8A032117-E605-4863-817F-57AB4EEE4A4C}" srcOrd="7" destOrd="0" presId="urn:microsoft.com/office/officeart/2005/8/layout/default"/>
    <dgm:cxn modelId="{4A714A4A-81CB-4A00-BCC2-FE00B061329A}" type="presParOf" srcId="{3733E299-9E38-4417-9C5E-F22EBDADAC16}" destId="{5BAB2F6D-C49C-46A8-88B1-B76BBF0EBCE1}" srcOrd="8" destOrd="0" presId="urn:microsoft.com/office/officeart/2005/8/layout/default"/>
    <dgm:cxn modelId="{6469BDA0-5C25-46F2-964A-1D1CF3CE8525}" type="presParOf" srcId="{3733E299-9E38-4417-9C5E-F22EBDADAC16}" destId="{CB269D91-17ED-448F-8893-791954BD4B31}" srcOrd="9" destOrd="0" presId="urn:microsoft.com/office/officeart/2005/8/layout/default"/>
    <dgm:cxn modelId="{61F50C56-63E0-4A7C-B469-CCAC72BFA4BA}" type="presParOf" srcId="{3733E299-9E38-4417-9C5E-F22EBDADAC16}" destId="{2750959F-A820-45DB-8DBC-35E693011AFA}"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5730EE-BCAD-4326-8F7B-CB8D05290D2E}" type="doc">
      <dgm:prSet loTypeId="urn:microsoft.com/office/officeart/2005/8/layout/default" loCatId="list" qsTypeId="urn:microsoft.com/office/officeart/2005/8/quickstyle/simple4" qsCatId="simple" csTypeId="urn:microsoft.com/office/officeart/2005/8/colors/colorful2" csCatId="colorful" phldr="1"/>
      <dgm:spPr/>
      <dgm:t>
        <a:bodyPr/>
        <a:lstStyle/>
        <a:p>
          <a:endParaRPr lang="en-US"/>
        </a:p>
      </dgm:t>
    </dgm:pt>
    <dgm:pt modelId="{38C2A3CF-946C-4A2B-A9E1-8A0554CB77FC}">
      <dgm:prSet/>
      <dgm:spPr/>
      <dgm:t>
        <a:bodyPr/>
        <a:lstStyle/>
        <a:p>
          <a:r>
            <a:rPr lang="nl-NL" b="0" i="0" baseline="0" dirty="0"/>
            <a:t>Joernaalhouding hou baie voordele in vir liggaam, gees en verhoudings.</a:t>
          </a:r>
          <a:endParaRPr lang="en-US" dirty="0"/>
        </a:p>
      </dgm:t>
    </dgm:pt>
    <dgm:pt modelId="{CF73A944-4BAB-440C-8325-9B972FFF9EEC}" type="parTrans" cxnId="{2A009AB2-904E-4988-8353-2BC98133EE6A}">
      <dgm:prSet/>
      <dgm:spPr/>
      <dgm:t>
        <a:bodyPr/>
        <a:lstStyle/>
        <a:p>
          <a:endParaRPr lang="en-US"/>
        </a:p>
      </dgm:t>
    </dgm:pt>
    <dgm:pt modelId="{2BB656C6-5A39-4F63-AD1D-BCB230798EBF}" type="sibTrans" cxnId="{2A009AB2-904E-4988-8353-2BC98133EE6A}">
      <dgm:prSet/>
      <dgm:spPr/>
      <dgm:t>
        <a:bodyPr/>
        <a:lstStyle/>
        <a:p>
          <a:endParaRPr lang="en-US"/>
        </a:p>
      </dgm:t>
    </dgm:pt>
    <dgm:pt modelId="{CE7148EC-0A06-45FD-BE59-52E0F501F894}">
      <dgm:prSet/>
      <dgm:spPr/>
      <dgm:t>
        <a:bodyPr/>
        <a:lstStyle/>
        <a:p>
          <a:r>
            <a:rPr lang="nl-NL" b="0" i="0" baseline="0" dirty="0"/>
            <a:t>Dit help jou om teenwoordig te bly en kan ontspannend wees.</a:t>
          </a:r>
          <a:endParaRPr lang="en-US" dirty="0"/>
        </a:p>
      </dgm:t>
    </dgm:pt>
    <dgm:pt modelId="{C9046C6E-D6FC-4948-BC36-3D51057BC7DF}" type="parTrans" cxnId="{A2D0D9C1-0E38-48B0-AF8F-0E5AA2EBC751}">
      <dgm:prSet/>
      <dgm:spPr/>
      <dgm:t>
        <a:bodyPr/>
        <a:lstStyle/>
        <a:p>
          <a:endParaRPr lang="en-US"/>
        </a:p>
      </dgm:t>
    </dgm:pt>
    <dgm:pt modelId="{FDF5212A-49F0-435F-8F69-A79B340C353B}" type="sibTrans" cxnId="{A2D0D9C1-0E38-48B0-AF8F-0E5AA2EBC751}">
      <dgm:prSet/>
      <dgm:spPr/>
      <dgm:t>
        <a:bodyPr/>
        <a:lstStyle/>
        <a:p>
          <a:endParaRPr lang="en-US"/>
        </a:p>
      </dgm:t>
    </dgm:pt>
    <dgm:pt modelId="{63084F02-D552-4A35-8A55-9D4882F2B8DE}">
      <dgm:prSet/>
      <dgm:spPr/>
      <dgm:t>
        <a:bodyPr/>
        <a:lstStyle/>
        <a:p>
          <a:r>
            <a:rPr lang="nl-NL" b="0" i="0" baseline="0" dirty="0"/>
            <a:t>Joernaalhouding help om jou gedagtes, gevoelens en ervarings neer te skryf.</a:t>
          </a:r>
          <a:endParaRPr lang="en-US" dirty="0"/>
        </a:p>
      </dgm:t>
    </dgm:pt>
    <dgm:pt modelId="{D7AF75AB-FD0A-4416-B2D7-E060958CBEAC}" type="parTrans" cxnId="{CC9EF0A6-002A-4CA7-94D1-5A9195448205}">
      <dgm:prSet/>
      <dgm:spPr/>
      <dgm:t>
        <a:bodyPr/>
        <a:lstStyle/>
        <a:p>
          <a:endParaRPr lang="en-US"/>
        </a:p>
      </dgm:t>
    </dgm:pt>
    <dgm:pt modelId="{9D1C5665-AD4F-4D5E-84A4-14BE038CA133}" type="sibTrans" cxnId="{CC9EF0A6-002A-4CA7-94D1-5A9195448205}">
      <dgm:prSet/>
      <dgm:spPr/>
      <dgm:t>
        <a:bodyPr/>
        <a:lstStyle/>
        <a:p>
          <a:endParaRPr lang="en-US"/>
        </a:p>
      </dgm:t>
    </dgm:pt>
    <dgm:pt modelId="{F354E0A2-6FAE-4C53-8D18-5EE056C5FA4E}">
      <dgm:prSet/>
      <dgm:spPr/>
      <dgm:t>
        <a:bodyPr/>
        <a:lstStyle/>
        <a:p>
          <a:r>
            <a:rPr lang="nl-NL" b="0" i="0" baseline="0" dirty="0"/>
            <a:t>Doeleindes: persoonlike groei, doelwitstelling, kreatiwiteit, dankbaarheid.</a:t>
          </a:r>
          <a:endParaRPr lang="en-US" dirty="0"/>
        </a:p>
      </dgm:t>
    </dgm:pt>
    <dgm:pt modelId="{2ED9F5B4-6091-4FDF-ADE5-434C58AB741D}" type="parTrans" cxnId="{75C5174B-83C4-42BA-9BF3-D8E14B26D871}">
      <dgm:prSet/>
      <dgm:spPr/>
      <dgm:t>
        <a:bodyPr/>
        <a:lstStyle/>
        <a:p>
          <a:endParaRPr lang="en-US"/>
        </a:p>
      </dgm:t>
    </dgm:pt>
    <dgm:pt modelId="{4C6588CA-3D95-41EC-ADFF-9F7C1E470D04}" type="sibTrans" cxnId="{75C5174B-83C4-42BA-9BF3-D8E14B26D871}">
      <dgm:prSet/>
      <dgm:spPr/>
      <dgm:t>
        <a:bodyPr/>
        <a:lstStyle/>
        <a:p>
          <a:endParaRPr lang="en-US"/>
        </a:p>
      </dgm:t>
    </dgm:pt>
    <dgm:pt modelId="{DCB71ED0-F977-4D74-B4BA-47CCF59A11F4}">
      <dgm:prSet/>
      <dgm:spPr/>
      <dgm:t>
        <a:bodyPr/>
        <a:lstStyle/>
        <a:p>
          <a:r>
            <a:rPr lang="nl-NL" b="0" i="0" baseline="0" dirty="0"/>
            <a:t>Enigiemand kan ‘n joernaal hou - jy het net 'n notaboek en pen nodig.</a:t>
          </a:r>
          <a:endParaRPr lang="en-US" dirty="0"/>
        </a:p>
      </dgm:t>
    </dgm:pt>
    <dgm:pt modelId="{54FF466C-433C-4BF3-AEF0-721E17815A17}" type="parTrans" cxnId="{D00A6F82-DFCA-4268-A412-56667A102CDC}">
      <dgm:prSet/>
      <dgm:spPr/>
      <dgm:t>
        <a:bodyPr/>
        <a:lstStyle/>
        <a:p>
          <a:endParaRPr lang="en-US"/>
        </a:p>
      </dgm:t>
    </dgm:pt>
    <dgm:pt modelId="{3546D7CE-93FF-4B8B-B3D7-697DC2524AB8}" type="sibTrans" cxnId="{D00A6F82-DFCA-4268-A412-56667A102CDC}">
      <dgm:prSet/>
      <dgm:spPr/>
      <dgm:t>
        <a:bodyPr/>
        <a:lstStyle/>
        <a:p>
          <a:endParaRPr lang="en-US"/>
        </a:p>
      </dgm:t>
    </dgm:pt>
    <dgm:pt modelId="{2EB4ABF0-95F4-4012-93D5-90C85F26C5BF}" type="pres">
      <dgm:prSet presAssocID="{695730EE-BCAD-4326-8F7B-CB8D05290D2E}" presName="diagram" presStyleCnt="0">
        <dgm:presLayoutVars>
          <dgm:dir/>
          <dgm:resizeHandles val="exact"/>
        </dgm:presLayoutVars>
      </dgm:prSet>
      <dgm:spPr/>
    </dgm:pt>
    <dgm:pt modelId="{04705E90-4578-4818-8D04-413BDB5560CC}" type="pres">
      <dgm:prSet presAssocID="{38C2A3CF-946C-4A2B-A9E1-8A0554CB77FC}" presName="node" presStyleLbl="node1" presStyleIdx="0" presStyleCnt="5">
        <dgm:presLayoutVars>
          <dgm:bulletEnabled val="1"/>
        </dgm:presLayoutVars>
      </dgm:prSet>
      <dgm:spPr/>
    </dgm:pt>
    <dgm:pt modelId="{B96980C6-7E5C-4DD2-90FE-26564A0590B9}" type="pres">
      <dgm:prSet presAssocID="{2BB656C6-5A39-4F63-AD1D-BCB230798EBF}" presName="sibTrans" presStyleCnt="0"/>
      <dgm:spPr/>
    </dgm:pt>
    <dgm:pt modelId="{A2EA729A-04CA-4BF2-A36C-5732ADCBCAA3}" type="pres">
      <dgm:prSet presAssocID="{CE7148EC-0A06-45FD-BE59-52E0F501F894}" presName="node" presStyleLbl="node1" presStyleIdx="1" presStyleCnt="5">
        <dgm:presLayoutVars>
          <dgm:bulletEnabled val="1"/>
        </dgm:presLayoutVars>
      </dgm:prSet>
      <dgm:spPr/>
    </dgm:pt>
    <dgm:pt modelId="{AE42C74A-D214-4360-AC0E-226A9579B6C1}" type="pres">
      <dgm:prSet presAssocID="{FDF5212A-49F0-435F-8F69-A79B340C353B}" presName="sibTrans" presStyleCnt="0"/>
      <dgm:spPr/>
    </dgm:pt>
    <dgm:pt modelId="{3E422925-B98A-4446-BB1C-9A6529956D3C}" type="pres">
      <dgm:prSet presAssocID="{63084F02-D552-4A35-8A55-9D4882F2B8DE}" presName="node" presStyleLbl="node1" presStyleIdx="2" presStyleCnt="5">
        <dgm:presLayoutVars>
          <dgm:bulletEnabled val="1"/>
        </dgm:presLayoutVars>
      </dgm:prSet>
      <dgm:spPr/>
    </dgm:pt>
    <dgm:pt modelId="{43F31161-C3D8-407A-B31A-D87D1C073982}" type="pres">
      <dgm:prSet presAssocID="{9D1C5665-AD4F-4D5E-84A4-14BE038CA133}" presName="sibTrans" presStyleCnt="0"/>
      <dgm:spPr/>
    </dgm:pt>
    <dgm:pt modelId="{CF5FF2EA-3142-4788-9673-BC595A5801B2}" type="pres">
      <dgm:prSet presAssocID="{F354E0A2-6FAE-4C53-8D18-5EE056C5FA4E}" presName="node" presStyleLbl="node1" presStyleIdx="3" presStyleCnt="5">
        <dgm:presLayoutVars>
          <dgm:bulletEnabled val="1"/>
        </dgm:presLayoutVars>
      </dgm:prSet>
      <dgm:spPr/>
    </dgm:pt>
    <dgm:pt modelId="{384D8096-5D03-4178-9600-5093A03BCB66}" type="pres">
      <dgm:prSet presAssocID="{4C6588CA-3D95-41EC-ADFF-9F7C1E470D04}" presName="sibTrans" presStyleCnt="0"/>
      <dgm:spPr/>
    </dgm:pt>
    <dgm:pt modelId="{3223A501-1232-4AFF-AB9B-3D908E784570}" type="pres">
      <dgm:prSet presAssocID="{DCB71ED0-F977-4D74-B4BA-47CCF59A11F4}" presName="node" presStyleLbl="node1" presStyleIdx="4" presStyleCnt="5">
        <dgm:presLayoutVars>
          <dgm:bulletEnabled val="1"/>
        </dgm:presLayoutVars>
      </dgm:prSet>
      <dgm:spPr/>
    </dgm:pt>
  </dgm:ptLst>
  <dgm:cxnLst>
    <dgm:cxn modelId="{1C6EFE19-AA00-4A5A-9742-06E95D00373A}" type="presOf" srcId="{63084F02-D552-4A35-8A55-9D4882F2B8DE}" destId="{3E422925-B98A-4446-BB1C-9A6529956D3C}" srcOrd="0" destOrd="0" presId="urn:microsoft.com/office/officeart/2005/8/layout/default"/>
    <dgm:cxn modelId="{483BF924-D029-4BC9-97E7-DB5B7B967704}" type="presOf" srcId="{F354E0A2-6FAE-4C53-8D18-5EE056C5FA4E}" destId="{CF5FF2EA-3142-4788-9673-BC595A5801B2}" srcOrd="0" destOrd="0" presId="urn:microsoft.com/office/officeart/2005/8/layout/default"/>
    <dgm:cxn modelId="{75C5174B-83C4-42BA-9BF3-D8E14B26D871}" srcId="{695730EE-BCAD-4326-8F7B-CB8D05290D2E}" destId="{F354E0A2-6FAE-4C53-8D18-5EE056C5FA4E}" srcOrd="3" destOrd="0" parTransId="{2ED9F5B4-6091-4FDF-ADE5-434C58AB741D}" sibTransId="{4C6588CA-3D95-41EC-ADFF-9F7C1E470D04}"/>
    <dgm:cxn modelId="{D00A6F82-DFCA-4268-A412-56667A102CDC}" srcId="{695730EE-BCAD-4326-8F7B-CB8D05290D2E}" destId="{DCB71ED0-F977-4D74-B4BA-47CCF59A11F4}" srcOrd="4" destOrd="0" parTransId="{54FF466C-433C-4BF3-AEF0-721E17815A17}" sibTransId="{3546D7CE-93FF-4B8B-B3D7-697DC2524AB8}"/>
    <dgm:cxn modelId="{CC9EF0A6-002A-4CA7-94D1-5A9195448205}" srcId="{695730EE-BCAD-4326-8F7B-CB8D05290D2E}" destId="{63084F02-D552-4A35-8A55-9D4882F2B8DE}" srcOrd="2" destOrd="0" parTransId="{D7AF75AB-FD0A-4416-B2D7-E060958CBEAC}" sibTransId="{9D1C5665-AD4F-4D5E-84A4-14BE038CA133}"/>
    <dgm:cxn modelId="{E641BFAC-E744-416F-8CE0-52216A783F5C}" type="presOf" srcId="{38C2A3CF-946C-4A2B-A9E1-8A0554CB77FC}" destId="{04705E90-4578-4818-8D04-413BDB5560CC}" srcOrd="0" destOrd="0" presId="urn:microsoft.com/office/officeart/2005/8/layout/default"/>
    <dgm:cxn modelId="{2A009AB2-904E-4988-8353-2BC98133EE6A}" srcId="{695730EE-BCAD-4326-8F7B-CB8D05290D2E}" destId="{38C2A3CF-946C-4A2B-A9E1-8A0554CB77FC}" srcOrd="0" destOrd="0" parTransId="{CF73A944-4BAB-440C-8325-9B972FFF9EEC}" sibTransId="{2BB656C6-5A39-4F63-AD1D-BCB230798EBF}"/>
    <dgm:cxn modelId="{A2D0D9C1-0E38-48B0-AF8F-0E5AA2EBC751}" srcId="{695730EE-BCAD-4326-8F7B-CB8D05290D2E}" destId="{CE7148EC-0A06-45FD-BE59-52E0F501F894}" srcOrd="1" destOrd="0" parTransId="{C9046C6E-D6FC-4948-BC36-3D51057BC7DF}" sibTransId="{FDF5212A-49F0-435F-8F69-A79B340C353B}"/>
    <dgm:cxn modelId="{2E00E6C8-048A-4BC3-82E9-AC069DA7EC1B}" type="presOf" srcId="{CE7148EC-0A06-45FD-BE59-52E0F501F894}" destId="{A2EA729A-04CA-4BF2-A36C-5732ADCBCAA3}" srcOrd="0" destOrd="0" presId="urn:microsoft.com/office/officeart/2005/8/layout/default"/>
    <dgm:cxn modelId="{76306FCC-72B5-4631-B44B-0F4E044F5C68}" type="presOf" srcId="{DCB71ED0-F977-4D74-B4BA-47CCF59A11F4}" destId="{3223A501-1232-4AFF-AB9B-3D908E784570}" srcOrd="0" destOrd="0" presId="urn:microsoft.com/office/officeart/2005/8/layout/default"/>
    <dgm:cxn modelId="{4E2310F2-78F4-4524-B5B5-43F72846A79E}" type="presOf" srcId="{695730EE-BCAD-4326-8F7B-CB8D05290D2E}" destId="{2EB4ABF0-95F4-4012-93D5-90C85F26C5BF}" srcOrd="0" destOrd="0" presId="urn:microsoft.com/office/officeart/2005/8/layout/default"/>
    <dgm:cxn modelId="{5031886F-DF9E-454F-8977-B383FA516988}" type="presParOf" srcId="{2EB4ABF0-95F4-4012-93D5-90C85F26C5BF}" destId="{04705E90-4578-4818-8D04-413BDB5560CC}" srcOrd="0" destOrd="0" presId="urn:microsoft.com/office/officeart/2005/8/layout/default"/>
    <dgm:cxn modelId="{08AA1FE7-5291-4C9F-8300-05C5E713682D}" type="presParOf" srcId="{2EB4ABF0-95F4-4012-93D5-90C85F26C5BF}" destId="{B96980C6-7E5C-4DD2-90FE-26564A0590B9}" srcOrd="1" destOrd="0" presId="urn:microsoft.com/office/officeart/2005/8/layout/default"/>
    <dgm:cxn modelId="{86595ED8-656A-4E59-8683-5E692287617C}" type="presParOf" srcId="{2EB4ABF0-95F4-4012-93D5-90C85F26C5BF}" destId="{A2EA729A-04CA-4BF2-A36C-5732ADCBCAA3}" srcOrd="2" destOrd="0" presId="urn:microsoft.com/office/officeart/2005/8/layout/default"/>
    <dgm:cxn modelId="{A0C41E7C-3B0F-4952-9E41-328EC8BFE0FB}" type="presParOf" srcId="{2EB4ABF0-95F4-4012-93D5-90C85F26C5BF}" destId="{AE42C74A-D214-4360-AC0E-226A9579B6C1}" srcOrd="3" destOrd="0" presId="urn:microsoft.com/office/officeart/2005/8/layout/default"/>
    <dgm:cxn modelId="{34B5550A-7E49-4ABE-B34D-CB9A0ADC45D6}" type="presParOf" srcId="{2EB4ABF0-95F4-4012-93D5-90C85F26C5BF}" destId="{3E422925-B98A-4446-BB1C-9A6529956D3C}" srcOrd="4" destOrd="0" presId="urn:microsoft.com/office/officeart/2005/8/layout/default"/>
    <dgm:cxn modelId="{C4726F23-73B7-4227-8CD5-876FCE6C241A}" type="presParOf" srcId="{2EB4ABF0-95F4-4012-93D5-90C85F26C5BF}" destId="{43F31161-C3D8-407A-B31A-D87D1C073982}" srcOrd="5" destOrd="0" presId="urn:microsoft.com/office/officeart/2005/8/layout/default"/>
    <dgm:cxn modelId="{6C710BEF-13A8-41AA-8DC1-8CB6125CA5E6}" type="presParOf" srcId="{2EB4ABF0-95F4-4012-93D5-90C85F26C5BF}" destId="{CF5FF2EA-3142-4788-9673-BC595A5801B2}" srcOrd="6" destOrd="0" presId="urn:microsoft.com/office/officeart/2005/8/layout/default"/>
    <dgm:cxn modelId="{CB1BFBBD-5BEE-4415-A550-7E0C66F0F994}" type="presParOf" srcId="{2EB4ABF0-95F4-4012-93D5-90C85F26C5BF}" destId="{384D8096-5D03-4178-9600-5093A03BCB66}" srcOrd="7" destOrd="0" presId="urn:microsoft.com/office/officeart/2005/8/layout/default"/>
    <dgm:cxn modelId="{1F6656F7-B94E-4313-9863-90E663117DF5}" type="presParOf" srcId="{2EB4ABF0-95F4-4012-93D5-90C85F26C5BF}" destId="{3223A501-1232-4AFF-AB9B-3D908E784570}"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90D89B-8652-42C4-9E0F-496D792AAB1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C8FF122-E892-4672-8051-1AF81809B329}">
      <dgm:prSet custT="1"/>
      <dgm:spPr/>
      <dgm:t>
        <a:bodyPr/>
        <a:lstStyle/>
        <a:p>
          <a:pPr>
            <a:lnSpc>
              <a:spcPct val="100000"/>
            </a:lnSpc>
          </a:pPr>
          <a:r>
            <a:rPr lang="en-US" sz="2000"/>
            <a:t>Bereiking van doelwitte</a:t>
          </a:r>
          <a:endParaRPr lang="en-US" sz="2000" dirty="0"/>
        </a:p>
      </dgm:t>
    </dgm:pt>
    <dgm:pt modelId="{7F638269-A297-4A26-9BA0-7DD9BC411ADE}" type="parTrans" cxnId="{DF67D96B-2A1E-4378-8A20-B214643E1B2F}">
      <dgm:prSet/>
      <dgm:spPr/>
      <dgm:t>
        <a:bodyPr/>
        <a:lstStyle/>
        <a:p>
          <a:endParaRPr lang="en-US" sz="2400"/>
        </a:p>
      </dgm:t>
    </dgm:pt>
    <dgm:pt modelId="{171AD28A-9FAC-414B-A4D5-79606653305F}" type="sibTrans" cxnId="{DF67D96B-2A1E-4378-8A20-B214643E1B2F}">
      <dgm:prSet/>
      <dgm:spPr/>
      <dgm:t>
        <a:bodyPr/>
        <a:lstStyle/>
        <a:p>
          <a:endParaRPr lang="en-US" sz="2400"/>
        </a:p>
      </dgm:t>
    </dgm:pt>
    <dgm:pt modelId="{7F10343A-958F-4B94-BE84-B5C675CD143E}">
      <dgm:prSet custT="1"/>
      <dgm:spPr/>
      <dgm:t>
        <a:bodyPr/>
        <a:lstStyle/>
        <a:p>
          <a:pPr>
            <a:lnSpc>
              <a:spcPct val="100000"/>
            </a:lnSpc>
          </a:pPr>
          <a:r>
            <a:rPr lang="en-US" sz="2000" dirty="0"/>
            <a:t>Monitor </a:t>
          </a:r>
          <a:r>
            <a:rPr lang="en-US" sz="2000" dirty="0" err="1"/>
            <a:t>vordering</a:t>
          </a:r>
          <a:r>
            <a:rPr lang="en-US" sz="2000" dirty="0"/>
            <a:t> </a:t>
          </a:r>
          <a:r>
            <a:rPr lang="en-US" sz="2000" dirty="0" err="1"/>
            <a:t>en</a:t>
          </a:r>
          <a:r>
            <a:rPr lang="en-US" sz="2000" dirty="0"/>
            <a:t> </a:t>
          </a:r>
          <a:r>
            <a:rPr lang="en-US" sz="2000" dirty="0" err="1"/>
            <a:t>groei</a:t>
          </a:r>
          <a:endParaRPr lang="en-US" sz="2000" dirty="0"/>
        </a:p>
      </dgm:t>
    </dgm:pt>
    <dgm:pt modelId="{D213E54B-4939-4DB1-BC8D-C499C6126CD0}" type="parTrans" cxnId="{266AFC58-D25F-4CAC-A5F6-B07213A82F8D}">
      <dgm:prSet/>
      <dgm:spPr/>
      <dgm:t>
        <a:bodyPr/>
        <a:lstStyle/>
        <a:p>
          <a:endParaRPr lang="af-ZA" sz="2400"/>
        </a:p>
      </dgm:t>
    </dgm:pt>
    <dgm:pt modelId="{37B69705-01DA-4FF9-AC8A-193697EAA053}" type="sibTrans" cxnId="{266AFC58-D25F-4CAC-A5F6-B07213A82F8D}">
      <dgm:prSet/>
      <dgm:spPr/>
      <dgm:t>
        <a:bodyPr/>
        <a:lstStyle/>
        <a:p>
          <a:endParaRPr lang="af-ZA" sz="2400"/>
        </a:p>
      </dgm:t>
    </dgm:pt>
    <dgm:pt modelId="{BF056C5D-24D1-4139-9341-2527BF4393AA}">
      <dgm:prSet custT="1"/>
      <dgm:spPr/>
      <dgm:t>
        <a:bodyPr/>
        <a:lstStyle/>
        <a:p>
          <a:pPr>
            <a:lnSpc>
              <a:spcPct val="100000"/>
            </a:lnSpc>
          </a:pPr>
          <a:r>
            <a:rPr lang="en-US" sz="2000" dirty="0"/>
            <a:t>Bou </a:t>
          </a:r>
          <a:r>
            <a:rPr lang="en-US" sz="2000" dirty="0" err="1"/>
            <a:t>selfvertroue</a:t>
          </a:r>
          <a:endParaRPr lang="en-US" sz="2000" dirty="0"/>
        </a:p>
      </dgm:t>
    </dgm:pt>
    <dgm:pt modelId="{4E631162-4141-42BD-8BC8-783977C35A83}" type="parTrans" cxnId="{1CFF23EF-B05F-4EC9-B05A-AD4510511201}">
      <dgm:prSet/>
      <dgm:spPr/>
      <dgm:t>
        <a:bodyPr/>
        <a:lstStyle/>
        <a:p>
          <a:endParaRPr lang="af-ZA" sz="2400"/>
        </a:p>
      </dgm:t>
    </dgm:pt>
    <dgm:pt modelId="{3BDBC7F1-FDF3-4C28-A99F-F760CF7F9859}" type="sibTrans" cxnId="{1CFF23EF-B05F-4EC9-B05A-AD4510511201}">
      <dgm:prSet/>
      <dgm:spPr/>
      <dgm:t>
        <a:bodyPr/>
        <a:lstStyle/>
        <a:p>
          <a:endParaRPr lang="af-ZA" sz="2400"/>
        </a:p>
      </dgm:t>
    </dgm:pt>
    <dgm:pt modelId="{8AA567F5-F29B-42BF-BF42-30876C3CFDCF}">
      <dgm:prSet custT="1"/>
      <dgm:spPr/>
      <dgm:t>
        <a:bodyPr/>
        <a:lstStyle/>
        <a:p>
          <a:pPr>
            <a:lnSpc>
              <a:spcPct val="100000"/>
            </a:lnSpc>
          </a:pPr>
          <a:r>
            <a:rPr lang="en-US" sz="2000" dirty="0" err="1"/>
            <a:t>Verbeter</a:t>
          </a:r>
          <a:r>
            <a:rPr lang="en-US" sz="2000" dirty="0"/>
            <a:t> </a:t>
          </a:r>
          <a:r>
            <a:rPr lang="en-US" sz="2000" dirty="0" err="1"/>
            <a:t>skryf</a:t>
          </a:r>
          <a:r>
            <a:rPr lang="en-US" sz="2000" dirty="0"/>
            <a:t>- </a:t>
          </a:r>
          <a:r>
            <a:rPr lang="en-US" sz="2000" dirty="0" err="1"/>
            <a:t>en</a:t>
          </a:r>
          <a:r>
            <a:rPr lang="en-US" sz="2000" dirty="0"/>
            <a:t> </a:t>
          </a:r>
          <a:r>
            <a:rPr lang="en-US" sz="2000" dirty="0" err="1"/>
            <a:t>kommunikasievaardighede</a:t>
          </a:r>
          <a:endParaRPr lang="en-US" sz="2000" dirty="0"/>
        </a:p>
      </dgm:t>
    </dgm:pt>
    <dgm:pt modelId="{F2E00FA8-B611-4CA1-A793-969FF381BAC8}" type="parTrans" cxnId="{A89016D9-C58C-40E0-8A15-CE7BE67704CE}">
      <dgm:prSet/>
      <dgm:spPr/>
      <dgm:t>
        <a:bodyPr/>
        <a:lstStyle/>
        <a:p>
          <a:endParaRPr lang="af-ZA" sz="2400"/>
        </a:p>
      </dgm:t>
    </dgm:pt>
    <dgm:pt modelId="{8FDF464E-3D13-4C12-84CD-6410B5500355}" type="sibTrans" cxnId="{A89016D9-C58C-40E0-8A15-CE7BE67704CE}">
      <dgm:prSet/>
      <dgm:spPr/>
      <dgm:t>
        <a:bodyPr/>
        <a:lstStyle/>
        <a:p>
          <a:endParaRPr lang="af-ZA" sz="2400"/>
        </a:p>
      </dgm:t>
    </dgm:pt>
    <dgm:pt modelId="{E1530E78-680B-43D2-B550-05152EF407CB}">
      <dgm:prSet custT="1"/>
      <dgm:spPr/>
      <dgm:t>
        <a:bodyPr/>
        <a:lstStyle/>
        <a:p>
          <a:pPr>
            <a:lnSpc>
              <a:spcPct val="100000"/>
            </a:lnSpc>
          </a:pPr>
          <a:r>
            <a:rPr lang="nl-NL" sz="2000" dirty="0"/>
            <a:t>Verminder stres en angs</a:t>
          </a:r>
          <a:endParaRPr lang="en-US" sz="2000" dirty="0"/>
        </a:p>
      </dgm:t>
    </dgm:pt>
    <dgm:pt modelId="{347AEE0C-2DB3-43AC-90B7-296147E8F924}" type="parTrans" cxnId="{5540C6AC-CAAC-4A54-BCE0-4A81D07C4F12}">
      <dgm:prSet/>
      <dgm:spPr/>
      <dgm:t>
        <a:bodyPr/>
        <a:lstStyle/>
        <a:p>
          <a:endParaRPr lang="af-ZA" sz="2400"/>
        </a:p>
      </dgm:t>
    </dgm:pt>
    <dgm:pt modelId="{5DB81F31-D423-491B-9F2C-BEFBF0110993}" type="sibTrans" cxnId="{5540C6AC-CAAC-4A54-BCE0-4A81D07C4F12}">
      <dgm:prSet/>
      <dgm:spPr/>
      <dgm:t>
        <a:bodyPr/>
        <a:lstStyle/>
        <a:p>
          <a:endParaRPr lang="af-ZA" sz="2400"/>
        </a:p>
      </dgm:t>
    </dgm:pt>
    <dgm:pt modelId="{74B0C05D-04C3-4FBE-BFE8-0CE34CCE94EB}">
      <dgm:prSet custT="1"/>
      <dgm:spPr/>
      <dgm:t>
        <a:bodyPr/>
        <a:lstStyle/>
        <a:p>
          <a:pPr>
            <a:lnSpc>
              <a:spcPct val="100000"/>
            </a:lnSpc>
          </a:pPr>
          <a:r>
            <a:rPr lang="en-US" sz="2000" dirty="0"/>
            <a:t>Bron van </a:t>
          </a:r>
          <a:r>
            <a:rPr lang="en-US" sz="2000" dirty="0" err="1"/>
            <a:t>inspirasie</a:t>
          </a:r>
          <a:endParaRPr lang="en-US" sz="2000" dirty="0"/>
        </a:p>
      </dgm:t>
    </dgm:pt>
    <dgm:pt modelId="{54361974-5EBE-42E2-B82C-14C1647EA9BB}" type="parTrans" cxnId="{A0153436-43CC-4DA3-AF20-BAF0FD30F6A7}">
      <dgm:prSet/>
      <dgm:spPr/>
      <dgm:t>
        <a:bodyPr/>
        <a:lstStyle/>
        <a:p>
          <a:endParaRPr lang="af-ZA" sz="2400"/>
        </a:p>
      </dgm:t>
    </dgm:pt>
    <dgm:pt modelId="{52C4D079-9EA2-4BA2-AA6A-B6D89005BE95}" type="sibTrans" cxnId="{A0153436-43CC-4DA3-AF20-BAF0FD30F6A7}">
      <dgm:prSet/>
      <dgm:spPr/>
      <dgm:t>
        <a:bodyPr/>
        <a:lstStyle/>
        <a:p>
          <a:endParaRPr lang="af-ZA" sz="2400"/>
        </a:p>
      </dgm:t>
    </dgm:pt>
    <dgm:pt modelId="{86906235-0A26-411D-91EA-DC370A2A54E9}">
      <dgm:prSet custT="1"/>
      <dgm:spPr/>
      <dgm:t>
        <a:bodyPr/>
        <a:lstStyle/>
        <a:p>
          <a:pPr>
            <a:lnSpc>
              <a:spcPct val="100000"/>
            </a:lnSpc>
          </a:pPr>
          <a:r>
            <a:rPr lang="en-US" sz="2000" err="1"/>
            <a:t>Versterk</a:t>
          </a:r>
          <a:r>
            <a:rPr lang="en-US" sz="2000"/>
            <a:t> geheue</a:t>
          </a:r>
          <a:endParaRPr lang="en-US" sz="2000" dirty="0"/>
        </a:p>
      </dgm:t>
    </dgm:pt>
    <dgm:pt modelId="{C9EC9478-A527-499E-8FAD-2E3283FFBE18}" type="parTrans" cxnId="{7426A3C2-AE25-4E80-BBE6-399AB25A6B7C}">
      <dgm:prSet/>
      <dgm:spPr/>
      <dgm:t>
        <a:bodyPr/>
        <a:lstStyle/>
        <a:p>
          <a:endParaRPr lang="af-ZA" sz="2400"/>
        </a:p>
      </dgm:t>
    </dgm:pt>
    <dgm:pt modelId="{450F5ED6-72D7-453F-AC29-633DF90F9F3B}" type="sibTrans" cxnId="{7426A3C2-AE25-4E80-BBE6-399AB25A6B7C}">
      <dgm:prSet/>
      <dgm:spPr/>
      <dgm:t>
        <a:bodyPr/>
        <a:lstStyle/>
        <a:p>
          <a:endParaRPr lang="af-ZA" sz="2400"/>
        </a:p>
      </dgm:t>
    </dgm:pt>
    <dgm:pt modelId="{B984D6B3-8196-49A4-9E67-0D0A92612C3E}" type="pres">
      <dgm:prSet presAssocID="{5390D89B-8652-42C4-9E0F-496D792AAB1C}" presName="root" presStyleCnt="0">
        <dgm:presLayoutVars>
          <dgm:dir/>
          <dgm:resizeHandles val="exact"/>
        </dgm:presLayoutVars>
      </dgm:prSet>
      <dgm:spPr/>
    </dgm:pt>
    <dgm:pt modelId="{CBAA65EB-C8FA-4C38-8AB8-EA70D522D2B2}" type="pres">
      <dgm:prSet presAssocID="{BC8FF122-E892-4672-8051-1AF81809B329}" presName="compNode" presStyleCnt="0"/>
      <dgm:spPr/>
    </dgm:pt>
    <dgm:pt modelId="{9E2C7DE7-87B9-4D1C-AC79-1C17D8C4A38F}" type="pres">
      <dgm:prSet presAssocID="{BC8FF122-E892-4672-8051-1AF81809B329}" presName="bgRect" presStyleLbl="bgShp" presStyleIdx="0" presStyleCnt="7"/>
      <dgm:spPr/>
    </dgm:pt>
    <dgm:pt modelId="{EFBB501F-B6F7-43BB-BA99-7D34422A2D68}" type="pres">
      <dgm:prSet presAssocID="{BC8FF122-E892-4672-8051-1AF81809B329}"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29149229-EA73-4DC3-8A4E-52AC8F553768}" type="pres">
      <dgm:prSet presAssocID="{BC8FF122-E892-4672-8051-1AF81809B329}" presName="spaceRect" presStyleCnt="0"/>
      <dgm:spPr/>
    </dgm:pt>
    <dgm:pt modelId="{7697D596-14E5-4735-948E-86B62E9C6842}" type="pres">
      <dgm:prSet presAssocID="{BC8FF122-E892-4672-8051-1AF81809B329}" presName="parTx" presStyleLbl="revTx" presStyleIdx="0" presStyleCnt="7">
        <dgm:presLayoutVars>
          <dgm:chMax val="0"/>
          <dgm:chPref val="0"/>
        </dgm:presLayoutVars>
      </dgm:prSet>
      <dgm:spPr/>
    </dgm:pt>
    <dgm:pt modelId="{34451F67-B50C-462D-B425-969E0D8D2B39}" type="pres">
      <dgm:prSet presAssocID="{171AD28A-9FAC-414B-A4D5-79606653305F}" presName="sibTrans" presStyleCnt="0"/>
      <dgm:spPr/>
    </dgm:pt>
    <dgm:pt modelId="{FC3183EE-0BFC-4FF7-8FDC-BA86F67F5519}" type="pres">
      <dgm:prSet presAssocID="{7F10343A-958F-4B94-BE84-B5C675CD143E}" presName="compNode" presStyleCnt="0"/>
      <dgm:spPr/>
    </dgm:pt>
    <dgm:pt modelId="{C05B4A03-7E5A-4281-ACF9-D9B855B92625}" type="pres">
      <dgm:prSet presAssocID="{7F10343A-958F-4B94-BE84-B5C675CD143E}" presName="bgRect" presStyleLbl="bgShp" presStyleIdx="1" presStyleCnt="7"/>
      <dgm:spPr/>
    </dgm:pt>
    <dgm:pt modelId="{C836D8EA-EB63-46D9-A670-CC263B344BEE}" type="pres">
      <dgm:prSet presAssocID="{7F10343A-958F-4B94-BE84-B5C675CD143E}"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pward trend"/>
        </a:ext>
      </dgm:extLst>
    </dgm:pt>
    <dgm:pt modelId="{A25536F9-3EC1-4FF7-9F35-ABDC958669B0}" type="pres">
      <dgm:prSet presAssocID="{7F10343A-958F-4B94-BE84-B5C675CD143E}" presName="spaceRect" presStyleCnt="0"/>
      <dgm:spPr/>
    </dgm:pt>
    <dgm:pt modelId="{785009FB-86EA-479B-8549-C1651217BB5F}" type="pres">
      <dgm:prSet presAssocID="{7F10343A-958F-4B94-BE84-B5C675CD143E}" presName="parTx" presStyleLbl="revTx" presStyleIdx="1" presStyleCnt="7">
        <dgm:presLayoutVars>
          <dgm:chMax val="0"/>
          <dgm:chPref val="0"/>
        </dgm:presLayoutVars>
      </dgm:prSet>
      <dgm:spPr/>
    </dgm:pt>
    <dgm:pt modelId="{B3A42A0B-D19C-4D5D-A0C3-D8F17625FD2E}" type="pres">
      <dgm:prSet presAssocID="{37B69705-01DA-4FF9-AC8A-193697EAA053}" presName="sibTrans" presStyleCnt="0"/>
      <dgm:spPr/>
    </dgm:pt>
    <dgm:pt modelId="{251EAF37-8316-49E6-AE65-0019923008B0}" type="pres">
      <dgm:prSet presAssocID="{BF056C5D-24D1-4139-9341-2527BF4393AA}" presName="compNode" presStyleCnt="0"/>
      <dgm:spPr/>
    </dgm:pt>
    <dgm:pt modelId="{A22F056F-3274-4E4A-A3FF-9439FAA08C61}" type="pres">
      <dgm:prSet presAssocID="{BF056C5D-24D1-4139-9341-2527BF4393AA}" presName="bgRect" presStyleLbl="bgShp" presStyleIdx="2" presStyleCnt="7"/>
      <dgm:spPr/>
    </dgm:pt>
    <dgm:pt modelId="{5C2A84BD-71A2-4655-AEDD-2C1F79C7591E}" type="pres">
      <dgm:prSet presAssocID="{BF056C5D-24D1-4139-9341-2527BF4393AA}"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ye"/>
        </a:ext>
      </dgm:extLst>
    </dgm:pt>
    <dgm:pt modelId="{3A153DF6-01BF-4DF4-9C19-5BCFFC60B57E}" type="pres">
      <dgm:prSet presAssocID="{BF056C5D-24D1-4139-9341-2527BF4393AA}" presName="spaceRect" presStyleCnt="0"/>
      <dgm:spPr/>
    </dgm:pt>
    <dgm:pt modelId="{21A2D186-6A40-4B44-8DE3-F780BDD87FF4}" type="pres">
      <dgm:prSet presAssocID="{BF056C5D-24D1-4139-9341-2527BF4393AA}" presName="parTx" presStyleLbl="revTx" presStyleIdx="2" presStyleCnt="7">
        <dgm:presLayoutVars>
          <dgm:chMax val="0"/>
          <dgm:chPref val="0"/>
        </dgm:presLayoutVars>
      </dgm:prSet>
      <dgm:spPr/>
    </dgm:pt>
    <dgm:pt modelId="{85CAE402-1381-4E59-804C-B19ECE86CAA5}" type="pres">
      <dgm:prSet presAssocID="{3BDBC7F1-FDF3-4C28-A99F-F760CF7F9859}" presName="sibTrans" presStyleCnt="0"/>
      <dgm:spPr/>
    </dgm:pt>
    <dgm:pt modelId="{E5847FFA-0654-4D77-A8F6-2C3B8DF0779A}" type="pres">
      <dgm:prSet presAssocID="{8AA567F5-F29B-42BF-BF42-30876C3CFDCF}" presName="compNode" presStyleCnt="0"/>
      <dgm:spPr/>
    </dgm:pt>
    <dgm:pt modelId="{6EFF433F-2A04-4310-9BE0-EF24E96C068B}" type="pres">
      <dgm:prSet presAssocID="{8AA567F5-F29B-42BF-BF42-30876C3CFDCF}" presName="bgRect" presStyleLbl="bgShp" presStyleIdx="3" presStyleCnt="7"/>
      <dgm:spPr/>
    </dgm:pt>
    <dgm:pt modelId="{3D4F86D6-FFEA-413B-B24E-C06A4C92E27A}" type="pres">
      <dgm:prSet presAssocID="{8AA567F5-F29B-42BF-BF42-30876C3CFDCF}"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encil"/>
        </a:ext>
      </dgm:extLst>
    </dgm:pt>
    <dgm:pt modelId="{7FF8DAEE-FA9A-4B6B-90D0-C3AAFA78E71D}" type="pres">
      <dgm:prSet presAssocID="{8AA567F5-F29B-42BF-BF42-30876C3CFDCF}" presName="spaceRect" presStyleCnt="0"/>
      <dgm:spPr/>
    </dgm:pt>
    <dgm:pt modelId="{B0045002-3ECD-48D3-8D1C-C3A3D4A53D3C}" type="pres">
      <dgm:prSet presAssocID="{8AA567F5-F29B-42BF-BF42-30876C3CFDCF}" presName="parTx" presStyleLbl="revTx" presStyleIdx="3" presStyleCnt="7">
        <dgm:presLayoutVars>
          <dgm:chMax val="0"/>
          <dgm:chPref val="0"/>
        </dgm:presLayoutVars>
      </dgm:prSet>
      <dgm:spPr/>
    </dgm:pt>
    <dgm:pt modelId="{D21B90E3-D34C-4662-B5E2-348E44BC6205}" type="pres">
      <dgm:prSet presAssocID="{8FDF464E-3D13-4C12-84CD-6410B5500355}" presName="sibTrans" presStyleCnt="0"/>
      <dgm:spPr/>
    </dgm:pt>
    <dgm:pt modelId="{F73AC558-3B6F-4C73-821F-9865F20CB803}" type="pres">
      <dgm:prSet presAssocID="{E1530E78-680B-43D2-B550-05152EF407CB}" presName="compNode" presStyleCnt="0"/>
      <dgm:spPr/>
    </dgm:pt>
    <dgm:pt modelId="{471E1AED-03FA-4F4F-BAA5-2F5DEC44D545}" type="pres">
      <dgm:prSet presAssocID="{E1530E78-680B-43D2-B550-05152EF407CB}" presName="bgRect" presStyleLbl="bgShp" presStyleIdx="4" presStyleCnt="7"/>
      <dgm:spPr/>
    </dgm:pt>
    <dgm:pt modelId="{78CBCE42-95CC-4C4F-B00A-6EA160C109EC}" type="pres">
      <dgm:prSet presAssocID="{E1530E78-680B-43D2-B550-05152EF407CB}"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Brain in head"/>
        </a:ext>
      </dgm:extLst>
    </dgm:pt>
    <dgm:pt modelId="{F91CDA7F-A021-41AC-BFE3-3C18C6E5B896}" type="pres">
      <dgm:prSet presAssocID="{E1530E78-680B-43D2-B550-05152EF407CB}" presName="spaceRect" presStyleCnt="0"/>
      <dgm:spPr/>
    </dgm:pt>
    <dgm:pt modelId="{7F741F7F-13A7-4B9C-B68C-7BC0136EAE86}" type="pres">
      <dgm:prSet presAssocID="{E1530E78-680B-43D2-B550-05152EF407CB}" presName="parTx" presStyleLbl="revTx" presStyleIdx="4" presStyleCnt="7">
        <dgm:presLayoutVars>
          <dgm:chMax val="0"/>
          <dgm:chPref val="0"/>
        </dgm:presLayoutVars>
      </dgm:prSet>
      <dgm:spPr/>
    </dgm:pt>
    <dgm:pt modelId="{65536566-EE1E-4E5F-A420-CC7C4C3BCEA7}" type="pres">
      <dgm:prSet presAssocID="{5DB81F31-D423-491B-9F2C-BEFBF0110993}" presName="sibTrans" presStyleCnt="0"/>
      <dgm:spPr/>
    </dgm:pt>
    <dgm:pt modelId="{6447D2F7-0326-4FEB-B4E0-C3E97F7A647D}" type="pres">
      <dgm:prSet presAssocID="{74B0C05D-04C3-4FBE-BFE8-0CE34CCE94EB}" presName="compNode" presStyleCnt="0"/>
      <dgm:spPr/>
    </dgm:pt>
    <dgm:pt modelId="{1AD483B9-62B9-4688-99F3-4F457C10A0DA}" type="pres">
      <dgm:prSet presAssocID="{74B0C05D-04C3-4FBE-BFE8-0CE34CCE94EB}" presName="bgRect" presStyleLbl="bgShp" presStyleIdx="5" presStyleCnt="7"/>
      <dgm:spPr/>
    </dgm:pt>
    <dgm:pt modelId="{B4632B12-126E-4F10-8C70-102D0D54C72A}" type="pres">
      <dgm:prSet presAssocID="{74B0C05D-04C3-4FBE-BFE8-0CE34CCE94EB}"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Lightbulb"/>
        </a:ext>
      </dgm:extLst>
    </dgm:pt>
    <dgm:pt modelId="{BA25EDD6-9DBC-4D4D-9B50-253F216D9064}" type="pres">
      <dgm:prSet presAssocID="{74B0C05D-04C3-4FBE-BFE8-0CE34CCE94EB}" presName="spaceRect" presStyleCnt="0"/>
      <dgm:spPr/>
    </dgm:pt>
    <dgm:pt modelId="{73C462AB-B04F-43EE-B4D4-CB52AAFD2BF8}" type="pres">
      <dgm:prSet presAssocID="{74B0C05D-04C3-4FBE-BFE8-0CE34CCE94EB}" presName="parTx" presStyleLbl="revTx" presStyleIdx="5" presStyleCnt="7">
        <dgm:presLayoutVars>
          <dgm:chMax val="0"/>
          <dgm:chPref val="0"/>
        </dgm:presLayoutVars>
      </dgm:prSet>
      <dgm:spPr/>
    </dgm:pt>
    <dgm:pt modelId="{694F286B-E694-4297-97A7-B7FC76398861}" type="pres">
      <dgm:prSet presAssocID="{52C4D079-9EA2-4BA2-AA6A-B6D89005BE95}" presName="sibTrans" presStyleCnt="0"/>
      <dgm:spPr/>
    </dgm:pt>
    <dgm:pt modelId="{49ADCDF9-8957-44CC-8D8E-7989F803F7C9}" type="pres">
      <dgm:prSet presAssocID="{86906235-0A26-411D-91EA-DC370A2A54E9}" presName="compNode" presStyleCnt="0"/>
      <dgm:spPr/>
    </dgm:pt>
    <dgm:pt modelId="{5967A15A-A65D-48C0-B0F7-B0D74B06F608}" type="pres">
      <dgm:prSet presAssocID="{86906235-0A26-411D-91EA-DC370A2A54E9}" presName="bgRect" presStyleLbl="bgShp" presStyleIdx="6" presStyleCnt="7"/>
      <dgm:spPr/>
    </dgm:pt>
    <dgm:pt modelId="{0F9E5726-6DDD-4813-B9D3-C241EF129CA0}" type="pres">
      <dgm:prSet presAssocID="{86906235-0A26-411D-91EA-DC370A2A54E9}"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Brain"/>
        </a:ext>
      </dgm:extLst>
    </dgm:pt>
    <dgm:pt modelId="{7878BD9A-00A0-42D2-8CC8-6D432B7B741D}" type="pres">
      <dgm:prSet presAssocID="{86906235-0A26-411D-91EA-DC370A2A54E9}" presName="spaceRect" presStyleCnt="0"/>
      <dgm:spPr/>
    </dgm:pt>
    <dgm:pt modelId="{A088847C-EC1D-4797-A49A-439773BCEF72}" type="pres">
      <dgm:prSet presAssocID="{86906235-0A26-411D-91EA-DC370A2A54E9}" presName="parTx" presStyleLbl="revTx" presStyleIdx="6" presStyleCnt="7">
        <dgm:presLayoutVars>
          <dgm:chMax val="0"/>
          <dgm:chPref val="0"/>
        </dgm:presLayoutVars>
      </dgm:prSet>
      <dgm:spPr/>
    </dgm:pt>
  </dgm:ptLst>
  <dgm:cxnLst>
    <dgm:cxn modelId="{3BBB2A07-0EDF-4EE6-9DE3-3EA359365F22}" type="presOf" srcId="{7F10343A-958F-4B94-BE84-B5C675CD143E}" destId="{785009FB-86EA-479B-8549-C1651217BB5F}" srcOrd="0" destOrd="0" presId="urn:microsoft.com/office/officeart/2018/2/layout/IconVerticalSolidList"/>
    <dgm:cxn modelId="{8457B81F-9A37-45FC-B100-69BA1544E948}" type="presOf" srcId="{74B0C05D-04C3-4FBE-BFE8-0CE34CCE94EB}" destId="{73C462AB-B04F-43EE-B4D4-CB52AAFD2BF8}" srcOrd="0" destOrd="0" presId="urn:microsoft.com/office/officeart/2018/2/layout/IconVerticalSolidList"/>
    <dgm:cxn modelId="{A0153436-43CC-4DA3-AF20-BAF0FD30F6A7}" srcId="{5390D89B-8652-42C4-9E0F-496D792AAB1C}" destId="{74B0C05D-04C3-4FBE-BFE8-0CE34CCE94EB}" srcOrd="5" destOrd="0" parTransId="{54361974-5EBE-42E2-B82C-14C1647EA9BB}" sibTransId="{52C4D079-9EA2-4BA2-AA6A-B6D89005BE95}"/>
    <dgm:cxn modelId="{8B85615D-C38A-4F7F-B55A-AB0387184D8B}" type="presOf" srcId="{8AA567F5-F29B-42BF-BF42-30876C3CFDCF}" destId="{B0045002-3ECD-48D3-8D1C-C3A3D4A53D3C}" srcOrd="0" destOrd="0" presId="urn:microsoft.com/office/officeart/2018/2/layout/IconVerticalSolidList"/>
    <dgm:cxn modelId="{EEA82C47-CAA2-4261-8AF4-ADAD4A198888}" type="presOf" srcId="{86906235-0A26-411D-91EA-DC370A2A54E9}" destId="{A088847C-EC1D-4797-A49A-439773BCEF72}" srcOrd="0" destOrd="0" presId="urn:microsoft.com/office/officeart/2018/2/layout/IconVerticalSolidList"/>
    <dgm:cxn modelId="{DF67D96B-2A1E-4378-8A20-B214643E1B2F}" srcId="{5390D89B-8652-42C4-9E0F-496D792AAB1C}" destId="{BC8FF122-E892-4672-8051-1AF81809B329}" srcOrd="0" destOrd="0" parTransId="{7F638269-A297-4A26-9BA0-7DD9BC411ADE}" sibTransId="{171AD28A-9FAC-414B-A4D5-79606653305F}"/>
    <dgm:cxn modelId="{1BEEA86C-A98F-4381-BA49-3AC2DC25F613}" type="presOf" srcId="{BC8FF122-E892-4672-8051-1AF81809B329}" destId="{7697D596-14E5-4735-948E-86B62E9C6842}" srcOrd="0" destOrd="0" presId="urn:microsoft.com/office/officeart/2018/2/layout/IconVerticalSolidList"/>
    <dgm:cxn modelId="{6B15526E-6DD2-45A8-BB73-5D2ED5A1A35B}" type="presOf" srcId="{E1530E78-680B-43D2-B550-05152EF407CB}" destId="{7F741F7F-13A7-4B9C-B68C-7BC0136EAE86}" srcOrd="0" destOrd="0" presId="urn:microsoft.com/office/officeart/2018/2/layout/IconVerticalSolidList"/>
    <dgm:cxn modelId="{266AFC58-D25F-4CAC-A5F6-B07213A82F8D}" srcId="{5390D89B-8652-42C4-9E0F-496D792AAB1C}" destId="{7F10343A-958F-4B94-BE84-B5C675CD143E}" srcOrd="1" destOrd="0" parTransId="{D213E54B-4939-4DB1-BC8D-C499C6126CD0}" sibTransId="{37B69705-01DA-4FF9-AC8A-193697EAA053}"/>
    <dgm:cxn modelId="{5540C6AC-CAAC-4A54-BCE0-4A81D07C4F12}" srcId="{5390D89B-8652-42C4-9E0F-496D792AAB1C}" destId="{E1530E78-680B-43D2-B550-05152EF407CB}" srcOrd="4" destOrd="0" parTransId="{347AEE0C-2DB3-43AC-90B7-296147E8F924}" sibTransId="{5DB81F31-D423-491B-9F2C-BEFBF0110993}"/>
    <dgm:cxn modelId="{7426A3C2-AE25-4E80-BBE6-399AB25A6B7C}" srcId="{5390D89B-8652-42C4-9E0F-496D792AAB1C}" destId="{86906235-0A26-411D-91EA-DC370A2A54E9}" srcOrd="6" destOrd="0" parTransId="{C9EC9478-A527-499E-8FAD-2E3283FFBE18}" sibTransId="{450F5ED6-72D7-453F-AC29-633DF90F9F3B}"/>
    <dgm:cxn modelId="{A89016D9-C58C-40E0-8A15-CE7BE67704CE}" srcId="{5390D89B-8652-42C4-9E0F-496D792AAB1C}" destId="{8AA567F5-F29B-42BF-BF42-30876C3CFDCF}" srcOrd="3" destOrd="0" parTransId="{F2E00FA8-B611-4CA1-A793-969FF381BAC8}" sibTransId="{8FDF464E-3D13-4C12-84CD-6410B5500355}"/>
    <dgm:cxn modelId="{5FF42AE7-E11E-4B16-8B50-FEC9600A3899}" type="presOf" srcId="{5390D89B-8652-42C4-9E0F-496D792AAB1C}" destId="{B984D6B3-8196-49A4-9E67-0D0A92612C3E}" srcOrd="0" destOrd="0" presId="urn:microsoft.com/office/officeart/2018/2/layout/IconVerticalSolidList"/>
    <dgm:cxn modelId="{4DC99DEB-196C-4C5E-B082-2AFF0814D728}" type="presOf" srcId="{BF056C5D-24D1-4139-9341-2527BF4393AA}" destId="{21A2D186-6A40-4B44-8DE3-F780BDD87FF4}" srcOrd="0" destOrd="0" presId="urn:microsoft.com/office/officeart/2018/2/layout/IconVerticalSolidList"/>
    <dgm:cxn modelId="{1CFF23EF-B05F-4EC9-B05A-AD4510511201}" srcId="{5390D89B-8652-42C4-9E0F-496D792AAB1C}" destId="{BF056C5D-24D1-4139-9341-2527BF4393AA}" srcOrd="2" destOrd="0" parTransId="{4E631162-4141-42BD-8BC8-783977C35A83}" sibTransId="{3BDBC7F1-FDF3-4C28-A99F-F760CF7F9859}"/>
    <dgm:cxn modelId="{32D850E9-5F72-43A5-B932-6C523807D0A3}" type="presParOf" srcId="{B984D6B3-8196-49A4-9E67-0D0A92612C3E}" destId="{CBAA65EB-C8FA-4C38-8AB8-EA70D522D2B2}" srcOrd="0" destOrd="0" presId="urn:microsoft.com/office/officeart/2018/2/layout/IconVerticalSolidList"/>
    <dgm:cxn modelId="{7ABCE569-382B-4AFE-B16C-DA0F6BD29452}" type="presParOf" srcId="{CBAA65EB-C8FA-4C38-8AB8-EA70D522D2B2}" destId="{9E2C7DE7-87B9-4D1C-AC79-1C17D8C4A38F}" srcOrd="0" destOrd="0" presId="urn:microsoft.com/office/officeart/2018/2/layout/IconVerticalSolidList"/>
    <dgm:cxn modelId="{3BF13C85-552B-4535-8920-F35A6071B1E5}" type="presParOf" srcId="{CBAA65EB-C8FA-4C38-8AB8-EA70D522D2B2}" destId="{EFBB501F-B6F7-43BB-BA99-7D34422A2D68}" srcOrd="1" destOrd="0" presId="urn:microsoft.com/office/officeart/2018/2/layout/IconVerticalSolidList"/>
    <dgm:cxn modelId="{0510ADAB-E380-4B63-A18E-89A31742D731}" type="presParOf" srcId="{CBAA65EB-C8FA-4C38-8AB8-EA70D522D2B2}" destId="{29149229-EA73-4DC3-8A4E-52AC8F553768}" srcOrd="2" destOrd="0" presId="urn:microsoft.com/office/officeart/2018/2/layout/IconVerticalSolidList"/>
    <dgm:cxn modelId="{2553DDEE-A4C9-48EB-9763-6CA625F1DEC7}" type="presParOf" srcId="{CBAA65EB-C8FA-4C38-8AB8-EA70D522D2B2}" destId="{7697D596-14E5-4735-948E-86B62E9C6842}" srcOrd="3" destOrd="0" presId="urn:microsoft.com/office/officeart/2018/2/layout/IconVerticalSolidList"/>
    <dgm:cxn modelId="{08918545-7278-4131-94D9-10191446F1E2}" type="presParOf" srcId="{B984D6B3-8196-49A4-9E67-0D0A92612C3E}" destId="{34451F67-B50C-462D-B425-969E0D8D2B39}" srcOrd="1" destOrd="0" presId="urn:microsoft.com/office/officeart/2018/2/layout/IconVerticalSolidList"/>
    <dgm:cxn modelId="{A583A323-1315-4877-9943-9DDB2DE75B4C}" type="presParOf" srcId="{B984D6B3-8196-49A4-9E67-0D0A92612C3E}" destId="{FC3183EE-0BFC-4FF7-8FDC-BA86F67F5519}" srcOrd="2" destOrd="0" presId="urn:microsoft.com/office/officeart/2018/2/layout/IconVerticalSolidList"/>
    <dgm:cxn modelId="{7A7974EE-A2AE-4512-A106-BEBFA881FE34}" type="presParOf" srcId="{FC3183EE-0BFC-4FF7-8FDC-BA86F67F5519}" destId="{C05B4A03-7E5A-4281-ACF9-D9B855B92625}" srcOrd="0" destOrd="0" presId="urn:microsoft.com/office/officeart/2018/2/layout/IconVerticalSolidList"/>
    <dgm:cxn modelId="{B2727BBC-9DCE-419D-BF69-BB96B6C2461C}" type="presParOf" srcId="{FC3183EE-0BFC-4FF7-8FDC-BA86F67F5519}" destId="{C836D8EA-EB63-46D9-A670-CC263B344BEE}" srcOrd="1" destOrd="0" presId="urn:microsoft.com/office/officeart/2018/2/layout/IconVerticalSolidList"/>
    <dgm:cxn modelId="{E0E0D9D0-E6C6-44D0-AC3E-0D858D0AA716}" type="presParOf" srcId="{FC3183EE-0BFC-4FF7-8FDC-BA86F67F5519}" destId="{A25536F9-3EC1-4FF7-9F35-ABDC958669B0}" srcOrd="2" destOrd="0" presId="urn:microsoft.com/office/officeart/2018/2/layout/IconVerticalSolidList"/>
    <dgm:cxn modelId="{D2F5A2F4-E3FF-442A-AC5A-CDE58C56415F}" type="presParOf" srcId="{FC3183EE-0BFC-4FF7-8FDC-BA86F67F5519}" destId="{785009FB-86EA-479B-8549-C1651217BB5F}" srcOrd="3" destOrd="0" presId="urn:microsoft.com/office/officeart/2018/2/layout/IconVerticalSolidList"/>
    <dgm:cxn modelId="{066E724F-5BBE-4C8B-AF4D-78DF16935C3C}" type="presParOf" srcId="{B984D6B3-8196-49A4-9E67-0D0A92612C3E}" destId="{B3A42A0B-D19C-4D5D-A0C3-D8F17625FD2E}" srcOrd="3" destOrd="0" presId="urn:microsoft.com/office/officeart/2018/2/layout/IconVerticalSolidList"/>
    <dgm:cxn modelId="{E5B379DE-37BA-4E0D-A523-9C6E85485CCF}" type="presParOf" srcId="{B984D6B3-8196-49A4-9E67-0D0A92612C3E}" destId="{251EAF37-8316-49E6-AE65-0019923008B0}" srcOrd="4" destOrd="0" presId="urn:microsoft.com/office/officeart/2018/2/layout/IconVerticalSolidList"/>
    <dgm:cxn modelId="{49B09099-E680-4CCD-A1B1-D48104BAF837}" type="presParOf" srcId="{251EAF37-8316-49E6-AE65-0019923008B0}" destId="{A22F056F-3274-4E4A-A3FF-9439FAA08C61}" srcOrd="0" destOrd="0" presId="urn:microsoft.com/office/officeart/2018/2/layout/IconVerticalSolidList"/>
    <dgm:cxn modelId="{E59696DD-1A4D-4DCE-B812-09F47D17AC67}" type="presParOf" srcId="{251EAF37-8316-49E6-AE65-0019923008B0}" destId="{5C2A84BD-71A2-4655-AEDD-2C1F79C7591E}" srcOrd="1" destOrd="0" presId="urn:microsoft.com/office/officeart/2018/2/layout/IconVerticalSolidList"/>
    <dgm:cxn modelId="{5DE7E836-B8B1-468B-8B66-9DB778A03AF5}" type="presParOf" srcId="{251EAF37-8316-49E6-AE65-0019923008B0}" destId="{3A153DF6-01BF-4DF4-9C19-5BCFFC60B57E}" srcOrd="2" destOrd="0" presId="urn:microsoft.com/office/officeart/2018/2/layout/IconVerticalSolidList"/>
    <dgm:cxn modelId="{E3D78851-4213-43CF-BC23-EE3CD93E7900}" type="presParOf" srcId="{251EAF37-8316-49E6-AE65-0019923008B0}" destId="{21A2D186-6A40-4B44-8DE3-F780BDD87FF4}" srcOrd="3" destOrd="0" presId="urn:microsoft.com/office/officeart/2018/2/layout/IconVerticalSolidList"/>
    <dgm:cxn modelId="{2E57833E-1276-4B82-8938-C192F9CDF5B7}" type="presParOf" srcId="{B984D6B3-8196-49A4-9E67-0D0A92612C3E}" destId="{85CAE402-1381-4E59-804C-B19ECE86CAA5}" srcOrd="5" destOrd="0" presId="urn:microsoft.com/office/officeart/2018/2/layout/IconVerticalSolidList"/>
    <dgm:cxn modelId="{EDD758B5-0F84-44A0-AC51-FC398BA1A690}" type="presParOf" srcId="{B984D6B3-8196-49A4-9E67-0D0A92612C3E}" destId="{E5847FFA-0654-4D77-A8F6-2C3B8DF0779A}" srcOrd="6" destOrd="0" presId="urn:microsoft.com/office/officeart/2018/2/layout/IconVerticalSolidList"/>
    <dgm:cxn modelId="{82B93EA9-2F91-4F4F-B047-8BE6457C7070}" type="presParOf" srcId="{E5847FFA-0654-4D77-A8F6-2C3B8DF0779A}" destId="{6EFF433F-2A04-4310-9BE0-EF24E96C068B}" srcOrd="0" destOrd="0" presId="urn:microsoft.com/office/officeart/2018/2/layout/IconVerticalSolidList"/>
    <dgm:cxn modelId="{93CBD35F-53B9-4ADD-A8B4-41108CEA8A7B}" type="presParOf" srcId="{E5847FFA-0654-4D77-A8F6-2C3B8DF0779A}" destId="{3D4F86D6-FFEA-413B-B24E-C06A4C92E27A}" srcOrd="1" destOrd="0" presId="urn:microsoft.com/office/officeart/2018/2/layout/IconVerticalSolidList"/>
    <dgm:cxn modelId="{4E9FA704-0E04-42CE-9C61-2504C7D47E0D}" type="presParOf" srcId="{E5847FFA-0654-4D77-A8F6-2C3B8DF0779A}" destId="{7FF8DAEE-FA9A-4B6B-90D0-C3AAFA78E71D}" srcOrd="2" destOrd="0" presId="urn:microsoft.com/office/officeart/2018/2/layout/IconVerticalSolidList"/>
    <dgm:cxn modelId="{AA1A2C74-6EAD-449A-981C-F4DB548772C0}" type="presParOf" srcId="{E5847FFA-0654-4D77-A8F6-2C3B8DF0779A}" destId="{B0045002-3ECD-48D3-8D1C-C3A3D4A53D3C}" srcOrd="3" destOrd="0" presId="urn:microsoft.com/office/officeart/2018/2/layout/IconVerticalSolidList"/>
    <dgm:cxn modelId="{FF3BFDBC-DB70-41A1-B6B1-047AA4BACF6C}" type="presParOf" srcId="{B984D6B3-8196-49A4-9E67-0D0A92612C3E}" destId="{D21B90E3-D34C-4662-B5E2-348E44BC6205}" srcOrd="7" destOrd="0" presId="urn:microsoft.com/office/officeart/2018/2/layout/IconVerticalSolidList"/>
    <dgm:cxn modelId="{45803BAF-2AB5-43E3-B371-5F8F471914E2}" type="presParOf" srcId="{B984D6B3-8196-49A4-9E67-0D0A92612C3E}" destId="{F73AC558-3B6F-4C73-821F-9865F20CB803}" srcOrd="8" destOrd="0" presId="urn:microsoft.com/office/officeart/2018/2/layout/IconVerticalSolidList"/>
    <dgm:cxn modelId="{32CB55C0-5D03-435C-BB6F-FCEBF238C8CD}" type="presParOf" srcId="{F73AC558-3B6F-4C73-821F-9865F20CB803}" destId="{471E1AED-03FA-4F4F-BAA5-2F5DEC44D545}" srcOrd="0" destOrd="0" presId="urn:microsoft.com/office/officeart/2018/2/layout/IconVerticalSolidList"/>
    <dgm:cxn modelId="{2960F99D-B3C9-48C0-B060-57116AFF5EA3}" type="presParOf" srcId="{F73AC558-3B6F-4C73-821F-9865F20CB803}" destId="{78CBCE42-95CC-4C4F-B00A-6EA160C109EC}" srcOrd="1" destOrd="0" presId="urn:microsoft.com/office/officeart/2018/2/layout/IconVerticalSolidList"/>
    <dgm:cxn modelId="{6BEE2D00-C87E-4CA7-A038-65A85198019E}" type="presParOf" srcId="{F73AC558-3B6F-4C73-821F-9865F20CB803}" destId="{F91CDA7F-A021-41AC-BFE3-3C18C6E5B896}" srcOrd="2" destOrd="0" presId="urn:microsoft.com/office/officeart/2018/2/layout/IconVerticalSolidList"/>
    <dgm:cxn modelId="{309189EC-E18D-4C6A-8523-C272830D5C91}" type="presParOf" srcId="{F73AC558-3B6F-4C73-821F-9865F20CB803}" destId="{7F741F7F-13A7-4B9C-B68C-7BC0136EAE86}" srcOrd="3" destOrd="0" presId="urn:microsoft.com/office/officeart/2018/2/layout/IconVerticalSolidList"/>
    <dgm:cxn modelId="{C1F9E6B7-7CA9-48B2-9EE7-1E20770FF92B}" type="presParOf" srcId="{B984D6B3-8196-49A4-9E67-0D0A92612C3E}" destId="{65536566-EE1E-4E5F-A420-CC7C4C3BCEA7}" srcOrd="9" destOrd="0" presId="urn:microsoft.com/office/officeart/2018/2/layout/IconVerticalSolidList"/>
    <dgm:cxn modelId="{DCDD25A4-25A7-4C7F-9591-628DEBAA06C5}" type="presParOf" srcId="{B984D6B3-8196-49A4-9E67-0D0A92612C3E}" destId="{6447D2F7-0326-4FEB-B4E0-C3E97F7A647D}" srcOrd="10" destOrd="0" presId="urn:microsoft.com/office/officeart/2018/2/layout/IconVerticalSolidList"/>
    <dgm:cxn modelId="{0AE7EDF0-5348-4E57-9F54-A16C32A51278}" type="presParOf" srcId="{6447D2F7-0326-4FEB-B4E0-C3E97F7A647D}" destId="{1AD483B9-62B9-4688-99F3-4F457C10A0DA}" srcOrd="0" destOrd="0" presId="urn:microsoft.com/office/officeart/2018/2/layout/IconVerticalSolidList"/>
    <dgm:cxn modelId="{85E55364-680E-4B5C-B5DD-61E8BEB050D2}" type="presParOf" srcId="{6447D2F7-0326-4FEB-B4E0-C3E97F7A647D}" destId="{B4632B12-126E-4F10-8C70-102D0D54C72A}" srcOrd="1" destOrd="0" presId="urn:microsoft.com/office/officeart/2018/2/layout/IconVerticalSolidList"/>
    <dgm:cxn modelId="{D640ECA1-E15D-46D4-89CC-F1FCDF4392C7}" type="presParOf" srcId="{6447D2F7-0326-4FEB-B4E0-C3E97F7A647D}" destId="{BA25EDD6-9DBC-4D4D-9B50-253F216D9064}" srcOrd="2" destOrd="0" presId="urn:microsoft.com/office/officeart/2018/2/layout/IconVerticalSolidList"/>
    <dgm:cxn modelId="{7CB16930-192D-4311-B73C-751676771D50}" type="presParOf" srcId="{6447D2F7-0326-4FEB-B4E0-C3E97F7A647D}" destId="{73C462AB-B04F-43EE-B4D4-CB52AAFD2BF8}" srcOrd="3" destOrd="0" presId="urn:microsoft.com/office/officeart/2018/2/layout/IconVerticalSolidList"/>
    <dgm:cxn modelId="{30AA90E2-A3E6-40CD-A4E8-E80D41E91BFA}" type="presParOf" srcId="{B984D6B3-8196-49A4-9E67-0D0A92612C3E}" destId="{694F286B-E694-4297-97A7-B7FC76398861}" srcOrd="11" destOrd="0" presId="urn:microsoft.com/office/officeart/2018/2/layout/IconVerticalSolidList"/>
    <dgm:cxn modelId="{FC930C6E-D321-418E-9E9A-23430C735D44}" type="presParOf" srcId="{B984D6B3-8196-49A4-9E67-0D0A92612C3E}" destId="{49ADCDF9-8957-44CC-8D8E-7989F803F7C9}" srcOrd="12" destOrd="0" presId="urn:microsoft.com/office/officeart/2018/2/layout/IconVerticalSolidList"/>
    <dgm:cxn modelId="{373A7BDC-D896-41EE-A4DF-465B725ABC30}" type="presParOf" srcId="{49ADCDF9-8957-44CC-8D8E-7989F803F7C9}" destId="{5967A15A-A65D-48C0-B0F7-B0D74B06F608}" srcOrd="0" destOrd="0" presId="urn:microsoft.com/office/officeart/2018/2/layout/IconVerticalSolidList"/>
    <dgm:cxn modelId="{C12EF308-9B01-42A7-99EE-FB52E8B38E89}" type="presParOf" srcId="{49ADCDF9-8957-44CC-8D8E-7989F803F7C9}" destId="{0F9E5726-6DDD-4813-B9D3-C241EF129CA0}" srcOrd="1" destOrd="0" presId="urn:microsoft.com/office/officeart/2018/2/layout/IconVerticalSolidList"/>
    <dgm:cxn modelId="{C3A3FDF5-766B-4D7A-8135-9A1146E76A90}" type="presParOf" srcId="{49ADCDF9-8957-44CC-8D8E-7989F803F7C9}" destId="{7878BD9A-00A0-42D2-8CC8-6D432B7B741D}" srcOrd="2" destOrd="0" presId="urn:microsoft.com/office/officeart/2018/2/layout/IconVerticalSolidList"/>
    <dgm:cxn modelId="{2CE01332-167B-44A8-9D48-85814B1788ED}" type="presParOf" srcId="{49ADCDF9-8957-44CC-8D8E-7989F803F7C9}" destId="{A088847C-EC1D-4797-A49A-439773BCEF7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011055-EAE7-413C-9EB8-CC2CC70252FA}" type="doc">
      <dgm:prSet loTypeId="urn:microsoft.com/office/officeart/2016/7/layout/VerticalHollowActionList" loCatId="List" qsTypeId="urn:microsoft.com/office/officeart/2005/8/quickstyle/simple1" qsCatId="simple" csTypeId="urn:microsoft.com/office/officeart/2005/8/colors/colorful1" csCatId="colorful" phldr="1"/>
      <dgm:spPr/>
      <dgm:t>
        <a:bodyPr/>
        <a:lstStyle/>
        <a:p>
          <a:endParaRPr lang="en-US"/>
        </a:p>
      </dgm:t>
    </dgm:pt>
    <dgm:pt modelId="{E37B89B4-1933-44B4-909C-8C9B4293E48F}">
      <dgm:prSet custT="1"/>
      <dgm:spPr/>
      <dgm:t>
        <a:bodyPr/>
        <a:lstStyle/>
        <a:p>
          <a:r>
            <a:rPr lang="en-US" sz="2400" dirty="0" err="1"/>
            <a:t>Bewussyn</a:t>
          </a:r>
          <a:endParaRPr lang="en-US" sz="2400" b="1" dirty="0"/>
        </a:p>
      </dgm:t>
    </dgm:pt>
    <dgm:pt modelId="{0B14C4C1-F9B0-47CD-8AA4-F733FCF05E89}" type="parTrans" cxnId="{FC358D27-0391-4841-A8E9-CCCEF78C18AE}">
      <dgm:prSet/>
      <dgm:spPr/>
      <dgm:t>
        <a:bodyPr/>
        <a:lstStyle/>
        <a:p>
          <a:endParaRPr lang="en-US" sz="1800" b="1"/>
        </a:p>
      </dgm:t>
    </dgm:pt>
    <dgm:pt modelId="{31263959-5394-430F-B63D-282880E92E8C}" type="sibTrans" cxnId="{FC358D27-0391-4841-A8E9-CCCEF78C18AE}">
      <dgm:prSet/>
      <dgm:spPr/>
      <dgm:t>
        <a:bodyPr/>
        <a:lstStyle/>
        <a:p>
          <a:endParaRPr lang="en-US" sz="1800" b="1"/>
        </a:p>
      </dgm:t>
    </dgm:pt>
    <dgm:pt modelId="{B144B39E-B154-4DBE-9C8D-230E137569DE}">
      <dgm:prSet/>
      <dgm:spPr/>
      <dgm:t>
        <a:bodyPr/>
        <a:lstStyle/>
        <a:p>
          <a:r>
            <a:rPr lang="nl-NL" dirty="0"/>
            <a:t>Stroom-van-bewussyn-joernaal: skryf gedagtes soos dit kom.</a:t>
          </a:r>
          <a:endParaRPr lang="en-US" dirty="0"/>
        </a:p>
      </dgm:t>
    </dgm:pt>
    <dgm:pt modelId="{F8E9683C-EB05-495D-B130-9F11B31D329F}" type="parTrans" cxnId="{ED130F31-7B56-4255-A6D7-93E2DF785948}">
      <dgm:prSet/>
      <dgm:spPr/>
      <dgm:t>
        <a:bodyPr/>
        <a:lstStyle/>
        <a:p>
          <a:endParaRPr lang="af-ZA"/>
        </a:p>
      </dgm:t>
    </dgm:pt>
    <dgm:pt modelId="{AC7DBB6F-9CA4-4B6D-9149-19B5C2CD90A7}" type="sibTrans" cxnId="{ED130F31-7B56-4255-A6D7-93E2DF785948}">
      <dgm:prSet/>
      <dgm:spPr/>
      <dgm:t>
        <a:bodyPr/>
        <a:lstStyle/>
        <a:p>
          <a:endParaRPr lang="af-ZA"/>
        </a:p>
      </dgm:t>
    </dgm:pt>
    <dgm:pt modelId="{7DE05BDF-A095-4D46-94FC-14C00D25D0AB}">
      <dgm:prSet/>
      <dgm:spPr/>
      <dgm:t>
        <a:bodyPr/>
        <a:lstStyle/>
        <a:p>
          <a:r>
            <a:rPr lang="en-US" dirty="0"/>
            <a:t>Drome</a:t>
          </a:r>
        </a:p>
      </dgm:t>
    </dgm:pt>
    <dgm:pt modelId="{5984A26F-E7E6-4C2B-A10F-3BA93293A8A7}" type="parTrans" cxnId="{B7360172-6D12-4F89-B57D-0C860B54DFBF}">
      <dgm:prSet/>
      <dgm:spPr/>
      <dgm:t>
        <a:bodyPr/>
        <a:lstStyle/>
        <a:p>
          <a:endParaRPr lang="af-ZA"/>
        </a:p>
      </dgm:t>
    </dgm:pt>
    <dgm:pt modelId="{EEDA33DC-34BA-475D-AA65-8CBE64D4E19D}" type="sibTrans" cxnId="{B7360172-6D12-4F89-B57D-0C860B54DFBF}">
      <dgm:prSet/>
      <dgm:spPr/>
      <dgm:t>
        <a:bodyPr/>
        <a:lstStyle/>
        <a:p>
          <a:endParaRPr lang="af-ZA"/>
        </a:p>
      </dgm:t>
    </dgm:pt>
    <dgm:pt modelId="{43BF3A98-EAB7-4A07-BAEA-E4AB73763C6E}">
      <dgm:prSet/>
      <dgm:spPr/>
      <dgm:t>
        <a:bodyPr/>
        <a:lstStyle/>
        <a:p>
          <a:r>
            <a:rPr lang="nl-NL" dirty="0"/>
            <a:t>Droomjoernaal: teken drome op wanneer jy wakker word.</a:t>
          </a:r>
          <a:endParaRPr lang="en-US" dirty="0"/>
        </a:p>
      </dgm:t>
    </dgm:pt>
    <dgm:pt modelId="{43CAB116-1F1B-4E4D-B580-E590F999EA0D}" type="parTrans" cxnId="{CADBCBE2-CC97-4AC2-A67A-11E0894C9CB1}">
      <dgm:prSet/>
      <dgm:spPr/>
      <dgm:t>
        <a:bodyPr/>
        <a:lstStyle/>
        <a:p>
          <a:endParaRPr lang="af-ZA"/>
        </a:p>
      </dgm:t>
    </dgm:pt>
    <dgm:pt modelId="{65801580-F7E5-4208-BBBB-6FE7621952F1}" type="sibTrans" cxnId="{CADBCBE2-CC97-4AC2-A67A-11E0894C9CB1}">
      <dgm:prSet/>
      <dgm:spPr/>
      <dgm:t>
        <a:bodyPr/>
        <a:lstStyle/>
        <a:p>
          <a:endParaRPr lang="af-ZA"/>
        </a:p>
      </dgm:t>
    </dgm:pt>
    <dgm:pt modelId="{6564FA63-0CFB-459F-A544-00DE90BE9D71}">
      <dgm:prSet/>
      <dgm:spPr/>
      <dgm:t>
        <a:bodyPr/>
        <a:lstStyle/>
        <a:p>
          <a:r>
            <a:rPr lang="en-US" dirty="0"/>
            <a:t>Kos</a:t>
          </a:r>
        </a:p>
      </dgm:t>
    </dgm:pt>
    <dgm:pt modelId="{7B466A2F-3310-41F2-956B-13CE5B5E1CF6}" type="parTrans" cxnId="{4598D65C-F94A-4417-BE92-EA6E360689C4}">
      <dgm:prSet/>
      <dgm:spPr/>
      <dgm:t>
        <a:bodyPr/>
        <a:lstStyle/>
        <a:p>
          <a:endParaRPr lang="af-ZA"/>
        </a:p>
      </dgm:t>
    </dgm:pt>
    <dgm:pt modelId="{55ACEED1-15F1-44AD-9C90-B510E51955A0}" type="sibTrans" cxnId="{4598D65C-F94A-4417-BE92-EA6E360689C4}">
      <dgm:prSet/>
      <dgm:spPr/>
      <dgm:t>
        <a:bodyPr/>
        <a:lstStyle/>
        <a:p>
          <a:endParaRPr lang="af-ZA"/>
        </a:p>
      </dgm:t>
    </dgm:pt>
    <dgm:pt modelId="{66DA788B-5B92-4842-B0D2-D2DB35B88210}">
      <dgm:prSet/>
      <dgm:spPr/>
      <dgm:t>
        <a:bodyPr/>
        <a:lstStyle/>
        <a:p>
          <a:r>
            <a:rPr lang="nl-NL" dirty="0"/>
            <a:t>Kosjoernaal: monitor wat jy daagliks eet.</a:t>
          </a:r>
          <a:endParaRPr lang="en-US" dirty="0"/>
        </a:p>
      </dgm:t>
    </dgm:pt>
    <dgm:pt modelId="{9DEF3C02-7B81-41BD-BE05-E8745D2BF51C}" type="parTrans" cxnId="{691F170F-1726-4D36-AC9B-A2EBF73C1413}">
      <dgm:prSet/>
      <dgm:spPr/>
      <dgm:t>
        <a:bodyPr/>
        <a:lstStyle/>
        <a:p>
          <a:endParaRPr lang="af-ZA"/>
        </a:p>
      </dgm:t>
    </dgm:pt>
    <dgm:pt modelId="{A8F8C34B-62C6-4E28-B2A0-371CF1D934F4}" type="sibTrans" cxnId="{691F170F-1726-4D36-AC9B-A2EBF73C1413}">
      <dgm:prSet/>
      <dgm:spPr/>
      <dgm:t>
        <a:bodyPr/>
        <a:lstStyle/>
        <a:p>
          <a:endParaRPr lang="af-ZA"/>
        </a:p>
      </dgm:t>
    </dgm:pt>
    <dgm:pt modelId="{470B219E-584A-4258-A34C-24306CD9B06F}">
      <dgm:prSet/>
      <dgm:spPr/>
      <dgm:t>
        <a:bodyPr/>
        <a:lstStyle/>
        <a:p>
          <a:r>
            <a:rPr lang="en-US" dirty="0" err="1"/>
            <a:t>Fiksheid</a:t>
          </a:r>
          <a:endParaRPr lang="en-US" dirty="0"/>
        </a:p>
      </dgm:t>
    </dgm:pt>
    <dgm:pt modelId="{9BE2932D-1C1B-4B0D-830E-301CFE232464}" type="parTrans" cxnId="{0308D6BE-E2E6-4E7D-99FA-5489EE0DB202}">
      <dgm:prSet/>
      <dgm:spPr/>
      <dgm:t>
        <a:bodyPr/>
        <a:lstStyle/>
        <a:p>
          <a:endParaRPr lang="af-ZA"/>
        </a:p>
      </dgm:t>
    </dgm:pt>
    <dgm:pt modelId="{580A31E5-A55E-4FAB-8C9D-6842D1C17318}" type="sibTrans" cxnId="{0308D6BE-E2E6-4E7D-99FA-5489EE0DB202}">
      <dgm:prSet/>
      <dgm:spPr/>
      <dgm:t>
        <a:bodyPr/>
        <a:lstStyle/>
        <a:p>
          <a:endParaRPr lang="af-ZA"/>
        </a:p>
      </dgm:t>
    </dgm:pt>
    <dgm:pt modelId="{2BF6EB3C-7FA6-4BB1-8587-6DE89DF5439F}">
      <dgm:prSet/>
      <dgm:spPr/>
      <dgm:t>
        <a:bodyPr/>
        <a:lstStyle/>
        <a:p>
          <a:r>
            <a:rPr lang="nl-NL" dirty="0"/>
            <a:t>Fiksheidsjoernaal: teken oefensessies aan en monitor vordering.</a:t>
          </a:r>
          <a:endParaRPr lang="en-US" dirty="0"/>
        </a:p>
      </dgm:t>
    </dgm:pt>
    <dgm:pt modelId="{5DCEA50A-E5BD-4848-9B5D-93A6BDE0EE6D}" type="parTrans" cxnId="{BBA8FB98-D2B4-4792-BA38-A3CE9FBEF1D7}">
      <dgm:prSet/>
      <dgm:spPr/>
      <dgm:t>
        <a:bodyPr/>
        <a:lstStyle/>
        <a:p>
          <a:endParaRPr lang="af-ZA"/>
        </a:p>
      </dgm:t>
    </dgm:pt>
    <dgm:pt modelId="{DE9A0EBA-6562-4A6A-B35F-4CE48386A4EA}" type="sibTrans" cxnId="{BBA8FB98-D2B4-4792-BA38-A3CE9FBEF1D7}">
      <dgm:prSet/>
      <dgm:spPr/>
      <dgm:t>
        <a:bodyPr/>
        <a:lstStyle/>
        <a:p>
          <a:endParaRPr lang="af-ZA"/>
        </a:p>
      </dgm:t>
    </dgm:pt>
    <dgm:pt modelId="{6148759C-872A-4B0A-AD60-E84455D76226}">
      <dgm:prSet/>
      <dgm:spPr/>
      <dgm:t>
        <a:bodyPr/>
        <a:lstStyle/>
        <a:p>
          <a:r>
            <a:rPr lang="en-US" dirty="0" err="1"/>
            <a:t>Dankaarheid</a:t>
          </a:r>
          <a:endParaRPr lang="en-US" dirty="0"/>
        </a:p>
      </dgm:t>
    </dgm:pt>
    <dgm:pt modelId="{F4013045-6EA9-4957-8218-9C1D106F4EAD}" type="parTrans" cxnId="{09D861EF-5983-4862-900E-6E19F99E8197}">
      <dgm:prSet/>
      <dgm:spPr/>
      <dgm:t>
        <a:bodyPr/>
        <a:lstStyle/>
        <a:p>
          <a:endParaRPr lang="af-ZA"/>
        </a:p>
      </dgm:t>
    </dgm:pt>
    <dgm:pt modelId="{53E696BA-9D05-41AA-9274-BCB99566C349}" type="sibTrans" cxnId="{09D861EF-5983-4862-900E-6E19F99E8197}">
      <dgm:prSet/>
      <dgm:spPr/>
      <dgm:t>
        <a:bodyPr/>
        <a:lstStyle/>
        <a:p>
          <a:endParaRPr lang="af-ZA"/>
        </a:p>
      </dgm:t>
    </dgm:pt>
    <dgm:pt modelId="{60E2E0EC-E2F4-419A-ABBF-6B84469A30A0}">
      <dgm:prSet/>
      <dgm:spPr/>
      <dgm:t>
        <a:bodyPr/>
        <a:lstStyle/>
        <a:p>
          <a:r>
            <a:rPr lang="nl-NL" dirty="0"/>
            <a:t>Dankbaarheidsjoernaal: lys waarvoor jy dankbaar is.</a:t>
          </a:r>
          <a:endParaRPr lang="en-US" dirty="0"/>
        </a:p>
      </dgm:t>
    </dgm:pt>
    <dgm:pt modelId="{F600C790-CA83-448B-A6D1-29EAF4568C51}" type="parTrans" cxnId="{5BD8ACC9-F019-44E5-B6D5-B5C38702C7D2}">
      <dgm:prSet/>
      <dgm:spPr/>
      <dgm:t>
        <a:bodyPr/>
        <a:lstStyle/>
        <a:p>
          <a:endParaRPr lang="af-ZA"/>
        </a:p>
      </dgm:t>
    </dgm:pt>
    <dgm:pt modelId="{238F3B4E-0A49-402A-A71C-649BD54D2CB7}" type="sibTrans" cxnId="{5BD8ACC9-F019-44E5-B6D5-B5C38702C7D2}">
      <dgm:prSet/>
      <dgm:spPr/>
      <dgm:t>
        <a:bodyPr/>
        <a:lstStyle/>
        <a:p>
          <a:endParaRPr lang="af-ZA"/>
        </a:p>
      </dgm:t>
    </dgm:pt>
    <dgm:pt modelId="{B47B62B6-3F28-4E5A-AB68-C924C3BD1F8F}">
      <dgm:prSet/>
      <dgm:spPr/>
      <dgm:t>
        <a:bodyPr/>
        <a:lstStyle/>
        <a:p>
          <a:r>
            <a:rPr lang="en-US" dirty="0" err="1"/>
            <a:t>Skets</a:t>
          </a:r>
          <a:endParaRPr lang="en-US" dirty="0"/>
        </a:p>
      </dgm:t>
    </dgm:pt>
    <dgm:pt modelId="{11FDC214-68E0-4E37-83C1-5651111C597E}" type="parTrans" cxnId="{D01BB916-FB7D-449F-9575-FA8F9CDC6DA7}">
      <dgm:prSet/>
      <dgm:spPr/>
      <dgm:t>
        <a:bodyPr/>
        <a:lstStyle/>
        <a:p>
          <a:endParaRPr lang="af-ZA"/>
        </a:p>
      </dgm:t>
    </dgm:pt>
    <dgm:pt modelId="{5CE8595A-3D14-4E5F-902C-BB0513BBD9D6}" type="sibTrans" cxnId="{D01BB916-FB7D-449F-9575-FA8F9CDC6DA7}">
      <dgm:prSet/>
      <dgm:spPr/>
      <dgm:t>
        <a:bodyPr/>
        <a:lstStyle/>
        <a:p>
          <a:endParaRPr lang="af-ZA"/>
        </a:p>
      </dgm:t>
    </dgm:pt>
    <dgm:pt modelId="{0F0050E5-B1C8-453A-A28F-FEDB34FBE75A}">
      <dgm:prSet/>
      <dgm:spPr/>
      <dgm:t>
        <a:bodyPr/>
        <a:lstStyle/>
        <a:p>
          <a:r>
            <a:rPr lang="nl-NL" dirty="0"/>
            <a:t>Sketsjoernaal: teken of krabbel gevoelens en idees.</a:t>
          </a:r>
          <a:endParaRPr lang="en-US" dirty="0"/>
        </a:p>
      </dgm:t>
    </dgm:pt>
    <dgm:pt modelId="{84E925C5-F128-4A2A-BFE6-2973F267ADAA}" type="parTrans" cxnId="{645A7D0F-CCF1-4BCD-A464-64339B118C80}">
      <dgm:prSet/>
      <dgm:spPr/>
      <dgm:t>
        <a:bodyPr/>
        <a:lstStyle/>
        <a:p>
          <a:endParaRPr lang="af-ZA"/>
        </a:p>
      </dgm:t>
    </dgm:pt>
    <dgm:pt modelId="{D35DCF8A-047C-465B-8874-F514B9F54E66}" type="sibTrans" cxnId="{645A7D0F-CCF1-4BCD-A464-64339B118C80}">
      <dgm:prSet/>
      <dgm:spPr/>
      <dgm:t>
        <a:bodyPr/>
        <a:lstStyle/>
        <a:p>
          <a:endParaRPr lang="af-ZA"/>
        </a:p>
      </dgm:t>
    </dgm:pt>
    <dgm:pt modelId="{E1E3E827-499C-4E5F-9584-79CBB3DA2837}">
      <dgm:prSet/>
      <dgm:spPr/>
      <dgm:t>
        <a:bodyPr/>
        <a:lstStyle/>
        <a:p>
          <a:r>
            <a:rPr lang="en-US" dirty="0" err="1"/>
            <a:t>Gebeure</a:t>
          </a:r>
          <a:endParaRPr lang="en-US" dirty="0"/>
        </a:p>
      </dgm:t>
    </dgm:pt>
    <dgm:pt modelId="{27B5094D-4C2A-4811-AFD2-1F873877A207}" type="parTrans" cxnId="{531D53EE-9249-4D80-9C9A-7457D311636B}">
      <dgm:prSet/>
      <dgm:spPr/>
      <dgm:t>
        <a:bodyPr/>
        <a:lstStyle/>
        <a:p>
          <a:endParaRPr lang="af-ZA"/>
        </a:p>
      </dgm:t>
    </dgm:pt>
    <dgm:pt modelId="{3CBA8A18-C7E5-47AE-BEDF-7AD89826D9FA}" type="sibTrans" cxnId="{531D53EE-9249-4D80-9C9A-7457D311636B}">
      <dgm:prSet/>
      <dgm:spPr/>
      <dgm:t>
        <a:bodyPr/>
        <a:lstStyle/>
        <a:p>
          <a:endParaRPr lang="af-ZA"/>
        </a:p>
      </dgm:t>
    </dgm:pt>
    <dgm:pt modelId="{620D3F0A-ECF3-4FD8-A7A2-F7E63D9122D4}">
      <dgm:prSet/>
      <dgm:spPr/>
      <dgm:t>
        <a:bodyPr/>
        <a:lstStyle/>
        <a:p>
          <a:r>
            <a:rPr lang="nl-NL" dirty="0"/>
            <a:t>Daaglikse gebeure-joernaal: teken daaglikse ervarings aan.</a:t>
          </a:r>
          <a:endParaRPr lang="en-US" dirty="0"/>
        </a:p>
      </dgm:t>
    </dgm:pt>
    <dgm:pt modelId="{0429722E-4BBA-4225-91A4-37BFD0D51175}" type="parTrans" cxnId="{7F1734F5-D97E-4D42-8505-C2550FD3D772}">
      <dgm:prSet/>
      <dgm:spPr/>
      <dgm:t>
        <a:bodyPr/>
        <a:lstStyle/>
        <a:p>
          <a:endParaRPr lang="af-ZA"/>
        </a:p>
      </dgm:t>
    </dgm:pt>
    <dgm:pt modelId="{C1BAB31C-DA5E-4E40-BFBF-1C2A72FDBED8}" type="sibTrans" cxnId="{7F1734F5-D97E-4D42-8505-C2550FD3D772}">
      <dgm:prSet/>
      <dgm:spPr/>
      <dgm:t>
        <a:bodyPr/>
        <a:lstStyle/>
        <a:p>
          <a:endParaRPr lang="af-ZA"/>
        </a:p>
      </dgm:t>
    </dgm:pt>
    <dgm:pt modelId="{5575C067-BB9B-4DB1-8C07-74B3419E992F}">
      <dgm:prSet/>
      <dgm:spPr/>
      <dgm:t>
        <a:bodyPr/>
        <a:lstStyle/>
        <a:p>
          <a:r>
            <a:rPr lang="en-US" dirty="0" err="1"/>
            <a:t>Doenlys</a:t>
          </a:r>
          <a:endParaRPr lang="en-US" dirty="0"/>
        </a:p>
      </dgm:t>
    </dgm:pt>
    <dgm:pt modelId="{BCD4AA2F-57E1-4D9D-8703-82DE85F68FC3}" type="parTrans" cxnId="{2000840C-F670-4268-A870-E9FBAF6B8E35}">
      <dgm:prSet/>
      <dgm:spPr/>
      <dgm:t>
        <a:bodyPr/>
        <a:lstStyle/>
        <a:p>
          <a:endParaRPr lang="af-ZA"/>
        </a:p>
      </dgm:t>
    </dgm:pt>
    <dgm:pt modelId="{158414DC-579E-4DF4-95BF-12CC45F35EB4}" type="sibTrans" cxnId="{2000840C-F670-4268-A870-E9FBAF6B8E35}">
      <dgm:prSet/>
      <dgm:spPr/>
      <dgm:t>
        <a:bodyPr/>
        <a:lstStyle/>
        <a:p>
          <a:endParaRPr lang="af-ZA"/>
        </a:p>
      </dgm:t>
    </dgm:pt>
    <dgm:pt modelId="{B4FC4CFD-45F3-4311-AA99-A64A026F9BF9}">
      <dgm:prSet/>
      <dgm:spPr/>
      <dgm:t>
        <a:bodyPr/>
        <a:lstStyle/>
        <a:p>
          <a:r>
            <a:rPr lang="nl-NL" dirty="0"/>
            <a:t>Doenlys: skryf take neer, merk dit af soos dit voltooi </a:t>
          </a:r>
          <a:r>
            <a:rPr lang="nl-NL"/>
            <a:t>word.</a:t>
          </a:r>
          <a:endParaRPr lang="en-US" dirty="0"/>
        </a:p>
      </dgm:t>
    </dgm:pt>
    <dgm:pt modelId="{5F3415CB-9F2B-4406-8760-42D48A795FC0}" type="parTrans" cxnId="{D65ED00A-F6CF-4271-9492-AD3825D7A73B}">
      <dgm:prSet/>
      <dgm:spPr/>
      <dgm:t>
        <a:bodyPr/>
        <a:lstStyle/>
        <a:p>
          <a:endParaRPr lang="af-ZA"/>
        </a:p>
      </dgm:t>
    </dgm:pt>
    <dgm:pt modelId="{9B84637F-8847-4C7A-9516-123A51B0593E}" type="sibTrans" cxnId="{D65ED00A-F6CF-4271-9492-AD3825D7A73B}">
      <dgm:prSet/>
      <dgm:spPr/>
      <dgm:t>
        <a:bodyPr/>
        <a:lstStyle/>
        <a:p>
          <a:endParaRPr lang="af-ZA"/>
        </a:p>
      </dgm:t>
    </dgm:pt>
    <dgm:pt modelId="{5B3CDC58-6ABD-4BB0-9A10-5BD79C2A151D}" type="pres">
      <dgm:prSet presAssocID="{8D011055-EAE7-413C-9EB8-CC2CC70252FA}" presName="Name0" presStyleCnt="0">
        <dgm:presLayoutVars>
          <dgm:dir/>
          <dgm:animLvl val="lvl"/>
          <dgm:resizeHandles val="exact"/>
        </dgm:presLayoutVars>
      </dgm:prSet>
      <dgm:spPr/>
    </dgm:pt>
    <dgm:pt modelId="{59C10AC5-6B75-4B80-8B06-9B9484FFD0F4}" type="pres">
      <dgm:prSet presAssocID="{E37B89B4-1933-44B4-909C-8C9B4293E48F}" presName="linNode" presStyleCnt="0"/>
      <dgm:spPr/>
    </dgm:pt>
    <dgm:pt modelId="{36AA8499-EE87-43B7-BB32-1AF142529A8A}" type="pres">
      <dgm:prSet presAssocID="{E37B89B4-1933-44B4-909C-8C9B4293E48F}" presName="parentText" presStyleLbl="solidFgAcc1" presStyleIdx="0" presStyleCnt="8">
        <dgm:presLayoutVars>
          <dgm:chMax val="1"/>
          <dgm:bulletEnabled/>
        </dgm:presLayoutVars>
      </dgm:prSet>
      <dgm:spPr/>
    </dgm:pt>
    <dgm:pt modelId="{4A3C2D1B-FB0F-4053-8BC3-AB3FB73E194C}" type="pres">
      <dgm:prSet presAssocID="{E37B89B4-1933-44B4-909C-8C9B4293E48F}" presName="descendantText" presStyleLbl="alignNode1" presStyleIdx="0" presStyleCnt="8">
        <dgm:presLayoutVars>
          <dgm:bulletEnabled/>
        </dgm:presLayoutVars>
      </dgm:prSet>
      <dgm:spPr/>
    </dgm:pt>
    <dgm:pt modelId="{09D97146-29C5-4D51-8D0F-6D52FF14E97C}" type="pres">
      <dgm:prSet presAssocID="{31263959-5394-430F-B63D-282880E92E8C}" presName="sp" presStyleCnt="0"/>
      <dgm:spPr/>
    </dgm:pt>
    <dgm:pt modelId="{3010F251-CA43-48D5-892C-F63B0EE4975A}" type="pres">
      <dgm:prSet presAssocID="{7DE05BDF-A095-4D46-94FC-14C00D25D0AB}" presName="linNode" presStyleCnt="0"/>
      <dgm:spPr/>
    </dgm:pt>
    <dgm:pt modelId="{54B81C6B-1C02-4E5F-9CAC-4F093C39FCBD}" type="pres">
      <dgm:prSet presAssocID="{7DE05BDF-A095-4D46-94FC-14C00D25D0AB}" presName="parentText" presStyleLbl="solidFgAcc1" presStyleIdx="1" presStyleCnt="8">
        <dgm:presLayoutVars>
          <dgm:chMax val="1"/>
          <dgm:bulletEnabled/>
        </dgm:presLayoutVars>
      </dgm:prSet>
      <dgm:spPr/>
    </dgm:pt>
    <dgm:pt modelId="{00C7BF38-DA85-44E5-B36D-8903BB13BBE4}" type="pres">
      <dgm:prSet presAssocID="{7DE05BDF-A095-4D46-94FC-14C00D25D0AB}" presName="descendantText" presStyleLbl="alignNode1" presStyleIdx="1" presStyleCnt="8">
        <dgm:presLayoutVars>
          <dgm:bulletEnabled/>
        </dgm:presLayoutVars>
      </dgm:prSet>
      <dgm:spPr/>
    </dgm:pt>
    <dgm:pt modelId="{CCA62495-F8F9-4349-968B-14773E24A404}" type="pres">
      <dgm:prSet presAssocID="{EEDA33DC-34BA-475D-AA65-8CBE64D4E19D}" presName="sp" presStyleCnt="0"/>
      <dgm:spPr/>
    </dgm:pt>
    <dgm:pt modelId="{4F96C8F9-C4B7-4B5C-B2A7-120FB16AED3F}" type="pres">
      <dgm:prSet presAssocID="{6564FA63-0CFB-459F-A544-00DE90BE9D71}" presName="linNode" presStyleCnt="0"/>
      <dgm:spPr/>
    </dgm:pt>
    <dgm:pt modelId="{9913BB24-3F10-44C1-B60B-E73DBEB97472}" type="pres">
      <dgm:prSet presAssocID="{6564FA63-0CFB-459F-A544-00DE90BE9D71}" presName="parentText" presStyleLbl="solidFgAcc1" presStyleIdx="2" presStyleCnt="8">
        <dgm:presLayoutVars>
          <dgm:chMax val="1"/>
          <dgm:bulletEnabled/>
        </dgm:presLayoutVars>
      </dgm:prSet>
      <dgm:spPr/>
    </dgm:pt>
    <dgm:pt modelId="{966F7320-ECE7-4813-8472-9216AE388B5A}" type="pres">
      <dgm:prSet presAssocID="{6564FA63-0CFB-459F-A544-00DE90BE9D71}" presName="descendantText" presStyleLbl="alignNode1" presStyleIdx="2" presStyleCnt="8">
        <dgm:presLayoutVars>
          <dgm:bulletEnabled/>
        </dgm:presLayoutVars>
      </dgm:prSet>
      <dgm:spPr/>
    </dgm:pt>
    <dgm:pt modelId="{17DC00F6-49F0-43D5-8D0E-F6D6F531C47D}" type="pres">
      <dgm:prSet presAssocID="{55ACEED1-15F1-44AD-9C90-B510E51955A0}" presName="sp" presStyleCnt="0"/>
      <dgm:spPr/>
    </dgm:pt>
    <dgm:pt modelId="{90668420-3C0E-4BF0-A742-36B4D2AF2CEA}" type="pres">
      <dgm:prSet presAssocID="{470B219E-584A-4258-A34C-24306CD9B06F}" presName="linNode" presStyleCnt="0"/>
      <dgm:spPr/>
    </dgm:pt>
    <dgm:pt modelId="{07975A1A-6656-4038-858E-D8FBBAB77A1E}" type="pres">
      <dgm:prSet presAssocID="{470B219E-584A-4258-A34C-24306CD9B06F}" presName="parentText" presStyleLbl="solidFgAcc1" presStyleIdx="3" presStyleCnt="8">
        <dgm:presLayoutVars>
          <dgm:chMax val="1"/>
          <dgm:bulletEnabled/>
        </dgm:presLayoutVars>
      </dgm:prSet>
      <dgm:spPr/>
    </dgm:pt>
    <dgm:pt modelId="{A19DB30C-1E2D-445B-B00D-D1B54CADCFA3}" type="pres">
      <dgm:prSet presAssocID="{470B219E-584A-4258-A34C-24306CD9B06F}" presName="descendantText" presStyleLbl="alignNode1" presStyleIdx="3" presStyleCnt="8">
        <dgm:presLayoutVars>
          <dgm:bulletEnabled/>
        </dgm:presLayoutVars>
      </dgm:prSet>
      <dgm:spPr/>
    </dgm:pt>
    <dgm:pt modelId="{F6C279D3-9E5B-4D53-BA7A-19D84B6835F7}" type="pres">
      <dgm:prSet presAssocID="{580A31E5-A55E-4FAB-8C9D-6842D1C17318}" presName="sp" presStyleCnt="0"/>
      <dgm:spPr/>
    </dgm:pt>
    <dgm:pt modelId="{EF860F32-4A0A-4F8B-AD76-4CD71F094F8C}" type="pres">
      <dgm:prSet presAssocID="{6148759C-872A-4B0A-AD60-E84455D76226}" presName="linNode" presStyleCnt="0"/>
      <dgm:spPr/>
    </dgm:pt>
    <dgm:pt modelId="{6FD06BCA-7576-4E60-B7F8-5534DA7C89FF}" type="pres">
      <dgm:prSet presAssocID="{6148759C-872A-4B0A-AD60-E84455D76226}" presName="parentText" presStyleLbl="solidFgAcc1" presStyleIdx="4" presStyleCnt="8">
        <dgm:presLayoutVars>
          <dgm:chMax val="1"/>
          <dgm:bulletEnabled/>
        </dgm:presLayoutVars>
      </dgm:prSet>
      <dgm:spPr/>
    </dgm:pt>
    <dgm:pt modelId="{4EECF3FE-5AAB-4000-9F2C-29DE2A11AA5D}" type="pres">
      <dgm:prSet presAssocID="{6148759C-872A-4B0A-AD60-E84455D76226}" presName="descendantText" presStyleLbl="alignNode1" presStyleIdx="4" presStyleCnt="8">
        <dgm:presLayoutVars>
          <dgm:bulletEnabled/>
        </dgm:presLayoutVars>
      </dgm:prSet>
      <dgm:spPr/>
    </dgm:pt>
    <dgm:pt modelId="{162FACB9-5F79-4BDF-B745-EC11FEEAC596}" type="pres">
      <dgm:prSet presAssocID="{53E696BA-9D05-41AA-9274-BCB99566C349}" presName="sp" presStyleCnt="0"/>
      <dgm:spPr/>
    </dgm:pt>
    <dgm:pt modelId="{67AF7000-8FA4-4D65-82AE-D0446BEF3C31}" type="pres">
      <dgm:prSet presAssocID="{B47B62B6-3F28-4E5A-AB68-C924C3BD1F8F}" presName="linNode" presStyleCnt="0"/>
      <dgm:spPr/>
    </dgm:pt>
    <dgm:pt modelId="{762B2FAB-C4C0-4C2F-AF22-37AFE29982C1}" type="pres">
      <dgm:prSet presAssocID="{B47B62B6-3F28-4E5A-AB68-C924C3BD1F8F}" presName="parentText" presStyleLbl="solidFgAcc1" presStyleIdx="5" presStyleCnt="8">
        <dgm:presLayoutVars>
          <dgm:chMax val="1"/>
          <dgm:bulletEnabled/>
        </dgm:presLayoutVars>
      </dgm:prSet>
      <dgm:spPr/>
    </dgm:pt>
    <dgm:pt modelId="{FCDA035C-6B49-45BE-8D55-1B81DE0BAB3A}" type="pres">
      <dgm:prSet presAssocID="{B47B62B6-3F28-4E5A-AB68-C924C3BD1F8F}" presName="descendantText" presStyleLbl="alignNode1" presStyleIdx="5" presStyleCnt="8">
        <dgm:presLayoutVars>
          <dgm:bulletEnabled/>
        </dgm:presLayoutVars>
      </dgm:prSet>
      <dgm:spPr/>
    </dgm:pt>
    <dgm:pt modelId="{81E02DBC-8355-45A0-9652-2928DC270BF4}" type="pres">
      <dgm:prSet presAssocID="{5CE8595A-3D14-4E5F-902C-BB0513BBD9D6}" presName="sp" presStyleCnt="0"/>
      <dgm:spPr/>
    </dgm:pt>
    <dgm:pt modelId="{0F5A7C4F-D60D-4DD4-9D01-A46F2CECA47F}" type="pres">
      <dgm:prSet presAssocID="{E1E3E827-499C-4E5F-9584-79CBB3DA2837}" presName="linNode" presStyleCnt="0"/>
      <dgm:spPr/>
    </dgm:pt>
    <dgm:pt modelId="{91725FAE-CB08-4277-B43C-68C4F7E8CFA8}" type="pres">
      <dgm:prSet presAssocID="{E1E3E827-499C-4E5F-9584-79CBB3DA2837}" presName="parentText" presStyleLbl="solidFgAcc1" presStyleIdx="6" presStyleCnt="8">
        <dgm:presLayoutVars>
          <dgm:chMax val="1"/>
          <dgm:bulletEnabled/>
        </dgm:presLayoutVars>
      </dgm:prSet>
      <dgm:spPr/>
    </dgm:pt>
    <dgm:pt modelId="{D013D77B-5996-4AC9-9A38-B0544AAFBEAA}" type="pres">
      <dgm:prSet presAssocID="{E1E3E827-499C-4E5F-9584-79CBB3DA2837}" presName="descendantText" presStyleLbl="alignNode1" presStyleIdx="6" presStyleCnt="8">
        <dgm:presLayoutVars>
          <dgm:bulletEnabled/>
        </dgm:presLayoutVars>
      </dgm:prSet>
      <dgm:spPr/>
    </dgm:pt>
    <dgm:pt modelId="{5BE02372-0280-4289-A876-7B85F2E546FE}" type="pres">
      <dgm:prSet presAssocID="{3CBA8A18-C7E5-47AE-BEDF-7AD89826D9FA}" presName="sp" presStyleCnt="0"/>
      <dgm:spPr/>
    </dgm:pt>
    <dgm:pt modelId="{2F7719DF-6A0D-40AB-A046-84B1CEC33584}" type="pres">
      <dgm:prSet presAssocID="{5575C067-BB9B-4DB1-8C07-74B3419E992F}" presName="linNode" presStyleCnt="0"/>
      <dgm:spPr/>
    </dgm:pt>
    <dgm:pt modelId="{79170C6D-7D38-4350-851D-1A0AB408732F}" type="pres">
      <dgm:prSet presAssocID="{5575C067-BB9B-4DB1-8C07-74B3419E992F}" presName="parentText" presStyleLbl="solidFgAcc1" presStyleIdx="7" presStyleCnt="8">
        <dgm:presLayoutVars>
          <dgm:chMax val="1"/>
          <dgm:bulletEnabled/>
        </dgm:presLayoutVars>
      </dgm:prSet>
      <dgm:spPr/>
    </dgm:pt>
    <dgm:pt modelId="{62D166DB-F1C0-4405-A395-D350A752506A}" type="pres">
      <dgm:prSet presAssocID="{5575C067-BB9B-4DB1-8C07-74B3419E992F}" presName="descendantText" presStyleLbl="alignNode1" presStyleIdx="7" presStyleCnt="8">
        <dgm:presLayoutVars>
          <dgm:bulletEnabled/>
        </dgm:presLayoutVars>
      </dgm:prSet>
      <dgm:spPr/>
    </dgm:pt>
  </dgm:ptLst>
  <dgm:cxnLst>
    <dgm:cxn modelId="{7FC0A802-F3D1-4C4F-9742-0E1790BE1192}" type="presOf" srcId="{E37B89B4-1933-44B4-909C-8C9B4293E48F}" destId="{36AA8499-EE87-43B7-BB32-1AF142529A8A}" srcOrd="0" destOrd="0" presId="urn:microsoft.com/office/officeart/2016/7/layout/VerticalHollowActionList"/>
    <dgm:cxn modelId="{9B30B102-62CB-436F-8610-43284B859B91}" type="presOf" srcId="{60E2E0EC-E2F4-419A-ABBF-6B84469A30A0}" destId="{4EECF3FE-5AAB-4000-9F2C-29DE2A11AA5D}" srcOrd="0" destOrd="0" presId="urn:microsoft.com/office/officeart/2016/7/layout/VerticalHollowActionList"/>
    <dgm:cxn modelId="{3538F003-34CD-4685-9B94-316D9AB2B776}" type="presOf" srcId="{6148759C-872A-4B0A-AD60-E84455D76226}" destId="{6FD06BCA-7576-4E60-B7F8-5534DA7C89FF}" srcOrd="0" destOrd="0" presId="urn:microsoft.com/office/officeart/2016/7/layout/VerticalHollowActionList"/>
    <dgm:cxn modelId="{7C455905-443B-4720-A84E-40B1E4353A44}" type="presOf" srcId="{B144B39E-B154-4DBE-9C8D-230E137569DE}" destId="{4A3C2D1B-FB0F-4053-8BC3-AB3FB73E194C}" srcOrd="0" destOrd="0" presId="urn:microsoft.com/office/officeart/2016/7/layout/VerticalHollowActionList"/>
    <dgm:cxn modelId="{D65ED00A-F6CF-4271-9492-AD3825D7A73B}" srcId="{5575C067-BB9B-4DB1-8C07-74B3419E992F}" destId="{B4FC4CFD-45F3-4311-AA99-A64A026F9BF9}" srcOrd="0" destOrd="0" parTransId="{5F3415CB-9F2B-4406-8760-42D48A795FC0}" sibTransId="{9B84637F-8847-4C7A-9516-123A51B0593E}"/>
    <dgm:cxn modelId="{2000840C-F670-4268-A870-E9FBAF6B8E35}" srcId="{8D011055-EAE7-413C-9EB8-CC2CC70252FA}" destId="{5575C067-BB9B-4DB1-8C07-74B3419E992F}" srcOrd="7" destOrd="0" parTransId="{BCD4AA2F-57E1-4D9D-8703-82DE85F68FC3}" sibTransId="{158414DC-579E-4DF4-95BF-12CC45F35EB4}"/>
    <dgm:cxn modelId="{691F170F-1726-4D36-AC9B-A2EBF73C1413}" srcId="{6564FA63-0CFB-459F-A544-00DE90BE9D71}" destId="{66DA788B-5B92-4842-B0D2-D2DB35B88210}" srcOrd="0" destOrd="0" parTransId="{9DEF3C02-7B81-41BD-BE05-E8745D2BF51C}" sibTransId="{A8F8C34B-62C6-4E28-B2A0-371CF1D934F4}"/>
    <dgm:cxn modelId="{645A7D0F-CCF1-4BCD-A464-64339B118C80}" srcId="{B47B62B6-3F28-4E5A-AB68-C924C3BD1F8F}" destId="{0F0050E5-B1C8-453A-A28F-FEDB34FBE75A}" srcOrd="0" destOrd="0" parTransId="{84E925C5-F128-4A2A-BFE6-2973F267ADAA}" sibTransId="{D35DCF8A-047C-465B-8874-F514B9F54E66}"/>
    <dgm:cxn modelId="{D01BB916-FB7D-449F-9575-FA8F9CDC6DA7}" srcId="{8D011055-EAE7-413C-9EB8-CC2CC70252FA}" destId="{B47B62B6-3F28-4E5A-AB68-C924C3BD1F8F}" srcOrd="5" destOrd="0" parTransId="{11FDC214-68E0-4E37-83C1-5651111C597E}" sibTransId="{5CE8595A-3D14-4E5F-902C-BB0513BBD9D6}"/>
    <dgm:cxn modelId="{3326321B-9BC5-4B9F-AC83-43D81A9A5CE6}" type="presOf" srcId="{B47B62B6-3F28-4E5A-AB68-C924C3BD1F8F}" destId="{762B2FAB-C4C0-4C2F-AF22-37AFE29982C1}" srcOrd="0" destOrd="0" presId="urn:microsoft.com/office/officeart/2016/7/layout/VerticalHollowActionList"/>
    <dgm:cxn modelId="{99DBD421-AF10-4432-9C8E-C4A6A9B7BF26}" type="presOf" srcId="{2BF6EB3C-7FA6-4BB1-8587-6DE89DF5439F}" destId="{A19DB30C-1E2D-445B-B00D-D1B54CADCFA3}" srcOrd="0" destOrd="0" presId="urn:microsoft.com/office/officeart/2016/7/layout/VerticalHollowActionList"/>
    <dgm:cxn modelId="{010F1C26-D7AB-4C5E-8E47-1F1AF2D31E66}" type="presOf" srcId="{6564FA63-0CFB-459F-A544-00DE90BE9D71}" destId="{9913BB24-3F10-44C1-B60B-E73DBEB97472}" srcOrd="0" destOrd="0" presId="urn:microsoft.com/office/officeart/2016/7/layout/VerticalHollowActionList"/>
    <dgm:cxn modelId="{FC358D27-0391-4841-A8E9-CCCEF78C18AE}" srcId="{8D011055-EAE7-413C-9EB8-CC2CC70252FA}" destId="{E37B89B4-1933-44B4-909C-8C9B4293E48F}" srcOrd="0" destOrd="0" parTransId="{0B14C4C1-F9B0-47CD-8AA4-F733FCF05E89}" sibTransId="{31263959-5394-430F-B63D-282880E92E8C}"/>
    <dgm:cxn modelId="{ED130F31-7B56-4255-A6D7-93E2DF785948}" srcId="{E37B89B4-1933-44B4-909C-8C9B4293E48F}" destId="{B144B39E-B154-4DBE-9C8D-230E137569DE}" srcOrd="0" destOrd="0" parTransId="{F8E9683C-EB05-495D-B130-9F11B31D329F}" sibTransId="{AC7DBB6F-9CA4-4B6D-9149-19B5C2CD90A7}"/>
    <dgm:cxn modelId="{BE143F31-89C2-4BF8-A75F-DAAD695B7DF8}" type="presOf" srcId="{620D3F0A-ECF3-4FD8-A7A2-F7E63D9122D4}" destId="{D013D77B-5996-4AC9-9A38-B0544AAFBEAA}" srcOrd="0" destOrd="0" presId="urn:microsoft.com/office/officeart/2016/7/layout/VerticalHollowActionList"/>
    <dgm:cxn modelId="{20F3FF38-C705-431E-B589-A9F3449C9D42}" type="presOf" srcId="{66DA788B-5B92-4842-B0D2-D2DB35B88210}" destId="{966F7320-ECE7-4813-8472-9216AE388B5A}" srcOrd="0" destOrd="0" presId="urn:microsoft.com/office/officeart/2016/7/layout/VerticalHollowActionList"/>
    <dgm:cxn modelId="{4598D65C-F94A-4417-BE92-EA6E360689C4}" srcId="{8D011055-EAE7-413C-9EB8-CC2CC70252FA}" destId="{6564FA63-0CFB-459F-A544-00DE90BE9D71}" srcOrd="2" destOrd="0" parTransId="{7B466A2F-3310-41F2-956B-13CE5B5E1CF6}" sibTransId="{55ACEED1-15F1-44AD-9C90-B510E51955A0}"/>
    <dgm:cxn modelId="{A9650A46-B10A-48C4-AAC8-1B31173C4439}" type="presOf" srcId="{5575C067-BB9B-4DB1-8C07-74B3419E992F}" destId="{79170C6D-7D38-4350-851D-1A0AB408732F}" srcOrd="0" destOrd="0" presId="urn:microsoft.com/office/officeart/2016/7/layout/VerticalHollowActionList"/>
    <dgm:cxn modelId="{5C095F67-2F1E-4225-B092-B63F85C5C326}" type="presOf" srcId="{43BF3A98-EAB7-4A07-BAEA-E4AB73763C6E}" destId="{00C7BF38-DA85-44E5-B36D-8903BB13BBE4}" srcOrd="0" destOrd="0" presId="urn:microsoft.com/office/officeart/2016/7/layout/VerticalHollowActionList"/>
    <dgm:cxn modelId="{B7360172-6D12-4F89-B57D-0C860B54DFBF}" srcId="{8D011055-EAE7-413C-9EB8-CC2CC70252FA}" destId="{7DE05BDF-A095-4D46-94FC-14C00D25D0AB}" srcOrd="1" destOrd="0" parTransId="{5984A26F-E7E6-4C2B-A10F-3BA93293A8A7}" sibTransId="{EEDA33DC-34BA-475D-AA65-8CBE64D4E19D}"/>
    <dgm:cxn modelId="{EF81B376-6101-4AFE-8267-161682863EFA}" type="presOf" srcId="{0F0050E5-B1C8-453A-A28F-FEDB34FBE75A}" destId="{FCDA035C-6B49-45BE-8D55-1B81DE0BAB3A}" srcOrd="0" destOrd="0" presId="urn:microsoft.com/office/officeart/2016/7/layout/VerticalHollowActionList"/>
    <dgm:cxn modelId="{3AF27080-2498-4111-9BBC-B10A9C7E826D}" type="presOf" srcId="{E1E3E827-499C-4E5F-9584-79CBB3DA2837}" destId="{91725FAE-CB08-4277-B43C-68C4F7E8CFA8}" srcOrd="0" destOrd="0" presId="urn:microsoft.com/office/officeart/2016/7/layout/VerticalHollowActionList"/>
    <dgm:cxn modelId="{89AF9B87-2233-4B7C-B814-E1E67DD783ED}" type="presOf" srcId="{8D011055-EAE7-413C-9EB8-CC2CC70252FA}" destId="{5B3CDC58-6ABD-4BB0-9A10-5BD79C2A151D}" srcOrd="0" destOrd="0" presId="urn:microsoft.com/office/officeart/2016/7/layout/VerticalHollowActionList"/>
    <dgm:cxn modelId="{BBA8FB98-D2B4-4792-BA38-A3CE9FBEF1D7}" srcId="{470B219E-584A-4258-A34C-24306CD9B06F}" destId="{2BF6EB3C-7FA6-4BB1-8587-6DE89DF5439F}" srcOrd="0" destOrd="0" parTransId="{5DCEA50A-E5BD-4848-9B5D-93A6BDE0EE6D}" sibTransId="{DE9A0EBA-6562-4A6A-B35F-4CE48386A4EA}"/>
    <dgm:cxn modelId="{0308D6BE-E2E6-4E7D-99FA-5489EE0DB202}" srcId="{8D011055-EAE7-413C-9EB8-CC2CC70252FA}" destId="{470B219E-584A-4258-A34C-24306CD9B06F}" srcOrd="3" destOrd="0" parTransId="{9BE2932D-1C1B-4B0D-830E-301CFE232464}" sibTransId="{580A31E5-A55E-4FAB-8C9D-6842D1C17318}"/>
    <dgm:cxn modelId="{4243ECBF-8265-4BDF-9F6E-FDC4DC424265}" type="presOf" srcId="{470B219E-584A-4258-A34C-24306CD9B06F}" destId="{07975A1A-6656-4038-858E-D8FBBAB77A1E}" srcOrd="0" destOrd="0" presId="urn:microsoft.com/office/officeart/2016/7/layout/VerticalHollowActionList"/>
    <dgm:cxn modelId="{5BD8ACC9-F019-44E5-B6D5-B5C38702C7D2}" srcId="{6148759C-872A-4B0A-AD60-E84455D76226}" destId="{60E2E0EC-E2F4-419A-ABBF-6B84469A30A0}" srcOrd="0" destOrd="0" parTransId="{F600C790-CA83-448B-A6D1-29EAF4568C51}" sibTransId="{238F3B4E-0A49-402A-A71C-649BD54D2CB7}"/>
    <dgm:cxn modelId="{CADBCBE2-CC97-4AC2-A67A-11E0894C9CB1}" srcId="{7DE05BDF-A095-4D46-94FC-14C00D25D0AB}" destId="{43BF3A98-EAB7-4A07-BAEA-E4AB73763C6E}" srcOrd="0" destOrd="0" parTransId="{43CAB116-1F1B-4E4D-B580-E590F999EA0D}" sibTransId="{65801580-F7E5-4208-BBBB-6FE7621952F1}"/>
    <dgm:cxn modelId="{84D797EC-7E6D-4744-9D6A-882CD642394B}" type="presOf" srcId="{B4FC4CFD-45F3-4311-AA99-A64A026F9BF9}" destId="{62D166DB-F1C0-4405-A395-D350A752506A}" srcOrd="0" destOrd="0" presId="urn:microsoft.com/office/officeart/2016/7/layout/VerticalHollowActionList"/>
    <dgm:cxn modelId="{531D53EE-9249-4D80-9C9A-7457D311636B}" srcId="{8D011055-EAE7-413C-9EB8-CC2CC70252FA}" destId="{E1E3E827-499C-4E5F-9584-79CBB3DA2837}" srcOrd="6" destOrd="0" parTransId="{27B5094D-4C2A-4811-AFD2-1F873877A207}" sibTransId="{3CBA8A18-C7E5-47AE-BEDF-7AD89826D9FA}"/>
    <dgm:cxn modelId="{09D861EF-5983-4862-900E-6E19F99E8197}" srcId="{8D011055-EAE7-413C-9EB8-CC2CC70252FA}" destId="{6148759C-872A-4B0A-AD60-E84455D76226}" srcOrd="4" destOrd="0" parTransId="{F4013045-6EA9-4957-8218-9C1D106F4EAD}" sibTransId="{53E696BA-9D05-41AA-9274-BCB99566C349}"/>
    <dgm:cxn modelId="{7F1734F5-D97E-4D42-8505-C2550FD3D772}" srcId="{E1E3E827-499C-4E5F-9584-79CBB3DA2837}" destId="{620D3F0A-ECF3-4FD8-A7A2-F7E63D9122D4}" srcOrd="0" destOrd="0" parTransId="{0429722E-4BBA-4225-91A4-37BFD0D51175}" sibTransId="{C1BAB31C-DA5E-4E40-BFBF-1C2A72FDBED8}"/>
    <dgm:cxn modelId="{7F0D0AF6-9FED-4494-A678-986422FAEF30}" type="presOf" srcId="{7DE05BDF-A095-4D46-94FC-14C00D25D0AB}" destId="{54B81C6B-1C02-4E5F-9CAC-4F093C39FCBD}" srcOrd="0" destOrd="0" presId="urn:microsoft.com/office/officeart/2016/7/layout/VerticalHollowActionList"/>
    <dgm:cxn modelId="{5790366D-B1E9-4210-875C-EF98355FF39D}" type="presParOf" srcId="{5B3CDC58-6ABD-4BB0-9A10-5BD79C2A151D}" destId="{59C10AC5-6B75-4B80-8B06-9B9484FFD0F4}" srcOrd="0" destOrd="0" presId="urn:microsoft.com/office/officeart/2016/7/layout/VerticalHollowActionList"/>
    <dgm:cxn modelId="{A466B625-0A51-474A-A15B-95BEF51A07E6}" type="presParOf" srcId="{59C10AC5-6B75-4B80-8B06-9B9484FFD0F4}" destId="{36AA8499-EE87-43B7-BB32-1AF142529A8A}" srcOrd="0" destOrd="0" presId="urn:microsoft.com/office/officeart/2016/7/layout/VerticalHollowActionList"/>
    <dgm:cxn modelId="{381EC5BA-AC3D-4380-B455-53FA451F541B}" type="presParOf" srcId="{59C10AC5-6B75-4B80-8B06-9B9484FFD0F4}" destId="{4A3C2D1B-FB0F-4053-8BC3-AB3FB73E194C}" srcOrd="1" destOrd="0" presId="urn:microsoft.com/office/officeart/2016/7/layout/VerticalHollowActionList"/>
    <dgm:cxn modelId="{CC8AE92B-632C-4D48-A7DB-992153FF6F28}" type="presParOf" srcId="{5B3CDC58-6ABD-4BB0-9A10-5BD79C2A151D}" destId="{09D97146-29C5-4D51-8D0F-6D52FF14E97C}" srcOrd="1" destOrd="0" presId="urn:microsoft.com/office/officeart/2016/7/layout/VerticalHollowActionList"/>
    <dgm:cxn modelId="{5AF85B16-9974-4D1D-9001-EC3BAEC746C8}" type="presParOf" srcId="{5B3CDC58-6ABD-4BB0-9A10-5BD79C2A151D}" destId="{3010F251-CA43-48D5-892C-F63B0EE4975A}" srcOrd="2" destOrd="0" presId="urn:microsoft.com/office/officeart/2016/7/layout/VerticalHollowActionList"/>
    <dgm:cxn modelId="{6F557D65-96B8-414F-B81A-3C650B14B680}" type="presParOf" srcId="{3010F251-CA43-48D5-892C-F63B0EE4975A}" destId="{54B81C6B-1C02-4E5F-9CAC-4F093C39FCBD}" srcOrd="0" destOrd="0" presId="urn:microsoft.com/office/officeart/2016/7/layout/VerticalHollowActionList"/>
    <dgm:cxn modelId="{DE40FEA2-F286-4937-9E17-4D46A24C7D7E}" type="presParOf" srcId="{3010F251-CA43-48D5-892C-F63B0EE4975A}" destId="{00C7BF38-DA85-44E5-B36D-8903BB13BBE4}" srcOrd="1" destOrd="0" presId="urn:microsoft.com/office/officeart/2016/7/layout/VerticalHollowActionList"/>
    <dgm:cxn modelId="{1730FB54-2EF0-404E-BE50-761376D15B6A}" type="presParOf" srcId="{5B3CDC58-6ABD-4BB0-9A10-5BD79C2A151D}" destId="{CCA62495-F8F9-4349-968B-14773E24A404}" srcOrd="3" destOrd="0" presId="urn:microsoft.com/office/officeart/2016/7/layout/VerticalHollowActionList"/>
    <dgm:cxn modelId="{83965FD3-130C-45E2-A7CA-828408947FE9}" type="presParOf" srcId="{5B3CDC58-6ABD-4BB0-9A10-5BD79C2A151D}" destId="{4F96C8F9-C4B7-4B5C-B2A7-120FB16AED3F}" srcOrd="4" destOrd="0" presId="urn:microsoft.com/office/officeart/2016/7/layout/VerticalHollowActionList"/>
    <dgm:cxn modelId="{F7459C37-5EF0-46CE-866C-7320C163DCBD}" type="presParOf" srcId="{4F96C8F9-C4B7-4B5C-B2A7-120FB16AED3F}" destId="{9913BB24-3F10-44C1-B60B-E73DBEB97472}" srcOrd="0" destOrd="0" presId="urn:microsoft.com/office/officeart/2016/7/layout/VerticalHollowActionList"/>
    <dgm:cxn modelId="{ABD3D033-04B1-46E1-91DE-DB7FB4F7AE07}" type="presParOf" srcId="{4F96C8F9-C4B7-4B5C-B2A7-120FB16AED3F}" destId="{966F7320-ECE7-4813-8472-9216AE388B5A}" srcOrd="1" destOrd="0" presId="urn:microsoft.com/office/officeart/2016/7/layout/VerticalHollowActionList"/>
    <dgm:cxn modelId="{F75622F3-F21D-4417-B9F3-DC23977F7CA3}" type="presParOf" srcId="{5B3CDC58-6ABD-4BB0-9A10-5BD79C2A151D}" destId="{17DC00F6-49F0-43D5-8D0E-F6D6F531C47D}" srcOrd="5" destOrd="0" presId="urn:microsoft.com/office/officeart/2016/7/layout/VerticalHollowActionList"/>
    <dgm:cxn modelId="{64F3AD99-DF12-4262-8A0C-CFE5B7DF8F5C}" type="presParOf" srcId="{5B3CDC58-6ABD-4BB0-9A10-5BD79C2A151D}" destId="{90668420-3C0E-4BF0-A742-36B4D2AF2CEA}" srcOrd="6" destOrd="0" presId="urn:microsoft.com/office/officeart/2016/7/layout/VerticalHollowActionList"/>
    <dgm:cxn modelId="{E9A2AED3-58B0-487E-A0B2-52AFB2BBF321}" type="presParOf" srcId="{90668420-3C0E-4BF0-A742-36B4D2AF2CEA}" destId="{07975A1A-6656-4038-858E-D8FBBAB77A1E}" srcOrd="0" destOrd="0" presId="urn:microsoft.com/office/officeart/2016/7/layout/VerticalHollowActionList"/>
    <dgm:cxn modelId="{3F00EA0E-CF4F-4BFA-BD32-C43CFD16E0C7}" type="presParOf" srcId="{90668420-3C0E-4BF0-A742-36B4D2AF2CEA}" destId="{A19DB30C-1E2D-445B-B00D-D1B54CADCFA3}" srcOrd="1" destOrd="0" presId="urn:microsoft.com/office/officeart/2016/7/layout/VerticalHollowActionList"/>
    <dgm:cxn modelId="{74F3C10B-079F-4472-92F5-195C99E121DA}" type="presParOf" srcId="{5B3CDC58-6ABD-4BB0-9A10-5BD79C2A151D}" destId="{F6C279D3-9E5B-4D53-BA7A-19D84B6835F7}" srcOrd="7" destOrd="0" presId="urn:microsoft.com/office/officeart/2016/7/layout/VerticalHollowActionList"/>
    <dgm:cxn modelId="{29F64E55-0F2B-4F33-A16B-83243CECC2A2}" type="presParOf" srcId="{5B3CDC58-6ABD-4BB0-9A10-5BD79C2A151D}" destId="{EF860F32-4A0A-4F8B-AD76-4CD71F094F8C}" srcOrd="8" destOrd="0" presId="urn:microsoft.com/office/officeart/2016/7/layout/VerticalHollowActionList"/>
    <dgm:cxn modelId="{A38D5E61-6160-4E50-9ECE-AE753DACCA4F}" type="presParOf" srcId="{EF860F32-4A0A-4F8B-AD76-4CD71F094F8C}" destId="{6FD06BCA-7576-4E60-B7F8-5534DA7C89FF}" srcOrd="0" destOrd="0" presId="urn:microsoft.com/office/officeart/2016/7/layout/VerticalHollowActionList"/>
    <dgm:cxn modelId="{80A75065-D4E8-41A2-BB1F-0CC0BE6F8BFC}" type="presParOf" srcId="{EF860F32-4A0A-4F8B-AD76-4CD71F094F8C}" destId="{4EECF3FE-5AAB-4000-9F2C-29DE2A11AA5D}" srcOrd="1" destOrd="0" presId="urn:microsoft.com/office/officeart/2016/7/layout/VerticalHollowActionList"/>
    <dgm:cxn modelId="{800FC2EF-3338-494E-98A3-A33C5AA53753}" type="presParOf" srcId="{5B3CDC58-6ABD-4BB0-9A10-5BD79C2A151D}" destId="{162FACB9-5F79-4BDF-B745-EC11FEEAC596}" srcOrd="9" destOrd="0" presId="urn:microsoft.com/office/officeart/2016/7/layout/VerticalHollowActionList"/>
    <dgm:cxn modelId="{4C417CDF-4E47-4512-AA66-BB4FA3C7AFEE}" type="presParOf" srcId="{5B3CDC58-6ABD-4BB0-9A10-5BD79C2A151D}" destId="{67AF7000-8FA4-4D65-82AE-D0446BEF3C31}" srcOrd="10" destOrd="0" presId="urn:microsoft.com/office/officeart/2016/7/layout/VerticalHollowActionList"/>
    <dgm:cxn modelId="{01603557-57B4-4642-BD7B-28F1F458DC8A}" type="presParOf" srcId="{67AF7000-8FA4-4D65-82AE-D0446BEF3C31}" destId="{762B2FAB-C4C0-4C2F-AF22-37AFE29982C1}" srcOrd="0" destOrd="0" presId="urn:microsoft.com/office/officeart/2016/7/layout/VerticalHollowActionList"/>
    <dgm:cxn modelId="{3B08DD30-340D-4BFD-84E6-58DD2BB8B2CC}" type="presParOf" srcId="{67AF7000-8FA4-4D65-82AE-D0446BEF3C31}" destId="{FCDA035C-6B49-45BE-8D55-1B81DE0BAB3A}" srcOrd="1" destOrd="0" presId="urn:microsoft.com/office/officeart/2016/7/layout/VerticalHollowActionList"/>
    <dgm:cxn modelId="{8F01A141-7748-4B91-A20A-1AAEDC63FD31}" type="presParOf" srcId="{5B3CDC58-6ABD-4BB0-9A10-5BD79C2A151D}" destId="{81E02DBC-8355-45A0-9652-2928DC270BF4}" srcOrd="11" destOrd="0" presId="urn:microsoft.com/office/officeart/2016/7/layout/VerticalHollowActionList"/>
    <dgm:cxn modelId="{59034E49-0047-4455-A876-96613F3B6B82}" type="presParOf" srcId="{5B3CDC58-6ABD-4BB0-9A10-5BD79C2A151D}" destId="{0F5A7C4F-D60D-4DD4-9D01-A46F2CECA47F}" srcOrd="12" destOrd="0" presId="urn:microsoft.com/office/officeart/2016/7/layout/VerticalHollowActionList"/>
    <dgm:cxn modelId="{9BFDD74D-94A7-4939-B546-0AED7C61C53D}" type="presParOf" srcId="{0F5A7C4F-D60D-4DD4-9D01-A46F2CECA47F}" destId="{91725FAE-CB08-4277-B43C-68C4F7E8CFA8}" srcOrd="0" destOrd="0" presId="urn:microsoft.com/office/officeart/2016/7/layout/VerticalHollowActionList"/>
    <dgm:cxn modelId="{DDC907D2-1AB2-4B61-9C74-B5469ACDC35E}" type="presParOf" srcId="{0F5A7C4F-D60D-4DD4-9D01-A46F2CECA47F}" destId="{D013D77B-5996-4AC9-9A38-B0544AAFBEAA}" srcOrd="1" destOrd="0" presId="urn:microsoft.com/office/officeart/2016/7/layout/VerticalHollowActionList"/>
    <dgm:cxn modelId="{2006CBA4-D12F-415D-ACED-0F56351052F9}" type="presParOf" srcId="{5B3CDC58-6ABD-4BB0-9A10-5BD79C2A151D}" destId="{5BE02372-0280-4289-A876-7B85F2E546FE}" srcOrd="13" destOrd="0" presId="urn:microsoft.com/office/officeart/2016/7/layout/VerticalHollowActionList"/>
    <dgm:cxn modelId="{096A3AAA-350A-4543-A9D8-7B2516232B70}" type="presParOf" srcId="{5B3CDC58-6ABD-4BB0-9A10-5BD79C2A151D}" destId="{2F7719DF-6A0D-40AB-A046-84B1CEC33584}" srcOrd="14" destOrd="0" presId="urn:microsoft.com/office/officeart/2016/7/layout/VerticalHollowActionList"/>
    <dgm:cxn modelId="{389D10DA-04FC-4DEC-ABC3-EA826286818B}" type="presParOf" srcId="{2F7719DF-6A0D-40AB-A046-84B1CEC33584}" destId="{79170C6D-7D38-4350-851D-1A0AB408732F}" srcOrd="0" destOrd="0" presId="urn:microsoft.com/office/officeart/2016/7/layout/VerticalHollowActionList"/>
    <dgm:cxn modelId="{E3A81C1D-0691-4176-9927-13D987E2234B}" type="presParOf" srcId="{2F7719DF-6A0D-40AB-A046-84B1CEC33584}" destId="{62D166DB-F1C0-4405-A395-D350A752506A}"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87017-0467-4BB2-BC8A-3F3A911A199C}">
      <dsp:nvSpPr>
        <dsp:cNvPr id="0" name=""/>
        <dsp:cNvSpPr/>
      </dsp:nvSpPr>
      <dsp:spPr>
        <a:xfrm>
          <a:off x="0" y="614"/>
          <a:ext cx="6253721" cy="121621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0" i="0" kern="1200" baseline="0"/>
            <a:t>Effektiewe lees verbeter begrip, refleksie en genot.</a:t>
          </a:r>
          <a:endParaRPr lang="en-US" sz="2200" kern="1200" dirty="0"/>
        </a:p>
      </dsp:txBody>
      <dsp:txXfrm>
        <a:off x="59371" y="59985"/>
        <a:ext cx="6134979" cy="1097473"/>
      </dsp:txXfrm>
    </dsp:sp>
    <dsp:sp modelId="{7A3A42F3-5A63-4839-A8D0-734FE3115836}">
      <dsp:nvSpPr>
        <dsp:cNvPr id="0" name=""/>
        <dsp:cNvSpPr/>
      </dsp:nvSpPr>
      <dsp:spPr>
        <a:xfrm>
          <a:off x="0" y="1280189"/>
          <a:ext cx="6253721" cy="1216215"/>
        </a:xfrm>
        <a:prstGeom prst="roundRect">
          <a:avLst/>
        </a:prstGeom>
        <a:solidFill>
          <a:schemeClr val="accent2">
            <a:hueOff val="-279374"/>
            <a:satOff val="-3219"/>
            <a:lumOff val="72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0" i="0" kern="1200" baseline="0" dirty="0"/>
            <a:t>Hoe doeltreffender jy lees, hoe makliker word dit.</a:t>
          </a:r>
          <a:endParaRPr lang="en-US" sz="2200" kern="1200" dirty="0"/>
        </a:p>
      </dsp:txBody>
      <dsp:txXfrm>
        <a:off x="59371" y="1339560"/>
        <a:ext cx="6134979" cy="1097473"/>
      </dsp:txXfrm>
    </dsp:sp>
    <dsp:sp modelId="{B1C8C06E-0D42-4754-9403-FE8D5284333C}">
      <dsp:nvSpPr>
        <dsp:cNvPr id="0" name=""/>
        <dsp:cNvSpPr/>
      </dsp:nvSpPr>
      <dsp:spPr>
        <a:xfrm>
          <a:off x="0" y="2559764"/>
          <a:ext cx="6253721" cy="1216215"/>
        </a:xfrm>
        <a:prstGeom prst="roundRect">
          <a:avLst/>
        </a:prstGeom>
        <a:solidFill>
          <a:schemeClr val="accent2">
            <a:hueOff val="-558749"/>
            <a:satOff val="-6439"/>
            <a:lumOff val="14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0" i="0" kern="1200" baseline="0" dirty="0"/>
            <a:t>Lees help ons om:</a:t>
          </a:r>
          <a:br>
            <a:rPr lang="nl-NL" sz="2200" b="0" i="0" kern="1200" baseline="0" dirty="0"/>
          </a:br>
          <a:r>
            <a:rPr lang="nl-NL" sz="2200" b="0" i="0" kern="1200" baseline="0" dirty="0"/>
            <a:t>• Inligting vinnig te absorbeer</a:t>
          </a:r>
          <a:br>
            <a:rPr lang="nl-NL" sz="2200" b="0" i="0" kern="1200" baseline="0" dirty="0"/>
          </a:br>
          <a:r>
            <a:rPr lang="nl-NL" sz="2200" b="0" i="0" kern="1200" baseline="0" dirty="0"/>
            <a:t>• Verbeter begrip</a:t>
          </a:r>
          <a:endParaRPr lang="en-US" sz="2200" kern="1200" dirty="0"/>
        </a:p>
      </dsp:txBody>
      <dsp:txXfrm>
        <a:off x="59371" y="2619135"/>
        <a:ext cx="6134979" cy="1097473"/>
      </dsp:txXfrm>
    </dsp:sp>
    <dsp:sp modelId="{1A9F0A32-81A6-4F27-AF0A-E52531E9CA5B}">
      <dsp:nvSpPr>
        <dsp:cNvPr id="0" name=""/>
        <dsp:cNvSpPr/>
      </dsp:nvSpPr>
      <dsp:spPr>
        <a:xfrm>
          <a:off x="0" y="3839340"/>
          <a:ext cx="6253721" cy="1216215"/>
        </a:xfrm>
        <a:prstGeom prst="roundRect">
          <a:avLst/>
        </a:prstGeom>
        <a:solidFill>
          <a:schemeClr val="accent2">
            <a:hueOff val="-838123"/>
            <a:satOff val="-9658"/>
            <a:lumOff val="215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b="0" i="0" kern="1200" baseline="0" dirty="0"/>
            <a:t>Skryfvaardighede help ons om:</a:t>
          </a:r>
          <a:br>
            <a:rPr lang="nl-NL" sz="2200" b="0" i="0" kern="1200" baseline="0" dirty="0"/>
          </a:br>
          <a:r>
            <a:rPr lang="nl-NL" sz="2200" b="0" i="0" kern="1200" baseline="0" dirty="0"/>
            <a:t>• Idees duideliker te kommunikeer</a:t>
          </a:r>
          <a:br>
            <a:rPr lang="nl-NL" sz="2200" b="0" i="0" kern="1200" baseline="0" dirty="0"/>
          </a:br>
          <a:r>
            <a:rPr lang="nl-NL" sz="2200" b="0" i="0" kern="1200" baseline="0" dirty="0"/>
            <a:t>• Ons kennis in eksamens te wys.</a:t>
          </a:r>
          <a:endParaRPr lang="en-US" sz="2200" kern="1200" dirty="0"/>
        </a:p>
      </dsp:txBody>
      <dsp:txXfrm>
        <a:off x="59371" y="3898711"/>
        <a:ext cx="6134979" cy="10974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28334-004A-45EA-BFCD-9630EAC9377C}">
      <dsp:nvSpPr>
        <dsp:cNvPr id="0" name=""/>
        <dsp:cNvSpPr/>
      </dsp:nvSpPr>
      <dsp:spPr>
        <a:xfrm>
          <a:off x="0" y="255468"/>
          <a:ext cx="10927829" cy="4032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8E75A2-4AFF-4E92-8C7F-8E1715C64658}">
      <dsp:nvSpPr>
        <dsp:cNvPr id="0" name=""/>
        <dsp:cNvSpPr/>
      </dsp:nvSpPr>
      <dsp:spPr>
        <a:xfrm>
          <a:off x="546391" y="19308"/>
          <a:ext cx="7649480"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889000">
            <a:lnSpc>
              <a:spcPct val="90000"/>
            </a:lnSpc>
            <a:spcBef>
              <a:spcPct val="0"/>
            </a:spcBef>
            <a:spcAft>
              <a:spcPct val="35000"/>
            </a:spcAft>
            <a:buNone/>
          </a:pPr>
          <a:r>
            <a:rPr lang="nl-NL" sz="2000" kern="1200" dirty="0"/>
            <a:t>Oefen elke dag om leesspoed en akkuraatheid te verhoog.</a:t>
          </a:r>
          <a:endParaRPr lang="en-US" sz="2000" kern="1200" dirty="0"/>
        </a:p>
      </dsp:txBody>
      <dsp:txXfrm>
        <a:off x="569448" y="42365"/>
        <a:ext cx="7603366" cy="426206"/>
      </dsp:txXfrm>
    </dsp:sp>
    <dsp:sp modelId="{7CB1C2E4-36B4-4134-B871-ED7AD2350A80}">
      <dsp:nvSpPr>
        <dsp:cNvPr id="0" name=""/>
        <dsp:cNvSpPr/>
      </dsp:nvSpPr>
      <dsp:spPr>
        <a:xfrm>
          <a:off x="0" y="981228"/>
          <a:ext cx="10927829" cy="403200"/>
        </a:xfrm>
        <a:prstGeom prst="rect">
          <a:avLst/>
        </a:prstGeom>
        <a:solidFill>
          <a:schemeClr val="lt1">
            <a:alpha val="90000"/>
            <a:hueOff val="0"/>
            <a:satOff val="0"/>
            <a:lumOff val="0"/>
            <a:alphaOff val="0"/>
          </a:schemeClr>
        </a:solidFill>
        <a:ln w="19050" cap="flat" cmpd="sng" algn="ctr">
          <a:solidFill>
            <a:schemeClr val="accent2">
              <a:hueOff val="-279374"/>
              <a:satOff val="-3219"/>
              <a:lumOff val="72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082ED5-B042-4EB4-93FC-572CF5161F36}">
      <dsp:nvSpPr>
        <dsp:cNvPr id="0" name=""/>
        <dsp:cNvSpPr/>
      </dsp:nvSpPr>
      <dsp:spPr>
        <a:xfrm>
          <a:off x="546391" y="745068"/>
          <a:ext cx="7649480" cy="472320"/>
        </a:xfrm>
        <a:prstGeom prst="roundRect">
          <a:avLst/>
        </a:prstGeom>
        <a:solidFill>
          <a:schemeClr val="accent2">
            <a:hueOff val="-279374"/>
            <a:satOff val="-3219"/>
            <a:lumOff val="72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889000">
            <a:lnSpc>
              <a:spcPct val="90000"/>
            </a:lnSpc>
            <a:spcBef>
              <a:spcPct val="0"/>
            </a:spcBef>
            <a:spcAft>
              <a:spcPct val="35000"/>
            </a:spcAft>
            <a:buNone/>
          </a:pPr>
          <a:r>
            <a:rPr lang="nl-NL" sz="2000" kern="1200" dirty="0"/>
            <a:t>Toets jouself nadat jy gelees het om te kyk hoeveel jy onthou.</a:t>
          </a:r>
          <a:endParaRPr lang="en-US" sz="2000" kern="1200" dirty="0"/>
        </a:p>
      </dsp:txBody>
      <dsp:txXfrm>
        <a:off x="569448" y="768125"/>
        <a:ext cx="7603366" cy="426206"/>
      </dsp:txXfrm>
    </dsp:sp>
    <dsp:sp modelId="{1CA537DD-49F6-4608-AE1F-C7C5A481C3D7}">
      <dsp:nvSpPr>
        <dsp:cNvPr id="0" name=""/>
        <dsp:cNvSpPr/>
      </dsp:nvSpPr>
      <dsp:spPr>
        <a:xfrm>
          <a:off x="0" y="1706988"/>
          <a:ext cx="10927829" cy="403200"/>
        </a:xfrm>
        <a:prstGeom prst="rect">
          <a:avLst/>
        </a:prstGeom>
        <a:solidFill>
          <a:schemeClr val="lt1">
            <a:alpha val="90000"/>
            <a:hueOff val="0"/>
            <a:satOff val="0"/>
            <a:lumOff val="0"/>
            <a:alphaOff val="0"/>
          </a:schemeClr>
        </a:solidFill>
        <a:ln w="19050" cap="flat" cmpd="sng" algn="ctr">
          <a:solidFill>
            <a:schemeClr val="accent2">
              <a:hueOff val="-558749"/>
              <a:satOff val="-6439"/>
              <a:lumOff val="1439"/>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05FA48-3403-4764-94ED-EDEF7CAA8F34}">
      <dsp:nvSpPr>
        <dsp:cNvPr id="0" name=""/>
        <dsp:cNvSpPr/>
      </dsp:nvSpPr>
      <dsp:spPr>
        <a:xfrm>
          <a:off x="546391" y="1470828"/>
          <a:ext cx="7649480" cy="472320"/>
        </a:xfrm>
        <a:prstGeom prst="roundRect">
          <a:avLst/>
        </a:prstGeom>
        <a:solidFill>
          <a:schemeClr val="accent2">
            <a:hueOff val="-558749"/>
            <a:satOff val="-6439"/>
            <a:lumOff val="14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889000">
            <a:lnSpc>
              <a:spcPct val="90000"/>
            </a:lnSpc>
            <a:spcBef>
              <a:spcPct val="0"/>
            </a:spcBef>
            <a:spcAft>
              <a:spcPct val="35000"/>
            </a:spcAft>
            <a:buNone/>
          </a:pPr>
          <a:r>
            <a:rPr lang="nl-NL" sz="2000" kern="1200" dirty="0"/>
            <a:t>Skep goeie leestoestande: behoorlike beligting, min afleidings.</a:t>
          </a:r>
          <a:endParaRPr lang="en-US" sz="2000" kern="1200" dirty="0"/>
        </a:p>
      </dsp:txBody>
      <dsp:txXfrm>
        <a:off x="569448" y="1493885"/>
        <a:ext cx="7603366" cy="426206"/>
      </dsp:txXfrm>
    </dsp:sp>
    <dsp:sp modelId="{348C6A92-136F-427E-BFE7-8AD867A459F7}">
      <dsp:nvSpPr>
        <dsp:cNvPr id="0" name=""/>
        <dsp:cNvSpPr/>
      </dsp:nvSpPr>
      <dsp:spPr>
        <a:xfrm>
          <a:off x="0" y="2432748"/>
          <a:ext cx="10927829" cy="2419200"/>
        </a:xfrm>
        <a:prstGeom prst="rect">
          <a:avLst/>
        </a:prstGeom>
        <a:solidFill>
          <a:schemeClr val="lt1">
            <a:alpha val="90000"/>
            <a:hueOff val="0"/>
            <a:satOff val="0"/>
            <a:lumOff val="0"/>
            <a:alphaOff val="0"/>
          </a:schemeClr>
        </a:solidFill>
        <a:ln w="19050" cap="flat" cmpd="sng" algn="ctr">
          <a:solidFill>
            <a:schemeClr val="accent2">
              <a:hueOff val="-838123"/>
              <a:satOff val="-9658"/>
              <a:lumOff val="21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8121" tIns="333248" rIns="848121" bIns="14224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a:t>Brei </a:t>
          </a:r>
          <a:r>
            <a:rPr lang="en-US" sz="2000" b="1" kern="1200" dirty="0" err="1"/>
            <a:t>jou</a:t>
          </a:r>
          <a:r>
            <a:rPr lang="en-US" sz="2000" b="1" kern="1200" dirty="0"/>
            <a:t> </a:t>
          </a:r>
          <a:r>
            <a:rPr lang="en-US" sz="2000" b="1" kern="1200" dirty="0" err="1"/>
            <a:t>woordeskat</a:t>
          </a:r>
          <a:r>
            <a:rPr lang="en-US" sz="2000" b="1" kern="1200" dirty="0"/>
            <a:t> </a:t>
          </a:r>
          <a:r>
            <a:rPr lang="en-US" sz="2000" b="1" kern="1200" dirty="0" err="1"/>
            <a:t>uit</a:t>
          </a:r>
          <a:endParaRPr lang="en-US" sz="2000" kern="1200" dirty="0"/>
        </a:p>
        <a:p>
          <a:pPr marL="228600" lvl="1" indent="-228600" algn="l" defTabSz="889000">
            <a:lnSpc>
              <a:spcPct val="90000"/>
            </a:lnSpc>
            <a:spcBef>
              <a:spcPct val="0"/>
            </a:spcBef>
            <a:spcAft>
              <a:spcPct val="15000"/>
            </a:spcAft>
            <a:buChar char="•"/>
          </a:pPr>
          <a:r>
            <a:rPr lang="en-US" sz="2000" b="1" kern="1200" dirty="0" err="1"/>
            <a:t>Vra</a:t>
          </a:r>
          <a:r>
            <a:rPr lang="en-US" sz="2000" b="1" kern="1200" dirty="0"/>
            <a:t> </a:t>
          </a:r>
          <a:r>
            <a:rPr lang="en-US" sz="2000" b="1" kern="1200" dirty="0" err="1"/>
            <a:t>vrae</a:t>
          </a:r>
          <a:endParaRPr lang="en-US" sz="2000" kern="1200" dirty="0"/>
        </a:p>
        <a:p>
          <a:pPr marL="228600" lvl="1" indent="-228600" algn="l" defTabSz="889000">
            <a:lnSpc>
              <a:spcPct val="90000"/>
            </a:lnSpc>
            <a:spcBef>
              <a:spcPct val="0"/>
            </a:spcBef>
            <a:spcAft>
              <a:spcPct val="15000"/>
            </a:spcAft>
            <a:buChar char="•"/>
          </a:pPr>
          <a:r>
            <a:rPr lang="en-US" sz="2000" b="1" kern="1200" dirty="0" err="1"/>
            <a:t>Identifiseer</a:t>
          </a:r>
          <a:r>
            <a:rPr lang="en-US" sz="2000" b="1" kern="1200" dirty="0"/>
            <a:t> die </a:t>
          </a:r>
          <a:r>
            <a:rPr lang="en-US" sz="2000" b="1" kern="1200" dirty="0" err="1"/>
            <a:t>hoofgedagte</a:t>
          </a:r>
          <a:endParaRPr lang="en-US" sz="2000" kern="1200" dirty="0"/>
        </a:p>
        <a:p>
          <a:pPr marL="228600" lvl="1" indent="-228600" algn="l" defTabSz="889000">
            <a:lnSpc>
              <a:spcPct val="90000"/>
            </a:lnSpc>
            <a:spcBef>
              <a:spcPct val="0"/>
            </a:spcBef>
            <a:spcAft>
              <a:spcPct val="15000"/>
            </a:spcAft>
            <a:buChar char="•"/>
          </a:pPr>
          <a:r>
            <a:rPr lang="nl-NL" sz="2000" b="1" kern="1200" dirty="0"/>
            <a:t>Som op wat jy lees</a:t>
          </a:r>
          <a:endParaRPr lang="en-US" sz="2000" kern="1200" dirty="0"/>
        </a:p>
        <a:p>
          <a:pPr marL="228600" lvl="1" indent="-228600" algn="l" defTabSz="889000">
            <a:lnSpc>
              <a:spcPct val="90000"/>
            </a:lnSpc>
            <a:spcBef>
              <a:spcPct val="0"/>
            </a:spcBef>
            <a:spcAft>
              <a:spcPct val="15000"/>
            </a:spcAft>
            <a:buChar char="•"/>
          </a:pPr>
          <a:r>
            <a:rPr lang="en-US" sz="2000" b="1" kern="1200" dirty="0" err="1"/>
            <a:t>Verdeel</a:t>
          </a:r>
          <a:r>
            <a:rPr lang="en-US" sz="2000" b="1" kern="1200" dirty="0"/>
            <a:t> </a:t>
          </a:r>
          <a:r>
            <a:rPr lang="en-US" sz="2000" b="1" kern="1200" dirty="0" err="1"/>
            <a:t>leeswerk</a:t>
          </a:r>
          <a:r>
            <a:rPr lang="en-US" sz="2000" b="1" kern="1200" dirty="0"/>
            <a:t> in </a:t>
          </a:r>
          <a:r>
            <a:rPr lang="en-US" sz="2000" b="1" kern="1200" dirty="0" err="1"/>
            <a:t>kleiner</a:t>
          </a:r>
          <a:r>
            <a:rPr lang="en-US" sz="2000" b="1" kern="1200" dirty="0"/>
            <a:t> dele</a:t>
          </a:r>
          <a:endParaRPr lang="en-US" sz="2000" kern="1200" dirty="0"/>
        </a:p>
        <a:p>
          <a:pPr marL="228600" lvl="1" indent="-228600" algn="l" defTabSz="889000">
            <a:lnSpc>
              <a:spcPct val="90000"/>
            </a:lnSpc>
            <a:spcBef>
              <a:spcPct val="0"/>
            </a:spcBef>
            <a:spcAft>
              <a:spcPct val="15000"/>
            </a:spcAft>
            <a:buChar char="•"/>
          </a:pPr>
          <a:r>
            <a:rPr lang="en-US" sz="2000" b="1" kern="1200" dirty="0" err="1"/>
            <a:t>Bepaal</a:t>
          </a:r>
          <a:r>
            <a:rPr lang="en-US" sz="2000" b="1" kern="1200" dirty="0"/>
            <a:t> ‘n </a:t>
          </a:r>
          <a:r>
            <a:rPr lang="en-US" sz="2000" b="1" kern="1200" dirty="0" err="1"/>
            <a:t>redelike</a:t>
          </a:r>
          <a:r>
            <a:rPr lang="en-US" sz="2000" b="1" kern="1200" dirty="0"/>
            <a:t> pas</a:t>
          </a:r>
        </a:p>
      </dsp:txBody>
      <dsp:txXfrm>
        <a:off x="0" y="2432748"/>
        <a:ext cx="10927829" cy="2419200"/>
      </dsp:txXfrm>
    </dsp:sp>
    <dsp:sp modelId="{EA999A36-C005-4361-A97B-56E45AC740CB}">
      <dsp:nvSpPr>
        <dsp:cNvPr id="0" name=""/>
        <dsp:cNvSpPr/>
      </dsp:nvSpPr>
      <dsp:spPr>
        <a:xfrm>
          <a:off x="546391" y="2196588"/>
          <a:ext cx="7649480" cy="472320"/>
        </a:xfrm>
        <a:prstGeom prst="roundRect">
          <a:avLst/>
        </a:prstGeom>
        <a:solidFill>
          <a:schemeClr val="accent2">
            <a:hueOff val="-838123"/>
            <a:satOff val="-9658"/>
            <a:lumOff val="215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132" tIns="0" rIns="289132" bIns="0" numCol="1" spcCol="1270" anchor="ctr" anchorCtr="0">
          <a:noAutofit/>
        </a:bodyPr>
        <a:lstStyle/>
        <a:p>
          <a:pPr marL="0" lvl="0" indent="0" algn="l" defTabSz="889000">
            <a:lnSpc>
              <a:spcPct val="90000"/>
            </a:lnSpc>
            <a:spcBef>
              <a:spcPct val="0"/>
            </a:spcBef>
            <a:spcAft>
              <a:spcPct val="35000"/>
            </a:spcAft>
            <a:buNone/>
          </a:pPr>
          <a:r>
            <a:rPr lang="en-US" sz="2000" b="1" kern="1200" dirty="0" err="1"/>
            <a:t>Strategieë</a:t>
          </a:r>
          <a:r>
            <a:rPr lang="en-US" sz="2000" b="1" kern="1200" dirty="0"/>
            <a:t> </a:t>
          </a:r>
          <a:r>
            <a:rPr lang="en-US" sz="2000" b="1" kern="1200" dirty="0" err="1"/>
            <a:t>vir</a:t>
          </a:r>
          <a:r>
            <a:rPr lang="en-US" sz="2000" b="1" kern="1200" dirty="0"/>
            <a:t> </a:t>
          </a:r>
          <a:r>
            <a:rPr lang="en-US" sz="2000" b="1" kern="1200" dirty="0" err="1"/>
            <a:t>beter</a:t>
          </a:r>
          <a:r>
            <a:rPr lang="en-US" sz="2000" b="1" kern="1200" dirty="0"/>
            <a:t> begrip:</a:t>
          </a:r>
          <a:endParaRPr lang="en-US" sz="2000" kern="1200" dirty="0"/>
        </a:p>
      </dsp:txBody>
      <dsp:txXfrm>
        <a:off x="569448" y="2219645"/>
        <a:ext cx="760336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B51D6-9DE7-4BD4-B2CA-9C3F59FCFBE0}">
      <dsp:nvSpPr>
        <dsp:cNvPr id="0" name=""/>
        <dsp:cNvSpPr/>
      </dsp:nvSpPr>
      <dsp:spPr>
        <a:xfrm>
          <a:off x="71508" y="687"/>
          <a:ext cx="2370296" cy="142217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0" i="0" kern="1200" baseline="0"/>
            <a:t>Gebruik 'n woordeboek of woordelys om nuwe woorde te leer.</a:t>
          </a:r>
          <a:endParaRPr lang="en-US" sz="1800" kern="1200" dirty="0"/>
        </a:p>
      </dsp:txBody>
      <dsp:txXfrm>
        <a:off x="71508" y="687"/>
        <a:ext cx="2370296" cy="1422177"/>
      </dsp:txXfrm>
    </dsp:sp>
    <dsp:sp modelId="{E6D0E01F-B5EB-4B55-A6E3-5DED3B94516B}">
      <dsp:nvSpPr>
        <dsp:cNvPr id="0" name=""/>
        <dsp:cNvSpPr/>
      </dsp:nvSpPr>
      <dsp:spPr>
        <a:xfrm>
          <a:off x="2678834" y="687"/>
          <a:ext cx="2370296" cy="1422177"/>
        </a:xfrm>
        <a:prstGeom prst="rect">
          <a:avLst/>
        </a:prstGeom>
        <a:solidFill>
          <a:schemeClr val="accent2">
            <a:hueOff val="-167625"/>
            <a:satOff val="-1932"/>
            <a:lumOff val="432"/>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0" i="0" kern="1200" baseline="0" dirty="0"/>
            <a:t>Oefen gereeld jou skryfwerk, veral langer antwoorde.</a:t>
          </a:r>
          <a:endParaRPr lang="en-US" sz="2000" kern="1200" dirty="0"/>
        </a:p>
      </dsp:txBody>
      <dsp:txXfrm>
        <a:off x="2678834" y="687"/>
        <a:ext cx="2370296" cy="1422177"/>
      </dsp:txXfrm>
    </dsp:sp>
    <dsp:sp modelId="{5937709C-A2E5-45A3-BCF9-FCB918EF04EA}">
      <dsp:nvSpPr>
        <dsp:cNvPr id="0" name=""/>
        <dsp:cNvSpPr/>
      </dsp:nvSpPr>
      <dsp:spPr>
        <a:xfrm>
          <a:off x="71508" y="1659895"/>
          <a:ext cx="2370296" cy="1422177"/>
        </a:xfrm>
        <a:prstGeom prst="rect">
          <a:avLst/>
        </a:prstGeom>
        <a:solidFill>
          <a:schemeClr val="accent2">
            <a:hueOff val="-335249"/>
            <a:satOff val="-3863"/>
            <a:lumOff val="864"/>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baseline="0" dirty="0" err="1"/>
            <a:t>Fokus</a:t>
          </a:r>
          <a:r>
            <a:rPr lang="en-US" sz="2000" b="0" i="0" kern="1200" baseline="0" dirty="0"/>
            <a:t> op spelling, </a:t>
          </a:r>
          <a:r>
            <a:rPr lang="en-US" sz="2000" b="0" i="0" kern="1200" baseline="0" dirty="0" err="1"/>
            <a:t>grammatika</a:t>
          </a:r>
          <a:r>
            <a:rPr lang="en-US" sz="2000" b="0" i="0" kern="1200" baseline="0" dirty="0"/>
            <a:t>, </a:t>
          </a:r>
          <a:r>
            <a:rPr lang="en-US" sz="2000" b="0" i="0" kern="1200" baseline="0" dirty="0" err="1"/>
            <a:t>leestekens</a:t>
          </a:r>
          <a:r>
            <a:rPr lang="en-US" sz="2000" b="0" i="0" kern="1200" baseline="0" dirty="0"/>
            <a:t> </a:t>
          </a:r>
          <a:r>
            <a:rPr lang="en-US" sz="2000" b="0" i="0" kern="1200" baseline="0" dirty="0" err="1"/>
            <a:t>en</a:t>
          </a:r>
          <a:r>
            <a:rPr lang="en-US" sz="2000" b="0" i="0" kern="1200" baseline="0" dirty="0"/>
            <a:t> </a:t>
          </a:r>
          <a:r>
            <a:rPr lang="en-US" sz="2000" b="0" i="0" kern="1200" baseline="0" dirty="0" err="1"/>
            <a:t>sinstruktuur</a:t>
          </a:r>
          <a:r>
            <a:rPr lang="en-US" sz="2000" b="0" i="0" kern="1200" baseline="0" dirty="0"/>
            <a:t>.</a:t>
          </a:r>
          <a:endParaRPr lang="en-US" sz="2000" kern="1200" dirty="0"/>
        </a:p>
      </dsp:txBody>
      <dsp:txXfrm>
        <a:off x="71508" y="1659895"/>
        <a:ext cx="2370296" cy="1422177"/>
      </dsp:txXfrm>
    </dsp:sp>
    <dsp:sp modelId="{4C1F3997-8FBD-4088-9A24-D25B395EF2FD}">
      <dsp:nvSpPr>
        <dsp:cNvPr id="0" name=""/>
        <dsp:cNvSpPr/>
      </dsp:nvSpPr>
      <dsp:spPr>
        <a:xfrm>
          <a:off x="2678834" y="1659895"/>
          <a:ext cx="2370296" cy="1422177"/>
        </a:xfrm>
        <a:prstGeom prst="rect">
          <a:avLst/>
        </a:prstGeom>
        <a:solidFill>
          <a:schemeClr val="accent2">
            <a:hueOff val="-502874"/>
            <a:satOff val="-5795"/>
            <a:lumOff val="1295"/>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0" i="0" kern="1200" baseline="0" dirty="0"/>
            <a:t>Lees jou werk weer om seker te maak dit maak sin.</a:t>
          </a:r>
          <a:endParaRPr lang="en-US" sz="2000" kern="1200" dirty="0"/>
        </a:p>
      </dsp:txBody>
      <dsp:txXfrm>
        <a:off x="2678834" y="1659895"/>
        <a:ext cx="2370296" cy="1422177"/>
      </dsp:txXfrm>
    </dsp:sp>
    <dsp:sp modelId="{5BAB2F6D-C49C-46A8-88B1-B76BBF0EBCE1}">
      <dsp:nvSpPr>
        <dsp:cNvPr id="0" name=""/>
        <dsp:cNvSpPr/>
      </dsp:nvSpPr>
      <dsp:spPr>
        <a:xfrm>
          <a:off x="71508" y="3319102"/>
          <a:ext cx="2370296" cy="1422177"/>
        </a:xfrm>
        <a:prstGeom prst="rect">
          <a:avLst/>
        </a:prstGeom>
        <a:solidFill>
          <a:schemeClr val="accent2">
            <a:hueOff val="-670499"/>
            <a:satOff val="-7726"/>
            <a:lumOff val="1727"/>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baseline="0" dirty="0" err="1"/>
            <a:t>Vermy</a:t>
          </a:r>
          <a:r>
            <a:rPr lang="en-US" sz="2000" b="0" i="0" kern="1200" baseline="0" dirty="0"/>
            <a:t> </a:t>
          </a:r>
          <a:r>
            <a:rPr lang="en-US" sz="2000" b="0" i="0" kern="1200" baseline="0" dirty="0" err="1"/>
            <a:t>altyd</a:t>
          </a:r>
          <a:r>
            <a:rPr lang="en-US" sz="2000" b="0" i="0" kern="1200" baseline="0" dirty="0"/>
            <a:t> </a:t>
          </a:r>
          <a:r>
            <a:rPr lang="en-US" sz="2000" b="0" i="0" kern="1200" baseline="0" dirty="0" err="1"/>
            <a:t>plagiaat</a:t>
          </a:r>
          <a:r>
            <a:rPr lang="en-US" sz="2000" b="0" i="0" kern="1200" baseline="0" dirty="0"/>
            <a:t>.</a:t>
          </a:r>
          <a:endParaRPr lang="en-US" sz="2000" kern="1200" dirty="0"/>
        </a:p>
      </dsp:txBody>
      <dsp:txXfrm>
        <a:off x="71508" y="3319102"/>
        <a:ext cx="2370296" cy="1422177"/>
      </dsp:txXfrm>
    </dsp:sp>
    <dsp:sp modelId="{2750959F-A820-45DB-8DBC-35E693011AFA}">
      <dsp:nvSpPr>
        <dsp:cNvPr id="0" name=""/>
        <dsp:cNvSpPr/>
      </dsp:nvSpPr>
      <dsp:spPr>
        <a:xfrm>
          <a:off x="2678834" y="3319102"/>
          <a:ext cx="2370296" cy="1422177"/>
        </a:xfrm>
        <a:prstGeom prst="rect">
          <a:avLst/>
        </a:prstGeom>
        <a:solidFill>
          <a:schemeClr val="accent2">
            <a:hueOff val="-838123"/>
            <a:satOff val="-9658"/>
            <a:lumOff val="2159"/>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baseline="0" dirty="0" err="1"/>
            <a:t>Meganika</a:t>
          </a:r>
          <a:r>
            <a:rPr lang="en-US" sz="2000" b="0" i="0" kern="1200" baseline="0" dirty="0"/>
            <a:t> van </a:t>
          </a:r>
          <a:r>
            <a:rPr lang="en-US" sz="2000" b="0" i="0" kern="1200" baseline="0" dirty="0" err="1"/>
            <a:t>skryf</a:t>
          </a:r>
          <a:r>
            <a:rPr lang="en-US" sz="2000" b="0" i="0" kern="1200" baseline="0" dirty="0"/>
            <a:t>: </a:t>
          </a:r>
          <a:r>
            <a:rPr lang="en-US" sz="2000" b="0" i="0" kern="1200" baseline="0" dirty="0" err="1"/>
            <a:t>handskrif</a:t>
          </a:r>
          <a:r>
            <a:rPr lang="en-US" sz="2000" b="0" i="0" kern="1200" baseline="0" dirty="0"/>
            <a:t>, </a:t>
          </a:r>
          <a:r>
            <a:rPr lang="en-US" sz="2000" b="0" i="0" kern="1200" baseline="0" dirty="0" err="1"/>
            <a:t>spoed</a:t>
          </a:r>
          <a:r>
            <a:rPr lang="en-US" sz="2000" b="0" i="0" kern="1200" baseline="0" dirty="0"/>
            <a:t>, </a:t>
          </a:r>
          <a:r>
            <a:rPr lang="en-US" sz="2000" b="0" i="0" kern="1200" baseline="0" dirty="0" err="1"/>
            <a:t>netheid</a:t>
          </a:r>
          <a:r>
            <a:rPr lang="en-US" sz="2000" b="0" i="0" kern="1200" baseline="0" dirty="0"/>
            <a:t>, </a:t>
          </a:r>
          <a:r>
            <a:rPr lang="en-US" sz="2000" b="0" i="0" kern="1200" baseline="0" dirty="0" err="1"/>
            <a:t>postuur</a:t>
          </a:r>
          <a:r>
            <a:rPr lang="en-US" sz="2000" b="0" i="0" kern="1200" baseline="0" dirty="0"/>
            <a:t> </a:t>
          </a:r>
          <a:r>
            <a:rPr lang="en-US" sz="2000" b="0" i="0" kern="1200" baseline="0" dirty="0" err="1"/>
            <a:t>en</a:t>
          </a:r>
          <a:r>
            <a:rPr lang="en-US" sz="2000" b="0" i="0" kern="1200" baseline="0" dirty="0"/>
            <a:t> </a:t>
          </a:r>
          <a:r>
            <a:rPr lang="en-US" sz="2000" b="0" i="0" kern="1200" baseline="0" dirty="0" err="1"/>
            <a:t>potlood</a:t>
          </a:r>
          <a:r>
            <a:rPr lang="en-US" sz="2000" b="0" i="0" kern="1200" baseline="0" dirty="0"/>
            <a:t>-/</a:t>
          </a:r>
          <a:r>
            <a:rPr lang="en-US" sz="2000" b="0" i="0" kern="1200" baseline="0" err="1"/>
            <a:t>pengreep</a:t>
          </a:r>
          <a:r>
            <a:rPr lang="en-US" sz="2000" b="0" i="0" kern="1200" baseline="0"/>
            <a:t>.</a:t>
          </a:r>
          <a:endParaRPr lang="en-US" sz="2000" kern="1200" dirty="0"/>
        </a:p>
      </dsp:txBody>
      <dsp:txXfrm>
        <a:off x="2678834" y="3319102"/>
        <a:ext cx="2370296" cy="14221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05E90-4578-4818-8D04-413BDB5560CC}">
      <dsp:nvSpPr>
        <dsp:cNvPr id="0" name=""/>
        <dsp:cNvSpPr/>
      </dsp:nvSpPr>
      <dsp:spPr>
        <a:xfrm>
          <a:off x="0" y="39687"/>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nl-NL" sz="2500" b="0" i="0" kern="1200" baseline="0" dirty="0"/>
            <a:t>Joernaalhouding hou baie voordele in vir liggaam, gees en verhoudings.</a:t>
          </a:r>
          <a:endParaRPr lang="en-US" sz="2500" kern="1200" dirty="0"/>
        </a:p>
      </dsp:txBody>
      <dsp:txXfrm>
        <a:off x="0" y="39687"/>
        <a:ext cx="3286125" cy="1971675"/>
      </dsp:txXfrm>
    </dsp:sp>
    <dsp:sp modelId="{A2EA729A-04CA-4BF2-A36C-5732ADCBCAA3}">
      <dsp:nvSpPr>
        <dsp:cNvPr id="0" name=""/>
        <dsp:cNvSpPr/>
      </dsp:nvSpPr>
      <dsp:spPr>
        <a:xfrm>
          <a:off x="3614737" y="39687"/>
          <a:ext cx="3286125" cy="1971675"/>
        </a:xfrm>
        <a:prstGeom prst="rect">
          <a:avLst/>
        </a:prstGeom>
        <a:gradFill rotWithShape="0">
          <a:gsLst>
            <a:gs pos="0">
              <a:schemeClr val="accent2">
                <a:hueOff val="-209531"/>
                <a:satOff val="-2415"/>
                <a:lumOff val="540"/>
                <a:alphaOff val="0"/>
                <a:satMod val="103000"/>
                <a:lumMod val="102000"/>
                <a:tint val="94000"/>
              </a:schemeClr>
            </a:gs>
            <a:gs pos="50000">
              <a:schemeClr val="accent2">
                <a:hueOff val="-209531"/>
                <a:satOff val="-2415"/>
                <a:lumOff val="540"/>
                <a:alphaOff val="0"/>
                <a:satMod val="110000"/>
                <a:lumMod val="100000"/>
                <a:shade val="100000"/>
              </a:schemeClr>
            </a:gs>
            <a:gs pos="100000">
              <a:schemeClr val="accent2">
                <a:hueOff val="-209531"/>
                <a:satOff val="-2415"/>
                <a:lumOff val="54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nl-NL" sz="2500" b="0" i="0" kern="1200" baseline="0" dirty="0"/>
            <a:t>Dit help jou om teenwoordig te bly en kan ontspannend wees.</a:t>
          </a:r>
          <a:endParaRPr lang="en-US" sz="2500" kern="1200" dirty="0"/>
        </a:p>
      </dsp:txBody>
      <dsp:txXfrm>
        <a:off x="3614737" y="39687"/>
        <a:ext cx="3286125" cy="1971675"/>
      </dsp:txXfrm>
    </dsp:sp>
    <dsp:sp modelId="{3E422925-B98A-4446-BB1C-9A6529956D3C}">
      <dsp:nvSpPr>
        <dsp:cNvPr id="0" name=""/>
        <dsp:cNvSpPr/>
      </dsp:nvSpPr>
      <dsp:spPr>
        <a:xfrm>
          <a:off x="7229475" y="39687"/>
          <a:ext cx="3286125" cy="1971675"/>
        </a:xfrm>
        <a:prstGeom prst="rect">
          <a:avLst/>
        </a:prstGeom>
        <a:gradFill rotWithShape="0">
          <a:gsLst>
            <a:gs pos="0">
              <a:schemeClr val="accent2">
                <a:hueOff val="-419062"/>
                <a:satOff val="-4829"/>
                <a:lumOff val="1079"/>
                <a:alphaOff val="0"/>
                <a:satMod val="103000"/>
                <a:lumMod val="102000"/>
                <a:tint val="94000"/>
              </a:schemeClr>
            </a:gs>
            <a:gs pos="50000">
              <a:schemeClr val="accent2">
                <a:hueOff val="-419062"/>
                <a:satOff val="-4829"/>
                <a:lumOff val="1079"/>
                <a:alphaOff val="0"/>
                <a:satMod val="110000"/>
                <a:lumMod val="100000"/>
                <a:shade val="100000"/>
              </a:schemeClr>
            </a:gs>
            <a:gs pos="100000">
              <a:schemeClr val="accent2">
                <a:hueOff val="-419062"/>
                <a:satOff val="-4829"/>
                <a:lumOff val="10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nl-NL" sz="2500" b="0" i="0" kern="1200" baseline="0" dirty="0"/>
            <a:t>Joernaalhouding help om jou gedagtes, gevoelens en ervarings neer te skryf.</a:t>
          </a:r>
          <a:endParaRPr lang="en-US" sz="2500" kern="1200" dirty="0"/>
        </a:p>
      </dsp:txBody>
      <dsp:txXfrm>
        <a:off x="7229475" y="39687"/>
        <a:ext cx="3286125" cy="1971675"/>
      </dsp:txXfrm>
    </dsp:sp>
    <dsp:sp modelId="{CF5FF2EA-3142-4788-9673-BC595A5801B2}">
      <dsp:nvSpPr>
        <dsp:cNvPr id="0" name=""/>
        <dsp:cNvSpPr/>
      </dsp:nvSpPr>
      <dsp:spPr>
        <a:xfrm>
          <a:off x="1807368" y="2339975"/>
          <a:ext cx="3286125" cy="1971675"/>
        </a:xfrm>
        <a:prstGeom prst="rect">
          <a:avLst/>
        </a:prstGeom>
        <a:gradFill rotWithShape="0">
          <a:gsLst>
            <a:gs pos="0">
              <a:schemeClr val="accent2">
                <a:hueOff val="-628592"/>
                <a:satOff val="-7244"/>
                <a:lumOff val="1619"/>
                <a:alphaOff val="0"/>
                <a:satMod val="103000"/>
                <a:lumMod val="102000"/>
                <a:tint val="94000"/>
              </a:schemeClr>
            </a:gs>
            <a:gs pos="50000">
              <a:schemeClr val="accent2">
                <a:hueOff val="-628592"/>
                <a:satOff val="-7244"/>
                <a:lumOff val="1619"/>
                <a:alphaOff val="0"/>
                <a:satMod val="110000"/>
                <a:lumMod val="100000"/>
                <a:shade val="100000"/>
              </a:schemeClr>
            </a:gs>
            <a:gs pos="100000">
              <a:schemeClr val="accent2">
                <a:hueOff val="-628592"/>
                <a:satOff val="-7244"/>
                <a:lumOff val="161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nl-NL" sz="2500" b="0" i="0" kern="1200" baseline="0" dirty="0"/>
            <a:t>Doeleindes: persoonlike groei, doelwitstelling, kreatiwiteit, dankbaarheid.</a:t>
          </a:r>
          <a:endParaRPr lang="en-US" sz="2500" kern="1200" dirty="0"/>
        </a:p>
      </dsp:txBody>
      <dsp:txXfrm>
        <a:off x="1807368" y="2339975"/>
        <a:ext cx="3286125" cy="1971675"/>
      </dsp:txXfrm>
    </dsp:sp>
    <dsp:sp modelId="{3223A501-1232-4AFF-AB9B-3D908E784570}">
      <dsp:nvSpPr>
        <dsp:cNvPr id="0" name=""/>
        <dsp:cNvSpPr/>
      </dsp:nvSpPr>
      <dsp:spPr>
        <a:xfrm>
          <a:off x="5422106" y="2339975"/>
          <a:ext cx="3286125" cy="1971675"/>
        </a:xfrm>
        <a:prstGeom prst="rec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nl-NL" sz="2500" b="0" i="0" kern="1200" baseline="0" dirty="0"/>
            <a:t>Enigiemand kan ‘n joernaal hou - jy het net 'n notaboek en pen nodig.</a:t>
          </a:r>
          <a:endParaRPr lang="en-US" sz="2500" kern="1200" dirty="0"/>
        </a:p>
      </dsp:txBody>
      <dsp:txXfrm>
        <a:off x="5422106" y="2339975"/>
        <a:ext cx="3286125" cy="19716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2C7DE7-87B9-4D1C-AC79-1C17D8C4A38F}">
      <dsp:nvSpPr>
        <dsp:cNvPr id="0" name=""/>
        <dsp:cNvSpPr/>
      </dsp:nvSpPr>
      <dsp:spPr>
        <a:xfrm>
          <a:off x="0" y="477"/>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BB501F-B6F7-43BB-BA99-7D34422A2D68}">
      <dsp:nvSpPr>
        <dsp:cNvPr id="0" name=""/>
        <dsp:cNvSpPr/>
      </dsp:nvSpPr>
      <dsp:spPr>
        <a:xfrm>
          <a:off x="198881" y="148405"/>
          <a:ext cx="361601" cy="3616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97D596-14E5-4735-948E-86B62E9C6842}">
      <dsp:nvSpPr>
        <dsp:cNvPr id="0" name=""/>
        <dsp:cNvSpPr/>
      </dsp:nvSpPr>
      <dsp:spPr>
        <a:xfrm>
          <a:off x="759363" y="477"/>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889000">
            <a:lnSpc>
              <a:spcPct val="100000"/>
            </a:lnSpc>
            <a:spcBef>
              <a:spcPct val="0"/>
            </a:spcBef>
            <a:spcAft>
              <a:spcPct val="35000"/>
            </a:spcAft>
            <a:buNone/>
          </a:pPr>
          <a:r>
            <a:rPr lang="en-US" sz="2000" kern="1200"/>
            <a:t>Bereiking van doelwitte</a:t>
          </a:r>
          <a:endParaRPr lang="en-US" sz="2000" kern="1200" dirty="0"/>
        </a:p>
      </dsp:txBody>
      <dsp:txXfrm>
        <a:off x="759363" y="477"/>
        <a:ext cx="5485901" cy="657457"/>
      </dsp:txXfrm>
    </dsp:sp>
    <dsp:sp modelId="{C05B4A03-7E5A-4281-ACF9-D9B855B92625}">
      <dsp:nvSpPr>
        <dsp:cNvPr id="0" name=""/>
        <dsp:cNvSpPr/>
      </dsp:nvSpPr>
      <dsp:spPr>
        <a:xfrm>
          <a:off x="0" y="822299"/>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36D8EA-EB63-46D9-A670-CC263B344BEE}">
      <dsp:nvSpPr>
        <dsp:cNvPr id="0" name=""/>
        <dsp:cNvSpPr/>
      </dsp:nvSpPr>
      <dsp:spPr>
        <a:xfrm>
          <a:off x="198881" y="970227"/>
          <a:ext cx="361601" cy="3616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5009FB-86EA-479B-8549-C1651217BB5F}">
      <dsp:nvSpPr>
        <dsp:cNvPr id="0" name=""/>
        <dsp:cNvSpPr/>
      </dsp:nvSpPr>
      <dsp:spPr>
        <a:xfrm>
          <a:off x="759363" y="822299"/>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889000">
            <a:lnSpc>
              <a:spcPct val="100000"/>
            </a:lnSpc>
            <a:spcBef>
              <a:spcPct val="0"/>
            </a:spcBef>
            <a:spcAft>
              <a:spcPct val="35000"/>
            </a:spcAft>
            <a:buNone/>
          </a:pPr>
          <a:r>
            <a:rPr lang="en-US" sz="2000" kern="1200" dirty="0"/>
            <a:t>Monitor </a:t>
          </a:r>
          <a:r>
            <a:rPr lang="en-US" sz="2000" kern="1200" dirty="0" err="1"/>
            <a:t>vordering</a:t>
          </a:r>
          <a:r>
            <a:rPr lang="en-US" sz="2000" kern="1200" dirty="0"/>
            <a:t> </a:t>
          </a:r>
          <a:r>
            <a:rPr lang="en-US" sz="2000" kern="1200" dirty="0" err="1"/>
            <a:t>en</a:t>
          </a:r>
          <a:r>
            <a:rPr lang="en-US" sz="2000" kern="1200" dirty="0"/>
            <a:t> </a:t>
          </a:r>
          <a:r>
            <a:rPr lang="en-US" sz="2000" kern="1200" dirty="0" err="1"/>
            <a:t>groei</a:t>
          </a:r>
          <a:endParaRPr lang="en-US" sz="2000" kern="1200" dirty="0"/>
        </a:p>
      </dsp:txBody>
      <dsp:txXfrm>
        <a:off x="759363" y="822299"/>
        <a:ext cx="5485901" cy="657457"/>
      </dsp:txXfrm>
    </dsp:sp>
    <dsp:sp modelId="{A22F056F-3274-4E4A-A3FF-9439FAA08C61}">
      <dsp:nvSpPr>
        <dsp:cNvPr id="0" name=""/>
        <dsp:cNvSpPr/>
      </dsp:nvSpPr>
      <dsp:spPr>
        <a:xfrm>
          <a:off x="0" y="1644122"/>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2A84BD-71A2-4655-AEDD-2C1F79C7591E}">
      <dsp:nvSpPr>
        <dsp:cNvPr id="0" name=""/>
        <dsp:cNvSpPr/>
      </dsp:nvSpPr>
      <dsp:spPr>
        <a:xfrm>
          <a:off x="198881" y="1792050"/>
          <a:ext cx="361601" cy="3616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A2D186-6A40-4B44-8DE3-F780BDD87FF4}">
      <dsp:nvSpPr>
        <dsp:cNvPr id="0" name=""/>
        <dsp:cNvSpPr/>
      </dsp:nvSpPr>
      <dsp:spPr>
        <a:xfrm>
          <a:off x="759363" y="1644122"/>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889000">
            <a:lnSpc>
              <a:spcPct val="100000"/>
            </a:lnSpc>
            <a:spcBef>
              <a:spcPct val="0"/>
            </a:spcBef>
            <a:spcAft>
              <a:spcPct val="35000"/>
            </a:spcAft>
            <a:buNone/>
          </a:pPr>
          <a:r>
            <a:rPr lang="en-US" sz="2000" kern="1200" dirty="0"/>
            <a:t>Bou </a:t>
          </a:r>
          <a:r>
            <a:rPr lang="en-US" sz="2000" kern="1200" dirty="0" err="1"/>
            <a:t>selfvertroue</a:t>
          </a:r>
          <a:endParaRPr lang="en-US" sz="2000" kern="1200" dirty="0"/>
        </a:p>
      </dsp:txBody>
      <dsp:txXfrm>
        <a:off x="759363" y="1644122"/>
        <a:ext cx="5485901" cy="657457"/>
      </dsp:txXfrm>
    </dsp:sp>
    <dsp:sp modelId="{6EFF433F-2A04-4310-9BE0-EF24E96C068B}">
      <dsp:nvSpPr>
        <dsp:cNvPr id="0" name=""/>
        <dsp:cNvSpPr/>
      </dsp:nvSpPr>
      <dsp:spPr>
        <a:xfrm>
          <a:off x="0" y="2465944"/>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4F86D6-FFEA-413B-B24E-C06A4C92E27A}">
      <dsp:nvSpPr>
        <dsp:cNvPr id="0" name=""/>
        <dsp:cNvSpPr/>
      </dsp:nvSpPr>
      <dsp:spPr>
        <a:xfrm>
          <a:off x="198881" y="2613872"/>
          <a:ext cx="361601" cy="3616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045002-3ECD-48D3-8D1C-C3A3D4A53D3C}">
      <dsp:nvSpPr>
        <dsp:cNvPr id="0" name=""/>
        <dsp:cNvSpPr/>
      </dsp:nvSpPr>
      <dsp:spPr>
        <a:xfrm>
          <a:off x="759363" y="2465944"/>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889000">
            <a:lnSpc>
              <a:spcPct val="100000"/>
            </a:lnSpc>
            <a:spcBef>
              <a:spcPct val="0"/>
            </a:spcBef>
            <a:spcAft>
              <a:spcPct val="35000"/>
            </a:spcAft>
            <a:buNone/>
          </a:pPr>
          <a:r>
            <a:rPr lang="en-US" sz="2000" kern="1200" dirty="0" err="1"/>
            <a:t>Verbeter</a:t>
          </a:r>
          <a:r>
            <a:rPr lang="en-US" sz="2000" kern="1200" dirty="0"/>
            <a:t> </a:t>
          </a:r>
          <a:r>
            <a:rPr lang="en-US" sz="2000" kern="1200" dirty="0" err="1"/>
            <a:t>skryf</a:t>
          </a:r>
          <a:r>
            <a:rPr lang="en-US" sz="2000" kern="1200" dirty="0"/>
            <a:t>- </a:t>
          </a:r>
          <a:r>
            <a:rPr lang="en-US" sz="2000" kern="1200" dirty="0" err="1"/>
            <a:t>en</a:t>
          </a:r>
          <a:r>
            <a:rPr lang="en-US" sz="2000" kern="1200" dirty="0"/>
            <a:t> </a:t>
          </a:r>
          <a:r>
            <a:rPr lang="en-US" sz="2000" kern="1200" dirty="0" err="1"/>
            <a:t>kommunikasievaardighede</a:t>
          </a:r>
          <a:endParaRPr lang="en-US" sz="2000" kern="1200" dirty="0"/>
        </a:p>
      </dsp:txBody>
      <dsp:txXfrm>
        <a:off x="759363" y="2465944"/>
        <a:ext cx="5485901" cy="657457"/>
      </dsp:txXfrm>
    </dsp:sp>
    <dsp:sp modelId="{471E1AED-03FA-4F4F-BAA5-2F5DEC44D545}">
      <dsp:nvSpPr>
        <dsp:cNvPr id="0" name=""/>
        <dsp:cNvSpPr/>
      </dsp:nvSpPr>
      <dsp:spPr>
        <a:xfrm>
          <a:off x="0" y="3287766"/>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CBCE42-95CC-4C4F-B00A-6EA160C109EC}">
      <dsp:nvSpPr>
        <dsp:cNvPr id="0" name=""/>
        <dsp:cNvSpPr/>
      </dsp:nvSpPr>
      <dsp:spPr>
        <a:xfrm>
          <a:off x="198881" y="3435694"/>
          <a:ext cx="361601" cy="36160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741F7F-13A7-4B9C-B68C-7BC0136EAE86}">
      <dsp:nvSpPr>
        <dsp:cNvPr id="0" name=""/>
        <dsp:cNvSpPr/>
      </dsp:nvSpPr>
      <dsp:spPr>
        <a:xfrm>
          <a:off x="759363" y="3287766"/>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889000">
            <a:lnSpc>
              <a:spcPct val="100000"/>
            </a:lnSpc>
            <a:spcBef>
              <a:spcPct val="0"/>
            </a:spcBef>
            <a:spcAft>
              <a:spcPct val="35000"/>
            </a:spcAft>
            <a:buNone/>
          </a:pPr>
          <a:r>
            <a:rPr lang="nl-NL" sz="2000" kern="1200" dirty="0"/>
            <a:t>Verminder stres en angs</a:t>
          </a:r>
          <a:endParaRPr lang="en-US" sz="2000" kern="1200" dirty="0"/>
        </a:p>
      </dsp:txBody>
      <dsp:txXfrm>
        <a:off x="759363" y="3287766"/>
        <a:ext cx="5485901" cy="657457"/>
      </dsp:txXfrm>
    </dsp:sp>
    <dsp:sp modelId="{1AD483B9-62B9-4688-99F3-4F457C10A0DA}">
      <dsp:nvSpPr>
        <dsp:cNvPr id="0" name=""/>
        <dsp:cNvSpPr/>
      </dsp:nvSpPr>
      <dsp:spPr>
        <a:xfrm>
          <a:off x="0" y="4109589"/>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632B12-126E-4F10-8C70-102D0D54C72A}">
      <dsp:nvSpPr>
        <dsp:cNvPr id="0" name=""/>
        <dsp:cNvSpPr/>
      </dsp:nvSpPr>
      <dsp:spPr>
        <a:xfrm>
          <a:off x="198881" y="4257517"/>
          <a:ext cx="361601" cy="36160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C462AB-B04F-43EE-B4D4-CB52AAFD2BF8}">
      <dsp:nvSpPr>
        <dsp:cNvPr id="0" name=""/>
        <dsp:cNvSpPr/>
      </dsp:nvSpPr>
      <dsp:spPr>
        <a:xfrm>
          <a:off x="759363" y="4109589"/>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889000">
            <a:lnSpc>
              <a:spcPct val="100000"/>
            </a:lnSpc>
            <a:spcBef>
              <a:spcPct val="0"/>
            </a:spcBef>
            <a:spcAft>
              <a:spcPct val="35000"/>
            </a:spcAft>
            <a:buNone/>
          </a:pPr>
          <a:r>
            <a:rPr lang="en-US" sz="2000" kern="1200" dirty="0"/>
            <a:t>Bron van </a:t>
          </a:r>
          <a:r>
            <a:rPr lang="en-US" sz="2000" kern="1200" dirty="0" err="1"/>
            <a:t>inspirasie</a:t>
          </a:r>
          <a:endParaRPr lang="en-US" sz="2000" kern="1200" dirty="0"/>
        </a:p>
      </dsp:txBody>
      <dsp:txXfrm>
        <a:off x="759363" y="4109589"/>
        <a:ext cx="5485901" cy="657457"/>
      </dsp:txXfrm>
    </dsp:sp>
    <dsp:sp modelId="{5967A15A-A65D-48C0-B0F7-B0D74B06F608}">
      <dsp:nvSpPr>
        <dsp:cNvPr id="0" name=""/>
        <dsp:cNvSpPr/>
      </dsp:nvSpPr>
      <dsp:spPr>
        <a:xfrm>
          <a:off x="0" y="4931411"/>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9E5726-6DDD-4813-B9D3-C241EF129CA0}">
      <dsp:nvSpPr>
        <dsp:cNvPr id="0" name=""/>
        <dsp:cNvSpPr/>
      </dsp:nvSpPr>
      <dsp:spPr>
        <a:xfrm>
          <a:off x="198881" y="5079339"/>
          <a:ext cx="361601" cy="36160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88847C-EC1D-4797-A49A-439773BCEF72}">
      <dsp:nvSpPr>
        <dsp:cNvPr id="0" name=""/>
        <dsp:cNvSpPr/>
      </dsp:nvSpPr>
      <dsp:spPr>
        <a:xfrm>
          <a:off x="759363" y="4931411"/>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889000">
            <a:lnSpc>
              <a:spcPct val="100000"/>
            </a:lnSpc>
            <a:spcBef>
              <a:spcPct val="0"/>
            </a:spcBef>
            <a:spcAft>
              <a:spcPct val="35000"/>
            </a:spcAft>
            <a:buNone/>
          </a:pPr>
          <a:r>
            <a:rPr lang="en-US" sz="2000" kern="1200" err="1"/>
            <a:t>Versterk</a:t>
          </a:r>
          <a:r>
            <a:rPr lang="en-US" sz="2000" kern="1200"/>
            <a:t> geheue</a:t>
          </a:r>
          <a:endParaRPr lang="en-US" sz="2000" kern="1200" dirty="0"/>
        </a:p>
      </dsp:txBody>
      <dsp:txXfrm>
        <a:off x="759363" y="4931411"/>
        <a:ext cx="5485901" cy="6574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C2D1B-FB0F-4053-8BC3-AB3FB73E194C}">
      <dsp:nvSpPr>
        <dsp:cNvPr id="0" name=""/>
        <dsp:cNvSpPr/>
      </dsp:nvSpPr>
      <dsp:spPr>
        <a:xfrm>
          <a:off x="1999363" y="2369"/>
          <a:ext cx="7997455" cy="59368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173" tIns="150797" rIns="155173" bIns="150797" numCol="1" spcCol="1270" anchor="ctr" anchorCtr="0">
          <a:noAutofit/>
        </a:bodyPr>
        <a:lstStyle/>
        <a:p>
          <a:pPr marL="0" lvl="0" indent="0" algn="l" defTabSz="889000">
            <a:lnSpc>
              <a:spcPct val="90000"/>
            </a:lnSpc>
            <a:spcBef>
              <a:spcPct val="0"/>
            </a:spcBef>
            <a:spcAft>
              <a:spcPct val="35000"/>
            </a:spcAft>
            <a:buNone/>
          </a:pPr>
          <a:r>
            <a:rPr lang="nl-NL" sz="2000" kern="1200" dirty="0"/>
            <a:t>Stroom-van-bewussyn-joernaal: skryf gedagtes soos dit kom.</a:t>
          </a:r>
          <a:endParaRPr lang="en-US" sz="2000" kern="1200" dirty="0"/>
        </a:p>
      </dsp:txBody>
      <dsp:txXfrm>
        <a:off x="1999363" y="2369"/>
        <a:ext cx="7997455" cy="593687"/>
      </dsp:txXfrm>
    </dsp:sp>
    <dsp:sp modelId="{36AA8499-EE87-43B7-BB32-1AF142529A8A}">
      <dsp:nvSpPr>
        <dsp:cNvPr id="0" name=""/>
        <dsp:cNvSpPr/>
      </dsp:nvSpPr>
      <dsp:spPr>
        <a:xfrm>
          <a:off x="0" y="2369"/>
          <a:ext cx="1999363" cy="593687"/>
        </a:xfrm>
        <a:prstGeom prst="rect">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800" tIns="58643" rIns="105800" bIns="58643" numCol="1" spcCol="1270" anchor="ctr" anchorCtr="0">
          <a:noAutofit/>
        </a:bodyPr>
        <a:lstStyle/>
        <a:p>
          <a:pPr marL="0" lvl="0" indent="0" algn="ctr" defTabSz="1066800">
            <a:lnSpc>
              <a:spcPct val="90000"/>
            </a:lnSpc>
            <a:spcBef>
              <a:spcPct val="0"/>
            </a:spcBef>
            <a:spcAft>
              <a:spcPct val="35000"/>
            </a:spcAft>
            <a:buNone/>
          </a:pPr>
          <a:r>
            <a:rPr lang="en-US" sz="2400" kern="1200" dirty="0" err="1"/>
            <a:t>Bewussyn</a:t>
          </a:r>
          <a:endParaRPr lang="en-US" sz="2400" b="1" kern="1200" dirty="0"/>
        </a:p>
      </dsp:txBody>
      <dsp:txXfrm>
        <a:off x="0" y="2369"/>
        <a:ext cx="1999363" cy="593687"/>
      </dsp:txXfrm>
    </dsp:sp>
    <dsp:sp modelId="{00C7BF38-DA85-44E5-B36D-8903BB13BBE4}">
      <dsp:nvSpPr>
        <dsp:cNvPr id="0" name=""/>
        <dsp:cNvSpPr/>
      </dsp:nvSpPr>
      <dsp:spPr>
        <a:xfrm>
          <a:off x="1999363" y="631679"/>
          <a:ext cx="7997455" cy="59368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173" tIns="150797" rIns="155173" bIns="150797" numCol="1" spcCol="1270" anchor="ctr" anchorCtr="0">
          <a:noAutofit/>
        </a:bodyPr>
        <a:lstStyle/>
        <a:p>
          <a:pPr marL="0" lvl="0" indent="0" algn="l" defTabSz="889000">
            <a:lnSpc>
              <a:spcPct val="90000"/>
            </a:lnSpc>
            <a:spcBef>
              <a:spcPct val="0"/>
            </a:spcBef>
            <a:spcAft>
              <a:spcPct val="35000"/>
            </a:spcAft>
            <a:buNone/>
          </a:pPr>
          <a:r>
            <a:rPr lang="nl-NL" sz="2000" kern="1200" dirty="0"/>
            <a:t>Droomjoernaal: teken drome op wanneer jy wakker word.</a:t>
          </a:r>
          <a:endParaRPr lang="en-US" sz="2000" kern="1200" dirty="0"/>
        </a:p>
      </dsp:txBody>
      <dsp:txXfrm>
        <a:off x="1999363" y="631679"/>
        <a:ext cx="7997455" cy="593687"/>
      </dsp:txXfrm>
    </dsp:sp>
    <dsp:sp modelId="{54B81C6B-1C02-4E5F-9CAC-4F093C39FCBD}">
      <dsp:nvSpPr>
        <dsp:cNvPr id="0" name=""/>
        <dsp:cNvSpPr/>
      </dsp:nvSpPr>
      <dsp:spPr>
        <a:xfrm>
          <a:off x="0" y="631679"/>
          <a:ext cx="1999363" cy="593687"/>
        </a:xfrm>
        <a:prstGeom prst="rect">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800" tIns="58643" rIns="105800" bIns="58643" numCol="1" spcCol="1270" anchor="ctr" anchorCtr="0">
          <a:noAutofit/>
        </a:bodyPr>
        <a:lstStyle/>
        <a:p>
          <a:pPr marL="0" lvl="0" indent="0" algn="ctr" defTabSz="1111250">
            <a:lnSpc>
              <a:spcPct val="90000"/>
            </a:lnSpc>
            <a:spcBef>
              <a:spcPct val="0"/>
            </a:spcBef>
            <a:spcAft>
              <a:spcPct val="35000"/>
            </a:spcAft>
            <a:buNone/>
          </a:pPr>
          <a:r>
            <a:rPr lang="en-US" sz="2500" kern="1200" dirty="0"/>
            <a:t>Drome</a:t>
          </a:r>
        </a:p>
      </dsp:txBody>
      <dsp:txXfrm>
        <a:off x="0" y="631679"/>
        <a:ext cx="1999363" cy="593687"/>
      </dsp:txXfrm>
    </dsp:sp>
    <dsp:sp modelId="{966F7320-ECE7-4813-8472-9216AE388B5A}">
      <dsp:nvSpPr>
        <dsp:cNvPr id="0" name=""/>
        <dsp:cNvSpPr/>
      </dsp:nvSpPr>
      <dsp:spPr>
        <a:xfrm>
          <a:off x="1999363" y="1260988"/>
          <a:ext cx="7997455" cy="593687"/>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173" tIns="150797" rIns="155173" bIns="150797" numCol="1" spcCol="1270" anchor="ctr" anchorCtr="0">
          <a:noAutofit/>
        </a:bodyPr>
        <a:lstStyle/>
        <a:p>
          <a:pPr marL="0" lvl="0" indent="0" algn="l" defTabSz="889000">
            <a:lnSpc>
              <a:spcPct val="90000"/>
            </a:lnSpc>
            <a:spcBef>
              <a:spcPct val="0"/>
            </a:spcBef>
            <a:spcAft>
              <a:spcPct val="35000"/>
            </a:spcAft>
            <a:buNone/>
          </a:pPr>
          <a:r>
            <a:rPr lang="nl-NL" sz="2000" kern="1200" dirty="0"/>
            <a:t>Kosjoernaal: monitor wat jy daagliks eet.</a:t>
          </a:r>
          <a:endParaRPr lang="en-US" sz="2000" kern="1200" dirty="0"/>
        </a:p>
      </dsp:txBody>
      <dsp:txXfrm>
        <a:off x="1999363" y="1260988"/>
        <a:ext cx="7997455" cy="593687"/>
      </dsp:txXfrm>
    </dsp:sp>
    <dsp:sp modelId="{9913BB24-3F10-44C1-B60B-E73DBEB97472}">
      <dsp:nvSpPr>
        <dsp:cNvPr id="0" name=""/>
        <dsp:cNvSpPr/>
      </dsp:nvSpPr>
      <dsp:spPr>
        <a:xfrm>
          <a:off x="0" y="1260988"/>
          <a:ext cx="1999363" cy="593687"/>
        </a:xfrm>
        <a:prstGeom prst="rect">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800" tIns="58643" rIns="105800" bIns="58643" numCol="1" spcCol="1270" anchor="ctr" anchorCtr="0">
          <a:noAutofit/>
        </a:bodyPr>
        <a:lstStyle/>
        <a:p>
          <a:pPr marL="0" lvl="0" indent="0" algn="ctr" defTabSz="1111250">
            <a:lnSpc>
              <a:spcPct val="90000"/>
            </a:lnSpc>
            <a:spcBef>
              <a:spcPct val="0"/>
            </a:spcBef>
            <a:spcAft>
              <a:spcPct val="35000"/>
            </a:spcAft>
            <a:buNone/>
          </a:pPr>
          <a:r>
            <a:rPr lang="en-US" sz="2500" kern="1200" dirty="0"/>
            <a:t>Kos</a:t>
          </a:r>
        </a:p>
      </dsp:txBody>
      <dsp:txXfrm>
        <a:off x="0" y="1260988"/>
        <a:ext cx="1999363" cy="593687"/>
      </dsp:txXfrm>
    </dsp:sp>
    <dsp:sp modelId="{A19DB30C-1E2D-445B-B00D-D1B54CADCFA3}">
      <dsp:nvSpPr>
        <dsp:cNvPr id="0" name=""/>
        <dsp:cNvSpPr/>
      </dsp:nvSpPr>
      <dsp:spPr>
        <a:xfrm>
          <a:off x="1999363" y="1890297"/>
          <a:ext cx="7997455" cy="593687"/>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173" tIns="150797" rIns="155173" bIns="150797" numCol="1" spcCol="1270" anchor="ctr" anchorCtr="0">
          <a:noAutofit/>
        </a:bodyPr>
        <a:lstStyle/>
        <a:p>
          <a:pPr marL="0" lvl="0" indent="0" algn="l" defTabSz="889000">
            <a:lnSpc>
              <a:spcPct val="90000"/>
            </a:lnSpc>
            <a:spcBef>
              <a:spcPct val="0"/>
            </a:spcBef>
            <a:spcAft>
              <a:spcPct val="35000"/>
            </a:spcAft>
            <a:buNone/>
          </a:pPr>
          <a:r>
            <a:rPr lang="nl-NL" sz="2000" kern="1200" dirty="0"/>
            <a:t>Fiksheidsjoernaal: teken oefensessies aan en monitor vordering.</a:t>
          </a:r>
          <a:endParaRPr lang="en-US" sz="2000" kern="1200" dirty="0"/>
        </a:p>
      </dsp:txBody>
      <dsp:txXfrm>
        <a:off x="1999363" y="1890297"/>
        <a:ext cx="7997455" cy="593687"/>
      </dsp:txXfrm>
    </dsp:sp>
    <dsp:sp modelId="{07975A1A-6656-4038-858E-D8FBBAB77A1E}">
      <dsp:nvSpPr>
        <dsp:cNvPr id="0" name=""/>
        <dsp:cNvSpPr/>
      </dsp:nvSpPr>
      <dsp:spPr>
        <a:xfrm>
          <a:off x="0" y="1890297"/>
          <a:ext cx="1999363" cy="593687"/>
        </a:xfrm>
        <a:prstGeom prst="re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800" tIns="58643" rIns="105800" bIns="58643" numCol="1" spcCol="1270" anchor="ctr" anchorCtr="0">
          <a:noAutofit/>
        </a:bodyPr>
        <a:lstStyle/>
        <a:p>
          <a:pPr marL="0" lvl="0" indent="0" algn="ctr" defTabSz="1111250">
            <a:lnSpc>
              <a:spcPct val="90000"/>
            </a:lnSpc>
            <a:spcBef>
              <a:spcPct val="0"/>
            </a:spcBef>
            <a:spcAft>
              <a:spcPct val="35000"/>
            </a:spcAft>
            <a:buNone/>
          </a:pPr>
          <a:r>
            <a:rPr lang="en-US" sz="2500" kern="1200" dirty="0" err="1"/>
            <a:t>Fiksheid</a:t>
          </a:r>
          <a:endParaRPr lang="en-US" sz="2500" kern="1200" dirty="0"/>
        </a:p>
      </dsp:txBody>
      <dsp:txXfrm>
        <a:off x="0" y="1890297"/>
        <a:ext cx="1999363" cy="593687"/>
      </dsp:txXfrm>
    </dsp:sp>
    <dsp:sp modelId="{4EECF3FE-5AAB-4000-9F2C-29DE2A11AA5D}">
      <dsp:nvSpPr>
        <dsp:cNvPr id="0" name=""/>
        <dsp:cNvSpPr/>
      </dsp:nvSpPr>
      <dsp:spPr>
        <a:xfrm>
          <a:off x="1999363" y="2519606"/>
          <a:ext cx="7997455" cy="593687"/>
        </a:xfrm>
        <a:prstGeom prst="rect">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173" tIns="150797" rIns="155173" bIns="150797" numCol="1" spcCol="1270" anchor="ctr" anchorCtr="0">
          <a:noAutofit/>
        </a:bodyPr>
        <a:lstStyle/>
        <a:p>
          <a:pPr marL="0" lvl="0" indent="0" algn="l" defTabSz="889000">
            <a:lnSpc>
              <a:spcPct val="90000"/>
            </a:lnSpc>
            <a:spcBef>
              <a:spcPct val="0"/>
            </a:spcBef>
            <a:spcAft>
              <a:spcPct val="35000"/>
            </a:spcAft>
            <a:buNone/>
          </a:pPr>
          <a:r>
            <a:rPr lang="nl-NL" sz="2000" kern="1200" dirty="0"/>
            <a:t>Dankbaarheidsjoernaal: lys waarvoor jy dankbaar is.</a:t>
          </a:r>
          <a:endParaRPr lang="en-US" sz="2000" kern="1200" dirty="0"/>
        </a:p>
      </dsp:txBody>
      <dsp:txXfrm>
        <a:off x="1999363" y="2519606"/>
        <a:ext cx="7997455" cy="593687"/>
      </dsp:txXfrm>
    </dsp:sp>
    <dsp:sp modelId="{6FD06BCA-7576-4E60-B7F8-5534DA7C89FF}">
      <dsp:nvSpPr>
        <dsp:cNvPr id="0" name=""/>
        <dsp:cNvSpPr/>
      </dsp:nvSpPr>
      <dsp:spPr>
        <a:xfrm>
          <a:off x="0" y="2519606"/>
          <a:ext cx="1999363" cy="593687"/>
        </a:xfrm>
        <a:prstGeom prst="rect">
          <a:avLst/>
        </a:prstGeom>
        <a:solidFill>
          <a:schemeClr val="lt1">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800" tIns="58643" rIns="105800" bIns="58643" numCol="1" spcCol="1270" anchor="ctr" anchorCtr="0">
          <a:noAutofit/>
        </a:bodyPr>
        <a:lstStyle/>
        <a:p>
          <a:pPr marL="0" lvl="0" indent="0" algn="ctr" defTabSz="1111250">
            <a:lnSpc>
              <a:spcPct val="90000"/>
            </a:lnSpc>
            <a:spcBef>
              <a:spcPct val="0"/>
            </a:spcBef>
            <a:spcAft>
              <a:spcPct val="35000"/>
            </a:spcAft>
            <a:buNone/>
          </a:pPr>
          <a:r>
            <a:rPr lang="en-US" sz="2500" kern="1200" dirty="0" err="1"/>
            <a:t>Dankaarheid</a:t>
          </a:r>
          <a:endParaRPr lang="en-US" sz="2500" kern="1200" dirty="0"/>
        </a:p>
      </dsp:txBody>
      <dsp:txXfrm>
        <a:off x="0" y="2519606"/>
        <a:ext cx="1999363" cy="593687"/>
      </dsp:txXfrm>
    </dsp:sp>
    <dsp:sp modelId="{FCDA035C-6B49-45BE-8D55-1B81DE0BAB3A}">
      <dsp:nvSpPr>
        <dsp:cNvPr id="0" name=""/>
        <dsp:cNvSpPr/>
      </dsp:nvSpPr>
      <dsp:spPr>
        <a:xfrm>
          <a:off x="1999363" y="3148915"/>
          <a:ext cx="7997455" cy="59368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173" tIns="150797" rIns="155173" bIns="150797" numCol="1" spcCol="1270" anchor="ctr" anchorCtr="0">
          <a:noAutofit/>
        </a:bodyPr>
        <a:lstStyle/>
        <a:p>
          <a:pPr marL="0" lvl="0" indent="0" algn="l" defTabSz="889000">
            <a:lnSpc>
              <a:spcPct val="90000"/>
            </a:lnSpc>
            <a:spcBef>
              <a:spcPct val="0"/>
            </a:spcBef>
            <a:spcAft>
              <a:spcPct val="35000"/>
            </a:spcAft>
            <a:buNone/>
          </a:pPr>
          <a:r>
            <a:rPr lang="nl-NL" sz="2000" kern="1200" dirty="0"/>
            <a:t>Sketsjoernaal: teken of krabbel gevoelens en idees.</a:t>
          </a:r>
          <a:endParaRPr lang="en-US" sz="2000" kern="1200" dirty="0"/>
        </a:p>
      </dsp:txBody>
      <dsp:txXfrm>
        <a:off x="1999363" y="3148915"/>
        <a:ext cx="7997455" cy="593687"/>
      </dsp:txXfrm>
    </dsp:sp>
    <dsp:sp modelId="{762B2FAB-C4C0-4C2F-AF22-37AFE29982C1}">
      <dsp:nvSpPr>
        <dsp:cNvPr id="0" name=""/>
        <dsp:cNvSpPr/>
      </dsp:nvSpPr>
      <dsp:spPr>
        <a:xfrm>
          <a:off x="0" y="3148915"/>
          <a:ext cx="1999363" cy="593687"/>
        </a:xfrm>
        <a:prstGeom prst="rect">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800" tIns="58643" rIns="105800" bIns="58643" numCol="1" spcCol="1270" anchor="ctr" anchorCtr="0">
          <a:noAutofit/>
        </a:bodyPr>
        <a:lstStyle/>
        <a:p>
          <a:pPr marL="0" lvl="0" indent="0" algn="ctr" defTabSz="1111250">
            <a:lnSpc>
              <a:spcPct val="90000"/>
            </a:lnSpc>
            <a:spcBef>
              <a:spcPct val="0"/>
            </a:spcBef>
            <a:spcAft>
              <a:spcPct val="35000"/>
            </a:spcAft>
            <a:buNone/>
          </a:pPr>
          <a:r>
            <a:rPr lang="en-US" sz="2500" kern="1200" dirty="0" err="1"/>
            <a:t>Skets</a:t>
          </a:r>
          <a:endParaRPr lang="en-US" sz="2500" kern="1200" dirty="0"/>
        </a:p>
      </dsp:txBody>
      <dsp:txXfrm>
        <a:off x="0" y="3148915"/>
        <a:ext cx="1999363" cy="593687"/>
      </dsp:txXfrm>
    </dsp:sp>
    <dsp:sp modelId="{D013D77B-5996-4AC9-9A38-B0544AAFBEAA}">
      <dsp:nvSpPr>
        <dsp:cNvPr id="0" name=""/>
        <dsp:cNvSpPr/>
      </dsp:nvSpPr>
      <dsp:spPr>
        <a:xfrm>
          <a:off x="1999363" y="3778225"/>
          <a:ext cx="7997455" cy="593687"/>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173" tIns="150797" rIns="155173" bIns="150797" numCol="1" spcCol="1270" anchor="ctr" anchorCtr="0">
          <a:noAutofit/>
        </a:bodyPr>
        <a:lstStyle/>
        <a:p>
          <a:pPr marL="0" lvl="0" indent="0" algn="l" defTabSz="889000">
            <a:lnSpc>
              <a:spcPct val="90000"/>
            </a:lnSpc>
            <a:spcBef>
              <a:spcPct val="0"/>
            </a:spcBef>
            <a:spcAft>
              <a:spcPct val="35000"/>
            </a:spcAft>
            <a:buNone/>
          </a:pPr>
          <a:r>
            <a:rPr lang="nl-NL" sz="2000" kern="1200" dirty="0"/>
            <a:t>Daaglikse gebeure-joernaal: teken daaglikse ervarings aan.</a:t>
          </a:r>
          <a:endParaRPr lang="en-US" sz="2000" kern="1200" dirty="0"/>
        </a:p>
      </dsp:txBody>
      <dsp:txXfrm>
        <a:off x="1999363" y="3778225"/>
        <a:ext cx="7997455" cy="593687"/>
      </dsp:txXfrm>
    </dsp:sp>
    <dsp:sp modelId="{91725FAE-CB08-4277-B43C-68C4F7E8CFA8}">
      <dsp:nvSpPr>
        <dsp:cNvPr id="0" name=""/>
        <dsp:cNvSpPr/>
      </dsp:nvSpPr>
      <dsp:spPr>
        <a:xfrm>
          <a:off x="0" y="3778225"/>
          <a:ext cx="1999363" cy="593687"/>
        </a:xfrm>
        <a:prstGeom prst="rect">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800" tIns="58643" rIns="105800" bIns="58643" numCol="1" spcCol="1270" anchor="ctr" anchorCtr="0">
          <a:noAutofit/>
        </a:bodyPr>
        <a:lstStyle/>
        <a:p>
          <a:pPr marL="0" lvl="0" indent="0" algn="ctr" defTabSz="1111250">
            <a:lnSpc>
              <a:spcPct val="90000"/>
            </a:lnSpc>
            <a:spcBef>
              <a:spcPct val="0"/>
            </a:spcBef>
            <a:spcAft>
              <a:spcPct val="35000"/>
            </a:spcAft>
            <a:buNone/>
          </a:pPr>
          <a:r>
            <a:rPr lang="en-US" sz="2500" kern="1200" dirty="0" err="1"/>
            <a:t>Gebeure</a:t>
          </a:r>
          <a:endParaRPr lang="en-US" sz="2500" kern="1200" dirty="0"/>
        </a:p>
      </dsp:txBody>
      <dsp:txXfrm>
        <a:off x="0" y="3778225"/>
        <a:ext cx="1999363" cy="593687"/>
      </dsp:txXfrm>
    </dsp:sp>
    <dsp:sp modelId="{62D166DB-F1C0-4405-A395-D350A752506A}">
      <dsp:nvSpPr>
        <dsp:cNvPr id="0" name=""/>
        <dsp:cNvSpPr/>
      </dsp:nvSpPr>
      <dsp:spPr>
        <a:xfrm>
          <a:off x="1999363" y="4407534"/>
          <a:ext cx="7997455" cy="593687"/>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173" tIns="150797" rIns="155173" bIns="150797" numCol="1" spcCol="1270" anchor="ctr" anchorCtr="0">
          <a:noAutofit/>
        </a:bodyPr>
        <a:lstStyle/>
        <a:p>
          <a:pPr marL="0" lvl="0" indent="0" algn="l" defTabSz="889000">
            <a:lnSpc>
              <a:spcPct val="90000"/>
            </a:lnSpc>
            <a:spcBef>
              <a:spcPct val="0"/>
            </a:spcBef>
            <a:spcAft>
              <a:spcPct val="35000"/>
            </a:spcAft>
            <a:buNone/>
          </a:pPr>
          <a:r>
            <a:rPr lang="nl-NL" sz="2000" kern="1200" dirty="0"/>
            <a:t>Doenlys: skryf take neer, merk dit af soos dit voltooi </a:t>
          </a:r>
          <a:r>
            <a:rPr lang="nl-NL" sz="2000" kern="1200"/>
            <a:t>word.</a:t>
          </a:r>
          <a:endParaRPr lang="en-US" sz="2000" kern="1200" dirty="0"/>
        </a:p>
      </dsp:txBody>
      <dsp:txXfrm>
        <a:off x="1999363" y="4407534"/>
        <a:ext cx="7997455" cy="593687"/>
      </dsp:txXfrm>
    </dsp:sp>
    <dsp:sp modelId="{79170C6D-7D38-4350-851D-1A0AB408732F}">
      <dsp:nvSpPr>
        <dsp:cNvPr id="0" name=""/>
        <dsp:cNvSpPr/>
      </dsp:nvSpPr>
      <dsp:spPr>
        <a:xfrm>
          <a:off x="0" y="4407534"/>
          <a:ext cx="1999363" cy="593687"/>
        </a:xfrm>
        <a:prstGeom prst="rect">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5800" tIns="58643" rIns="105800" bIns="58643" numCol="1" spcCol="1270" anchor="ctr" anchorCtr="0">
          <a:noAutofit/>
        </a:bodyPr>
        <a:lstStyle/>
        <a:p>
          <a:pPr marL="0" lvl="0" indent="0" algn="ctr" defTabSz="1111250">
            <a:lnSpc>
              <a:spcPct val="90000"/>
            </a:lnSpc>
            <a:spcBef>
              <a:spcPct val="0"/>
            </a:spcBef>
            <a:spcAft>
              <a:spcPct val="35000"/>
            </a:spcAft>
            <a:buNone/>
          </a:pPr>
          <a:r>
            <a:rPr lang="en-US" sz="2500" kern="1200" dirty="0" err="1"/>
            <a:t>Doenlys</a:t>
          </a:r>
          <a:endParaRPr lang="en-US" sz="2500" kern="1200" dirty="0"/>
        </a:p>
      </dsp:txBody>
      <dsp:txXfrm>
        <a:off x="0" y="4407534"/>
        <a:ext cx="1999363" cy="59368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CEEEF6-D50E-4C91-93AD-F8F647540625}"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F7EE45-DAD4-4667-8EA1-DA38069AAA53}" type="slidenum">
              <a:rPr lang="en-US" smtClean="0"/>
              <a:t>‹#›</a:t>
            </a:fld>
            <a:endParaRPr lang="en-US"/>
          </a:p>
        </p:txBody>
      </p:sp>
    </p:spTree>
    <p:extLst>
      <p:ext uri="{BB962C8B-B14F-4D97-AF65-F5344CB8AC3E}">
        <p14:creationId xmlns:p14="http://schemas.microsoft.com/office/powerpoint/2010/main" val="1724626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Inleiding (2 min) (Skyfie 1)</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 Goeiemôre, Graad 9's. Ons laaste les vir die kwartaal bou voort op die onderwerp van verlede week, met 'n fokus op die </a:t>
            </a:r>
            <a:r>
              <a:rPr kumimoji="0" lang="nl-NL" sz="1100" b="1" i="0" u="none" strike="noStrike" kern="0" cap="none" spc="0" normalizeH="0" baseline="0" noProof="0" dirty="0">
                <a:ln>
                  <a:noFill/>
                </a:ln>
                <a:solidFill>
                  <a:srgbClr val="000000"/>
                </a:solidFill>
                <a:effectLst/>
                <a:uLnTx/>
                <a:uFillTx/>
                <a:latin typeface="Arial"/>
                <a:cs typeface="Arial"/>
                <a:sym typeface="Arial"/>
              </a:rPr>
              <a:t>verbetering van lees- en skryfvaardighede.</a:t>
            </a:r>
            <a:r>
              <a:rPr kumimoji="0" lang="nl-NL" sz="1100" b="0" i="0" u="none" strike="noStrike" kern="0" cap="none" spc="0" normalizeH="0" baseline="0" noProof="0" dirty="0">
                <a:ln>
                  <a:noFill/>
                </a:ln>
                <a:solidFill>
                  <a:srgbClr val="000000"/>
                </a:solidFill>
                <a:effectLst/>
                <a:uLnTx/>
                <a:uFillTx/>
                <a:latin typeface="Arial"/>
                <a:cs typeface="Arial"/>
                <a:sym typeface="Arial"/>
              </a:rPr>
              <a:t> Ons sal ook die konsep van 'n joernaalhouding ondersoek.</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F7EE45-DAD4-4667-8EA1-DA38069AAA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7021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Gevolgtrekking</a:t>
            </a:r>
            <a:r>
              <a:rPr kumimoji="0" lang="en-US" sz="1100" b="0" i="0" u="none" strike="noStrike" kern="0" cap="none" spc="0" normalizeH="0" baseline="0" noProof="0" dirty="0">
                <a:ln>
                  <a:noFill/>
                </a:ln>
                <a:solidFill>
                  <a:srgbClr val="000000"/>
                </a:solidFill>
                <a:effectLst/>
                <a:uLnTx/>
                <a:uFillTx/>
                <a:latin typeface="Arial"/>
                <a:cs typeface="Arial"/>
                <a:sym typeface="Arial"/>
              </a:rPr>
              <a:t> (6 min)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10)</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Deel die</a:t>
            </a:r>
            <a:r>
              <a:rPr kumimoji="0" lang="en-US" sz="1100" b="1" i="1" u="sng" strike="noStrike" kern="0" cap="none" spc="0" normalizeH="0" baseline="0" noProof="0" dirty="0">
                <a:ln>
                  <a:noFill/>
                </a:ln>
                <a:solidFill>
                  <a:srgbClr val="000000"/>
                </a:solidFill>
                <a:effectLst/>
                <a:uLnTx/>
                <a:uFillTx/>
                <a:latin typeface="Arial"/>
                <a:cs typeface="Arial"/>
                <a:sym typeface="Arial"/>
              </a:rPr>
              <a:t> </a:t>
            </a:r>
            <a:r>
              <a:rPr kumimoji="0" lang="en-US" sz="1100" b="1" i="1" u="sng" strike="noStrike" kern="0" cap="none" spc="0" normalizeH="0" baseline="0" noProof="0" dirty="0" err="1">
                <a:ln>
                  <a:noFill/>
                </a:ln>
                <a:solidFill>
                  <a:srgbClr val="000000"/>
                </a:solidFill>
                <a:effectLst/>
                <a:uLnTx/>
                <a:uFillTx/>
                <a:latin typeface="Arial"/>
                <a:cs typeface="Arial"/>
                <a:sym typeface="Arial"/>
              </a:rPr>
              <a:t>Inhoudopsomming</a:t>
            </a:r>
            <a:r>
              <a:rPr kumimoji="0" lang="en-US" sz="1100" b="1" i="1" u="sng"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uit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10: Jy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nou vir die res van die les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eksamenoefening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1" i="1" u="none" strike="noStrike" kern="0" cap="none" spc="0" normalizeH="0" baseline="0" noProof="0" dirty="0" err="1">
                <a:ln>
                  <a:noFill/>
                </a:ln>
                <a:solidFill>
                  <a:srgbClr val="000000"/>
                </a:solidFill>
                <a:effectLst/>
                <a:uLnTx/>
                <a:uFillTx/>
                <a:latin typeface="Arial"/>
                <a:cs typeface="Arial"/>
                <a:sym typeface="Arial"/>
              </a:rPr>
              <a:t>Aktiwiteit</a:t>
            </a:r>
            <a:r>
              <a:rPr kumimoji="0" lang="en-US" sz="1100" b="1" i="1" u="none" strike="noStrike" kern="0" cap="none" spc="0" normalizeH="0" baseline="0" noProof="0" dirty="0">
                <a:ln>
                  <a:noFill/>
                </a:ln>
                <a:solidFill>
                  <a:srgbClr val="000000"/>
                </a:solidFill>
                <a:effectLst/>
                <a:uLnTx/>
                <a:uFillTx/>
                <a:latin typeface="Arial"/>
                <a:cs typeface="Arial"/>
                <a:sym typeface="Arial"/>
              </a:rPr>
              <a:t> 1, </a:t>
            </a:r>
            <a:r>
              <a:rPr kumimoji="0" lang="en-US" sz="1100" b="1" i="1" u="sng" strike="noStrike" kern="0" cap="none" spc="0" normalizeH="0" baseline="0" noProof="0" dirty="0">
                <a:ln>
                  <a:noFill/>
                </a:ln>
                <a:solidFill>
                  <a:srgbClr val="000000"/>
                </a:solidFill>
                <a:effectLst/>
                <a:uLnTx/>
                <a:uFillTx/>
                <a:latin typeface="Arial"/>
                <a:cs typeface="Arial"/>
                <a:sym typeface="Arial"/>
              </a:rPr>
              <a:t>Les 4 – </a:t>
            </a:r>
            <a:r>
              <a:rPr kumimoji="0" lang="en-US" sz="1100" b="1" i="1" u="sng" strike="noStrike" kern="0" cap="none" spc="0" normalizeH="0" baseline="0" noProof="0" dirty="0" err="1">
                <a:ln>
                  <a:noFill/>
                </a:ln>
                <a:solidFill>
                  <a:srgbClr val="000000"/>
                </a:solidFill>
                <a:effectLst/>
                <a:uLnTx/>
                <a:uFillTx/>
                <a:latin typeface="Arial"/>
                <a:cs typeface="Arial"/>
                <a:sym typeface="Arial"/>
              </a:rPr>
              <a:t>Werkkaart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US" sz="1100" b="0" i="0" u="none" strike="noStrike" kern="0" cap="none" spc="0" normalizeH="0" baseline="0" noProof="0" dirty="0">
                <a:ln>
                  <a:noFill/>
                </a:ln>
                <a:solidFill>
                  <a:srgbClr val="000000"/>
                </a:solidFill>
                <a:effectLst/>
                <a:uLnTx/>
                <a:uFillTx/>
                <a:latin typeface="Arial"/>
                <a:cs typeface="Arial"/>
                <a:sym typeface="Arial"/>
              </a:rPr>
              <a:t>. Dit wat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asseblief</a:t>
            </a:r>
            <a:r>
              <a:rPr kumimoji="0" lang="en-US" sz="1100" b="0" i="0" u="none" strike="noStrike" kern="0" cap="none" spc="0" normalizeH="0" baseline="0" noProof="0" dirty="0">
                <a:ln>
                  <a:noFill/>
                </a:ln>
                <a:solidFill>
                  <a:srgbClr val="000000"/>
                </a:solidFill>
                <a:effectLst/>
                <a:uLnTx/>
                <a:uFillTx/>
                <a:latin typeface="Arial"/>
                <a:cs typeface="Arial"/>
                <a:sym typeface="Arial"/>
              </a:rPr>
              <a:t> as </a:t>
            </a:r>
            <a:r>
              <a:rPr kumimoji="0" lang="en-US" sz="1100" b="1" i="0" u="none" strike="noStrike" kern="0" cap="none" spc="0" normalizeH="0" baseline="0" noProof="0" dirty="0" err="1">
                <a:ln>
                  <a:noFill/>
                </a:ln>
                <a:solidFill>
                  <a:srgbClr val="000000"/>
                </a:solidFill>
                <a:effectLst/>
                <a:uLnTx/>
                <a:uFillTx/>
                <a:latin typeface="Arial"/>
                <a:cs typeface="Arial"/>
                <a:sym typeface="Arial"/>
              </a:rPr>
              <a:t>huiswerk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afgehandel</a:t>
            </a:r>
            <a:r>
              <a:rPr kumimoji="0" lang="en-US" sz="1100" b="0" i="0" u="none" strike="noStrike" kern="0" cap="none" spc="0" normalizeH="0" baseline="0" noProof="0" dirty="0">
                <a:ln>
                  <a:noFill/>
                </a:ln>
                <a:solidFill>
                  <a:srgbClr val="000000"/>
                </a:solidFill>
                <a:effectLst/>
                <a:uLnTx/>
                <a:uFillTx/>
                <a:latin typeface="Arial"/>
                <a:cs typeface="Arial"/>
                <a:sym typeface="Arial"/>
              </a:rPr>
              <a:t> word.</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1" u="none" strike="noStrike" kern="0" cap="none" spc="0" normalizeH="0" baseline="0" noProof="0" dirty="0" err="1">
                <a:ln>
                  <a:noFill/>
                </a:ln>
                <a:solidFill>
                  <a:srgbClr val="000000"/>
                </a:solidFill>
                <a:effectLst/>
                <a:uLnTx/>
                <a:uFillTx/>
                <a:latin typeface="Arial"/>
                <a:cs typeface="Arial"/>
                <a:sym typeface="Arial"/>
              </a:rPr>
              <a:t>Moontlike</a:t>
            </a:r>
            <a:r>
              <a:rPr kumimoji="0" lang="en-US" sz="1100" b="0" i="1" u="none" strike="noStrike" kern="0" cap="none" spc="0" normalizeH="0" baseline="0" noProof="0" dirty="0">
                <a:ln>
                  <a:noFill/>
                </a:ln>
                <a:solidFill>
                  <a:srgbClr val="000000"/>
                </a:solidFill>
                <a:effectLst/>
                <a:uLnTx/>
                <a:uFillTx/>
                <a:latin typeface="Arial"/>
                <a:cs typeface="Arial"/>
                <a:sym typeface="Arial"/>
              </a:rPr>
              <a:t> </a:t>
            </a:r>
            <a:r>
              <a:rPr kumimoji="0" lang="en-US" sz="1100" b="0" i="1" u="none" strike="noStrike" kern="0" cap="none" spc="0" normalizeH="0" baseline="0" noProof="0" dirty="0" err="1">
                <a:ln>
                  <a:noFill/>
                </a:ln>
                <a:solidFill>
                  <a:srgbClr val="000000"/>
                </a:solidFill>
                <a:effectLst/>
                <a:uLnTx/>
                <a:uFillTx/>
                <a:latin typeface="Arial"/>
                <a:cs typeface="Arial"/>
                <a:sym typeface="Arial"/>
              </a:rPr>
              <a:t>antwoorde</a:t>
            </a:r>
            <a:r>
              <a:rPr kumimoji="0" lang="en-US" sz="1100" b="0" i="1" u="none" strike="noStrike" kern="0" cap="none" spc="0" normalizeH="0" baseline="0" noProof="0" dirty="0">
                <a:ln>
                  <a:noFill/>
                </a:ln>
                <a:solidFill>
                  <a:srgbClr val="000000"/>
                </a:solidFill>
                <a:effectLst/>
                <a:uLnTx/>
                <a:uFillTx/>
                <a:latin typeface="Arial"/>
                <a:cs typeface="Arial"/>
                <a:sym typeface="Arial"/>
              </a:rPr>
              <a:t> is op die </a:t>
            </a:r>
            <a:r>
              <a:rPr kumimoji="0" lang="en-US" sz="1100" b="1" i="1" u="sng" strike="noStrike" kern="0" cap="none" spc="0" normalizeH="0" baseline="0" noProof="0" dirty="0">
                <a:ln>
                  <a:noFill/>
                </a:ln>
                <a:solidFill>
                  <a:srgbClr val="000000"/>
                </a:solidFill>
                <a:effectLst/>
                <a:uLnTx/>
                <a:uFillTx/>
                <a:latin typeface="Arial"/>
                <a:cs typeface="Arial"/>
                <a:sym typeface="Arial"/>
              </a:rPr>
              <a:t>Les 4 – </a:t>
            </a:r>
            <a:r>
              <a:rPr kumimoji="0" lang="en-US" sz="1100" b="1" i="1" u="sng" strike="noStrike" kern="0" cap="none" spc="0" normalizeH="0" baseline="0" noProof="0" dirty="0" err="1">
                <a:ln>
                  <a:noFill/>
                </a:ln>
                <a:solidFill>
                  <a:srgbClr val="000000"/>
                </a:solidFill>
                <a:effectLst/>
                <a:uLnTx/>
                <a:uFillTx/>
                <a:latin typeface="Arial"/>
                <a:cs typeface="Arial"/>
                <a:sym typeface="Arial"/>
              </a:rPr>
              <a:t>Werkkaart</a:t>
            </a:r>
            <a:r>
              <a:rPr kumimoji="0" lang="en-US" sz="1100" b="1" i="1" u="sng" strike="noStrike" kern="0" cap="none" spc="0" normalizeH="0" baseline="0" noProof="0" dirty="0">
                <a:ln>
                  <a:noFill/>
                </a:ln>
                <a:solidFill>
                  <a:srgbClr val="000000"/>
                </a:solidFill>
                <a:effectLst/>
                <a:uLnTx/>
                <a:uFillTx/>
                <a:latin typeface="Arial"/>
                <a:cs typeface="Arial"/>
                <a:sym typeface="Arial"/>
              </a:rPr>
              <a:t> MEMO </a:t>
            </a:r>
            <a:r>
              <a:rPr kumimoji="0" lang="en-US" sz="1100" b="0" i="1" u="none" strike="noStrike" kern="0" cap="none" spc="0" normalizeH="0" baseline="0" noProof="0" dirty="0" err="1">
                <a:ln>
                  <a:noFill/>
                </a:ln>
                <a:solidFill>
                  <a:srgbClr val="000000"/>
                </a:solidFill>
                <a:effectLst/>
                <a:uLnTx/>
                <a:uFillTx/>
                <a:latin typeface="Arial"/>
                <a:cs typeface="Arial"/>
                <a:sym typeface="Arial"/>
              </a:rPr>
              <a:t>beskikbaar</a:t>
            </a:r>
            <a:r>
              <a:rPr kumimoji="0" lang="en-US" sz="1100" b="0" i="1" u="none" strike="noStrike" kern="0" cap="none" spc="0" normalizeH="0" baseline="0" noProof="0" dirty="0">
                <a:ln>
                  <a:noFill/>
                </a:ln>
                <a:solidFill>
                  <a:srgbClr val="000000"/>
                </a:solidFill>
                <a:effectLst/>
                <a:uLnTx/>
                <a:uFillTx/>
                <a:latin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Huiswerk</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refleksie</a:t>
            </a:r>
            <a:r>
              <a:rPr kumimoji="0" lang="en-US" sz="1100" b="0" i="0" u="none" strike="noStrike" kern="0" cap="none" spc="0" normalizeH="0" baseline="0" noProof="0" dirty="0">
                <a:ln>
                  <a:noFill/>
                </a:ln>
                <a:solidFill>
                  <a:srgbClr val="000000"/>
                </a:solidFill>
                <a:effectLst/>
                <a:uLnTx/>
                <a:uFillTx/>
                <a:latin typeface="Arial"/>
                <a:cs typeface="Arial"/>
                <a:sym typeface="Arial"/>
              </a:rPr>
              <a:t>: Jy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ook</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Refleksie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1" i="1" u="none" strike="noStrike" kern="0" cap="none" spc="0" normalizeH="0" baseline="0" noProof="0" dirty="0" err="1">
                <a:ln>
                  <a:noFill/>
                </a:ln>
                <a:solidFill>
                  <a:srgbClr val="000000"/>
                </a:solidFill>
                <a:effectLst/>
                <a:uLnTx/>
                <a:uFillTx/>
                <a:latin typeface="Arial"/>
                <a:cs typeface="Arial"/>
                <a:sym typeface="Arial"/>
              </a:rPr>
              <a:t>Aktiwiteit</a:t>
            </a:r>
            <a:r>
              <a:rPr kumimoji="0" lang="en-US" sz="1100" b="1" i="1" u="none" strike="noStrike" kern="0" cap="none" spc="0" normalizeH="0" baseline="0" noProof="0" dirty="0">
                <a:ln>
                  <a:noFill/>
                </a:ln>
                <a:solidFill>
                  <a:srgbClr val="000000"/>
                </a:solidFill>
                <a:effectLst/>
                <a:uLnTx/>
                <a:uFillTx/>
                <a:latin typeface="Arial"/>
                <a:cs typeface="Arial"/>
                <a:sym typeface="Arial"/>
              </a:rPr>
              <a:t> 2, </a:t>
            </a:r>
            <a:r>
              <a:rPr kumimoji="0" lang="en-US" sz="1100" b="1" i="1" u="sng" strike="noStrike" kern="0" cap="none" spc="0" normalizeH="0" baseline="0" noProof="0" dirty="0">
                <a:ln>
                  <a:noFill/>
                </a:ln>
                <a:solidFill>
                  <a:srgbClr val="000000"/>
                </a:solidFill>
                <a:effectLst/>
                <a:uLnTx/>
                <a:uFillTx/>
                <a:latin typeface="Arial"/>
                <a:cs typeface="Arial"/>
                <a:sym typeface="Arial"/>
              </a:rPr>
              <a:t>Les 4 – </a:t>
            </a:r>
            <a:r>
              <a:rPr kumimoji="0" lang="en-US" sz="1100" b="1" i="1" u="sng" strike="noStrike" kern="0" cap="none" spc="0" normalizeH="0" baseline="0" noProof="0" dirty="0" err="1">
                <a:ln>
                  <a:noFill/>
                </a:ln>
                <a:solidFill>
                  <a:srgbClr val="000000"/>
                </a:solidFill>
                <a:effectLst/>
                <a:uLnTx/>
                <a:uFillTx/>
                <a:latin typeface="Arial"/>
                <a:cs typeface="Arial"/>
                <a:sym typeface="Arial"/>
              </a:rPr>
              <a:t>Werkkaart</a:t>
            </a:r>
            <a:r>
              <a:rPr kumimoji="0" lang="en-US" sz="1100" b="0" i="0" u="none" strike="noStrike" kern="0" cap="none" spc="0" normalizeH="0" baseline="0" noProof="0" dirty="0">
                <a:ln>
                  <a:noFill/>
                </a:ln>
                <a:solidFill>
                  <a:srgbClr val="000000"/>
                </a:solidFill>
                <a:effectLst/>
                <a:uLnTx/>
                <a:uFillTx/>
                <a:latin typeface="Arial"/>
                <a:cs typeface="Arial"/>
                <a:sym typeface="Arial"/>
              </a:rPr>
              <a:t>) as </a:t>
            </a:r>
            <a:r>
              <a:rPr kumimoji="0" lang="en-US" sz="1100" b="1" i="0" u="none" strike="noStrike" kern="0" cap="none" spc="0" normalizeH="0" baseline="0" noProof="0" dirty="0" err="1">
                <a:ln>
                  <a:noFill/>
                </a:ln>
                <a:solidFill>
                  <a:srgbClr val="000000"/>
                </a:solidFill>
                <a:effectLst/>
                <a:uLnTx/>
                <a:uFillTx/>
                <a:latin typeface="Arial"/>
                <a:cs typeface="Arial"/>
                <a:sym typeface="Arial"/>
              </a:rPr>
              <a:t>huiswerk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US" sz="1100" b="0" i="0" u="none" strike="noStrike" kern="0" cap="none" spc="0" normalizeH="0" baseline="0" noProof="0" dirty="0">
                <a:ln>
                  <a:noFill/>
                </a:ln>
                <a:solidFill>
                  <a:srgbClr val="000000"/>
                </a:solidFill>
                <a:effectLst/>
                <a:uLnTx/>
                <a:uFillTx/>
                <a:latin typeface="Arial"/>
                <a:cs typeface="Arial"/>
                <a:sym typeface="Arial"/>
              </a:rPr>
              <a:t> word.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Nota </a:t>
            </a:r>
            <a:r>
              <a:rPr kumimoji="0" lang="en-US" sz="1100" b="1" i="0" u="none" strike="noStrike" kern="0" cap="none" spc="0" normalizeH="0" baseline="0" noProof="0" dirty="0" err="1">
                <a:ln>
                  <a:noFill/>
                </a:ln>
                <a:solidFill>
                  <a:srgbClr val="000000"/>
                </a:solidFill>
                <a:effectLst/>
                <a:uLnTx/>
                <a:uFillTx/>
                <a:latin typeface="Arial"/>
                <a:cs typeface="Arial"/>
                <a:sym typeface="Arial"/>
              </a:rPr>
              <a:t>aan</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onderwyser</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U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volgorde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bepaal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waarin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leerders</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aktiwiteite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voltooi</a:t>
            </a:r>
            <a:r>
              <a:rPr kumimoji="0" lang="en-US" sz="1100" b="0" i="0" u="none" strike="noStrike" kern="0" cap="none" spc="0" normalizeH="0" baseline="0" noProof="0" dirty="0">
                <a:ln>
                  <a:noFill/>
                </a:ln>
                <a:solidFill>
                  <a:srgbClr val="000000"/>
                </a:solidFill>
                <a:effectLst/>
                <a:uLnTx/>
                <a:uFillTx/>
                <a:latin typeface="Arial"/>
                <a:cs typeface="Arial"/>
                <a:sym typeface="Arial"/>
              </a:rPr>
              <a:t>, of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hulle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toelaat</a:t>
            </a:r>
            <a:r>
              <a:rPr kumimoji="0" lang="en-US" sz="1100" b="0" i="0" u="none" strike="noStrike" kern="0" cap="none" spc="0" normalizeH="0" baseline="0" noProof="0" dirty="0">
                <a:ln>
                  <a:noFill/>
                </a:ln>
                <a:solidFill>
                  <a:srgbClr val="000000"/>
                </a:solidFill>
                <a:effectLst/>
                <a:uLnTx/>
                <a:uFillTx/>
                <a:latin typeface="Arial"/>
                <a:cs typeface="Arial"/>
                <a:sym typeface="Arial"/>
              </a:rPr>
              <a:t> om self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besluit</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endParaRPr lang="en-US" dirty="0"/>
          </a:p>
        </p:txBody>
      </p:sp>
      <p:sp>
        <p:nvSpPr>
          <p:cNvPr id="4" name="Slide Number Placeholder 3"/>
          <p:cNvSpPr>
            <a:spLocks noGrp="1"/>
          </p:cNvSpPr>
          <p:nvPr>
            <p:ph type="sldNum" sz="quarter" idx="5"/>
          </p:nvPr>
        </p:nvSpPr>
        <p:spPr/>
        <p:txBody>
          <a:bodyPr/>
          <a:lstStyle/>
          <a:p>
            <a:fld id="{C9F7EE45-DAD4-4667-8EA1-DA38069AAA53}" type="slidenum">
              <a:rPr lang="en-US" smtClean="0"/>
              <a:t>10</a:t>
            </a:fld>
            <a:endParaRPr lang="en-US"/>
          </a:p>
        </p:txBody>
      </p:sp>
    </p:spTree>
    <p:extLst>
      <p:ext uri="{BB962C8B-B14F-4D97-AF65-F5344CB8AC3E}">
        <p14:creationId xmlns:p14="http://schemas.microsoft.com/office/powerpoint/2010/main" val="3908139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Onderrig &amp; Kyk Video (32 min) (Skyfies 2-9)</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2: Effektiewe lees en skryf</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Effektiewe lees </a:t>
            </a:r>
            <a:r>
              <a:rPr kumimoji="0" lang="nl-NL" sz="1100" b="0" i="0" u="none" strike="noStrike" kern="0" cap="none" spc="0" normalizeH="0" baseline="0" noProof="0" dirty="0">
                <a:ln>
                  <a:noFill/>
                </a:ln>
                <a:solidFill>
                  <a:srgbClr val="000000"/>
                </a:solidFill>
                <a:effectLst/>
                <a:uLnTx/>
                <a:uFillTx/>
                <a:latin typeface="Arial"/>
                <a:cs typeface="Arial"/>
                <a:sym typeface="Arial"/>
              </a:rPr>
              <a:t>behels die hantering van tekste op 'n manier wat begrip, evaluering en refleksie bevorder. Hoe doeltreffender jy lees, hoe makliker word dit, wat jou tyd bespaar en jou genot van die materiaal verhoog.</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Lees en skryf is van die belangrikste vaardighede wat 'n mens kan aanleer en daar is verskeie maniere om dit verder te ontwikkel. Doeltreffende leesvaardighede stel ons in staat om inligting vinniger te verwerk, ons begrip te verdiep en sodoende beter te presteer in verskeie lewensterreine. Goeie skryfvaardighede stel ons in staat om ons idees en kennis duidelik en akkuraat oor te dra, veral in eksamens en assesserings waar dit noodsaaklik is om 'n standpunt duidelik uit te druk.</a:t>
            </a:r>
          </a:p>
          <a:p>
            <a:endParaRPr lang="en-US" dirty="0"/>
          </a:p>
        </p:txBody>
      </p:sp>
      <p:sp>
        <p:nvSpPr>
          <p:cNvPr id="4" name="Slide Number Placeholder 3"/>
          <p:cNvSpPr>
            <a:spLocks noGrp="1"/>
          </p:cNvSpPr>
          <p:nvPr>
            <p:ph type="sldNum" sz="quarter" idx="5"/>
          </p:nvPr>
        </p:nvSpPr>
        <p:spPr/>
        <p:txBody>
          <a:bodyPr/>
          <a:lstStyle/>
          <a:p>
            <a:fld id="{C9F7EE45-DAD4-4667-8EA1-DA38069AAA53}" type="slidenum">
              <a:rPr lang="en-US" smtClean="0"/>
              <a:t>2</a:t>
            </a:fld>
            <a:endParaRPr lang="en-US"/>
          </a:p>
        </p:txBody>
      </p:sp>
    </p:spTree>
    <p:extLst>
      <p:ext uri="{BB962C8B-B14F-4D97-AF65-F5344CB8AC3E}">
        <p14:creationId xmlns:p14="http://schemas.microsoft.com/office/powerpoint/2010/main" val="2267690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3: Verbetering van leesvaardighede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Daaglikse oefening </a:t>
            </a:r>
            <a:r>
              <a:rPr kumimoji="0" lang="nl-NL" sz="1100" b="0" i="0" u="none" strike="noStrike" kern="0" cap="none" spc="0" normalizeH="0" baseline="0" noProof="0" dirty="0">
                <a:ln>
                  <a:noFill/>
                </a:ln>
                <a:solidFill>
                  <a:srgbClr val="000000"/>
                </a:solidFill>
                <a:effectLst/>
                <a:uLnTx/>
                <a:uFillTx/>
                <a:latin typeface="Arial"/>
                <a:cs typeface="Arial"/>
                <a:sym typeface="Arial"/>
              </a:rPr>
              <a:t>verbeter jou leesspoed en akkuraatheid, wat beteken dat jy in 'n korter tydperk meer kan lees. Hoe meer jy lees, hoe vaardiger sal jy raak.</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Toets jou geheue </a:t>
            </a:r>
            <a:r>
              <a:rPr kumimoji="0" lang="nl-NL" sz="1100" b="0" i="0" u="none" strike="noStrike" kern="0" cap="none" spc="0" normalizeH="0" baseline="0" noProof="0" dirty="0">
                <a:ln>
                  <a:noFill/>
                </a:ln>
                <a:solidFill>
                  <a:srgbClr val="000000"/>
                </a:solidFill>
                <a:effectLst/>
                <a:uLnTx/>
                <a:uFillTx/>
                <a:latin typeface="Arial"/>
                <a:cs typeface="Arial"/>
                <a:sym typeface="Arial"/>
              </a:rPr>
              <a:t>deur vir jouself vrae te stel oor die inhoud van 'n hoofstuk of uittreksel wat jy gelees het.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Die </a:t>
            </a:r>
            <a:r>
              <a:rPr kumimoji="0" lang="nl-NL" sz="1100" b="1" i="0" u="none" strike="noStrike" kern="0" cap="none" spc="0" normalizeH="0" baseline="0" noProof="0" dirty="0">
                <a:ln>
                  <a:noFill/>
                </a:ln>
                <a:solidFill>
                  <a:srgbClr val="000000"/>
                </a:solidFill>
                <a:effectLst/>
                <a:uLnTx/>
                <a:uFillTx/>
                <a:latin typeface="Arial"/>
                <a:cs typeface="Arial"/>
                <a:sym typeface="Arial"/>
              </a:rPr>
              <a:t>regte omgewing </a:t>
            </a:r>
            <a:r>
              <a:rPr kumimoji="0" lang="nl-NL" sz="1100" b="0" i="0" u="none" strike="noStrike" kern="0" cap="none" spc="0" normalizeH="0" baseline="0" noProof="0" dirty="0">
                <a:ln>
                  <a:noFill/>
                </a:ln>
                <a:solidFill>
                  <a:srgbClr val="000000"/>
                </a:solidFill>
                <a:effectLst/>
                <a:uLnTx/>
                <a:uFillTx/>
                <a:latin typeface="Arial"/>
                <a:cs typeface="Arial"/>
                <a:sym typeface="Arial"/>
              </a:rPr>
              <a:t>speel 'n sleutelrol in leesdoeltreffendheid. Verseker goeie beligting en verminder afleidings om die leesproses makliker te maak.</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Hier is 'n paar eenvoudige strategieë om jou begrip te help verbeter: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Brei jou woordeskat uit: </a:t>
            </a:r>
            <a:r>
              <a:rPr kumimoji="0" lang="nl-NL" sz="1100" b="0" i="0" u="none" strike="noStrike" kern="0" cap="none" spc="0" normalizeH="0" baseline="0" noProof="0" dirty="0">
                <a:ln>
                  <a:noFill/>
                </a:ln>
                <a:solidFill>
                  <a:srgbClr val="000000"/>
                </a:solidFill>
                <a:effectLst/>
                <a:uLnTx/>
                <a:uFillTx/>
                <a:latin typeface="Arial"/>
                <a:cs typeface="Arial"/>
                <a:sym typeface="Arial"/>
              </a:rPr>
              <a:t>'n Goeie begrip van woorde dra by tot beter leesbegrip. Hier is maniere waarop jy jou woordeskat kan ontwikkel:</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Doen 'n aanlyn vasvra om jou huidige woordeskatvlak te bepaal.</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Gebruik flitskaarte om weekliks onbekende woorde te hersien.</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Gebruik nuwe woorde in jou gesproke en geskrewe kommunikasie.</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Lees wyd en oefen om betekenis vanuit die konteks af te lei.</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Hou 'n lys van onbekende woorde wat jy teëkom terwyl jy lees en soek hul betekenisse op.</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Vra vrae oor die teks: </a:t>
            </a:r>
            <a:r>
              <a:rPr kumimoji="0" lang="nl-NL" sz="1100" b="0" i="0" u="none" strike="noStrike" kern="0" cap="none" spc="0" normalizeH="0" baseline="0" noProof="0" dirty="0">
                <a:ln>
                  <a:noFill/>
                </a:ln>
                <a:solidFill>
                  <a:srgbClr val="000000"/>
                </a:solidFill>
                <a:effectLst/>
                <a:uLnTx/>
                <a:uFillTx/>
                <a:latin typeface="Arial"/>
                <a:cs typeface="Arial"/>
                <a:sym typeface="Arial"/>
              </a:rPr>
              <a:t>Om vrae oor jou leesstof te formuleer, help om jou aandag te verskerp en jou begrip te verdiep. Hierdie strategie moedig jou aan om temas, motiewe en ander elemente raak te sien. Vrae wat jy kan oorweeg, sluit in:</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Waarom het die skrywer die boek op hierdie spesifieke punt begin?</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Watter tipe verhouding bestaan tussen hierdie twee karakters?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Wat weet ons tot dusver oor die hoofkarakter?</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Is daar herhalende temas in die teks? Indien wel, wat impliseer dit?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Gebruik konteksleidrade: </a:t>
            </a:r>
            <a:r>
              <a:rPr kumimoji="0" lang="nl-NL" sz="1100" b="0" i="0" u="none" strike="noStrike" kern="0" cap="none" spc="0" normalizeH="0" baseline="0" noProof="0" dirty="0">
                <a:ln>
                  <a:noFill/>
                </a:ln>
                <a:solidFill>
                  <a:srgbClr val="000000"/>
                </a:solidFill>
                <a:effectLst/>
                <a:uLnTx/>
                <a:uFillTx/>
                <a:latin typeface="Arial"/>
                <a:cs typeface="Arial"/>
                <a:sym typeface="Arial"/>
              </a:rPr>
              <a:t>Konteksleidrade is waardevolle hulpmiddels om die betekenis van onbekende woorde te begryp. Kyk na die woorde en sinne rondom die onbekende woord om leidrade te kry. Let op sleutelfrases of idees in 'n sin wat die betekenis kan aandui. Dit kan ook help om sinonieme of antonieme van die woorde op te soek.</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Identifiseer die hoofgedagte: </a:t>
            </a:r>
            <a:r>
              <a:rPr kumimoji="0" lang="nl-NL" sz="1100" b="0" i="0" u="none" strike="noStrike" kern="0" cap="none" spc="0" normalizeH="0" baseline="0" noProof="0" dirty="0">
                <a:ln>
                  <a:noFill/>
                </a:ln>
                <a:solidFill>
                  <a:srgbClr val="000000"/>
                </a:solidFill>
                <a:effectLst/>
                <a:uLnTx/>
                <a:uFillTx/>
                <a:latin typeface="Arial"/>
                <a:cs typeface="Arial"/>
                <a:sym typeface="Arial"/>
              </a:rPr>
              <a:t>Die identifisering van die hoofgedagte van 'n paragraaf of artikel is noodsaaklik om die kernboodskap daarvan te verstaan. Terwyl jy lees, moet jy gedurig stop en die hoofgedagte in jou eie woorde formuleer. Hierdie proses help jou om jou begrip te verdiep.</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Som op wat jy lees: </a:t>
            </a:r>
            <a:r>
              <a:rPr kumimoji="0" lang="nl-NL" sz="1100" b="0" i="0" u="none" strike="noStrike" kern="0" cap="none" spc="0" normalizeH="0" baseline="0" noProof="0" dirty="0">
                <a:ln>
                  <a:noFill/>
                </a:ln>
                <a:solidFill>
                  <a:srgbClr val="000000"/>
                </a:solidFill>
                <a:effectLst/>
                <a:uLnTx/>
                <a:uFillTx/>
                <a:latin typeface="Arial"/>
                <a:cs typeface="Arial"/>
                <a:sym typeface="Arial"/>
              </a:rPr>
              <a:t>Om 'n opsomming te maak, is 'n doeltreffende manier om jou begrip te versterk. Dit behels die identifisering van die belangrikste punte in die teks en die herformulering daarvan in jou eie woorde. Hierdie proses help jou om die inhoud beter te verstaan en te onthou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Verdeel die leeswerk in kleiner dele: </a:t>
            </a:r>
            <a:r>
              <a:rPr kumimoji="0" lang="nl-NL" sz="1100" b="0" i="0" u="none" strike="noStrike" kern="0" cap="none" spc="0" normalizeH="0" baseline="0" noProof="0" dirty="0">
                <a:ln>
                  <a:noFill/>
                </a:ln>
                <a:solidFill>
                  <a:srgbClr val="000000"/>
                </a:solidFill>
                <a:effectLst/>
                <a:uLnTx/>
                <a:uFillTx/>
                <a:latin typeface="Arial"/>
                <a:cs typeface="Arial"/>
                <a:sym typeface="Arial"/>
              </a:rPr>
              <a:t>Wanneer jy met langer of meer ingewikkelde tekste werk, kan dit nuttig wees om die inhoud in kleiner dele op te breek. Lees byvoorbeeld twee paragrawe op 'n slag en neem 'n oomblik om in jou gedagtes op te som wat jy pas gelees het. Hierdie strategie verminder oorweldiging en verbeter jou vermoë om die teks deeglik te begryp.</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Bepaal 'n redelike pas: </a:t>
            </a:r>
            <a:r>
              <a:rPr kumimoji="0" lang="nl-NL" sz="1100" b="0" i="0" u="none" strike="noStrike" kern="0" cap="none" spc="0" normalizeH="0" baseline="0" noProof="0" dirty="0">
                <a:ln>
                  <a:noFill/>
                </a:ln>
                <a:solidFill>
                  <a:srgbClr val="000000"/>
                </a:solidFill>
                <a:effectLst/>
                <a:uLnTx/>
                <a:uFillTx/>
                <a:latin typeface="Arial"/>
                <a:cs typeface="Arial"/>
                <a:sym typeface="Arial"/>
              </a:rPr>
              <a:t>Om teen 'n redelike pas te lees is 'n effektiewe strategie om leesbegrip te bevorder. Stel haalbare doelwitte vir jou leessessies, veral wanneer jy moeiliker of meer komplekse literatuur aanpak. In plaas daarvan om 'n boek binne twee dae klaar te lees, poog eerder om elke aand drie hoofstukke te lees. Dit gee jou die geleentheid om die inligting tussen leessessies te verwerk en help jou om gemotiveerd te bly.</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Deur hierdie strategieë in jou leesroetine te inkorporeer, sal jy nie net jou begrip verbeter nie, maar ook meer waardering vir die teks hê.</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F7EE45-DAD4-4667-8EA1-DA38069AAA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1373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4: Kyk: Improve comprehension &amp; reading https://www.youtube.com/watch?V=pro0tjl2tm8 (1 min 58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endParaRPr lang="en-US" dirty="0"/>
          </a:p>
        </p:txBody>
      </p:sp>
      <p:sp>
        <p:nvSpPr>
          <p:cNvPr id="4" name="Slide Number Placeholder 3"/>
          <p:cNvSpPr>
            <a:spLocks noGrp="1"/>
          </p:cNvSpPr>
          <p:nvPr>
            <p:ph type="sldNum" sz="quarter" idx="5"/>
          </p:nvPr>
        </p:nvSpPr>
        <p:spPr/>
        <p:txBody>
          <a:bodyPr/>
          <a:lstStyle/>
          <a:p>
            <a:fld id="{C9F7EE45-DAD4-4667-8EA1-DA38069AAA53}" type="slidenum">
              <a:rPr lang="en-US" smtClean="0"/>
              <a:t>4</a:t>
            </a:fld>
            <a:endParaRPr lang="en-US"/>
          </a:p>
        </p:txBody>
      </p:sp>
    </p:spTree>
    <p:extLst>
      <p:ext uri="{BB962C8B-B14F-4D97-AF65-F5344CB8AC3E}">
        <p14:creationId xmlns:p14="http://schemas.microsoft.com/office/powerpoint/2010/main" val="4144017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5: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Verbetering</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skryfvaardighede</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Gebruik</a:t>
            </a:r>
            <a:r>
              <a:rPr kumimoji="0" lang="en-US" sz="1100" b="1" i="0" u="none" strike="noStrike" kern="0" cap="none" spc="0" normalizeH="0" baseline="0" noProof="0" dirty="0">
                <a:ln>
                  <a:noFill/>
                </a:ln>
                <a:solidFill>
                  <a:srgbClr val="000000"/>
                </a:solidFill>
                <a:effectLst/>
                <a:uLnTx/>
                <a:uFillTx/>
                <a:latin typeface="Arial"/>
                <a:cs typeface="Arial"/>
                <a:sym typeface="Arial"/>
              </a:rPr>
              <a:t> 'n </a:t>
            </a:r>
            <a:r>
              <a:rPr kumimoji="0" lang="en-US" sz="1100" b="1" i="0" u="none" strike="noStrike" kern="0" cap="none" spc="0" normalizeH="0" baseline="0" noProof="0" dirty="0" err="1">
                <a:ln>
                  <a:noFill/>
                </a:ln>
                <a:solidFill>
                  <a:srgbClr val="000000"/>
                </a:solidFill>
                <a:effectLst/>
                <a:uLnTx/>
                <a:uFillTx/>
                <a:latin typeface="Arial"/>
                <a:cs typeface="Arial"/>
                <a:sym typeface="Arial"/>
              </a:rPr>
              <a:t>woordeboek</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woorde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waaroor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onseker</a:t>
            </a:r>
            <a:r>
              <a:rPr kumimoji="0" lang="en-US" sz="1100" b="0" i="0" u="none" strike="noStrike" kern="0" cap="none" spc="0" normalizeH="0" baseline="0" noProof="0" dirty="0">
                <a:ln>
                  <a:noFill/>
                </a:ln>
                <a:solidFill>
                  <a:srgbClr val="000000"/>
                </a:solidFill>
                <a:effectLst/>
                <a:uLnTx/>
                <a:uFillTx/>
                <a:latin typeface="Arial"/>
                <a:cs typeface="Arial"/>
                <a:sym typeface="Arial"/>
              </a:rPr>
              <a:t> is, op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soek</a:t>
            </a:r>
            <a:r>
              <a:rPr kumimoji="0" lang="en-US" sz="1100" b="0" i="0" u="none" strike="noStrike" kern="0" cap="none" spc="0" normalizeH="0" baseline="0" noProof="0" dirty="0">
                <a:ln>
                  <a:noFill/>
                </a:ln>
                <a:solidFill>
                  <a:srgbClr val="000000"/>
                </a:solidFill>
                <a:effectLst/>
                <a:uLnTx/>
                <a:uFillTx/>
                <a:latin typeface="Arial"/>
                <a:cs typeface="Arial"/>
                <a:sym typeface="Arial"/>
              </a:rPr>
              <a:t>. Dit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begrip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verbeter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woordeskat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uitbrei</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Handboeke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bevat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dikwels</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woordelys</a:t>
            </a:r>
            <a:r>
              <a:rPr kumimoji="0" lang="en-US" sz="1100" b="0" i="0" u="none" strike="noStrike" kern="0" cap="none" spc="0" normalizeH="0" baseline="0" noProof="0" dirty="0">
                <a:ln>
                  <a:noFill/>
                </a:ln>
                <a:solidFill>
                  <a:srgbClr val="000000"/>
                </a:solidFill>
                <a:effectLst/>
                <a:uLnTx/>
                <a:uFillTx/>
                <a:latin typeface="Arial"/>
                <a:cs typeface="Arial"/>
                <a:sym typeface="Arial"/>
              </a:rPr>
              <a:t> wat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hiermee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help.</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Oefen</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gereeld</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skryfwerk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veral</a:t>
            </a:r>
            <a:r>
              <a:rPr kumimoji="0" lang="en-US" sz="1100" b="0" i="0" u="none" strike="noStrike" kern="0" cap="none" spc="0" normalizeH="0" baseline="0" noProof="0" dirty="0">
                <a:ln>
                  <a:noFill/>
                </a:ln>
                <a:solidFill>
                  <a:srgbClr val="000000"/>
                </a:solidFill>
                <a:effectLst/>
                <a:uLnTx/>
                <a:uFillTx/>
                <a:latin typeface="Arial"/>
                <a:cs typeface="Arial"/>
                <a:sym typeface="Arial"/>
              </a:rPr>
              <a:t> as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in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tweede</a:t>
            </a:r>
            <a:r>
              <a:rPr kumimoji="0" lang="en-US" sz="1100" b="0" i="0" u="none" strike="noStrike" kern="0" cap="none" spc="0" normalizeH="0" baseline="0" noProof="0" dirty="0">
                <a:ln>
                  <a:noFill/>
                </a:ln>
                <a:solidFill>
                  <a:srgbClr val="000000"/>
                </a:solidFill>
                <a:effectLst/>
                <a:uLnTx/>
                <a:uFillTx/>
                <a:latin typeface="Arial"/>
                <a:cs typeface="Arial"/>
                <a:sym typeface="Arial"/>
              </a:rPr>
              <a:t> taal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Probeer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langer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paragrawe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waarin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oefen</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jouself</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duidelik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uit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druk</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Let op spelling, </a:t>
            </a:r>
            <a:r>
              <a:rPr kumimoji="0" lang="en-US" sz="1100" b="1" i="0" u="none" strike="noStrike" kern="0" cap="none" spc="0" normalizeH="0" baseline="0" noProof="0" dirty="0" err="1">
                <a:ln>
                  <a:noFill/>
                </a:ln>
                <a:solidFill>
                  <a:srgbClr val="000000"/>
                </a:solidFill>
                <a:effectLst/>
                <a:uLnTx/>
                <a:uFillTx/>
                <a:latin typeface="Arial"/>
                <a:cs typeface="Arial"/>
                <a:sym typeface="Arial"/>
              </a:rPr>
              <a:t>grammatika</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leestekens</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en</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sinstruktuur</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Lees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altyd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werk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deur</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seker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maak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dat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dit</a:t>
            </a:r>
            <a:r>
              <a:rPr kumimoji="0" lang="en-US" sz="1100" b="0" i="0" u="none" strike="noStrike" kern="0" cap="none" spc="0" normalizeH="0" baseline="0" noProof="0" dirty="0">
                <a:ln>
                  <a:noFill/>
                </a:ln>
                <a:solidFill>
                  <a:srgbClr val="000000"/>
                </a:solidFill>
                <a:effectLst/>
                <a:uLnTx/>
                <a:uFillTx/>
                <a:latin typeface="Arial"/>
                <a:cs typeface="Arial"/>
                <a:sym typeface="Arial"/>
              </a:rPr>
              <a:t> sin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maak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foutloos</a:t>
            </a:r>
            <a:r>
              <a:rPr kumimoji="0" lang="en-US" sz="1100" b="0" i="0" u="none" strike="noStrike" kern="0" cap="none" spc="0" normalizeH="0" baseline="0" noProof="0" dirty="0">
                <a:ln>
                  <a:noFill/>
                </a:ln>
                <a:solidFill>
                  <a:srgbClr val="000000"/>
                </a:solidFill>
                <a:effectLst/>
                <a:uLnTx/>
                <a:uFillTx/>
                <a:latin typeface="Arial"/>
                <a:cs typeface="Arial"/>
                <a:sym typeface="Arial"/>
              </a:rPr>
              <a:t> is.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Begrip van die </a:t>
            </a:r>
            <a:r>
              <a:rPr kumimoji="0" lang="en-US" sz="1100" b="1" i="0" u="none" strike="noStrike" kern="0" cap="none" spc="0" normalizeH="0" baseline="0" noProof="0" dirty="0" err="1">
                <a:ln>
                  <a:noFill/>
                </a:ln>
                <a:solidFill>
                  <a:srgbClr val="000000"/>
                </a:solidFill>
                <a:effectLst/>
                <a:uLnTx/>
                <a:uFillTx/>
                <a:latin typeface="Arial"/>
                <a:cs typeface="Arial"/>
                <a:sym typeface="Arial"/>
              </a:rPr>
              <a:t>inhoud</a:t>
            </a:r>
            <a:r>
              <a:rPr kumimoji="0" lang="en-US" sz="1100" b="1" i="0" u="none" strike="noStrike" kern="0" cap="none" spc="0" normalizeH="0" baseline="0" noProof="0" dirty="0">
                <a:ln>
                  <a:noFill/>
                </a:ln>
                <a:solidFill>
                  <a:srgbClr val="000000"/>
                </a:solidFill>
                <a:effectLst/>
                <a:uLnTx/>
                <a:uFillTx/>
                <a:latin typeface="Arial"/>
                <a:cs typeface="Arial"/>
                <a:sym typeface="Arial"/>
              </a:rPr>
              <a:t> is </a:t>
            </a:r>
            <a:r>
              <a:rPr kumimoji="0" lang="en-US" sz="1100" b="1" i="0" u="none" strike="noStrike" kern="0" cap="none" spc="0" normalizeH="0" baseline="0" noProof="0" dirty="0" err="1">
                <a:ln>
                  <a:noFill/>
                </a:ln>
                <a:solidFill>
                  <a:srgbClr val="000000"/>
                </a:solidFill>
                <a:effectLst/>
                <a:uLnTx/>
                <a:uFillTx/>
                <a:latin typeface="Arial"/>
                <a:cs typeface="Arial"/>
                <a:sym typeface="Arial"/>
              </a:rPr>
              <a:t>noodsaaklik</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Jy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inligting</a:t>
            </a:r>
            <a:r>
              <a:rPr kumimoji="0" lang="en-US" sz="1100" b="0" i="0" u="none" strike="noStrike" kern="0" cap="none" spc="0" normalizeH="0" baseline="0" noProof="0" dirty="0">
                <a:ln>
                  <a:noFill/>
                </a:ln>
                <a:solidFill>
                  <a:srgbClr val="000000"/>
                </a:solidFill>
                <a:effectLst/>
                <a:uLnTx/>
                <a:uFillTx/>
                <a:latin typeface="Arial"/>
                <a:cs typeface="Arial"/>
                <a:sym typeface="Arial"/>
              </a:rPr>
              <a:t> wat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lees,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goed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verstaan</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vrae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korrek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beantwoord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Plagiaat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altyd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vermy</a:t>
            </a:r>
            <a:r>
              <a:rPr kumimoji="0" lang="en-US" sz="1100" b="0" i="0" u="none" strike="noStrike" kern="0" cap="none" spc="0" normalizeH="0" baseline="0" noProof="0" dirty="0">
                <a:ln>
                  <a:noFill/>
                </a:ln>
                <a:solidFill>
                  <a:srgbClr val="000000"/>
                </a:solidFill>
                <a:effectLst/>
                <a:uLnTx/>
                <a:uFillTx/>
                <a:latin typeface="Arial"/>
                <a:cs typeface="Arial"/>
                <a:sym typeface="Arial"/>
              </a:rPr>
              <a:t> word.</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Aspekte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soos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handskrif</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skryfspoed</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en</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netheid</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speel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ook</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rol</a:t>
            </a:r>
            <a:r>
              <a:rPr kumimoji="0" lang="en-US" sz="1100" b="0" i="0" u="none" strike="noStrike" kern="0" cap="none" spc="0" normalizeH="0" baseline="0" noProof="0" dirty="0">
                <a:ln>
                  <a:noFill/>
                </a:ln>
                <a:solidFill>
                  <a:srgbClr val="000000"/>
                </a:solidFill>
                <a:effectLst/>
                <a:uLnTx/>
                <a:uFillTx/>
                <a:latin typeface="Arial"/>
                <a:cs typeface="Arial"/>
                <a:sym typeface="Arial"/>
              </a:rPr>
              <a:t>. Maak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seker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dat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regop</a:t>
            </a:r>
            <a:r>
              <a:rPr kumimoji="0" lang="en-US" sz="1100" b="0" i="0" u="none" strike="noStrike" kern="0" cap="none" spc="0" normalizeH="0" baseline="0" noProof="0" dirty="0">
                <a:ln>
                  <a:noFill/>
                </a:ln>
                <a:solidFill>
                  <a:srgbClr val="000000"/>
                </a:solidFill>
                <a:effectLst/>
                <a:uLnTx/>
                <a:uFillTx/>
                <a:latin typeface="Arial"/>
                <a:cs typeface="Arial"/>
                <a:sym typeface="Arial"/>
              </a:rPr>
              <a:t> sit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pen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korrek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vashou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endParaRPr lang="en-US" dirty="0"/>
          </a:p>
        </p:txBody>
      </p:sp>
      <p:sp>
        <p:nvSpPr>
          <p:cNvPr id="4" name="Slide Number Placeholder 3"/>
          <p:cNvSpPr>
            <a:spLocks noGrp="1"/>
          </p:cNvSpPr>
          <p:nvPr>
            <p:ph type="sldNum" sz="quarter" idx="5"/>
          </p:nvPr>
        </p:nvSpPr>
        <p:spPr/>
        <p:txBody>
          <a:bodyPr/>
          <a:lstStyle/>
          <a:p>
            <a:fld id="{C9F7EE45-DAD4-4667-8EA1-DA38069AAA53}" type="slidenum">
              <a:rPr lang="en-US" smtClean="0"/>
              <a:t>5</a:t>
            </a:fld>
            <a:endParaRPr lang="en-US"/>
          </a:p>
        </p:txBody>
      </p:sp>
    </p:spTree>
    <p:extLst>
      <p:ext uri="{BB962C8B-B14F-4D97-AF65-F5344CB8AC3E}">
        <p14:creationId xmlns:p14="http://schemas.microsoft.com/office/powerpoint/2010/main" val="2014741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6: Joernaalhouding</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Joernaalhouding bied 'n wye verskeidenheid voordele, selfs al doen jy dit nie elke dag nie. Navorsing toon dat joernaalhouding beide fisieke en geestelike gesondheid positief kan beïnvloed, sowel as jou verhoudings kan versterk.</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Hoekom is dit so? Joernaal het 'n meditatiewe eienskap wat jou in staat stel om teenwoordig te wees. Wanneer jy op skryf gefokus is, dink jy nie oor die verlede of bekommer jy jou oor die toekoms nie. Baie mense vind dit ontspannend, selfs wanneer hulle oor moeilike ervarings nadink.</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In wese is joernaalhouding die opname van jou gedagtes, gevoelens, ervarings en refleksies. Dit kan verskeie vorme aanneem en verskillende doeleindes dien, insluitend persoonlike groei, doelwitstelling, kreatiewe uitdrukking en die bevordering van dankbaarheid. Die beste deel is dat enige iemand kan begin joernaal hou – dit is 'n maklike vaardigheid om aan te leer. Dit vereis geen gespesialiseerde kennis nie. Al wat jy nodig het, is 'n notaboek en 'n pen. Jy kan dit enige tyd en enige plek doen. Hoewel dit aanvanklik soos 'n uitdagende taak kan voel, en die idee om daagliks 'n joernaal te hou oorweldigend mag wees, is die voordele daarvan merkbaar, selfs al doen jy dit minder gereeld.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F7EE45-DAD4-4667-8EA1-DA38069AAA5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0162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7: Daar is geen regte of verkeerde manier om joernaal te hou nie en daar is baie verskillende maniere om dit aan te pak. Verken gerus verskeie metodes en vind wat die beste vir jou werk. Joernaalhouding is 'n kreatiewe oefening en daar is geen streng reëls nie.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Jou joernaal hoef nie 'n akademiese stuk met perfekte grammatika, sinstruktuur of vloei te wees nie. Jy hoef nie elke keer wat jy joernaal hou 'n klomp bladsye vol te maak nie. Die sleutel is om te doen wat reg voel vir jou.</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Om joernaalhouding 'n gereelde gewoonte te maak, moet jy probeer om elke dag 'n paar minute daaraan af te staan. Met al die dinge wat in ons lewens aangaan, is dit maklik om jou joernaalhouding opsy te sit. Oorweeg dit om jou joernaalhouding met 'n ander daaglikse gewoontes te koppel, soos om 3-5 minute te skryf voordat jy snags na jou gunstelingprogram kyk. Dit kan help om joernaalhouding makliker in jou roetine te integreer.</a:t>
            </a:r>
          </a:p>
          <a:p>
            <a:endParaRPr lang="en-US" dirty="0"/>
          </a:p>
        </p:txBody>
      </p:sp>
      <p:sp>
        <p:nvSpPr>
          <p:cNvPr id="4" name="Slide Number Placeholder 3"/>
          <p:cNvSpPr>
            <a:spLocks noGrp="1"/>
          </p:cNvSpPr>
          <p:nvPr>
            <p:ph type="sldNum" sz="quarter" idx="5"/>
          </p:nvPr>
        </p:nvSpPr>
        <p:spPr/>
        <p:txBody>
          <a:bodyPr/>
          <a:lstStyle/>
          <a:p>
            <a:fld id="{C9F7EE45-DAD4-4667-8EA1-DA38069AAA53}" type="slidenum">
              <a:rPr lang="en-US" smtClean="0"/>
              <a:t>7</a:t>
            </a:fld>
            <a:endParaRPr lang="en-US"/>
          </a:p>
        </p:txBody>
      </p:sp>
    </p:spTree>
    <p:extLst>
      <p:ext uri="{BB962C8B-B14F-4D97-AF65-F5344CB8AC3E}">
        <p14:creationId xmlns:p14="http://schemas.microsoft.com/office/powerpoint/2010/main" val="2485161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8: Redes vir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joernaalhouding</a:t>
            </a: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Wat het Albert Einstein, Marie Curie, Frida Kahlo, Leonardo da Vinci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Frederick Douglass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gemeen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Elkeen</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bekende</a:t>
            </a:r>
            <a:r>
              <a:rPr kumimoji="0" lang="en-US" sz="1100" b="0" i="0" u="none" strike="noStrike" kern="0" cap="none" spc="0" normalizeH="0" baseline="0" noProof="0" dirty="0">
                <a:ln>
                  <a:noFill/>
                </a:ln>
                <a:solidFill>
                  <a:srgbClr val="000000"/>
                </a:solidFill>
                <a:effectLst/>
                <a:uLnTx/>
                <a:uFillTx/>
                <a:latin typeface="Arial"/>
                <a:cs typeface="Arial"/>
                <a:sym typeface="Arial"/>
              </a:rPr>
              <a:t> figure het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joernaal</a:t>
            </a:r>
            <a:r>
              <a:rPr kumimoji="0" lang="en-US" sz="1100" b="0" i="0" u="none" strike="noStrike" kern="0" cap="none" spc="0" normalizeH="0" baseline="0" noProof="0" dirty="0">
                <a:ln>
                  <a:noFill/>
                </a:ln>
                <a:solidFill>
                  <a:srgbClr val="000000"/>
                </a:solidFill>
                <a:effectLst/>
                <a:uLnTx/>
                <a:uFillTx/>
                <a:latin typeface="Arial"/>
                <a:cs typeface="Arial"/>
                <a:sym typeface="Arial"/>
              </a:rPr>
              <a:t> of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dagboek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gehou</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hul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ervarings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gedagtes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gevoelens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dokumenteer</a:t>
            </a:r>
            <a:r>
              <a:rPr kumimoji="0" lang="en-US" sz="1100" b="0" i="0" u="none" strike="noStrike" kern="0" cap="none" spc="0" normalizeH="0" baseline="0" noProof="0" dirty="0">
                <a:ln>
                  <a:noFill/>
                </a:ln>
                <a:solidFill>
                  <a:srgbClr val="000000"/>
                </a:solidFill>
                <a:effectLst/>
                <a:uLnTx/>
                <a:uFillTx/>
                <a:latin typeface="Arial"/>
                <a:cs typeface="Arial"/>
                <a:sym typeface="Arial"/>
              </a:rPr>
              <a:t>. Kahlo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da Vinci het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selfs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illustrasies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ingesluit</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emosies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uit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druk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idees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skets</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Om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waardevolle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selfversorgingspraktyk</a:t>
            </a:r>
            <a:r>
              <a:rPr kumimoji="0" lang="en-US" sz="1100" b="0" i="0" u="none" strike="noStrike" kern="0" cap="none" spc="0" normalizeH="0" baseline="0" noProof="0" dirty="0">
                <a:ln>
                  <a:noFill/>
                </a:ln>
                <a:solidFill>
                  <a:srgbClr val="000000"/>
                </a:solidFill>
                <a:effectLst/>
                <a:uLnTx/>
                <a:uFillTx/>
                <a:latin typeface="Arial"/>
                <a:cs typeface="Arial"/>
                <a:sym typeface="Arial"/>
              </a:rPr>
              <a:t> wees vir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wetenskaplikes</a:t>
            </a:r>
            <a:r>
              <a:rPr kumimoji="0" lang="en-US" sz="1100" b="0" i="0" u="none" strike="noStrike" kern="0" cap="none" spc="0" normalizeH="0" baseline="0" noProof="0" dirty="0">
                <a:ln>
                  <a:noFill/>
                </a:ln>
                <a:solidFill>
                  <a:srgbClr val="000000"/>
                </a:solidFill>
                <a:effectLst/>
                <a:uLnTx/>
                <a:uFillTx/>
                <a:latin typeface="Arial"/>
                <a:cs typeface="Arial"/>
                <a:sym typeface="Arial"/>
              </a:rPr>
              <a:t> tot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kunstenaars</a:t>
            </a:r>
            <a:r>
              <a:rPr kumimoji="0" lang="en-US" sz="1100" b="0" i="0" u="none" strike="noStrike" kern="0" cap="none" spc="0" normalizeH="0" baseline="0" noProof="0" dirty="0">
                <a:ln>
                  <a:noFill/>
                </a:ln>
                <a:solidFill>
                  <a:srgbClr val="000000"/>
                </a:solidFill>
                <a:effectLst/>
                <a:uLnTx/>
                <a:uFillTx/>
                <a:latin typeface="Arial"/>
                <a:cs typeface="Arial"/>
                <a:sym typeface="Arial"/>
              </a:rPr>
              <a:t> –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almal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tussenin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Hier is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paar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maniere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waarop</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joernaalhouding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bevoordeel</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Doelbereiking</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doelwitte</a:t>
            </a:r>
            <a:r>
              <a:rPr kumimoji="0" lang="en-US" sz="1100" b="0" i="0" u="none" strike="noStrike" kern="0" cap="none" spc="0" normalizeH="0" baseline="0" noProof="0" dirty="0">
                <a:ln>
                  <a:noFill/>
                </a:ln>
                <a:solidFill>
                  <a:srgbClr val="000000"/>
                </a:solidFill>
                <a:effectLst/>
                <a:uLnTx/>
                <a:uFillTx/>
                <a:latin typeface="Arial"/>
                <a:cs typeface="Arial"/>
                <a:sym typeface="Arial"/>
              </a:rPr>
              <a:t> in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a:t>
            </a:r>
            <a:r>
              <a:rPr kumimoji="0" lang="en-US" sz="1100" b="0" i="0" u="none" strike="noStrike" kern="0" cap="none" spc="0" normalizeH="0" baseline="0" noProof="0" dirty="0">
                <a:ln>
                  <a:noFill/>
                </a:ln>
                <a:solidFill>
                  <a:srgbClr val="000000"/>
                </a:solidFill>
                <a:effectLst/>
                <a:uLnTx/>
                <a:uFillTx/>
                <a:latin typeface="Arial"/>
                <a:cs typeface="Arial"/>
                <a:sym typeface="Arial"/>
              </a:rPr>
              <a:t>, help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voornemens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beter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monitor.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praktyk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aanspreeklik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dien</a:t>
            </a:r>
            <a:r>
              <a:rPr kumimoji="0" lang="en-US" sz="1100" b="0" i="0" u="none" strike="noStrike" kern="0" cap="none" spc="0" normalizeH="0" baseline="0" noProof="0" dirty="0">
                <a:ln>
                  <a:noFill/>
                </a:ln>
                <a:solidFill>
                  <a:srgbClr val="000000"/>
                </a:solidFill>
                <a:effectLst/>
                <a:uLnTx/>
                <a:uFillTx/>
                <a:latin typeface="Arial"/>
                <a:cs typeface="Arial"/>
                <a:sym typeface="Arial"/>
              </a:rPr>
              <a:t> as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konstante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herinnering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aan</a:t>
            </a:r>
            <a:r>
              <a:rPr kumimoji="0" lang="en-US" sz="1100" b="0" i="0" u="none" strike="noStrike" kern="0" cap="none" spc="0" normalizeH="0" baseline="0" noProof="0" dirty="0">
                <a:ln>
                  <a:noFill/>
                </a:ln>
                <a:solidFill>
                  <a:srgbClr val="000000"/>
                </a:solidFill>
                <a:effectLst/>
                <a:uLnTx/>
                <a:uFillTx/>
                <a:latin typeface="Arial"/>
                <a:cs typeface="Arial"/>
                <a:sym typeface="Arial"/>
              </a:rPr>
              <a:t> wat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moet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doen</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doelwitte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bereik</a:t>
            </a:r>
            <a:r>
              <a:rPr kumimoji="0" lang="en-US" sz="1100" b="0" i="0" u="none" strike="noStrike" kern="0" cap="none" spc="0" normalizeH="0" baseline="0" noProof="0" dirty="0">
                <a:ln>
                  <a:noFill/>
                </a:ln>
                <a:solidFill>
                  <a:srgbClr val="000000"/>
                </a:solidFill>
                <a:effectLst/>
                <a:uLnTx/>
                <a:uFillTx/>
                <a:latin typeface="Arial"/>
                <a:cs typeface="Arial"/>
                <a:sym typeface="Arial"/>
              </a:rPr>
              <a:t>. Wees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spesifiek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wanneer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doelwitte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neerskryf</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maksimum</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doeltreffendheid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verseker</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Monitor </a:t>
            </a:r>
            <a:r>
              <a:rPr kumimoji="0" lang="en-US" sz="1100" b="1" i="0" u="none" strike="noStrike" kern="0" cap="none" spc="0" normalizeH="0" baseline="0" noProof="0" dirty="0" err="1">
                <a:ln>
                  <a:noFill/>
                </a:ln>
                <a:solidFill>
                  <a:srgbClr val="000000"/>
                </a:solidFill>
                <a:effectLst/>
                <a:uLnTx/>
                <a:uFillTx/>
                <a:latin typeface="Arial"/>
                <a:cs typeface="Arial"/>
                <a:sym typeface="Arial"/>
              </a:rPr>
              <a:t>vordering</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Deur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joernaalhouding</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gewoonte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maak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terugkyk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na</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vorige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inskrywings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vordering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tyd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evalueer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Bou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selfvertroue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vordering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reflekteer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selfvertroue</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stewige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hupstoot</a:t>
            </a:r>
            <a:r>
              <a:rPr kumimoji="0" lang="en-US" sz="1100" b="0" i="0" u="none" strike="noStrike" kern="0" cap="none" spc="0" normalizeH="0" baseline="0" noProof="0" dirty="0">
                <a:ln>
                  <a:noFill/>
                </a:ln>
                <a:solidFill>
                  <a:srgbClr val="000000"/>
                </a:solidFill>
                <a:effectLst/>
                <a:uLnTx/>
                <a:uFillTx/>
                <a:latin typeface="Arial"/>
                <a:cs typeface="Arial"/>
                <a:sym typeface="Arial"/>
              </a:rPr>
              <a:t> gee. Dit is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bemagtigend</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sien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watter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uitdagings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reeds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oorkom</a:t>
            </a:r>
            <a:r>
              <a:rPr kumimoji="0" lang="en-US" sz="1100" b="0" i="0" u="none" strike="noStrike" kern="0" cap="none" spc="0" normalizeH="0" baseline="0" noProof="0" dirty="0">
                <a:ln>
                  <a:noFill/>
                </a:ln>
                <a:solidFill>
                  <a:srgbClr val="000000"/>
                </a:solidFill>
                <a:effectLst/>
                <a:uLnTx/>
                <a:uFillTx/>
                <a:latin typeface="Arial"/>
                <a:cs typeface="Arial"/>
                <a:sym typeface="Arial"/>
              </a:rPr>
              <a:t> het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besef</a:t>
            </a:r>
            <a:r>
              <a:rPr kumimoji="0" lang="en-US" sz="1100" b="0" i="0" u="none" strike="noStrike" kern="0" cap="none" spc="0" normalizeH="0" baseline="0" noProof="0" dirty="0">
                <a:ln>
                  <a:noFill/>
                </a:ln>
                <a:solidFill>
                  <a:srgbClr val="000000"/>
                </a:solidFill>
                <a:effectLst/>
                <a:uLnTx/>
                <a:uFillTx/>
                <a:latin typeface="Arial"/>
                <a:cs typeface="Arial"/>
                <a:sym typeface="Arial"/>
              </a:rPr>
              <a:t> hoe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baie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gegroei</a:t>
            </a:r>
            <a:r>
              <a:rPr kumimoji="0" lang="en-US" sz="1100" b="0" i="0" u="none" strike="noStrike" kern="0" cap="none" spc="0" normalizeH="0" baseline="0" noProof="0" dirty="0">
                <a:ln>
                  <a:noFill/>
                </a:ln>
                <a:solidFill>
                  <a:srgbClr val="000000"/>
                </a:solidFill>
                <a:effectLst/>
                <a:uLnTx/>
                <a:uFillTx/>
                <a:latin typeface="Arial"/>
                <a:cs typeface="Arial"/>
                <a:sym typeface="Arial"/>
              </a:rPr>
              <a:t> het.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Verbeter</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skryf</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en</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kommunikasievaardighede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Soos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enige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ander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vaardigheid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verbeter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a:t>
            </a:r>
            <a:r>
              <a:rPr kumimoji="0" lang="en-US" sz="1100" b="0" i="0" u="none" strike="noStrike" kern="0" cap="none" spc="0" normalizeH="0" baseline="0" noProof="0" dirty="0">
                <a:ln>
                  <a:noFill/>
                </a:ln>
                <a:solidFill>
                  <a:srgbClr val="000000"/>
                </a:solidFill>
                <a:effectLst/>
                <a:uLnTx/>
                <a:uFillTx/>
                <a:latin typeface="Arial"/>
                <a:cs typeface="Arial"/>
                <a:sym typeface="Arial"/>
              </a:rPr>
              <a:t> met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oefening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Gereelde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joernaalhouding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slyp</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a:t>
            </a:r>
            <a:r>
              <a:rPr kumimoji="0" lang="en-US" sz="1100" b="0" i="0" u="none" strike="noStrike" kern="0" cap="none" spc="0" normalizeH="0" baseline="0" noProof="0" dirty="0">
                <a:ln>
                  <a:noFill/>
                </a:ln>
                <a:solidFill>
                  <a:srgbClr val="000000"/>
                </a:solidFill>
                <a:effectLst/>
                <a:uLnTx/>
                <a:uFillTx/>
                <a:latin typeface="Arial"/>
                <a:cs typeface="Arial"/>
                <a:sym typeface="Arial"/>
              </a:rPr>
              <a:t> net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skryfvaardighede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a:t>
            </a:r>
            <a:r>
              <a:rPr kumimoji="0" lang="en-US" sz="1100" b="0" i="0" u="none" strike="noStrike" kern="0" cap="none" spc="0" normalizeH="0" baseline="0" noProof="0" dirty="0">
                <a:ln>
                  <a:noFill/>
                </a:ln>
                <a:solidFill>
                  <a:srgbClr val="000000"/>
                </a:solidFill>
                <a:effectLst/>
                <a:uLnTx/>
                <a:uFillTx/>
                <a:latin typeface="Arial"/>
                <a:cs typeface="Arial"/>
                <a:sym typeface="Arial"/>
              </a:rPr>
              <a:t>, maar help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ook</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gedagtes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duideliker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gestruktureerd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verwoord</a:t>
            </a:r>
            <a:r>
              <a:rPr kumimoji="0" lang="en-US" sz="1100" b="0" i="0" u="none" strike="noStrike" kern="0" cap="none" spc="0" normalizeH="0" baseline="0" noProof="0" dirty="0">
                <a:ln>
                  <a:noFill/>
                </a:ln>
                <a:solidFill>
                  <a:srgbClr val="000000"/>
                </a:solidFill>
                <a:effectLst/>
                <a:uLnTx/>
                <a:uFillTx/>
                <a:latin typeface="Arial"/>
                <a:cs typeface="Arial"/>
                <a:sym typeface="Arial"/>
              </a:rPr>
              <a:t>. Dit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dra</a:t>
            </a:r>
            <a:r>
              <a:rPr kumimoji="0" lang="en-US" sz="1100" b="0" i="0" u="none" strike="noStrike" kern="0" cap="none" spc="0" normalizeH="0" baseline="0" noProof="0" dirty="0">
                <a:ln>
                  <a:noFill/>
                </a:ln>
                <a:solidFill>
                  <a:srgbClr val="000000"/>
                </a:solidFill>
                <a:effectLst/>
                <a:uLnTx/>
                <a:uFillTx/>
                <a:latin typeface="Arial"/>
                <a:cs typeface="Arial"/>
                <a:sym typeface="Arial"/>
              </a:rPr>
              <a:t> by tot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verbeterde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kommunikasie</a:t>
            </a:r>
            <a:r>
              <a:rPr kumimoji="0" lang="en-US" sz="1100" b="0" i="0" u="none" strike="noStrike" kern="0" cap="none" spc="0" normalizeH="0" baseline="0" noProof="0" dirty="0">
                <a:ln>
                  <a:noFill/>
                </a:ln>
                <a:solidFill>
                  <a:srgbClr val="000000"/>
                </a:solidFill>
                <a:effectLst/>
                <a:uLnTx/>
                <a:uFillTx/>
                <a:latin typeface="Arial"/>
                <a:cs typeface="Arial"/>
                <a:sym typeface="Arial"/>
              </a:rPr>
              <a:t> in alle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aspekte</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lewe</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Verminder</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stres</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en</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angs</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Negatiewe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gedagtes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emosies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dikwels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aanhoudend</a:t>
            </a:r>
            <a:r>
              <a:rPr kumimoji="0" lang="en-US" sz="1100" b="0" i="0" u="none" strike="noStrike" kern="0" cap="none" spc="0" normalizeH="0" baseline="0" noProof="0" dirty="0">
                <a:ln>
                  <a:noFill/>
                </a:ln>
                <a:solidFill>
                  <a:srgbClr val="000000"/>
                </a:solidFill>
                <a:effectLst/>
                <a:uLnTx/>
                <a:uFillTx/>
                <a:latin typeface="Arial"/>
                <a:cs typeface="Arial"/>
                <a:sym typeface="Arial"/>
              </a:rPr>
              <a:t> 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ons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gedagtes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stres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vererger</a:t>
            </a:r>
            <a:r>
              <a:rPr kumimoji="0" lang="en-US" sz="1100" b="0" i="0" u="none" strike="noStrike" kern="0" cap="none" spc="0" normalizeH="0" baseline="0" noProof="0" dirty="0">
                <a:ln>
                  <a:noFill/>
                </a:ln>
                <a:solidFill>
                  <a:srgbClr val="000000"/>
                </a:solidFill>
                <a:effectLst/>
                <a:uLnTx/>
                <a:uFillTx/>
                <a:latin typeface="Arial"/>
                <a:cs typeface="Arial"/>
                <a:sym typeface="Arial"/>
              </a:rPr>
              <a:t>. Deur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gevoelens</a:t>
            </a:r>
            <a:r>
              <a:rPr kumimoji="0" lang="en-US" sz="1100" b="0" i="0" u="none" strike="noStrike" kern="0" cap="none" spc="0" normalizeH="0" baseline="0" noProof="0" dirty="0">
                <a:ln>
                  <a:noFill/>
                </a:ln>
                <a:solidFill>
                  <a:srgbClr val="000000"/>
                </a:solidFill>
                <a:effectLst/>
                <a:uLnTx/>
                <a:uFillTx/>
                <a:latin typeface="Arial"/>
                <a:cs typeface="Arial"/>
                <a:sym typeface="Arial"/>
              </a:rPr>
              <a:t> op papier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pen, gee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hulle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vrye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teuels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skep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ruimte</a:t>
            </a:r>
            <a:r>
              <a:rPr kumimoji="0" lang="en-US" sz="1100" b="0" i="0" u="none" strike="noStrike" kern="0" cap="none" spc="0" normalizeH="0" baseline="0" noProof="0" dirty="0">
                <a:ln>
                  <a:noFill/>
                </a:ln>
                <a:solidFill>
                  <a:srgbClr val="000000"/>
                </a:solidFill>
                <a:effectLst/>
                <a:uLnTx/>
                <a:uFillTx/>
                <a:latin typeface="Arial"/>
                <a:cs typeface="Arial"/>
                <a:sym typeface="Arial"/>
              </a:rPr>
              <a:t> vir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verligting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Tydens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proses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selfs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oplossings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ontdek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waaraan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voorheen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gedink</a:t>
            </a:r>
            <a:r>
              <a:rPr kumimoji="0" lang="en-US" sz="1100" b="0" i="0" u="none" strike="noStrike" kern="0" cap="none" spc="0" normalizeH="0" baseline="0" noProof="0" dirty="0">
                <a:ln>
                  <a:noFill/>
                </a:ln>
                <a:solidFill>
                  <a:srgbClr val="000000"/>
                </a:solidFill>
                <a:effectLst/>
                <a:uLnTx/>
                <a:uFillTx/>
                <a:latin typeface="Arial"/>
                <a:cs typeface="Arial"/>
                <a:sym typeface="Arial"/>
              </a:rPr>
              <a:t> het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nie</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Bron van </a:t>
            </a:r>
            <a:r>
              <a:rPr kumimoji="0" lang="en-US" sz="1100" b="1" i="0" u="none" strike="noStrike" kern="0" cap="none" spc="0" normalizeH="0" baseline="0" noProof="0" dirty="0" err="1">
                <a:ln>
                  <a:noFill/>
                </a:ln>
                <a:solidFill>
                  <a:srgbClr val="000000"/>
                </a:solidFill>
                <a:effectLst/>
                <a:uLnTx/>
                <a:uFillTx/>
                <a:latin typeface="Arial"/>
                <a:cs typeface="Arial"/>
                <a:sym typeface="Arial"/>
              </a:rPr>
              <a:t>inspirasie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cs typeface="Arial"/>
                <a:sym typeface="Arial"/>
              </a:rPr>
              <a:t>Leonardo da Vinci het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innoverende</a:t>
            </a:r>
            <a:r>
              <a:rPr kumimoji="0" lang="en-US" sz="1100" b="0" i="0" u="none" strike="noStrike" kern="0" cap="none" spc="0" normalizeH="0" baseline="0" noProof="0" dirty="0">
                <a:ln>
                  <a:noFill/>
                </a:ln>
                <a:solidFill>
                  <a:srgbClr val="000000"/>
                </a:solidFill>
                <a:effectLst/>
                <a:uLnTx/>
                <a:uFillTx/>
                <a:latin typeface="Arial"/>
                <a:cs typeface="Arial"/>
                <a:sym typeface="Arial"/>
              </a:rPr>
              <a:t> idees 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sy</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joernale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geskets</a:t>
            </a:r>
            <a:r>
              <a:rPr kumimoji="0" lang="en-US" sz="1100" b="0" i="0" u="none" strike="noStrike" kern="0" cap="none" spc="0" normalizeH="0" baseline="0" noProof="0" dirty="0">
                <a:ln>
                  <a:noFill/>
                </a:ln>
                <a:solidFill>
                  <a:srgbClr val="000000"/>
                </a:solidFill>
                <a:effectLst/>
                <a:uLnTx/>
                <a:uFillTx/>
                <a:latin typeface="Arial"/>
                <a:cs typeface="Arial"/>
                <a:sym typeface="Arial"/>
              </a:rPr>
              <a:t>. Jy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joernaal</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gebruik</a:t>
            </a:r>
            <a:r>
              <a:rPr kumimoji="0" lang="en-US" sz="1100" b="0" i="0" u="none" strike="noStrike" kern="0" cap="none" spc="0" normalizeH="0" baseline="0" noProof="0" dirty="0">
                <a:ln>
                  <a:noFill/>
                </a:ln>
                <a:solidFill>
                  <a:srgbClr val="000000"/>
                </a:solidFill>
                <a:effectLst/>
                <a:uLnTx/>
                <a:uFillTx/>
                <a:latin typeface="Arial"/>
                <a:cs typeface="Arial"/>
                <a:sym typeface="Arial"/>
              </a:rPr>
              <a:t> as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plek</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kreatiewe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gedagtes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verken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dinkskrum</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hou</a:t>
            </a:r>
            <a:r>
              <a:rPr kumimoji="0" lang="en-US" sz="1100" b="0" i="0" u="none" strike="noStrike" kern="0" cap="none" spc="0" normalizeH="0" baseline="0" noProof="0" dirty="0">
                <a:ln>
                  <a:noFill/>
                </a:ln>
                <a:solidFill>
                  <a:srgbClr val="000000"/>
                </a:solidFill>
                <a:effectLst/>
                <a:uLnTx/>
                <a:uFillTx/>
                <a:latin typeface="Arial"/>
                <a:cs typeface="Arial"/>
                <a:sym typeface="Arial"/>
              </a:rPr>
              <a:t> of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verbeelding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vrylik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laat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vloei</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inspirasie</a:t>
            </a:r>
            <a:r>
              <a:rPr kumimoji="0" lang="en-US" sz="1100" b="0" i="0" u="none" strike="noStrike" kern="0" cap="none" spc="0" normalizeH="0" baseline="0" noProof="0" dirty="0">
                <a:ln>
                  <a:noFill/>
                </a:ln>
                <a:solidFill>
                  <a:srgbClr val="000000"/>
                </a:solidFill>
                <a:effectLst/>
                <a:uLnTx/>
                <a:uFillTx/>
                <a:latin typeface="Arial"/>
                <a:cs typeface="Arial"/>
                <a:sym typeface="Arial"/>
              </a:rPr>
              <a:t> wat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uit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proses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voortspruit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dikwels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verrassend</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waardevol</a:t>
            </a:r>
            <a:r>
              <a:rPr kumimoji="0" lang="en-US" sz="1100" b="0" i="0" u="none" strike="noStrike" kern="0" cap="none" spc="0" normalizeH="0" baseline="0" noProof="0" dirty="0">
                <a:ln>
                  <a:noFill/>
                </a:ln>
                <a:solidFill>
                  <a:srgbClr val="000000"/>
                </a:solidFill>
                <a:effectLst/>
                <a:uLnTx/>
                <a:uFillTx/>
                <a:latin typeface="Arial"/>
                <a:cs typeface="Arial"/>
                <a:sym typeface="Arial"/>
              </a:rPr>
              <a:t> wees.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1" i="0" u="none" strike="noStrike" kern="0" cap="none" spc="0" normalizeH="0" baseline="0" noProof="0" dirty="0" err="1">
                <a:ln>
                  <a:noFill/>
                </a:ln>
                <a:solidFill>
                  <a:srgbClr val="000000"/>
                </a:solidFill>
                <a:effectLst/>
                <a:uLnTx/>
                <a:uFillTx/>
                <a:latin typeface="Arial"/>
                <a:cs typeface="Arial"/>
                <a:sym typeface="Arial"/>
              </a:rPr>
              <a:t>Versterk</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1" i="0" u="none" strike="noStrike" kern="0" cap="none" spc="0" normalizeH="0" baseline="0" noProof="0" dirty="0" err="1">
                <a:ln>
                  <a:noFill/>
                </a:ln>
                <a:solidFill>
                  <a:srgbClr val="000000"/>
                </a:solidFill>
                <a:effectLst/>
                <a:uLnTx/>
                <a:uFillTx/>
                <a:latin typeface="Arial"/>
                <a:cs typeface="Arial"/>
                <a:sym typeface="Arial"/>
              </a:rPr>
              <a:t>geheue</a:t>
            </a:r>
            <a:r>
              <a:rPr kumimoji="0" lang="en-US" sz="1100" b="1"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Navorsing</a:t>
            </a:r>
            <a:r>
              <a:rPr kumimoji="0" lang="en-US" sz="1100" b="0" i="0" u="none" strike="noStrike" kern="0" cap="none" spc="0" normalizeH="0" baseline="0" noProof="0" dirty="0">
                <a:ln>
                  <a:noFill/>
                </a:ln>
                <a:solidFill>
                  <a:srgbClr val="000000"/>
                </a:solidFill>
                <a:effectLst/>
                <a:uLnTx/>
                <a:uFillTx/>
                <a:latin typeface="Arial"/>
                <a:cs typeface="Arial"/>
                <a:sym typeface="Arial"/>
              </a:rPr>
              <a:t> wat in die Journal of Experimental Psychology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gepubliseer</a:t>
            </a:r>
            <a:r>
              <a:rPr kumimoji="0" lang="en-US" sz="1100" b="0" i="0" u="none" strike="noStrike" kern="0" cap="none" spc="0" normalizeH="0" baseline="0" noProof="0" dirty="0">
                <a:ln>
                  <a:noFill/>
                </a:ln>
                <a:solidFill>
                  <a:srgbClr val="000000"/>
                </a:solidFill>
                <a:effectLst/>
                <a:uLnTx/>
                <a:uFillTx/>
                <a:latin typeface="Arial"/>
                <a:cs typeface="Arial"/>
                <a:sym typeface="Arial"/>
              </a:rPr>
              <a:t> is, toon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dat</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neerskryf</a:t>
            </a:r>
            <a:r>
              <a:rPr kumimoji="0" lang="en-US" sz="1100" b="0" i="0" u="none" strike="noStrike" kern="0" cap="none" spc="0" normalizeH="0" baseline="0" noProof="0" dirty="0">
                <a:ln>
                  <a:noFill/>
                </a:ln>
                <a:solidFill>
                  <a:srgbClr val="000000"/>
                </a:solidFill>
                <a:effectLst/>
                <a:uLnTx/>
                <a:uFillTx/>
                <a:latin typeface="Arial"/>
                <a:cs typeface="Arial"/>
                <a:sym typeface="Arial"/>
              </a:rPr>
              <a:t> van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gedagtes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help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indringende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gedagtes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oor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negatiewe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ervarings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verminder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werkgeheue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verbeter</a:t>
            </a:r>
            <a:r>
              <a:rPr kumimoji="0" lang="en-US" sz="1100" b="0" i="0" u="none" strike="noStrike" kern="0" cap="none" spc="0" normalizeH="0" baseline="0" noProof="0" dirty="0">
                <a:ln>
                  <a:noFill/>
                </a:ln>
                <a:solidFill>
                  <a:srgbClr val="000000"/>
                </a:solidFill>
                <a:effectLst/>
                <a:uLnTx/>
                <a:uFillTx/>
                <a:latin typeface="Arial"/>
                <a:cs typeface="Arial"/>
                <a:sym typeface="Arial"/>
              </a:rPr>
              <a:t>. 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iets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neer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skryf</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stuur</a:t>
            </a:r>
            <a:r>
              <a:rPr kumimoji="0" lang="en-US" sz="1100" b="0" i="0" u="none" strike="noStrike" kern="0" cap="none" spc="0" normalizeH="0" baseline="0" noProof="0" dirty="0">
                <a:ln>
                  <a:noFill/>
                </a:ln>
                <a:solidFill>
                  <a:srgbClr val="000000"/>
                </a:solidFill>
                <a:effectLst/>
                <a:uLnTx/>
                <a:uFillTx/>
                <a:latin typeface="Arial"/>
                <a:cs typeface="Arial"/>
                <a:sym typeface="Arial"/>
              </a:rPr>
              <a:t> 'n sein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na</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brein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dat</a:t>
            </a:r>
            <a:r>
              <a:rPr kumimoji="0" lang="en-US" sz="1100" b="0" i="0" u="none" strike="noStrike" kern="0" cap="none" spc="0" normalizeH="0" baseline="0" noProof="0" dirty="0">
                <a:ln>
                  <a:noFill/>
                </a:ln>
                <a:solidFill>
                  <a:srgbClr val="000000"/>
                </a:solidFill>
                <a:effectLst/>
                <a:uLnTx/>
                <a:uFillTx/>
                <a:latin typeface="Arial"/>
                <a:cs typeface="Arial"/>
                <a:sym typeface="Arial"/>
              </a:rPr>
              <a:t> die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inligting</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belangrik</a:t>
            </a:r>
            <a:r>
              <a:rPr kumimoji="0" lang="en-US" sz="1100" b="0" i="0" u="none" strike="noStrike" kern="0" cap="none" spc="0" normalizeH="0" baseline="0" noProof="0" dirty="0">
                <a:ln>
                  <a:noFill/>
                </a:ln>
                <a:solidFill>
                  <a:srgbClr val="000000"/>
                </a:solidFill>
                <a:effectLst/>
                <a:uLnTx/>
                <a:uFillTx/>
                <a:latin typeface="Arial"/>
                <a:cs typeface="Arial"/>
                <a:sym typeface="Arial"/>
              </a:rPr>
              <a:t> is, wat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dit</a:t>
            </a:r>
            <a:r>
              <a:rPr kumimoji="0" lang="en-US" sz="1100" b="0" i="0" u="none" strike="noStrike" kern="0" cap="none" spc="0" normalizeH="0" baseline="0" noProof="0" dirty="0">
                <a:ln>
                  <a:noFill/>
                </a:ln>
                <a:solidFill>
                  <a:srgbClr val="000000"/>
                </a:solidFill>
                <a:effectLst/>
                <a:uLnTx/>
                <a:uFillTx/>
                <a:latin typeface="Arial"/>
                <a:cs typeface="Arial"/>
                <a:sym typeface="Arial"/>
              </a:rPr>
              <a:t> 'n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effektiewe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leerinstrument</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maak</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endParaRPr lang="en-US" dirty="0"/>
          </a:p>
        </p:txBody>
      </p:sp>
      <p:sp>
        <p:nvSpPr>
          <p:cNvPr id="4" name="Slide Number Placeholder 3"/>
          <p:cNvSpPr>
            <a:spLocks noGrp="1"/>
          </p:cNvSpPr>
          <p:nvPr>
            <p:ph type="sldNum" sz="quarter" idx="5"/>
          </p:nvPr>
        </p:nvSpPr>
        <p:spPr/>
        <p:txBody>
          <a:bodyPr/>
          <a:lstStyle/>
          <a:p>
            <a:fld id="{C9F7EE45-DAD4-4667-8EA1-DA38069AAA53}" type="slidenum">
              <a:rPr lang="en-US" smtClean="0"/>
              <a:t>8</a:t>
            </a:fld>
            <a:endParaRPr lang="en-US"/>
          </a:p>
        </p:txBody>
      </p:sp>
    </p:spTree>
    <p:extLst>
      <p:ext uri="{BB962C8B-B14F-4D97-AF65-F5344CB8AC3E}">
        <p14:creationId xmlns:p14="http://schemas.microsoft.com/office/powerpoint/2010/main" val="3334424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9: Tipes joernaalhouding:</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Stroom-van-bewussyn-joernaal: </a:t>
            </a:r>
            <a:r>
              <a:rPr kumimoji="0" lang="nl-NL" sz="1100" b="0" i="0" u="none" strike="noStrike" kern="0" cap="none" spc="0" normalizeH="0" baseline="0" noProof="0" dirty="0">
                <a:ln>
                  <a:noFill/>
                </a:ln>
                <a:solidFill>
                  <a:srgbClr val="000000"/>
                </a:solidFill>
                <a:effectLst/>
                <a:uLnTx/>
                <a:uFillTx/>
                <a:latin typeface="Arial"/>
                <a:cs typeface="Arial"/>
                <a:sym typeface="Arial"/>
              </a:rPr>
              <a:t>Skryf jou gedagtes neer soos hulle opkom. Jy hoef nie sin te maak nie. Die doel is om jou idees en emosies in die oomblik vas te vang.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Droomjoernaal: </a:t>
            </a:r>
            <a:r>
              <a:rPr kumimoji="0" lang="nl-NL" sz="1100" b="0" i="0" u="none" strike="noStrike" kern="0" cap="none" spc="0" normalizeH="0" baseline="0" noProof="0" dirty="0">
                <a:ln>
                  <a:noFill/>
                </a:ln>
                <a:solidFill>
                  <a:srgbClr val="000000"/>
                </a:solidFill>
                <a:effectLst/>
                <a:uLnTx/>
                <a:uFillTx/>
                <a:latin typeface="Arial"/>
                <a:cs typeface="Arial"/>
                <a:sym typeface="Arial"/>
              </a:rPr>
              <a:t>Maak elke oggend 'n nota van jou drome om 'n beter verbinding met jou onderbewuste te kry. Probeer om dit so gou as moontlik na jy wakker word neer te skryf.</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Voedseljoernaal: </a:t>
            </a:r>
            <a:r>
              <a:rPr kumimoji="0" lang="nl-NL" sz="1100" b="0" i="0" u="none" strike="noStrike" kern="0" cap="none" spc="0" normalizeH="0" baseline="0" noProof="0" dirty="0">
                <a:ln>
                  <a:noFill/>
                </a:ln>
                <a:solidFill>
                  <a:srgbClr val="000000"/>
                </a:solidFill>
                <a:effectLst/>
                <a:uLnTx/>
                <a:uFillTx/>
                <a:latin typeface="Arial"/>
                <a:cs typeface="Arial"/>
                <a:sym typeface="Arial"/>
              </a:rPr>
              <a:t>Hou daagliks rekord van wat jy eet, veral as jy gesonder wil eet. Dit help jou om meer bewus te raak van jou voedselkeuses.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Fiksheidsjoernaal: </a:t>
            </a:r>
            <a:r>
              <a:rPr kumimoji="0" lang="nl-NL" sz="1100" b="0" i="0" u="none" strike="noStrike" kern="0" cap="none" spc="0" normalizeH="0" baseline="0" noProof="0" dirty="0">
                <a:ln>
                  <a:noFill/>
                </a:ln>
                <a:solidFill>
                  <a:srgbClr val="000000"/>
                </a:solidFill>
                <a:effectLst/>
                <a:uLnTx/>
                <a:uFillTx/>
                <a:latin typeface="Arial"/>
                <a:cs typeface="Arial"/>
                <a:sym typeface="Arial"/>
              </a:rPr>
              <a:t>Teken jou oefensessies aan om gemotiveerd te bly. Dit is bevredigend om terug te kyk en te sien hoe jy mettertyd sterker en gesonder geword het.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Dankbaarheidsjoernaal: </a:t>
            </a:r>
            <a:r>
              <a:rPr kumimoji="0" lang="nl-NL" sz="1100" b="0" i="0" u="none" strike="noStrike" kern="0" cap="none" spc="0" normalizeH="0" baseline="0" noProof="0" dirty="0">
                <a:ln>
                  <a:noFill/>
                </a:ln>
                <a:solidFill>
                  <a:srgbClr val="000000"/>
                </a:solidFill>
                <a:effectLst/>
                <a:uLnTx/>
                <a:uFillTx/>
                <a:latin typeface="Arial"/>
                <a:cs typeface="Arial"/>
                <a:sym typeface="Arial"/>
              </a:rPr>
              <a:t>Voordat jy gaan slaap, skryf alles neer waarvoor jy die dag, week, of maand dankbaar is.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Sketsjoernaal: </a:t>
            </a:r>
            <a:r>
              <a:rPr kumimoji="0" lang="nl-NL" sz="1100" b="0" i="0" u="none" strike="noStrike" kern="0" cap="none" spc="0" normalizeH="0" baseline="0" noProof="0" dirty="0">
                <a:ln>
                  <a:noFill/>
                </a:ln>
                <a:solidFill>
                  <a:srgbClr val="000000"/>
                </a:solidFill>
                <a:effectLst/>
                <a:uLnTx/>
                <a:uFillTx/>
                <a:latin typeface="Arial"/>
                <a:cs typeface="Arial"/>
                <a:sym typeface="Arial"/>
              </a:rPr>
              <a:t>Gebruik tekeninge, krabbels of sketse om jou gevoelens en gedagtes uit te druk.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Daaglikse gebeure-joernaal: </a:t>
            </a:r>
            <a:r>
              <a:rPr kumimoji="0" lang="nl-NL" sz="1100" b="0" i="0" u="none" strike="noStrike" kern="0" cap="none" spc="0" normalizeH="0" baseline="0" noProof="0" dirty="0">
                <a:ln>
                  <a:noFill/>
                </a:ln>
                <a:solidFill>
                  <a:srgbClr val="000000"/>
                </a:solidFill>
                <a:effectLst/>
                <a:uLnTx/>
                <a:uFillTx/>
                <a:latin typeface="Arial"/>
                <a:cs typeface="Arial"/>
                <a:sym typeface="Arial"/>
              </a:rPr>
              <a:t>Maak notas van jou daaglikse ervarings, soos 'n snaakse gesprek,'n interessante ontmoeting of 'n nuwe resep wat jy probeer het.</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Doenlysie: </a:t>
            </a:r>
            <a:r>
              <a:rPr kumimoji="0" lang="nl-NL" sz="1100" b="0" i="0" u="none" strike="noStrike" kern="0" cap="none" spc="0" normalizeH="0" baseline="0" noProof="0" dirty="0">
                <a:ln>
                  <a:noFill/>
                </a:ln>
                <a:solidFill>
                  <a:srgbClr val="000000"/>
                </a:solidFill>
                <a:effectLst/>
                <a:uLnTx/>
                <a:uFillTx/>
                <a:latin typeface="Arial"/>
                <a:cs typeface="Arial"/>
                <a:sym typeface="Arial"/>
              </a:rPr>
              <a:t>Skryf jou take neer in plaas daarvan om dit net in jou kop te hou. Merk take af soos jy dit voltooi sodat jy kan voel dat jy dinge vermag het.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Ongeag die tipe joernaal wat jy kies, daar is geen regte of verkeerde manier om dit te doen nie. Wat werklik belangrik is, is om tyd opsy te sit om met jou verstand, liggaam en gees in verbinding te tree. </a:t>
            </a:r>
          </a:p>
          <a:p>
            <a:endParaRPr lang="en-US" dirty="0"/>
          </a:p>
        </p:txBody>
      </p:sp>
      <p:sp>
        <p:nvSpPr>
          <p:cNvPr id="4" name="Slide Number Placeholder 3"/>
          <p:cNvSpPr>
            <a:spLocks noGrp="1"/>
          </p:cNvSpPr>
          <p:nvPr>
            <p:ph type="sldNum" sz="quarter" idx="5"/>
          </p:nvPr>
        </p:nvSpPr>
        <p:spPr/>
        <p:txBody>
          <a:bodyPr/>
          <a:lstStyle/>
          <a:p>
            <a:fld id="{C9F7EE45-DAD4-4667-8EA1-DA38069AAA53}" type="slidenum">
              <a:rPr lang="en-US" smtClean="0"/>
              <a:t>9</a:t>
            </a:fld>
            <a:endParaRPr lang="en-US"/>
          </a:p>
        </p:txBody>
      </p:sp>
    </p:spTree>
    <p:extLst>
      <p:ext uri="{BB962C8B-B14F-4D97-AF65-F5344CB8AC3E}">
        <p14:creationId xmlns:p14="http://schemas.microsoft.com/office/powerpoint/2010/main" val="3542570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2E66D-0734-7CFD-0B28-3BC36A3E3E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38DF80-F9A8-9D3F-320A-DEF43295FC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61AF30-4E14-B15C-5066-F0200D71C513}"/>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87865B94-34A1-F07D-0106-2CB820201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BCD61-BBB5-864D-BFB1-C689EE72BA8A}"/>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942067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113C4-EC6B-564D-501A-0836DF54F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81F2DB-80E9-F9FF-35CE-5E3615F696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B4CE5-43AD-D85E-3801-FF0C5596882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B81E39D2-D009-B180-1DE6-508FD30459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963597-6578-B08D-B787-53404AB5EAF4}"/>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590355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ADFED3-275E-63D6-B215-A14D97502D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58C10A-3EFC-21E5-2EAC-5A0684CCFC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0EF3D-3ACD-EABB-4668-A6DA15AF20DE}"/>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6C4A3705-2619-DC79-3238-49F528B09B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53478C-C816-8916-4167-15E81A6D9663}"/>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967961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2E66D-0734-7CFD-0B28-3BC36A3E3E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38DF80-F9A8-9D3F-320A-DEF43295FC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61AF30-4E14-B15C-5066-F0200D71C513}"/>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87865B94-34A1-F07D-0106-2CB820201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BCD61-BBB5-864D-BFB1-C689EE72BA8A}"/>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268382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48EB1-7D86-AF2F-5630-2F4350DE4C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7010FE-2B15-1A86-C9AC-DCBEBA075B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D5EDD8-481B-1B68-CC29-508D4C14401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952DA48A-126D-213A-D3B2-4F634153F7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8802F-64EE-9A56-6ABF-472146906AB6}"/>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208796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CA1F-FA4A-1BAD-269A-F8D85529AB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40D6B7-6892-4DBA-89D1-E0B3B6DF18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95EA69-4462-7DB4-C629-0FDD718913DC}"/>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BFB797A8-4B78-101C-A85D-996A5DA8A9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0DDBE9-EBDF-AB0A-5830-496A5500CD9C}"/>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971844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52C56-83E3-41A6-FA8C-6C96668BE2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BA0F7-4436-FD94-EC8E-E0BACCCF3A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5281A2-BDFF-FD60-F4F1-1D883F3982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ED6F3D-A4D6-7521-4863-D67F6355E76E}"/>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E3A18578-B476-197E-698C-3BBFA10CEF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930F98-75C2-139D-9E1A-EF1C92A91FCB}"/>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2099198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90E4-C731-A736-3CC7-CBF2162456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7C9C77-2AA5-30A7-0CF9-8DACC564CB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59FA23-7BC8-DC4E-35A6-1757AA0241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4ADDCD-5FB5-012E-DF7C-BD1C79A13C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D27833-3A4B-4DA3-0DA4-A62B47BC2B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CE2D74-9CB1-6DB4-CBB4-1FAE1EF795AB}"/>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8" name="Footer Placeholder 7">
            <a:extLst>
              <a:ext uri="{FF2B5EF4-FFF2-40B4-BE49-F238E27FC236}">
                <a16:creationId xmlns:a16="http://schemas.microsoft.com/office/drawing/2014/main" id="{AD9EF928-EE69-1452-D811-C801570355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761B8C-0838-0755-750F-8356D1105ADC}"/>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1510238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A5F9B-72B7-7563-C641-631495F6C5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3B3DF2-B2E4-0DEE-AA9F-6B88FD969439}"/>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4" name="Footer Placeholder 3">
            <a:extLst>
              <a:ext uri="{FF2B5EF4-FFF2-40B4-BE49-F238E27FC236}">
                <a16:creationId xmlns:a16="http://schemas.microsoft.com/office/drawing/2014/main" id="{5033B0B1-FD8D-78B8-844A-320BDFD596E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E47B71-21D9-ED08-DB27-B8996494D04B}"/>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326394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EDC412-31E9-83AA-CFA6-43E1C8EE85C1}"/>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3" name="Footer Placeholder 2">
            <a:extLst>
              <a:ext uri="{FF2B5EF4-FFF2-40B4-BE49-F238E27FC236}">
                <a16:creationId xmlns:a16="http://schemas.microsoft.com/office/drawing/2014/main" id="{99162C3F-D181-9E9D-A6CA-F45910D4EC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897B15-2778-A8CD-7B56-234F05473F48}"/>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41409576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49137-0FA8-91D0-9774-BF6993033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1748D9-0D68-76E9-FEA3-E398EB56DF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A1C5C6-DFBF-D776-017A-F36F2CF9D4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BBC875-5659-CF88-1F52-31BA21F3110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9E5B914A-1456-EB59-CC32-4530328907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F4822E-9226-C6AC-EE13-D29CA9AB75F7}"/>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293978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48EB1-7D86-AF2F-5630-2F4350DE4C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7010FE-2B15-1A86-C9AC-DCBEBA075B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D5EDD8-481B-1B68-CC29-508D4C14401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952DA48A-126D-213A-D3B2-4F634153F7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8802F-64EE-9A56-6ABF-472146906AB6}"/>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1800005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58A36-2F11-9905-FE52-2D487836EE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F00E2A-6136-E832-D3A2-3971A160AF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9C1D25-57B3-650D-B9C1-FF062B7FDF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06197F-2F69-1D76-96CA-FAC040C749D5}"/>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F198B605-B8C0-8C0D-F2DD-5FF7B4D8E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A4F949-ECD4-E593-53AE-EEEDD4FFFCBA}"/>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19008453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113C4-EC6B-564D-501A-0836DF54F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81F2DB-80E9-F9FF-35CE-5E3615F696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B4CE5-43AD-D85E-3801-FF0C5596882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B81E39D2-D009-B180-1DE6-508FD30459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963597-6578-B08D-B787-53404AB5EAF4}"/>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082570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ADFED3-275E-63D6-B215-A14D97502D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58C10A-3EFC-21E5-2EAC-5A0684CCFC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0EF3D-3ACD-EABB-4668-A6DA15AF20DE}"/>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6C4A3705-2619-DC79-3238-49F528B09B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53478C-C816-8916-4167-15E81A6D9663}"/>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26294494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2E66D-0734-7CFD-0B28-3BC36A3E3E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38DF80-F9A8-9D3F-320A-DEF43295FC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61AF30-4E14-B15C-5066-F0200D71C513}"/>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87865B94-34A1-F07D-0106-2CB820201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BCD61-BBB5-864D-BFB1-C689EE72BA8A}"/>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27527672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48EB1-7D86-AF2F-5630-2F4350DE4C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7010FE-2B15-1A86-C9AC-DCBEBA075B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D5EDD8-481B-1B68-CC29-508D4C14401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952DA48A-126D-213A-D3B2-4F634153F7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8802F-64EE-9A56-6ABF-472146906AB6}"/>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979917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CA1F-FA4A-1BAD-269A-F8D85529AB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40D6B7-6892-4DBA-89D1-E0B3B6DF18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95EA69-4462-7DB4-C629-0FDD718913DC}"/>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BFB797A8-4B78-101C-A85D-996A5DA8A9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0DDBE9-EBDF-AB0A-5830-496A5500CD9C}"/>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13279856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52C56-83E3-41A6-FA8C-6C96668BE2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BA0F7-4436-FD94-EC8E-E0BACCCF3A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5281A2-BDFF-FD60-F4F1-1D883F3982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ED6F3D-A4D6-7521-4863-D67F6355E76E}"/>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E3A18578-B476-197E-698C-3BBFA10CEF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930F98-75C2-139D-9E1A-EF1C92A91FCB}"/>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320786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90E4-C731-A736-3CC7-CBF2162456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7C9C77-2AA5-30A7-0CF9-8DACC564CB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59FA23-7BC8-DC4E-35A6-1757AA0241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4ADDCD-5FB5-012E-DF7C-BD1C79A13C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D27833-3A4B-4DA3-0DA4-A62B47BC2B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CE2D74-9CB1-6DB4-CBB4-1FAE1EF795AB}"/>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8" name="Footer Placeholder 7">
            <a:extLst>
              <a:ext uri="{FF2B5EF4-FFF2-40B4-BE49-F238E27FC236}">
                <a16:creationId xmlns:a16="http://schemas.microsoft.com/office/drawing/2014/main" id="{AD9EF928-EE69-1452-D811-C801570355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761B8C-0838-0755-750F-8356D1105ADC}"/>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4028259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A5F9B-72B7-7563-C641-631495F6C5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3B3DF2-B2E4-0DEE-AA9F-6B88FD969439}"/>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4" name="Footer Placeholder 3">
            <a:extLst>
              <a:ext uri="{FF2B5EF4-FFF2-40B4-BE49-F238E27FC236}">
                <a16:creationId xmlns:a16="http://schemas.microsoft.com/office/drawing/2014/main" id="{5033B0B1-FD8D-78B8-844A-320BDFD596E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E47B71-21D9-ED08-DB27-B8996494D04B}"/>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146139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EDC412-31E9-83AA-CFA6-43E1C8EE85C1}"/>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3" name="Footer Placeholder 2">
            <a:extLst>
              <a:ext uri="{FF2B5EF4-FFF2-40B4-BE49-F238E27FC236}">
                <a16:creationId xmlns:a16="http://schemas.microsoft.com/office/drawing/2014/main" id="{99162C3F-D181-9E9D-A6CA-F45910D4EC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897B15-2778-A8CD-7B56-234F05473F48}"/>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474753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CA1F-FA4A-1BAD-269A-F8D85529AB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40D6B7-6892-4DBA-89D1-E0B3B6DF18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95EA69-4462-7DB4-C629-0FDD718913DC}"/>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BFB797A8-4B78-101C-A85D-996A5DA8A9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0DDBE9-EBDF-AB0A-5830-496A5500CD9C}"/>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19040454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49137-0FA8-91D0-9774-BF6993033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1748D9-0D68-76E9-FEA3-E398EB56DF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A1C5C6-DFBF-D776-017A-F36F2CF9D4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BBC875-5659-CF88-1F52-31BA21F3110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9E5B914A-1456-EB59-CC32-4530328907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F4822E-9226-C6AC-EE13-D29CA9AB75F7}"/>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27286309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58A36-2F11-9905-FE52-2D487836EE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F00E2A-6136-E832-D3A2-3971A160AF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9C1D25-57B3-650D-B9C1-FF062B7FDF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06197F-2F69-1D76-96CA-FAC040C749D5}"/>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F198B605-B8C0-8C0D-F2DD-5FF7B4D8E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A4F949-ECD4-E593-53AE-EEEDD4FFFCBA}"/>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17631293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113C4-EC6B-564D-501A-0836DF54F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81F2DB-80E9-F9FF-35CE-5E3615F696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B4CE5-43AD-D85E-3801-FF0C5596882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B81E39D2-D009-B180-1DE6-508FD30459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963597-6578-B08D-B787-53404AB5EAF4}"/>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231821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ADFED3-275E-63D6-B215-A14D97502D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58C10A-3EFC-21E5-2EAC-5A0684CCFC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0EF3D-3ACD-EABB-4668-A6DA15AF20DE}"/>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6C4A3705-2619-DC79-3238-49F528B09B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53478C-C816-8916-4167-15E81A6D9663}"/>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747167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52C56-83E3-41A6-FA8C-6C96668BE2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BA0F7-4436-FD94-EC8E-E0BACCCF3A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5281A2-BDFF-FD60-F4F1-1D883F3982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ED6F3D-A4D6-7521-4863-D67F6355E76E}"/>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E3A18578-B476-197E-698C-3BBFA10CEF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930F98-75C2-139D-9E1A-EF1C92A91FCB}"/>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793852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90E4-C731-A736-3CC7-CBF2162456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7C9C77-2AA5-30A7-0CF9-8DACC564CB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59FA23-7BC8-DC4E-35A6-1757AA0241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4ADDCD-5FB5-012E-DF7C-BD1C79A13C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D27833-3A4B-4DA3-0DA4-A62B47BC2B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CE2D74-9CB1-6DB4-CBB4-1FAE1EF795AB}"/>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8" name="Footer Placeholder 7">
            <a:extLst>
              <a:ext uri="{FF2B5EF4-FFF2-40B4-BE49-F238E27FC236}">
                <a16:creationId xmlns:a16="http://schemas.microsoft.com/office/drawing/2014/main" id="{AD9EF928-EE69-1452-D811-C801570355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761B8C-0838-0755-750F-8356D1105ADC}"/>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645601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A5F9B-72B7-7563-C641-631495F6C5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3B3DF2-B2E4-0DEE-AA9F-6B88FD969439}"/>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4" name="Footer Placeholder 3">
            <a:extLst>
              <a:ext uri="{FF2B5EF4-FFF2-40B4-BE49-F238E27FC236}">
                <a16:creationId xmlns:a16="http://schemas.microsoft.com/office/drawing/2014/main" id="{5033B0B1-FD8D-78B8-844A-320BDFD596E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E47B71-21D9-ED08-DB27-B8996494D04B}"/>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3590141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EDC412-31E9-83AA-CFA6-43E1C8EE85C1}"/>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3" name="Footer Placeholder 2">
            <a:extLst>
              <a:ext uri="{FF2B5EF4-FFF2-40B4-BE49-F238E27FC236}">
                <a16:creationId xmlns:a16="http://schemas.microsoft.com/office/drawing/2014/main" id="{99162C3F-D181-9E9D-A6CA-F45910D4EC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897B15-2778-A8CD-7B56-234F05473F48}"/>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273502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49137-0FA8-91D0-9774-BF6993033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1748D9-0D68-76E9-FEA3-E398EB56DF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A1C5C6-DFBF-D776-017A-F36F2CF9D4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BBC875-5659-CF88-1F52-31BA21F31108}"/>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9E5B914A-1456-EB59-CC32-4530328907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F4822E-9226-C6AC-EE13-D29CA9AB75F7}"/>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4064655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58A36-2F11-9905-FE52-2D487836EE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F00E2A-6136-E832-D3A2-3971A160AF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9C1D25-57B3-650D-B9C1-FF062B7FDF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06197F-2F69-1D76-96CA-FAC040C749D5}"/>
              </a:ext>
            </a:extLst>
          </p:cNvPr>
          <p:cNvSpPr>
            <a:spLocks noGrp="1"/>
          </p:cNvSpPr>
          <p:nvPr>
            <p:ph type="dt" sz="half" idx="10"/>
          </p:nvPr>
        </p:nvSpPr>
        <p:spPr/>
        <p:txBody>
          <a:bodyPr/>
          <a:lstStyle/>
          <a:p>
            <a:fld id="{370D5F67-C847-4E2C-998C-F15603455993}" type="datetimeFigureOut">
              <a:rPr lang="en-US" smtClean="0"/>
              <a:t>10/28/2025</a:t>
            </a:fld>
            <a:endParaRPr lang="en-US"/>
          </a:p>
        </p:txBody>
      </p:sp>
      <p:sp>
        <p:nvSpPr>
          <p:cNvPr id="6" name="Footer Placeholder 5">
            <a:extLst>
              <a:ext uri="{FF2B5EF4-FFF2-40B4-BE49-F238E27FC236}">
                <a16:creationId xmlns:a16="http://schemas.microsoft.com/office/drawing/2014/main" id="{F198B605-B8C0-8C0D-F2DD-5FF7B4D8E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A4F949-ECD4-E593-53AE-EEEDD4FFFCBA}"/>
              </a:ext>
            </a:extLst>
          </p:cNvPr>
          <p:cNvSpPr>
            <a:spLocks noGrp="1"/>
          </p:cNvSpPr>
          <p:nvPr>
            <p:ph type="sldNum" sz="quarter" idx="12"/>
          </p:nvPr>
        </p:nvSpPr>
        <p:spPr/>
        <p:txBody>
          <a:bodyPr/>
          <a:lstStyle/>
          <a:p>
            <a:fld id="{2C280EF3-36D5-4109-AFE5-D8C68D2E782F}" type="slidenum">
              <a:rPr lang="en-US" smtClean="0"/>
              <a:t>‹#›</a:t>
            </a:fld>
            <a:endParaRPr lang="en-US"/>
          </a:p>
        </p:txBody>
      </p:sp>
    </p:spTree>
    <p:extLst>
      <p:ext uri="{BB962C8B-B14F-4D97-AF65-F5344CB8AC3E}">
        <p14:creationId xmlns:p14="http://schemas.microsoft.com/office/powerpoint/2010/main" val="2209361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EB943E-2566-3019-9430-E3BD22FD7C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1C13CC-6CD7-5E42-DBC1-8E55A26B5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3E544C-0DA2-540F-CFE0-C8924D3E51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3F9A72E2-4452-36B3-3604-354EA5057F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9FEDCB5-83AB-66CD-81FB-FFDC72E25C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280EF3-36D5-4109-AFE5-D8C68D2E782F}" type="slidenum">
              <a:rPr lang="en-US" smtClean="0"/>
              <a:t>‹#›</a:t>
            </a:fld>
            <a:endParaRPr lang="en-US"/>
          </a:p>
        </p:txBody>
      </p:sp>
    </p:spTree>
    <p:extLst>
      <p:ext uri="{BB962C8B-B14F-4D97-AF65-F5344CB8AC3E}">
        <p14:creationId xmlns:p14="http://schemas.microsoft.com/office/powerpoint/2010/main" val="2423798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EB943E-2566-3019-9430-E3BD22FD7C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1C13CC-6CD7-5E42-DBC1-8E55A26B5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3E544C-0DA2-540F-CFE0-C8924D3E51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3F9A72E2-4452-36B3-3604-354EA5057F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9FEDCB5-83AB-66CD-81FB-FFDC72E25C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280EF3-36D5-4109-AFE5-D8C68D2E782F}" type="slidenum">
              <a:rPr lang="en-US" smtClean="0"/>
              <a:t>‹#›</a:t>
            </a:fld>
            <a:endParaRPr lang="en-US"/>
          </a:p>
        </p:txBody>
      </p:sp>
    </p:spTree>
    <p:extLst>
      <p:ext uri="{BB962C8B-B14F-4D97-AF65-F5344CB8AC3E}">
        <p14:creationId xmlns:p14="http://schemas.microsoft.com/office/powerpoint/2010/main" val="19139912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EB943E-2566-3019-9430-E3BD22FD7C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1C13CC-6CD7-5E42-DBC1-8E55A26B5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3E544C-0DA2-540F-CFE0-C8924D3E51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0D5F67-C847-4E2C-998C-F15603455993}" type="datetimeFigureOut">
              <a:rPr lang="en-US" smtClean="0"/>
              <a:t>10/28/2025</a:t>
            </a:fld>
            <a:endParaRPr lang="en-US"/>
          </a:p>
        </p:txBody>
      </p:sp>
      <p:sp>
        <p:nvSpPr>
          <p:cNvPr id="5" name="Footer Placeholder 4">
            <a:extLst>
              <a:ext uri="{FF2B5EF4-FFF2-40B4-BE49-F238E27FC236}">
                <a16:creationId xmlns:a16="http://schemas.microsoft.com/office/drawing/2014/main" id="{3F9A72E2-4452-36B3-3604-354EA5057F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9FEDCB5-83AB-66CD-81FB-FFDC72E25C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280EF3-36D5-4109-AFE5-D8C68D2E782F}" type="slidenum">
              <a:rPr lang="en-US" smtClean="0"/>
              <a:t>‹#›</a:t>
            </a:fld>
            <a:endParaRPr lang="en-US"/>
          </a:p>
        </p:txBody>
      </p:sp>
    </p:spTree>
    <p:extLst>
      <p:ext uri="{BB962C8B-B14F-4D97-AF65-F5344CB8AC3E}">
        <p14:creationId xmlns:p14="http://schemas.microsoft.com/office/powerpoint/2010/main" val="9290618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pro0TJL2TM8" TargetMode="Externa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Rectangle 2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6" name="Rectangle 2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Rectangle 2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0" name="Freeform: Shape 2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A6F22F2-847C-E009-673B-5A0E71491B67}"/>
              </a:ext>
            </a:extLst>
          </p:cNvPr>
          <p:cNvSpPr>
            <a:spLocks noGrp="1"/>
          </p:cNvSpPr>
          <p:nvPr>
            <p:ph type="title"/>
          </p:nvPr>
        </p:nvSpPr>
        <p:spPr>
          <a:xfrm>
            <a:off x="455066" y="2767106"/>
            <a:ext cx="3332294" cy="3071906"/>
          </a:xfrm>
        </p:spPr>
        <p:txBody>
          <a:bodyPr vert="horz" lIns="91440" tIns="45720" rIns="91440" bIns="45720" rtlCol="0" anchor="t">
            <a:normAutofit/>
          </a:bodyPr>
          <a:lstStyle/>
          <a:p>
            <a:r>
              <a:rPr lang="en-US" sz="3200" dirty="0">
                <a:solidFill>
                  <a:srgbClr val="FFFFFF"/>
                </a:solidFill>
              </a:rPr>
              <a:t>LES 4: </a:t>
            </a:r>
            <a:r>
              <a:rPr lang="en-US" sz="3200" dirty="0" err="1">
                <a:solidFill>
                  <a:srgbClr val="FFFFFF"/>
                </a:solidFill>
              </a:rPr>
              <a:t>VERBETERING</a:t>
            </a:r>
            <a:r>
              <a:rPr lang="en-US" sz="3200" dirty="0">
                <a:solidFill>
                  <a:srgbClr val="FFFFFF"/>
                </a:solidFill>
              </a:rPr>
              <a:t> VAN LEES- EN </a:t>
            </a:r>
            <a:r>
              <a:rPr lang="en-US" sz="3200" dirty="0" err="1">
                <a:solidFill>
                  <a:srgbClr val="FFFFFF"/>
                </a:solidFill>
              </a:rPr>
              <a:t>SKRYFVAARDIG</a:t>
            </a:r>
            <a:r>
              <a:rPr lang="en-US" sz="3200" dirty="0">
                <a:solidFill>
                  <a:srgbClr val="FFFFFF"/>
                </a:solidFill>
              </a:rPr>
              <a:t>-HEDE</a:t>
            </a:r>
            <a:endParaRPr lang="en-US" sz="3200"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E42F5390-562F-75C0-5635-3BEAF1D23B4E}"/>
              </a:ext>
            </a:extLst>
          </p:cNvPr>
          <p:cNvSpPr>
            <a:spLocks noGrp="1"/>
          </p:cNvSpPr>
          <p:nvPr>
            <p:ph idx="1"/>
          </p:nvPr>
        </p:nvSpPr>
        <p:spPr>
          <a:xfrm>
            <a:off x="561685" y="781884"/>
            <a:ext cx="3225675" cy="1494117"/>
          </a:xfrm>
        </p:spPr>
        <p:txBody>
          <a:bodyPr vert="horz" lIns="91440" tIns="45720" rIns="91440" bIns="45720" rtlCol="0" anchor="b">
            <a:normAutofit/>
          </a:bodyPr>
          <a:lstStyle/>
          <a:p>
            <a:pPr marL="0" indent="0">
              <a:buNone/>
            </a:pPr>
            <a:r>
              <a:rPr lang="en-US" sz="1800" kern="1200" dirty="0" err="1">
                <a:solidFill>
                  <a:srgbClr val="FFFFFF"/>
                </a:solidFill>
                <a:latin typeface="+mn-lt"/>
                <a:ea typeface="+mn-ea"/>
                <a:cs typeface="+mn-cs"/>
              </a:rPr>
              <a:t>Wêreld</a:t>
            </a:r>
            <a:r>
              <a:rPr lang="en-US" sz="1800" kern="1200" dirty="0">
                <a:solidFill>
                  <a:srgbClr val="FFFFFF"/>
                </a:solidFill>
                <a:latin typeface="+mn-lt"/>
                <a:ea typeface="+mn-ea"/>
                <a:cs typeface="+mn-cs"/>
              </a:rPr>
              <a:t> van Werk</a:t>
            </a:r>
          </a:p>
          <a:p>
            <a:pPr marL="0" indent="0">
              <a:buNone/>
            </a:pPr>
            <a:r>
              <a:rPr lang="en-US" sz="1800" kern="1200" dirty="0" err="1">
                <a:solidFill>
                  <a:srgbClr val="FFFFFF"/>
                </a:solidFill>
                <a:latin typeface="+mn-lt"/>
                <a:ea typeface="+mn-ea"/>
                <a:cs typeface="+mn-cs"/>
              </a:rPr>
              <a:t>Graad</a:t>
            </a:r>
            <a:r>
              <a:rPr lang="en-US" sz="1800" kern="1200" dirty="0">
                <a:solidFill>
                  <a:srgbClr val="FFFFFF"/>
                </a:solidFill>
                <a:latin typeface="+mn-lt"/>
                <a:ea typeface="+mn-ea"/>
                <a:cs typeface="+mn-cs"/>
              </a:rPr>
              <a:t> 9 | Week 8-11</a:t>
            </a:r>
          </a:p>
        </p:txBody>
      </p:sp>
      <p:pic>
        <p:nvPicPr>
          <p:cNvPr id="6" name="Picture 5" descr="A group of children sitting at desks in a classroom&#10;&#10;AI-generated content may be incorrect.">
            <a:extLst>
              <a:ext uri="{FF2B5EF4-FFF2-40B4-BE49-F238E27FC236}">
                <a16:creationId xmlns:a16="http://schemas.microsoft.com/office/drawing/2014/main" id="{AF7B83B7-A819-5A72-A1FD-438A71ECAE14}"/>
              </a:ext>
            </a:extLst>
          </p:cNvPr>
          <p:cNvPicPr>
            <a:picLocks noChangeAspect="1"/>
          </p:cNvPicPr>
          <p:nvPr/>
        </p:nvPicPr>
        <p:blipFill>
          <a:blip r:embed="rId3"/>
          <a:srcRect l="12391" r="8391"/>
          <a:stretch>
            <a:fillRect/>
          </a:stretch>
        </p:blipFill>
        <p:spPr>
          <a:xfrm>
            <a:off x="4600288" y="467208"/>
            <a:ext cx="7030027" cy="5923584"/>
          </a:xfrm>
          <a:prstGeom prst="rect">
            <a:avLst/>
          </a:prstGeom>
        </p:spPr>
      </p:pic>
      <p:pic>
        <p:nvPicPr>
          <p:cNvPr id="4" name="Picture 3">
            <a:extLst>
              <a:ext uri="{FF2B5EF4-FFF2-40B4-BE49-F238E27FC236}">
                <a16:creationId xmlns:a16="http://schemas.microsoft.com/office/drawing/2014/main" id="{51ADCE29-7DBF-7923-A002-40B8BAF44A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4805" y="498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454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Free Light Bulbs Ideas photo and picture">
            <a:extLst>
              <a:ext uri="{FF2B5EF4-FFF2-40B4-BE49-F238E27FC236}">
                <a16:creationId xmlns:a16="http://schemas.microsoft.com/office/drawing/2014/main" id="{201398AA-4736-7BD1-E132-76982E4D61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250"/>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1" name="Rectangle 103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62F678-9632-89C4-45E0-1C1F5F307E8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Aktiwiteit</a:t>
            </a:r>
            <a:endParaRPr lang="en-US" sz="3600" dirty="0">
              <a:solidFill>
                <a:schemeClr val="tx1">
                  <a:lumMod val="85000"/>
                  <a:lumOff val="15000"/>
                </a:schemeClr>
              </a:solidFill>
            </a:endParaRPr>
          </a:p>
        </p:txBody>
      </p:sp>
      <p:cxnSp>
        <p:nvCxnSpPr>
          <p:cNvPr id="1033" name="Straight Connector 103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9E4F011-424C-E67D-E5F2-B5F9BD3BC1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638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A3EFF7B1-6CB7-47D1-AD37-B870CA2B2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7FA2962B-21B6-4689-A95D-A8FF6ADE4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A745280D-ED36-41FE-8EB1-CE597C99CF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62" name="Straight Connector 61">
              <a:extLst>
                <a:ext uri="{FF2B5EF4-FFF2-40B4-BE49-F238E27FC236}">
                  <a16:creationId xmlns:a16="http://schemas.microsoft.com/office/drawing/2014/main" id="{3D26CEB3-5AE4-4088-AD63-396DB50F28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AA9279A-AD34-474C-834E-6BF658144A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3589559-7D9A-4ECD-90BB-A5565E2DAE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01B1A71-DCEA-4EB2-8133-98A2CD6F09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80E95A5C-1E97-41C3-9DEC-245FF6DEBF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68" name="Oval 67">
              <a:extLst>
                <a:ext uri="{FF2B5EF4-FFF2-40B4-BE49-F238E27FC236}">
                  <a16:creationId xmlns:a16="http://schemas.microsoft.com/office/drawing/2014/main" id="{8D3C3374-C720-4FCD-B6CD-AEF1D1A6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7639E2EF-4D23-4EA3-B29E-D6362FF72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730820A4-6CEA-4BF7-8DE4-F5B2D2EB23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F320E002-8AED-4D4F-A104-0585FFFB9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6A0BF3F3-3A09-42CE-9483-114BD01DD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B233BD5C-DFC7-4EB7-B348-7C9B5B8D0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a:extLst>
              <a:ext uri="{FF2B5EF4-FFF2-40B4-BE49-F238E27FC236}">
                <a16:creationId xmlns:a16="http://schemas.microsoft.com/office/drawing/2014/main" id="{A00D2CE1-35C1-46E6-BD59-CEE668BD9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A58DCE86-9AE1-46D1-96D6-04B8B3EDF6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78" name="Straight Connector 77">
              <a:extLst>
                <a:ext uri="{FF2B5EF4-FFF2-40B4-BE49-F238E27FC236}">
                  <a16:creationId xmlns:a16="http://schemas.microsoft.com/office/drawing/2014/main" id="{89B74739-D423-4F25-A976-0A6CD86D17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6018E700-FF08-42AA-9237-24E7A74AD3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46B3488A-8A55-403E-B9C9-75AFA0CF53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5089B9D-BA8D-4A64-B95F-33940D9D68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83" name="Rectangle 82">
            <a:extLst>
              <a:ext uri="{FF2B5EF4-FFF2-40B4-BE49-F238E27FC236}">
                <a16:creationId xmlns:a16="http://schemas.microsoft.com/office/drawing/2014/main" id="{E18403B7-F2C7-4C07-8522-21C319109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oup 84">
            <a:extLst>
              <a:ext uri="{FF2B5EF4-FFF2-40B4-BE49-F238E27FC236}">
                <a16:creationId xmlns:a16="http://schemas.microsoft.com/office/drawing/2014/main" id="{23B58CC6-A99E-43AF-A467-256F19287F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86" name="Straight Connector 85">
              <a:extLst>
                <a:ext uri="{FF2B5EF4-FFF2-40B4-BE49-F238E27FC236}">
                  <a16:creationId xmlns:a16="http://schemas.microsoft.com/office/drawing/2014/main" id="{8FE97852-3A18-4317-B17E-8C45174F96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9D0BC6E-6D0B-4589-B1BF-372BAA383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30B892E-E062-4B0A-B79E-E55D36EC9AE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8D1A4DF9-C28A-4C0A-B273-702F0C4880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C8539678-3D2C-17C9-3E28-62A1C4207846}"/>
              </a:ext>
            </a:extLst>
          </p:cNvPr>
          <p:cNvSpPr>
            <a:spLocks noGrp="1"/>
          </p:cNvSpPr>
          <p:nvPr>
            <p:ph type="title"/>
          </p:nvPr>
        </p:nvSpPr>
        <p:spPr>
          <a:xfrm>
            <a:off x="630936" y="495992"/>
            <a:ext cx="4195140" cy="5638831"/>
          </a:xfrm>
          <a:noFill/>
        </p:spPr>
        <p:txBody>
          <a:bodyPr anchor="ctr">
            <a:normAutofit/>
          </a:bodyPr>
          <a:lstStyle/>
          <a:p>
            <a:r>
              <a:rPr lang="en-US" sz="4800" dirty="0" err="1">
                <a:solidFill>
                  <a:srgbClr val="FFFFFF"/>
                </a:solidFill>
              </a:rPr>
              <a:t>EFFEKTIEWE</a:t>
            </a:r>
            <a:r>
              <a:rPr lang="en-US" sz="4800" dirty="0">
                <a:solidFill>
                  <a:srgbClr val="FFFFFF"/>
                </a:solidFill>
              </a:rPr>
              <a:t> LEES EN </a:t>
            </a:r>
            <a:r>
              <a:rPr lang="en-US" sz="4800" dirty="0" err="1">
                <a:solidFill>
                  <a:srgbClr val="FFFFFF"/>
                </a:solidFill>
              </a:rPr>
              <a:t>SKRYF</a:t>
            </a:r>
            <a:endParaRPr lang="en-US" sz="4800" dirty="0"/>
          </a:p>
        </p:txBody>
      </p:sp>
      <p:graphicFrame>
        <p:nvGraphicFramePr>
          <p:cNvPr id="19" name="Rectangle 1">
            <a:extLst>
              <a:ext uri="{FF2B5EF4-FFF2-40B4-BE49-F238E27FC236}">
                <a16:creationId xmlns:a16="http://schemas.microsoft.com/office/drawing/2014/main" id="{1BAA45E8-C509-7BED-CAA5-54635DF45547}"/>
              </a:ext>
            </a:extLst>
          </p:cNvPr>
          <p:cNvGraphicFramePr>
            <a:graphicFrameLocks noGrp="1"/>
          </p:cNvGraphicFramePr>
          <p:nvPr>
            <p:ph idx="1"/>
            <p:extLst>
              <p:ext uri="{D42A27DB-BD31-4B8C-83A1-F6EECF244321}">
                <p14:modId xmlns:p14="http://schemas.microsoft.com/office/powerpoint/2010/main" val="1164666241"/>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79700AE-FEC9-5E88-8F28-50571231E4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412175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5ACD941-8BAB-CADF-C158-EBC4A101FA0B}"/>
              </a:ext>
            </a:extLst>
          </p:cNvPr>
          <p:cNvSpPr>
            <a:spLocks noGrp="1"/>
          </p:cNvSpPr>
          <p:nvPr>
            <p:ph type="title"/>
          </p:nvPr>
        </p:nvSpPr>
        <p:spPr>
          <a:xfrm>
            <a:off x="1371597" y="348865"/>
            <a:ext cx="10044023" cy="877729"/>
          </a:xfrm>
        </p:spPr>
        <p:txBody>
          <a:bodyPr anchor="ctr">
            <a:normAutofit/>
          </a:bodyPr>
          <a:lstStyle/>
          <a:p>
            <a:r>
              <a:rPr lang="en-US" sz="4000" dirty="0" err="1">
                <a:solidFill>
                  <a:srgbClr val="FFFFFF"/>
                </a:solidFill>
              </a:rPr>
              <a:t>VERBETER</a:t>
            </a:r>
            <a:r>
              <a:rPr lang="en-US" sz="4000" dirty="0">
                <a:solidFill>
                  <a:srgbClr val="FFFFFF"/>
                </a:solidFill>
              </a:rPr>
              <a:t> </a:t>
            </a:r>
            <a:r>
              <a:rPr lang="en-US" sz="4000" dirty="0" err="1">
                <a:solidFill>
                  <a:srgbClr val="FFFFFF"/>
                </a:solidFill>
              </a:rPr>
              <a:t>LEESVAARDIGHEDE</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41D0313B-D274-2316-4381-B43449F5122E}"/>
              </a:ext>
            </a:extLst>
          </p:cNvPr>
          <p:cNvGraphicFramePr>
            <a:graphicFrameLocks noGrp="1"/>
          </p:cNvGraphicFramePr>
          <p:nvPr>
            <p:ph idx="1"/>
            <p:extLst>
              <p:ext uri="{D42A27DB-BD31-4B8C-83A1-F6EECF244321}">
                <p14:modId xmlns:p14="http://schemas.microsoft.com/office/powerpoint/2010/main" val="1603662727"/>
              </p:ext>
            </p:extLst>
          </p:nvPr>
        </p:nvGraphicFramePr>
        <p:xfrm>
          <a:off x="644056" y="1795549"/>
          <a:ext cx="10927829" cy="48712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7992A3C3-31CD-F775-06C7-850A931255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3597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F1E6BF5-EED9-9A90-CC9B-1A9B1F9DED39}"/>
              </a:ext>
            </a:extLst>
          </p:cNvPr>
          <p:cNvPicPr>
            <a:picLocks noChangeAspect="1"/>
          </p:cNvPicPr>
          <p:nvPr/>
        </p:nvPicPr>
        <p:blipFill>
          <a:blip r:embed="rId3">
            <a:alphaModFix amt="50000"/>
          </a:blip>
          <a:srcRect t="20584" r="-1" b="3125"/>
          <a:stretch>
            <a:fillRect/>
          </a:stretch>
        </p:blipFill>
        <p:spPr>
          <a:xfrm>
            <a:off x="20" y="10"/>
            <a:ext cx="12188931" cy="6857990"/>
          </a:xfrm>
          <a:prstGeom prst="rect">
            <a:avLst/>
          </a:prstGeom>
        </p:spPr>
      </p:pic>
      <p:sp>
        <p:nvSpPr>
          <p:cNvPr id="2" name="Title 1">
            <a:extLst>
              <a:ext uri="{FF2B5EF4-FFF2-40B4-BE49-F238E27FC236}">
                <a16:creationId xmlns:a16="http://schemas.microsoft.com/office/drawing/2014/main" id="{9A958284-5561-C488-D19A-9C3D820B0DB5}"/>
              </a:ext>
            </a:extLst>
          </p:cNvPr>
          <p:cNvSpPr>
            <a:spLocks noGrp="1"/>
          </p:cNvSpPr>
          <p:nvPr>
            <p:ph type="title"/>
          </p:nvPr>
        </p:nvSpPr>
        <p:spPr>
          <a:xfrm>
            <a:off x="1527048" y="1124712"/>
            <a:ext cx="9144000" cy="3063240"/>
          </a:xfrm>
        </p:spPr>
        <p:txBody>
          <a:bodyPr vert="horz" lIns="91440" tIns="45720" rIns="91440" bIns="45720" rtlCol="0" anchor="b">
            <a:normAutofit/>
          </a:bodyPr>
          <a:lstStyle/>
          <a:p>
            <a:pPr algn="ctr"/>
            <a:r>
              <a:rPr lang="en-US" sz="4600" dirty="0">
                <a:solidFill>
                  <a:schemeClr val="bg1"/>
                </a:solidFill>
              </a:rPr>
              <a:t>Kyk: </a:t>
            </a:r>
            <a:r>
              <a:rPr lang="en-US" sz="4600" b="1" dirty="0">
                <a:solidFill>
                  <a:schemeClr val="bg1"/>
                </a:solidFill>
              </a:rPr>
              <a:t>Improve Comprehension &amp; Reading ► Top Tips | Learn English </a:t>
            </a:r>
            <a:br>
              <a:rPr lang="en-US" sz="4600" b="1" i="1" dirty="0">
                <a:solidFill>
                  <a:schemeClr val="bg1"/>
                </a:solidFill>
              </a:rPr>
            </a:br>
            <a:r>
              <a:rPr lang="en-US" sz="4600" dirty="0">
                <a:solidFill>
                  <a:schemeClr val="bg1"/>
                </a:solidFill>
                <a:hlinkClick r:id="rId4">
                  <a:extLst>
                    <a:ext uri="{A12FA001-AC4F-418D-AE19-62706E023703}">
                      <ahyp:hlinkClr xmlns:ahyp="http://schemas.microsoft.com/office/drawing/2018/hyperlinkcolor" val="tx"/>
                    </a:ext>
                  </a:extLst>
                </a:hlinkClick>
              </a:rPr>
              <a:t>https://www.youtube.com/watch?v=pro0TJL2TM8</a:t>
            </a:r>
            <a:r>
              <a:rPr lang="en-US" sz="4600" dirty="0">
                <a:solidFill>
                  <a:schemeClr val="bg1"/>
                </a:solidFill>
              </a:rPr>
              <a:t> (1 min 58 </a:t>
            </a:r>
            <a:r>
              <a:rPr lang="en-US" sz="4600" dirty="0" err="1">
                <a:solidFill>
                  <a:schemeClr val="bg1"/>
                </a:solidFill>
              </a:rPr>
              <a:t>sek</a:t>
            </a:r>
            <a:r>
              <a:rPr lang="en-US" sz="4600" dirty="0">
                <a:solidFill>
                  <a:schemeClr val="bg1"/>
                </a:solidFill>
              </a:rPr>
              <a:t>.)</a:t>
            </a:r>
          </a:p>
        </p:txBody>
      </p:sp>
      <p:sp>
        <p:nvSpPr>
          <p:cNvPr id="25" name="sketchy box">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ketchy line">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alpha val="75000"/>
            </a:srgbClr>
          </a:solidFill>
          <a:ln w="41275" cap="rnd">
            <a:solidFill>
              <a:schemeClr val="bg1">
                <a:alpha val="75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8C7DA05-DB72-BA7B-CA58-AE31CBDBD4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8082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0" name="Rectangle 2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77DD8D-28F8-E11A-AB08-FB7E87DF2C53}"/>
              </a:ext>
            </a:extLst>
          </p:cNvPr>
          <p:cNvSpPr>
            <a:spLocks noGrp="1"/>
          </p:cNvSpPr>
          <p:nvPr>
            <p:ph type="title"/>
          </p:nvPr>
        </p:nvSpPr>
        <p:spPr>
          <a:xfrm>
            <a:off x="761803" y="350196"/>
            <a:ext cx="4646904" cy="1624520"/>
          </a:xfrm>
        </p:spPr>
        <p:txBody>
          <a:bodyPr anchor="ctr">
            <a:normAutofit fontScale="90000"/>
          </a:bodyPr>
          <a:lstStyle/>
          <a:p>
            <a:r>
              <a:rPr lang="en-US" sz="4000" dirty="0" err="1"/>
              <a:t>VERBETER</a:t>
            </a:r>
            <a:r>
              <a:rPr lang="en-US" sz="4000" dirty="0"/>
              <a:t> </a:t>
            </a:r>
            <a:r>
              <a:rPr lang="en-US" sz="4000" dirty="0" err="1"/>
              <a:t>SKRYFVAARDIGHEDE</a:t>
            </a:r>
            <a:endParaRPr lang="en-US" sz="4000" dirty="0"/>
          </a:p>
        </p:txBody>
      </p:sp>
      <p:pic>
        <p:nvPicPr>
          <p:cNvPr id="6" name="Picture 5" descr="A hand writing on a piece of paper&#10;&#10;AI-generated content may be incorrect.">
            <a:extLst>
              <a:ext uri="{FF2B5EF4-FFF2-40B4-BE49-F238E27FC236}">
                <a16:creationId xmlns:a16="http://schemas.microsoft.com/office/drawing/2014/main" id="{F6EDD4C7-EFF3-EFCA-74CF-2DA0EF278F9C}"/>
              </a:ext>
            </a:extLst>
          </p:cNvPr>
          <p:cNvPicPr>
            <a:picLocks noChangeAspect="1"/>
          </p:cNvPicPr>
          <p:nvPr/>
        </p:nvPicPr>
        <p:blipFill>
          <a:blip r:embed="rId3"/>
          <a:srcRect l="38109" r="2490" b="-2"/>
          <a:stretch>
            <a:fillRect/>
          </a:stretch>
        </p:blipFill>
        <p:spPr>
          <a:xfrm>
            <a:off x="6096000" y="1"/>
            <a:ext cx="6102825" cy="6858000"/>
          </a:xfrm>
          <a:prstGeom prst="rect">
            <a:avLst/>
          </a:prstGeom>
        </p:spPr>
      </p:pic>
      <p:graphicFrame>
        <p:nvGraphicFramePr>
          <p:cNvPr id="23" name="Rectangle 1">
            <a:extLst>
              <a:ext uri="{FF2B5EF4-FFF2-40B4-BE49-F238E27FC236}">
                <a16:creationId xmlns:a16="http://schemas.microsoft.com/office/drawing/2014/main" id="{7D1405C0-18DD-E282-6C30-BF24211A1DC8}"/>
              </a:ext>
            </a:extLst>
          </p:cNvPr>
          <p:cNvGraphicFramePr>
            <a:graphicFrameLocks noGrp="1"/>
          </p:cNvGraphicFramePr>
          <p:nvPr>
            <p:ph idx="1"/>
            <p:extLst>
              <p:ext uri="{D42A27DB-BD31-4B8C-83A1-F6EECF244321}">
                <p14:modId xmlns:p14="http://schemas.microsoft.com/office/powerpoint/2010/main" val="987430243"/>
              </p:ext>
            </p:extLst>
          </p:nvPr>
        </p:nvGraphicFramePr>
        <p:xfrm>
          <a:off x="532015" y="1889731"/>
          <a:ext cx="5120640" cy="47419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3169397A-8120-7BF2-8E92-50471DE95A6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35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8" name="Picture 17">
            <a:extLst>
              <a:ext uri="{FF2B5EF4-FFF2-40B4-BE49-F238E27FC236}">
                <a16:creationId xmlns:a16="http://schemas.microsoft.com/office/drawing/2014/main" id="{D92FA64F-5436-0974-9A84-3A622DE0F79F}"/>
              </a:ext>
            </a:extLst>
          </p:cNvPr>
          <p:cNvPicPr>
            <a:picLocks noChangeAspect="1"/>
          </p:cNvPicPr>
          <p:nvPr/>
        </p:nvPicPr>
        <p:blipFill>
          <a:blip r:embed="rId3">
            <a:alphaModFix amt="35000"/>
          </a:blip>
          <a:srcRect t="15730"/>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AB05E74F-89E4-1A14-1010-F5280C8DA6E7}"/>
              </a:ext>
            </a:extLst>
          </p:cNvPr>
          <p:cNvSpPr>
            <a:spLocks noGrp="1"/>
          </p:cNvSpPr>
          <p:nvPr>
            <p:ph type="title"/>
          </p:nvPr>
        </p:nvSpPr>
        <p:spPr>
          <a:xfrm>
            <a:off x="838200" y="365125"/>
            <a:ext cx="10515600" cy="1325563"/>
          </a:xfrm>
        </p:spPr>
        <p:txBody>
          <a:bodyPr>
            <a:normAutofit/>
          </a:bodyPr>
          <a:lstStyle/>
          <a:p>
            <a:r>
              <a:rPr lang="en-US" dirty="0" err="1">
                <a:solidFill>
                  <a:srgbClr val="FFFFFF"/>
                </a:solidFill>
              </a:rPr>
              <a:t>JOERNAALHOUDING</a:t>
            </a:r>
            <a:endParaRPr lang="en-US" dirty="0">
              <a:solidFill>
                <a:srgbClr val="FFFFFF"/>
              </a:solidFill>
            </a:endParaRPr>
          </a:p>
        </p:txBody>
      </p:sp>
      <p:graphicFrame>
        <p:nvGraphicFramePr>
          <p:cNvPr id="6" name="Rectangle 1">
            <a:extLst>
              <a:ext uri="{FF2B5EF4-FFF2-40B4-BE49-F238E27FC236}">
                <a16:creationId xmlns:a16="http://schemas.microsoft.com/office/drawing/2014/main" id="{F046700B-9681-3B07-1F23-0B70E48A9D7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F37B4718-5179-1CFF-67B3-3FE629679B7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615228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286F59-0BDC-EC06-CDA7-9BD99F61C77D}"/>
              </a:ext>
            </a:extLst>
          </p:cNvPr>
          <p:cNvSpPr>
            <a:spLocks noGrp="1"/>
          </p:cNvSpPr>
          <p:nvPr>
            <p:ph type="title"/>
          </p:nvPr>
        </p:nvSpPr>
        <p:spPr>
          <a:xfrm>
            <a:off x="761800" y="762001"/>
            <a:ext cx="5334197" cy="1708242"/>
          </a:xfrm>
        </p:spPr>
        <p:txBody>
          <a:bodyPr anchor="ctr">
            <a:normAutofit/>
          </a:bodyPr>
          <a:lstStyle/>
          <a:p>
            <a:r>
              <a:rPr lang="en-US" sz="4000" dirty="0" err="1"/>
              <a:t>Joernaalhouding</a:t>
            </a:r>
            <a:endParaRPr lang="en-US" sz="4000" dirty="0"/>
          </a:p>
        </p:txBody>
      </p:sp>
      <p:sp>
        <p:nvSpPr>
          <p:cNvPr id="4" name="Rectangle 1">
            <a:extLst>
              <a:ext uri="{FF2B5EF4-FFF2-40B4-BE49-F238E27FC236}">
                <a16:creationId xmlns:a16="http://schemas.microsoft.com/office/drawing/2014/main" id="{B0884FC8-A3C7-C330-1900-9DBEF87C4AA3}"/>
              </a:ext>
            </a:extLst>
          </p:cNvPr>
          <p:cNvSpPr>
            <a:spLocks noGrp="1" noChangeArrowheads="1"/>
          </p:cNvSpPr>
          <p:nvPr>
            <p:ph idx="1"/>
          </p:nvPr>
        </p:nvSpPr>
        <p:spPr bwMode="auto">
          <a:xfrm>
            <a:off x="761800" y="2028305"/>
            <a:ext cx="5334197" cy="43891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None/>
              <a:tabLst/>
            </a:pPr>
            <a:r>
              <a:rPr lang="nl-NL" altLang="en-US" sz="2400" dirty="0"/>
              <a:t>Daar is geen regte of verkeerde manier nie – vind wat vir jou werk. </a:t>
            </a:r>
          </a:p>
          <a:p>
            <a:pPr marL="0" marR="0" lvl="0" indent="0" defTabSz="914400" rtl="0" eaLnBrk="0" fontAlgn="base" latinLnBrk="0" hangingPunct="0">
              <a:spcBef>
                <a:spcPct val="0"/>
              </a:spcBef>
              <a:spcAft>
                <a:spcPts val="600"/>
              </a:spcAft>
              <a:buClrTx/>
              <a:buSzTx/>
              <a:buNone/>
              <a:tabLst/>
            </a:pPr>
            <a:r>
              <a:rPr lang="nl-NL" altLang="en-US" sz="2400" dirty="0"/>
              <a:t>Het nie perfekte grammatika of volledige bladsye nodig nie.</a:t>
            </a:r>
          </a:p>
          <a:p>
            <a:pPr marL="0" marR="0" lvl="0" indent="0" defTabSz="914400" rtl="0" eaLnBrk="0" fontAlgn="base" latinLnBrk="0" hangingPunct="0">
              <a:spcBef>
                <a:spcPct val="0"/>
              </a:spcBef>
              <a:spcAft>
                <a:spcPts val="600"/>
              </a:spcAft>
              <a:buClrTx/>
              <a:buSzTx/>
              <a:buNone/>
              <a:tabLst/>
            </a:pPr>
            <a:r>
              <a:rPr lang="nl-NL" altLang="en-US" sz="2400" dirty="0"/>
              <a:t>Fokus op wat reg voel, nie op reëls nie.</a:t>
            </a:r>
          </a:p>
          <a:p>
            <a:pPr marL="0" marR="0" lvl="0" indent="0" defTabSz="914400" rtl="0" eaLnBrk="0" fontAlgn="base" latinLnBrk="0" hangingPunct="0">
              <a:spcBef>
                <a:spcPct val="0"/>
              </a:spcBef>
              <a:spcAft>
                <a:spcPts val="600"/>
              </a:spcAft>
              <a:buClrTx/>
              <a:buSzTx/>
              <a:buNone/>
              <a:tabLst/>
            </a:pPr>
            <a:endParaRPr kumimoji="0" lang="en-US" altLang="en-US" sz="2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None/>
              <a:tabLst/>
            </a:pPr>
            <a:r>
              <a:rPr kumimoji="0" lang="nl-NL" altLang="en-US" sz="2400" b="0" i="0" u="none" strike="noStrike" cap="none" normalizeH="0" baseline="0" dirty="0">
                <a:ln>
                  <a:noFill/>
                </a:ln>
                <a:effectLst/>
              </a:rPr>
              <a:t>Om dit 'n gewoonte te maak:</a:t>
            </a:r>
          </a:p>
          <a:p>
            <a:pPr eaLnBrk="0" fontAlgn="base" hangingPunct="0">
              <a:spcBef>
                <a:spcPct val="0"/>
              </a:spcBef>
              <a:spcAft>
                <a:spcPts val="600"/>
              </a:spcAft>
            </a:pPr>
            <a:r>
              <a:rPr kumimoji="0" lang="nl-NL" altLang="en-US" sz="2400" b="0" i="0" u="none" strike="noStrike" cap="none" normalizeH="0" baseline="0" dirty="0">
                <a:ln>
                  <a:noFill/>
                </a:ln>
                <a:effectLst/>
              </a:rPr>
              <a:t>Skryf daagliks 'n paar minute</a:t>
            </a:r>
          </a:p>
          <a:p>
            <a:pPr eaLnBrk="0" fontAlgn="base" hangingPunct="0">
              <a:spcBef>
                <a:spcPct val="0"/>
              </a:spcBef>
              <a:spcAft>
                <a:spcPts val="600"/>
              </a:spcAft>
            </a:pPr>
            <a:r>
              <a:rPr kumimoji="0" lang="nl-NL" altLang="en-US" sz="2400" b="0" i="0" u="none" strike="noStrike" cap="none" normalizeH="0" baseline="0" dirty="0">
                <a:ln>
                  <a:noFill/>
                </a:ln>
                <a:effectLst/>
              </a:rPr>
              <a:t>Koppel joernaalhouding met 'n ander roetines (bv. voor jou gunstelingprogram).</a:t>
            </a:r>
          </a:p>
        </p:txBody>
      </p:sp>
      <p:pic>
        <p:nvPicPr>
          <p:cNvPr id="5" name="Picture 4">
            <a:extLst>
              <a:ext uri="{FF2B5EF4-FFF2-40B4-BE49-F238E27FC236}">
                <a16:creationId xmlns:a16="http://schemas.microsoft.com/office/drawing/2014/main" id="{C12492F9-DD6E-6814-78CB-368312D7B7E4}"/>
              </a:ext>
            </a:extLst>
          </p:cNvPr>
          <p:cNvPicPr>
            <a:picLocks noChangeAspect="1"/>
          </p:cNvPicPr>
          <p:nvPr/>
        </p:nvPicPr>
        <p:blipFill>
          <a:blip r:embed="rId3"/>
          <a:srcRect l="30395" r="17769"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pic>
        <p:nvPicPr>
          <p:cNvPr id="6" name="Picture 5">
            <a:extLst>
              <a:ext uri="{FF2B5EF4-FFF2-40B4-BE49-F238E27FC236}">
                <a16:creationId xmlns:a16="http://schemas.microsoft.com/office/drawing/2014/main" id="{EFA3356E-8ADB-ADE5-1034-442A48FE86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0174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177E8B04-8396-D0A1-CBB5-A77FC4E51B2A}"/>
              </a:ext>
            </a:extLst>
          </p:cNvPr>
          <p:cNvSpPr>
            <a:spLocks noGrp="1"/>
          </p:cNvSpPr>
          <p:nvPr>
            <p:ph type="title"/>
          </p:nvPr>
        </p:nvSpPr>
        <p:spPr>
          <a:xfrm>
            <a:off x="479394" y="1070800"/>
            <a:ext cx="3939688" cy="5583126"/>
          </a:xfrm>
        </p:spPr>
        <p:txBody>
          <a:bodyPr>
            <a:normAutofit/>
          </a:bodyPr>
          <a:lstStyle/>
          <a:p>
            <a:pPr algn="r"/>
            <a:r>
              <a:rPr lang="en-US" sz="5400" dirty="0"/>
              <a:t>REDES VIR </a:t>
            </a:r>
            <a:r>
              <a:rPr lang="en-US" sz="5400" dirty="0" err="1"/>
              <a:t>JOERNAAL-HOUDING</a:t>
            </a:r>
            <a:endParaRPr lang="en-US" sz="5000" dirty="0"/>
          </a:p>
        </p:txBody>
      </p:sp>
      <p:cxnSp>
        <p:nvCxnSpPr>
          <p:cNvPr id="47" name="Straight Connector 46">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A654D53-C3DF-529C-5636-1BBAE2229C64}"/>
              </a:ext>
            </a:extLst>
          </p:cNvPr>
          <p:cNvGraphicFramePr>
            <a:graphicFrameLocks noGrp="1"/>
          </p:cNvGraphicFramePr>
          <p:nvPr>
            <p:ph idx="1"/>
            <p:extLst>
              <p:ext uri="{D42A27DB-BD31-4B8C-83A1-F6EECF244321}">
                <p14:modId xmlns:p14="http://schemas.microsoft.com/office/powerpoint/2010/main" val="2766461661"/>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D502E6A-3497-166C-F606-679E15CDE6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973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C15257-DE02-CA34-F699-EC516097D422}"/>
              </a:ext>
            </a:extLst>
          </p:cNvPr>
          <p:cNvSpPr>
            <a:spLocks noGrp="1"/>
          </p:cNvSpPr>
          <p:nvPr>
            <p:ph type="title"/>
          </p:nvPr>
        </p:nvSpPr>
        <p:spPr>
          <a:xfrm>
            <a:off x="1188069" y="381935"/>
            <a:ext cx="9356106" cy="1200329"/>
          </a:xfrm>
        </p:spPr>
        <p:txBody>
          <a:bodyPr anchor="t">
            <a:normAutofit fontScale="90000"/>
          </a:bodyPr>
          <a:lstStyle/>
          <a:p>
            <a:r>
              <a:rPr lang="en-US" sz="6800" dirty="0" err="1"/>
              <a:t>TIPES</a:t>
            </a:r>
            <a:r>
              <a:rPr lang="en-US" sz="6800" dirty="0"/>
              <a:t> </a:t>
            </a:r>
            <a:r>
              <a:rPr lang="en-US" sz="6800" dirty="0" err="1"/>
              <a:t>JOERNAALHOUDING</a:t>
            </a:r>
            <a:endParaRPr lang="en-US" sz="6800" dirty="0"/>
          </a:p>
        </p:txBody>
      </p:sp>
      <p:grpSp>
        <p:nvGrpSpPr>
          <p:cNvPr id="30" name="Group 29">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3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32"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33"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35" name="Straight Connector 3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6" name="Rectangle 1">
            <a:extLst>
              <a:ext uri="{FF2B5EF4-FFF2-40B4-BE49-F238E27FC236}">
                <a16:creationId xmlns:a16="http://schemas.microsoft.com/office/drawing/2014/main" id="{F2EFECEE-4FE2-CCB6-F0C6-75361F1BBC42}"/>
              </a:ext>
            </a:extLst>
          </p:cNvPr>
          <p:cNvGraphicFramePr>
            <a:graphicFrameLocks noGrp="1"/>
          </p:cNvGraphicFramePr>
          <p:nvPr>
            <p:ph idx="1"/>
            <p:extLst>
              <p:ext uri="{D42A27DB-BD31-4B8C-83A1-F6EECF244321}">
                <p14:modId xmlns:p14="http://schemas.microsoft.com/office/powerpoint/2010/main" val="2918536979"/>
              </p:ext>
            </p:extLst>
          </p:nvPr>
        </p:nvGraphicFramePr>
        <p:xfrm>
          <a:off x="1188062" y="1472473"/>
          <a:ext cx="9996819" cy="5003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2375AA09-641A-1155-9C65-0219480D75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360" y="-21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7194596"/>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95360F-62F3-4192-B5B2-37B4456A9A2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3B908CBB-0506-42BC-96F1-10C6F71EDE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984456-5ADA-4FA9-9C4A-B602E00E20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TotalTime>
  <Words>2711</Words>
  <Application>Microsoft Office PowerPoint</Application>
  <PresentationFormat>Widescreen</PresentationFormat>
  <Paragraphs>160</Paragraphs>
  <Slides>10</Slides>
  <Notes>10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Aptos</vt:lpstr>
      <vt:lpstr>Aptos Display</vt:lpstr>
      <vt:lpstr>Arial</vt:lpstr>
      <vt:lpstr>Office Theme</vt:lpstr>
      <vt:lpstr>1_Office Theme</vt:lpstr>
      <vt:lpstr>2_Office Theme</vt:lpstr>
      <vt:lpstr>LES 4: VERBETERING VAN LEES- EN SKRYFVAARDIG-HEDE</vt:lpstr>
      <vt:lpstr>EFFEKTIEWE LEES EN SKRYF</vt:lpstr>
      <vt:lpstr>VERBETER LEESVAARDIGHEDE</vt:lpstr>
      <vt:lpstr>Kyk: Improve Comprehension &amp; Reading ► Top Tips | Learn English  https://www.youtube.com/watch?v=pro0TJL2TM8 (1 min 58 sek.)</vt:lpstr>
      <vt:lpstr>VERBETER SKRYFVAARDIGHEDE</vt:lpstr>
      <vt:lpstr>JOERNAALHOUDING</vt:lpstr>
      <vt:lpstr>Joernaalhouding</vt:lpstr>
      <vt:lpstr>REDES VIR JOERNAAL-HOUDING</vt:lpstr>
      <vt:lpstr>TIPES JOERNAALHOUDING</vt:lpstr>
      <vt:lpstr>Aktiwiteit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3</cp:revision>
  <dcterms:created xsi:type="dcterms:W3CDTF">2025-08-22T10:14:22Z</dcterms:created>
  <dcterms:modified xsi:type="dcterms:W3CDTF">2025-10-28T15:00:08Z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