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9"/>
  </p:notesMasterIdLst>
  <p:sldIdLst>
    <p:sldId id="269"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381EE0-4D33-4A7A-AB8C-67C5A0036F4E}" v="303" dt="2025-07-20T12:00:05.9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6405" autoAdjust="0"/>
  </p:normalViewPr>
  <p:slideViewPr>
    <p:cSldViewPr snapToGrid="0">
      <p:cViewPr varScale="1">
        <p:scale>
          <a:sx n="43" d="100"/>
          <a:sy n="43" d="100"/>
        </p:scale>
        <p:origin x="2150"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AD381EE0-4D33-4A7A-AB8C-67C5A0036F4E}"/>
    <pc:docChg chg="undo custSel modSld">
      <pc:chgData name="Megan Botes" userId="70568131-745a-489b-b4fe-9e78c579dd6d" providerId="ADAL" clId="{AD381EE0-4D33-4A7A-AB8C-67C5A0036F4E}" dt="2025-07-20T12:00:05.974" v="598" actId="20577"/>
      <pc:docMkLst>
        <pc:docMk/>
      </pc:docMkLst>
      <pc:sldChg chg="modSp mod modNotesTx">
        <pc:chgData name="Megan Botes" userId="70568131-745a-489b-b4fe-9e78c579dd6d" providerId="ADAL" clId="{AD381EE0-4D33-4A7A-AB8C-67C5A0036F4E}" dt="2025-07-20T11:38:18.433" v="160"/>
        <pc:sldMkLst>
          <pc:docMk/>
          <pc:sldMk cId="2180919327" sldId="257"/>
        </pc:sldMkLst>
        <pc:spChg chg="mod">
          <ac:chgData name="Megan Botes" userId="70568131-745a-489b-b4fe-9e78c579dd6d" providerId="ADAL" clId="{AD381EE0-4D33-4A7A-AB8C-67C5A0036F4E}" dt="2025-07-20T11:35:37.716" v="59"/>
          <ac:spMkLst>
            <pc:docMk/>
            <pc:sldMk cId="2180919327" sldId="257"/>
            <ac:spMk id="2" creationId="{E0204490-BF81-7CDE-E413-4EAA2363A953}"/>
          </ac:spMkLst>
        </pc:spChg>
        <pc:graphicFrameChg chg="mod">
          <ac:chgData name="Megan Botes" userId="70568131-745a-489b-b4fe-9e78c579dd6d" providerId="ADAL" clId="{AD381EE0-4D33-4A7A-AB8C-67C5A0036F4E}" dt="2025-07-20T11:38:18.433" v="160"/>
          <ac:graphicFrameMkLst>
            <pc:docMk/>
            <pc:sldMk cId="2180919327" sldId="257"/>
            <ac:graphicFrameMk id="5" creationId="{47C3967D-249F-4CE3-41FD-7EBFA729A061}"/>
          </ac:graphicFrameMkLst>
        </pc:graphicFrameChg>
      </pc:sldChg>
      <pc:sldChg chg="modSp mod modNotesTx">
        <pc:chgData name="Megan Botes" userId="70568131-745a-489b-b4fe-9e78c579dd6d" providerId="ADAL" clId="{AD381EE0-4D33-4A7A-AB8C-67C5A0036F4E}" dt="2025-07-20T11:39:57.123" v="193" actId="6549"/>
        <pc:sldMkLst>
          <pc:docMk/>
          <pc:sldMk cId="2735206968" sldId="258"/>
        </pc:sldMkLst>
        <pc:spChg chg="mod">
          <ac:chgData name="Megan Botes" userId="70568131-745a-489b-b4fe-9e78c579dd6d" providerId="ADAL" clId="{AD381EE0-4D33-4A7A-AB8C-67C5A0036F4E}" dt="2025-07-20T11:39:09.199" v="176"/>
          <ac:spMkLst>
            <pc:docMk/>
            <pc:sldMk cId="2735206968" sldId="258"/>
            <ac:spMk id="2" creationId="{2174BC49-2506-8515-8E67-E0F307C43853}"/>
          </ac:spMkLst>
        </pc:spChg>
        <pc:spChg chg="mod">
          <ac:chgData name="Megan Botes" userId="70568131-745a-489b-b4fe-9e78c579dd6d" providerId="ADAL" clId="{AD381EE0-4D33-4A7A-AB8C-67C5A0036F4E}" dt="2025-07-20T11:38:50.301" v="171" actId="20577"/>
          <ac:spMkLst>
            <pc:docMk/>
            <pc:sldMk cId="2735206968" sldId="258"/>
            <ac:spMk id="13" creationId="{C8F6578C-B1DA-1110-AC3F-240001FAE13B}"/>
          </ac:spMkLst>
        </pc:spChg>
        <pc:graphicFrameChg chg="mod">
          <ac:chgData name="Megan Botes" userId="70568131-745a-489b-b4fe-9e78c579dd6d" providerId="ADAL" clId="{AD381EE0-4D33-4A7A-AB8C-67C5A0036F4E}" dt="2025-07-20T11:39:54.392" v="191" actId="113"/>
          <ac:graphicFrameMkLst>
            <pc:docMk/>
            <pc:sldMk cId="2735206968" sldId="258"/>
            <ac:graphicFrameMk id="5" creationId="{960F9CD9-BE10-3896-E77D-537EFEF326A7}"/>
          </ac:graphicFrameMkLst>
        </pc:graphicFrameChg>
      </pc:sldChg>
      <pc:sldChg chg="addSp modSp mod">
        <pc:chgData name="Megan Botes" userId="70568131-745a-489b-b4fe-9e78c579dd6d" providerId="ADAL" clId="{AD381EE0-4D33-4A7A-AB8C-67C5A0036F4E}" dt="2025-07-20T11:43:41.256" v="278" actId="20577"/>
        <pc:sldMkLst>
          <pc:docMk/>
          <pc:sldMk cId="787708299" sldId="259"/>
        </pc:sldMkLst>
        <pc:spChg chg="mod">
          <ac:chgData name="Megan Botes" userId="70568131-745a-489b-b4fe-9e78c579dd6d" providerId="ADAL" clId="{AD381EE0-4D33-4A7A-AB8C-67C5A0036F4E}" dt="2025-07-20T11:40:40.243" v="194"/>
          <ac:spMkLst>
            <pc:docMk/>
            <pc:sldMk cId="787708299" sldId="259"/>
            <ac:spMk id="2" creationId="{1182E175-2F43-0135-E913-18409A7CF061}"/>
          </ac:spMkLst>
        </pc:spChg>
        <pc:spChg chg="mod">
          <ac:chgData name="Megan Botes" userId="70568131-745a-489b-b4fe-9e78c579dd6d" providerId="ADAL" clId="{AD381EE0-4D33-4A7A-AB8C-67C5A0036F4E}" dt="2025-07-20T11:43:41.256" v="278" actId="20577"/>
          <ac:spMkLst>
            <pc:docMk/>
            <pc:sldMk cId="787708299" sldId="259"/>
            <ac:spMk id="3" creationId="{FE6D1A12-E56F-A5EA-4468-6E1B596C9387}"/>
          </ac:spMkLst>
        </pc:spChg>
        <pc:spChg chg="add">
          <ac:chgData name="Megan Botes" userId="70568131-745a-489b-b4fe-9e78c579dd6d" providerId="ADAL" clId="{AD381EE0-4D33-4A7A-AB8C-67C5A0036F4E}" dt="2025-07-20T11:42:50.390" v="261"/>
          <ac:spMkLst>
            <pc:docMk/>
            <pc:sldMk cId="787708299" sldId="259"/>
            <ac:spMk id="5" creationId="{8E9208C4-2500-3D81-C780-C81CFFFE45F0}"/>
          </ac:spMkLst>
        </pc:spChg>
        <pc:spChg chg="add">
          <ac:chgData name="Megan Botes" userId="70568131-745a-489b-b4fe-9e78c579dd6d" providerId="ADAL" clId="{AD381EE0-4D33-4A7A-AB8C-67C5A0036F4E}" dt="2025-07-20T11:42:53.065" v="263"/>
          <ac:spMkLst>
            <pc:docMk/>
            <pc:sldMk cId="787708299" sldId="259"/>
            <ac:spMk id="6" creationId="{961CD296-56C6-79BF-2BE7-378CA8B5C4AF}"/>
          </ac:spMkLst>
        </pc:spChg>
      </pc:sldChg>
      <pc:sldChg chg="modSp mod">
        <pc:chgData name="Megan Botes" userId="70568131-745a-489b-b4fe-9e78c579dd6d" providerId="ADAL" clId="{AD381EE0-4D33-4A7A-AB8C-67C5A0036F4E}" dt="2025-07-20T11:46:04.318" v="328" actId="20577"/>
        <pc:sldMkLst>
          <pc:docMk/>
          <pc:sldMk cId="2736000358" sldId="260"/>
        </pc:sldMkLst>
        <pc:spChg chg="mod">
          <ac:chgData name="Megan Botes" userId="70568131-745a-489b-b4fe-9e78c579dd6d" providerId="ADAL" clId="{AD381EE0-4D33-4A7A-AB8C-67C5A0036F4E}" dt="2025-07-20T11:44:34.324" v="293" actId="207"/>
          <ac:spMkLst>
            <pc:docMk/>
            <pc:sldMk cId="2736000358" sldId="260"/>
            <ac:spMk id="2" creationId="{78324571-0FB5-20E6-A79B-3FCF9FCDC7F2}"/>
          </ac:spMkLst>
        </pc:spChg>
        <pc:spChg chg="mod">
          <ac:chgData name="Megan Botes" userId="70568131-745a-489b-b4fe-9e78c579dd6d" providerId="ADAL" clId="{AD381EE0-4D33-4A7A-AB8C-67C5A0036F4E}" dt="2025-07-20T11:46:04.318" v="328" actId="20577"/>
          <ac:spMkLst>
            <pc:docMk/>
            <pc:sldMk cId="2736000358" sldId="260"/>
            <ac:spMk id="3" creationId="{4CAC8602-8724-52A3-B4B9-55F0984C581F}"/>
          </ac:spMkLst>
        </pc:spChg>
      </pc:sldChg>
      <pc:sldChg chg="modSp mod">
        <pc:chgData name="Megan Botes" userId="70568131-745a-489b-b4fe-9e78c579dd6d" providerId="ADAL" clId="{AD381EE0-4D33-4A7A-AB8C-67C5A0036F4E}" dt="2025-07-20T11:48:54.875" v="404" actId="20577"/>
        <pc:sldMkLst>
          <pc:docMk/>
          <pc:sldMk cId="2829323915" sldId="261"/>
        </pc:sldMkLst>
        <pc:spChg chg="mod">
          <ac:chgData name="Megan Botes" userId="70568131-745a-489b-b4fe-9e78c579dd6d" providerId="ADAL" clId="{AD381EE0-4D33-4A7A-AB8C-67C5A0036F4E}" dt="2025-07-20T11:46:36.870" v="329"/>
          <ac:spMkLst>
            <pc:docMk/>
            <pc:sldMk cId="2829323915" sldId="261"/>
            <ac:spMk id="2" creationId="{36E9FABD-F9E8-DB32-3AEC-5153F4BF581B}"/>
          </ac:spMkLst>
        </pc:spChg>
        <pc:spChg chg="mod">
          <ac:chgData name="Megan Botes" userId="70568131-745a-489b-b4fe-9e78c579dd6d" providerId="ADAL" clId="{AD381EE0-4D33-4A7A-AB8C-67C5A0036F4E}" dt="2025-07-20T11:48:54.875" v="404" actId="20577"/>
          <ac:spMkLst>
            <pc:docMk/>
            <pc:sldMk cId="2829323915" sldId="261"/>
            <ac:spMk id="3" creationId="{2C471AFF-B94B-F308-04F2-0D416D8767E1}"/>
          </ac:spMkLst>
        </pc:spChg>
      </pc:sldChg>
      <pc:sldChg chg="addSp modSp mod">
        <pc:chgData name="Megan Botes" userId="70568131-745a-489b-b4fe-9e78c579dd6d" providerId="ADAL" clId="{AD381EE0-4D33-4A7A-AB8C-67C5A0036F4E}" dt="2025-07-20T11:51:26.647" v="452" actId="113"/>
        <pc:sldMkLst>
          <pc:docMk/>
          <pc:sldMk cId="3103607482" sldId="262"/>
        </pc:sldMkLst>
        <pc:spChg chg="mod">
          <ac:chgData name="Megan Botes" userId="70568131-745a-489b-b4fe-9e78c579dd6d" providerId="ADAL" clId="{AD381EE0-4D33-4A7A-AB8C-67C5A0036F4E}" dt="2025-07-20T11:49:45.480" v="406"/>
          <ac:spMkLst>
            <pc:docMk/>
            <pc:sldMk cId="3103607482" sldId="262"/>
            <ac:spMk id="2" creationId="{61126ABD-F5DF-9720-C9A9-62DAB5A773CA}"/>
          </ac:spMkLst>
        </pc:spChg>
        <pc:spChg chg="mod">
          <ac:chgData name="Megan Botes" userId="70568131-745a-489b-b4fe-9e78c579dd6d" providerId="ADAL" clId="{AD381EE0-4D33-4A7A-AB8C-67C5A0036F4E}" dt="2025-07-20T11:51:26.647" v="452" actId="113"/>
          <ac:spMkLst>
            <pc:docMk/>
            <pc:sldMk cId="3103607482" sldId="262"/>
            <ac:spMk id="3" creationId="{0629B30A-677E-AF18-5D18-3A6909548946}"/>
          </ac:spMkLst>
        </pc:spChg>
        <pc:spChg chg="add">
          <ac:chgData name="Megan Botes" userId="70568131-745a-489b-b4fe-9e78c579dd6d" providerId="ADAL" clId="{AD381EE0-4D33-4A7A-AB8C-67C5A0036F4E}" dt="2025-07-20T11:50:03.995" v="411"/>
          <ac:spMkLst>
            <pc:docMk/>
            <pc:sldMk cId="3103607482" sldId="262"/>
            <ac:spMk id="4" creationId="{D0C02D62-B11D-CA3E-4BDD-FD59CCC4D550}"/>
          </ac:spMkLst>
        </pc:spChg>
      </pc:sldChg>
      <pc:sldChg chg="modSp mod modNotesTx">
        <pc:chgData name="Megan Botes" userId="70568131-745a-489b-b4fe-9e78c579dd6d" providerId="ADAL" clId="{AD381EE0-4D33-4A7A-AB8C-67C5A0036F4E}" dt="2025-07-20T11:53:26.842" v="507" actId="6549"/>
        <pc:sldMkLst>
          <pc:docMk/>
          <pc:sldMk cId="2592719403" sldId="263"/>
        </pc:sldMkLst>
        <pc:spChg chg="mod">
          <ac:chgData name="Megan Botes" userId="70568131-745a-489b-b4fe-9e78c579dd6d" providerId="ADAL" clId="{AD381EE0-4D33-4A7A-AB8C-67C5A0036F4E}" dt="2025-07-20T11:51:39.352" v="458" actId="20577"/>
          <ac:spMkLst>
            <pc:docMk/>
            <pc:sldMk cId="2592719403" sldId="263"/>
            <ac:spMk id="2" creationId="{8BCE4E1C-A09C-E2EE-311F-2A31A667683F}"/>
          </ac:spMkLst>
        </pc:spChg>
        <pc:graphicFrameChg chg="mod">
          <ac:chgData name="Megan Botes" userId="70568131-745a-489b-b4fe-9e78c579dd6d" providerId="ADAL" clId="{AD381EE0-4D33-4A7A-AB8C-67C5A0036F4E}" dt="2025-07-20T11:53:21.394" v="504" actId="113"/>
          <ac:graphicFrameMkLst>
            <pc:docMk/>
            <pc:sldMk cId="2592719403" sldId="263"/>
            <ac:graphicFrameMk id="5" creationId="{32845BA5-D766-EAD8-0216-C876ECB0A38E}"/>
          </ac:graphicFrameMkLst>
        </pc:graphicFrameChg>
      </pc:sldChg>
      <pc:sldChg chg="modSp mod modNotesTx">
        <pc:chgData name="Megan Botes" userId="70568131-745a-489b-b4fe-9e78c579dd6d" providerId="ADAL" clId="{AD381EE0-4D33-4A7A-AB8C-67C5A0036F4E}" dt="2025-07-20T11:54:58.783" v="534"/>
        <pc:sldMkLst>
          <pc:docMk/>
          <pc:sldMk cId="2903297193" sldId="264"/>
        </pc:sldMkLst>
        <pc:spChg chg="mod">
          <ac:chgData name="Megan Botes" userId="70568131-745a-489b-b4fe-9e78c579dd6d" providerId="ADAL" clId="{AD381EE0-4D33-4A7A-AB8C-67C5A0036F4E}" dt="2025-07-20T11:54:01.210" v="511" actId="113"/>
          <ac:spMkLst>
            <pc:docMk/>
            <pc:sldMk cId="2903297193" sldId="264"/>
            <ac:spMk id="2" creationId="{1888D382-05A5-224F-38F5-957D50DFEDD9}"/>
          </ac:spMkLst>
        </pc:spChg>
        <pc:graphicFrameChg chg="mod">
          <ac:chgData name="Megan Botes" userId="70568131-745a-489b-b4fe-9e78c579dd6d" providerId="ADAL" clId="{AD381EE0-4D33-4A7A-AB8C-67C5A0036F4E}" dt="2025-07-20T11:54:58.783" v="534"/>
          <ac:graphicFrameMkLst>
            <pc:docMk/>
            <pc:sldMk cId="2903297193" sldId="264"/>
            <ac:graphicFrameMk id="17" creationId="{BD7D9C4A-309C-2D91-AE2B-154F5EB68734}"/>
          </ac:graphicFrameMkLst>
        </pc:graphicFrameChg>
      </pc:sldChg>
      <pc:sldChg chg="modSp modNotesTx">
        <pc:chgData name="Megan Botes" userId="70568131-745a-489b-b4fe-9e78c579dd6d" providerId="ADAL" clId="{AD381EE0-4D33-4A7A-AB8C-67C5A0036F4E}" dt="2025-07-20T11:57:19.260" v="553" actId="6549"/>
        <pc:sldMkLst>
          <pc:docMk/>
          <pc:sldMk cId="1745331588" sldId="265"/>
        </pc:sldMkLst>
        <pc:spChg chg="mod">
          <ac:chgData name="Megan Botes" userId="70568131-745a-489b-b4fe-9e78c579dd6d" providerId="ADAL" clId="{AD381EE0-4D33-4A7A-AB8C-67C5A0036F4E}" dt="2025-07-20T11:55:32.667" v="535"/>
          <ac:spMkLst>
            <pc:docMk/>
            <pc:sldMk cId="1745331588" sldId="265"/>
            <ac:spMk id="2" creationId="{0229E121-66C0-4893-3BC1-998AED7FE84C}"/>
          </ac:spMkLst>
        </pc:spChg>
        <pc:graphicFrameChg chg="mod">
          <ac:chgData name="Megan Botes" userId="70568131-745a-489b-b4fe-9e78c579dd6d" providerId="ADAL" clId="{AD381EE0-4D33-4A7A-AB8C-67C5A0036F4E}" dt="2025-07-20T11:57:15.510" v="551" actId="20577"/>
          <ac:graphicFrameMkLst>
            <pc:docMk/>
            <pc:sldMk cId="1745331588" sldId="265"/>
            <ac:graphicFrameMk id="5" creationId="{B5B4E148-E672-FE1D-C82F-393834AF60D1}"/>
          </ac:graphicFrameMkLst>
        </pc:graphicFrameChg>
      </pc:sldChg>
      <pc:sldChg chg="modSp mod modNotesTx">
        <pc:chgData name="Megan Botes" userId="70568131-745a-489b-b4fe-9e78c579dd6d" providerId="ADAL" clId="{AD381EE0-4D33-4A7A-AB8C-67C5A0036F4E}" dt="2025-07-20T11:59:06.960" v="577" actId="20577"/>
        <pc:sldMkLst>
          <pc:docMk/>
          <pc:sldMk cId="2185028473" sldId="266"/>
        </pc:sldMkLst>
        <pc:spChg chg="mod">
          <ac:chgData name="Megan Botes" userId="70568131-745a-489b-b4fe-9e78c579dd6d" providerId="ADAL" clId="{AD381EE0-4D33-4A7A-AB8C-67C5A0036F4E}" dt="2025-07-20T11:58:15.710" v="559" actId="113"/>
          <ac:spMkLst>
            <pc:docMk/>
            <pc:sldMk cId="2185028473" sldId="266"/>
            <ac:spMk id="2" creationId="{9EF00BDA-8E74-DABE-CBD7-1E368461D555}"/>
          </ac:spMkLst>
        </pc:spChg>
        <pc:graphicFrameChg chg="mod">
          <ac:chgData name="Megan Botes" userId="70568131-745a-489b-b4fe-9e78c579dd6d" providerId="ADAL" clId="{AD381EE0-4D33-4A7A-AB8C-67C5A0036F4E}" dt="2025-07-20T11:59:06.960" v="577" actId="20577"/>
          <ac:graphicFrameMkLst>
            <pc:docMk/>
            <pc:sldMk cId="2185028473" sldId="266"/>
            <ac:graphicFrameMk id="11" creationId="{D2DDE289-92A8-2D06-8247-6F58A1193D37}"/>
          </ac:graphicFrameMkLst>
        </pc:graphicFrameChg>
      </pc:sldChg>
      <pc:sldChg chg="addSp modSp mod">
        <pc:chgData name="Megan Botes" userId="70568131-745a-489b-b4fe-9e78c579dd6d" providerId="ADAL" clId="{AD381EE0-4D33-4A7A-AB8C-67C5A0036F4E}" dt="2025-07-20T11:59:53.399" v="587" actId="27636"/>
        <pc:sldMkLst>
          <pc:docMk/>
          <pc:sldMk cId="3036584545" sldId="267"/>
        </pc:sldMkLst>
        <pc:spChg chg="add">
          <ac:chgData name="Megan Botes" userId="70568131-745a-489b-b4fe-9e78c579dd6d" providerId="ADAL" clId="{AD381EE0-4D33-4A7A-AB8C-67C5A0036F4E}" dt="2025-07-20T11:59:36.041" v="578"/>
          <ac:spMkLst>
            <pc:docMk/>
            <pc:sldMk cId="3036584545" sldId="267"/>
            <ac:spMk id="2" creationId="{22D80172-0136-3A2C-36BA-30C39C86B846}"/>
          </ac:spMkLst>
        </pc:spChg>
        <pc:spChg chg="mod">
          <ac:chgData name="Megan Botes" userId="70568131-745a-489b-b4fe-9e78c579dd6d" providerId="ADAL" clId="{AD381EE0-4D33-4A7A-AB8C-67C5A0036F4E}" dt="2025-07-20T11:59:53.399" v="587" actId="27636"/>
          <ac:spMkLst>
            <pc:docMk/>
            <pc:sldMk cId="3036584545" sldId="267"/>
            <ac:spMk id="3" creationId="{84C95AFF-5D58-7438-0F4F-EFB062144D71}"/>
          </ac:spMkLst>
        </pc:spChg>
      </pc:sldChg>
      <pc:sldChg chg="modSp">
        <pc:chgData name="Megan Botes" userId="70568131-745a-489b-b4fe-9e78c579dd6d" providerId="ADAL" clId="{AD381EE0-4D33-4A7A-AB8C-67C5A0036F4E}" dt="2025-07-20T12:00:05.974" v="598" actId="20577"/>
        <pc:sldMkLst>
          <pc:docMk/>
          <pc:sldMk cId="3754710885" sldId="268"/>
        </pc:sldMkLst>
        <pc:spChg chg="mod">
          <ac:chgData name="Megan Botes" userId="70568131-745a-489b-b4fe-9e78c579dd6d" providerId="ADAL" clId="{AD381EE0-4D33-4A7A-AB8C-67C5A0036F4E}" dt="2025-07-20T12:00:05.974" v="598" actId="20577"/>
          <ac:spMkLst>
            <pc:docMk/>
            <pc:sldMk cId="3754710885" sldId="268"/>
            <ac:spMk id="2" creationId="{8799A0EC-3E4B-7566-B1CA-1988F5271FD5}"/>
          </ac:spMkLst>
        </pc:spChg>
      </pc:sldChg>
      <pc:sldChg chg="modSp mod">
        <pc:chgData name="Megan Botes" userId="70568131-745a-489b-b4fe-9e78c579dd6d" providerId="ADAL" clId="{AD381EE0-4D33-4A7A-AB8C-67C5A0036F4E}" dt="2025-07-20T11:32:00.023" v="55" actId="20577"/>
        <pc:sldMkLst>
          <pc:docMk/>
          <pc:sldMk cId="2763354974" sldId="269"/>
        </pc:sldMkLst>
        <pc:spChg chg="mod">
          <ac:chgData name="Megan Botes" userId="70568131-745a-489b-b4fe-9e78c579dd6d" providerId="ADAL" clId="{AD381EE0-4D33-4A7A-AB8C-67C5A0036F4E}" dt="2025-07-20T11:31:44.504" v="27" actId="20577"/>
          <ac:spMkLst>
            <pc:docMk/>
            <pc:sldMk cId="2763354974" sldId="269"/>
            <ac:spMk id="2" creationId="{F8A9FC58-FC42-1DD8-8C2A-CA80716F234D}"/>
          </ac:spMkLst>
        </pc:spChg>
        <pc:spChg chg="mod">
          <ac:chgData name="Megan Botes" userId="70568131-745a-489b-b4fe-9e78c579dd6d" providerId="ADAL" clId="{AD381EE0-4D33-4A7A-AB8C-67C5A0036F4E}" dt="2025-07-20T11:32:00.023" v="55" actId="20577"/>
          <ac:spMkLst>
            <pc:docMk/>
            <pc:sldMk cId="2763354974" sldId="269"/>
            <ac:spMk id="3" creationId="{6C7C8AF5-53B5-BA38-A704-E27834B1BE3C}"/>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FBEBF6-0A15-4283-90AB-CD4751522636}"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D647B396-205F-472E-9C8C-9923E496C58F}">
      <dgm:prSet/>
      <dgm:spPr/>
      <dgm:t>
        <a:bodyPr/>
        <a:lstStyle/>
        <a:p>
          <a:r>
            <a:rPr lang="nl-NL" dirty="0"/>
            <a:t>Niemand word met besluitnemingsvaardighede gebore nie; hoe meer jy oefen, hoe beter raak jy daarmee.</a:t>
          </a:r>
          <a:endParaRPr lang="en-US" dirty="0"/>
        </a:p>
      </dgm:t>
    </dgm:pt>
    <dgm:pt modelId="{FD2A5D4A-34F1-46FE-882D-6C02BD7EC4C1}" type="parTrans" cxnId="{F630D7B8-53A7-416C-B45D-E496B3849577}">
      <dgm:prSet/>
      <dgm:spPr/>
      <dgm:t>
        <a:bodyPr/>
        <a:lstStyle/>
        <a:p>
          <a:endParaRPr lang="en-US"/>
        </a:p>
      </dgm:t>
    </dgm:pt>
    <dgm:pt modelId="{B64F31A7-2189-4C43-9FBB-0012D7DD9DB0}" type="sibTrans" cxnId="{F630D7B8-53A7-416C-B45D-E496B3849577}">
      <dgm:prSet/>
      <dgm:spPr/>
      <dgm:t>
        <a:bodyPr/>
        <a:lstStyle/>
        <a:p>
          <a:endParaRPr lang="en-US"/>
        </a:p>
      </dgm:t>
    </dgm:pt>
    <dgm:pt modelId="{B8B35A66-F606-4F75-BB33-CE5CC618D776}">
      <dgm:prSet/>
      <dgm:spPr/>
      <dgm:t>
        <a:bodyPr/>
        <a:lstStyle/>
        <a:p>
          <a:r>
            <a:rPr lang="nl-NL" dirty="0"/>
            <a:t>Hoe meer jy besluite neem, hoe meer selfvertroue sal jy ontwikkel.</a:t>
          </a:r>
          <a:endParaRPr lang="en-US" dirty="0"/>
        </a:p>
      </dgm:t>
    </dgm:pt>
    <dgm:pt modelId="{CBD31C47-9BA8-471F-BEA0-3021269AFA52}" type="parTrans" cxnId="{5398E3EA-484D-4AFE-9B70-84A014B835B0}">
      <dgm:prSet/>
      <dgm:spPr/>
      <dgm:t>
        <a:bodyPr/>
        <a:lstStyle/>
        <a:p>
          <a:endParaRPr lang="en-US"/>
        </a:p>
      </dgm:t>
    </dgm:pt>
    <dgm:pt modelId="{7702C769-75A4-4DB6-A356-CBE2DEC2261D}" type="sibTrans" cxnId="{5398E3EA-484D-4AFE-9B70-84A014B835B0}">
      <dgm:prSet/>
      <dgm:spPr/>
      <dgm:t>
        <a:bodyPr/>
        <a:lstStyle/>
        <a:p>
          <a:endParaRPr lang="en-US"/>
        </a:p>
      </dgm:t>
    </dgm:pt>
    <dgm:pt modelId="{605E1E12-F66E-4DAC-A4BB-43893E005CE6}">
      <dgm:prSet/>
      <dgm:spPr/>
      <dgm:t>
        <a:bodyPr/>
        <a:lstStyle/>
        <a:p>
          <a:r>
            <a:rPr lang="nl-NL" dirty="0"/>
            <a:t>Daar is nie iets soos ’n perfekte besluit nie.</a:t>
          </a:r>
          <a:endParaRPr lang="en-US" dirty="0"/>
        </a:p>
      </dgm:t>
    </dgm:pt>
    <dgm:pt modelId="{A9E37949-7B31-498D-A9A3-5F370902A448}" type="parTrans" cxnId="{E317831E-C6C8-4A8F-B5B6-4E1CF2B60786}">
      <dgm:prSet/>
      <dgm:spPr/>
      <dgm:t>
        <a:bodyPr/>
        <a:lstStyle/>
        <a:p>
          <a:endParaRPr lang="en-US"/>
        </a:p>
      </dgm:t>
    </dgm:pt>
    <dgm:pt modelId="{D354951B-8CF8-4EB2-923B-A67538871E4F}" type="sibTrans" cxnId="{E317831E-C6C8-4A8F-B5B6-4E1CF2B60786}">
      <dgm:prSet/>
      <dgm:spPr/>
      <dgm:t>
        <a:bodyPr/>
        <a:lstStyle/>
        <a:p>
          <a:endParaRPr lang="en-US"/>
        </a:p>
      </dgm:t>
    </dgm:pt>
    <dgm:pt modelId="{16758163-187E-4108-9597-344700E604F0}">
      <dgm:prSet/>
      <dgm:spPr/>
      <dgm:t>
        <a:bodyPr/>
        <a:lstStyle/>
        <a:p>
          <a:r>
            <a:rPr lang="nl-NL" dirty="0"/>
            <a:t>Gebruik soveel inligting as moontlik om jou besluit te ondersteun.</a:t>
          </a:r>
          <a:endParaRPr lang="en-US" dirty="0"/>
        </a:p>
      </dgm:t>
    </dgm:pt>
    <dgm:pt modelId="{4DD2423F-12EA-4648-839C-C9D3168BF3AC}" type="parTrans" cxnId="{4A70405B-1F35-4B4E-911B-4ACE07D5360B}">
      <dgm:prSet/>
      <dgm:spPr/>
      <dgm:t>
        <a:bodyPr/>
        <a:lstStyle/>
        <a:p>
          <a:endParaRPr lang="en-US"/>
        </a:p>
      </dgm:t>
    </dgm:pt>
    <dgm:pt modelId="{1EF1A0BD-E653-46DD-9059-AD0C406FF7C6}" type="sibTrans" cxnId="{4A70405B-1F35-4B4E-911B-4ACE07D5360B}">
      <dgm:prSet/>
      <dgm:spPr/>
      <dgm:t>
        <a:bodyPr/>
        <a:lstStyle/>
        <a:p>
          <a:endParaRPr lang="en-US"/>
        </a:p>
      </dgm:t>
    </dgm:pt>
    <dgm:pt modelId="{551091DC-1975-4D53-814D-F5B9F28C5E25}">
      <dgm:prSet/>
      <dgm:spPr/>
      <dgm:t>
        <a:bodyPr/>
        <a:lstStyle/>
        <a:p>
          <a:r>
            <a:rPr lang="nl-NL" dirty="0"/>
            <a:t>Eenvoudige keuses verg min beplanning; groter besluite verg meer nadenke.</a:t>
          </a:r>
          <a:br>
            <a:rPr lang="nl-NL" dirty="0"/>
          </a:br>
          <a:endParaRPr lang="en-US" dirty="0"/>
        </a:p>
      </dgm:t>
    </dgm:pt>
    <dgm:pt modelId="{757054C5-5A71-48E8-B545-FC915F1F88BD}" type="parTrans" cxnId="{26DD4688-A818-4CFA-8CBD-DB6980FF6A9B}">
      <dgm:prSet/>
      <dgm:spPr/>
      <dgm:t>
        <a:bodyPr/>
        <a:lstStyle/>
        <a:p>
          <a:endParaRPr lang="en-US"/>
        </a:p>
      </dgm:t>
    </dgm:pt>
    <dgm:pt modelId="{6CE7CC8E-8358-4048-8C5C-203AAFB45D3D}" type="sibTrans" cxnId="{26DD4688-A818-4CFA-8CBD-DB6980FF6A9B}">
      <dgm:prSet/>
      <dgm:spPr/>
      <dgm:t>
        <a:bodyPr/>
        <a:lstStyle/>
        <a:p>
          <a:endParaRPr lang="en-US"/>
        </a:p>
      </dgm:t>
    </dgm:pt>
    <dgm:pt modelId="{D0B4CD8B-BD81-4CFF-8917-47C0FDA3BA79}">
      <dgm:prSet/>
      <dgm:spPr/>
      <dgm:t>
        <a:bodyPr/>
        <a:lstStyle/>
        <a:p>
          <a:r>
            <a:rPr lang="nl-NL" dirty="0"/>
            <a:t>Baie dilemma’s het nie ’n regte of verkeerde antwoord nie; kies wat vir </a:t>
          </a:r>
          <a:r>
            <a:rPr lang="nl-NL" b="1" dirty="0"/>
            <a:t>jou</a:t>
          </a:r>
          <a:r>
            <a:rPr lang="nl-NL" dirty="0"/>
            <a:t> die beste werk.</a:t>
          </a:r>
          <a:endParaRPr lang="en-US" dirty="0"/>
        </a:p>
      </dgm:t>
    </dgm:pt>
    <dgm:pt modelId="{4DF75BEB-A712-4EB7-B821-4EF6C046A797}" type="parTrans" cxnId="{9D65CA51-7CFC-48E9-A11D-DF588B0083C9}">
      <dgm:prSet/>
      <dgm:spPr/>
      <dgm:t>
        <a:bodyPr/>
        <a:lstStyle/>
        <a:p>
          <a:endParaRPr lang="en-US"/>
        </a:p>
      </dgm:t>
    </dgm:pt>
    <dgm:pt modelId="{9BF8FAE9-ED58-4C2D-A40B-EC221A7BFD3C}" type="sibTrans" cxnId="{9D65CA51-7CFC-48E9-A11D-DF588B0083C9}">
      <dgm:prSet/>
      <dgm:spPr/>
      <dgm:t>
        <a:bodyPr/>
        <a:lstStyle/>
        <a:p>
          <a:endParaRPr lang="en-US"/>
        </a:p>
      </dgm:t>
    </dgm:pt>
    <dgm:pt modelId="{83514611-80AD-4B04-A265-96F6F07372F4}" type="pres">
      <dgm:prSet presAssocID="{5DFBEBF6-0A15-4283-90AB-CD4751522636}" presName="Name0" presStyleCnt="0">
        <dgm:presLayoutVars>
          <dgm:dir/>
          <dgm:resizeHandles val="exact"/>
        </dgm:presLayoutVars>
      </dgm:prSet>
      <dgm:spPr/>
    </dgm:pt>
    <dgm:pt modelId="{200191E9-3435-4444-A0A1-34FBECB051B2}" type="pres">
      <dgm:prSet presAssocID="{D647B396-205F-472E-9C8C-9923E496C58F}" presName="node" presStyleLbl="node1" presStyleIdx="0" presStyleCnt="6">
        <dgm:presLayoutVars>
          <dgm:bulletEnabled val="1"/>
        </dgm:presLayoutVars>
      </dgm:prSet>
      <dgm:spPr/>
    </dgm:pt>
    <dgm:pt modelId="{07B8D5AA-DA5A-48A3-ABA6-EEA8F88B1765}" type="pres">
      <dgm:prSet presAssocID="{B64F31A7-2189-4C43-9FBB-0012D7DD9DB0}" presName="sibTrans" presStyleLbl="sibTrans1D1" presStyleIdx="0" presStyleCnt="5"/>
      <dgm:spPr/>
    </dgm:pt>
    <dgm:pt modelId="{137A36C8-80F5-4DD9-AEF0-5918B84DC619}" type="pres">
      <dgm:prSet presAssocID="{B64F31A7-2189-4C43-9FBB-0012D7DD9DB0}" presName="connectorText" presStyleLbl="sibTrans1D1" presStyleIdx="0" presStyleCnt="5"/>
      <dgm:spPr/>
    </dgm:pt>
    <dgm:pt modelId="{D3E8E5EC-3C20-4D0F-B0B3-E40A55AF7F54}" type="pres">
      <dgm:prSet presAssocID="{B8B35A66-F606-4F75-BB33-CE5CC618D776}" presName="node" presStyleLbl="node1" presStyleIdx="1" presStyleCnt="6">
        <dgm:presLayoutVars>
          <dgm:bulletEnabled val="1"/>
        </dgm:presLayoutVars>
      </dgm:prSet>
      <dgm:spPr/>
    </dgm:pt>
    <dgm:pt modelId="{399340DF-2156-4D9B-B8CC-A8E041588F63}" type="pres">
      <dgm:prSet presAssocID="{7702C769-75A4-4DB6-A356-CBE2DEC2261D}" presName="sibTrans" presStyleLbl="sibTrans1D1" presStyleIdx="1" presStyleCnt="5"/>
      <dgm:spPr/>
    </dgm:pt>
    <dgm:pt modelId="{11DF93CE-8DFB-4802-A75B-3FCBCC6A8052}" type="pres">
      <dgm:prSet presAssocID="{7702C769-75A4-4DB6-A356-CBE2DEC2261D}" presName="connectorText" presStyleLbl="sibTrans1D1" presStyleIdx="1" presStyleCnt="5"/>
      <dgm:spPr/>
    </dgm:pt>
    <dgm:pt modelId="{E98DABAF-71F3-4C11-BCE4-6A0436D5B23A}" type="pres">
      <dgm:prSet presAssocID="{605E1E12-F66E-4DAC-A4BB-43893E005CE6}" presName="node" presStyleLbl="node1" presStyleIdx="2" presStyleCnt="6">
        <dgm:presLayoutVars>
          <dgm:bulletEnabled val="1"/>
        </dgm:presLayoutVars>
      </dgm:prSet>
      <dgm:spPr/>
    </dgm:pt>
    <dgm:pt modelId="{D3F357BC-594B-40D4-A192-8280EBB85E41}" type="pres">
      <dgm:prSet presAssocID="{D354951B-8CF8-4EB2-923B-A67538871E4F}" presName="sibTrans" presStyleLbl="sibTrans1D1" presStyleIdx="2" presStyleCnt="5"/>
      <dgm:spPr/>
    </dgm:pt>
    <dgm:pt modelId="{13742457-CB27-414F-9DA7-F7DEF161B65C}" type="pres">
      <dgm:prSet presAssocID="{D354951B-8CF8-4EB2-923B-A67538871E4F}" presName="connectorText" presStyleLbl="sibTrans1D1" presStyleIdx="2" presStyleCnt="5"/>
      <dgm:spPr/>
    </dgm:pt>
    <dgm:pt modelId="{D7F55E8C-5760-4425-8E7B-476E7C63E87A}" type="pres">
      <dgm:prSet presAssocID="{16758163-187E-4108-9597-344700E604F0}" presName="node" presStyleLbl="node1" presStyleIdx="3" presStyleCnt="6">
        <dgm:presLayoutVars>
          <dgm:bulletEnabled val="1"/>
        </dgm:presLayoutVars>
      </dgm:prSet>
      <dgm:spPr/>
    </dgm:pt>
    <dgm:pt modelId="{D4A4D42D-BA3E-42D3-9D99-BE5672588D98}" type="pres">
      <dgm:prSet presAssocID="{1EF1A0BD-E653-46DD-9059-AD0C406FF7C6}" presName="sibTrans" presStyleLbl="sibTrans1D1" presStyleIdx="3" presStyleCnt="5"/>
      <dgm:spPr/>
    </dgm:pt>
    <dgm:pt modelId="{DEC003E5-5825-4ED6-9A9A-3921EFE33513}" type="pres">
      <dgm:prSet presAssocID="{1EF1A0BD-E653-46DD-9059-AD0C406FF7C6}" presName="connectorText" presStyleLbl="sibTrans1D1" presStyleIdx="3" presStyleCnt="5"/>
      <dgm:spPr/>
    </dgm:pt>
    <dgm:pt modelId="{6DBCB9F6-ADF9-45D6-8389-4D7BC0509853}" type="pres">
      <dgm:prSet presAssocID="{551091DC-1975-4D53-814D-F5B9F28C5E25}" presName="node" presStyleLbl="node1" presStyleIdx="4" presStyleCnt="6">
        <dgm:presLayoutVars>
          <dgm:bulletEnabled val="1"/>
        </dgm:presLayoutVars>
      </dgm:prSet>
      <dgm:spPr/>
    </dgm:pt>
    <dgm:pt modelId="{80385AE1-7691-470C-83D8-1B6DACE3D014}" type="pres">
      <dgm:prSet presAssocID="{6CE7CC8E-8358-4048-8C5C-203AAFB45D3D}" presName="sibTrans" presStyleLbl="sibTrans1D1" presStyleIdx="4" presStyleCnt="5"/>
      <dgm:spPr/>
    </dgm:pt>
    <dgm:pt modelId="{A37B6E54-466D-4889-895C-206D80C6E01B}" type="pres">
      <dgm:prSet presAssocID="{6CE7CC8E-8358-4048-8C5C-203AAFB45D3D}" presName="connectorText" presStyleLbl="sibTrans1D1" presStyleIdx="4" presStyleCnt="5"/>
      <dgm:spPr/>
    </dgm:pt>
    <dgm:pt modelId="{D5346248-56BF-4CD5-A367-C4B5DF0148AE}" type="pres">
      <dgm:prSet presAssocID="{D0B4CD8B-BD81-4CFF-8917-47C0FDA3BA79}" presName="node" presStyleLbl="node1" presStyleIdx="5" presStyleCnt="6">
        <dgm:presLayoutVars>
          <dgm:bulletEnabled val="1"/>
        </dgm:presLayoutVars>
      </dgm:prSet>
      <dgm:spPr/>
    </dgm:pt>
  </dgm:ptLst>
  <dgm:cxnLst>
    <dgm:cxn modelId="{E317831E-C6C8-4A8F-B5B6-4E1CF2B60786}" srcId="{5DFBEBF6-0A15-4283-90AB-CD4751522636}" destId="{605E1E12-F66E-4DAC-A4BB-43893E005CE6}" srcOrd="2" destOrd="0" parTransId="{A9E37949-7B31-498D-A9A3-5F370902A448}" sibTransId="{D354951B-8CF8-4EB2-923B-A67538871E4F}"/>
    <dgm:cxn modelId="{C114DE28-6100-4BA4-8D7A-740564B48040}" type="presOf" srcId="{6CE7CC8E-8358-4048-8C5C-203AAFB45D3D}" destId="{80385AE1-7691-470C-83D8-1B6DACE3D014}" srcOrd="0" destOrd="0" presId="urn:microsoft.com/office/officeart/2016/7/layout/RepeatingBendingProcessNew"/>
    <dgm:cxn modelId="{DC30EB2A-4714-4DB9-917A-55AEB85AB440}" type="presOf" srcId="{16758163-187E-4108-9597-344700E604F0}" destId="{D7F55E8C-5760-4425-8E7B-476E7C63E87A}" srcOrd="0" destOrd="0" presId="urn:microsoft.com/office/officeart/2016/7/layout/RepeatingBendingProcessNew"/>
    <dgm:cxn modelId="{4A70405B-1F35-4B4E-911B-4ACE07D5360B}" srcId="{5DFBEBF6-0A15-4283-90AB-CD4751522636}" destId="{16758163-187E-4108-9597-344700E604F0}" srcOrd="3" destOrd="0" parTransId="{4DD2423F-12EA-4648-839C-C9D3168BF3AC}" sibTransId="{1EF1A0BD-E653-46DD-9059-AD0C406FF7C6}"/>
    <dgm:cxn modelId="{FE539665-BF20-4556-B482-D993186C33A7}" type="presOf" srcId="{551091DC-1975-4D53-814D-F5B9F28C5E25}" destId="{6DBCB9F6-ADF9-45D6-8389-4D7BC0509853}" srcOrd="0" destOrd="0" presId="urn:microsoft.com/office/officeart/2016/7/layout/RepeatingBendingProcessNew"/>
    <dgm:cxn modelId="{68EFD34B-BF66-44EB-8196-6446CEE9C01A}" type="presOf" srcId="{1EF1A0BD-E653-46DD-9059-AD0C406FF7C6}" destId="{DEC003E5-5825-4ED6-9A9A-3921EFE33513}" srcOrd="1" destOrd="0" presId="urn:microsoft.com/office/officeart/2016/7/layout/RepeatingBendingProcessNew"/>
    <dgm:cxn modelId="{9D65CA51-7CFC-48E9-A11D-DF588B0083C9}" srcId="{5DFBEBF6-0A15-4283-90AB-CD4751522636}" destId="{D0B4CD8B-BD81-4CFF-8917-47C0FDA3BA79}" srcOrd="5" destOrd="0" parTransId="{4DF75BEB-A712-4EB7-B821-4EF6C046A797}" sibTransId="{9BF8FAE9-ED58-4C2D-A40B-EC221A7BFD3C}"/>
    <dgm:cxn modelId="{81115552-1E48-40C9-9A4C-4FDFAEC5EC77}" type="presOf" srcId="{7702C769-75A4-4DB6-A356-CBE2DEC2261D}" destId="{399340DF-2156-4D9B-B8CC-A8E041588F63}" srcOrd="0" destOrd="0" presId="urn:microsoft.com/office/officeart/2016/7/layout/RepeatingBendingProcessNew"/>
    <dgm:cxn modelId="{26DD4688-A818-4CFA-8CBD-DB6980FF6A9B}" srcId="{5DFBEBF6-0A15-4283-90AB-CD4751522636}" destId="{551091DC-1975-4D53-814D-F5B9F28C5E25}" srcOrd="4" destOrd="0" parTransId="{757054C5-5A71-48E8-B545-FC915F1F88BD}" sibTransId="{6CE7CC8E-8358-4048-8C5C-203AAFB45D3D}"/>
    <dgm:cxn modelId="{365295A5-7C49-4716-A57F-E6EC009D0024}" type="presOf" srcId="{D647B396-205F-472E-9C8C-9923E496C58F}" destId="{200191E9-3435-4444-A0A1-34FBECB051B2}" srcOrd="0" destOrd="0" presId="urn:microsoft.com/office/officeart/2016/7/layout/RepeatingBendingProcessNew"/>
    <dgm:cxn modelId="{C90B62A7-D1AB-4007-A698-48F793A333A1}" type="presOf" srcId="{5DFBEBF6-0A15-4283-90AB-CD4751522636}" destId="{83514611-80AD-4B04-A265-96F6F07372F4}" srcOrd="0" destOrd="0" presId="urn:microsoft.com/office/officeart/2016/7/layout/RepeatingBendingProcessNew"/>
    <dgm:cxn modelId="{55FF64B0-E6A2-4C9C-9D34-D1CE98FB15FF}" type="presOf" srcId="{D354951B-8CF8-4EB2-923B-A67538871E4F}" destId="{D3F357BC-594B-40D4-A192-8280EBB85E41}" srcOrd="0" destOrd="0" presId="urn:microsoft.com/office/officeart/2016/7/layout/RepeatingBendingProcessNew"/>
    <dgm:cxn modelId="{F630D7B8-53A7-416C-B45D-E496B3849577}" srcId="{5DFBEBF6-0A15-4283-90AB-CD4751522636}" destId="{D647B396-205F-472E-9C8C-9923E496C58F}" srcOrd="0" destOrd="0" parTransId="{FD2A5D4A-34F1-46FE-882D-6C02BD7EC4C1}" sibTransId="{B64F31A7-2189-4C43-9FBB-0012D7DD9DB0}"/>
    <dgm:cxn modelId="{20F74DB9-BCBD-4DC5-B947-202F9EE62999}" type="presOf" srcId="{B8B35A66-F606-4F75-BB33-CE5CC618D776}" destId="{D3E8E5EC-3C20-4D0F-B0B3-E40A55AF7F54}" srcOrd="0" destOrd="0" presId="urn:microsoft.com/office/officeart/2016/7/layout/RepeatingBendingProcessNew"/>
    <dgm:cxn modelId="{9AF057BD-664A-49DE-B72E-13D6CA57780B}" type="presOf" srcId="{6CE7CC8E-8358-4048-8C5C-203AAFB45D3D}" destId="{A37B6E54-466D-4889-895C-206D80C6E01B}" srcOrd="1" destOrd="0" presId="urn:microsoft.com/office/officeart/2016/7/layout/RepeatingBendingProcessNew"/>
    <dgm:cxn modelId="{76A4F3C2-E732-440F-B9D7-D65303C1760E}" type="presOf" srcId="{605E1E12-F66E-4DAC-A4BB-43893E005CE6}" destId="{E98DABAF-71F3-4C11-BCE4-6A0436D5B23A}" srcOrd="0" destOrd="0" presId="urn:microsoft.com/office/officeart/2016/7/layout/RepeatingBendingProcessNew"/>
    <dgm:cxn modelId="{C064B9CF-7203-404A-B6DC-6A87572EBFD1}" type="presOf" srcId="{1EF1A0BD-E653-46DD-9059-AD0C406FF7C6}" destId="{D4A4D42D-BA3E-42D3-9D99-BE5672588D98}" srcOrd="0" destOrd="0" presId="urn:microsoft.com/office/officeart/2016/7/layout/RepeatingBendingProcessNew"/>
    <dgm:cxn modelId="{1A831DD5-6AB7-48DD-94BF-466D3D24C9EE}" type="presOf" srcId="{D0B4CD8B-BD81-4CFF-8917-47C0FDA3BA79}" destId="{D5346248-56BF-4CD5-A367-C4B5DF0148AE}" srcOrd="0" destOrd="0" presId="urn:microsoft.com/office/officeart/2016/7/layout/RepeatingBendingProcessNew"/>
    <dgm:cxn modelId="{55EAD2DB-A72C-48BF-A437-B85EA6146BC8}" type="presOf" srcId="{B64F31A7-2189-4C43-9FBB-0012D7DD9DB0}" destId="{07B8D5AA-DA5A-48A3-ABA6-EEA8F88B1765}" srcOrd="0" destOrd="0" presId="urn:microsoft.com/office/officeart/2016/7/layout/RepeatingBendingProcessNew"/>
    <dgm:cxn modelId="{611AEDE4-0C8C-466C-BB92-D640AFFC028A}" type="presOf" srcId="{D354951B-8CF8-4EB2-923B-A67538871E4F}" destId="{13742457-CB27-414F-9DA7-F7DEF161B65C}" srcOrd="1" destOrd="0" presId="urn:microsoft.com/office/officeart/2016/7/layout/RepeatingBendingProcessNew"/>
    <dgm:cxn modelId="{5398E3EA-484D-4AFE-9B70-84A014B835B0}" srcId="{5DFBEBF6-0A15-4283-90AB-CD4751522636}" destId="{B8B35A66-F606-4F75-BB33-CE5CC618D776}" srcOrd="1" destOrd="0" parTransId="{CBD31C47-9BA8-471F-BEA0-3021269AFA52}" sibTransId="{7702C769-75A4-4DB6-A356-CBE2DEC2261D}"/>
    <dgm:cxn modelId="{D94360F4-31C1-4366-A26E-D88788BE1DCA}" type="presOf" srcId="{B64F31A7-2189-4C43-9FBB-0012D7DD9DB0}" destId="{137A36C8-80F5-4DD9-AEF0-5918B84DC619}" srcOrd="1" destOrd="0" presId="urn:microsoft.com/office/officeart/2016/7/layout/RepeatingBendingProcessNew"/>
    <dgm:cxn modelId="{85607AFF-B25F-48AA-84FF-201E17FBAC28}" type="presOf" srcId="{7702C769-75A4-4DB6-A356-CBE2DEC2261D}" destId="{11DF93CE-8DFB-4802-A75B-3FCBCC6A8052}" srcOrd="1" destOrd="0" presId="urn:microsoft.com/office/officeart/2016/7/layout/RepeatingBendingProcessNew"/>
    <dgm:cxn modelId="{D919FBFE-1C24-4A04-A206-FB1FE78DDA0C}" type="presParOf" srcId="{83514611-80AD-4B04-A265-96F6F07372F4}" destId="{200191E9-3435-4444-A0A1-34FBECB051B2}" srcOrd="0" destOrd="0" presId="urn:microsoft.com/office/officeart/2016/7/layout/RepeatingBendingProcessNew"/>
    <dgm:cxn modelId="{552CCB83-80D5-4C30-BD56-1B462DCEC51F}" type="presParOf" srcId="{83514611-80AD-4B04-A265-96F6F07372F4}" destId="{07B8D5AA-DA5A-48A3-ABA6-EEA8F88B1765}" srcOrd="1" destOrd="0" presId="urn:microsoft.com/office/officeart/2016/7/layout/RepeatingBendingProcessNew"/>
    <dgm:cxn modelId="{AA894853-B249-416F-9FBA-FF455524CCB7}" type="presParOf" srcId="{07B8D5AA-DA5A-48A3-ABA6-EEA8F88B1765}" destId="{137A36C8-80F5-4DD9-AEF0-5918B84DC619}" srcOrd="0" destOrd="0" presId="urn:microsoft.com/office/officeart/2016/7/layout/RepeatingBendingProcessNew"/>
    <dgm:cxn modelId="{00E5690D-F058-41AF-BCA3-53E724360967}" type="presParOf" srcId="{83514611-80AD-4B04-A265-96F6F07372F4}" destId="{D3E8E5EC-3C20-4D0F-B0B3-E40A55AF7F54}" srcOrd="2" destOrd="0" presId="urn:microsoft.com/office/officeart/2016/7/layout/RepeatingBendingProcessNew"/>
    <dgm:cxn modelId="{22CB2A91-F07F-45C6-AFA3-E5BBD58BE0BB}" type="presParOf" srcId="{83514611-80AD-4B04-A265-96F6F07372F4}" destId="{399340DF-2156-4D9B-B8CC-A8E041588F63}" srcOrd="3" destOrd="0" presId="urn:microsoft.com/office/officeart/2016/7/layout/RepeatingBendingProcessNew"/>
    <dgm:cxn modelId="{EC74F716-B159-4FE0-A381-C063D7ACE9E9}" type="presParOf" srcId="{399340DF-2156-4D9B-B8CC-A8E041588F63}" destId="{11DF93CE-8DFB-4802-A75B-3FCBCC6A8052}" srcOrd="0" destOrd="0" presId="urn:microsoft.com/office/officeart/2016/7/layout/RepeatingBendingProcessNew"/>
    <dgm:cxn modelId="{071533AD-CBB5-4CE0-9B6D-2C480E2530B8}" type="presParOf" srcId="{83514611-80AD-4B04-A265-96F6F07372F4}" destId="{E98DABAF-71F3-4C11-BCE4-6A0436D5B23A}" srcOrd="4" destOrd="0" presId="urn:microsoft.com/office/officeart/2016/7/layout/RepeatingBendingProcessNew"/>
    <dgm:cxn modelId="{17FF0552-ADB7-443B-8C0F-3FD63E48D880}" type="presParOf" srcId="{83514611-80AD-4B04-A265-96F6F07372F4}" destId="{D3F357BC-594B-40D4-A192-8280EBB85E41}" srcOrd="5" destOrd="0" presId="urn:microsoft.com/office/officeart/2016/7/layout/RepeatingBendingProcessNew"/>
    <dgm:cxn modelId="{7AAB0D66-5B18-4A1A-9E7A-CD9CEDBCDEA5}" type="presParOf" srcId="{D3F357BC-594B-40D4-A192-8280EBB85E41}" destId="{13742457-CB27-414F-9DA7-F7DEF161B65C}" srcOrd="0" destOrd="0" presId="urn:microsoft.com/office/officeart/2016/7/layout/RepeatingBendingProcessNew"/>
    <dgm:cxn modelId="{AE67DE62-0EC9-4AD3-8D64-0C8260A13953}" type="presParOf" srcId="{83514611-80AD-4B04-A265-96F6F07372F4}" destId="{D7F55E8C-5760-4425-8E7B-476E7C63E87A}" srcOrd="6" destOrd="0" presId="urn:microsoft.com/office/officeart/2016/7/layout/RepeatingBendingProcessNew"/>
    <dgm:cxn modelId="{654688B9-BF7A-4AF3-8D9E-5A72231CDC45}" type="presParOf" srcId="{83514611-80AD-4B04-A265-96F6F07372F4}" destId="{D4A4D42D-BA3E-42D3-9D99-BE5672588D98}" srcOrd="7" destOrd="0" presId="urn:microsoft.com/office/officeart/2016/7/layout/RepeatingBendingProcessNew"/>
    <dgm:cxn modelId="{8C19DDFA-2ECA-4EA8-A16B-B5EFF22DC88A}" type="presParOf" srcId="{D4A4D42D-BA3E-42D3-9D99-BE5672588D98}" destId="{DEC003E5-5825-4ED6-9A9A-3921EFE33513}" srcOrd="0" destOrd="0" presId="urn:microsoft.com/office/officeart/2016/7/layout/RepeatingBendingProcessNew"/>
    <dgm:cxn modelId="{4F62CA2B-9039-400C-99D6-BF162E5CD619}" type="presParOf" srcId="{83514611-80AD-4B04-A265-96F6F07372F4}" destId="{6DBCB9F6-ADF9-45D6-8389-4D7BC0509853}" srcOrd="8" destOrd="0" presId="urn:microsoft.com/office/officeart/2016/7/layout/RepeatingBendingProcessNew"/>
    <dgm:cxn modelId="{8192B089-FA0F-4AA6-AB98-DFC6FBAE0EF0}" type="presParOf" srcId="{83514611-80AD-4B04-A265-96F6F07372F4}" destId="{80385AE1-7691-470C-83D8-1B6DACE3D014}" srcOrd="9" destOrd="0" presId="urn:microsoft.com/office/officeart/2016/7/layout/RepeatingBendingProcessNew"/>
    <dgm:cxn modelId="{88E0E339-5AE1-47D3-9978-B39CCB04A1E9}" type="presParOf" srcId="{80385AE1-7691-470C-83D8-1B6DACE3D014}" destId="{A37B6E54-466D-4889-895C-206D80C6E01B}" srcOrd="0" destOrd="0" presId="urn:microsoft.com/office/officeart/2016/7/layout/RepeatingBendingProcessNew"/>
    <dgm:cxn modelId="{D3D0CD8C-8A7B-4E9A-84C3-EB8143240C5F}" type="presParOf" srcId="{83514611-80AD-4B04-A265-96F6F07372F4}" destId="{D5346248-56BF-4CD5-A367-C4B5DF0148AE}" srcOrd="10"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53C2ED-690C-4DFD-8856-C1ACE68F3092}" type="doc">
      <dgm:prSet loTypeId="urn:microsoft.com/office/officeart/2018/2/layout/IconVerticalSolidList" loCatId="icon" qsTypeId="urn:microsoft.com/office/officeart/2005/8/quickstyle/simple5" qsCatId="simple" csTypeId="urn:microsoft.com/office/officeart/2005/8/colors/accent4_2" csCatId="accent4" phldr="1"/>
      <dgm:spPr/>
      <dgm:t>
        <a:bodyPr/>
        <a:lstStyle/>
        <a:p>
          <a:endParaRPr lang="en-US"/>
        </a:p>
      </dgm:t>
    </dgm:pt>
    <dgm:pt modelId="{BCBADBAE-B2A3-45A9-BB8C-07ED7F43B515}">
      <dgm:prSet/>
      <dgm:spPr/>
      <dgm:t>
        <a:bodyPr/>
        <a:lstStyle/>
        <a:p>
          <a:pPr>
            <a:lnSpc>
              <a:spcPct val="100000"/>
            </a:lnSpc>
          </a:pPr>
          <a:r>
            <a:rPr lang="af-ZA" dirty="0"/>
            <a:t>Om gereed te wees beteken jy het die </a:t>
          </a:r>
          <a:r>
            <a:rPr lang="af-ZA" b="1" dirty="0"/>
            <a:t>regte inligting </a:t>
          </a:r>
          <a:r>
            <a:rPr lang="af-ZA" dirty="0"/>
            <a:t>en </a:t>
          </a:r>
          <a:r>
            <a:rPr lang="af-ZA" b="1" dirty="0"/>
            <a:t>ondersteuning</a:t>
          </a:r>
          <a:r>
            <a:rPr lang="af-ZA" dirty="0"/>
            <a:t>.</a:t>
          </a:r>
          <a:endParaRPr lang="en-US" dirty="0"/>
        </a:p>
      </dgm:t>
    </dgm:pt>
    <dgm:pt modelId="{90F01008-A30D-479B-9499-742C0F2B8028}" type="parTrans" cxnId="{44FABA97-4EA8-4F57-A356-764030BFFC37}">
      <dgm:prSet/>
      <dgm:spPr/>
      <dgm:t>
        <a:bodyPr/>
        <a:lstStyle/>
        <a:p>
          <a:endParaRPr lang="en-US"/>
        </a:p>
      </dgm:t>
    </dgm:pt>
    <dgm:pt modelId="{0BCD4E1F-5A92-4CEF-8AD9-8299FF2CC154}" type="sibTrans" cxnId="{44FABA97-4EA8-4F57-A356-764030BFFC37}">
      <dgm:prSet phldrT="1"/>
      <dgm:spPr/>
      <dgm:t>
        <a:bodyPr/>
        <a:lstStyle/>
        <a:p>
          <a:endParaRPr lang="en-US"/>
        </a:p>
      </dgm:t>
    </dgm:pt>
    <dgm:pt modelId="{150485CE-3481-47E6-BAE8-53D3372508EB}">
      <dgm:prSet/>
      <dgm:spPr/>
      <dgm:t>
        <a:bodyPr/>
        <a:lstStyle/>
        <a:p>
          <a:pPr>
            <a:lnSpc>
              <a:spcPct val="100000"/>
            </a:lnSpc>
          </a:pPr>
          <a:r>
            <a:rPr lang="af-ZA" b="0" dirty="0"/>
            <a:t>Kry </a:t>
          </a:r>
          <a:r>
            <a:rPr lang="af-ZA" b="1" dirty="0"/>
            <a:t>behoorlike advies </a:t>
          </a:r>
          <a:r>
            <a:rPr lang="af-ZA" b="0" dirty="0"/>
            <a:t>en doen jou </a:t>
          </a:r>
          <a:r>
            <a:rPr lang="af-ZA" b="1" dirty="0"/>
            <a:t>navorsing</a:t>
          </a:r>
          <a:r>
            <a:rPr lang="af-ZA" b="0" dirty="0"/>
            <a:t> voordat jy ’n besluit neem.</a:t>
          </a:r>
          <a:endParaRPr lang="en-US" b="0" dirty="0"/>
        </a:p>
      </dgm:t>
    </dgm:pt>
    <dgm:pt modelId="{8C709FD6-0418-4E40-9C4E-0983FA17B643}" type="parTrans" cxnId="{0FB051CD-EA30-4592-A4FD-B98487D6B50F}">
      <dgm:prSet/>
      <dgm:spPr/>
      <dgm:t>
        <a:bodyPr/>
        <a:lstStyle/>
        <a:p>
          <a:endParaRPr lang="en-US"/>
        </a:p>
      </dgm:t>
    </dgm:pt>
    <dgm:pt modelId="{14182F0C-AC64-4E88-89E2-D6F5DACD7162}" type="sibTrans" cxnId="{0FB051CD-EA30-4592-A4FD-B98487D6B50F}">
      <dgm:prSet phldrT="2"/>
      <dgm:spPr/>
      <dgm:t>
        <a:bodyPr/>
        <a:lstStyle/>
        <a:p>
          <a:endParaRPr lang="en-US"/>
        </a:p>
      </dgm:t>
    </dgm:pt>
    <dgm:pt modelId="{2AA543C9-9268-404B-B9A4-B907D73B6473}">
      <dgm:prSet/>
      <dgm:spPr/>
      <dgm:t>
        <a:bodyPr/>
        <a:lstStyle/>
        <a:p>
          <a:pPr>
            <a:lnSpc>
              <a:spcPct val="100000"/>
            </a:lnSpc>
          </a:pPr>
          <a:r>
            <a:rPr lang="af-ZA" b="1" dirty="0"/>
            <a:t>Neem jou tyd </a:t>
          </a:r>
          <a:r>
            <a:rPr lang="af-ZA" dirty="0"/>
            <a:t>en </a:t>
          </a:r>
          <a:r>
            <a:rPr lang="af-ZA" b="1" dirty="0"/>
            <a:t>verken al jou opsies</a:t>
          </a:r>
          <a:r>
            <a:rPr lang="af-ZA" dirty="0"/>
            <a:t>.</a:t>
          </a:r>
          <a:endParaRPr lang="en-US" dirty="0"/>
        </a:p>
      </dgm:t>
    </dgm:pt>
    <dgm:pt modelId="{88943929-23ED-403E-80E5-BF8F5DE4FD35}" type="parTrans" cxnId="{089A0C79-E041-4E64-927F-3067272A3E1E}">
      <dgm:prSet/>
      <dgm:spPr/>
      <dgm:t>
        <a:bodyPr/>
        <a:lstStyle/>
        <a:p>
          <a:endParaRPr lang="en-US"/>
        </a:p>
      </dgm:t>
    </dgm:pt>
    <dgm:pt modelId="{1F145E87-99E2-4057-A1B3-3386879E14F6}" type="sibTrans" cxnId="{089A0C79-E041-4E64-927F-3067272A3E1E}">
      <dgm:prSet phldrT="3"/>
      <dgm:spPr/>
      <dgm:t>
        <a:bodyPr/>
        <a:lstStyle/>
        <a:p>
          <a:endParaRPr lang="en-US"/>
        </a:p>
      </dgm:t>
    </dgm:pt>
    <dgm:pt modelId="{1D8012B4-9C8D-440D-BE2F-931B96E504AC}" type="pres">
      <dgm:prSet presAssocID="{8553C2ED-690C-4DFD-8856-C1ACE68F3092}" presName="root" presStyleCnt="0">
        <dgm:presLayoutVars>
          <dgm:dir/>
          <dgm:resizeHandles val="exact"/>
        </dgm:presLayoutVars>
      </dgm:prSet>
      <dgm:spPr/>
    </dgm:pt>
    <dgm:pt modelId="{ACDBBED3-6093-428A-A986-347E57ADD4BF}" type="pres">
      <dgm:prSet presAssocID="{BCBADBAE-B2A3-45A9-BB8C-07ED7F43B515}" presName="compNode" presStyleCnt="0"/>
      <dgm:spPr/>
    </dgm:pt>
    <dgm:pt modelId="{FFF56AE4-2357-45EB-980B-A02D172EA2D3}" type="pres">
      <dgm:prSet presAssocID="{BCBADBAE-B2A3-45A9-BB8C-07ED7F43B515}" presName="bgRect" presStyleLbl="bgShp" presStyleIdx="0" presStyleCnt="3"/>
      <dgm:spPr/>
    </dgm:pt>
    <dgm:pt modelId="{A506CD0F-64FF-4D2D-B641-BDF32154B654}" type="pres">
      <dgm:prSet presAssocID="{BCBADBAE-B2A3-45A9-BB8C-07ED7F43B51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3FF2149D-E9C5-436B-9B34-D3090B0B9378}" type="pres">
      <dgm:prSet presAssocID="{BCBADBAE-B2A3-45A9-BB8C-07ED7F43B515}" presName="spaceRect" presStyleCnt="0"/>
      <dgm:spPr/>
    </dgm:pt>
    <dgm:pt modelId="{14A1F840-BC94-461D-B92C-3EF472A86AD4}" type="pres">
      <dgm:prSet presAssocID="{BCBADBAE-B2A3-45A9-BB8C-07ED7F43B515}" presName="parTx" presStyleLbl="revTx" presStyleIdx="0" presStyleCnt="3">
        <dgm:presLayoutVars>
          <dgm:chMax val="0"/>
          <dgm:chPref val="0"/>
        </dgm:presLayoutVars>
      </dgm:prSet>
      <dgm:spPr/>
    </dgm:pt>
    <dgm:pt modelId="{BC8E5FF0-7DD4-4E53-84C0-A5987FD4B6D8}" type="pres">
      <dgm:prSet presAssocID="{0BCD4E1F-5A92-4CEF-8AD9-8299FF2CC154}" presName="sibTrans" presStyleCnt="0"/>
      <dgm:spPr/>
    </dgm:pt>
    <dgm:pt modelId="{904C8A2D-E896-4513-B62A-D19FDD03EECE}" type="pres">
      <dgm:prSet presAssocID="{150485CE-3481-47E6-BAE8-53D3372508EB}" presName="compNode" presStyleCnt="0"/>
      <dgm:spPr/>
    </dgm:pt>
    <dgm:pt modelId="{3C2F5FB2-EA0B-4380-9BD6-C17BD3DA9074}" type="pres">
      <dgm:prSet presAssocID="{150485CE-3481-47E6-BAE8-53D3372508EB}" presName="bgRect" presStyleLbl="bgShp" presStyleIdx="1" presStyleCnt="3"/>
      <dgm:spPr/>
    </dgm:pt>
    <dgm:pt modelId="{D6237FD0-D24C-4454-A402-5A2B5307F177}" type="pres">
      <dgm:prSet presAssocID="{150485CE-3481-47E6-BAE8-53D3372508E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463203C2-2B6A-4246-B69A-01377A5F604F}" type="pres">
      <dgm:prSet presAssocID="{150485CE-3481-47E6-BAE8-53D3372508EB}" presName="spaceRect" presStyleCnt="0"/>
      <dgm:spPr/>
    </dgm:pt>
    <dgm:pt modelId="{808A646F-25D3-4B25-B902-6FF98F244D3B}" type="pres">
      <dgm:prSet presAssocID="{150485CE-3481-47E6-BAE8-53D3372508EB}" presName="parTx" presStyleLbl="revTx" presStyleIdx="1" presStyleCnt="3">
        <dgm:presLayoutVars>
          <dgm:chMax val="0"/>
          <dgm:chPref val="0"/>
        </dgm:presLayoutVars>
      </dgm:prSet>
      <dgm:spPr/>
    </dgm:pt>
    <dgm:pt modelId="{6A4B997E-F1EE-410C-ADCE-363D8A823B66}" type="pres">
      <dgm:prSet presAssocID="{14182F0C-AC64-4E88-89E2-D6F5DACD7162}" presName="sibTrans" presStyleCnt="0"/>
      <dgm:spPr/>
    </dgm:pt>
    <dgm:pt modelId="{17584AFF-F92C-4C0B-8FE1-D09B4CCE0EC2}" type="pres">
      <dgm:prSet presAssocID="{2AA543C9-9268-404B-B9A4-B907D73B6473}" presName="compNode" presStyleCnt="0"/>
      <dgm:spPr/>
    </dgm:pt>
    <dgm:pt modelId="{59A61042-BF55-4EAB-ACF3-F595A835FBE5}" type="pres">
      <dgm:prSet presAssocID="{2AA543C9-9268-404B-B9A4-B907D73B6473}" presName="bgRect" presStyleLbl="bgShp" presStyleIdx="2" presStyleCnt="3"/>
      <dgm:spPr/>
    </dgm:pt>
    <dgm:pt modelId="{D2C115B5-B0C5-4592-835E-E79980CE420B}" type="pres">
      <dgm:prSet presAssocID="{2AA543C9-9268-404B-B9A4-B907D73B647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p with pin"/>
        </a:ext>
      </dgm:extLst>
    </dgm:pt>
    <dgm:pt modelId="{FD415E6B-0A02-407F-8C80-65CE238C0A0E}" type="pres">
      <dgm:prSet presAssocID="{2AA543C9-9268-404B-B9A4-B907D73B6473}" presName="spaceRect" presStyleCnt="0"/>
      <dgm:spPr/>
    </dgm:pt>
    <dgm:pt modelId="{164A8AA9-9543-415D-A66D-CFB8D0E9C74D}" type="pres">
      <dgm:prSet presAssocID="{2AA543C9-9268-404B-B9A4-B907D73B6473}" presName="parTx" presStyleLbl="revTx" presStyleIdx="2" presStyleCnt="3">
        <dgm:presLayoutVars>
          <dgm:chMax val="0"/>
          <dgm:chPref val="0"/>
        </dgm:presLayoutVars>
      </dgm:prSet>
      <dgm:spPr/>
    </dgm:pt>
  </dgm:ptLst>
  <dgm:cxnLst>
    <dgm:cxn modelId="{C933503F-1C6A-4412-AB07-C88C3A42D365}" type="presOf" srcId="{2AA543C9-9268-404B-B9A4-B907D73B6473}" destId="{164A8AA9-9543-415D-A66D-CFB8D0E9C74D}" srcOrd="0" destOrd="0" presId="urn:microsoft.com/office/officeart/2018/2/layout/IconVerticalSolidList"/>
    <dgm:cxn modelId="{56D85E41-7304-45FC-AF94-EF1AA4364A13}" type="presOf" srcId="{150485CE-3481-47E6-BAE8-53D3372508EB}" destId="{808A646F-25D3-4B25-B902-6FF98F244D3B}" srcOrd="0" destOrd="0" presId="urn:microsoft.com/office/officeart/2018/2/layout/IconVerticalSolidList"/>
    <dgm:cxn modelId="{089A0C79-E041-4E64-927F-3067272A3E1E}" srcId="{8553C2ED-690C-4DFD-8856-C1ACE68F3092}" destId="{2AA543C9-9268-404B-B9A4-B907D73B6473}" srcOrd="2" destOrd="0" parTransId="{88943929-23ED-403E-80E5-BF8F5DE4FD35}" sibTransId="{1F145E87-99E2-4057-A1B3-3386879E14F6}"/>
    <dgm:cxn modelId="{44FABA97-4EA8-4F57-A356-764030BFFC37}" srcId="{8553C2ED-690C-4DFD-8856-C1ACE68F3092}" destId="{BCBADBAE-B2A3-45A9-BB8C-07ED7F43B515}" srcOrd="0" destOrd="0" parTransId="{90F01008-A30D-479B-9499-742C0F2B8028}" sibTransId="{0BCD4E1F-5A92-4CEF-8AD9-8299FF2CC154}"/>
    <dgm:cxn modelId="{55156BC5-CDF8-43BE-A7B9-5C699A51F0AC}" type="presOf" srcId="{8553C2ED-690C-4DFD-8856-C1ACE68F3092}" destId="{1D8012B4-9C8D-440D-BE2F-931B96E504AC}" srcOrd="0" destOrd="0" presId="urn:microsoft.com/office/officeart/2018/2/layout/IconVerticalSolidList"/>
    <dgm:cxn modelId="{0FB051CD-EA30-4592-A4FD-B98487D6B50F}" srcId="{8553C2ED-690C-4DFD-8856-C1ACE68F3092}" destId="{150485CE-3481-47E6-BAE8-53D3372508EB}" srcOrd="1" destOrd="0" parTransId="{8C709FD6-0418-4E40-9C4E-0983FA17B643}" sibTransId="{14182F0C-AC64-4E88-89E2-D6F5DACD7162}"/>
    <dgm:cxn modelId="{400863FE-B404-41EC-B6E3-52AD42E196DA}" type="presOf" srcId="{BCBADBAE-B2A3-45A9-BB8C-07ED7F43B515}" destId="{14A1F840-BC94-461D-B92C-3EF472A86AD4}" srcOrd="0" destOrd="0" presId="urn:microsoft.com/office/officeart/2018/2/layout/IconVerticalSolidList"/>
    <dgm:cxn modelId="{D3C1ACF9-AE05-4627-98A6-84C7FB1A29A6}" type="presParOf" srcId="{1D8012B4-9C8D-440D-BE2F-931B96E504AC}" destId="{ACDBBED3-6093-428A-A986-347E57ADD4BF}" srcOrd="0" destOrd="0" presId="urn:microsoft.com/office/officeart/2018/2/layout/IconVerticalSolidList"/>
    <dgm:cxn modelId="{1319D42F-8BBF-4FB2-91AC-39D17BD01BC0}" type="presParOf" srcId="{ACDBBED3-6093-428A-A986-347E57ADD4BF}" destId="{FFF56AE4-2357-45EB-980B-A02D172EA2D3}" srcOrd="0" destOrd="0" presId="urn:microsoft.com/office/officeart/2018/2/layout/IconVerticalSolidList"/>
    <dgm:cxn modelId="{7AC797E0-ADE3-48E0-849A-7FB871CA00BB}" type="presParOf" srcId="{ACDBBED3-6093-428A-A986-347E57ADD4BF}" destId="{A506CD0F-64FF-4D2D-B641-BDF32154B654}" srcOrd="1" destOrd="0" presId="urn:microsoft.com/office/officeart/2018/2/layout/IconVerticalSolidList"/>
    <dgm:cxn modelId="{7266D6CF-6344-41E5-939E-2C768C665DF9}" type="presParOf" srcId="{ACDBBED3-6093-428A-A986-347E57ADD4BF}" destId="{3FF2149D-E9C5-436B-9B34-D3090B0B9378}" srcOrd="2" destOrd="0" presId="urn:microsoft.com/office/officeart/2018/2/layout/IconVerticalSolidList"/>
    <dgm:cxn modelId="{1B1D80A6-2363-401F-A139-F0ED5AEFAD6E}" type="presParOf" srcId="{ACDBBED3-6093-428A-A986-347E57ADD4BF}" destId="{14A1F840-BC94-461D-B92C-3EF472A86AD4}" srcOrd="3" destOrd="0" presId="urn:microsoft.com/office/officeart/2018/2/layout/IconVerticalSolidList"/>
    <dgm:cxn modelId="{4B77E35F-DACA-44A4-941E-C059C944FCD9}" type="presParOf" srcId="{1D8012B4-9C8D-440D-BE2F-931B96E504AC}" destId="{BC8E5FF0-7DD4-4E53-84C0-A5987FD4B6D8}" srcOrd="1" destOrd="0" presId="urn:microsoft.com/office/officeart/2018/2/layout/IconVerticalSolidList"/>
    <dgm:cxn modelId="{80DEA7AD-9201-4246-BF77-892DFB4DB5B5}" type="presParOf" srcId="{1D8012B4-9C8D-440D-BE2F-931B96E504AC}" destId="{904C8A2D-E896-4513-B62A-D19FDD03EECE}" srcOrd="2" destOrd="0" presId="urn:microsoft.com/office/officeart/2018/2/layout/IconVerticalSolidList"/>
    <dgm:cxn modelId="{DD0016F7-7925-41D9-91F8-7E75E892D0A1}" type="presParOf" srcId="{904C8A2D-E896-4513-B62A-D19FDD03EECE}" destId="{3C2F5FB2-EA0B-4380-9BD6-C17BD3DA9074}" srcOrd="0" destOrd="0" presId="urn:microsoft.com/office/officeart/2018/2/layout/IconVerticalSolidList"/>
    <dgm:cxn modelId="{4FD2281E-8867-41A7-8946-2BC6EACBA03C}" type="presParOf" srcId="{904C8A2D-E896-4513-B62A-D19FDD03EECE}" destId="{D6237FD0-D24C-4454-A402-5A2B5307F177}" srcOrd="1" destOrd="0" presId="urn:microsoft.com/office/officeart/2018/2/layout/IconVerticalSolidList"/>
    <dgm:cxn modelId="{58C920AB-4AF1-4BB3-835A-FFE39D593FAE}" type="presParOf" srcId="{904C8A2D-E896-4513-B62A-D19FDD03EECE}" destId="{463203C2-2B6A-4246-B69A-01377A5F604F}" srcOrd="2" destOrd="0" presId="urn:microsoft.com/office/officeart/2018/2/layout/IconVerticalSolidList"/>
    <dgm:cxn modelId="{7E33EA2B-1C1D-4C62-9475-854D971D7491}" type="presParOf" srcId="{904C8A2D-E896-4513-B62A-D19FDD03EECE}" destId="{808A646F-25D3-4B25-B902-6FF98F244D3B}" srcOrd="3" destOrd="0" presId="urn:microsoft.com/office/officeart/2018/2/layout/IconVerticalSolidList"/>
    <dgm:cxn modelId="{C8A8B116-782D-4CD7-93C1-136050B541B6}" type="presParOf" srcId="{1D8012B4-9C8D-440D-BE2F-931B96E504AC}" destId="{6A4B997E-F1EE-410C-ADCE-363D8A823B66}" srcOrd="3" destOrd="0" presId="urn:microsoft.com/office/officeart/2018/2/layout/IconVerticalSolidList"/>
    <dgm:cxn modelId="{0098AC83-7124-4CC0-A02A-EA91E24B541E}" type="presParOf" srcId="{1D8012B4-9C8D-440D-BE2F-931B96E504AC}" destId="{17584AFF-F92C-4C0B-8FE1-D09B4CCE0EC2}" srcOrd="4" destOrd="0" presId="urn:microsoft.com/office/officeart/2018/2/layout/IconVerticalSolidList"/>
    <dgm:cxn modelId="{EE33337A-17D9-4ABE-9028-747B4734295B}" type="presParOf" srcId="{17584AFF-F92C-4C0B-8FE1-D09B4CCE0EC2}" destId="{59A61042-BF55-4EAB-ACF3-F595A835FBE5}" srcOrd="0" destOrd="0" presId="urn:microsoft.com/office/officeart/2018/2/layout/IconVerticalSolidList"/>
    <dgm:cxn modelId="{F0051872-4A8A-442E-8EE2-F59474070755}" type="presParOf" srcId="{17584AFF-F92C-4C0B-8FE1-D09B4CCE0EC2}" destId="{D2C115B5-B0C5-4592-835E-E79980CE420B}" srcOrd="1" destOrd="0" presId="urn:microsoft.com/office/officeart/2018/2/layout/IconVerticalSolidList"/>
    <dgm:cxn modelId="{3C06C3A3-3704-4F7C-9306-F7FC7631242A}" type="presParOf" srcId="{17584AFF-F92C-4C0B-8FE1-D09B4CCE0EC2}" destId="{FD415E6B-0A02-407F-8C80-65CE238C0A0E}" srcOrd="2" destOrd="0" presId="urn:microsoft.com/office/officeart/2018/2/layout/IconVerticalSolidList"/>
    <dgm:cxn modelId="{93A8EA2F-6540-47D5-B075-8A7BF4BDB524}" type="presParOf" srcId="{17584AFF-F92C-4C0B-8FE1-D09B4CCE0EC2}" destId="{164A8AA9-9543-415D-A66D-CFB8D0E9C74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6DA59A-9B7B-48B8-9DF9-2A63E97342A2}" type="doc">
      <dgm:prSet loTypeId="urn:microsoft.com/office/officeart/2018/2/layout/IconVerticalSolidList" loCatId="icon" qsTypeId="urn:microsoft.com/office/officeart/2005/8/quickstyle/simple1" qsCatId="simple" csTypeId="urn:microsoft.com/office/officeart/2005/8/colors/colorful2" csCatId="colorful" phldr="1"/>
      <dgm:spPr/>
      <dgm:t>
        <a:bodyPr/>
        <a:lstStyle/>
        <a:p>
          <a:endParaRPr lang="en-US"/>
        </a:p>
      </dgm:t>
    </dgm:pt>
    <dgm:pt modelId="{F328F52C-4998-4D8B-8DE2-72BE1B697E08}">
      <dgm:prSet/>
      <dgm:spPr/>
      <dgm:t>
        <a:bodyPr/>
        <a:lstStyle/>
        <a:p>
          <a:pPr>
            <a:lnSpc>
              <a:spcPct val="100000"/>
            </a:lnSpc>
          </a:pPr>
          <a:r>
            <a:rPr lang="nl-NL" b="0" dirty="0"/>
            <a:t>Doen jou </a:t>
          </a:r>
          <a:r>
            <a:rPr lang="nl-NL" b="1" dirty="0"/>
            <a:t>navorsing</a:t>
          </a:r>
          <a:r>
            <a:rPr lang="nl-NL" b="0" dirty="0"/>
            <a:t> en </a:t>
          </a:r>
          <a:r>
            <a:rPr lang="nl-NL" b="1" dirty="0"/>
            <a:t>versamel inligting </a:t>
          </a:r>
          <a:r>
            <a:rPr lang="nl-NL" b="0" dirty="0"/>
            <a:t>om jou besluit te rig</a:t>
          </a:r>
          <a:endParaRPr lang="en-US" b="0" dirty="0"/>
        </a:p>
      </dgm:t>
    </dgm:pt>
    <dgm:pt modelId="{EA221652-3800-4900-9534-88042F3A1E57}" type="parTrans" cxnId="{ED9438B5-CEE0-403A-88DF-20D2B1CB31BD}">
      <dgm:prSet/>
      <dgm:spPr/>
      <dgm:t>
        <a:bodyPr/>
        <a:lstStyle/>
        <a:p>
          <a:endParaRPr lang="en-US"/>
        </a:p>
      </dgm:t>
    </dgm:pt>
    <dgm:pt modelId="{B12E29E2-CC41-4B22-8B4B-2F422705A69A}" type="sibTrans" cxnId="{ED9438B5-CEE0-403A-88DF-20D2B1CB31BD}">
      <dgm:prSet/>
      <dgm:spPr/>
      <dgm:t>
        <a:bodyPr/>
        <a:lstStyle/>
        <a:p>
          <a:endParaRPr lang="en-US"/>
        </a:p>
      </dgm:t>
    </dgm:pt>
    <dgm:pt modelId="{62CE48C6-AE22-44F3-B022-0D2BA4214B53}">
      <dgm:prSet/>
      <dgm:spPr/>
      <dgm:t>
        <a:bodyPr/>
        <a:lstStyle/>
        <a:p>
          <a:pPr>
            <a:lnSpc>
              <a:spcPct val="100000"/>
            </a:lnSpc>
          </a:pPr>
          <a:r>
            <a:rPr lang="nl-NL" dirty="0"/>
            <a:t>Hoe meer jy weet, hoe beter is jou kans om ’n goeie keuse te maak</a:t>
          </a:r>
          <a:endParaRPr lang="en-US" dirty="0"/>
        </a:p>
      </dgm:t>
    </dgm:pt>
    <dgm:pt modelId="{C0EC14D1-085B-4A6F-8F05-89522AFE4A34}" type="parTrans" cxnId="{66A248C5-14FA-4035-A135-3A5DC402B96A}">
      <dgm:prSet/>
      <dgm:spPr/>
      <dgm:t>
        <a:bodyPr/>
        <a:lstStyle/>
        <a:p>
          <a:endParaRPr lang="en-US"/>
        </a:p>
      </dgm:t>
    </dgm:pt>
    <dgm:pt modelId="{95E10398-D119-4372-890F-3C2105B62227}" type="sibTrans" cxnId="{66A248C5-14FA-4035-A135-3A5DC402B96A}">
      <dgm:prSet/>
      <dgm:spPr/>
      <dgm:t>
        <a:bodyPr/>
        <a:lstStyle/>
        <a:p>
          <a:endParaRPr lang="en-US"/>
        </a:p>
      </dgm:t>
    </dgm:pt>
    <dgm:pt modelId="{3827997A-87CE-4131-8F17-39BA3EEEEC9E}">
      <dgm:prSet/>
      <dgm:spPr/>
      <dgm:t>
        <a:bodyPr/>
        <a:lstStyle/>
        <a:p>
          <a:pPr>
            <a:lnSpc>
              <a:spcPct val="100000"/>
            </a:lnSpc>
          </a:pPr>
          <a:r>
            <a:rPr lang="nl-NL" dirty="0"/>
            <a:t>Vra </a:t>
          </a:r>
          <a:r>
            <a:rPr lang="nl-NL" b="1" dirty="0"/>
            <a:t>betroubare mense </a:t>
          </a:r>
          <a:r>
            <a:rPr lang="nl-NL" dirty="0"/>
            <a:t>vir </a:t>
          </a:r>
          <a:r>
            <a:rPr lang="nl-NL" b="1" dirty="0"/>
            <a:t>hulp</a:t>
          </a:r>
          <a:r>
            <a:rPr lang="nl-NL" dirty="0"/>
            <a:t> en </a:t>
          </a:r>
          <a:r>
            <a:rPr lang="nl-NL" b="1" dirty="0"/>
            <a:t>raad</a:t>
          </a:r>
          <a:endParaRPr lang="en-US" b="1" dirty="0"/>
        </a:p>
      </dgm:t>
    </dgm:pt>
    <dgm:pt modelId="{7ED2C693-47D3-4FEA-8C44-EBBFD5759CA5}" type="parTrans" cxnId="{21202084-DB46-48E6-AB77-9ECC06A1E734}">
      <dgm:prSet/>
      <dgm:spPr/>
      <dgm:t>
        <a:bodyPr/>
        <a:lstStyle/>
        <a:p>
          <a:endParaRPr lang="en-US"/>
        </a:p>
      </dgm:t>
    </dgm:pt>
    <dgm:pt modelId="{37A0A111-1E02-48C9-9DFB-55CA1B8E44FA}" type="sibTrans" cxnId="{21202084-DB46-48E6-AB77-9ECC06A1E734}">
      <dgm:prSet/>
      <dgm:spPr/>
      <dgm:t>
        <a:bodyPr/>
        <a:lstStyle/>
        <a:p>
          <a:endParaRPr lang="en-US"/>
        </a:p>
      </dgm:t>
    </dgm:pt>
    <dgm:pt modelId="{587FB439-79FC-47F3-BDD2-F1F25F5FBCD9}">
      <dgm:prSet/>
      <dgm:spPr/>
      <dgm:t>
        <a:bodyPr/>
        <a:lstStyle/>
        <a:p>
          <a:pPr>
            <a:lnSpc>
              <a:spcPct val="100000"/>
            </a:lnSpc>
          </a:pPr>
          <a:r>
            <a:rPr lang="nl-NL" dirty="0"/>
            <a:t>Gebruik </a:t>
          </a:r>
          <a:r>
            <a:rPr lang="nl-NL" b="1" dirty="0"/>
            <a:t>webtuistes</a:t>
          </a:r>
          <a:r>
            <a:rPr lang="nl-NL" dirty="0"/>
            <a:t>, gesels met </a:t>
          </a:r>
          <a:r>
            <a:rPr lang="nl-NL" b="1" dirty="0"/>
            <a:t>loopbaanberaders</a:t>
          </a:r>
          <a:r>
            <a:rPr lang="nl-NL" dirty="0"/>
            <a:t>, en verken </a:t>
          </a:r>
          <a:r>
            <a:rPr lang="nl-NL" b="1" dirty="0"/>
            <a:t>verskillende inligtingsbronne</a:t>
          </a:r>
          <a:endParaRPr lang="en-US" b="1" dirty="0"/>
        </a:p>
      </dgm:t>
    </dgm:pt>
    <dgm:pt modelId="{B23461E6-7D72-4C19-803F-BD061308C49B}" type="parTrans" cxnId="{D9D5ED57-8B11-431F-83E3-8101FAEA2CF2}">
      <dgm:prSet/>
      <dgm:spPr/>
      <dgm:t>
        <a:bodyPr/>
        <a:lstStyle/>
        <a:p>
          <a:endParaRPr lang="en-US"/>
        </a:p>
      </dgm:t>
    </dgm:pt>
    <dgm:pt modelId="{B73D0E34-8E5E-4F27-B9FE-2D8449788515}" type="sibTrans" cxnId="{D9D5ED57-8B11-431F-83E3-8101FAEA2CF2}">
      <dgm:prSet/>
      <dgm:spPr/>
      <dgm:t>
        <a:bodyPr/>
        <a:lstStyle/>
        <a:p>
          <a:endParaRPr lang="en-US"/>
        </a:p>
      </dgm:t>
    </dgm:pt>
    <dgm:pt modelId="{F2A55BB1-11B3-4753-83F0-DAE003769E7D}" type="pres">
      <dgm:prSet presAssocID="{DC6DA59A-9B7B-48B8-9DF9-2A63E97342A2}" presName="root" presStyleCnt="0">
        <dgm:presLayoutVars>
          <dgm:dir/>
          <dgm:resizeHandles val="exact"/>
        </dgm:presLayoutVars>
      </dgm:prSet>
      <dgm:spPr/>
    </dgm:pt>
    <dgm:pt modelId="{A79F092F-B0D4-46C9-91C2-832F32F4036F}" type="pres">
      <dgm:prSet presAssocID="{F328F52C-4998-4D8B-8DE2-72BE1B697E08}" presName="compNode" presStyleCnt="0"/>
      <dgm:spPr/>
    </dgm:pt>
    <dgm:pt modelId="{9ED8FEE2-541F-4CE6-8495-C5E73B6E57AA}" type="pres">
      <dgm:prSet presAssocID="{F328F52C-4998-4D8B-8DE2-72BE1B697E08}" presName="bgRect" presStyleLbl="bgShp" presStyleIdx="0" presStyleCnt="4"/>
      <dgm:spPr/>
    </dgm:pt>
    <dgm:pt modelId="{A8E19071-4039-4CC7-9E61-7573C253AF77}" type="pres">
      <dgm:prSet presAssocID="{F328F52C-4998-4D8B-8DE2-72BE1B697E0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gnifying glass"/>
        </a:ext>
      </dgm:extLst>
    </dgm:pt>
    <dgm:pt modelId="{DADB7413-6096-4C9D-8390-4C23D2DCA095}" type="pres">
      <dgm:prSet presAssocID="{F328F52C-4998-4D8B-8DE2-72BE1B697E08}" presName="spaceRect" presStyleCnt="0"/>
      <dgm:spPr/>
    </dgm:pt>
    <dgm:pt modelId="{AA7937F9-71DE-4B3D-AA5B-308EA2A7C111}" type="pres">
      <dgm:prSet presAssocID="{F328F52C-4998-4D8B-8DE2-72BE1B697E08}" presName="parTx" presStyleLbl="revTx" presStyleIdx="0" presStyleCnt="4">
        <dgm:presLayoutVars>
          <dgm:chMax val="0"/>
          <dgm:chPref val="0"/>
        </dgm:presLayoutVars>
      </dgm:prSet>
      <dgm:spPr/>
    </dgm:pt>
    <dgm:pt modelId="{207E37EC-0836-4501-B5DC-B00E238187B1}" type="pres">
      <dgm:prSet presAssocID="{B12E29E2-CC41-4B22-8B4B-2F422705A69A}" presName="sibTrans" presStyleCnt="0"/>
      <dgm:spPr/>
    </dgm:pt>
    <dgm:pt modelId="{CEE7F362-991D-472F-A6B8-DDA12F6E7101}" type="pres">
      <dgm:prSet presAssocID="{62CE48C6-AE22-44F3-B022-0D2BA4214B53}" presName="compNode" presStyleCnt="0"/>
      <dgm:spPr/>
    </dgm:pt>
    <dgm:pt modelId="{4D7620EA-8685-45FE-ACAF-D59D1D9D9E8E}" type="pres">
      <dgm:prSet presAssocID="{62CE48C6-AE22-44F3-B022-0D2BA4214B53}" presName="bgRect" presStyleLbl="bgShp" presStyleIdx="1" presStyleCnt="4"/>
      <dgm:spPr/>
    </dgm:pt>
    <dgm:pt modelId="{DF5F8438-52FD-4594-A212-078BEF6FEC99}" type="pres">
      <dgm:prSet presAssocID="{62CE48C6-AE22-44F3-B022-0D2BA4214B5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Angel Face Outline"/>
        </a:ext>
      </dgm:extLst>
    </dgm:pt>
    <dgm:pt modelId="{B49A5B90-2D65-4131-AFFB-7AA233F3E89C}" type="pres">
      <dgm:prSet presAssocID="{62CE48C6-AE22-44F3-B022-0D2BA4214B53}" presName="spaceRect" presStyleCnt="0"/>
      <dgm:spPr/>
    </dgm:pt>
    <dgm:pt modelId="{B1B33443-E116-456D-BB39-666E4B0D00F2}" type="pres">
      <dgm:prSet presAssocID="{62CE48C6-AE22-44F3-B022-0D2BA4214B53}" presName="parTx" presStyleLbl="revTx" presStyleIdx="1" presStyleCnt="4">
        <dgm:presLayoutVars>
          <dgm:chMax val="0"/>
          <dgm:chPref val="0"/>
        </dgm:presLayoutVars>
      </dgm:prSet>
      <dgm:spPr/>
    </dgm:pt>
    <dgm:pt modelId="{035B1570-E821-4A6E-9188-32ECF6CC2F0E}" type="pres">
      <dgm:prSet presAssocID="{95E10398-D119-4372-890F-3C2105B62227}" presName="sibTrans" presStyleCnt="0"/>
      <dgm:spPr/>
    </dgm:pt>
    <dgm:pt modelId="{9F611A82-9CEA-48D8-B556-02E3C20C06CA}" type="pres">
      <dgm:prSet presAssocID="{3827997A-87CE-4131-8F17-39BA3EEEEC9E}" presName="compNode" presStyleCnt="0"/>
      <dgm:spPr/>
    </dgm:pt>
    <dgm:pt modelId="{AA55EFEE-AC40-4398-BFB7-632480768E7B}" type="pres">
      <dgm:prSet presAssocID="{3827997A-87CE-4131-8F17-39BA3EEEEC9E}" presName="bgRect" presStyleLbl="bgShp" presStyleIdx="2" presStyleCnt="4"/>
      <dgm:spPr/>
    </dgm:pt>
    <dgm:pt modelId="{9D0AE819-8EF5-4F13-BB11-335D15299D2E}" type="pres">
      <dgm:prSet presAssocID="{3827997A-87CE-4131-8F17-39BA3EEEEC9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9F9E5B2B-5573-465C-BA4B-BE4E36095630}" type="pres">
      <dgm:prSet presAssocID="{3827997A-87CE-4131-8F17-39BA3EEEEC9E}" presName="spaceRect" presStyleCnt="0"/>
      <dgm:spPr/>
    </dgm:pt>
    <dgm:pt modelId="{13BCD0CB-DF69-400B-9EAC-740D8C1B4D34}" type="pres">
      <dgm:prSet presAssocID="{3827997A-87CE-4131-8F17-39BA3EEEEC9E}" presName="parTx" presStyleLbl="revTx" presStyleIdx="2" presStyleCnt="4">
        <dgm:presLayoutVars>
          <dgm:chMax val="0"/>
          <dgm:chPref val="0"/>
        </dgm:presLayoutVars>
      </dgm:prSet>
      <dgm:spPr/>
    </dgm:pt>
    <dgm:pt modelId="{CFD3EF7B-2215-40FA-B202-81B98BB9F2AD}" type="pres">
      <dgm:prSet presAssocID="{37A0A111-1E02-48C9-9DFB-55CA1B8E44FA}" presName="sibTrans" presStyleCnt="0"/>
      <dgm:spPr/>
    </dgm:pt>
    <dgm:pt modelId="{494F01FF-ACD7-403F-BAB2-CF9679715E5F}" type="pres">
      <dgm:prSet presAssocID="{587FB439-79FC-47F3-BDD2-F1F25F5FBCD9}" presName="compNode" presStyleCnt="0"/>
      <dgm:spPr/>
    </dgm:pt>
    <dgm:pt modelId="{809EA38C-5C31-4CBC-B5A9-9023D128485C}" type="pres">
      <dgm:prSet presAssocID="{587FB439-79FC-47F3-BDD2-F1F25F5FBCD9}" presName="bgRect" presStyleLbl="bgShp" presStyleIdx="3" presStyleCnt="4"/>
      <dgm:spPr/>
    </dgm:pt>
    <dgm:pt modelId="{31607921-E8B9-42DA-ABF5-8F4E43D0F031}" type="pres">
      <dgm:prSet presAssocID="{587FB439-79FC-47F3-BDD2-F1F25F5FBCD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arketing"/>
        </a:ext>
      </dgm:extLst>
    </dgm:pt>
    <dgm:pt modelId="{BA73CC1E-CED8-4C4F-810F-A3CC199AB2A1}" type="pres">
      <dgm:prSet presAssocID="{587FB439-79FC-47F3-BDD2-F1F25F5FBCD9}" presName="spaceRect" presStyleCnt="0"/>
      <dgm:spPr/>
    </dgm:pt>
    <dgm:pt modelId="{57D1A8C4-4042-4FDD-AB31-FA2AF3BB1B65}" type="pres">
      <dgm:prSet presAssocID="{587FB439-79FC-47F3-BDD2-F1F25F5FBCD9}" presName="parTx" presStyleLbl="revTx" presStyleIdx="3" presStyleCnt="4">
        <dgm:presLayoutVars>
          <dgm:chMax val="0"/>
          <dgm:chPref val="0"/>
        </dgm:presLayoutVars>
      </dgm:prSet>
      <dgm:spPr/>
    </dgm:pt>
  </dgm:ptLst>
  <dgm:cxnLst>
    <dgm:cxn modelId="{04257F1F-14FA-4EC9-A4E7-A22B60890CC8}" type="presOf" srcId="{3827997A-87CE-4131-8F17-39BA3EEEEC9E}" destId="{13BCD0CB-DF69-400B-9EAC-740D8C1B4D34}" srcOrd="0" destOrd="0" presId="urn:microsoft.com/office/officeart/2018/2/layout/IconVerticalSolidList"/>
    <dgm:cxn modelId="{D9D5ED57-8B11-431F-83E3-8101FAEA2CF2}" srcId="{DC6DA59A-9B7B-48B8-9DF9-2A63E97342A2}" destId="{587FB439-79FC-47F3-BDD2-F1F25F5FBCD9}" srcOrd="3" destOrd="0" parTransId="{B23461E6-7D72-4C19-803F-BD061308C49B}" sibTransId="{B73D0E34-8E5E-4F27-B9FE-2D8449788515}"/>
    <dgm:cxn modelId="{21202084-DB46-48E6-AB77-9ECC06A1E734}" srcId="{DC6DA59A-9B7B-48B8-9DF9-2A63E97342A2}" destId="{3827997A-87CE-4131-8F17-39BA3EEEEC9E}" srcOrd="2" destOrd="0" parTransId="{7ED2C693-47D3-4FEA-8C44-EBBFD5759CA5}" sibTransId="{37A0A111-1E02-48C9-9DFB-55CA1B8E44FA}"/>
    <dgm:cxn modelId="{B987888E-9FD7-48EC-AAD4-B124E8827F21}" type="presOf" srcId="{587FB439-79FC-47F3-BDD2-F1F25F5FBCD9}" destId="{57D1A8C4-4042-4FDD-AB31-FA2AF3BB1B65}" srcOrd="0" destOrd="0" presId="urn:microsoft.com/office/officeart/2018/2/layout/IconVerticalSolidList"/>
    <dgm:cxn modelId="{ED9438B5-CEE0-403A-88DF-20D2B1CB31BD}" srcId="{DC6DA59A-9B7B-48B8-9DF9-2A63E97342A2}" destId="{F328F52C-4998-4D8B-8DE2-72BE1B697E08}" srcOrd="0" destOrd="0" parTransId="{EA221652-3800-4900-9534-88042F3A1E57}" sibTransId="{B12E29E2-CC41-4B22-8B4B-2F422705A69A}"/>
    <dgm:cxn modelId="{66A248C5-14FA-4035-A135-3A5DC402B96A}" srcId="{DC6DA59A-9B7B-48B8-9DF9-2A63E97342A2}" destId="{62CE48C6-AE22-44F3-B022-0D2BA4214B53}" srcOrd="1" destOrd="0" parTransId="{C0EC14D1-085B-4A6F-8F05-89522AFE4A34}" sibTransId="{95E10398-D119-4372-890F-3C2105B62227}"/>
    <dgm:cxn modelId="{714FCBCD-3CF6-4D37-9F73-E7F2A2F85B3C}" type="presOf" srcId="{F328F52C-4998-4D8B-8DE2-72BE1B697E08}" destId="{AA7937F9-71DE-4B3D-AA5B-308EA2A7C111}" srcOrd="0" destOrd="0" presId="urn:microsoft.com/office/officeart/2018/2/layout/IconVerticalSolidList"/>
    <dgm:cxn modelId="{E3BCF3CD-F208-4A8A-9CB0-648CA12C72CE}" type="presOf" srcId="{DC6DA59A-9B7B-48B8-9DF9-2A63E97342A2}" destId="{F2A55BB1-11B3-4753-83F0-DAE003769E7D}" srcOrd="0" destOrd="0" presId="urn:microsoft.com/office/officeart/2018/2/layout/IconVerticalSolidList"/>
    <dgm:cxn modelId="{27BF83F2-D05E-4B5B-9D49-F175FC1EDC8B}" type="presOf" srcId="{62CE48C6-AE22-44F3-B022-0D2BA4214B53}" destId="{B1B33443-E116-456D-BB39-666E4B0D00F2}" srcOrd="0" destOrd="0" presId="urn:microsoft.com/office/officeart/2018/2/layout/IconVerticalSolidList"/>
    <dgm:cxn modelId="{27D7E5DD-DA0A-401E-BBAB-202B8B02FA72}" type="presParOf" srcId="{F2A55BB1-11B3-4753-83F0-DAE003769E7D}" destId="{A79F092F-B0D4-46C9-91C2-832F32F4036F}" srcOrd="0" destOrd="0" presId="urn:microsoft.com/office/officeart/2018/2/layout/IconVerticalSolidList"/>
    <dgm:cxn modelId="{A2D24628-9B6C-4D95-AA80-66F94986AF7C}" type="presParOf" srcId="{A79F092F-B0D4-46C9-91C2-832F32F4036F}" destId="{9ED8FEE2-541F-4CE6-8495-C5E73B6E57AA}" srcOrd="0" destOrd="0" presId="urn:microsoft.com/office/officeart/2018/2/layout/IconVerticalSolidList"/>
    <dgm:cxn modelId="{F5E1ECD2-3ABD-4819-83D8-2DB2DF343371}" type="presParOf" srcId="{A79F092F-B0D4-46C9-91C2-832F32F4036F}" destId="{A8E19071-4039-4CC7-9E61-7573C253AF77}" srcOrd="1" destOrd="0" presId="urn:microsoft.com/office/officeart/2018/2/layout/IconVerticalSolidList"/>
    <dgm:cxn modelId="{230D6E4D-2524-4270-B0C1-EF6FDCAC55E8}" type="presParOf" srcId="{A79F092F-B0D4-46C9-91C2-832F32F4036F}" destId="{DADB7413-6096-4C9D-8390-4C23D2DCA095}" srcOrd="2" destOrd="0" presId="urn:microsoft.com/office/officeart/2018/2/layout/IconVerticalSolidList"/>
    <dgm:cxn modelId="{3350785C-1AFE-401A-839B-E15D27643928}" type="presParOf" srcId="{A79F092F-B0D4-46C9-91C2-832F32F4036F}" destId="{AA7937F9-71DE-4B3D-AA5B-308EA2A7C111}" srcOrd="3" destOrd="0" presId="urn:microsoft.com/office/officeart/2018/2/layout/IconVerticalSolidList"/>
    <dgm:cxn modelId="{8E2336DD-420D-41C3-AFEB-B6E7E0C1714F}" type="presParOf" srcId="{F2A55BB1-11B3-4753-83F0-DAE003769E7D}" destId="{207E37EC-0836-4501-B5DC-B00E238187B1}" srcOrd="1" destOrd="0" presId="urn:microsoft.com/office/officeart/2018/2/layout/IconVerticalSolidList"/>
    <dgm:cxn modelId="{C1594568-2778-42E7-8DC9-BC80F7FBA8B0}" type="presParOf" srcId="{F2A55BB1-11B3-4753-83F0-DAE003769E7D}" destId="{CEE7F362-991D-472F-A6B8-DDA12F6E7101}" srcOrd="2" destOrd="0" presId="urn:microsoft.com/office/officeart/2018/2/layout/IconVerticalSolidList"/>
    <dgm:cxn modelId="{11551488-5870-48B4-8F80-50C7AFBBBE59}" type="presParOf" srcId="{CEE7F362-991D-472F-A6B8-DDA12F6E7101}" destId="{4D7620EA-8685-45FE-ACAF-D59D1D9D9E8E}" srcOrd="0" destOrd="0" presId="urn:microsoft.com/office/officeart/2018/2/layout/IconVerticalSolidList"/>
    <dgm:cxn modelId="{C6DED48B-BE0F-44DA-96AB-176BA767F5B6}" type="presParOf" srcId="{CEE7F362-991D-472F-A6B8-DDA12F6E7101}" destId="{DF5F8438-52FD-4594-A212-078BEF6FEC99}" srcOrd="1" destOrd="0" presId="urn:microsoft.com/office/officeart/2018/2/layout/IconVerticalSolidList"/>
    <dgm:cxn modelId="{4D93FAED-8AA6-44F2-8A69-93B80C23DA9A}" type="presParOf" srcId="{CEE7F362-991D-472F-A6B8-DDA12F6E7101}" destId="{B49A5B90-2D65-4131-AFFB-7AA233F3E89C}" srcOrd="2" destOrd="0" presId="urn:microsoft.com/office/officeart/2018/2/layout/IconVerticalSolidList"/>
    <dgm:cxn modelId="{DDF180F0-0D02-4BD8-85D5-90F01B1F7E2E}" type="presParOf" srcId="{CEE7F362-991D-472F-A6B8-DDA12F6E7101}" destId="{B1B33443-E116-456D-BB39-666E4B0D00F2}" srcOrd="3" destOrd="0" presId="urn:microsoft.com/office/officeart/2018/2/layout/IconVerticalSolidList"/>
    <dgm:cxn modelId="{5DE8F356-511C-4D4D-95DE-DD3CDB84B2FA}" type="presParOf" srcId="{F2A55BB1-11B3-4753-83F0-DAE003769E7D}" destId="{035B1570-E821-4A6E-9188-32ECF6CC2F0E}" srcOrd="3" destOrd="0" presId="urn:microsoft.com/office/officeart/2018/2/layout/IconVerticalSolidList"/>
    <dgm:cxn modelId="{36429F32-A14C-40FA-A6A2-9C604A3309D4}" type="presParOf" srcId="{F2A55BB1-11B3-4753-83F0-DAE003769E7D}" destId="{9F611A82-9CEA-48D8-B556-02E3C20C06CA}" srcOrd="4" destOrd="0" presId="urn:microsoft.com/office/officeart/2018/2/layout/IconVerticalSolidList"/>
    <dgm:cxn modelId="{2DE14DFB-87E6-4DCD-8092-7ED1036F0C5C}" type="presParOf" srcId="{9F611A82-9CEA-48D8-B556-02E3C20C06CA}" destId="{AA55EFEE-AC40-4398-BFB7-632480768E7B}" srcOrd="0" destOrd="0" presId="urn:microsoft.com/office/officeart/2018/2/layout/IconVerticalSolidList"/>
    <dgm:cxn modelId="{702BCD0C-20F8-49D2-A6CB-75C7EE48664E}" type="presParOf" srcId="{9F611A82-9CEA-48D8-B556-02E3C20C06CA}" destId="{9D0AE819-8EF5-4F13-BB11-335D15299D2E}" srcOrd="1" destOrd="0" presId="urn:microsoft.com/office/officeart/2018/2/layout/IconVerticalSolidList"/>
    <dgm:cxn modelId="{235D2C10-9D75-490C-A3A3-19B1E30C8C70}" type="presParOf" srcId="{9F611A82-9CEA-48D8-B556-02E3C20C06CA}" destId="{9F9E5B2B-5573-465C-BA4B-BE4E36095630}" srcOrd="2" destOrd="0" presId="urn:microsoft.com/office/officeart/2018/2/layout/IconVerticalSolidList"/>
    <dgm:cxn modelId="{A122555D-B141-4E2A-8790-967F545BF2C7}" type="presParOf" srcId="{9F611A82-9CEA-48D8-B556-02E3C20C06CA}" destId="{13BCD0CB-DF69-400B-9EAC-740D8C1B4D34}" srcOrd="3" destOrd="0" presId="urn:microsoft.com/office/officeart/2018/2/layout/IconVerticalSolidList"/>
    <dgm:cxn modelId="{0D137AEA-233A-41E6-8E09-C8CA77034214}" type="presParOf" srcId="{F2A55BB1-11B3-4753-83F0-DAE003769E7D}" destId="{CFD3EF7B-2215-40FA-B202-81B98BB9F2AD}" srcOrd="5" destOrd="0" presId="urn:microsoft.com/office/officeart/2018/2/layout/IconVerticalSolidList"/>
    <dgm:cxn modelId="{DECCA631-0C95-43DC-9DB0-1680E236B5E5}" type="presParOf" srcId="{F2A55BB1-11B3-4753-83F0-DAE003769E7D}" destId="{494F01FF-ACD7-403F-BAB2-CF9679715E5F}" srcOrd="6" destOrd="0" presId="urn:microsoft.com/office/officeart/2018/2/layout/IconVerticalSolidList"/>
    <dgm:cxn modelId="{2EC868D6-65A2-4F00-8EE5-EB3335499EB2}" type="presParOf" srcId="{494F01FF-ACD7-403F-BAB2-CF9679715E5F}" destId="{809EA38C-5C31-4CBC-B5A9-9023D128485C}" srcOrd="0" destOrd="0" presId="urn:microsoft.com/office/officeart/2018/2/layout/IconVerticalSolidList"/>
    <dgm:cxn modelId="{3A1D543E-0AE1-4E03-BC83-FCBA35A2AF6A}" type="presParOf" srcId="{494F01FF-ACD7-403F-BAB2-CF9679715E5F}" destId="{31607921-E8B9-42DA-ABF5-8F4E43D0F031}" srcOrd="1" destOrd="0" presId="urn:microsoft.com/office/officeart/2018/2/layout/IconVerticalSolidList"/>
    <dgm:cxn modelId="{ED37E483-ED0E-4F24-A20A-CE87B89A1911}" type="presParOf" srcId="{494F01FF-ACD7-403F-BAB2-CF9679715E5F}" destId="{BA73CC1E-CED8-4C4F-810F-A3CC199AB2A1}" srcOrd="2" destOrd="0" presId="urn:microsoft.com/office/officeart/2018/2/layout/IconVerticalSolidList"/>
    <dgm:cxn modelId="{8C0EC0F4-2973-48BE-87C8-6D674127C97E}" type="presParOf" srcId="{494F01FF-ACD7-403F-BAB2-CF9679715E5F}" destId="{57D1A8C4-4042-4FDD-AB31-FA2AF3BB1B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F24E9F-4007-4C14-B61A-ED03F125E97B}" type="doc">
      <dgm:prSet loTypeId="urn:microsoft.com/office/officeart/2018/2/layout/IconVerticalSolidList" loCatId="icon" qsTypeId="urn:microsoft.com/office/officeart/2005/8/quickstyle/simple1" qsCatId="simple" csTypeId="urn:microsoft.com/office/officeart/2005/8/colors/colorful2" csCatId="colorful" phldr="1"/>
      <dgm:spPr/>
      <dgm:t>
        <a:bodyPr/>
        <a:lstStyle/>
        <a:p>
          <a:endParaRPr lang="en-US"/>
        </a:p>
      </dgm:t>
    </dgm:pt>
    <dgm:pt modelId="{012FA194-4451-4266-BA93-467A4687D07A}">
      <dgm:prSet/>
      <dgm:spPr/>
      <dgm:t>
        <a:bodyPr/>
        <a:lstStyle/>
        <a:p>
          <a:pPr>
            <a:lnSpc>
              <a:spcPct val="100000"/>
            </a:lnSpc>
          </a:pPr>
          <a:r>
            <a:rPr lang="nl-NL" dirty="0"/>
            <a:t>Evalueer jou opsies en kies wat die beste </a:t>
          </a:r>
          <a:r>
            <a:rPr lang="nl-NL" b="0" dirty="0"/>
            <a:t>vir jou werk</a:t>
          </a:r>
          <a:endParaRPr lang="en-US" dirty="0"/>
        </a:p>
      </dgm:t>
    </dgm:pt>
    <dgm:pt modelId="{1F8C06FE-5925-4965-8EF5-674CC772F0B0}" type="parTrans" cxnId="{A5A4AE67-9703-4009-92FE-4CC57DE6F2AD}">
      <dgm:prSet/>
      <dgm:spPr/>
      <dgm:t>
        <a:bodyPr/>
        <a:lstStyle/>
        <a:p>
          <a:endParaRPr lang="en-US"/>
        </a:p>
      </dgm:t>
    </dgm:pt>
    <dgm:pt modelId="{408B879E-8013-4180-B215-05F63BB02586}" type="sibTrans" cxnId="{A5A4AE67-9703-4009-92FE-4CC57DE6F2AD}">
      <dgm:prSet/>
      <dgm:spPr/>
      <dgm:t>
        <a:bodyPr/>
        <a:lstStyle/>
        <a:p>
          <a:endParaRPr lang="en-US"/>
        </a:p>
      </dgm:t>
    </dgm:pt>
    <dgm:pt modelId="{DDE97208-F4D5-40CB-AE29-5C7183F259C2}">
      <dgm:prSet/>
      <dgm:spPr/>
      <dgm:t>
        <a:bodyPr/>
        <a:lstStyle/>
        <a:p>
          <a:pPr>
            <a:lnSpc>
              <a:spcPct val="100000"/>
            </a:lnSpc>
          </a:pPr>
          <a:r>
            <a:rPr lang="nl-NL" dirty="0"/>
            <a:t>Gebruik die inligting wat jy ingesamel het om jou </a:t>
          </a:r>
          <a:r>
            <a:rPr lang="nl-NL" b="1" dirty="0"/>
            <a:t>keuses te vergelyk</a:t>
          </a:r>
          <a:endParaRPr lang="en-US" dirty="0"/>
        </a:p>
      </dgm:t>
    </dgm:pt>
    <dgm:pt modelId="{8AF63A8E-DFD7-485F-B0B0-535D7AEA1384}" type="parTrans" cxnId="{74B95068-4C8F-44B5-B4F9-AC817AA81170}">
      <dgm:prSet/>
      <dgm:spPr/>
      <dgm:t>
        <a:bodyPr/>
        <a:lstStyle/>
        <a:p>
          <a:endParaRPr lang="en-US"/>
        </a:p>
      </dgm:t>
    </dgm:pt>
    <dgm:pt modelId="{69C5351B-93A6-4099-85CB-84F65450510D}" type="sibTrans" cxnId="{74B95068-4C8F-44B5-B4F9-AC817AA81170}">
      <dgm:prSet/>
      <dgm:spPr/>
      <dgm:t>
        <a:bodyPr/>
        <a:lstStyle/>
        <a:p>
          <a:endParaRPr lang="en-US"/>
        </a:p>
      </dgm:t>
    </dgm:pt>
    <dgm:pt modelId="{74D0E114-DCC7-408B-AEFC-5EA0607E5BE8}">
      <dgm:prSet/>
      <dgm:spPr/>
      <dgm:t>
        <a:bodyPr/>
        <a:lstStyle/>
        <a:p>
          <a:pPr>
            <a:lnSpc>
              <a:spcPct val="100000"/>
            </a:lnSpc>
          </a:pPr>
          <a:r>
            <a:rPr lang="nl-NL" dirty="0"/>
            <a:t>Dink aan die </a:t>
          </a:r>
          <a:r>
            <a:rPr lang="nl-NL" b="1" dirty="0"/>
            <a:t>moontlike gevolge </a:t>
          </a:r>
          <a:r>
            <a:rPr lang="nl-NL" dirty="0"/>
            <a:t>van elke opsie</a:t>
          </a:r>
          <a:endParaRPr lang="en-US" dirty="0"/>
        </a:p>
      </dgm:t>
    </dgm:pt>
    <dgm:pt modelId="{DE3D280C-F97E-4EC5-88A9-344670E61381}" type="parTrans" cxnId="{F54F237C-8371-41FE-8DD4-78F34544A4E8}">
      <dgm:prSet/>
      <dgm:spPr/>
      <dgm:t>
        <a:bodyPr/>
        <a:lstStyle/>
        <a:p>
          <a:endParaRPr lang="en-US"/>
        </a:p>
      </dgm:t>
    </dgm:pt>
    <dgm:pt modelId="{22E07171-5945-4678-8A5A-439D884DDBCC}" type="sibTrans" cxnId="{F54F237C-8371-41FE-8DD4-78F34544A4E8}">
      <dgm:prSet/>
      <dgm:spPr/>
      <dgm:t>
        <a:bodyPr/>
        <a:lstStyle/>
        <a:p>
          <a:endParaRPr lang="en-US"/>
        </a:p>
      </dgm:t>
    </dgm:pt>
    <dgm:pt modelId="{141DB038-900C-45C4-8982-004D2E21556D}">
      <dgm:prSet/>
      <dgm:spPr/>
      <dgm:t>
        <a:bodyPr/>
        <a:lstStyle/>
        <a:p>
          <a:pPr>
            <a:lnSpc>
              <a:spcPct val="100000"/>
            </a:lnSpc>
          </a:pPr>
          <a:r>
            <a:rPr lang="nl-NL" dirty="0"/>
            <a:t>Besluit watter keuse die beste by jou </a:t>
          </a:r>
          <a:r>
            <a:rPr lang="nl-NL" b="1" dirty="0"/>
            <a:t>behoeftes en doelwitte</a:t>
          </a:r>
          <a:r>
            <a:rPr lang="nl-NL" dirty="0"/>
            <a:t> pas.</a:t>
          </a:r>
          <a:endParaRPr lang="en-US" b="1" dirty="0"/>
        </a:p>
      </dgm:t>
    </dgm:pt>
    <dgm:pt modelId="{BA013056-4CE3-4A5D-8AD0-250D1D835041}" type="parTrans" cxnId="{2E51BF78-5793-4011-A590-2DC932885FD3}">
      <dgm:prSet/>
      <dgm:spPr/>
      <dgm:t>
        <a:bodyPr/>
        <a:lstStyle/>
        <a:p>
          <a:endParaRPr lang="en-US"/>
        </a:p>
      </dgm:t>
    </dgm:pt>
    <dgm:pt modelId="{109CF6FA-1102-4D4B-AD1A-D130F202D22E}" type="sibTrans" cxnId="{2E51BF78-5793-4011-A590-2DC932885FD3}">
      <dgm:prSet/>
      <dgm:spPr/>
      <dgm:t>
        <a:bodyPr/>
        <a:lstStyle/>
        <a:p>
          <a:endParaRPr lang="en-US"/>
        </a:p>
      </dgm:t>
    </dgm:pt>
    <dgm:pt modelId="{B704B0EB-B59D-4BAF-B386-FEEEC5CC1EBA}" type="pres">
      <dgm:prSet presAssocID="{FAF24E9F-4007-4C14-B61A-ED03F125E97B}" presName="root" presStyleCnt="0">
        <dgm:presLayoutVars>
          <dgm:dir/>
          <dgm:resizeHandles val="exact"/>
        </dgm:presLayoutVars>
      </dgm:prSet>
      <dgm:spPr/>
    </dgm:pt>
    <dgm:pt modelId="{E84E717B-4AFA-434E-933E-482F098D0205}" type="pres">
      <dgm:prSet presAssocID="{012FA194-4451-4266-BA93-467A4687D07A}" presName="compNode" presStyleCnt="0"/>
      <dgm:spPr/>
    </dgm:pt>
    <dgm:pt modelId="{7EBDDD17-F4EE-44BC-9949-91EFCA0D75DD}" type="pres">
      <dgm:prSet presAssocID="{012FA194-4451-4266-BA93-467A4687D07A}" presName="bgRect" presStyleLbl="bgShp" presStyleIdx="0" presStyleCnt="4"/>
      <dgm:spPr/>
    </dgm:pt>
    <dgm:pt modelId="{A608CE3B-7165-4FEB-B560-E2D87405C144}" type="pres">
      <dgm:prSet presAssocID="{012FA194-4451-4266-BA93-467A4687D07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10AB7A9F-CF72-4B01-AAF1-0E3578751E7C}" type="pres">
      <dgm:prSet presAssocID="{012FA194-4451-4266-BA93-467A4687D07A}" presName="spaceRect" presStyleCnt="0"/>
      <dgm:spPr/>
    </dgm:pt>
    <dgm:pt modelId="{B6456208-97E2-445F-9E5A-4A526D37E65B}" type="pres">
      <dgm:prSet presAssocID="{012FA194-4451-4266-BA93-467A4687D07A}" presName="parTx" presStyleLbl="revTx" presStyleIdx="0" presStyleCnt="4">
        <dgm:presLayoutVars>
          <dgm:chMax val="0"/>
          <dgm:chPref val="0"/>
        </dgm:presLayoutVars>
      </dgm:prSet>
      <dgm:spPr/>
    </dgm:pt>
    <dgm:pt modelId="{CAE42AC8-2AD3-4259-9DEA-996E9825E1EF}" type="pres">
      <dgm:prSet presAssocID="{408B879E-8013-4180-B215-05F63BB02586}" presName="sibTrans" presStyleCnt="0"/>
      <dgm:spPr/>
    </dgm:pt>
    <dgm:pt modelId="{2A63CA1A-B2EE-4D90-8AF8-22AC674C95FA}" type="pres">
      <dgm:prSet presAssocID="{DDE97208-F4D5-40CB-AE29-5C7183F259C2}" presName="compNode" presStyleCnt="0"/>
      <dgm:spPr/>
    </dgm:pt>
    <dgm:pt modelId="{071D7D01-03AC-48F1-811E-3B4833333E20}" type="pres">
      <dgm:prSet presAssocID="{DDE97208-F4D5-40CB-AE29-5C7183F259C2}" presName="bgRect" presStyleLbl="bgShp" presStyleIdx="1" presStyleCnt="4"/>
      <dgm:spPr/>
    </dgm:pt>
    <dgm:pt modelId="{F84D09DB-A741-4AC4-857E-3E962FAA6647}" type="pres">
      <dgm:prSet presAssocID="{DDE97208-F4D5-40CB-AE29-5C7183F259C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74480F8F-7421-4865-A7C8-D0B1A40C0E33}" type="pres">
      <dgm:prSet presAssocID="{DDE97208-F4D5-40CB-AE29-5C7183F259C2}" presName="spaceRect" presStyleCnt="0"/>
      <dgm:spPr/>
    </dgm:pt>
    <dgm:pt modelId="{88370E53-8E4D-483D-A578-830DB12D58B6}" type="pres">
      <dgm:prSet presAssocID="{DDE97208-F4D5-40CB-AE29-5C7183F259C2}" presName="parTx" presStyleLbl="revTx" presStyleIdx="1" presStyleCnt="4">
        <dgm:presLayoutVars>
          <dgm:chMax val="0"/>
          <dgm:chPref val="0"/>
        </dgm:presLayoutVars>
      </dgm:prSet>
      <dgm:spPr/>
    </dgm:pt>
    <dgm:pt modelId="{DBA0414E-1276-40E2-8B20-8053DE3DD5EE}" type="pres">
      <dgm:prSet presAssocID="{69C5351B-93A6-4099-85CB-84F65450510D}" presName="sibTrans" presStyleCnt="0"/>
      <dgm:spPr/>
    </dgm:pt>
    <dgm:pt modelId="{3F6F1ADF-3096-4F6D-8DC6-B8EE3878F805}" type="pres">
      <dgm:prSet presAssocID="{74D0E114-DCC7-408B-AEFC-5EA0607E5BE8}" presName="compNode" presStyleCnt="0"/>
      <dgm:spPr/>
    </dgm:pt>
    <dgm:pt modelId="{BD9D2DFB-E513-425B-880B-A32F66618C7D}" type="pres">
      <dgm:prSet presAssocID="{74D0E114-DCC7-408B-AEFC-5EA0607E5BE8}" presName="bgRect" presStyleLbl="bgShp" presStyleIdx="2" presStyleCnt="4"/>
      <dgm:spPr/>
    </dgm:pt>
    <dgm:pt modelId="{BE6CE6E4-2CE9-4919-AECF-A0D55456BC9C}" type="pres">
      <dgm:prSet presAssocID="{74D0E114-DCC7-408B-AEFC-5EA0607E5BE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hought bubble"/>
        </a:ext>
      </dgm:extLst>
    </dgm:pt>
    <dgm:pt modelId="{003AFA9E-835A-4FC1-A5F0-326A56BCEEA3}" type="pres">
      <dgm:prSet presAssocID="{74D0E114-DCC7-408B-AEFC-5EA0607E5BE8}" presName="spaceRect" presStyleCnt="0"/>
      <dgm:spPr/>
    </dgm:pt>
    <dgm:pt modelId="{755ED7D1-2064-4818-85C4-DD2EA646A865}" type="pres">
      <dgm:prSet presAssocID="{74D0E114-DCC7-408B-AEFC-5EA0607E5BE8}" presName="parTx" presStyleLbl="revTx" presStyleIdx="2" presStyleCnt="4">
        <dgm:presLayoutVars>
          <dgm:chMax val="0"/>
          <dgm:chPref val="0"/>
        </dgm:presLayoutVars>
      </dgm:prSet>
      <dgm:spPr/>
    </dgm:pt>
    <dgm:pt modelId="{79E746DE-B498-4414-9AE9-87AD04FAE048}" type="pres">
      <dgm:prSet presAssocID="{22E07171-5945-4678-8A5A-439D884DDBCC}" presName="sibTrans" presStyleCnt="0"/>
      <dgm:spPr/>
    </dgm:pt>
    <dgm:pt modelId="{250EA42B-BF84-4768-A430-B7A6C4AFB1E0}" type="pres">
      <dgm:prSet presAssocID="{141DB038-900C-45C4-8982-004D2E21556D}" presName="compNode" presStyleCnt="0"/>
      <dgm:spPr/>
    </dgm:pt>
    <dgm:pt modelId="{DB4C784A-4569-4FB8-9B5E-490A1008CBBA}" type="pres">
      <dgm:prSet presAssocID="{141DB038-900C-45C4-8982-004D2E21556D}" presName="bgRect" presStyleLbl="bgShp" presStyleIdx="3" presStyleCnt="4"/>
      <dgm:spPr/>
    </dgm:pt>
    <dgm:pt modelId="{6A2FE02A-8464-413E-9F0A-EB20363948CE}" type="pres">
      <dgm:prSet presAssocID="{141DB038-900C-45C4-8982-004D2E21556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ullseye"/>
        </a:ext>
      </dgm:extLst>
    </dgm:pt>
    <dgm:pt modelId="{6A319DC3-BFAB-491E-B509-7D8D2FAA24A8}" type="pres">
      <dgm:prSet presAssocID="{141DB038-900C-45C4-8982-004D2E21556D}" presName="spaceRect" presStyleCnt="0"/>
      <dgm:spPr/>
    </dgm:pt>
    <dgm:pt modelId="{BD93ED9C-6A6B-4418-8C5D-F1A0A49FE440}" type="pres">
      <dgm:prSet presAssocID="{141DB038-900C-45C4-8982-004D2E21556D}" presName="parTx" presStyleLbl="revTx" presStyleIdx="3" presStyleCnt="4">
        <dgm:presLayoutVars>
          <dgm:chMax val="0"/>
          <dgm:chPref val="0"/>
        </dgm:presLayoutVars>
      </dgm:prSet>
      <dgm:spPr/>
    </dgm:pt>
  </dgm:ptLst>
  <dgm:cxnLst>
    <dgm:cxn modelId="{A5A4AE67-9703-4009-92FE-4CC57DE6F2AD}" srcId="{FAF24E9F-4007-4C14-B61A-ED03F125E97B}" destId="{012FA194-4451-4266-BA93-467A4687D07A}" srcOrd="0" destOrd="0" parTransId="{1F8C06FE-5925-4965-8EF5-674CC772F0B0}" sibTransId="{408B879E-8013-4180-B215-05F63BB02586}"/>
    <dgm:cxn modelId="{74B95068-4C8F-44B5-B4F9-AC817AA81170}" srcId="{FAF24E9F-4007-4C14-B61A-ED03F125E97B}" destId="{DDE97208-F4D5-40CB-AE29-5C7183F259C2}" srcOrd="1" destOrd="0" parTransId="{8AF63A8E-DFD7-485F-B0B0-535D7AEA1384}" sibTransId="{69C5351B-93A6-4099-85CB-84F65450510D}"/>
    <dgm:cxn modelId="{32D6154C-4E6E-4BA4-81B3-EEDDFCDCA54E}" type="presOf" srcId="{012FA194-4451-4266-BA93-467A4687D07A}" destId="{B6456208-97E2-445F-9E5A-4A526D37E65B}" srcOrd="0" destOrd="0" presId="urn:microsoft.com/office/officeart/2018/2/layout/IconVerticalSolidList"/>
    <dgm:cxn modelId="{2E51BF78-5793-4011-A590-2DC932885FD3}" srcId="{FAF24E9F-4007-4C14-B61A-ED03F125E97B}" destId="{141DB038-900C-45C4-8982-004D2E21556D}" srcOrd="3" destOrd="0" parTransId="{BA013056-4CE3-4A5D-8AD0-250D1D835041}" sibTransId="{109CF6FA-1102-4D4B-AD1A-D130F202D22E}"/>
    <dgm:cxn modelId="{F54F237C-8371-41FE-8DD4-78F34544A4E8}" srcId="{FAF24E9F-4007-4C14-B61A-ED03F125E97B}" destId="{74D0E114-DCC7-408B-AEFC-5EA0607E5BE8}" srcOrd="2" destOrd="0" parTransId="{DE3D280C-F97E-4EC5-88A9-344670E61381}" sibTransId="{22E07171-5945-4678-8A5A-439D884DDBCC}"/>
    <dgm:cxn modelId="{6DEFF5A1-1E62-47CC-ADF4-1F0B4B05D5BA}" type="presOf" srcId="{141DB038-900C-45C4-8982-004D2E21556D}" destId="{BD93ED9C-6A6B-4418-8C5D-F1A0A49FE440}" srcOrd="0" destOrd="0" presId="urn:microsoft.com/office/officeart/2018/2/layout/IconVerticalSolidList"/>
    <dgm:cxn modelId="{346EEFD2-195C-45A5-B029-5DFE4E849770}" type="presOf" srcId="{FAF24E9F-4007-4C14-B61A-ED03F125E97B}" destId="{B704B0EB-B59D-4BAF-B386-FEEEC5CC1EBA}" srcOrd="0" destOrd="0" presId="urn:microsoft.com/office/officeart/2018/2/layout/IconVerticalSolidList"/>
    <dgm:cxn modelId="{3A7E9BDE-1940-45F6-98F1-371CA3D04D10}" type="presOf" srcId="{74D0E114-DCC7-408B-AEFC-5EA0607E5BE8}" destId="{755ED7D1-2064-4818-85C4-DD2EA646A865}" srcOrd="0" destOrd="0" presId="urn:microsoft.com/office/officeart/2018/2/layout/IconVerticalSolidList"/>
    <dgm:cxn modelId="{5CB359F7-515A-454A-B8B4-061459B339AC}" type="presOf" srcId="{DDE97208-F4D5-40CB-AE29-5C7183F259C2}" destId="{88370E53-8E4D-483D-A578-830DB12D58B6}" srcOrd="0" destOrd="0" presId="urn:microsoft.com/office/officeart/2018/2/layout/IconVerticalSolidList"/>
    <dgm:cxn modelId="{B82FA6D6-48A6-414D-A7FA-9343C0D536BB}" type="presParOf" srcId="{B704B0EB-B59D-4BAF-B386-FEEEC5CC1EBA}" destId="{E84E717B-4AFA-434E-933E-482F098D0205}" srcOrd="0" destOrd="0" presId="urn:microsoft.com/office/officeart/2018/2/layout/IconVerticalSolidList"/>
    <dgm:cxn modelId="{E03BE0B9-82C0-4907-A749-E5A9F739014E}" type="presParOf" srcId="{E84E717B-4AFA-434E-933E-482F098D0205}" destId="{7EBDDD17-F4EE-44BC-9949-91EFCA0D75DD}" srcOrd="0" destOrd="0" presId="urn:microsoft.com/office/officeart/2018/2/layout/IconVerticalSolidList"/>
    <dgm:cxn modelId="{9CE1A20D-4579-4F6C-A71B-65FBC08B1435}" type="presParOf" srcId="{E84E717B-4AFA-434E-933E-482F098D0205}" destId="{A608CE3B-7165-4FEB-B560-E2D87405C144}" srcOrd="1" destOrd="0" presId="urn:microsoft.com/office/officeart/2018/2/layout/IconVerticalSolidList"/>
    <dgm:cxn modelId="{97872958-F4C0-40C6-BB3B-7C82C42FD967}" type="presParOf" srcId="{E84E717B-4AFA-434E-933E-482F098D0205}" destId="{10AB7A9F-CF72-4B01-AAF1-0E3578751E7C}" srcOrd="2" destOrd="0" presId="urn:microsoft.com/office/officeart/2018/2/layout/IconVerticalSolidList"/>
    <dgm:cxn modelId="{F51B0AC8-E410-4FAC-9217-1604DD3263AF}" type="presParOf" srcId="{E84E717B-4AFA-434E-933E-482F098D0205}" destId="{B6456208-97E2-445F-9E5A-4A526D37E65B}" srcOrd="3" destOrd="0" presId="urn:microsoft.com/office/officeart/2018/2/layout/IconVerticalSolidList"/>
    <dgm:cxn modelId="{0A11E585-0BF6-41C9-A045-444459962B7F}" type="presParOf" srcId="{B704B0EB-B59D-4BAF-B386-FEEEC5CC1EBA}" destId="{CAE42AC8-2AD3-4259-9DEA-996E9825E1EF}" srcOrd="1" destOrd="0" presId="urn:microsoft.com/office/officeart/2018/2/layout/IconVerticalSolidList"/>
    <dgm:cxn modelId="{3F7C1457-22A5-4FE1-802B-CBB915EDBC92}" type="presParOf" srcId="{B704B0EB-B59D-4BAF-B386-FEEEC5CC1EBA}" destId="{2A63CA1A-B2EE-4D90-8AF8-22AC674C95FA}" srcOrd="2" destOrd="0" presId="urn:microsoft.com/office/officeart/2018/2/layout/IconVerticalSolidList"/>
    <dgm:cxn modelId="{2527A21B-A64B-4A4B-951B-BF0618E1A038}" type="presParOf" srcId="{2A63CA1A-B2EE-4D90-8AF8-22AC674C95FA}" destId="{071D7D01-03AC-48F1-811E-3B4833333E20}" srcOrd="0" destOrd="0" presId="urn:microsoft.com/office/officeart/2018/2/layout/IconVerticalSolidList"/>
    <dgm:cxn modelId="{C866066D-A145-4A60-B42A-6080615477D5}" type="presParOf" srcId="{2A63CA1A-B2EE-4D90-8AF8-22AC674C95FA}" destId="{F84D09DB-A741-4AC4-857E-3E962FAA6647}" srcOrd="1" destOrd="0" presId="urn:microsoft.com/office/officeart/2018/2/layout/IconVerticalSolidList"/>
    <dgm:cxn modelId="{AE8A066E-DFAD-4EAF-B7C8-F971904D0170}" type="presParOf" srcId="{2A63CA1A-B2EE-4D90-8AF8-22AC674C95FA}" destId="{74480F8F-7421-4865-A7C8-D0B1A40C0E33}" srcOrd="2" destOrd="0" presId="urn:microsoft.com/office/officeart/2018/2/layout/IconVerticalSolidList"/>
    <dgm:cxn modelId="{578BDF70-97C6-4D4E-A647-0F59F50431EE}" type="presParOf" srcId="{2A63CA1A-B2EE-4D90-8AF8-22AC674C95FA}" destId="{88370E53-8E4D-483D-A578-830DB12D58B6}" srcOrd="3" destOrd="0" presId="urn:microsoft.com/office/officeart/2018/2/layout/IconVerticalSolidList"/>
    <dgm:cxn modelId="{A8DFD10E-6B76-4975-BEBE-84BDE9EE755C}" type="presParOf" srcId="{B704B0EB-B59D-4BAF-B386-FEEEC5CC1EBA}" destId="{DBA0414E-1276-40E2-8B20-8053DE3DD5EE}" srcOrd="3" destOrd="0" presId="urn:microsoft.com/office/officeart/2018/2/layout/IconVerticalSolidList"/>
    <dgm:cxn modelId="{482ADC27-35EA-4826-9DE8-00FA22DC150E}" type="presParOf" srcId="{B704B0EB-B59D-4BAF-B386-FEEEC5CC1EBA}" destId="{3F6F1ADF-3096-4F6D-8DC6-B8EE3878F805}" srcOrd="4" destOrd="0" presId="urn:microsoft.com/office/officeart/2018/2/layout/IconVerticalSolidList"/>
    <dgm:cxn modelId="{89B1D34A-1CDB-470A-B174-47FF624A8B29}" type="presParOf" srcId="{3F6F1ADF-3096-4F6D-8DC6-B8EE3878F805}" destId="{BD9D2DFB-E513-425B-880B-A32F66618C7D}" srcOrd="0" destOrd="0" presId="urn:microsoft.com/office/officeart/2018/2/layout/IconVerticalSolidList"/>
    <dgm:cxn modelId="{6906EB6E-EC26-4C0E-8A2A-B775E1C5AA33}" type="presParOf" srcId="{3F6F1ADF-3096-4F6D-8DC6-B8EE3878F805}" destId="{BE6CE6E4-2CE9-4919-AECF-A0D55456BC9C}" srcOrd="1" destOrd="0" presId="urn:microsoft.com/office/officeart/2018/2/layout/IconVerticalSolidList"/>
    <dgm:cxn modelId="{9126B9CA-199D-4907-A469-F2930E295FF1}" type="presParOf" srcId="{3F6F1ADF-3096-4F6D-8DC6-B8EE3878F805}" destId="{003AFA9E-835A-4FC1-A5F0-326A56BCEEA3}" srcOrd="2" destOrd="0" presId="urn:microsoft.com/office/officeart/2018/2/layout/IconVerticalSolidList"/>
    <dgm:cxn modelId="{3EF57733-37EB-44DC-BB05-F6E291FD97E5}" type="presParOf" srcId="{3F6F1ADF-3096-4F6D-8DC6-B8EE3878F805}" destId="{755ED7D1-2064-4818-85C4-DD2EA646A865}" srcOrd="3" destOrd="0" presId="urn:microsoft.com/office/officeart/2018/2/layout/IconVerticalSolidList"/>
    <dgm:cxn modelId="{FA542637-1716-4E85-8D3A-7B29D0DF457F}" type="presParOf" srcId="{B704B0EB-B59D-4BAF-B386-FEEEC5CC1EBA}" destId="{79E746DE-B498-4414-9AE9-87AD04FAE048}" srcOrd="5" destOrd="0" presId="urn:microsoft.com/office/officeart/2018/2/layout/IconVerticalSolidList"/>
    <dgm:cxn modelId="{3DA16B9D-F7BE-411F-9F0A-F57CE872C245}" type="presParOf" srcId="{B704B0EB-B59D-4BAF-B386-FEEEC5CC1EBA}" destId="{250EA42B-BF84-4768-A430-B7A6C4AFB1E0}" srcOrd="6" destOrd="0" presId="urn:microsoft.com/office/officeart/2018/2/layout/IconVerticalSolidList"/>
    <dgm:cxn modelId="{CDFC9FAF-1C49-4D7A-966C-9F3A3A4FE030}" type="presParOf" srcId="{250EA42B-BF84-4768-A430-B7A6C4AFB1E0}" destId="{DB4C784A-4569-4FB8-9B5E-490A1008CBBA}" srcOrd="0" destOrd="0" presId="urn:microsoft.com/office/officeart/2018/2/layout/IconVerticalSolidList"/>
    <dgm:cxn modelId="{F1E16858-AA93-4904-8D60-7A225D45B918}" type="presParOf" srcId="{250EA42B-BF84-4768-A430-B7A6C4AFB1E0}" destId="{6A2FE02A-8464-413E-9F0A-EB20363948CE}" srcOrd="1" destOrd="0" presId="urn:microsoft.com/office/officeart/2018/2/layout/IconVerticalSolidList"/>
    <dgm:cxn modelId="{64A1C4B2-A5EA-4F81-A317-A836A2559470}" type="presParOf" srcId="{250EA42B-BF84-4768-A430-B7A6C4AFB1E0}" destId="{6A319DC3-BFAB-491E-B509-7D8D2FAA24A8}" srcOrd="2" destOrd="0" presId="urn:microsoft.com/office/officeart/2018/2/layout/IconVerticalSolidList"/>
    <dgm:cxn modelId="{F8157B8E-8BB0-4E61-98DB-387474C5A9AE}" type="presParOf" srcId="{250EA42B-BF84-4768-A430-B7A6C4AFB1E0}" destId="{BD93ED9C-6A6B-4418-8C5D-F1A0A49FE44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F20BA8-88B2-4105-936E-A6EDE8FCA869}"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ED4BA9F7-CF74-4970-98EF-596203B94B12}">
      <dgm:prSet/>
      <dgm:spPr/>
      <dgm:t>
        <a:bodyPr/>
        <a:lstStyle/>
        <a:p>
          <a:r>
            <a:rPr lang="nl-NL" dirty="0"/>
            <a:t>Nadat jy jou besluit uitgevoer het, neem tyd om daaroor te reflekteer</a:t>
          </a:r>
          <a:endParaRPr lang="en-US" dirty="0"/>
        </a:p>
      </dgm:t>
    </dgm:pt>
    <dgm:pt modelId="{A3D23111-1E4B-4084-83BD-A8051B71F2AE}" type="parTrans" cxnId="{6B72C5BC-A551-4D2E-8EF4-6856C623A9A0}">
      <dgm:prSet/>
      <dgm:spPr/>
      <dgm:t>
        <a:bodyPr/>
        <a:lstStyle/>
        <a:p>
          <a:endParaRPr lang="en-US"/>
        </a:p>
      </dgm:t>
    </dgm:pt>
    <dgm:pt modelId="{A91E5D1B-6688-4CE5-A822-328F338F5AF8}" type="sibTrans" cxnId="{6B72C5BC-A551-4D2E-8EF4-6856C623A9A0}">
      <dgm:prSet/>
      <dgm:spPr/>
      <dgm:t>
        <a:bodyPr/>
        <a:lstStyle/>
        <a:p>
          <a:endParaRPr lang="en-US"/>
        </a:p>
      </dgm:t>
    </dgm:pt>
    <dgm:pt modelId="{98F8D8DD-F152-49F7-8B8C-C550E183B4B1}">
      <dgm:prSet/>
      <dgm:spPr/>
      <dgm:t>
        <a:bodyPr/>
        <a:lstStyle/>
        <a:p>
          <a:r>
            <a:rPr lang="nl-NL" dirty="0"/>
            <a:t>Vra jouself:</a:t>
          </a:r>
          <a:endParaRPr lang="en-US" dirty="0"/>
        </a:p>
      </dgm:t>
    </dgm:pt>
    <dgm:pt modelId="{426146AE-A67C-4FEB-9F1C-3F21B1E7CCAF}" type="parTrans" cxnId="{DBFC3659-CE7E-4CB8-90D7-F5438A91AE03}">
      <dgm:prSet/>
      <dgm:spPr/>
      <dgm:t>
        <a:bodyPr/>
        <a:lstStyle/>
        <a:p>
          <a:endParaRPr lang="en-US"/>
        </a:p>
      </dgm:t>
    </dgm:pt>
    <dgm:pt modelId="{74E894CC-381A-4EF7-B2D5-ECC63E9F86BE}" type="sibTrans" cxnId="{DBFC3659-CE7E-4CB8-90D7-F5438A91AE03}">
      <dgm:prSet/>
      <dgm:spPr/>
      <dgm:t>
        <a:bodyPr/>
        <a:lstStyle/>
        <a:p>
          <a:endParaRPr lang="en-US"/>
        </a:p>
      </dgm:t>
    </dgm:pt>
    <dgm:pt modelId="{438138A7-E28E-4321-AA78-2F196CED2BF0}">
      <dgm:prSet/>
      <dgm:spPr/>
      <dgm:t>
        <a:bodyPr/>
        <a:lstStyle/>
        <a:p>
          <a:r>
            <a:rPr lang="nl-NL" dirty="0"/>
            <a:t>Hoe sou ek my besluit beoordeel?</a:t>
          </a:r>
          <a:endParaRPr lang="en-US" dirty="0"/>
        </a:p>
      </dgm:t>
    </dgm:pt>
    <dgm:pt modelId="{916D799B-A6EF-428E-B571-4A19074EC60B}" type="parTrans" cxnId="{5CE5E59C-FD9A-4250-B3F2-932C4DCF3369}">
      <dgm:prSet/>
      <dgm:spPr/>
      <dgm:t>
        <a:bodyPr/>
        <a:lstStyle/>
        <a:p>
          <a:endParaRPr lang="en-US"/>
        </a:p>
      </dgm:t>
    </dgm:pt>
    <dgm:pt modelId="{33B686A2-B388-4F28-B0A8-8C4437B5F4CF}" type="sibTrans" cxnId="{5CE5E59C-FD9A-4250-B3F2-932C4DCF3369}">
      <dgm:prSet/>
      <dgm:spPr/>
      <dgm:t>
        <a:bodyPr/>
        <a:lstStyle/>
        <a:p>
          <a:endParaRPr lang="en-US"/>
        </a:p>
      </dgm:t>
    </dgm:pt>
    <dgm:pt modelId="{60EEEA9B-1A56-46F3-823C-60916A0B2A79}">
      <dgm:prSet/>
      <dgm:spPr/>
      <dgm:t>
        <a:bodyPr/>
        <a:lstStyle/>
        <a:p>
          <a:r>
            <a:rPr lang="nl-NL" dirty="0"/>
            <a:t>Hierdie stap help jou om </a:t>
          </a:r>
          <a:r>
            <a:rPr lang="nl-NL" b="1" dirty="0"/>
            <a:t>jou besluitnemingsvaardighede te verbeter</a:t>
          </a:r>
          <a:endParaRPr lang="en-US" dirty="0"/>
        </a:p>
      </dgm:t>
    </dgm:pt>
    <dgm:pt modelId="{73B60B08-AA8A-424D-A961-A87AEF594E6E}" type="parTrans" cxnId="{9A588B10-A8EE-4210-815F-5D9E2D5135E2}">
      <dgm:prSet/>
      <dgm:spPr/>
      <dgm:t>
        <a:bodyPr/>
        <a:lstStyle/>
        <a:p>
          <a:endParaRPr lang="en-US"/>
        </a:p>
      </dgm:t>
    </dgm:pt>
    <dgm:pt modelId="{E58FE7FB-32EB-46E1-AFD3-B9EF5C87EDF0}" type="sibTrans" cxnId="{9A588B10-A8EE-4210-815F-5D9E2D5135E2}">
      <dgm:prSet/>
      <dgm:spPr/>
      <dgm:t>
        <a:bodyPr/>
        <a:lstStyle/>
        <a:p>
          <a:endParaRPr lang="en-US"/>
        </a:p>
      </dgm:t>
    </dgm:pt>
    <dgm:pt modelId="{B36218D4-38A1-44A9-B9A5-FB3C07655BA7}">
      <dgm:prSet/>
      <dgm:spPr/>
      <dgm:t>
        <a:bodyPr/>
        <a:lstStyle/>
        <a:p>
          <a:r>
            <a:rPr lang="nl-NL" dirty="0"/>
            <a:t>As dit nie uitgewerk het nie, gebruik wat jy geleer het om weer te probeer</a:t>
          </a:r>
          <a:endParaRPr lang="en-US" dirty="0"/>
        </a:p>
      </dgm:t>
    </dgm:pt>
    <dgm:pt modelId="{E52E0D0B-6A01-4E4C-84AA-3EADB674E597}" type="parTrans" cxnId="{90201B9C-DBB1-47B8-B660-F0DEEA28FBBA}">
      <dgm:prSet/>
      <dgm:spPr/>
      <dgm:t>
        <a:bodyPr/>
        <a:lstStyle/>
        <a:p>
          <a:endParaRPr lang="en-US"/>
        </a:p>
      </dgm:t>
    </dgm:pt>
    <dgm:pt modelId="{F37DC5AE-6D30-439E-BB28-E36051A06A24}" type="sibTrans" cxnId="{90201B9C-DBB1-47B8-B660-F0DEEA28FBBA}">
      <dgm:prSet/>
      <dgm:spPr/>
      <dgm:t>
        <a:bodyPr/>
        <a:lstStyle/>
        <a:p>
          <a:endParaRPr lang="en-US"/>
        </a:p>
      </dgm:t>
    </dgm:pt>
    <dgm:pt modelId="{6D16C4BC-8D83-474C-8F2A-85D0BB9E2553}">
      <dgm:prSet/>
      <dgm:spPr/>
      <dgm:t>
        <a:bodyPr/>
        <a:lstStyle/>
        <a:p>
          <a:r>
            <a:rPr lang="nl-NL" dirty="0"/>
            <a:t>Besluite is nie finaal nie; jy kan </a:t>
          </a:r>
          <a:r>
            <a:rPr lang="nl-NL" b="1" dirty="0"/>
            <a:t>nadink, aanpas en groei</a:t>
          </a:r>
          <a:r>
            <a:rPr lang="nl-NL" dirty="0"/>
            <a:t>.</a:t>
          </a:r>
          <a:endParaRPr lang="en-US" dirty="0"/>
        </a:p>
      </dgm:t>
    </dgm:pt>
    <dgm:pt modelId="{B3CEBFD3-5F3B-4D02-8C9A-D3B4B4B6262F}" type="parTrans" cxnId="{506E142B-694F-434E-BF35-DAA1AC45D061}">
      <dgm:prSet/>
      <dgm:spPr/>
      <dgm:t>
        <a:bodyPr/>
        <a:lstStyle/>
        <a:p>
          <a:endParaRPr lang="en-US"/>
        </a:p>
      </dgm:t>
    </dgm:pt>
    <dgm:pt modelId="{E0F1E9DD-1B2E-418B-829E-5A79E919B22A}" type="sibTrans" cxnId="{506E142B-694F-434E-BF35-DAA1AC45D061}">
      <dgm:prSet/>
      <dgm:spPr/>
      <dgm:t>
        <a:bodyPr/>
        <a:lstStyle/>
        <a:p>
          <a:endParaRPr lang="en-US"/>
        </a:p>
      </dgm:t>
    </dgm:pt>
    <dgm:pt modelId="{48641D58-26EA-499D-80EA-0D4D51802AAB}">
      <dgm:prSet/>
      <dgm:spPr/>
      <dgm:t>
        <a:bodyPr/>
        <a:lstStyle/>
        <a:p>
          <a:r>
            <a:rPr lang="nl-NL"/>
            <a:t>Wat het gewerk en wat nie?</a:t>
          </a:r>
          <a:endParaRPr lang="nl-NL" dirty="0"/>
        </a:p>
      </dgm:t>
    </dgm:pt>
    <dgm:pt modelId="{B7E28E27-118A-4C65-A190-6928F7037187}" type="parTrans" cxnId="{01D03C4C-D0E9-4046-9FFC-BC6E2E5BD790}">
      <dgm:prSet/>
      <dgm:spPr/>
      <dgm:t>
        <a:bodyPr/>
        <a:lstStyle/>
        <a:p>
          <a:endParaRPr lang="af-ZA"/>
        </a:p>
      </dgm:t>
    </dgm:pt>
    <dgm:pt modelId="{42F96315-7109-4B5F-A3D2-05839DE9BAE0}" type="sibTrans" cxnId="{01D03C4C-D0E9-4046-9FFC-BC6E2E5BD790}">
      <dgm:prSet/>
      <dgm:spPr/>
      <dgm:t>
        <a:bodyPr/>
        <a:lstStyle/>
        <a:p>
          <a:endParaRPr lang="af-ZA"/>
        </a:p>
      </dgm:t>
    </dgm:pt>
    <dgm:pt modelId="{BD4F56C3-F8E6-4ACD-B947-D26EE4F708AD}">
      <dgm:prSet/>
      <dgm:spPr/>
      <dgm:t>
        <a:bodyPr/>
        <a:lstStyle/>
        <a:p>
          <a:r>
            <a:rPr lang="nl-NL"/>
            <a:t>Voldoen ek steeds aan dit wat vir my belangrik is?</a:t>
          </a:r>
          <a:endParaRPr lang="nl-NL" dirty="0"/>
        </a:p>
      </dgm:t>
    </dgm:pt>
    <dgm:pt modelId="{998B7C2D-8ABC-4A6D-B034-C4F60F568AC0}" type="parTrans" cxnId="{A79F72E5-8142-4A2E-A941-2C4D36A848A6}">
      <dgm:prSet/>
      <dgm:spPr/>
      <dgm:t>
        <a:bodyPr/>
        <a:lstStyle/>
        <a:p>
          <a:endParaRPr lang="af-ZA"/>
        </a:p>
      </dgm:t>
    </dgm:pt>
    <dgm:pt modelId="{6738E5BF-7C0E-4231-AF83-6920B25CE3A4}" type="sibTrans" cxnId="{A79F72E5-8142-4A2E-A941-2C4D36A848A6}">
      <dgm:prSet/>
      <dgm:spPr/>
      <dgm:t>
        <a:bodyPr/>
        <a:lstStyle/>
        <a:p>
          <a:endParaRPr lang="af-ZA"/>
        </a:p>
      </dgm:t>
    </dgm:pt>
    <dgm:pt modelId="{B3E95CD8-59E2-47C5-A76D-1FB5F8298FD6}">
      <dgm:prSet/>
      <dgm:spPr/>
      <dgm:t>
        <a:bodyPr/>
        <a:lstStyle/>
        <a:p>
          <a:r>
            <a:rPr lang="nl-NL" dirty="0"/>
            <a:t>Watter lesse het ek geleer?</a:t>
          </a:r>
        </a:p>
      </dgm:t>
    </dgm:pt>
    <dgm:pt modelId="{D8A0E140-4593-4426-A7D0-84114F9364C7}" type="parTrans" cxnId="{E02E76A2-47D4-49AE-92F2-4451C82EC759}">
      <dgm:prSet/>
      <dgm:spPr/>
      <dgm:t>
        <a:bodyPr/>
        <a:lstStyle/>
        <a:p>
          <a:endParaRPr lang="af-ZA"/>
        </a:p>
      </dgm:t>
    </dgm:pt>
    <dgm:pt modelId="{A0A2DB6C-1A73-43E8-B323-403D7C75B3A6}" type="sibTrans" cxnId="{E02E76A2-47D4-49AE-92F2-4451C82EC759}">
      <dgm:prSet/>
      <dgm:spPr/>
      <dgm:t>
        <a:bodyPr/>
        <a:lstStyle/>
        <a:p>
          <a:endParaRPr lang="af-ZA"/>
        </a:p>
      </dgm:t>
    </dgm:pt>
    <dgm:pt modelId="{6F197DD9-4EAE-453E-BDBD-0DD383AE6EEC}" type="pres">
      <dgm:prSet presAssocID="{F7F20BA8-88B2-4105-936E-A6EDE8FCA869}" presName="linear" presStyleCnt="0">
        <dgm:presLayoutVars>
          <dgm:dir/>
          <dgm:animLvl val="lvl"/>
          <dgm:resizeHandles val="exact"/>
        </dgm:presLayoutVars>
      </dgm:prSet>
      <dgm:spPr/>
    </dgm:pt>
    <dgm:pt modelId="{5AED845C-733B-4E41-8F93-B24E6D52592D}" type="pres">
      <dgm:prSet presAssocID="{ED4BA9F7-CF74-4970-98EF-596203B94B12}" presName="parentLin" presStyleCnt="0"/>
      <dgm:spPr/>
    </dgm:pt>
    <dgm:pt modelId="{C5122CB4-6CA3-4D51-96D8-2774422A39E2}" type="pres">
      <dgm:prSet presAssocID="{ED4BA9F7-CF74-4970-98EF-596203B94B12}" presName="parentLeftMargin" presStyleLbl="node1" presStyleIdx="0" presStyleCnt="5"/>
      <dgm:spPr/>
    </dgm:pt>
    <dgm:pt modelId="{BD7C2670-B06B-472A-A617-2FB8D2D1BB31}" type="pres">
      <dgm:prSet presAssocID="{ED4BA9F7-CF74-4970-98EF-596203B94B12}" presName="parentText" presStyleLbl="node1" presStyleIdx="0" presStyleCnt="5">
        <dgm:presLayoutVars>
          <dgm:chMax val="0"/>
          <dgm:bulletEnabled val="1"/>
        </dgm:presLayoutVars>
      </dgm:prSet>
      <dgm:spPr/>
    </dgm:pt>
    <dgm:pt modelId="{86F35694-4AD1-4662-AD82-F11BA4ADDBAB}" type="pres">
      <dgm:prSet presAssocID="{ED4BA9F7-CF74-4970-98EF-596203B94B12}" presName="negativeSpace" presStyleCnt="0"/>
      <dgm:spPr/>
    </dgm:pt>
    <dgm:pt modelId="{C33313A1-07A1-4DAE-B148-EE41979E6931}" type="pres">
      <dgm:prSet presAssocID="{ED4BA9F7-CF74-4970-98EF-596203B94B12}" presName="childText" presStyleLbl="conFgAcc1" presStyleIdx="0" presStyleCnt="5">
        <dgm:presLayoutVars>
          <dgm:bulletEnabled val="1"/>
        </dgm:presLayoutVars>
      </dgm:prSet>
      <dgm:spPr/>
    </dgm:pt>
    <dgm:pt modelId="{7DD9C43F-30B1-4F0D-9A5F-CAC9D5C83C3F}" type="pres">
      <dgm:prSet presAssocID="{A91E5D1B-6688-4CE5-A822-328F338F5AF8}" presName="spaceBetweenRectangles" presStyleCnt="0"/>
      <dgm:spPr/>
    </dgm:pt>
    <dgm:pt modelId="{AFF32E18-35D3-45A0-AE8D-4D4CF046512B}" type="pres">
      <dgm:prSet presAssocID="{98F8D8DD-F152-49F7-8B8C-C550E183B4B1}" presName="parentLin" presStyleCnt="0"/>
      <dgm:spPr/>
    </dgm:pt>
    <dgm:pt modelId="{983BF1CB-0555-4C23-A853-284AAA04087D}" type="pres">
      <dgm:prSet presAssocID="{98F8D8DD-F152-49F7-8B8C-C550E183B4B1}" presName="parentLeftMargin" presStyleLbl="node1" presStyleIdx="0" presStyleCnt="5"/>
      <dgm:spPr/>
    </dgm:pt>
    <dgm:pt modelId="{5502474F-2690-4FBC-90D3-ADC66C8E5E00}" type="pres">
      <dgm:prSet presAssocID="{98F8D8DD-F152-49F7-8B8C-C550E183B4B1}" presName="parentText" presStyleLbl="node1" presStyleIdx="1" presStyleCnt="5">
        <dgm:presLayoutVars>
          <dgm:chMax val="0"/>
          <dgm:bulletEnabled val="1"/>
        </dgm:presLayoutVars>
      </dgm:prSet>
      <dgm:spPr/>
    </dgm:pt>
    <dgm:pt modelId="{C3FC7F82-B0E3-48B8-82D8-B23DF42A25ED}" type="pres">
      <dgm:prSet presAssocID="{98F8D8DD-F152-49F7-8B8C-C550E183B4B1}" presName="negativeSpace" presStyleCnt="0"/>
      <dgm:spPr/>
    </dgm:pt>
    <dgm:pt modelId="{99BEBD47-3192-4A99-B86B-8D0E4EF6FFD8}" type="pres">
      <dgm:prSet presAssocID="{98F8D8DD-F152-49F7-8B8C-C550E183B4B1}" presName="childText" presStyleLbl="conFgAcc1" presStyleIdx="1" presStyleCnt="5">
        <dgm:presLayoutVars>
          <dgm:bulletEnabled val="1"/>
        </dgm:presLayoutVars>
      </dgm:prSet>
      <dgm:spPr/>
    </dgm:pt>
    <dgm:pt modelId="{B936DD27-DA03-4AFD-9289-CCDF9FD742B8}" type="pres">
      <dgm:prSet presAssocID="{74E894CC-381A-4EF7-B2D5-ECC63E9F86BE}" presName="spaceBetweenRectangles" presStyleCnt="0"/>
      <dgm:spPr/>
    </dgm:pt>
    <dgm:pt modelId="{8D30EE53-933D-421A-B357-2C565913DF67}" type="pres">
      <dgm:prSet presAssocID="{60EEEA9B-1A56-46F3-823C-60916A0B2A79}" presName="parentLin" presStyleCnt="0"/>
      <dgm:spPr/>
    </dgm:pt>
    <dgm:pt modelId="{10D7BA9F-14D4-4C8A-9F27-98B0F853D3A3}" type="pres">
      <dgm:prSet presAssocID="{60EEEA9B-1A56-46F3-823C-60916A0B2A79}" presName="parentLeftMargin" presStyleLbl="node1" presStyleIdx="1" presStyleCnt="5"/>
      <dgm:spPr/>
    </dgm:pt>
    <dgm:pt modelId="{13964E70-E89C-4539-A1CE-B2DD30227DC1}" type="pres">
      <dgm:prSet presAssocID="{60EEEA9B-1A56-46F3-823C-60916A0B2A79}" presName="parentText" presStyleLbl="node1" presStyleIdx="2" presStyleCnt="5">
        <dgm:presLayoutVars>
          <dgm:chMax val="0"/>
          <dgm:bulletEnabled val="1"/>
        </dgm:presLayoutVars>
      </dgm:prSet>
      <dgm:spPr/>
    </dgm:pt>
    <dgm:pt modelId="{5EF80639-8E18-4453-9AA6-57030D8DAFD7}" type="pres">
      <dgm:prSet presAssocID="{60EEEA9B-1A56-46F3-823C-60916A0B2A79}" presName="negativeSpace" presStyleCnt="0"/>
      <dgm:spPr/>
    </dgm:pt>
    <dgm:pt modelId="{2EA1A90F-63BC-46CF-B368-1BC14137746E}" type="pres">
      <dgm:prSet presAssocID="{60EEEA9B-1A56-46F3-823C-60916A0B2A79}" presName="childText" presStyleLbl="conFgAcc1" presStyleIdx="2" presStyleCnt="5">
        <dgm:presLayoutVars>
          <dgm:bulletEnabled val="1"/>
        </dgm:presLayoutVars>
      </dgm:prSet>
      <dgm:spPr/>
    </dgm:pt>
    <dgm:pt modelId="{33A503A7-226A-4A99-B624-9CDDC6B58ADA}" type="pres">
      <dgm:prSet presAssocID="{E58FE7FB-32EB-46E1-AFD3-B9EF5C87EDF0}" presName="spaceBetweenRectangles" presStyleCnt="0"/>
      <dgm:spPr/>
    </dgm:pt>
    <dgm:pt modelId="{32EE2B47-0EA4-427D-BD25-3E027F011A16}" type="pres">
      <dgm:prSet presAssocID="{B36218D4-38A1-44A9-B9A5-FB3C07655BA7}" presName="parentLin" presStyleCnt="0"/>
      <dgm:spPr/>
    </dgm:pt>
    <dgm:pt modelId="{18E45046-2208-4249-92DB-CE48F27B8135}" type="pres">
      <dgm:prSet presAssocID="{B36218D4-38A1-44A9-B9A5-FB3C07655BA7}" presName="parentLeftMargin" presStyleLbl="node1" presStyleIdx="2" presStyleCnt="5"/>
      <dgm:spPr/>
    </dgm:pt>
    <dgm:pt modelId="{EE0BA5EE-3C9A-4577-A5AD-D16DB7F7FD03}" type="pres">
      <dgm:prSet presAssocID="{B36218D4-38A1-44A9-B9A5-FB3C07655BA7}" presName="parentText" presStyleLbl="node1" presStyleIdx="3" presStyleCnt="5">
        <dgm:presLayoutVars>
          <dgm:chMax val="0"/>
          <dgm:bulletEnabled val="1"/>
        </dgm:presLayoutVars>
      </dgm:prSet>
      <dgm:spPr/>
    </dgm:pt>
    <dgm:pt modelId="{78233E94-BB89-4B85-B982-8F4A3D2954A9}" type="pres">
      <dgm:prSet presAssocID="{B36218D4-38A1-44A9-B9A5-FB3C07655BA7}" presName="negativeSpace" presStyleCnt="0"/>
      <dgm:spPr/>
    </dgm:pt>
    <dgm:pt modelId="{665B9F32-79F0-451D-B684-525E6C1BE820}" type="pres">
      <dgm:prSet presAssocID="{B36218D4-38A1-44A9-B9A5-FB3C07655BA7}" presName="childText" presStyleLbl="conFgAcc1" presStyleIdx="3" presStyleCnt="5">
        <dgm:presLayoutVars>
          <dgm:bulletEnabled val="1"/>
        </dgm:presLayoutVars>
      </dgm:prSet>
      <dgm:spPr/>
    </dgm:pt>
    <dgm:pt modelId="{BE7E314C-229C-4026-A00E-ED04EB769BEB}" type="pres">
      <dgm:prSet presAssocID="{F37DC5AE-6D30-439E-BB28-E36051A06A24}" presName="spaceBetweenRectangles" presStyleCnt="0"/>
      <dgm:spPr/>
    </dgm:pt>
    <dgm:pt modelId="{F4AD68FC-B736-4B2D-8536-AA26993BDEB0}" type="pres">
      <dgm:prSet presAssocID="{6D16C4BC-8D83-474C-8F2A-85D0BB9E2553}" presName="parentLin" presStyleCnt="0"/>
      <dgm:spPr/>
    </dgm:pt>
    <dgm:pt modelId="{7C9AE26D-A845-43A9-9F35-613F0C8A6516}" type="pres">
      <dgm:prSet presAssocID="{6D16C4BC-8D83-474C-8F2A-85D0BB9E2553}" presName="parentLeftMargin" presStyleLbl="node1" presStyleIdx="3" presStyleCnt="5"/>
      <dgm:spPr/>
    </dgm:pt>
    <dgm:pt modelId="{240EA946-7FB1-4E40-99CA-A219A5FD9828}" type="pres">
      <dgm:prSet presAssocID="{6D16C4BC-8D83-474C-8F2A-85D0BB9E2553}" presName="parentText" presStyleLbl="node1" presStyleIdx="4" presStyleCnt="5">
        <dgm:presLayoutVars>
          <dgm:chMax val="0"/>
          <dgm:bulletEnabled val="1"/>
        </dgm:presLayoutVars>
      </dgm:prSet>
      <dgm:spPr/>
    </dgm:pt>
    <dgm:pt modelId="{F387651D-014E-4C55-879A-5470F0860030}" type="pres">
      <dgm:prSet presAssocID="{6D16C4BC-8D83-474C-8F2A-85D0BB9E2553}" presName="negativeSpace" presStyleCnt="0"/>
      <dgm:spPr/>
    </dgm:pt>
    <dgm:pt modelId="{B067C1CF-2550-4F9F-8D48-161775D4915A}" type="pres">
      <dgm:prSet presAssocID="{6D16C4BC-8D83-474C-8F2A-85D0BB9E2553}" presName="childText" presStyleLbl="conFgAcc1" presStyleIdx="4" presStyleCnt="5">
        <dgm:presLayoutVars>
          <dgm:bulletEnabled val="1"/>
        </dgm:presLayoutVars>
      </dgm:prSet>
      <dgm:spPr/>
    </dgm:pt>
  </dgm:ptLst>
  <dgm:cxnLst>
    <dgm:cxn modelId="{C6AD800B-3C75-4BEA-AD48-111C4BA36817}" type="presOf" srcId="{B36218D4-38A1-44A9-B9A5-FB3C07655BA7}" destId="{EE0BA5EE-3C9A-4577-A5AD-D16DB7F7FD03}" srcOrd="1" destOrd="0" presId="urn:microsoft.com/office/officeart/2005/8/layout/list1"/>
    <dgm:cxn modelId="{9A588B10-A8EE-4210-815F-5D9E2D5135E2}" srcId="{F7F20BA8-88B2-4105-936E-A6EDE8FCA869}" destId="{60EEEA9B-1A56-46F3-823C-60916A0B2A79}" srcOrd="2" destOrd="0" parTransId="{73B60B08-AA8A-424D-A961-A87AEF594E6E}" sibTransId="{E58FE7FB-32EB-46E1-AFD3-B9EF5C87EDF0}"/>
    <dgm:cxn modelId="{506E142B-694F-434E-BF35-DAA1AC45D061}" srcId="{F7F20BA8-88B2-4105-936E-A6EDE8FCA869}" destId="{6D16C4BC-8D83-474C-8F2A-85D0BB9E2553}" srcOrd="4" destOrd="0" parTransId="{B3CEBFD3-5F3B-4D02-8C9A-D3B4B4B6262F}" sibTransId="{E0F1E9DD-1B2E-418B-829E-5A79E919B22A}"/>
    <dgm:cxn modelId="{67C5F237-676F-4977-A8E2-FD1314F55AE7}" type="presOf" srcId="{438138A7-E28E-4321-AA78-2F196CED2BF0}" destId="{99BEBD47-3192-4A99-B86B-8D0E4EF6FFD8}" srcOrd="0" destOrd="0" presId="urn:microsoft.com/office/officeart/2005/8/layout/list1"/>
    <dgm:cxn modelId="{01D03C4C-D0E9-4046-9FFC-BC6E2E5BD790}" srcId="{98F8D8DD-F152-49F7-8B8C-C550E183B4B1}" destId="{48641D58-26EA-499D-80EA-0D4D51802AAB}" srcOrd="1" destOrd="0" parTransId="{B7E28E27-118A-4C65-A190-6928F7037187}" sibTransId="{42F96315-7109-4B5F-A3D2-05839DE9BAE0}"/>
    <dgm:cxn modelId="{DBFC3659-CE7E-4CB8-90D7-F5438A91AE03}" srcId="{F7F20BA8-88B2-4105-936E-A6EDE8FCA869}" destId="{98F8D8DD-F152-49F7-8B8C-C550E183B4B1}" srcOrd="1" destOrd="0" parTransId="{426146AE-A67C-4FEB-9F1C-3F21B1E7CCAF}" sibTransId="{74E894CC-381A-4EF7-B2D5-ECC63E9F86BE}"/>
    <dgm:cxn modelId="{90201B9C-DBB1-47B8-B660-F0DEEA28FBBA}" srcId="{F7F20BA8-88B2-4105-936E-A6EDE8FCA869}" destId="{B36218D4-38A1-44A9-B9A5-FB3C07655BA7}" srcOrd="3" destOrd="0" parTransId="{E52E0D0B-6A01-4E4C-84AA-3EADB674E597}" sibTransId="{F37DC5AE-6D30-439E-BB28-E36051A06A24}"/>
    <dgm:cxn modelId="{5CE5E59C-FD9A-4250-B3F2-932C4DCF3369}" srcId="{98F8D8DD-F152-49F7-8B8C-C550E183B4B1}" destId="{438138A7-E28E-4321-AA78-2F196CED2BF0}" srcOrd="0" destOrd="0" parTransId="{916D799B-A6EF-428E-B571-4A19074EC60B}" sibTransId="{33B686A2-B388-4F28-B0A8-8C4437B5F4CF}"/>
    <dgm:cxn modelId="{E02E76A2-47D4-49AE-92F2-4451C82EC759}" srcId="{98F8D8DD-F152-49F7-8B8C-C550E183B4B1}" destId="{B3E95CD8-59E2-47C5-A76D-1FB5F8298FD6}" srcOrd="3" destOrd="0" parTransId="{D8A0E140-4593-4426-A7D0-84114F9364C7}" sibTransId="{A0A2DB6C-1A73-43E8-B323-403D7C75B3A6}"/>
    <dgm:cxn modelId="{78623DA9-986B-47B7-B2E7-A25E95520C81}" type="presOf" srcId="{98F8D8DD-F152-49F7-8B8C-C550E183B4B1}" destId="{983BF1CB-0555-4C23-A853-284AAA04087D}" srcOrd="0" destOrd="0" presId="urn:microsoft.com/office/officeart/2005/8/layout/list1"/>
    <dgm:cxn modelId="{4F3CFCAB-3599-47CC-A656-03D8798EF249}" type="presOf" srcId="{98F8D8DD-F152-49F7-8B8C-C550E183B4B1}" destId="{5502474F-2690-4FBC-90D3-ADC66C8E5E00}" srcOrd="1" destOrd="0" presId="urn:microsoft.com/office/officeart/2005/8/layout/list1"/>
    <dgm:cxn modelId="{09D68DB6-EE32-457C-8B91-196D58BC8361}" type="presOf" srcId="{BD4F56C3-F8E6-4ACD-B947-D26EE4F708AD}" destId="{99BEBD47-3192-4A99-B86B-8D0E4EF6FFD8}" srcOrd="0" destOrd="2" presId="urn:microsoft.com/office/officeart/2005/8/layout/list1"/>
    <dgm:cxn modelId="{6B72C5BC-A551-4D2E-8EF4-6856C623A9A0}" srcId="{F7F20BA8-88B2-4105-936E-A6EDE8FCA869}" destId="{ED4BA9F7-CF74-4970-98EF-596203B94B12}" srcOrd="0" destOrd="0" parTransId="{A3D23111-1E4B-4084-83BD-A8051B71F2AE}" sibTransId="{A91E5D1B-6688-4CE5-A822-328F338F5AF8}"/>
    <dgm:cxn modelId="{850A62C7-A1A9-4A91-A614-0231DF2DDC96}" type="presOf" srcId="{B36218D4-38A1-44A9-B9A5-FB3C07655BA7}" destId="{18E45046-2208-4249-92DB-CE48F27B8135}" srcOrd="0" destOrd="0" presId="urn:microsoft.com/office/officeart/2005/8/layout/list1"/>
    <dgm:cxn modelId="{93D8E9C7-7436-44DD-92A4-ACEE5BB736DC}" type="presOf" srcId="{6D16C4BC-8D83-474C-8F2A-85D0BB9E2553}" destId="{7C9AE26D-A845-43A9-9F35-613F0C8A6516}" srcOrd="0" destOrd="0" presId="urn:microsoft.com/office/officeart/2005/8/layout/list1"/>
    <dgm:cxn modelId="{C5CBC0D5-0BD3-4B75-B003-C200A389EC37}" type="presOf" srcId="{F7F20BA8-88B2-4105-936E-A6EDE8FCA869}" destId="{6F197DD9-4EAE-453E-BDBD-0DD383AE6EEC}" srcOrd="0" destOrd="0" presId="urn:microsoft.com/office/officeart/2005/8/layout/list1"/>
    <dgm:cxn modelId="{F0A621DB-F4AA-43AD-8778-1130C7583D1B}" type="presOf" srcId="{6D16C4BC-8D83-474C-8F2A-85D0BB9E2553}" destId="{240EA946-7FB1-4E40-99CA-A219A5FD9828}" srcOrd="1" destOrd="0" presId="urn:microsoft.com/office/officeart/2005/8/layout/list1"/>
    <dgm:cxn modelId="{CB6D5CDD-CD80-493B-A7E8-74DFD374A6D3}" type="presOf" srcId="{60EEEA9B-1A56-46F3-823C-60916A0B2A79}" destId="{10D7BA9F-14D4-4C8A-9F27-98B0F853D3A3}" srcOrd="0" destOrd="0" presId="urn:microsoft.com/office/officeart/2005/8/layout/list1"/>
    <dgm:cxn modelId="{A79F72E5-8142-4A2E-A941-2C4D36A848A6}" srcId="{98F8D8DD-F152-49F7-8B8C-C550E183B4B1}" destId="{BD4F56C3-F8E6-4ACD-B947-D26EE4F708AD}" srcOrd="2" destOrd="0" parTransId="{998B7C2D-8ABC-4A6D-B034-C4F60F568AC0}" sibTransId="{6738E5BF-7C0E-4231-AF83-6920B25CE3A4}"/>
    <dgm:cxn modelId="{A920EBE5-2B9D-4865-A3D7-F33105D1E3E0}" type="presOf" srcId="{60EEEA9B-1A56-46F3-823C-60916A0B2A79}" destId="{13964E70-E89C-4539-A1CE-B2DD30227DC1}" srcOrd="1" destOrd="0" presId="urn:microsoft.com/office/officeart/2005/8/layout/list1"/>
    <dgm:cxn modelId="{8AC3ADE8-E8B2-459A-A4A7-D0C40207069B}" type="presOf" srcId="{ED4BA9F7-CF74-4970-98EF-596203B94B12}" destId="{C5122CB4-6CA3-4D51-96D8-2774422A39E2}" srcOrd="0" destOrd="0" presId="urn:microsoft.com/office/officeart/2005/8/layout/list1"/>
    <dgm:cxn modelId="{3E20BBEA-18C2-44D1-81F8-8C2A4B11A884}" type="presOf" srcId="{ED4BA9F7-CF74-4970-98EF-596203B94B12}" destId="{BD7C2670-B06B-472A-A617-2FB8D2D1BB31}" srcOrd="1" destOrd="0" presId="urn:microsoft.com/office/officeart/2005/8/layout/list1"/>
    <dgm:cxn modelId="{E06E76EB-C57C-457E-9C50-E20C8C67225F}" type="presOf" srcId="{48641D58-26EA-499D-80EA-0D4D51802AAB}" destId="{99BEBD47-3192-4A99-B86B-8D0E4EF6FFD8}" srcOrd="0" destOrd="1" presId="urn:microsoft.com/office/officeart/2005/8/layout/list1"/>
    <dgm:cxn modelId="{729621FB-16EA-40A2-A075-B493FB71F2B6}" type="presOf" srcId="{B3E95CD8-59E2-47C5-A76D-1FB5F8298FD6}" destId="{99BEBD47-3192-4A99-B86B-8D0E4EF6FFD8}" srcOrd="0" destOrd="3" presId="urn:microsoft.com/office/officeart/2005/8/layout/list1"/>
    <dgm:cxn modelId="{ADB24C7E-F658-4F14-BA2D-FEC7FF4AB506}" type="presParOf" srcId="{6F197DD9-4EAE-453E-BDBD-0DD383AE6EEC}" destId="{5AED845C-733B-4E41-8F93-B24E6D52592D}" srcOrd="0" destOrd="0" presId="urn:microsoft.com/office/officeart/2005/8/layout/list1"/>
    <dgm:cxn modelId="{42DFA7C3-4DA5-46FB-AE5D-1B9637206D12}" type="presParOf" srcId="{5AED845C-733B-4E41-8F93-B24E6D52592D}" destId="{C5122CB4-6CA3-4D51-96D8-2774422A39E2}" srcOrd="0" destOrd="0" presId="urn:microsoft.com/office/officeart/2005/8/layout/list1"/>
    <dgm:cxn modelId="{8E224E0F-ED0E-422D-81F6-5E518190BF8B}" type="presParOf" srcId="{5AED845C-733B-4E41-8F93-B24E6D52592D}" destId="{BD7C2670-B06B-472A-A617-2FB8D2D1BB31}" srcOrd="1" destOrd="0" presId="urn:microsoft.com/office/officeart/2005/8/layout/list1"/>
    <dgm:cxn modelId="{17625F0D-802F-43A6-A3E2-26D07C4D15E4}" type="presParOf" srcId="{6F197DD9-4EAE-453E-BDBD-0DD383AE6EEC}" destId="{86F35694-4AD1-4662-AD82-F11BA4ADDBAB}" srcOrd="1" destOrd="0" presId="urn:microsoft.com/office/officeart/2005/8/layout/list1"/>
    <dgm:cxn modelId="{6B1B56CF-4917-44EE-9998-765B512D9827}" type="presParOf" srcId="{6F197DD9-4EAE-453E-BDBD-0DD383AE6EEC}" destId="{C33313A1-07A1-4DAE-B148-EE41979E6931}" srcOrd="2" destOrd="0" presId="urn:microsoft.com/office/officeart/2005/8/layout/list1"/>
    <dgm:cxn modelId="{868AB76B-37BC-4E7E-8DB2-83B0E3EF7098}" type="presParOf" srcId="{6F197DD9-4EAE-453E-BDBD-0DD383AE6EEC}" destId="{7DD9C43F-30B1-4F0D-9A5F-CAC9D5C83C3F}" srcOrd="3" destOrd="0" presId="urn:microsoft.com/office/officeart/2005/8/layout/list1"/>
    <dgm:cxn modelId="{145FD75F-EDD4-431D-9139-5020F6C227C1}" type="presParOf" srcId="{6F197DD9-4EAE-453E-BDBD-0DD383AE6EEC}" destId="{AFF32E18-35D3-45A0-AE8D-4D4CF046512B}" srcOrd="4" destOrd="0" presId="urn:microsoft.com/office/officeart/2005/8/layout/list1"/>
    <dgm:cxn modelId="{D67ECCF4-B36C-4346-89A1-A3E593E59DA1}" type="presParOf" srcId="{AFF32E18-35D3-45A0-AE8D-4D4CF046512B}" destId="{983BF1CB-0555-4C23-A853-284AAA04087D}" srcOrd="0" destOrd="0" presId="urn:microsoft.com/office/officeart/2005/8/layout/list1"/>
    <dgm:cxn modelId="{BA68736B-752E-4A05-8FC9-6A9C60EAC7D3}" type="presParOf" srcId="{AFF32E18-35D3-45A0-AE8D-4D4CF046512B}" destId="{5502474F-2690-4FBC-90D3-ADC66C8E5E00}" srcOrd="1" destOrd="0" presId="urn:microsoft.com/office/officeart/2005/8/layout/list1"/>
    <dgm:cxn modelId="{CC9F499A-E81A-4D03-B80C-B727C283B455}" type="presParOf" srcId="{6F197DD9-4EAE-453E-BDBD-0DD383AE6EEC}" destId="{C3FC7F82-B0E3-48B8-82D8-B23DF42A25ED}" srcOrd="5" destOrd="0" presId="urn:microsoft.com/office/officeart/2005/8/layout/list1"/>
    <dgm:cxn modelId="{C0D4845C-BF89-450A-8066-88A5DECF7CBE}" type="presParOf" srcId="{6F197DD9-4EAE-453E-BDBD-0DD383AE6EEC}" destId="{99BEBD47-3192-4A99-B86B-8D0E4EF6FFD8}" srcOrd="6" destOrd="0" presId="urn:microsoft.com/office/officeart/2005/8/layout/list1"/>
    <dgm:cxn modelId="{A4D76C80-F366-49AE-B23E-CD1C901D7549}" type="presParOf" srcId="{6F197DD9-4EAE-453E-BDBD-0DD383AE6EEC}" destId="{B936DD27-DA03-4AFD-9289-CCDF9FD742B8}" srcOrd="7" destOrd="0" presId="urn:microsoft.com/office/officeart/2005/8/layout/list1"/>
    <dgm:cxn modelId="{7CAB048A-58DE-452C-9A44-22E09FABDDCA}" type="presParOf" srcId="{6F197DD9-4EAE-453E-BDBD-0DD383AE6EEC}" destId="{8D30EE53-933D-421A-B357-2C565913DF67}" srcOrd="8" destOrd="0" presId="urn:microsoft.com/office/officeart/2005/8/layout/list1"/>
    <dgm:cxn modelId="{0FE94574-DDBC-43A6-ADE0-B6F719FFD8E1}" type="presParOf" srcId="{8D30EE53-933D-421A-B357-2C565913DF67}" destId="{10D7BA9F-14D4-4C8A-9F27-98B0F853D3A3}" srcOrd="0" destOrd="0" presId="urn:microsoft.com/office/officeart/2005/8/layout/list1"/>
    <dgm:cxn modelId="{D42ED60E-C9E7-4621-BED9-2CC841D03DF1}" type="presParOf" srcId="{8D30EE53-933D-421A-B357-2C565913DF67}" destId="{13964E70-E89C-4539-A1CE-B2DD30227DC1}" srcOrd="1" destOrd="0" presId="urn:microsoft.com/office/officeart/2005/8/layout/list1"/>
    <dgm:cxn modelId="{B5D8673E-C534-4036-9E64-1D7F95D6F0A6}" type="presParOf" srcId="{6F197DD9-4EAE-453E-BDBD-0DD383AE6EEC}" destId="{5EF80639-8E18-4453-9AA6-57030D8DAFD7}" srcOrd="9" destOrd="0" presId="urn:microsoft.com/office/officeart/2005/8/layout/list1"/>
    <dgm:cxn modelId="{163B75BC-2193-4FD8-BA93-58C070800D08}" type="presParOf" srcId="{6F197DD9-4EAE-453E-BDBD-0DD383AE6EEC}" destId="{2EA1A90F-63BC-46CF-B368-1BC14137746E}" srcOrd="10" destOrd="0" presId="urn:microsoft.com/office/officeart/2005/8/layout/list1"/>
    <dgm:cxn modelId="{DB1E8A68-9387-49AD-9CD1-38AED660ADE3}" type="presParOf" srcId="{6F197DD9-4EAE-453E-BDBD-0DD383AE6EEC}" destId="{33A503A7-226A-4A99-B624-9CDDC6B58ADA}" srcOrd="11" destOrd="0" presId="urn:microsoft.com/office/officeart/2005/8/layout/list1"/>
    <dgm:cxn modelId="{E24EF12C-D7EE-4599-A626-FBBB6D6C065E}" type="presParOf" srcId="{6F197DD9-4EAE-453E-BDBD-0DD383AE6EEC}" destId="{32EE2B47-0EA4-427D-BD25-3E027F011A16}" srcOrd="12" destOrd="0" presId="urn:microsoft.com/office/officeart/2005/8/layout/list1"/>
    <dgm:cxn modelId="{AA70CDAC-E743-40BC-A5D6-0B5D542E8753}" type="presParOf" srcId="{32EE2B47-0EA4-427D-BD25-3E027F011A16}" destId="{18E45046-2208-4249-92DB-CE48F27B8135}" srcOrd="0" destOrd="0" presId="urn:microsoft.com/office/officeart/2005/8/layout/list1"/>
    <dgm:cxn modelId="{A9B76914-2781-4EE8-A54F-878359D8541A}" type="presParOf" srcId="{32EE2B47-0EA4-427D-BD25-3E027F011A16}" destId="{EE0BA5EE-3C9A-4577-A5AD-D16DB7F7FD03}" srcOrd="1" destOrd="0" presId="urn:microsoft.com/office/officeart/2005/8/layout/list1"/>
    <dgm:cxn modelId="{48C6AD8F-08FC-420E-B71D-39C4BABC56A1}" type="presParOf" srcId="{6F197DD9-4EAE-453E-BDBD-0DD383AE6EEC}" destId="{78233E94-BB89-4B85-B982-8F4A3D2954A9}" srcOrd="13" destOrd="0" presId="urn:microsoft.com/office/officeart/2005/8/layout/list1"/>
    <dgm:cxn modelId="{4BC8C969-7A7F-49DB-8C3B-4F90BCF43A85}" type="presParOf" srcId="{6F197DD9-4EAE-453E-BDBD-0DD383AE6EEC}" destId="{665B9F32-79F0-451D-B684-525E6C1BE820}" srcOrd="14" destOrd="0" presId="urn:microsoft.com/office/officeart/2005/8/layout/list1"/>
    <dgm:cxn modelId="{41036264-4CD4-43E5-9562-DCA48B18B953}" type="presParOf" srcId="{6F197DD9-4EAE-453E-BDBD-0DD383AE6EEC}" destId="{BE7E314C-229C-4026-A00E-ED04EB769BEB}" srcOrd="15" destOrd="0" presId="urn:microsoft.com/office/officeart/2005/8/layout/list1"/>
    <dgm:cxn modelId="{35BA9204-9D42-45F9-841F-C869810EA915}" type="presParOf" srcId="{6F197DD9-4EAE-453E-BDBD-0DD383AE6EEC}" destId="{F4AD68FC-B736-4B2D-8536-AA26993BDEB0}" srcOrd="16" destOrd="0" presId="urn:microsoft.com/office/officeart/2005/8/layout/list1"/>
    <dgm:cxn modelId="{4EE0F31E-602F-471A-A26F-2BE0B932E062}" type="presParOf" srcId="{F4AD68FC-B736-4B2D-8536-AA26993BDEB0}" destId="{7C9AE26D-A845-43A9-9F35-613F0C8A6516}" srcOrd="0" destOrd="0" presId="urn:microsoft.com/office/officeart/2005/8/layout/list1"/>
    <dgm:cxn modelId="{DD9D5A9B-C82C-4DE5-9868-2D5CC8AFACAE}" type="presParOf" srcId="{F4AD68FC-B736-4B2D-8536-AA26993BDEB0}" destId="{240EA946-7FB1-4E40-99CA-A219A5FD9828}" srcOrd="1" destOrd="0" presId="urn:microsoft.com/office/officeart/2005/8/layout/list1"/>
    <dgm:cxn modelId="{8CDF5FFB-1575-4FB0-AA05-F9B2541451CC}" type="presParOf" srcId="{6F197DD9-4EAE-453E-BDBD-0DD383AE6EEC}" destId="{F387651D-014E-4C55-879A-5470F0860030}" srcOrd="17" destOrd="0" presId="urn:microsoft.com/office/officeart/2005/8/layout/list1"/>
    <dgm:cxn modelId="{984A4496-BC61-401D-998F-4077FFB5334D}" type="presParOf" srcId="{6F197DD9-4EAE-453E-BDBD-0DD383AE6EEC}" destId="{B067C1CF-2550-4F9F-8D48-161775D4915A}"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65D148A-1057-40B3-A363-D324BC1B07F4}" type="doc">
      <dgm:prSet loTypeId="urn:microsoft.com/office/officeart/2005/8/layout/list1" loCatId="list" qsTypeId="urn:microsoft.com/office/officeart/2005/8/quickstyle/simple1" qsCatId="simple" csTypeId="urn:microsoft.com/office/officeart/2005/8/colors/accent4_2" csCatId="accent4" phldr="1"/>
      <dgm:spPr/>
      <dgm:t>
        <a:bodyPr/>
        <a:lstStyle/>
        <a:p>
          <a:endParaRPr lang="en-US"/>
        </a:p>
      </dgm:t>
    </dgm:pt>
    <dgm:pt modelId="{14D54B91-91F4-48D9-B81A-8E867DE1B008}">
      <dgm:prSet/>
      <dgm:spPr/>
      <dgm:t>
        <a:bodyPr/>
        <a:lstStyle/>
        <a:p>
          <a:r>
            <a:rPr lang="af-ZA" dirty="0"/>
            <a:t>Moenie vakke kies omdat:</a:t>
          </a:r>
          <a:endParaRPr lang="en-US" dirty="0"/>
        </a:p>
      </dgm:t>
    </dgm:pt>
    <dgm:pt modelId="{EFECBFCE-E811-4027-8681-107438D12F7A}" type="parTrans" cxnId="{9746FD42-5842-460E-9563-B388E6F599F6}">
      <dgm:prSet/>
      <dgm:spPr/>
      <dgm:t>
        <a:bodyPr/>
        <a:lstStyle/>
        <a:p>
          <a:endParaRPr lang="en-US"/>
        </a:p>
      </dgm:t>
    </dgm:pt>
    <dgm:pt modelId="{29361715-B10F-4526-B558-D4E009C43CCE}" type="sibTrans" cxnId="{9746FD42-5842-460E-9563-B388E6F599F6}">
      <dgm:prSet/>
      <dgm:spPr/>
      <dgm:t>
        <a:bodyPr/>
        <a:lstStyle/>
        <a:p>
          <a:endParaRPr lang="en-US"/>
        </a:p>
      </dgm:t>
    </dgm:pt>
    <dgm:pt modelId="{A61FCE1A-9F98-4106-9627-1A5DBCDDC8EF}">
      <dgm:prSet/>
      <dgm:spPr/>
      <dgm:t>
        <a:bodyPr/>
        <a:lstStyle/>
        <a:p>
          <a:r>
            <a:rPr lang="af-ZA" dirty="0"/>
            <a:t>Jy van die onderwyser hou</a:t>
          </a:r>
          <a:endParaRPr lang="en-US" i="0" dirty="0"/>
        </a:p>
      </dgm:t>
    </dgm:pt>
    <dgm:pt modelId="{63132866-04F9-4A08-977E-1A50A7001292}" type="parTrans" cxnId="{2B307E92-D8B8-44FD-BBBE-8F69F708BD66}">
      <dgm:prSet/>
      <dgm:spPr/>
      <dgm:t>
        <a:bodyPr/>
        <a:lstStyle/>
        <a:p>
          <a:endParaRPr lang="en-US"/>
        </a:p>
      </dgm:t>
    </dgm:pt>
    <dgm:pt modelId="{B2FF3208-3AE4-476F-A7DB-279DE6A31290}" type="sibTrans" cxnId="{2B307E92-D8B8-44FD-BBBE-8F69F708BD66}">
      <dgm:prSet/>
      <dgm:spPr/>
      <dgm:t>
        <a:bodyPr/>
        <a:lstStyle/>
        <a:p>
          <a:endParaRPr lang="en-US"/>
        </a:p>
      </dgm:t>
    </dgm:pt>
    <dgm:pt modelId="{59435DD8-464A-42F6-A79E-BC65590488FB}">
      <dgm:prSet/>
      <dgm:spPr/>
      <dgm:t>
        <a:bodyPr/>
        <a:lstStyle/>
        <a:p>
          <a:r>
            <a:rPr lang="af-ZA" b="1" dirty="0"/>
            <a:t>Wat jy eerder moet doen:</a:t>
          </a:r>
          <a:endParaRPr lang="en-US" dirty="0"/>
        </a:p>
      </dgm:t>
    </dgm:pt>
    <dgm:pt modelId="{20A6A460-D4F5-4AC7-9DAE-8595DFAB5E39}" type="parTrans" cxnId="{E750059E-9A54-46BB-9171-94F020449DC5}">
      <dgm:prSet/>
      <dgm:spPr/>
      <dgm:t>
        <a:bodyPr/>
        <a:lstStyle/>
        <a:p>
          <a:endParaRPr lang="en-US"/>
        </a:p>
      </dgm:t>
    </dgm:pt>
    <dgm:pt modelId="{300EB6ED-F950-4AFE-977A-F94E45261BCC}" type="sibTrans" cxnId="{E750059E-9A54-46BB-9171-94F020449DC5}">
      <dgm:prSet/>
      <dgm:spPr/>
      <dgm:t>
        <a:bodyPr/>
        <a:lstStyle/>
        <a:p>
          <a:endParaRPr lang="en-US"/>
        </a:p>
      </dgm:t>
    </dgm:pt>
    <dgm:pt modelId="{9A4D3774-EC10-4622-9F91-B0009C10257C}">
      <dgm:prSet/>
      <dgm:spPr/>
      <dgm:t>
        <a:bodyPr/>
        <a:lstStyle/>
        <a:p>
          <a:r>
            <a:rPr lang="af-ZA" dirty="0"/>
            <a:t>Versamel inligting oor jou loopbaanrigting en die </a:t>
          </a:r>
          <a:r>
            <a:rPr lang="af-ZA" dirty="0" err="1"/>
            <a:t>vakvereistes</a:t>
          </a:r>
          <a:endParaRPr lang="en-US" dirty="0"/>
        </a:p>
      </dgm:t>
    </dgm:pt>
    <dgm:pt modelId="{7827FAF8-0640-48B1-BA64-1436533D82EB}" type="parTrans" cxnId="{C9ABF818-6A54-483D-BD3D-BEBB9EB2119D}">
      <dgm:prSet/>
      <dgm:spPr/>
      <dgm:t>
        <a:bodyPr/>
        <a:lstStyle/>
        <a:p>
          <a:endParaRPr lang="en-US"/>
        </a:p>
      </dgm:t>
    </dgm:pt>
    <dgm:pt modelId="{A3B0E3F3-CD4A-413B-A3EC-62F6FB165EA1}" type="sibTrans" cxnId="{C9ABF818-6A54-483D-BD3D-BEBB9EB2119D}">
      <dgm:prSet/>
      <dgm:spPr/>
      <dgm:t>
        <a:bodyPr/>
        <a:lstStyle/>
        <a:p>
          <a:endParaRPr lang="en-US"/>
        </a:p>
      </dgm:t>
    </dgm:pt>
    <dgm:pt modelId="{AB84101E-371D-49B2-A018-6BCB2EF19FA9}">
      <dgm:prSet/>
      <dgm:spPr/>
      <dgm:t>
        <a:bodyPr/>
        <a:lstStyle/>
        <a:p>
          <a:r>
            <a:rPr lang="af-ZA"/>
            <a:t>Jou vriende dit gekies het</a:t>
          </a:r>
          <a:endParaRPr lang="af-ZA" dirty="0"/>
        </a:p>
      </dgm:t>
    </dgm:pt>
    <dgm:pt modelId="{41EB2C99-D58D-4767-958D-F51DC3E9DFD1}" type="parTrans" cxnId="{992BEA95-2541-4F85-8CFA-008E96253FA3}">
      <dgm:prSet/>
      <dgm:spPr/>
      <dgm:t>
        <a:bodyPr/>
        <a:lstStyle/>
        <a:p>
          <a:endParaRPr lang="af-ZA"/>
        </a:p>
      </dgm:t>
    </dgm:pt>
    <dgm:pt modelId="{B508EB02-C04A-4CF8-BF4B-6D84641485EB}" type="sibTrans" cxnId="{992BEA95-2541-4F85-8CFA-008E96253FA3}">
      <dgm:prSet/>
      <dgm:spPr/>
      <dgm:t>
        <a:bodyPr/>
        <a:lstStyle/>
        <a:p>
          <a:endParaRPr lang="af-ZA"/>
        </a:p>
      </dgm:t>
    </dgm:pt>
    <dgm:pt modelId="{AE6B0EA4-FA41-4767-A681-8842799C5202}">
      <dgm:prSet/>
      <dgm:spPr/>
      <dgm:t>
        <a:bodyPr/>
        <a:lstStyle/>
        <a:p>
          <a:r>
            <a:rPr lang="af-ZA" dirty="0"/>
            <a:t>Ander dit van jou verwag nie</a:t>
          </a:r>
        </a:p>
      </dgm:t>
    </dgm:pt>
    <dgm:pt modelId="{CE1ACF1B-DA2B-4107-B332-BB9128540899}" type="parTrans" cxnId="{87EA452F-1E1B-4EED-A996-23D742F0CF6F}">
      <dgm:prSet/>
      <dgm:spPr/>
      <dgm:t>
        <a:bodyPr/>
        <a:lstStyle/>
        <a:p>
          <a:endParaRPr lang="af-ZA"/>
        </a:p>
      </dgm:t>
    </dgm:pt>
    <dgm:pt modelId="{DB0C82B5-F336-4BE7-A1A4-08AA87E687CB}" type="sibTrans" cxnId="{87EA452F-1E1B-4EED-A996-23D742F0CF6F}">
      <dgm:prSet/>
      <dgm:spPr/>
      <dgm:t>
        <a:bodyPr/>
        <a:lstStyle/>
        <a:p>
          <a:endParaRPr lang="af-ZA"/>
        </a:p>
      </dgm:t>
    </dgm:pt>
    <dgm:pt modelId="{9274EF24-FA2A-4421-A1CE-171DA6F771EB}">
      <dgm:prSet/>
      <dgm:spPr/>
      <dgm:t>
        <a:bodyPr/>
        <a:lstStyle/>
        <a:p>
          <a:r>
            <a:rPr lang="af-ZA" dirty="0"/>
            <a:t>Berei ’n sterk, ingeligte motivering vir jou keuses voor</a:t>
          </a:r>
        </a:p>
      </dgm:t>
    </dgm:pt>
    <dgm:pt modelId="{87B956CA-62D2-43B0-8406-537A7146EE3D}" type="parTrans" cxnId="{D9C53973-6674-43D0-AA30-0014E838B64C}">
      <dgm:prSet/>
      <dgm:spPr/>
      <dgm:t>
        <a:bodyPr/>
        <a:lstStyle/>
        <a:p>
          <a:endParaRPr lang="af-ZA"/>
        </a:p>
      </dgm:t>
    </dgm:pt>
    <dgm:pt modelId="{D1463FFE-CCB9-47AE-85FB-B1F101FD091F}" type="sibTrans" cxnId="{D9C53973-6674-43D0-AA30-0014E838B64C}">
      <dgm:prSet/>
      <dgm:spPr/>
      <dgm:t>
        <a:bodyPr/>
        <a:lstStyle/>
        <a:p>
          <a:endParaRPr lang="af-ZA"/>
        </a:p>
      </dgm:t>
    </dgm:pt>
    <dgm:pt modelId="{CA6F04D7-8BF2-4A27-9B6D-23827D68748F}">
      <dgm:prSet/>
      <dgm:spPr/>
      <dgm:t>
        <a:bodyPr/>
        <a:lstStyle/>
        <a:p>
          <a:r>
            <a:rPr lang="af-ZA" dirty="0"/>
            <a:t>Vra ondersteuning en raad van betroubare, ervare volwassenes</a:t>
          </a:r>
        </a:p>
      </dgm:t>
    </dgm:pt>
    <dgm:pt modelId="{0370B938-37B3-469F-877A-CE7998353620}" type="parTrans" cxnId="{3FFC1423-AE12-4016-A56F-ECE167A3DC37}">
      <dgm:prSet/>
      <dgm:spPr/>
      <dgm:t>
        <a:bodyPr/>
        <a:lstStyle/>
        <a:p>
          <a:endParaRPr lang="af-ZA"/>
        </a:p>
      </dgm:t>
    </dgm:pt>
    <dgm:pt modelId="{FA178AE0-EC78-42E9-BBB6-1880DA794EDA}" type="sibTrans" cxnId="{3FFC1423-AE12-4016-A56F-ECE167A3DC37}">
      <dgm:prSet/>
      <dgm:spPr/>
      <dgm:t>
        <a:bodyPr/>
        <a:lstStyle/>
        <a:p>
          <a:endParaRPr lang="af-ZA"/>
        </a:p>
      </dgm:t>
    </dgm:pt>
    <dgm:pt modelId="{97F6DF88-F1FA-4451-BC4B-AA11975F938E}" type="pres">
      <dgm:prSet presAssocID="{065D148A-1057-40B3-A363-D324BC1B07F4}" presName="linear" presStyleCnt="0">
        <dgm:presLayoutVars>
          <dgm:dir/>
          <dgm:animLvl val="lvl"/>
          <dgm:resizeHandles val="exact"/>
        </dgm:presLayoutVars>
      </dgm:prSet>
      <dgm:spPr/>
    </dgm:pt>
    <dgm:pt modelId="{1D761331-143D-41EB-94C8-DD8E132B58D3}" type="pres">
      <dgm:prSet presAssocID="{14D54B91-91F4-48D9-B81A-8E867DE1B008}" presName="parentLin" presStyleCnt="0"/>
      <dgm:spPr/>
    </dgm:pt>
    <dgm:pt modelId="{81B5A917-16EE-446C-A668-F9805ADA9A6C}" type="pres">
      <dgm:prSet presAssocID="{14D54B91-91F4-48D9-B81A-8E867DE1B008}" presName="parentLeftMargin" presStyleLbl="node1" presStyleIdx="0" presStyleCnt="2"/>
      <dgm:spPr/>
    </dgm:pt>
    <dgm:pt modelId="{5FE708F1-E12E-49D7-A4A1-DC1DA1404763}" type="pres">
      <dgm:prSet presAssocID="{14D54B91-91F4-48D9-B81A-8E867DE1B008}" presName="parentText" presStyleLbl="node1" presStyleIdx="0" presStyleCnt="2">
        <dgm:presLayoutVars>
          <dgm:chMax val="0"/>
          <dgm:bulletEnabled val="1"/>
        </dgm:presLayoutVars>
      </dgm:prSet>
      <dgm:spPr/>
    </dgm:pt>
    <dgm:pt modelId="{5CD3958D-5741-46FA-9845-B69CEECCDE7A}" type="pres">
      <dgm:prSet presAssocID="{14D54B91-91F4-48D9-B81A-8E867DE1B008}" presName="negativeSpace" presStyleCnt="0"/>
      <dgm:spPr/>
    </dgm:pt>
    <dgm:pt modelId="{857CAD7E-86C1-4BFD-8E40-B23FC6D051D8}" type="pres">
      <dgm:prSet presAssocID="{14D54B91-91F4-48D9-B81A-8E867DE1B008}" presName="childText" presStyleLbl="conFgAcc1" presStyleIdx="0" presStyleCnt="2">
        <dgm:presLayoutVars>
          <dgm:bulletEnabled val="1"/>
        </dgm:presLayoutVars>
      </dgm:prSet>
      <dgm:spPr/>
    </dgm:pt>
    <dgm:pt modelId="{34D133EB-0D65-47D0-BE0F-29A78341C8A5}" type="pres">
      <dgm:prSet presAssocID="{29361715-B10F-4526-B558-D4E009C43CCE}" presName="spaceBetweenRectangles" presStyleCnt="0"/>
      <dgm:spPr/>
    </dgm:pt>
    <dgm:pt modelId="{82BA0052-4662-4220-ABA7-2913B1BE9810}" type="pres">
      <dgm:prSet presAssocID="{59435DD8-464A-42F6-A79E-BC65590488FB}" presName="parentLin" presStyleCnt="0"/>
      <dgm:spPr/>
    </dgm:pt>
    <dgm:pt modelId="{3639C3F5-3BAE-4D70-BDB3-C355580E85F9}" type="pres">
      <dgm:prSet presAssocID="{59435DD8-464A-42F6-A79E-BC65590488FB}" presName="parentLeftMargin" presStyleLbl="node1" presStyleIdx="0" presStyleCnt="2"/>
      <dgm:spPr/>
    </dgm:pt>
    <dgm:pt modelId="{42D409BC-2992-4D3C-8264-336D92083B7B}" type="pres">
      <dgm:prSet presAssocID="{59435DD8-464A-42F6-A79E-BC65590488FB}" presName="parentText" presStyleLbl="node1" presStyleIdx="1" presStyleCnt="2">
        <dgm:presLayoutVars>
          <dgm:chMax val="0"/>
          <dgm:bulletEnabled val="1"/>
        </dgm:presLayoutVars>
      </dgm:prSet>
      <dgm:spPr/>
    </dgm:pt>
    <dgm:pt modelId="{724235B6-C289-4130-8ABF-E7A7C106B86D}" type="pres">
      <dgm:prSet presAssocID="{59435DD8-464A-42F6-A79E-BC65590488FB}" presName="negativeSpace" presStyleCnt="0"/>
      <dgm:spPr/>
    </dgm:pt>
    <dgm:pt modelId="{A3FB9774-1724-4E07-B976-1C49EC0CAADE}" type="pres">
      <dgm:prSet presAssocID="{59435DD8-464A-42F6-A79E-BC65590488FB}" presName="childText" presStyleLbl="conFgAcc1" presStyleIdx="1" presStyleCnt="2">
        <dgm:presLayoutVars>
          <dgm:bulletEnabled val="1"/>
        </dgm:presLayoutVars>
      </dgm:prSet>
      <dgm:spPr/>
    </dgm:pt>
  </dgm:ptLst>
  <dgm:cxnLst>
    <dgm:cxn modelId="{712B3914-57C0-47C8-A61C-2C867E00C619}" type="presOf" srcId="{9A4D3774-EC10-4622-9F91-B0009C10257C}" destId="{A3FB9774-1724-4E07-B976-1C49EC0CAADE}" srcOrd="0" destOrd="0" presId="urn:microsoft.com/office/officeart/2005/8/layout/list1"/>
    <dgm:cxn modelId="{C9ABF818-6A54-483D-BD3D-BEBB9EB2119D}" srcId="{59435DD8-464A-42F6-A79E-BC65590488FB}" destId="{9A4D3774-EC10-4622-9F91-B0009C10257C}" srcOrd="0" destOrd="0" parTransId="{7827FAF8-0640-48B1-BA64-1436533D82EB}" sibTransId="{A3B0E3F3-CD4A-413B-A3EC-62F6FB165EA1}"/>
    <dgm:cxn modelId="{3FFC1423-AE12-4016-A56F-ECE167A3DC37}" srcId="{59435DD8-464A-42F6-A79E-BC65590488FB}" destId="{CA6F04D7-8BF2-4A27-9B6D-23827D68748F}" srcOrd="2" destOrd="0" parTransId="{0370B938-37B3-469F-877A-CE7998353620}" sibTransId="{FA178AE0-EC78-42E9-BBB6-1880DA794EDA}"/>
    <dgm:cxn modelId="{A19DB827-8537-4542-9A65-5645C3B26D32}" type="presOf" srcId="{AE6B0EA4-FA41-4767-A681-8842799C5202}" destId="{857CAD7E-86C1-4BFD-8E40-B23FC6D051D8}" srcOrd="0" destOrd="2" presId="urn:microsoft.com/office/officeart/2005/8/layout/list1"/>
    <dgm:cxn modelId="{87EA452F-1E1B-4EED-A996-23D742F0CF6F}" srcId="{14D54B91-91F4-48D9-B81A-8E867DE1B008}" destId="{AE6B0EA4-FA41-4767-A681-8842799C5202}" srcOrd="2" destOrd="0" parTransId="{CE1ACF1B-DA2B-4107-B332-BB9128540899}" sibTransId="{DB0C82B5-F336-4BE7-A1A4-08AA87E687CB}"/>
    <dgm:cxn modelId="{05CFE561-EC9B-48DE-9E24-D565E5D63E03}" type="presOf" srcId="{A61FCE1A-9F98-4106-9627-1A5DBCDDC8EF}" destId="{857CAD7E-86C1-4BFD-8E40-B23FC6D051D8}" srcOrd="0" destOrd="0" presId="urn:microsoft.com/office/officeart/2005/8/layout/list1"/>
    <dgm:cxn modelId="{9746FD42-5842-460E-9563-B388E6F599F6}" srcId="{065D148A-1057-40B3-A363-D324BC1B07F4}" destId="{14D54B91-91F4-48D9-B81A-8E867DE1B008}" srcOrd="0" destOrd="0" parTransId="{EFECBFCE-E811-4027-8681-107438D12F7A}" sibTransId="{29361715-B10F-4526-B558-D4E009C43CCE}"/>
    <dgm:cxn modelId="{7EA1F54A-DED4-4B56-B00F-4367E1CE07EC}" type="presOf" srcId="{065D148A-1057-40B3-A363-D324BC1B07F4}" destId="{97F6DF88-F1FA-4451-BC4B-AA11975F938E}" srcOrd="0" destOrd="0" presId="urn:microsoft.com/office/officeart/2005/8/layout/list1"/>
    <dgm:cxn modelId="{7903D670-362B-471B-B9D9-0526536CED96}" type="presOf" srcId="{AB84101E-371D-49B2-A018-6BCB2EF19FA9}" destId="{857CAD7E-86C1-4BFD-8E40-B23FC6D051D8}" srcOrd="0" destOrd="1" presId="urn:microsoft.com/office/officeart/2005/8/layout/list1"/>
    <dgm:cxn modelId="{D9C53973-6674-43D0-AA30-0014E838B64C}" srcId="{59435DD8-464A-42F6-A79E-BC65590488FB}" destId="{9274EF24-FA2A-4421-A1CE-171DA6F771EB}" srcOrd="1" destOrd="0" parTransId="{87B956CA-62D2-43B0-8406-537A7146EE3D}" sibTransId="{D1463FFE-CCB9-47AE-85FB-B1F101FD091F}"/>
    <dgm:cxn modelId="{6EC6E673-DB7A-4151-86E8-C02635A9EE18}" type="presOf" srcId="{CA6F04D7-8BF2-4A27-9B6D-23827D68748F}" destId="{A3FB9774-1724-4E07-B976-1C49EC0CAADE}" srcOrd="0" destOrd="2" presId="urn:microsoft.com/office/officeart/2005/8/layout/list1"/>
    <dgm:cxn modelId="{2B307E92-D8B8-44FD-BBBE-8F69F708BD66}" srcId="{14D54B91-91F4-48D9-B81A-8E867DE1B008}" destId="{A61FCE1A-9F98-4106-9627-1A5DBCDDC8EF}" srcOrd="0" destOrd="0" parTransId="{63132866-04F9-4A08-977E-1A50A7001292}" sibTransId="{B2FF3208-3AE4-476F-A7DB-279DE6A31290}"/>
    <dgm:cxn modelId="{992BEA95-2541-4F85-8CFA-008E96253FA3}" srcId="{14D54B91-91F4-48D9-B81A-8E867DE1B008}" destId="{AB84101E-371D-49B2-A018-6BCB2EF19FA9}" srcOrd="1" destOrd="0" parTransId="{41EB2C99-D58D-4767-958D-F51DC3E9DFD1}" sibTransId="{B508EB02-C04A-4CF8-BF4B-6D84641485EB}"/>
    <dgm:cxn modelId="{E750059E-9A54-46BB-9171-94F020449DC5}" srcId="{065D148A-1057-40B3-A363-D324BC1B07F4}" destId="{59435DD8-464A-42F6-A79E-BC65590488FB}" srcOrd="1" destOrd="0" parTransId="{20A6A460-D4F5-4AC7-9DAE-8595DFAB5E39}" sibTransId="{300EB6ED-F950-4AFE-977A-F94E45261BCC}"/>
    <dgm:cxn modelId="{09A90FA7-FAFF-4FE1-8C6C-10F2857C20D2}" type="presOf" srcId="{59435DD8-464A-42F6-A79E-BC65590488FB}" destId="{3639C3F5-3BAE-4D70-BDB3-C355580E85F9}" srcOrd="0" destOrd="0" presId="urn:microsoft.com/office/officeart/2005/8/layout/list1"/>
    <dgm:cxn modelId="{CFDAACA9-C569-4E6B-A0DB-21F301D4161B}" type="presOf" srcId="{14D54B91-91F4-48D9-B81A-8E867DE1B008}" destId="{5FE708F1-E12E-49D7-A4A1-DC1DA1404763}" srcOrd="1" destOrd="0" presId="urn:microsoft.com/office/officeart/2005/8/layout/list1"/>
    <dgm:cxn modelId="{6FB3D6B1-6027-4DDB-8A86-F8358C8E2976}" type="presOf" srcId="{9274EF24-FA2A-4421-A1CE-171DA6F771EB}" destId="{A3FB9774-1724-4E07-B976-1C49EC0CAADE}" srcOrd="0" destOrd="1" presId="urn:microsoft.com/office/officeart/2005/8/layout/list1"/>
    <dgm:cxn modelId="{6DA0A7CD-82BC-4088-829C-3D18EFC9430F}" type="presOf" srcId="{59435DD8-464A-42F6-A79E-BC65590488FB}" destId="{42D409BC-2992-4D3C-8264-336D92083B7B}" srcOrd="1" destOrd="0" presId="urn:microsoft.com/office/officeart/2005/8/layout/list1"/>
    <dgm:cxn modelId="{31A059ED-E05B-4F17-BB10-9D5569B576AE}" type="presOf" srcId="{14D54B91-91F4-48D9-B81A-8E867DE1B008}" destId="{81B5A917-16EE-446C-A668-F9805ADA9A6C}" srcOrd="0" destOrd="0" presId="urn:microsoft.com/office/officeart/2005/8/layout/list1"/>
    <dgm:cxn modelId="{7FC05136-4CA4-4C7C-B19E-68F13950CB5A}" type="presParOf" srcId="{97F6DF88-F1FA-4451-BC4B-AA11975F938E}" destId="{1D761331-143D-41EB-94C8-DD8E132B58D3}" srcOrd="0" destOrd="0" presId="urn:microsoft.com/office/officeart/2005/8/layout/list1"/>
    <dgm:cxn modelId="{923B094E-1363-480A-8714-C5D7D6000B8D}" type="presParOf" srcId="{1D761331-143D-41EB-94C8-DD8E132B58D3}" destId="{81B5A917-16EE-446C-A668-F9805ADA9A6C}" srcOrd="0" destOrd="0" presId="urn:microsoft.com/office/officeart/2005/8/layout/list1"/>
    <dgm:cxn modelId="{202DEF96-9801-428F-8DA6-65485B327083}" type="presParOf" srcId="{1D761331-143D-41EB-94C8-DD8E132B58D3}" destId="{5FE708F1-E12E-49D7-A4A1-DC1DA1404763}" srcOrd="1" destOrd="0" presId="urn:microsoft.com/office/officeart/2005/8/layout/list1"/>
    <dgm:cxn modelId="{7D4BBDDE-C173-4BE0-807C-4D867988264A}" type="presParOf" srcId="{97F6DF88-F1FA-4451-BC4B-AA11975F938E}" destId="{5CD3958D-5741-46FA-9845-B69CEECCDE7A}" srcOrd="1" destOrd="0" presId="urn:microsoft.com/office/officeart/2005/8/layout/list1"/>
    <dgm:cxn modelId="{6B87D997-3AFB-4508-A961-3CF03F8067C8}" type="presParOf" srcId="{97F6DF88-F1FA-4451-BC4B-AA11975F938E}" destId="{857CAD7E-86C1-4BFD-8E40-B23FC6D051D8}" srcOrd="2" destOrd="0" presId="urn:microsoft.com/office/officeart/2005/8/layout/list1"/>
    <dgm:cxn modelId="{C39608DC-94FD-41B4-BC7F-8B9F948EE046}" type="presParOf" srcId="{97F6DF88-F1FA-4451-BC4B-AA11975F938E}" destId="{34D133EB-0D65-47D0-BE0F-29A78341C8A5}" srcOrd="3" destOrd="0" presId="urn:microsoft.com/office/officeart/2005/8/layout/list1"/>
    <dgm:cxn modelId="{F0B1A330-1210-471F-A4AC-4579405BB340}" type="presParOf" srcId="{97F6DF88-F1FA-4451-BC4B-AA11975F938E}" destId="{82BA0052-4662-4220-ABA7-2913B1BE9810}" srcOrd="4" destOrd="0" presId="urn:microsoft.com/office/officeart/2005/8/layout/list1"/>
    <dgm:cxn modelId="{4332A163-FAF4-427C-968C-12A69A144B39}" type="presParOf" srcId="{82BA0052-4662-4220-ABA7-2913B1BE9810}" destId="{3639C3F5-3BAE-4D70-BDB3-C355580E85F9}" srcOrd="0" destOrd="0" presId="urn:microsoft.com/office/officeart/2005/8/layout/list1"/>
    <dgm:cxn modelId="{117453DE-EF90-414D-9D0A-65EE263B89C4}" type="presParOf" srcId="{82BA0052-4662-4220-ABA7-2913B1BE9810}" destId="{42D409BC-2992-4D3C-8264-336D92083B7B}" srcOrd="1" destOrd="0" presId="urn:microsoft.com/office/officeart/2005/8/layout/list1"/>
    <dgm:cxn modelId="{08F3C1EB-8383-4127-B1A5-76AFDCF36212}" type="presParOf" srcId="{97F6DF88-F1FA-4451-BC4B-AA11975F938E}" destId="{724235B6-C289-4130-8ABF-E7A7C106B86D}" srcOrd="5" destOrd="0" presId="urn:microsoft.com/office/officeart/2005/8/layout/list1"/>
    <dgm:cxn modelId="{B96B5304-0C01-4087-B045-C5C5FB65F3E6}" type="presParOf" srcId="{97F6DF88-F1FA-4451-BC4B-AA11975F938E}" destId="{A3FB9774-1724-4E07-B976-1C49EC0CAADE}"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8D5AA-DA5A-48A3-ABA6-EEA8F88B1765}">
      <dsp:nvSpPr>
        <dsp:cNvPr id="0" name=""/>
        <dsp:cNvSpPr/>
      </dsp:nvSpPr>
      <dsp:spPr>
        <a:xfrm>
          <a:off x="3040792" y="870618"/>
          <a:ext cx="667342" cy="91440"/>
        </a:xfrm>
        <a:custGeom>
          <a:avLst/>
          <a:gdLst/>
          <a:ahLst/>
          <a:cxnLst/>
          <a:rect l="0" t="0" r="0" b="0"/>
          <a:pathLst>
            <a:path>
              <a:moveTo>
                <a:pt x="0" y="45720"/>
              </a:moveTo>
              <a:lnTo>
                <a:pt x="667342"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912848"/>
        <a:ext cx="34897" cy="6979"/>
      </dsp:txXfrm>
    </dsp:sp>
    <dsp:sp modelId="{200191E9-3435-4444-A0A1-34FBECB051B2}">
      <dsp:nvSpPr>
        <dsp:cNvPr id="0" name=""/>
        <dsp:cNvSpPr/>
      </dsp:nvSpPr>
      <dsp:spPr>
        <a:xfrm>
          <a:off x="8061" y="5979"/>
          <a:ext cx="3034531" cy="182071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nl-NL" sz="1800" kern="1200" dirty="0"/>
            <a:t>Niemand word met besluitnemingsvaardighede gebore nie; hoe meer jy oefen, hoe beter raak jy daarmee.</a:t>
          </a:r>
          <a:endParaRPr lang="en-US" sz="1800" kern="1200" dirty="0"/>
        </a:p>
      </dsp:txBody>
      <dsp:txXfrm>
        <a:off x="8061" y="5979"/>
        <a:ext cx="3034531" cy="1820718"/>
      </dsp:txXfrm>
    </dsp:sp>
    <dsp:sp modelId="{399340DF-2156-4D9B-B8CC-A8E041588F63}">
      <dsp:nvSpPr>
        <dsp:cNvPr id="0" name=""/>
        <dsp:cNvSpPr/>
      </dsp:nvSpPr>
      <dsp:spPr>
        <a:xfrm>
          <a:off x="6773265" y="870618"/>
          <a:ext cx="667342" cy="91440"/>
        </a:xfrm>
        <a:custGeom>
          <a:avLst/>
          <a:gdLst/>
          <a:ahLst/>
          <a:cxnLst/>
          <a:rect l="0" t="0" r="0" b="0"/>
          <a:pathLst>
            <a:path>
              <a:moveTo>
                <a:pt x="0" y="45720"/>
              </a:moveTo>
              <a:lnTo>
                <a:pt x="667342" y="45720"/>
              </a:lnTo>
            </a:path>
          </a:pathLst>
        </a:custGeom>
        <a:noFill/>
        <a:ln w="12700" cap="flat" cmpd="sng" algn="ctr">
          <a:solidFill>
            <a:schemeClr val="accent2">
              <a:hueOff val="8838"/>
              <a:satOff val="-8622"/>
              <a:lumOff val="-44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912848"/>
        <a:ext cx="34897" cy="6979"/>
      </dsp:txXfrm>
    </dsp:sp>
    <dsp:sp modelId="{D3E8E5EC-3C20-4D0F-B0B3-E40A55AF7F54}">
      <dsp:nvSpPr>
        <dsp:cNvPr id="0" name=""/>
        <dsp:cNvSpPr/>
      </dsp:nvSpPr>
      <dsp:spPr>
        <a:xfrm>
          <a:off x="3740534" y="5979"/>
          <a:ext cx="3034531" cy="1820718"/>
        </a:xfrm>
        <a:prstGeom prst="rect">
          <a:avLst/>
        </a:prstGeom>
        <a:solidFill>
          <a:schemeClr val="accent2">
            <a:hueOff val="7071"/>
            <a:satOff val="-6897"/>
            <a:lumOff val="-35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nl-NL" sz="1800" kern="1200" dirty="0"/>
            <a:t>Hoe meer jy besluite neem, hoe meer selfvertroue sal jy ontwikkel.</a:t>
          </a:r>
          <a:endParaRPr lang="en-US" sz="1800" kern="1200" dirty="0"/>
        </a:p>
      </dsp:txBody>
      <dsp:txXfrm>
        <a:off x="3740534" y="5979"/>
        <a:ext cx="3034531" cy="1820718"/>
      </dsp:txXfrm>
    </dsp:sp>
    <dsp:sp modelId="{D3F357BC-594B-40D4-A192-8280EBB85E41}">
      <dsp:nvSpPr>
        <dsp:cNvPr id="0" name=""/>
        <dsp:cNvSpPr/>
      </dsp:nvSpPr>
      <dsp:spPr>
        <a:xfrm>
          <a:off x="1525326" y="1824897"/>
          <a:ext cx="7464946" cy="667342"/>
        </a:xfrm>
        <a:custGeom>
          <a:avLst/>
          <a:gdLst/>
          <a:ahLst/>
          <a:cxnLst/>
          <a:rect l="0" t="0" r="0" b="0"/>
          <a:pathLst>
            <a:path>
              <a:moveTo>
                <a:pt x="7464946" y="0"/>
              </a:moveTo>
              <a:lnTo>
                <a:pt x="7464946" y="350771"/>
              </a:lnTo>
              <a:lnTo>
                <a:pt x="0" y="350771"/>
              </a:lnTo>
              <a:lnTo>
                <a:pt x="0" y="667342"/>
              </a:lnTo>
            </a:path>
          </a:pathLst>
        </a:custGeom>
        <a:noFill/>
        <a:ln w="12700" cap="flat" cmpd="sng" algn="ctr">
          <a:solidFill>
            <a:schemeClr val="accent2">
              <a:hueOff val="17677"/>
              <a:satOff val="-17244"/>
              <a:lumOff val="-88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70362" y="2155079"/>
        <a:ext cx="374875" cy="6979"/>
      </dsp:txXfrm>
    </dsp:sp>
    <dsp:sp modelId="{E98DABAF-71F3-4C11-BCE4-6A0436D5B23A}">
      <dsp:nvSpPr>
        <dsp:cNvPr id="0" name=""/>
        <dsp:cNvSpPr/>
      </dsp:nvSpPr>
      <dsp:spPr>
        <a:xfrm>
          <a:off x="7473007" y="5979"/>
          <a:ext cx="3034531" cy="1820718"/>
        </a:xfrm>
        <a:prstGeom prst="rect">
          <a:avLst/>
        </a:prstGeom>
        <a:solidFill>
          <a:schemeClr val="accent2">
            <a:hueOff val="14141"/>
            <a:satOff val="-13795"/>
            <a:lumOff val="-70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nl-NL" sz="1800" kern="1200" dirty="0"/>
            <a:t>Daar is nie iets soos ’n perfekte besluit nie.</a:t>
          </a:r>
          <a:endParaRPr lang="en-US" sz="1800" kern="1200" dirty="0"/>
        </a:p>
      </dsp:txBody>
      <dsp:txXfrm>
        <a:off x="7473007" y="5979"/>
        <a:ext cx="3034531" cy="1820718"/>
      </dsp:txXfrm>
    </dsp:sp>
    <dsp:sp modelId="{D4A4D42D-BA3E-42D3-9D99-BE5672588D98}">
      <dsp:nvSpPr>
        <dsp:cNvPr id="0" name=""/>
        <dsp:cNvSpPr/>
      </dsp:nvSpPr>
      <dsp:spPr>
        <a:xfrm>
          <a:off x="3040792" y="3389279"/>
          <a:ext cx="667342" cy="91440"/>
        </a:xfrm>
        <a:custGeom>
          <a:avLst/>
          <a:gdLst/>
          <a:ahLst/>
          <a:cxnLst/>
          <a:rect l="0" t="0" r="0" b="0"/>
          <a:pathLst>
            <a:path>
              <a:moveTo>
                <a:pt x="0" y="45720"/>
              </a:moveTo>
              <a:lnTo>
                <a:pt x="667342" y="45720"/>
              </a:lnTo>
            </a:path>
          </a:pathLst>
        </a:custGeom>
        <a:noFill/>
        <a:ln w="12700" cap="flat" cmpd="sng" algn="ctr">
          <a:solidFill>
            <a:schemeClr val="accent2">
              <a:hueOff val="26515"/>
              <a:satOff val="-25865"/>
              <a:lumOff val="-132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7014" y="3431509"/>
        <a:ext cx="34897" cy="6979"/>
      </dsp:txXfrm>
    </dsp:sp>
    <dsp:sp modelId="{D7F55E8C-5760-4425-8E7B-476E7C63E87A}">
      <dsp:nvSpPr>
        <dsp:cNvPr id="0" name=""/>
        <dsp:cNvSpPr/>
      </dsp:nvSpPr>
      <dsp:spPr>
        <a:xfrm>
          <a:off x="8061" y="2524640"/>
          <a:ext cx="3034531" cy="1820718"/>
        </a:xfrm>
        <a:prstGeom prst="rect">
          <a:avLst/>
        </a:prstGeom>
        <a:solidFill>
          <a:schemeClr val="accent2">
            <a:hueOff val="21212"/>
            <a:satOff val="-20692"/>
            <a:lumOff val="-10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nl-NL" sz="1800" kern="1200" dirty="0"/>
            <a:t>Gebruik soveel inligting as moontlik om jou besluit te ondersteun.</a:t>
          </a:r>
          <a:endParaRPr lang="en-US" sz="1800" kern="1200" dirty="0"/>
        </a:p>
      </dsp:txBody>
      <dsp:txXfrm>
        <a:off x="8061" y="2524640"/>
        <a:ext cx="3034531" cy="1820718"/>
      </dsp:txXfrm>
    </dsp:sp>
    <dsp:sp modelId="{80385AE1-7691-470C-83D8-1B6DACE3D014}">
      <dsp:nvSpPr>
        <dsp:cNvPr id="0" name=""/>
        <dsp:cNvSpPr/>
      </dsp:nvSpPr>
      <dsp:spPr>
        <a:xfrm>
          <a:off x="6773265" y="3389279"/>
          <a:ext cx="667342" cy="91440"/>
        </a:xfrm>
        <a:custGeom>
          <a:avLst/>
          <a:gdLst/>
          <a:ahLst/>
          <a:cxnLst/>
          <a:rect l="0" t="0" r="0" b="0"/>
          <a:pathLst>
            <a:path>
              <a:moveTo>
                <a:pt x="0" y="45720"/>
              </a:moveTo>
              <a:lnTo>
                <a:pt x="667342" y="45720"/>
              </a:lnTo>
            </a:path>
          </a:pathLst>
        </a:custGeom>
        <a:noFill/>
        <a:ln w="12700" cap="flat" cmpd="sng" algn="ctr">
          <a:solidFill>
            <a:schemeClr val="accent2">
              <a:hueOff val="35353"/>
              <a:satOff val="-34487"/>
              <a:lumOff val="-176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89488" y="3431509"/>
        <a:ext cx="34897" cy="6979"/>
      </dsp:txXfrm>
    </dsp:sp>
    <dsp:sp modelId="{6DBCB9F6-ADF9-45D6-8389-4D7BC0509853}">
      <dsp:nvSpPr>
        <dsp:cNvPr id="0" name=""/>
        <dsp:cNvSpPr/>
      </dsp:nvSpPr>
      <dsp:spPr>
        <a:xfrm>
          <a:off x="3740534" y="2524640"/>
          <a:ext cx="3034531" cy="1820718"/>
        </a:xfrm>
        <a:prstGeom prst="rect">
          <a:avLst/>
        </a:prstGeom>
        <a:solidFill>
          <a:schemeClr val="accent2">
            <a:hueOff val="28282"/>
            <a:satOff val="-27590"/>
            <a:lumOff val="-14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nl-NL" sz="1800" kern="1200" dirty="0"/>
            <a:t>Eenvoudige keuses verg min beplanning; groter besluite verg meer nadenke.</a:t>
          </a:r>
          <a:br>
            <a:rPr lang="nl-NL" sz="1800" kern="1200" dirty="0"/>
          </a:br>
          <a:endParaRPr lang="en-US" sz="1800" kern="1200" dirty="0"/>
        </a:p>
      </dsp:txBody>
      <dsp:txXfrm>
        <a:off x="3740534" y="2524640"/>
        <a:ext cx="3034531" cy="1820718"/>
      </dsp:txXfrm>
    </dsp:sp>
    <dsp:sp modelId="{D5346248-56BF-4CD5-A367-C4B5DF0148AE}">
      <dsp:nvSpPr>
        <dsp:cNvPr id="0" name=""/>
        <dsp:cNvSpPr/>
      </dsp:nvSpPr>
      <dsp:spPr>
        <a:xfrm>
          <a:off x="7473007" y="2524640"/>
          <a:ext cx="3034531" cy="1820718"/>
        </a:xfrm>
        <a:prstGeom prst="rect">
          <a:avLst/>
        </a:prstGeom>
        <a:solidFill>
          <a:schemeClr val="accent2">
            <a:hueOff val="35353"/>
            <a:satOff val="-34487"/>
            <a:lumOff val="-176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695" tIns="156081" rIns="148695" bIns="156081" numCol="1" spcCol="1270" anchor="ctr" anchorCtr="0">
          <a:noAutofit/>
        </a:bodyPr>
        <a:lstStyle/>
        <a:p>
          <a:pPr marL="0" lvl="0" indent="0" algn="ctr" defTabSz="800100">
            <a:lnSpc>
              <a:spcPct val="90000"/>
            </a:lnSpc>
            <a:spcBef>
              <a:spcPct val="0"/>
            </a:spcBef>
            <a:spcAft>
              <a:spcPct val="35000"/>
            </a:spcAft>
            <a:buNone/>
          </a:pPr>
          <a:r>
            <a:rPr lang="nl-NL" sz="1800" kern="1200" dirty="0"/>
            <a:t>Baie dilemma’s het nie ’n regte of verkeerde antwoord nie; kies wat vir </a:t>
          </a:r>
          <a:r>
            <a:rPr lang="nl-NL" sz="1800" b="1" kern="1200" dirty="0"/>
            <a:t>jou</a:t>
          </a:r>
          <a:r>
            <a:rPr lang="nl-NL" sz="1800" kern="1200" dirty="0"/>
            <a:t> die beste werk.</a:t>
          </a:r>
          <a:endParaRPr lang="en-US" sz="1800" kern="1200" dirty="0"/>
        </a:p>
      </dsp:txBody>
      <dsp:txXfrm>
        <a:off x="7473007" y="2524640"/>
        <a:ext cx="3034531" cy="1820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F56AE4-2357-45EB-980B-A02D172EA2D3}">
      <dsp:nvSpPr>
        <dsp:cNvPr id="0" name=""/>
        <dsp:cNvSpPr/>
      </dsp:nvSpPr>
      <dsp:spPr>
        <a:xfrm>
          <a:off x="0" y="525"/>
          <a:ext cx="6714066" cy="1228681"/>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506CD0F-64FF-4D2D-B641-BDF32154B654}">
      <dsp:nvSpPr>
        <dsp:cNvPr id="0" name=""/>
        <dsp:cNvSpPr/>
      </dsp:nvSpPr>
      <dsp:spPr>
        <a:xfrm>
          <a:off x="371676" y="276978"/>
          <a:ext cx="675775" cy="6757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4A1F840-BC94-461D-B92C-3EF472A86AD4}">
      <dsp:nvSpPr>
        <dsp:cNvPr id="0" name=""/>
        <dsp:cNvSpPr/>
      </dsp:nvSpPr>
      <dsp:spPr>
        <a:xfrm>
          <a:off x="1419127" y="525"/>
          <a:ext cx="5294938" cy="1228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036" tIns="130036" rIns="130036" bIns="130036" numCol="1" spcCol="1270" anchor="ctr" anchorCtr="0">
          <a:noAutofit/>
        </a:bodyPr>
        <a:lstStyle/>
        <a:p>
          <a:pPr marL="0" lvl="0" indent="0" algn="l" defTabSz="1066800">
            <a:lnSpc>
              <a:spcPct val="100000"/>
            </a:lnSpc>
            <a:spcBef>
              <a:spcPct val="0"/>
            </a:spcBef>
            <a:spcAft>
              <a:spcPct val="35000"/>
            </a:spcAft>
            <a:buNone/>
          </a:pPr>
          <a:r>
            <a:rPr lang="af-ZA" sz="2400" kern="1200" dirty="0"/>
            <a:t>Om gereed te wees beteken jy het die </a:t>
          </a:r>
          <a:r>
            <a:rPr lang="af-ZA" sz="2400" b="1" kern="1200" dirty="0"/>
            <a:t>regte inligting </a:t>
          </a:r>
          <a:r>
            <a:rPr lang="af-ZA" sz="2400" kern="1200" dirty="0"/>
            <a:t>en </a:t>
          </a:r>
          <a:r>
            <a:rPr lang="af-ZA" sz="2400" b="1" kern="1200" dirty="0"/>
            <a:t>ondersteuning</a:t>
          </a:r>
          <a:r>
            <a:rPr lang="af-ZA" sz="2400" kern="1200" dirty="0"/>
            <a:t>.</a:t>
          </a:r>
          <a:endParaRPr lang="en-US" sz="2400" kern="1200" dirty="0"/>
        </a:p>
      </dsp:txBody>
      <dsp:txXfrm>
        <a:off x="1419127" y="525"/>
        <a:ext cx="5294938" cy="1228681"/>
      </dsp:txXfrm>
    </dsp:sp>
    <dsp:sp modelId="{3C2F5FB2-EA0B-4380-9BD6-C17BD3DA9074}">
      <dsp:nvSpPr>
        <dsp:cNvPr id="0" name=""/>
        <dsp:cNvSpPr/>
      </dsp:nvSpPr>
      <dsp:spPr>
        <a:xfrm>
          <a:off x="0" y="1536377"/>
          <a:ext cx="6714066" cy="1228681"/>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6237FD0-D24C-4454-A402-5A2B5307F177}">
      <dsp:nvSpPr>
        <dsp:cNvPr id="0" name=""/>
        <dsp:cNvSpPr/>
      </dsp:nvSpPr>
      <dsp:spPr>
        <a:xfrm>
          <a:off x="371676" y="1812830"/>
          <a:ext cx="675775" cy="6757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08A646F-25D3-4B25-B902-6FF98F244D3B}">
      <dsp:nvSpPr>
        <dsp:cNvPr id="0" name=""/>
        <dsp:cNvSpPr/>
      </dsp:nvSpPr>
      <dsp:spPr>
        <a:xfrm>
          <a:off x="1419127" y="1536377"/>
          <a:ext cx="5294938" cy="1228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036" tIns="130036" rIns="130036" bIns="130036" numCol="1" spcCol="1270" anchor="ctr" anchorCtr="0">
          <a:noAutofit/>
        </a:bodyPr>
        <a:lstStyle/>
        <a:p>
          <a:pPr marL="0" lvl="0" indent="0" algn="l" defTabSz="1066800">
            <a:lnSpc>
              <a:spcPct val="100000"/>
            </a:lnSpc>
            <a:spcBef>
              <a:spcPct val="0"/>
            </a:spcBef>
            <a:spcAft>
              <a:spcPct val="35000"/>
            </a:spcAft>
            <a:buNone/>
          </a:pPr>
          <a:r>
            <a:rPr lang="af-ZA" sz="2400" b="0" kern="1200" dirty="0"/>
            <a:t>Kry </a:t>
          </a:r>
          <a:r>
            <a:rPr lang="af-ZA" sz="2400" b="1" kern="1200" dirty="0"/>
            <a:t>behoorlike advies </a:t>
          </a:r>
          <a:r>
            <a:rPr lang="af-ZA" sz="2400" b="0" kern="1200" dirty="0"/>
            <a:t>en doen jou </a:t>
          </a:r>
          <a:r>
            <a:rPr lang="af-ZA" sz="2400" b="1" kern="1200" dirty="0"/>
            <a:t>navorsing</a:t>
          </a:r>
          <a:r>
            <a:rPr lang="af-ZA" sz="2400" b="0" kern="1200" dirty="0"/>
            <a:t> voordat jy ’n besluit neem.</a:t>
          </a:r>
          <a:endParaRPr lang="en-US" sz="2400" b="0" kern="1200" dirty="0"/>
        </a:p>
      </dsp:txBody>
      <dsp:txXfrm>
        <a:off x="1419127" y="1536377"/>
        <a:ext cx="5294938" cy="1228681"/>
      </dsp:txXfrm>
    </dsp:sp>
    <dsp:sp modelId="{59A61042-BF55-4EAB-ACF3-F595A835FBE5}">
      <dsp:nvSpPr>
        <dsp:cNvPr id="0" name=""/>
        <dsp:cNvSpPr/>
      </dsp:nvSpPr>
      <dsp:spPr>
        <a:xfrm>
          <a:off x="0" y="3072229"/>
          <a:ext cx="6714066" cy="1228681"/>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2C115B5-B0C5-4592-835E-E79980CE420B}">
      <dsp:nvSpPr>
        <dsp:cNvPr id="0" name=""/>
        <dsp:cNvSpPr/>
      </dsp:nvSpPr>
      <dsp:spPr>
        <a:xfrm>
          <a:off x="371676" y="3348683"/>
          <a:ext cx="675775" cy="6757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64A8AA9-9543-415D-A66D-CFB8D0E9C74D}">
      <dsp:nvSpPr>
        <dsp:cNvPr id="0" name=""/>
        <dsp:cNvSpPr/>
      </dsp:nvSpPr>
      <dsp:spPr>
        <a:xfrm>
          <a:off x="1419127" y="3072229"/>
          <a:ext cx="5294938" cy="1228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036" tIns="130036" rIns="130036" bIns="130036" numCol="1" spcCol="1270" anchor="ctr" anchorCtr="0">
          <a:noAutofit/>
        </a:bodyPr>
        <a:lstStyle/>
        <a:p>
          <a:pPr marL="0" lvl="0" indent="0" algn="l" defTabSz="1066800">
            <a:lnSpc>
              <a:spcPct val="100000"/>
            </a:lnSpc>
            <a:spcBef>
              <a:spcPct val="0"/>
            </a:spcBef>
            <a:spcAft>
              <a:spcPct val="35000"/>
            </a:spcAft>
            <a:buNone/>
          </a:pPr>
          <a:r>
            <a:rPr lang="af-ZA" sz="2400" b="1" kern="1200" dirty="0"/>
            <a:t>Neem jou tyd </a:t>
          </a:r>
          <a:r>
            <a:rPr lang="af-ZA" sz="2400" kern="1200" dirty="0"/>
            <a:t>en </a:t>
          </a:r>
          <a:r>
            <a:rPr lang="af-ZA" sz="2400" b="1" kern="1200" dirty="0"/>
            <a:t>verken al jou opsies</a:t>
          </a:r>
          <a:r>
            <a:rPr lang="af-ZA" sz="2400" kern="1200" dirty="0"/>
            <a:t>.</a:t>
          </a:r>
          <a:endParaRPr lang="en-US" sz="2400" kern="1200" dirty="0"/>
        </a:p>
      </dsp:txBody>
      <dsp:txXfrm>
        <a:off x="1419127" y="3072229"/>
        <a:ext cx="5294938" cy="12286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D8FEE2-541F-4CE6-8495-C5E73B6E57AA}">
      <dsp:nvSpPr>
        <dsp:cNvPr id="0" name=""/>
        <dsp:cNvSpPr/>
      </dsp:nvSpPr>
      <dsp:spPr>
        <a:xfrm>
          <a:off x="0" y="1805"/>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E19071-4039-4CC7-9E61-7573C253AF77}">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7937F9-71DE-4B3D-AA5B-308EA2A7C111}">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nl-NL" sz="2200" b="0" kern="1200" dirty="0"/>
            <a:t>Doen jou </a:t>
          </a:r>
          <a:r>
            <a:rPr lang="nl-NL" sz="2200" b="1" kern="1200" dirty="0"/>
            <a:t>navorsing</a:t>
          </a:r>
          <a:r>
            <a:rPr lang="nl-NL" sz="2200" b="0" kern="1200" dirty="0"/>
            <a:t> en </a:t>
          </a:r>
          <a:r>
            <a:rPr lang="nl-NL" sz="2200" b="1" kern="1200" dirty="0"/>
            <a:t>versamel inligting </a:t>
          </a:r>
          <a:r>
            <a:rPr lang="nl-NL" sz="2200" b="0" kern="1200" dirty="0"/>
            <a:t>om jou besluit te rig</a:t>
          </a:r>
          <a:endParaRPr lang="en-US" sz="2200" b="0" kern="1200" dirty="0"/>
        </a:p>
      </dsp:txBody>
      <dsp:txXfrm>
        <a:off x="1057183" y="1805"/>
        <a:ext cx="9458416" cy="915310"/>
      </dsp:txXfrm>
    </dsp:sp>
    <dsp:sp modelId="{4D7620EA-8685-45FE-ACAF-D59D1D9D9E8E}">
      <dsp:nvSpPr>
        <dsp:cNvPr id="0" name=""/>
        <dsp:cNvSpPr/>
      </dsp:nvSpPr>
      <dsp:spPr>
        <a:xfrm>
          <a:off x="0" y="1145944"/>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5F8438-52FD-4594-A212-078BEF6FEC99}">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B33443-E116-456D-BB39-666E4B0D00F2}">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nl-NL" sz="2200" kern="1200" dirty="0"/>
            <a:t>Hoe meer jy weet, hoe beter is jou kans om ’n goeie keuse te maak</a:t>
          </a:r>
          <a:endParaRPr lang="en-US" sz="2200" kern="1200" dirty="0"/>
        </a:p>
      </dsp:txBody>
      <dsp:txXfrm>
        <a:off x="1057183" y="1145944"/>
        <a:ext cx="9458416" cy="915310"/>
      </dsp:txXfrm>
    </dsp:sp>
    <dsp:sp modelId="{AA55EFEE-AC40-4398-BFB7-632480768E7B}">
      <dsp:nvSpPr>
        <dsp:cNvPr id="0" name=""/>
        <dsp:cNvSpPr/>
      </dsp:nvSpPr>
      <dsp:spPr>
        <a:xfrm>
          <a:off x="0" y="2290082"/>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0AE819-8EF5-4F13-BB11-335D15299D2E}">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CD0CB-DF69-400B-9EAC-740D8C1B4D34}">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nl-NL" sz="2200" kern="1200" dirty="0"/>
            <a:t>Vra </a:t>
          </a:r>
          <a:r>
            <a:rPr lang="nl-NL" sz="2200" b="1" kern="1200" dirty="0"/>
            <a:t>betroubare mense </a:t>
          </a:r>
          <a:r>
            <a:rPr lang="nl-NL" sz="2200" kern="1200" dirty="0"/>
            <a:t>vir </a:t>
          </a:r>
          <a:r>
            <a:rPr lang="nl-NL" sz="2200" b="1" kern="1200" dirty="0"/>
            <a:t>hulp</a:t>
          </a:r>
          <a:r>
            <a:rPr lang="nl-NL" sz="2200" kern="1200" dirty="0"/>
            <a:t> en </a:t>
          </a:r>
          <a:r>
            <a:rPr lang="nl-NL" sz="2200" b="1" kern="1200" dirty="0"/>
            <a:t>raad</a:t>
          </a:r>
          <a:endParaRPr lang="en-US" sz="2200" b="1" kern="1200" dirty="0"/>
        </a:p>
      </dsp:txBody>
      <dsp:txXfrm>
        <a:off x="1057183" y="2290082"/>
        <a:ext cx="9458416" cy="915310"/>
      </dsp:txXfrm>
    </dsp:sp>
    <dsp:sp modelId="{809EA38C-5C31-4CBC-B5A9-9023D128485C}">
      <dsp:nvSpPr>
        <dsp:cNvPr id="0" name=""/>
        <dsp:cNvSpPr/>
      </dsp:nvSpPr>
      <dsp:spPr>
        <a:xfrm>
          <a:off x="0" y="3434221"/>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607921-E8B9-42DA-ABF5-8F4E43D0F031}">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D1A8C4-4042-4FDD-AB31-FA2AF3BB1B65}">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nl-NL" sz="2200" kern="1200" dirty="0"/>
            <a:t>Gebruik </a:t>
          </a:r>
          <a:r>
            <a:rPr lang="nl-NL" sz="2200" b="1" kern="1200" dirty="0"/>
            <a:t>webtuistes</a:t>
          </a:r>
          <a:r>
            <a:rPr lang="nl-NL" sz="2200" kern="1200" dirty="0"/>
            <a:t>, gesels met </a:t>
          </a:r>
          <a:r>
            <a:rPr lang="nl-NL" sz="2200" b="1" kern="1200" dirty="0"/>
            <a:t>loopbaanberaders</a:t>
          </a:r>
          <a:r>
            <a:rPr lang="nl-NL" sz="2200" kern="1200" dirty="0"/>
            <a:t>, en verken </a:t>
          </a:r>
          <a:r>
            <a:rPr lang="nl-NL" sz="2200" b="1" kern="1200" dirty="0"/>
            <a:t>verskillende inligtingsbronne</a:t>
          </a:r>
          <a:endParaRPr lang="en-US" sz="2200" b="1" kern="1200" dirty="0"/>
        </a:p>
      </dsp:txBody>
      <dsp:txXfrm>
        <a:off x="1057183" y="3434221"/>
        <a:ext cx="9458416" cy="915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DDD17-F4EE-44BC-9949-91EFCA0D75DD}">
      <dsp:nvSpPr>
        <dsp:cNvPr id="0" name=""/>
        <dsp:cNvSpPr/>
      </dsp:nvSpPr>
      <dsp:spPr>
        <a:xfrm>
          <a:off x="0" y="1806"/>
          <a:ext cx="10515600" cy="91556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08CE3B-7165-4FEB-B560-E2D87405C144}">
      <dsp:nvSpPr>
        <dsp:cNvPr id="0" name=""/>
        <dsp:cNvSpPr/>
      </dsp:nvSpPr>
      <dsp:spPr>
        <a:xfrm>
          <a:off x="276958" y="207808"/>
          <a:ext cx="503560" cy="5035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456208-97E2-445F-9E5A-4A526D37E65B}">
      <dsp:nvSpPr>
        <dsp:cNvPr id="0" name=""/>
        <dsp:cNvSpPr/>
      </dsp:nvSpPr>
      <dsp:spPr>
        <a:xfrm>
          <a:off x="1057476" y="1806"/>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nl-NL" sz="2200" kern="1200" dirty="0"/>
            <a:t>Evalueer jou opsies en kies wat die beste </a:t>
          </a:r>
          <a:r>
            <a:rPr lang="nl-NL" sz="2200" b="0" kern="1200" dirty="0"/>
            <a:t>vir jou werk</a:t>
          </a:r>
          <a:endParaRPr lang="en-US" sz="2200" kern="1200" dirty="0"/>
        </a:p>
      </dsp:txBody>
      <dsp:txXfrm>
        <a:off x="1057476" y="1806"/>
        <a:ext cx="9458123" cy="915564"/>
      </dsp:txXfrm>
    </dsp:sp>
    <dsp:sp modelId="{071D7D01-03AC-48F1-811E-3B4833333E20}">
      <dsp:nvSpPr>
        <dsp:cNvPr id="0" name=""/>
        <dsp:cNvSpPr/>
      </dsp:nvSpPr>
      <dsp:spPr>
        <a:xfrm>
          <a:off x="0" y="1146262"/>
          <a:ext cx="10515600" cy="91556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4D09DB-A741-4AC4-857E-3E962FAA6647}">
      <dsp:nvSpPr>
        <dsp:cNvPr id="0" name=""/>
        <dsp:cNvSpPr/>
      </dsp:nvSpPr>
      <dsp:spPr>
        <a:xfrm>
          <a:off x="276958" y="1352264"/>
          <a:ext cx="503560" cy="5035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370E53-8E4D-483D-A578-830DB12D58B6}">
      <dsp:nvSpPr>
        <dsp:cNvPr id="0" name=""/>
        <dsp:cNvSpPr/>
      </dsp:nvSpPr>
      <dsp:spPr>
        <a:xfrm>
          <a:off x="1057476" y="1146262"/>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nl-NL" sz="2200" kern="1200" dirty="0"/>
            <a:t>Gebruik die inligting wat jy ingesamel het om jou </a:t>
          </a:r>
          <a:r>
            <a:rPr lang="nl-NL" sz="2200" b="1" kern="1200" dirty="0"/>
            <a:t>keuses te vergelyk</a:t>
          </a:r>
          <a:endParaRPr lang="en-US" sz="2200" kern="1200" dirty="0"/>
        </a:p>
      </dsp:txBody>
      <dsp:txXfrm>
        <a:off x="1057476" y="1146262"/>
        <a:ext cx="9458123" cy="915564"/>
      </dsp:txXfrm>
    </dsp:sp>
    <dsp:sp modelId="{BD9D2DFB-E513-425B-880B-A32F66618C7D}">
      <dsp:nvSpPr>
        <dsp:cNvPr id="0" name=""/>
        <dsp:cNvSpPr/>
      </dsp:nvSpPr>
      <dsp:spPr>
        <a:xfrm>
          <a:off x="0" y="2290717"/>
          <a:ext cx="10515600" cy="91556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6CE6E4-2CE9-4919-AECF-A0D55456BC9C}">
      <dsp:nvSpPr>
        <dsp:cNvPr id="0" name=""/>
        <dsp:cNvSpPr/>
      </dsp:nvSpPr>
      <dsp:spPr>
        <a:xfrm>
          <a:off x="276958" y="2496719"/>
          <a:ext cx="503560" cy="5035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5ED7D1-2064-4818-85C4-DD2EA646A865}">
      <dsp:nvSpPr>
        <dsp:cNvPr id="0" name=""/>
        <dsp:cNvSpPr/>
      </dsp:nvSpPr>
      <dsp:spPr>
        <a:xfrm>
          <a:off x="1057476" y="2290717"/>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nl-NL" sz="2200" kern="1200" dirty="0"/>
            <a:t>Dink aan die </a:t>
          </a:r>
          <a:r>
            <a:rPr lang="nl-NL" sz="2200" b="1" kern="1200" dirty="0"/>
            <a:t>moontlike gevolge </a:t>
          </a:r>
          <a:r>
            <a:rPr lang="nl-NL" sz="2200" kern="1200" dirty="0"/>
            <a:t>van elke opsie</a:t>
          </a:r>
          <a:endParaRPr lang="en-US" sz="2200" kern="1200" dirty="0"/>
        </a:p>
      </dsp:txBody>
      <dsp:txXfrm>
        <a:off x="1057476" y="2290717"/>
        <a:ext cx="9458123" cy="915564"/>
      </dsp:txXfrm>
    </dsp:sp>
    <dsp:sp modelId="{DB4C784A-4569-4FB8-9B5E-490A1008CBBA}">
      <dsp:nvSpPr>
        <dsp:cNvPr id="0" name=""/>
        <dsp:cNvSpPr/>
      </dsp:nvSpPr>
      <dsp:spPr>
        <a:xfrm>
          <a:off x="0" y="3435173"/>
          <a:ext cx="10515600" cy="91556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2FE02A-8464-413E-9F0A-EB20363948CE}">
      <dsp:nvSpPr>
        <dsp:cNvPr id="0" name=""/>
        <dsp:cNvSpPr/>
      </dsp:nvSpPr>
      <dsp:spPr>
        <a:xfrm>
          <a:off x="276958" y="3641175"/>
          <a:ext cx="503560" cy="5035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93ED9C-6A6B-4418-8C5D-F1A0A49FE440}">
      <dsp:nvSpPr>
        <dsp:cNvPr id="0" name=""/>
        <dsp:cNvSpPr/>
      </dsp:nvSpPr>
      <dsp:spPr>
        <a:xfrm>
          <a:off x="1057476" y="3435173"/>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nl-NL" sz="2200" kern="1200" dirty="0"/>
            <a:t>Besluit watter keuse die beste by jou </a:t>
          </a:r>
          <a:r>
            <a:rPr lang="nl-NL" sz="2200" b="1" kern="1200" dirty="0"/>
            <a:t>behoeftes en doelwitte</a:t>
          </a:r>
          <a:r>
            <a:rPr lang="nl-NL" sz="2200" kern="1200" dirty="0"/>
            <a:t> pas.</a:t>
          </a:r>
          <a:endParaRPr lang="en-US" sz="2200" b="1" kern="1200" dirty="0"/>
        </a:p>
      </dsp:txBody>
      <dsp:txXfrm>
        <a:off x="1057476" y="3435173"/>
        <a:ext cx="9458123" cy="9155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313A1-07A1-4DAE-B148-EE41979E6931}">
      <dsp:nvSpPr>
        <dsp:cNvPr id="0" name=""/>
        <dsp:cNvSpPr/>
      </dsp:nvSpPr>
      <dsp:spPr>
        <a:xfrm>
          <a:off x="0" y="240444"/>
          <a:ext cx="10515600" cy="378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7C2670-B06B-472A-A617-2FB8D2D1BB31}">
      <dsp:nvSpPr>
        <dsp:cNvPr id="0" name=""/>
        <dsp:cNvSpPr/>
      </dsp:nvSpPr>
      <dsp:spPr>
        <a:xfrm>
          <a:off x="525780" y="19044"/>
          <a:ext cx="7360920" cy="442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nl-NL" sz="1500" kern="1200" dirty="0"/>
            <a:t>Nadat jy jou besluit uitgevoer het, neem tyd om daaroor te reflekteer</a:t>
          </a:r>
          <a:endParaRPr lang="en-US" sz="1500" kern="1200" dirty="0"/>
        </a:p>
      </dsp:txBody>
      <dsp:txXfrm>
        <a:off x="547396" y="40660"/>
        <a:ext cx="7317688" cy="399568"/>
      </dsp:txXfrm>
    </dsp:sp>
    <dsp:sp modelId="{99BEBD47-3192-4A99-B86B-8D0E4EF6FFD8}">
      <dsp:nvSpPr>
        <dsp:cNvPr id="0" name=""/>
        <dsp:cNvSpPr/>
      </dsp:nvSpPr>
      <dsp:spPr>
        <a:xfrm>
          <a:off x="0" y="920844"/>
          <a:ext cx="10515600" cy="1370250"/>
        </a:xfrm>
        <a:prstGeom prst="rect">
          <a:avLst/>
        </a:prstGeom>
        <a:solidFill>
          <a:schemeClr val="lt1">
            <a:alpha val="90000"/>
            <a:hueOff val="0"/>
            <a:satOff val="0"/>
            <a:lumOff val="0"/>
            <a:alphaOff val="0"/>
          </a:schemeClr>
        </a:solidFill>
        <a:ln w="19050" cap="flat" cmpd="sng" algn="ctr">
          <a:solidFill>
            <a:schemeClr val="accent2">
              <a:hueOff val="8838"/>
              <a:satOff val="-8622"/>
              <a:lumOff val="-44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nl-NL" sz="1500" kern="1200" dirty="0"/>
            <a:t>Hoe sou ek my besluit beoordeel?</a:t>
          </a:r>
          <a:endParaRPr lang="en-US" sz="1500" kern="1200" dirty="0"/>
        </a:p>
        <a:p>
          <a:pPr marL="114300" lvl="1" indent="-114300" algn="l" defTabSz="666750">
            <a:lnSpc>
              <a:spcPct val="90000"/>
            </a:lnSpc>
            <a:spcBef>
              <a:spcPct val="0"/>
            </a:spcBef>
            <a:spcAft>
              <a:spcPct val="15000"/>
            </a:spcAft>
            <a:buChar char="•"/>
          </a:pPr>
          <a:r>
            <a:rPr lang="nl-NL" sz="1500" kern="1200"/>
            <a:t>Wat het gewerk en wat nie?</a:t>
          </a:r>
          <a:endParaRPr lang="nl-NL" sz="1500" kern="1200" dirty="0"/>
        </a:p>
        <a:p>
          <a:pPr marL="114300" lvl="1" indent="-114300" algn="l" defTabSz="666750">
            <a:lnSpc>
              <a:spcPct val="90000"/>
            </a:lnSpc>
            <a:spcBef>
              <a:spcPct val="0"/>
            </a:spcBef>
            <a:spcAft>
              <a:spcPct val="15000"/>
            </a:spcAft>
            <a:buChar char="•"/>
          </a:pPr>
          <a:r>
            <a:rPr lang="nl-NL" sz="1500" kern="1200"/>
            <a:t>Voldoen ek steeds aan dit wat vir my belangrik is?</a:t>
          </a:r>
          <a:endParaRPr lang="nl-NL" sz="1500" kern="1200" dirty="0"/>
        </a:p>
        <a:p>
          <a:pPr marL="114300" lvl="1" indent="-114300" algn="l" defTabSz="666750">
            <a:lnSpc>
              <a:spcPct val="90000"/>
            </a:lnSpc>
            <a:spcBef>
              <a:spcPct val="0"/>
            </a:spcBef>
            <a:spcAft>
              <a:spcPct val="15000"/>
            </a:spcAft>
            <a:buChar char="•"/>
          </a:pPr>
          <a:r>
            <a:rPr lang="nl-NL" sz="1500" kern="1200" dirty="0"/>
            <a:t>Watter lesse het ek geleer?</a:t>
          </a:r>
        </a:p>
      </dsp:txBody>
      <dsp:txXfrm>
        <a:off x="0" y="920844"/>
        <a:ext cx="10515600" cy="1370250"/>
      </dsp:txXfrm>
    </dsp:sp>
    <dsp:sp modelId="{5502474F-2690-4FBC-90D3-ADC66C8E5E00}">
      <dsp:nvSpPr>
        <dsp:cNvPr id="0" name=""/>
        <dsp:cNvSpPr/>
      </dsp:nvSpPr>
      <dsp:spPr>
        <a:xfrm>
          <a:off x="525780" y="699444"/>
          <a:ext cx="7360920" cy="442800"/>
        </a:xfrm>
        <a:prstGeom prst="roundRect">
          <a:avLst/>
        </a:prstGeom>
        <a:solidFill>
          <a:schemeClr val="accent2">
            <a:hueOff val="8838"/>
            <a:satOff val="-8622"/>
            <a:lumOff val="-44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nl-NL" sz="1500" kern="1200" dirty="0"/>
            <a:t>Vra jouself:</a:t>
          </a:r>
          <a:endParaRPr lang="en-US" sz="1500" kern="1200" dirty="0"/>
        </a:p>
      </dsp:txBody>
      <dsp:txXfrm>
        <a:off x="547396" y="721060"/>
        <a:ext cx="7317688" cy="399568"/>
      </dsp:txXfrm>
    </dsp:sp>
    <dsp:sp modelId="{2EA1A90F-63BC-46CF-B368-1BC14137746E}">
      <dsp:nvSpPr>
        <dsp:cNvPr id="0" name=""/>
        <dsp:cNvSpPr/>
      </dsp:nvSpPr>
      <dsp:spPr>
        <a:xfrm>
          <a:off x="0" y="2593494"/>
          <a:ext cx="10515600" cy="378000"/>
        </a:xfrm>
        <a:prstGeom prst="rect">
          <a:avLst/>
        </a:prstGeom>
        <a:solidFill>
          <a:schemeClr val="lt1">
            <a:alpha val="90000"/>
            <a:hueOff val="0"/>
            <a:satOff val="0"/>
            <a:lumOff val="0"/>
            <a:alphaOff val="0"/>
          </a:schemeClr>
        </a:solidFill>
        <a:ln w="19050" cap="flat" cmpd="sng" algn="ctr">
          <a:solidFill>
            <a:schemeClr val="accent2">
              <a:hueOff val="17677"/>
              <a:satOff val="-17244"/>
              <a:lumOff val="-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964E70-E89C-4539-A1CE-B2DD30227DC1}">
      <dsp:nvSpPr>
        <dsp:cNvPr id="0" name=""/>
        <dsp:cNvSpPr/>
      </dsp:nvSpPr>
      <dsp:spPr>
        <a:xfrm>
          <a:off x="525780" y="2372094"/>
          <a:ext cx="7360920" cy="442800"/>
        </a:xfrm>
        <a:prstGeom prst="roundRect">
          <a:avLst/>
        </a:prstGeom>
        <a:solidFill>
          <a:schemeClr val="accent2">
            <a:hueOff val="17677"/>
            <a:satOff val="-17244"/>
            <a:lumOff val="-8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nl-NL" sz="1500" kern="1200" dirty="0"/>
            <a:t>Hierdie stap help jou om </a:t>
          </a:r>
          <a:r>
            <a:rPr lang="nl-NL" sz="1500" b="1" kern="1200" dirty="0"/>
            <a:t>jou besluitnemingsvaardighede te verbeter</a:t>
          </a:r>
          <a:endParaRPr lang="en-US" sz="1500" kern="1200" dirty="0"/>
        </a:p>
      </dsp:txBody>
      <dsp:txXfrm>
        <a:off x="547396" y="2393710"/>
        <a:ext cx="7317688" cy="399568"/>
      </dsp:txXfrm>
    </dsp:sp>
    <dsp:sp modelId="{665B9F32-79F0-451D-B684-525E6C1BE820}">
      <dsp:nvSpPr>
        <dsp:cNvPr id="0" name=""/>
        <dsp:cNvSpPr/>
      </dsp:nvSpPr>
      <dsp:spPr>
        <a:xfrm>
          <a:off x="0" y="3273894"/>
          <a:ext cx="10515600" cy="378000"/>
        </a:xfrm>
        <a:prstGeom prst="rect">
          <a:avLst/>
        </a:prstGeom>
        <a:solidFill>
          <a:schemeClr val="lt1">
            <a:alpha val="90000"/>
            <a:hueOff val="0"/>
            <a:satOff val="0"/>
            <a:lumOff val="0"/>
            <a:alphaOff val="0"/>
          </a:schemeClr>
        </a:solidFill>
        <a:ln w="19050" cap="flat" cmpd="sng" algn="ctr">
          <a:solidFill>
            <a:schemeClr val="accent2">
              <a:hueOff val="26515"/>
              <a:satOff val="-25865"/>
              <a:lumOff val="-1325"/>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0BA5EE-3C9A-4577-A5AD-D16DB7F7FD03}">
      <dsp:nvSpPr>
        <dsp:cNvPr id="0" name=""/>
        <dsp:cNvSpPr/>
      </dsp:nvSpPr>
      <dsp:spPr>
        <a:xfrm>
          <a:off x="525780" y="3052494"/>
          <a:ext cx="7360920" cy="442800"/>
        </a:xfrm>
        <a:prstGeom prst="roundRect">
          <a:avLst/>
        </a:prstGeom>
        <a:solidFill>
          <a:schemeClr val="accent2">
            <a:hueOff val="26515"/>
            <a:satOff val="-25865"/>
            <a:lumOff val="-13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nl-NL" sz="1500" kern="1200" dirty="0"/>
            <a:t>As dit nie uitgewerk het nie, gebruik wat jy geleer het om weer te probeer</a:t>
          </a:r>
          <a:endParaRPr lang="en-US" sz="1500" kern="1200" dirty="0"/>
        </a:p>
      </dsp:txBody>
      <dsp:txXfrm>
        <a:off x="547396" y="3074110"/>
        <a:ext cx="7317688" cy="399568"/>
      </dsp:txXfrm>
    </dsp:sp>
    <dsp:sp modelId="{B067C1CF-2550-4F9F-8D48-161775D4915A}">
      <dsp:nvSpPr>
        <dsp:cNvPr id="0" name=""/>
        <dsp:cNvSpPr/>
      </dsp:nvSpPr>
      <dsp:spPr>
        <a:xfrm>
          <a:off x="0" y="3954294"/>
          <a:ext cx="10515600" cy="378000"/>
        </a:xfrm>
        <a:prstGeom prst="rect">
          <a:avLst/>
        </a:prstGeom>
        <a:solidFill>
          <a:schemeClr val="lt1">
            <a:alpha val="90000"/>
            <a:hueOff val="0"/>
            <a:satOff val="0"/>
            <a:lumOff val="0"/>
            <a:alphaOff val="0"/>
          </a:schemeClr>
        </a:solidFill>
        <a:ln w="19050" cap="flat" cmpd="sng" algn="ctr">
          <a:solidFill>
            <a:schemeClr val="accent2">
              <a:hueOff val="35353"/>
              <a:satOff val="-34487"/>
              <a:lumOff val="-1766"/>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0EA946-7FB1-4E40-99CA-A219A5FD9828}">
      <dsp:nvSpPr>
        <dsp:cNvPr id="0" name=""/>
        <dsp:cNvSpPr/>
      </dsp:nvSpPr>
      <dsp:spPr>
        <a:xfrm>
          <a:off x="525780" y="3732894"/>
          <a:ext cx="7360920" cy="442800"/>
        </a:xfrm>
        <a:prstGeom prst="roundRect">
          <a:avLst/>
        </a:prstGeom>
        <a:solidFill>
          <a:schemeClr val="accent2">
            <a:hueOff val="35353"/>
            <a:satOff val="-34487"/>
            <a:lumOff val="-176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nl-NL" sz="1500" kern="1200" dirty="0"/>
            <a:t>Besluite is nie finaal nie; jy kan </a:t>
          </a:r>
          <a:r>
            <a:rPr lang="nl-NL" sz="1500" b="1" kern="1200" dirty="0"/>
            <a:t>nadink, aanpas en groei</a:t>
          </a:r>
          <a:r>
            <a:rPr lang="nl-NL" sz="1500" kern="1200" dirty="0"/>
            <a:t>.</a:t>
          </a:r>
          <a:endParaRPr lang="en-US" sz="1500" kern="1200" dirty="0"/>
        </a:p>
      </dsp:txBody>
      <dsp:txXfrm>
        <a:off x="547396" y="3754510"/>
        <a:ext cx="7317688" cy="3995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7CAD7E-86C1-4BFD-8E40-B23FC6D051D8}">
      <dsp:nvSpPr>
        <dsp:cNvPr id="0" name=""/>
        <dsp:cNvSpPr/>
      </dsp:nvSpPr>
      <dsp:spPr>
        <a:xfrm>
          <a:off x="0" y="374769"/>
          <a:ext cx="10515600" cy="17388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63576" numCol="1" spcCol="1270" anchor="t" anchorCtr="0">
          <a:noAutofit/>
        </a:bodyPr>
        <a:lstStyle/>
        <a:p>
          <a:pPr marL="228600" lvl="1" indent="-228600" algn="l" defTabSz="1022350">
            <a:lnSpc>
              <a:spcPct val="90000"/>
            </a:lnSpc>
            <a:spcBef>
              <a:spcPct val="0"/>
            </a:spcBef>
            <a:spcAft>
              <a:spcPct val="15000"/>
            </a:spcAft>
            <a:buChar char="•"/>
          </a:pPr>
          <a:r>
            <a:rPr lang="af-ZA" sz="2300" kern="1200" dirty="0"/>
            <a:t>Jy van die onderwyser hou</a:t>
          </a:r>
          <a:endParaRPr lang="en-US" sz="2300" i="0" kern="1200" dirty="0"/>
        </a:p>
        <a:p>
          <a:pPr marL="228600" lvl="1" indent="-228600" algn="l" defTabSz="1022350">
            <a:lnSpc>
              <a:spcPct val="90000"/>
            </a:lnSpc>
            <a:spcBef>
              <a:spcPct val="0"/>
            </a:spcBef>
            <a:spcAft>
              <a:spcPct val="15000"/>
            </a:spcAft>
            <a:buChar char="•"/>
          </a:pPr>
          <a:r>
            <a:rPr lang="af-ZA" sz="2300" kern="1200"/>
            <a:t>Jou vriende dit gekies het</a:t>
          </a:r>
          <a:endParaRPr lang="af-ZA" sz="2300" kern="1200" dirty="0"/>
        </a:p>
        <a:p>
          <a:pPr marL="228600" lvl="1" indent="-228600" algn="l" defTabSz="1022350">
            <a:lnSpc>
              <a:spcPct val="90000"/>
            </a:lnSpc>
            <a:spcBef>
              <a:spcPct val="0"/>
            </a:spcBef>
            <a:spcAft>
              <a:spcPct val="15000"/>
            </a:spcAft>
            <a:buChar char="•"/>
          </a:pPr>
          <a:r>
            <a:rPr lang="af-ZA" sz="2300" kern="1200" dirty="0"/>
            <a:t>Ander dit van jou verwag nie</a:t>
          </a:r>
        </a:p>
      </dsp:txBody>
      <dsp:txXfrm>
        <a:off x="0" y="374769"/>
        <a:ext cx="10515600" cy="1738800"/>
      </dsp:txXfrm>
    </dsp:sp>
    <dsp:sp modelId="{5FE708F1-E12E-49D7-A4A1-DC1DA1404763}">
      <dsp:nvSpPr>
        <dsp:cNvPr id="0" name=""/>
        <dsp:cNvSpPr/>
      </dsp:nvSpPr>
      <dsp:spPr>
        <a:xfrm>
          <a:off x="525780" y="35289"/>
          <a:ext cx="7360920" cy="67896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af-ZA" sz="2300" kern="1200" dirty="0"/>
            <a:t>Moenie vakke kies omdat:</a:t>
          </a:r>
          <a:endParaRPr lang="en-US" sz="2300" kern="1200" dirty="0"/>
        </a:p>
      </dsp:txBody>
      <dsp:txXfrm>
        <a:off x="558924" y="68433"/>
        <a:ext cx="7294632" cy="612672"/>
      </dsp:txXfrm>
    </dsp:sp>
    <dsp:sp modelId="{A3FB9774-1724-4E07-B976-1C49EC0CAADE}">
      <dsp:nvSpPr>
        <dsp:cNvPr id="0" name=""/>
        <dsp:cNvSpPr/>
      </dsp:nvSpPr>
      <dsp:spPr>
        <a:xfrm>
          <a:off x="0" y="2577249"/>
          <a:ext cx="10515600" cy="17388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63576" numCol="1" spcCol="1270" anchor="t" anchorCtr="0">
          <a:noAutofit/>
        </a:bodyPr>
        <a:lstStyle/>
        <a:p>
          <a:pPr marL="228600" lvl="1" indent="-228600" algn="l" defTabSz="1022350">
            <a:lnSpc>
              <a:spcPct val="90000"/>
            </a:lnSpc>
            <a:spcBef>
              <a:spcPct val="0"/>
            </a:spcBef>
            <a:spcAft>
              <a:spcPct val="15000"/>
            </a:spcAft>
            <a:buChar char="•"/>
          </a:pPr>
          <a:r>
            <a:rPr lang="af-ZA" sz="2300" kern="1200" dirty="0"/>
            <a:t>Versamel inligting oor jou loopbaanrigting en die </a:t>
          </a:r>
          <a:r>
            <a:rPr lang="af-ZA" sz="2300" kern="1200" dirty="0" err="1"/>
            <a:t>vakvereistes</a:t>
          </a:r>
          <a:endParaRPr lang="en-US" sz="2300" kern="1200" dirty="0"/>
        </a:p>
        <a:p>
          <a:pPr marL="228600" lvl="1" indent="-228600" algn="l" defTabSz="1022350">
            <a:lnSpc>
              <a:spcPct val="90000"/>
            </a:lnSpc>
            <a:spcBef>
              <a:spcPct val="0"/>
            </a:spcBef>
            <a:spcAft>
              <a:spcPct val="15000"/>
            </a:spcAft>
            <a:buChar char="•"/>
          </a:pPr>
          <a:r>
            <a:rPr lang="af-ZA" sz="2300" kern="1200" dirty="0"/>
            <a:t>Berei ’n sterk, ingeligte motivering vir jou keuses voor</a:t>
          </a:r>
        </a:p>
        <a:p>
          <a:pPr marL="228600" lvl="1" indent="-228600" algn="l" defTabSz="1022350">
            <a:lnSpc>
              <a:spcPct val="90000"/>
            </a:lnSpc>
            <a:spcBef>
              <a:spcPct val="0"/>
            </a:spcBef>
            <a:spcAft>
              <a:spcPct val="15000"/>
            </a:spcAft>
            <a:buChar char="•"/>
          </a:pPr>
          <a:r>
            <a:rPr lang="af-ZA" sz="2300" kern="1200" dirty="0"/>
            <a:t>Vra ondersteuning en raad van betroubare, ervare volwassenes</a:t>
          </a:r>
        </a:p>
      </dsp:txBody>
      <dsp:txXfrm>
        <a:off x="0" y="2577249"/>
        <a:ext cx="10515600" cy="1738800"/>
      </dsp:txXfrm>
    </dsp:sp>
    <dsp:sp modelId="{42D409BC-2992-4D3C-8264-336D92083B7B}">
      <dsp:nvSpPr>
        <dsp:cNvPr id="0" name=""/>
        <dsp:cNvSpPr/>
      </dsp:nvSpPr>
      <dsp:spPr>
        <a:xfrm>
          <a:off x="525780" y="2237769"/>
          <a:ext cx="7360920" cy="67896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af-ZA" sz="2300" b="1" kern="1200" dirty="0"/>
            <a:t>Wat jy eerder moet doen:</a:t>
          </a:r>
          <a:endParaRPr lang="en-US" sz="2300" kern="1200" dirty="0"/>
        </a:p>
      </dsp:txBody>
      <dsp:txXfrm>
        <a:off x="558924" y="2270913"/>
        <a:ext cx="7294632" cy="612672"/>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E0AA9D-EF20-440B-925C-FF07422FD29A}" type="datetimeFigureOut">
              <a:rPr lang="af-ZA" smtClean="0"/>
              <a:t>2025-07-20</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47E81-3E58-44C9-B4F0-47921AE5A3B2}" type="slidenum">
              <a:rPr lang="af-ZA" smtClean="0"/>
              <a:t>‹#›</a:t>
            </a:fld>
            <a:endParaRPr lang="af-ZA"/>
          </a:p>
        </p:txBody>
      </p:sp>
    </p:spTree>
    <p:extLst>
      <p:ext uri="{BB962C8B-B14F-4D97-AF65-F5344CB8AC3E}">
        <p14:creationId xmlns:p14="http://schemas.microsoft.com/office/powerpoint/2010/main" val="1660052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zhpcgpqWc1Q"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Welkom terug by die laaste les in hierdie lesreeks oor vakkeuses.</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Vandag sal ons op </a:t>
            </a:r>
            <a:r>
              <a:rPr lang="af-ZA" sz="1200" b="1" kern="1200" dirty="0">
                <a:solidFill>
                  <a:schemeClr val="tx1"/>
                </a:solidFill>
                <a:effectLst/>
                <a:latin typeface="+mn-lt"/>
                <a:ea typeface="+mn-ea"/>
                <a:cs typeface="+mn-cs"/>
              </a:rPr>
              <a:t>besluitneming</a:t>
            </a:r>
            <a:r>
              <a:rPr lang="af-ZA" sz="1200" kern="1200" dirty="0">
                <a:solidFill>
                  <a:schemeClr val="tx1"/>
                </a:solidFill>
                <a:effectLst/>
                <a:latin typeface="+mn-lt"/>
                <a:ea typeface="+mn-ea"/>
                <a:cs typeface="+mn-cs"/>
              </a:rPr>
              <a:t> fokus. Dit kan soms 'n bietjie vreesaanjaend wees om besluite te neem. Jy kan senuweeagtig of angstig raak, sommige mense voel oorweldig. En dit is normaal. </a:t>
            </a:r>
            <a:r>
              <a:rPr lang="af-ZA" sz="1200" kern="1200">
                <a:solidFill>
                  <a:schemeClr val="tx1"/>
                </a:solidFill>
                <a:effectLst/>
                <a:latin typeface="+mn-lt"/>
                <a:ea typeface="+mn-ea"/>
                <a:cs typeface="+mn-cs"/>
              </a:rPr>
              <a:t>Ons gaan kyk na vaardighede wat jy in plek kan stel wanneer dit by die neem van besluite kom. </a:t>
            </a:r>
          </a:p>
          <a:p>
            <a:endParaRPr lang="af-ZA"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D89161-2025-4DCE-8ABA-6FF62CD0735B}"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7529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af-ZA" sz="1200" b="1" kern="1200" dirty="0">
                <a:solidFill>
                  <a:schemeClr val="tx1"/>
                </a:solidFill>
                <a:effectLst/>
                <a:latin typeface="+mn-lt"/>
                <a:ea typeface="+mn-ea"/>
                <a:cs typeface="+mn-cs"/>
              </a:rPr>
              <a:t>Stap 4: Evalueer die besluit</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Dit kan slegs gedoen word sodra jy jou besluit geneem het, jou plan uitgevoer het en terugvoer ontvang het.</a:t>
            </a:r>
          </a:p>
          <a:p>
            <a:r>
              <a:rPr lang="en-ZA" sz="1200" kern="1200" dirty="0">
                <a:solidFill>
                  <a:schemeClr val="tx1"/>
                </a:solidFill>
                <a:effectLst/>
                <a:latin typeface="+mn-lt"/>
                <a:ea typeface="+mn-ea"/>
                <a:cs typeface="+mn-cs"/>
              </a:rPr>
              <a:t>Die </a:t>
            </a:r>
            <a:r>
              <a:rPr lang="en-ZA" sz="1200" kern="1200" dirty="0" err="1">
                <a:solidFill>
                  <a:schemeClr val="tx1"/>
                </a:solidFill>
                <a:effectLst/>
                <a:latin typeface="+mn-lt"/>
                <a:ea typeface="+mn-ea"/>
                <a:cs typeface="+mn-cs"/>
              </a:rPr>
              <a:t>evaluering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vrae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insluit</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jouself</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afvra</a:t>
            </a:r>
            <a:r>
              <a:rPr lang="en-ZA" sz="1200" kern="1200" dirty="0">
                <a:solidFill>
                  <a:schemeClr val="tx1"/>
                </a:solidFill>
                <a:effectLst/>
                <a:latin typeface="+mn-lt"/>
                <a:ea typeface="+mn-ea"/>
                <a:cs typeface="+mn-cs"/>
              </a:rPr>
              <a:t>: </a:t>
            </a:r>
            <a:endParaRPr lang="af-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Hoe sal jy hierdie besluit beoordeel? </a:t>
            </a:r>
          </a:p>
          <a:p>
            <a:pPr lvl="0"/>
            <a:r>
              <a:rPr lang="af-ZA" sz="1200" kern="1200" dirty="0">
                <a:solidFill>
                  <a:schemeClr val="tx1"/>
                </a:solidFill>
                <a:effectLst/>
                <a:latin typeface="+mn-lt"/>
                <a:ea typeface="+mn-ea"/>
                <a:cs typeface="+mn-cs"/>
              </a:rPr>
              <a:t>Wat van die stappe wat jy geneem het? </a:t>
            </a:r>
          </a:p>
          <a:p>
            <a:pPr lvl="0"/>
            <a:r>
              <a:rPr lang="af-ZA" sz="1200" kern="1200" dirty="0">
                <a:solidFill>
                  <a:schemeClr val="tx1"/>
                </a:solidFill>
                <a:effectLst/>
                <a:latin typeface="+mn-lt"/>
                <a:ea typeface="+mn-ea"/>
                <a:cs typeface="+mn-cs"/>
              </a:rPr>
              <a:t>Pas jou besluit nog by jou waardes? (die dinge wat vir jou belangrik is) </a:t>
            </a:r>
          </a:p>
          <a:p>
            <a:pPr lvl="0"/>
            <a:r>
              <a:rPr lang="af-ZA" sz="1200" kern="1200" dirty="0">
                <a:solidFill>
                  <a:schemeClr val="tx1"/>
                </a:solidFill>
                <a:effectLst/>
                <a:latin typeface="+mn-lt"/>
                <a:ea typeface="+mn-ea"/>
                <a:cs typeface="+mn-cs"/>
              </a:rPr>
              <a:t>Watter lesse het jy geleer?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Dit is 'n belangrike stap om jou besluitnemingsvaardighede te versterk. As jy vind dat jou besluit nie die eerste keer goed uitgewerk het nie, gebruik jou wat jy geleer het om jou keuse te herevalueer.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Wanneer 'n besluit geneem is, is dit nie finaal nie. Alhoewel jy reeds die harde werk gedoen het, is dit belangrik om na te dink en te evalueer of jy die regte besluit geneem het. Daar is altyd ruimte vir verbetering, verandering en refleksie.</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Dinge is nooit permanent nie – ons almal verander voortdurend.</a:t>
            </a:r>
          </a:p>
          <a:p>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10</a:t>
            </a:fld>
            <a:endParaRPr lang="af-ZA"/>
          </a:p>
        </p:txBody>
      </p:sp>
    </p:spTree>
    <p:extLst>
      <p:ext uri="{BB962C8B-B14F-4D97-AF65-F5344CB8AC3E}">
        <p14:creationId xmlns:p14="http://schemas.microsoft.com/office/powerpoint/2010/main" val="128424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tabLst>
                <a:tab pos="514350" algn="l"/>
              </a:tabLst>
            </a:pPr>
            <a:r>
              <a:rPr lang="af-ZA" sz="1100" b="1" dirty="0">
                <a:effectLst/>
                <a:latin typeface="Arial" panose="020B0604020202020204" pitchFamily="34" charset="0"/>
                <a:ea typeface="Calibri" panose="020F0502020204030204" pitchFamily="34" charset="0"/>
                <a:cs typeface="Times New Roman" panose="02020603050405020304" pitchFamily="18" charset="0"/>
              </a:rPr>
              <a:t>MAAR ONTHOU - Kies vir </a:t>
            </a:r>
            <a:r>
              <a:rPr lang="af-ZA" sz="1100" b="1" u="sng" dirty="0">
                <a:effectLst/>
                <a:latin typeface="Arial" panose="020B0604020202020204" pitchFamily="34" charset="0"/>
                <a:ea typeface="Calibri" panose="020F0502020204030204" pitchFamily="34" charset="0"/>
                <a:cs typeface="Times New Roman" panose="02020603050405020304" pitchFamily="18" charset="0"/>
              </a:rPr>
              <a:t>JOU</a:t>
            </a:r>
            <a:r>
              <a:rPr lang="af-ZA" sz="1100" dirty="0">
                <a:effectLst/>
                <a:latin typeface="Arial" panose="020B0604020202020204" pitchFamily="34" charset="0"/>
                <a:ea typeface="Calibri" panose="020F0502020204030204" pitchFamily="34" charset="0"/>
                <a:cs typeface="Times New Roman" panose="02020603050405020304" pitchFamily="18" charset="0"/>
              </a:rPr>
              <a:t> – </a:t>
            </a:r>
            <a:r>
              <a:rPr lang="af-ZA" sz="1100" kern="100" dirty="0">
                <a:effectLst/>
                <a:latin typeface="Arial" panose="020B0604020202020204" pitchFamily="34" charset="0"/>
                <a:ea typeface="Calibri" panose="020F0502020204030204" pitchFamily="34" charset="0"/>
                <a:cs typeface="Times New Roman" panose="02020603050405020304" pitchFamily="18" charset="0"/>
              </a:rPr>
              <a:t>Moenie vakke kies omdat...</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tabLst>
                <a:tab pos="514350" algn="l"/>
              </a:tabLst>
            </a:pPr>
            <a:r>
              <a:rPr lang="af-ZA" sz="1100" b="1" i="1" kern="100" dirty="0">
                <a:effectLst/>
                <a:latin typeface="Arial" panose="020B0604020202020204" pitchFamily="34" charset="0"/>
                <a:ea typeface="Calibri" panose="020F0502020204030204" pitchFamily="34" charset="0"/>
                <a:cs typeface="Times New Roman" panose="02020603050405020304" pitchFamily="18" charset="0"/>
              </a:rPr>
              <a:t> jy nie van 'n onderwyser hou nie ...</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o"/>
              <a:tabLst>
                <a:tab pos="270510" algn="l"/>
              </a:tabLst>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Die onderwyser kan bedank of aftree terwyl jy nog op skool is.</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o"/>
              <a:tabLst>
                <a:tab pos="270510" algn="l"/>
              </a:tabLst>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Dit sal nie jou prestasie in 'n vak verbeter nie. </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o"/>
              <a:tabLst>
                <a:tab pos="270510" algn="l"/>
              </a:tabLst>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Om van 'n onderwyser te hou, beteken nie dat jy van hul vak hou nie - dit pas dalk nie by</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270510">
              <a:lnSpc>
                <a:spcPct val="115000"/>
              </a:lnSpc>
              <a:spcAft>
                <a:spcPts val="800"/>
              </a:spcAft>
              <a:buNone/>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jou belangstellings, vermoëns of persoonlikheid nie.</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tabLst>
                <a:tab pos="514350" algn="l"/>
              </a:tabLst>
            </a:pPr>
            <a:r>
              <a:rPr lang="af-ZA" sz="1100" b="1" i="1" dirty="0">
                <a:effectLst/>
                <a:latin typeface="Arial" panose="020B0604020202020204" pitchFamily="34" charset="0"/>
                <a:ea typeface="Calibri" panose="020F0502020204030204" pitchFamily="34" charset="0"/>
                <a:cs typeface="Times New Roman" panose="02020603050405020304" pitchFamily="18" charset="0"/>
              </a:rPr>
              <a:t> </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tabLst>
                <a:tab pos="514350" algn="l"/>
              </a:tabLst>
            </a:pPr>
            <a:r>
              <a:rPr lang="af-ZA" sz="1100" b="1" i="1" dirty="0">
                <a:effectLst/>
                <a:latin typeface="Arial" panose="020B0604020202020204" pitchFamily="34" charset="0"/>
                <a:ea typeface="Calibri" panose="020F0502020204030204" pitchFamily="34" charset="0"/>
                <a:cs typeface="Times New Roman" panose="02020603050405020304" pitchFamily="18" charset="0"/>
              </a:rPr>
              <a:t> </a:t>
            </a:r>
            <a:r>
              <a:rPr lang="af-ZA" sz="1100" b="1" i="1" kern="100" dirty="0">
                <a:effectLst/>
                <a:latin typeface="Arial" panose="020B0604020202020204" pitchFamily="34" charset="0"/>
                <a:ea typeface="Calibri" panose="020F0502020204030204" pitchFamily="34" charset="0"/>
                <a:cs typeface="Times New Roman" panose="02020603050405020304" pitchFamily="18" charset="0"/>
              </a:rPr>
              <a:t>jou vriende daardie vakke neem nie ...</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o"/>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Jou vriend(in) kan moontlik die vak los as hulle nie goed presteer nie.</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o"/>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Jy kan druk ervaar om op dieselfde vlak as jou vriend(in) te presteer, alhoewel julle vermoëns, belangstellings en persoonlikhede verskil.</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o"/>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Julle vriendskap kan om verskeie redes eindig en jou met ‘n vak los wat jou nie op die langtermyn sal bevoordeel nie.</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270510">
              <a:lnSpc>
                <a:spcPct val="115000"/>
              </a:lnSpc>
              <a:spcAft>
                <a:spcPts val="800"/>
              </a:spcAft>
              <a:buNone/>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 </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tabLst>
                <a:tab pos="514350" algn="l"/>
              </a:tabLst>
            </a:pPr>
            <a:r>
              <a:rPr lang="af-ZA" sz="1100" b="1" i="1" kern="100" dirty="0">
                <a:effectLst/>
                <a:latin typeface="Arial" panose="020B0604020202020204" pitchFamily="34" charset="0"/>
                <a:ea typeface="Calibri" panose="020F0502020204030204" pitchFamily="34" charset="0"/>
                <a:cs typeface="Times New Roman" panose="02020603050405020304" pitchFamily="18" charset="0"/>
              </a:rPr>
              <a:t>jou ouers dit van jou verwag nie...</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tabLst>
                <a:tab pos="514350" algn="l"/>
              </a:tabLst>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As jy vakke neem waaroor jy nie noodwendig passievol is nie, maar jou ouers is, kan jy uiteindelik onderpresteer en dit kan lei tot:</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o"/>
              <a:tabLst>
                <a:tab pos="270510" algn="l"/>
              </a:tabLst>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teleurgestelde ouers</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o"/>
              <a:tabLst>
                <a:tab pos="270510" algn="l"/>
              </a:tabLst>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die los van vakke – baie </a:t>
            </a:r>
            <a:r>
              <a:rPr lang="af-ZA" sz="1100" kern="100" dirty="0" err="1">
                <a:effectLst/>
                <a:latin typeface="Arial" panose="020B0604020202020204" pitchFamily="34" charset="0"/>
                <a:ea typeface="Calibri" panose="020F0502020204030204" pitchFamily="34" charset="0"/>
                <a:cs typeface="Times New Roman" panose="02020603050405020304" pitchFamily="18" charset="0"/>
              </a:rPr>
              <a:t>inhaalwerk</a:t>
            </a:r>
            <a:r>
              <a:rPr lang="af-ZA" sz="1100" kern="100" dirty="0">
                <a:effectLst/>
                <a:latin typeface="Arial" panose="020B0604020202020204" pitchFamily="34" charset="0"/>
                <a:ea typeface="Calibri" panose="020F0502020204030204" pitchFamily="34" charset="0"/>
                <a:cs typeface="Times New Roman" panose="02020603050405020304" pitchFamily="18" charset="0"/>
              </a:rPr>
              <a:t> vir nuwe vakke</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o"/>
              <a:tabLst>
                <a:tab pos="270510" algn="l"/>
              </a:tabLst>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die druip van 'n vak of selfs 'n graad</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o"/>
              <a:tabLst>
                <a:tab pos="270510" algn="l"/>
              </a:tabLst>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lae selfbeeld</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800"/>
              </a:spcAft>
              <a:buNone/>
              <a:tabLst>
                <a:tab pos="514350" algn="l"/>
              </a:tabLst>
            </a:pPr>
            <a:r>
              <a:rPr lang="af-ZA" sz="1100" dirty="0">
                <a:effectLst/>
                <a:latin typeface="Arial" panose="020B0604020202020204" pitchFamily="34" charset="0"/>
                <a:ea typeface="Calibri" panose="020F0502020204030204" pitchFamily="34" charset="0"/>
                <a:cs typeface="Times New Roman" panose="02020603050405020304" pitchFamily="18" charset="0"/>
              </a:rPr>
              <a:t> </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tabLst>
                <a:tab pos="514350" algn="l"/>
              </a:tabLst>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As jy druk van jou ouers ervaar om sekere vakke te neem, is dit die beste om inligting oor jou gekose loopbaan en vakrigting in te samel. Jy moet ‘n goeie argument vorm en ‘n voorlegging aanbied waarin jy die voordele van jou keuse uiteensit. </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tabLst>
                <a:tab pos="514350" algn="l"/>
              </a:tabLst>
            </a:pPr>
            <a:r>
              <a:rPr lang="af-ZA" sz="1100" dirty="0">
                <a:effectLst/>
                <a:latin typeface="Arial" panose="020B0604020202020204" pitchFamily="34" charset="0"/>
                <a:ea typeface="Calibri" panose="020F0502020204030204" pitchFamily="34" charset="0"/>
                <a:cs typeface="Times New Roman" panose="02020603050405020304" pitchFamily="18" charset="0"/>
              </a:rPr>
              <a:t> </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buNone/>
              <a:tabLst>
                <a:tab pos="514350" algn="l"/>
              </a:tabLst>
            </a:pPr>
            <a:r>
              <a:rPr lang="af-ZA" sz="1100" kern="100" dirty="0">
                <a:effectLst/>
                <a:latin typeface="Arial" panose="020B0604020202020204" pitchFamily="34" charset="0"/>
                <a:ea typeface="Calibri" panose="020F0502020204030204" pitchFamily="34" charset="0"/>
                <a:cs typeface="Times New Roman" panose="02020603050405020304" pitchFamily="18" charset="0"/>
              </a:rPr>
              <a:t>Soms kan dit intimiderend en oorweldigend wees om belangrike </a:t>
            </a:r>
            <a:r>
              <a:rPr lang="af-ZA" sz="1100" kern="100" dirty="0" err="1">
                <a:effectLst/>
                <a:latin typeface="Arial" panose="020B0604020202020204" pitchFamily="34" charset="0"/>
                <a:ea typeface="Calibri" panose="020F0502020204030204" pitchFamily="34" charset="0"/>
                <a:cs typeface="Times New Roman" panose="02020603050405020304" pitchFamily="18" charset="0"/>
              </a:rPr>
              <a:t>lewensstappe</a:t>
            </a:r>
            <a:r>
              <a:rPr lang="af-ZA" sz="1100" kern="100" dirty="0">
                <a:effectLst/>
                <a:latin typeface="Arial" panose="020B0604020202020204" pitchFamily="34" charset="0"/>
                <a:ea typeface="Calibri" panose="020F0502020204030204" pitchFamily="34" charset="0"/>
                <a:cs typeface="Times New Roman" panose="02020603050405020304" pitchFamily="18" charset="0"/>
              </a:rPr>
              <a:t> te neem, soos om 'n loopbaan te kies. Jy benodig die ondersteuning, aanmoediging en raad van volwassenes wat hierdie tipe lewenservaring het.</a:t>
            </a:r>
            <a:endParaRPr lang="af-Z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11</a:t>
            </a:fld>
            <a:endParaRPr lang="af-ZA"/>
          </a:p>
        </p:txBody>
      </p:sp>
    </p:spTree>
    <p:extLst>
      <p:ext uri="{BB962C8B-B14F-4D97-AF65-F5344CB8AC3E}">
        <p14:creationId xmlns:p14="http://schemas.microsoft.com/office/powerpoint/2010/main" val="2744141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Daar is net een JY, en jy is die een wat JOU lewe moet leef en die beste weergawe van JOUSELF moet wees. </a:t>
            </a:r>
          </a:p>
          <a:p>
            <a:r>
              <a:rPr lang="af-ZA" sz="1200" kern="1200" dirty="0">
                <a:solidFill>
                  <a:schemeClr val="tx1"/>
                </a:solidFill>
                <a:effectLst/>
                <a:latin typeface="+mn-lt"/>
                <a:ea typeface="+mn-ea"/>
                <a:cs typeface="+mn-cs"/>
              </a:rPr>
              <a:t>Daarom moet jy aan JOUSELF dink, dit maak jou nie selfsugtig nie – dit maak jou dapper om vir JOUSELF op te staan.</a:t>
            </a:r>
          </a:p>
          <a:p>
            <a:r>
              <a:rPr lang="af-ZA" sz="1200" kern="1200" dirty="0">
                <a:solidFill>
                  <a:schemeClr val="tx1"/>
                </a:solidFill>
                <a:effectLst/>
                <a:latin typeface="+mn-lt"/>
                <a:ea typeface="+mn-ea"/>
                <a:cs typeface="+mn-cs"/>
              </a:rPr>
              <a:t> </a:t>
            </a:r>
          </a:p>
          <a:p>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12</a:t>
            </a:fld>
            <a:endParaRPr lang="af-ZA"/>
          </a:p>
        </p:txBody>
      </p:sp>
    </p:spTree>
    <p:extLst>
      <p:ext uri="{BB962C8B-B14F-4D97-AF65-F5344CB8AC3E}">
        <p14:creationId xmlns:p14="http://schemas.microsoft.com/office/powerpoint/2010/main" val="1397637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kern="1200" dirty="0" err="1">
                <a:solidFill>
                  <a:schemeClr val="tx1"/>
                </a:solidFill>
                <a:effectLst/>
                <a:latin typeface="+mn-lt"/>
                <a:ea typeface="+mn-ea"/>
                <a:cs typeface="+mn-cs"/>
              </a:rPr>
              <a:t>Laastens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b="1" i="1" kern="1200" dirty="0" err="1">
                <a:solidFill>
                  <a:schemeClr val="tx1"/>
                </a:solidFill>
                <a:effectLst/>
                <a:latin typeface="+mn-lt"/>
                <a:ea typeface="+mn-ea"/>
                <a:cs typeface="+mn-cs"/>
              </a:rPr>
              <a:t>Aktiwiteit</a:t>
            </a:r>
            <a:r>
              <a:rPr lang="en-ZA" sz="1200" kern="1200" dirty="0">
                <a:solidFill>
                  <a:schemeClr val="tx1"/>
                </a:solidFill>
                <a:effectLst/>
                <a:latin typeface="+mn-lt"/>
                <a:ea typeface="+mn-ea"/>
                <a:cs typeface="+mn-cs"/>
              </a:rPr>
              <a:t> </a:t>
            </a:r>
            <a:r>
              <a:rPr lang="en-ZA" sz="1200" b="1" i="1" kern="1200" dirty="0">
                <a:solidFill>
                  <a:schemeClr val="tx1"/>
                </a:solidFill>
                <a:effectLst/>
                <a:latin typeface="+mn-lt"/>
                <a:ea typeface="+mn-ea"/>
                <a:cs typeface="+mn-cs"/>
              </a:rPr>
              <a:t>1 – </a:t>
            </a:r>
            <a:r>
              <a:rPr lang="en-ZA" sz="1200" b="1" i="1" kern="1200" dirty="0" err="1">
                <a:solidFill>
                  <a:schemeClr val="tx1"/>
                </a:solidFill>
                <a:effectLst/>
                <a:latin typeface="+mn-lt"/>
                <a:ea typeface="+mn-ea"/>
                <a:cs typeface="+mn-cs"/>
              </a:rPr>
              <a:t>Refleksie</a:t>
            </a:r>
            <a:r>
              <a:rPr lang="en-ZA" sz="1200" kern="1200" dirty="0">
                <a:solidFill>
                  <a:schemeClr val="tx1"/>
                </a:solidFill>
                <a:effectLst/>
                <a:latin typeface="+mn-lt"/>
                <a:ea typeface="+mn-ea"/>
                <a:cs typeface="+mn-cs"/>
              </a:rPr>
              <a:t> (</a:t>
            </a:r>
            <a:r>
              <a:rPr lang="en-ZA" sz="1200" b="1" i="1" u="sng" kern="1200" dirty="0">
                <a:solidFill>
                  <a:schemeClr val="tx1"/>
                </a:solidFill>
                <a:effectLst/>
                <a:latin typeface="+mn-lt"/>
                <a:ea typeface="+mn-ea"/>
                <a:cs typeface="+mn-cs"/>
              </a:rPr>
              <a:t>Les 4 - </a:t>
            </a:r>
            <a:r>
              <a:rPr lang="en-ZA" sz="1200" b="1" i="1" u="sng" kern="1200" dirty="0" err="1">
                <a:solidFill>
                  <a:schemeClr val="tx1"/>
                </a:solidFill>
                <a:effectLst/>
                <a:latin typeface="+mn-lt"/>
                <a:ea typeface="+mn-ea"/>
                <a:cs typeface="+mn-cs"/>
              </a:rPr>
              <a:t>Werkkaart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voltooi</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voordat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eksamenoefening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vrae</a:t>
            </a:r>
            <a:r>
              <a:rPr lang="en-ZA" sz="1200" kern="1200" dirty="0">
                <a:solidFill>
                  <a:schemeClr val="tx1"/>
                </a:solidFill>
                <a:effectLst/>
                <a:latin typeface="+mn-lt"/>
                <a:ea typeface="+mn-ea"/>
                <a:cs typeface="+mn-cs"/>
              </a:rPr>
              <a:t> in </a:t>
            </a:r>
            <a:r>
              <a:rPr lang="en-ZA" sz="1200" b="1" i="1" kern="1200" dirty="0" err="1">
                <a:solidFill>
                  <a:schemeClr val="tx1"/>
                </a:solidFill>
                <a:effectLst/>
                <a:latin typeface="+mn-lt"/>
                <a:ea typeface="+mn-ea"/>
                <a:cs typeface="+mn-cs"/>
              </a:rPr>
              <a:t>Aktiwiteit</a:t>
            </a:r>
            <a:r>
              <a:rPr lang="en-ZA" sz="1200" b="1" i="1" kern="1200" dirty="0">
                <a:solidFill>
                  <a:schemeClr val="tx1"/>
                </a:solidFill>
                <a:effectLst/>
                <a:latin typeface="+mn-lt"/>
                <a:ea typeface="+mn-ea"/>
                <a:cs typeface="+mn-cs"/>
              </a:rPr>
              <a:t> 2</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b="1" i="1" kern="1200" dirty="0">
                <a:solidFill>
                  <a:schemeClr val="tx1"/>
                </a:solidFill>
                <a:effectLst/>
                <a:latin typeface="+mn-lt"/>
                <a:ea typeface="+mn-ea"/>
                <a:cs typeface="+mn-cs"/>
              </a:rPr>
              <a:t>3 </a:t>
            </a:r>
            <a:br>
              <a:rPr lang="en-ZA" sz="1200" b="1" i="1" kern="1200" dirty="0">
                <a:solidFill>
                  <a:schemeClr val="tx1"/>
                </a:solidFill>
                <a:effectLst/>
                <a:latin typeface="+mn-lt"/>
                <a:ea typeface="+mn-ea"/>
                <a:cs typeface="+mn-cs"/>
              </a:rPr>
            </a:br>
            <a:r>
              <a:rPr lang="en-ZA" sz="1200" kern="1200" dirty="0">
                <a:solidFill>
                  <a:schemeClr val="tx1"/>
                </a:solidFill>
                <a:effectLst/>
                <a:latin typeface="+mn-lt"/>
                <a:ea typeface="+mn-ea"/>
                <a:cs typeface="+mn-cs"/>
              </a:rPr>
              <a:t>(</a:t>
            </a:r>
            <a:r>
              <a:rPr lang="en-ZA" sz="1200" b="1" i="1" u="sng" kern="1200" dirty="0">
                <a:solidFill>
                  <a:schemeClr val="tx1"/>
                </a:solidFill>
                <a:effectLst/>
                <a:latin typeface="+mn-lt"/>
                <a:ea typeface="+mn-ea"/>
                <a:cs typeface="+mn-cs"/>
              </a:rPr>
              <a:t>Les 4 - </a:t>
            </a:r>
            <a:r>
              <a:rPr lang="en-ZA" sz="1200" b="1" i="1" u="sng" kern="1200" dirty="0" err="1">
                <a:solidFill>
                  <a:schemeClr val="tx1"/>
                </a:solidFill>
                <a:effectLst/>
                <a:latin typeface="+mn-lt"/>
                <a:ea typeface="+mn-ea"/>
                <a:cs typeface="+mn-cs"/>
              </a:rPr>
              <a:t>Werkkaart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aanpak</a:t>
            </a:r>
            <a:r>
              <a:rPr lang="en-ZA" sz="1200" kern="1200" dirty="0">
                <a:solidFill>
                  <a:schemeClr val="tx1"/>
                </a:solidFill>
                <a:effectLst/>
                <a:latin typeface="+mn-lt"/>
                <a:ea typeface="+mn-ea"/>
                <a:cs typeface="+mn-cs"/>
              </a:rPr>
              <a:t>.</a:t>
            </a:r>
            <a:br>
              <a:rPr lang="en-ZA" sz="1200" kern="1200" dirty="0">
                <a:solidFill>
                  <a:schemeClr val="tx1"/>
                </a:solidFill>
                <a:effectLst/>
                <a:latin typeface="+mn-lt"/>
                <a:ea typeface="+mn-ea"/>
                <a:cs typeface="+mn-cs"/>
              </a:rPr>
            </a:br>
            <a:r>
              <a:rPr lang="en-ZA" sz="1200" kern="1200" dirty="0">
                <a:solidFill>
                  <a:schemeClr val="tx1"/>
                </a:solidFill>
                <a:effectLst/>
                <a:latin typeface="+mn-lt"/>
                <a:ea typeface="+mn-ea"/>
                <a:cs typeface="+mn-cs"/>
              </a:rPr>
              <a:t>Maak </a:t>
            </a:r>
            <a:r>
              <a:rPr lang="en-ZA" sz="1200" kern="1200" dirty="0" err="1">
                <a:solidFill>
                  <a:schemeClr val="tx1"/>
                </a:solidFill>
                <a:effectLst/>
                <a:latin typeface="+mn-lt"/>
                <a:ea typeface="+mn-ea"/>
                <a:cs typeface="+mn-cs"/>
              </a:rPr>
              <a:t>seker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al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werkkaarte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voltooi</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op datum is. </a:t>
            </a:r>
            <a:endParaRPr lang="af-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Die </a:t>
            </a:r>
            <a:r>
              <a:rPr lang="en-ZA" sz="1200" b="1" i="1" u="sng" kern="1200" dirty="0">
                <a:solidFill>
                  <a:schemeClr val="tx1"/>
                </a:solidFill>
                <a:effectLst/>
                <a:latin typeface="+mn-lt"/>
                <a:ea typeface="+mn-ea"/>
                <a:cs typeface="+mn-cs"/>
              </a:rPr>
              <a:t>Les 4 – </a:t>
            </a:r>
            <a:r>
              <a:rPr lang="en-ZA" sz="1200" b="1" i="1" u="sng" kern="1200" dirty="0" err="1">
                <a:solidFill>
                  <a:schemeClr val="tx1"/>
                </a:solidFill>
                <a:effectLst/>
                <a:latin typeface="+mn-lt"/>
                <a:ea typeface="+mn-ea"/>
                <a:cs typeface="+mn-cs"/>
              </a:rPr>
              <a:t>Werkkaart</a:t>
            </a:r>
            <a:r>
              <a:rPr lang="en-ZA" sz="1200" b="1" i="1" u="sng" kern="1200" dirty="0">
                <a:solidFill>
                  <a:schemeClr val="tx1"/>
                </a:solidFill>
                <a:effectLst/>
                <a:latin typeface="+mn-lt"/>
                <a:ea typeface="+mn-ea"/>
                <a:cs typeface="+mn-cs"/>
              </a:rPr>
              <a:t> MEMO</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bevat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antwoorde</a:t>
            </a:r>
            <a:r>
              <a:rPr lang="en-ZA" sz="1200" kern="1200" dirty="0">
                <a:solidFill>
                  <a:schemeClr val="tx1"/>
                </a:solidFill>
                <a:effectLst/>
                <a:latin typeface="+mn-lt"/>
                <a:ea typeface="+mn-ea"/>
                <a:cs typeface="+mn-cs"/>
              </a:rPr>
              <a:t> op </a:t>
            </a:r>
            <a:r>
              <a:rPr lang="en-ZA" sz="1200" b="1" i="1" kern="1200" dirty="0" err="1">
                <a:solidFill>
                  <a:schemeClr val="tx1"/>
                </a:solidFill>
                <a:effectLst/>
                <a:latin typeface="+mn-lt"/>
                <a:ea typeface="+mn-ea"/>
                <a:cs typeface="+mn-cs"/>
              </a:rPr>
              <a:t>Aktiwiteit</a:t>
            </a:r>
            <a:r>
              <a:rPr lang="en-ZA" sz="1200" b="1" i="1" kern="1200" dirty="0">
                <a:solidFill>
                  <a:schemeClr val="tx1"/>
                </a:solidFill>
                <a:effectLst/>
                <a:latin typeface="+mn-lt"/>
                <a:ea typeface="+mn-ea"/>
                <a:cs typeface="+mn-cs"/>
              </a:rPr>
              <a:t> 2</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b="1" i="1" kern="1200" dirty="0">
                <a:solidFill>
                  <a:schemeClr val="tx1"/>
                </a:solidFill>
                <a:effectLst/>
                <a:latin typeface="+mn-lt"/>
                <a:ea typeface="+mn-ea"/>
                <a:cs typeface="+mn-cs"/>
              </a:rPr>
              <a:t>3. </a:t>
            </a:r>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13</a:t>
            </a:fld>
            <a:endParaRPr lang="af-ZA"/>
          </a:p>
        </p:txBody>
      </p:sp>
    </p:spTree>
    <p:extLst>
      <p:ext uri="{BB962C8B-B14F-4D97-AF65-F5344CB8AC3E}">
        <p14:creationId xmlns:p14="http://schemas.microsoft.com/office/powerpoint/2010/main" val="995424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Niemand word met wonderlike besluitnemingsvaardighede gebore nie. Dit is 'n vaardigheid wat aangeleer en versterk moet word (maar dalk nooit vervolmaak kan word nie). Dit beteken hoe meer gereeld jy besluite neem, hoe beter sal jy daarmee word. Dit is egter 'n moeilike vaardigheid om te vervolmaak, want hoe beter jy met besluitneming raak, hoe meer uitdagend sal die probleme raak wat jy in die gesig staar.</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Daar bestaan nie iets soos 'n perfekte besluit nie. Dit is waar omdat dit van soveel verskillende dinge afhang – hierdie faktore sal ook van persoon tot persoon verskil – wat wel vir almal dieselfde is, is om soveel as moontlik inligting oor die kwessie in ag te neem.</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Sommige mense raak senuweeagtig wanneer dit kom by die neem van besluite omdat hulle bang is dat hulle verkeerde keuses sal maak. </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Wanneer jy meer as een opsie het, is daar altyd 'n kans dat jy 'n 'beter' of 'n 'slegter' besluit sal neem. Hoewel jy jou kan indink waarheen elke besluit jou sal neem, sal jy dikwels nie weet hoe goed jou besluit is totdat tyd verloop het nie.</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Alhoewel makliker besluite (byvoorbeeld watter skoene om saam met watter top te dra) nie 'n gedetailleerde beplanningsproses vereis nie (of miskien wel?), vereis sommige besluite gewoonlik meer nadenke, soos die keuse van vakke, die keuse van 'n universiteit of kollege, om uit die huis te trek, werk te kry of net op skool te fokus, om uit te vind of jou vriende ware vriende is, of om afknouery of 'n misdaad wat jy gesien het, aan te meld.</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Hou in gedagte dat daar nie ‘n regte of verkeerde antwoord is op baie van die dilemmas wat jy in die gesig staar nie. As gevolg hiervan, moet jy 'n keuse maak, afhangende van wat jy van jouself weet, jou huidige lewensituasie, jou behoeftes en begeertes en wat jy dink die beste vir jou sal werk.</a:t>
            </a:r>
          </a:p>
          <a:p>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2</a:t>
            </a:fld>
            <a:endParaRPr lang="af-ZA"/>
          </a:p>
        </p:txBody>
      </p:sp>
    </p:spTree>
    <p:extLst>
      <p:ext uri="{BB962C8B-B14F-4D97-AF65-F5344CB8AC3E}">
        <p14:creationId xmlns:p14="http://schemas.microsoft.com/office/powerpoint/2010/main" val="4229593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b="1" kern="1200" dirty="0">
                <a:solidFill>
                  <a:schemeClr val="tx1"/>
                </a:solidFill>
                <a:effectLst/>
                <a:latin typeface="+mn-lt"/>
                <a:ea typeface="+mn-ea"/>
                <a:cs typeface="+mn-cs"/>
              </a:rPr>
              <a:t>LOOPBAAN BESLUITNEMINGSPROSES</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p>
          <a:p>
            <a:r>
              <a:rPr lang="af-ZA" sz="1200" b="1" kern="1200" dirty="0" err="1">
                <a:solidFill>
                  <a:schemeClr val="tx1"/>
                </a:solidFill>
                <a:effectLst/>
                <a:latin typeface="+mn-lt"/>
                <a:ea typeface="+mn-ea"/>
                <a:cs typeface="+mn-cs"/>
              </a:rPr>
              <a:t>How</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to</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Choose</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the</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Right</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Career</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Path</a:t>
            </a:r>
            <a:r>
              <a:rPr lang="af-ZA" sz="1200" b="1" kern="1200" dirty="0">
                <a:solidFill>
                  <a:schemeClr val="tx1"/>
                </a:solidFill>
                <a:effectLst/>
                <a:latin typeface="+mn-lt"/>
                <a:ea typeface="+mn-ea"/>
                <a:cs typeface="+mn-cs"/>
              </a:rPr>
              <a:t> in 7 </a:t>
            </a:r>
            <a:r>
              <a:rPr lang="af-ZA" sz="1200" b="1" kern="1200" dirty="0" err="1">
                <a:solidFill>
                  <a:schemeClr val="tx1"/>
                </a:solidFill>
                <a:effectLst/>
                <a:latin typeface="+mn-lt"/>
                <a:ea typeface="+mn-ea"/>
                <a:cs typeface="+mn-cs"/>
              </a:rPr>
              <a:t>Simple</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Steps</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(4 min 05 sek)</a:t>
            </a:r>
            <a:endParaRPr lang="af-ZA" sz="1200" kern="1200" dirty="0">
              <a:solidFill>
                <a:schemeClr val="tx1"/>
              </a:solidFill>
              <a:effectLst/>
              <a:latin typeface="+mn-lt"/>
              <a:ea typeface="+mn-ea"/>
              <a:cs typeface="+mn-cs"/>
            </a:endParaRPr>
          </a:p>
          <a:p>
            <a:r>
              <a:rPr lang="af-ZA" sz="1200" u="sng" kern="1200" dirty="0">
                <a:solidFill>
                  <a:schemeClr val="tx1"/>
                </a:solidFill>
                <a:effectLst>
                  <a:outerShdw blurRad="38100" dist="19050" dir="2700000" algn="tl">
                    <a:schemeClr val="dk1">
                      <a:alpha val="40000"/>
                    </a:schemeClr>
                  </a:outerShdw>
                </a:effectLst>
                <a:latin typeface="+mn-lt"/>
                <a:ea typeface="+mn-ea"/>
                <a:cs typeface="+mn-cs"/>
                <a:hlinkClick r:id="rId3"/>
              </a:rPr>
              <a:t>https://www.youtube.com/watch?v=zhpcgpqWc1Q</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Om 'n loopbaankeuse te maak, is een van die belangrikste besluite wat jy ooit sal neem, maar dit is dikwels ook 'n moeilike besluit om te neem. Hierdie proses gaan oor meer as net die keuse van 'n werk. Dit gaan daaroor om iets te kies wat vir jou ‘n lewenstyl sal bied waarna jy streef. Dit vereis gereedheid om ingelig te word op die vlak van kennis wat jy het. Dit is dus noodsaaklik dat jy die nodige inligting het en behoorlike raad kry voordat jy jou keuse maak.</a:t>
            </a:r>
          </a:p>
          <a:p>
            <a:r>
              <a:rPr lang="af-ZA" sz="1200" kern="1200" dirty="0">
                <a:solidFill>
                  <a:schemeClr val="tx1"/>
                </a:solidFill>
                <a:effectLst>
                  <a:outerShdw blurRad="38100" dist="19050" dir="2700000" algn="tl">
                    <a:schemeClr val="dk1">
                      <a:alpha val="40000"/>
                    </a:schemeClr>
                  </a:outerShdw>
                </a:effectLst>
                <a:latin typeface="+mn-lt"/>
                <a:ea typeface="+mn-ea"/>
                <a:cs typeface="+mn-cs"/>
              </a:rPr>
              <a:t> </a:t>
            </a:r>
            <a:endParaRPr lang="af-ZA" sz="1200" kern="1200" dirty="0">
              <a:solidFill>
                <a:schemeClr val="tx1"/>
              </a:solidFill>
              <a:effectLst/>
              <a:latin typeface="+mn-lt"/>
              <a:ea typeface="+mn-ea"/>
              <a:cs typeface="+mn-cs"/>
            </a:endParaRPr>
          </a:p>
          <a:p>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normaal</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oorweldig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voel</a:t>
            </a:r>
            <a:r>
              <a:rPr lang="en-ZA" sz="1200" kern="1200" dirty="0">
                <a:solidFill>
                  <a:schemeClr val="tx1"/>
                </a:solidFill>
                <a:effectLst/>
                <a:latin typeface="+mn-lt"/>
                <a:ea typeface="+mn-ea"/>
                <a:cs typeface="+mn-cs"/>
              </a:rPr>
              <a:t> met die idee om </a:t>
            </a:r>
            <a:r>
              <a:rPr lang="en-ZA" sz="1200" kern="1200" dirty="0" err="1">
                <a:solidFill>
                  <a:schemeClr val="tx1"/>
                </a:solidFill>
                <a:effectLst/>
                <a:latin typeface="+mn-lt"/>
                <a:ea typeface="+mn-ea"/>
                <a:cs typeface="+mn-cs"/>
              </a:rPr>
              <a:t>groot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lewensbesluite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neem. Gun </a:t>
            </a:r>
            <a:r>
              <a:rPr lang="en-ZA" sz="1200" kern="1200" dirty="0" err="1">
                <a:solidFill>
                  <a:schemeClr val="tx1"/>
                </a:solidFill>
                <a:effectLst/>
                <a:latin typeface="+mn-lt"/>
                <a:ea typeface="+mn-ea"/>
                <a:cs typeface="+mn-cs"/>
              </a:rPr>
              <a:t>jouself</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genoeg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tyd</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dink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opsies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oop</a:t>
            </a:r>
            <a:r>
              <a:rPr lang="en-ZA" sz="1200" kern="1200" dirty="0">
                <a:solidFill>
                  <a:schemeClr val="tx1"/>
                </a:solidFill>
                <a:effectLst/>
                <a:latin typeface="+mn-lt"/>
                <a:ea typeface="+mn-ea"/>
                <a:cs typeface="+mn-cs"/>
              </a:rPr>
              <a:t>.</a:t>
            </a:r>
            <a:endParaRPr lang="af-ZA"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3</a:t>
            </a:fld>
            <a:endParaRPr lang="af-ZA"/>
          </a:p>
        </p:txBody>
      </p:sp>
    </p:spTree>
    <p:extLst>
      <p:ext uri="{BB962C8B-B14F-4D97-AF65-F5344CB8AC3E}">
        <p14:creationId xmlns:p14="http://schemas.microsoft.com/office/powerpoint/2010/main" val="1938324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Vir sommige </a:t>
            </a:r>
            <a:r>
              <a:rPr lang="af-ZA" sz="1200" b="1" kern="1200" dirty="0">
                <a:solidFill>
                  <a:schemeClr val="tx1"/>
                </a:solidFill>
                <a:effectLst/>
                <a:latin typeface="+mn-lt"/>
                <a:ea typeface="+mn-ea"/>
                <a:cs typeface="+mn-cs"/>
              </a:rPr>
              <a:t>beroepsrigtings</a:t>
            </a:r>
            <a:r>
              <a:rPr lang="af-ZA" sz="1200" kern="1200" dirty="0">
                <a:solidFill>
                  <a:schemeClr val="tx1"/>
                </a:solidFill>
                <a:effectLst/>
                <a:latin typeface="+mn-lt"/>
                <a:ea typeface="+mn-ea"/>
                <a:cs typeface="+mn-cs"/>
              </a:rPr>
              <a:t> moet 'n leerder dalk 'n graad aan 'n hoëronderwysinstelling of 'n sertifikaat/diploma deur 'n Verdere Onderwys- en Opleidingskollege of 'n SETA voltooi. Die belangrikste vereiste vir leerders, is dat hulle seker moet maak dat hulle die </a:t>
            </a:r>
            <a:r>
              <a:rPr lang="af-ZA" sz="1200" b="1" kern="1200" dirty="0">
                <a:solidFill>
                  <a:schemeClr val="tx1"/>
                </a:solidFill>
                <a:effectLst/>
                <a:latin typeface="+mn-lt"/>
                <a:ea typeface="+mn-ea"/>
                <a:cs typeface="+mn-cs"/>
              </a:rPr>
              <a:t>regte vakke</a:t>
            </a:r>
            <a:r>
              <a:rPr lang="af-ZA" sz="1200" kern="1200" dirty="0">
                <a:solidFill>
                  <a:schemeClr val="tx1"/>
                </a:solidFill>
                <a:effectLst/>
                <a:latin typeface="+mn-lt"/>
                <a:ea typeface="+mn-ea"/>
                <a:cs typeface="+mn-cs"/>
              </a:rPr>
              <a:t> het om </a:t>
            </a:r>
            <a:r>
              <a:rPr lang="af-ZA" sz="1200" b="1" kern="1200" dirty="0">
                <a:solidFill>
                  <a:schemeClr val="tx1"/>
                </a:solidFill>
                <a:effectLst/>
                <a:latin typeface="+mn-lt"/>
                <a:ea typeface="+mn-ea"/>
                <a:cs typeface="+mn-cs"/>
              </a:rPr>
              <a:t>aan die minimum toelatingsvereistes te voldoen om verder te studeer</a:t>
            </a:r>
            <a:r>
              <a:rPr lang="af-ZA" sz="1200" kern="1200" dirty="0">
                <a:solidFill>
                  <a:schemeClr val="tx1"/>
                </a:solidFill>
                <a:effectLst/>
                <a:latin typeface="+mn-lt"/>
                <a:ea typeface="+mn-ea"/>
                <a:cs typeface="+mn-cs"/>
              </a:rPr>
              <a:t>. Vir 'n graad-, diploma- of </a:t>
            </a:r>
            <a:r>
              <a:rPr lang="af-ZA" sz="1200" kern="1200" dirty="0" err="1">
                <a:solidFill>
                  <a:schemeClr val="tx1"/>
                </a:solidFill>
                <a:effectLst/>
                <a:latin typeface="+mn-lt"/>
                <a:ea typeface="+mn-ea"/>
                <a:cs typeface="+mn-cs"/>
              </a:rPr>
              <a:t>sertifikaatstudie</a:t>
            </a:r>
            <a:r>
              <a:rPr lang="af-ZA" sz="1200" kern="1200" dirty="0">
                <a:solidFill>
                  <a:schemeClr val="tx1"/>
                </a:solidFill>
                <a:effectLst/>
                <a:latin typeface="+mn-lt"/>
                <a:ea typeface="+mn-ea"/>
                <a:cs typeface="+mn-cs"/>
              </a:rPr>
              <a:t> is dit natuurlik belangrik dat die leerder vakke kies wat gepas is vir die loopbaan wat hy/sy beoog om te volg en dat hulle probeer om hul opsies oop te hou aangesien hul planne mettertyd kan verander. </a:t>
            </a:r>
          </a:p>
          <a:p>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4</a:t>
            </a:fld>
            <a:endParaRPr lang="af-ZA"/>
          </a:p>
        </p:txBody>
      </p:sp>
    </p:spTree>
    <p:extLst>
      <p:ext uri="{BB962C8B-B14F-4D97-AF65-F5344CB8AC3E}">
        <p14:creationId xmlns:p14="http://schemas.microsoft.com/office/powerpoint/2010/main" val="3317617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Die eerste stap om 'n </a:t>
            </a:r>
            <a:r>
              <a:rPr lang="af-ZA" sz="1200" kern="1200" dirty="0" err="1">
                <a:solidFill>
                  <a:schemeClr val="tx1"/>
                </a:solidFill>
                <a:effectLst/>
                <a:latin typeface="+mn-lt"/>
                <a:ea typeface="+mn-ea"/>
                <a:cs typeface="+mn-cs"/>
              </a:rPr>
              <a:t>loopbaanprobleem</a:t>
            </a:r>
            <a:r>
              <a:rPr lang="af-ZA" sz="1200" kern="1200" dirty="0">
                <a:solidFill>
                  <a:schemeClr val="tx1"/>
                </a:solidFill>
                <a:effectLst/>
                <a:latin typeface="+mn-lt"/>
                <a:ea typeface="+mn-ea"/>
                <a:cs typeface="+mn-cs"/>
              </a:rPr>
              <a:t> op te los, is om die gaping tussen jou huidige en toekomstige posisie te oorbrug. Om jou waardes, belangstellings en vaardighede te verken, sal jou help om opvoedkundige- en </a:t>
            </a:r>
            <a:r>
              <a:rPr lang="af-ZA" sz="1200" kern="1200" dirty="0" err="1">
                <a:solidFill>
                  <a:schemeClr val="tx1"/>
                </a:solidFill>
                <a:effectLst/>
                <a:latin typeface="+mn-lt"/>
                <a:ea typeface="+mn-ea"/>
                <a:cs typeface="+mn-cs"/>
              </a:rPr>
              <a:t>loopbaanopsies</a:t>
            </a:r>
            <a:r>
              <a:rPr lang="af-ZA" sz="1200" kern="1200" dirty="0">
                <a:solidFill>
                  <a:schemeClr val="tx1"/>
                </a:solidFill>
                <a:effectLst/>
                <a:latin typeface="+mn-lt"/>
                <a:ea typeface="+mn-ea"/>
                <a:cs typeface="+mn-cs"/>
              </a:rPr>
              <a:t> te vind wat met jou doelwitte ooreenstem. Dit geld wanneer jy 'n hoofvak kies, werk soek of by ‘n kollege of universiteite aansoek doen.</a:t>
            </a:r>
          </a:p>
          <a:p>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5</a:t>
            </a:fld>
            <a:endParaRPr lang="af-ZA"/>
          </a:p>
        </p:txBody>
      </p:sp>
    </p:spTree>
    <p:extLst>
      <p:ext uri="{BB962C8B-B14F-4D97-AF65-F5344CB8AC3E}">
        <p14:creationId xmlns:p14="http://schemas.microsoft.com/office/powerpoint/2010/main" val="3840378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Om te weet wat vir jou belangrik is (jou </a:t>
            </a:r>
            <a:r>
              <a:rPr lang="af-ZA" sz="1200" b="1" kern="1200" dirty="0">
                <a:solidFill>
                  <a:schemeClr val="tx1"/>
                </a:solidFill>
                <a:effectLst/>
                <a:latin typeface="+mn-lt"/>
                <a:ea typeface="+mn-ea"/>
                <a:cs typeface="+mn-cs"/>
              </a:rPr>
              <a:t>waardes</a:t>
            </a:r>
            <a:r>
              <a:rPr lang="af-ZA" sz="1200" kern="1200" dirty="0">
                <a:solidFill>
                  <a:schemeClr val="tx1"/>
                </a:solidFill>
                <a:effectLst/>
                <a:latin typeface="+mn-lt"/>
                <a:ea typeface="+mn-ea"/>
                <a:cs typeface="+mn-cs"/>
              </a:rPr>
              <a:t>), wat jy geniet (jou </a:t>
            </a:r>
            <a:r>
              <a:rPr lang="af-ZA" sz="1200" b="1" kern="1200" dirty="0">
                <a:solidFill>
                  <a:schemeClr val="tx1"/>
                </a:solidFill>
                <a:effectLst/>
                <a:latin typeface="+mn-lt"/>
                <a:ea typeface="+mn-ea"/>
                <a:cs typeface="+mn-cs"/>
              </a:rPr>
              <a:t>belangstellings</a:t>
            </a:r>
            <a:r>
              <a:rPr lang="af-ZA" sz="1200" kern="1200" dirty="0">
                <a:solidFill>
                  <a:schemeClr val="tx1"/>
                </a:solidFill>
                <a:effectLst/>
                <a:latin typeface="+mn-lt"/>
                <a:ea typeface="+mn-ea"/>
                <a:cs typeface="+mn-cs"/>
              </a:rPr>
              <a:t>) en wat jy goed doen (jou </a:t>
            </a:r>
            <a:r>
              <a:rPr lang="af-ZA" sz="1200" b="1" kern="1200" dirty="0">
                <a:solidFill>
                  <a:schemeClr val="tx1"/>
                </a:solidFill>
                <a:effectLst/>
                <a:latin typeface="+mn-lt"/>
                <a:ea typeface="+mn-ea"/>
                <a:cs typeface="+mn-cs"/>
              </a:rPr>
              <a:t>vaardighede</a:t>
            </a:r>
            <a:r>
              <a:rPr lang="af-ZA" sz="1200" kern="1200" dirty="0">
                <a:solidFill>
                  <a:schemeClr val="tx1"/>
                </a:solidFill>
                <a:effectLst/>
                <a:latin typeface="+mn-lt"/>
                <a:ea typeface="+mn-ea"/>
                <a:cs typeface="+mn-cs"/>
              </a:rPr>
              <a:t>) sal dit vir jou makliker maak om 'n loopbaanbesluit te neem. Dink aan waardes, belangstellings en vaardighede as ‘n </a:t>
            </a:r>
            <a:r>
              <a:rPr lang="af-ZA" sz="1200" kern="1200" dirty="0" err="1">
                <a:solidFill>
                  <a:schemeClr val="tx1"/>
                </a:solidFill>
                <a:effectLst/>
                <a:latin typeface="+mn-lt"/>
                <a:ea typeface="+mn-ea"/>
                <a:cs typeface="+mn-cs"/>
              </a:rPr>
              <a:t>driebeenstoel</a:t>
            </a:r>
            <a:r>
              <a:rPr lang="af-ZA" sz="1200" kern="1200" dirty="0">
                <a:solidFill>
                  <a:schemeClr val="tx1"/>
                </a:solidFill>
                <a:effectLst/>
                <a:latin typeface="+mn-lt"/>
                <a:ea typeface="+mn-ea"/>
                <a:cs typeface="+mn-cs"/>
              </a:rPr>
              <a:t>. Jy sal gemakliker met jou besluit sit as elke been ewe sterk is. Die diagram is 'n eenvoudige manier om te onthou wat belangrik is om loopbaanbesluite te neem.</a:t>
            </a:r>
          </a:p>
          <a:p>
            <a:r>
              <a:rPr lang="af-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Sodra jy 'n duidelike begrip van jou opsies en selfkennis het, kan jy hierdie inligting gebruik om na te dink oor jou besluitnemingsproses.</a:t>
            </a:r>
          </a:p>
          <a:p>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6</a:t>
            </a:fld>
            <a:endParaRPr lang="af-ZA"/>
          </a:p>
        </p:txBody>
      </p:sp>
    </p:spTree>
    <p:extLst>
      <p:ext uri="{BB962C8B-B14F-4D97-AF65-F5344CB8AC3E}">
        <p14:creationId xmlns:p14="http://schemas.microsoft.com/office/powerpoint/2010/main" val="621078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b="1" kern="1200" dirty="0">
                <a:solidFill>
                  <a:schemeClr val="tx1"/>
                </a:solidFill>
                <a:effectLst/>
                <a:latin typeface="+mn-lt"/>
                <a:ea typeface="+mn-ea"/>
                <a:cs typeface="+mn-cs"/>
              </a:rPr>
              <a:t>Die besluitnemingsproses:</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p>
          <a:p>
            <a:pPr lvl="0"/>
            <a:r>
              <a:rPr lang="af-ZA" sz="1200" b="1" kern="1200" dirty="0">
                <a:solidFill>
                  <a:schemeClr val="tx1"/>
                </a:solidFill>
                <a:effectLst/>
                <a:latin typeface="+mn-lt"/>
                <a:ea typeface="+mn-ea"/>
                <a:cs typeface="+mn-cs"/>
              </a:rPr>
              <a:t>Stap 1: Herken die situasie</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Stop en ontleed die situasie – sommige besluite kan nie oorhaastig en impulsief geneem word nie. Dit is belangrik om te erken wanneer jy moet dink en nie impulsief moet optree nie. </a:t>
            </a:r>
          </a:p>
          <a:p>
            <a:r>
              <a:rPr lang="af-ZA" sz="1200" b="1" kern="1200" dirty="0">
                <a:solidFill>
                  <a:schemeClr val="tx1"/>
                </a:solidFill>
                <a:effectLst/>
                <a:latin typeface="+mn-lt"/>
                <a:ea typeface="+mn-ea"/>
                <a:cs typeface="+mn-cs"/>
              </a:rPr>
              <a:t>Wat</a:t>
            </a:r>
            <a:r>
              <a:rPr lang="af-ZA" sz="1200" kern="1200" dirty="0">
                <a:solidFill>
                  <a:schemeClr val="tx1"/>
                </a:solidFill>
                <a:effectLst/>
                <a:latin typeface="+mn-lt"/>
                <a:ea typeface="+mn-ea"/>
                <a:cs typeface="+mn-cs"/>
              </a:rPr>
              <a:t> is die probleem wat opgelos moet word (byvoorbeeld om 'n deeltydse werk te kry of om op skool te fokus?) Skryf dit neer sodat jy duidelikheid het oor die situasie wat jy probeer oplos. Skryf neer </a:t>
            </a:r>
            <a:r>
              <a:rPr lang="af-ZA" sz="1200" b="1" kern="1200" dirty="0">
                <a:solidFill>
                  <a:schemeClr val="tx1"/>
                </a:solidFill>
                <a:effectLst/>
                <a:latin typeface="+mn-lt"/>
                <a:ea typeface="+mn-ea"/>
                <a:cs typeface="+mn-cs"/>
              </a:rPr>
              <a:t>waarom</a:t>
            </a:r>
            <a:r>
              <a:rPr lang="af-ZA" sz="1200" kern="1200" dirty="0">
                <a:solidFill>
                  <a:schemeClr val="tx1"/>
                </a:solidFill>
                <a:effectLst/>
                <a:latin typeface="+mn-lt"/>
                <a:ea typeface="+mn-ea"/>
                <a:cs typeface="+mn-cs"/>
              </a:rPr>
              <a:t> jy hierdie probleem moet oplos (byvoorbeeld, wat is jou prioriteite). Hierdie stap gee jou 'n idee van hoe belangrik hierdie besluit is.</a:t>
            </a:r>
          </a:p>
          <a:p>
            <a:pPr marL="228600">
              <a:lnSpc>
                <a:spcPct val="107000"/>
              </a:lnSpc>
              <a:spcAft>
                <a:spcPts val="800"/>
              </a:spcAft>
              <a:buNone/>
            </a:pPr>
            <a:r>
              <a:rPr lang="en-ZA" sz="1200" b="1"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af-Z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7</a:t>
            </a:fld>
            <a:endParaRPr lang="af-ZA"/>
          </a:p>
        </p:txBody>
      </p:sp>
    </p:spTree>
    <p:extLst>
      <p:ext uri="{BB962C8B-B14F-4D97-AF65-F5344CB8AC3E}">
        <p14:creationId xmlns:p14="http://schemas.microsoft.com/office/powerpoint/2010/main" val="1054611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af-ZA" sz="1200" b="1" kern="1200" dirty="0">
                <a:solidFill>
                  <a:schemeClr val="tx1"/>
                </a:solidFill>
                <a:effectLst/>
                <a:latin typeface="+mn-lt"/>
                <a:ea typeface="+mn-ea"/>
                <a:cs typeface="+mn-cs"/>
              </a:rPr>
              <a:t>Stap 2: Dink na oor jou keuses</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Doen die navorsing en bestee tyd om inligting in te samel wat jou kan help om die besluit te neem. Dit is nie altyd maklik nie, maar hoe meer kennis jy het, hoe groter is jou kans om die regte besluit te neem. Jy kan mense vir hulp vra, met mense praat wat jy vertrou en jou belange op die hart dra. Jy kan ook verskillende webwerwe gebruik of met loopbaanvoorligters praat, ens. </a:t>
            </a:r>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8</a:t>
            </a:fld>
            <a:endParaRPr lang="af-ZA"/>
          </a:p>
        </p:txBody>
      </p:sp>
    </p:spTree>
    <p:extLst>
      <p:ext uri="{BB962C8B-B14F-4D97-AF65-F5344CB8AC3E}">
        <p14:creationId xmlns:p14="http://schemas.microsoft.com/office/powerpoint/2010/main" val="598848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af-ZA" sz="1200" b="1" kern="1200" dirty="0">
                <a:solidFill>
                  <a:schemeClr val="tx1"/>
                </a:solidFill>
                <a:effectLst/>
                <a:latin typeface="+mn-lt"/>
                <a:ea typeface="+mn-ea"/>
                <a:cs typeface="+mn-cs"/>
              </a:rPr>
              <a:t>Stap 3: Neem die besluit </a:t>
            </a:r>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Sodra jy al jou navorsing gedoen het, sal jy kan sien watter inligting jy het en die gevolge van daardie besluite  kan oorweeg. Evalueer al jou opsies, dan kan jy kies watter opsie of alternatief die beste vir jou is.</a:t>
            </a:r>
          </a:p>
          <a:p>
            <a:endParaRPr lang="af-ZA" dirty="0"/>
          </a:p>
        </p:txBody>
      </p:sp>
      <p:sp>
        <p:nvSpPr>
          <p:cNvPr id="4" name="Slide Number Placeholder 3"/>
          <p:cNvSpPr>
            <a:spLocks noGrp="1"/>
          </p:cNvSpPr>
          <p:nvPr>
            <p:ph type="sldNum" sz="quarter" idx="5"/>
          </p:nvPr>
        </p:nvSpPr>
        <p:spPr/>
        <p:txBody>
          <a:bodyPr/>
          <a:lstStyle/>
          <a:p>
            <a:fld id="{28A47E81-3E58-44C9-B4F0-47921AE5A3B2}" type="slidenum">
              <a:rPr lang="af-ZA" smtClean="0"/>
              <a:t>9</a:t>
            </a:fld>
            <a:endParaRPr lang="af-ZA"/>
          </a:p>
        </p:txBody>
      </p:sp>
    </p:spTree>
    <p:extLst>
      <p:ext uri="{BB962C8B-B14F-4D97-AF65-F5344CB8AC3E}">
        <p14:creationId xmlns:p14="http://schemas.microsoft.com/office/powerpoint/2010/main" val="575643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4D042-80DD-CC6A-44C3-A6C20DBA44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63FCF3F3-26EF-497D-7C96-7EB401720A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B5C836CD-4511-C0EE-5B24-2467F3C38D15}"/>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5" name="Footer Placeholder 4">
            <a:extLst>
              <a:ext uri="{FF2B5EF4-FFF2-40B4-BE49-F238E27FC236}">
                <a16:creationId xmlns:a16="http://schemas.microsoft.com/office/drawing/2014/main" id="{5E117A82-7D26-B6AC-B440-028EBCBED522}"/>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C936B3F0-86B0-630D-7D80-D86346ABE374}"/>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1515089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9E64A-1430-6706-0CE0-44063A5B3047}"/>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546F6D83-1C4D-9C5A-C105-2AC4B97CAF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5AA73A95-8534-E6CA-75D3-A7A6F27A18F3}"/>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5" name="Footer Placeholder 4">
            <a:extLst>
              <a:ext uri="{FF2B5EF4-FFF2-40B4-BE49-F238E27FC236}">
                <a16:creationId xmlns:a16="http://schemas.microsoft.com/office/drawing/2014/main" id="{1DC0D27D-49A4-612C-6400-B8D1AA993BEF}"/>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528C9243-C0DE-ECA3-284C-98F6B49FA398}"/>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3630265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AB2AE6-06F2-E6A3-2163-0D33153EE13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9B73FB84-B5D9-A728-7A5F-AB9375D714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9527C110-CDC0-6A20-41C3-DE76813EB96E}"/>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5" name="Footer Placeholder 4">
            <a:extLst>
              <a:ext uri="{FF2B5EF4-FFF2-40B4-BE49-F238E27FC236}">
                <a16:creationId xmlns:a16="http://schemas.microsoft.com/office/drawing/2014/main" id="{6ECABE5E-1EEF-8194-C273-3A7C515EC6D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CE4FCC8F-8FF1-1B64-F285-DEFEE7357BA1}"/>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2114713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6C4DF-7974-ECBC-449F-F5A1D94C84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0081FC69-FC9B-72FC-99C0-17EE2888CD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FE18D989-2636-4F6C-2579-7F959307199A}"/>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28BD9404-F7B4-88F2-CCC4-4DC55E7E369F}"/>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9E787BF8-2B77-02FA-AE6D-DEBA7517826D}"/>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516740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EF5A5-8E56-BEC0-ABB7-052C7848DAE6}"/>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26D40A62-FD01-FF4C-2299-4D8D62D5C4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B85A5DB-E2EC-D0E5-6A7D-CB4AEC45A385}"/>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23EAC929-A2C5-C131-9C71-4486205A50D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7132A22-C7A1-2AA8-71AF-7A8ABB18632F}"/>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3342778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88CA8-1556-954B-C5D3-E029BCD34B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3954B1B1-4B7F-96E5-79E3-57B539EE85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06F943-081A-0B73-1A7C-F326ADAD000C}"/>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801058F9-894F-D9E2-9DDA-9DECE7CA8CC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57322CA8-479D-CE07-2BF9-DA457AD19C43}"/>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4272697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A3976-2C08-7EFB-16E9-BDB1F0FFEB8C}"/>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BFD79821-FB3E-1515-4904-5FC691AA68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8646B515-E44B-A6BD-4542-A2722E7D95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9E07E3DB-9EB2-E009-AFF9-4DBB1082312A}"/>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6" name="Footer Placeholder 5">
            <a:extLst>
              <a:ext uri="{FF2B5EF4-FFF2-40B4-BE49-F238E27FC236}">
                <a16:creationId xmlns:a16="http://schemas.microsoft.com/office/drawing/2014/main" id="{A9FDE58B-52FB-D134-EFD6-50903FB0FEAF}"/>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AD374C14-E22B-2AFE-319F-8AD86177004F}"/>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2837512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CA87A-7039-D6C6-E04A-9A94CC9D4C8A}"/>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19A20B27-39D8-35CA-0559-B85D4E9521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9FB055-DB58-7D8F-C64D-2CA8D70AAA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5605088A-8443-4221-7A24-458A438C1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73B1C7-9642-21AE-FD02-CFCAAFEA96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E87B8483-70B9-7B5A-6007-3BF9D7B9AC04}"/>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8" name="Footer Placeholder 7">
            <a:extLst>
              <a:ext uri="{FF2B5EF4-FFF2-40B4-BE49-F238E27FC236}">
                <a16:creationId xmlns:a16="http://schemas.microsoft.com/office/drawing/2014/main" id="{0B3725CB-B1AF-8D0B-3F9C-72D25E9DF38C}"/>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BF26E3E7-4809-08D2-5A5F-D57290E977D7}"/>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526098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E08C1-2475-0096-D2CC-201A2B57281A}"/>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BE543E0E-9AB3-1154-6340-607EA64C9D40}"/>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4" name="Footer Placeholder 3">
            <a:extLst>
              <a:ext uri="{FF2B5EF4-FFF2-40B4-BE49-F238E27FC236}">
                <a16:creationId xmlns:a16="http://schemas.microsoft.com/office/drawing/2014/main" id="{7B9EAE04-87B7-FA71-9E9B-143AEE15CB89}"/>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F6B52882-BAC3-D48B-C367-FDDA8119213B}"/>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2089507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57D448-56FC-FC1C-C1F9-24E1F410275A}"/>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3" name="Footer Placeholder 2">
            <a:extLst>
              <a:ext uri="{FF2B5EF4-FFF2-40B4-BE49-F238E27FC236}">
                <a16:creationId xmlns:a16="http://schemas.microsoft.com/office/drawing/2014/main" id="{86945646-755E-8F4E-5C10-A66A42FDF338}"/>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865F4795-13B3-05D4-5C5B-EF7202A0093F}"/>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39800110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5ED25-D2E7-8D04-CD7F-CA33E84D9E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B6D2600D-5E72-A8D1-1690-12ABF6EBEB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4F816985-2358-9F8F-FC77-FF6DABF18E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FD23E7-C513-424E-0364-B1794E4072BC}"/>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6" name="Footer Placeholder 5">
            <a:extLst>
              <a:ext uri="{FF2B5EF4-FFF2-40B4-BE49-F238E27FC236}">
                <a16:creationId xmlns:a16="http://schemas.microsoft.com/office/drawing/2014/main" id="{FE7D7BFC-7F49-D41D-D4C7-F6F679313E79}"/>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1F80CAF5-DED3-4783-EEC5-904F5432EA43}"/>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3678954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FC5BD-F124-EB4F-1890-94751E2D5287}"/>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79B4FDCE-E761-5C1F-5BDF-341F00692F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3DD5C98-3392-EA27-D4E4-A822C7A91FAE}"/>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5" name="Footer Placeholder 4">
            <a:extLst>
              <a:ext uri="{FF2B5EF4-FFF2-40B4-BE49-F238E27FC236}">
                <a16:creationId xmlns:a16="http://schemas.microsoft.com/office/drawing/2014/main" id="{3BA41B9F-6C7A-51E5-F8BC-EDB8AE1D9EE6}"/>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EFC2C182-F583-25B0-4C58-B01B132AB958}"/>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4209112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16EB4-9213-FB5B-68E5-7FE2E9EC52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5BB5B059-01C5-9F13-DBAA-AEE666942A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65A0E324-F02D-3370-9DED-A2006C0E7F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D4600F-A7BA-96AC-795B-454979E9564A}"/>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6" name="Footer Placeholder 5">
            <a:extLst>
              <a:ext uri="{FF2B5EF4-FFF2-40B4-BE49-F238E27FC236}">
                <a16:creationId xmlns:a16="http://schemas.microsoft.com/office/drawing/2014/main" id="{16FFADBF-7FDF-6BDD-3F54-F2DF12606E8E}"/>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EEF850F1-86FD-A88B-2F55-098D5F48D7C1}"/>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935331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7FDD5-CC31-F140-AF88-646BED2BCFB8}"/>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B24B2C77-AE66-85E0-9F27-FC43D8D737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502756C6-1862-5352-94E9-031F88CDD3D0}"/>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CCFE2294-C1AF-5C01-CD73-0A2A686B886E}"/>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28F7642F-2341-9DA3-28FD-75C3BA26A791}"/>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2422584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9C5636-D2A2-48CD-58B3-C29EF26918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0A691F2-9B70-3F34-474E-548456A593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B1B9E40-BFD8-4C45-2DF6-E28233AEBA74}"/>
              </a:ext>
            </a:extLst>
          </p:cNvPr>
          <p:cNvSpPr>
            <a:spLocks noGrp="1"/>
          </p:cNvSpPr>
          <p:nvPr>
            <p:ph type="dt" sz="half" idx="10"/>
          </p:nvPr>
        </p:nvSpPr>
        <p:spPr/>
        <p:txBody>
          <a:body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7992DDBF-0BE6-E657-F0B3-E54E6B8BFCE3}"/>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9F2F8006-D701-16F3-7BB0-1D53C9065CF0}"/>
              </a:ext>
            </a:extLst>
          </p:cNvPr>
          <p:cNvSpPr>
            <a:spLocks noGrp="1"/>
          </p:cNvSpPr>
          <p:nvPr>
            <p:ph type="sldNum" sz="quarter" idx="12"/>
          </p:nvPr>
        </p:nvSpPr>
        <p:spPr/>
        <p:txBody>
          <a:bodyPr/>
          <a:lstStyle/>
          <a:p>
            <a:fld id="{62DAFFAB-0D39-481D-9A4F-0528C3983CAD}" type="slidenum">
              <a:rPr lang="af-ZA" smtClean="0"/>
              <a:t>‹#›</a:t>
            </a:fld>
            <a:endParaRPr lang="af-ZA"/>
          </a:p>
        </p:txBody>
      </p:sp>
    </p:spTree>
    <p:extLst>
      <p:ext uri="{BB962C8B-B14F-4D97-AF65-F5344CB8AC3E}">
        <p14:creationId xmlns:p14="http://schemas.microsoft.com/office/powerpoint/2010/main" val="1181498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3B137-0A72-8848-601F-EF1E1D89E4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05550E8D-C028-230E-F243-1F57CFD822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7B6537-E846-50DC-6E40-78DFBBD402C7}"/>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5" name="Footer Placeholder 4">
            <a:extLst>
              <a:ext uri="{FF2B5EF4-FFF2-40B4-BE49-F238E27FC236}">
                <a16:creationId xmlns:a16="http://schemas.microsoft.com/office/drawing/2014/main" id="{74A58CB8-5B59-7FDA-C152-FD1EC0634450}"/>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377642B-FAAA-9F47-8DEF-5E3122B82D04}"/>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917226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A12F0-3D90-618A-F0BD-C6E1924C577E}"/>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7D423405-47D1-4BFC-0232-BA314586E1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865C2F8F-0B92-515C-3D13-50B25D399E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863B7782-E5FF-5F63-1C3A-A007E44BB4A1}"/>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6" name="Footer Placeholder 5">
            <a:extLst>
              <a:ext uri="{FF2B5EF4-FFF2-40B4-BE49-F238E27FC236}">
                <a16:creationId xmlns:a16="http://schemas.microsoft.com/office/drawing/2014/main" id="{E37979AF-8BC8-5BB1-6684-46E94AFD27C1}"/>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0B904FA7-BAE4-6992-316B-68C578A25C38}"/>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578713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CB643-EBA0-4219-0291-57C11D417855}"/>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AFC7B998-9750-B6AF-18A0-54EEB62AAF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14C4C7-0D0B-FEF1-80C6-CF5E001A4B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785B7816-13D3-D178-893A-764E43EE8B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D3E0C7-0275-D356-2FB0-47B05402FA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F6342058-EB77-FE98-7B1B-214FC262AFB1}"/>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8" name="Footer Placeholder 7">
            <a:extLst>
              <a:ext uri="{FF2B5EF4-FFF2-40B4-BE49-F238E27FC236}">
                <a16:creationId xmlns:a16="http://schemas.microsoft.com/office/drawing/2014/main" id="{201D911C-70C2-DEDC-9767-2A2D3C8624E5}"/>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16AC0E53-C722-CD41-3D97-898BD9C99FC1}"/>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935710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A2686-6AD1-33F3-BCBE-396F7BE4B898}"/>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9BD4F342-6BAA-48D5-0073-5E329D512B1C}"/>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4" name="Footer Placeholder 3">
            <a:extLst>
              <a:ext uri="{FF2B5EF4-FFF2-40B4-BE49-F238E27FC236}">
                <a16:creationId xmlns:a16="http://schemas.microsoft.com/office/drawing/2014/main" id="{6A20BAD2-9907-0726-EC0D-61342234C8E0}"/>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E7005722-2BF4-4D21-CA07-64A34EDA6031}"/>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15880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8E1D0F-65D5-5613-B892-931A4BC5F801}"/>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3" name="Footer Placeholder 2">
            <a:extLst>
              <a:ext uri="{FF2B5EF4-FFF2-40B4-BE49-F238E27FC236}">
                <a16:creationId xmlns:a16="http://schemas.microsoft.com/office/drawing/2014/main" id="{D348050A-A872-1218-F6B6-69D5CACB8AA5}"/>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54096343-C353-5DB0-7A30-8D5881F70CF2}"/>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35006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8BE8F-C688-2E34-80F7-BAC9998A8E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CFA2939E-8CB2-BBEA-7532-22E16FDF8C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E9D02549-84A6-C252-B1E4-9142AA630F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DE644A-4B3B-3A75-65A7-0D15E049347A}"/>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6" name="Footer Placeholder 5">
            <a:extLst>
              <a:ext uri="{FF2B5EF4-FFF2-40B4-BE49-F238E27FC236}">
                <a16:creationId xmlns:a16="http://schemas.microsoft.com/office/drawing/2014/main" id="{9DE08B9A-D724-1F52-6F0F-3AB3EF5F7302}"/>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52C7C7BA-5F91-1453-0110-320F5455F085}"/>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1889087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FB223-A38A-F792-A63F-6E2C419559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2E5FB739-CDFA-CCBA-8C5A-7FE72A0AE9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CA0B4B67-8547-663F-6A6B-917F20C2DF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8692F6-4D91-DFBF-1F0D-6F570E94E0BB}"/>
              </a:ext>
            </a:extLst>
          </p:cNvPr>
          <p:cNvSpPr>
            <a:spLocks noGrp="1"/>
          </p:cNvSpPr>
          <p:nvPr>
            <p:ph type="dt" sz="half" idx="10"/>
          </p:nvPr>
        </p:nvSpPr>
        <p:spPr/>
        <p:txBody>
          <a:bodyPr/>
          <a:lstStyle/>
          <a:p>
            <a:fld id="{28805C53-5AC5-4245-B745-243DB711010B}" type="datetimeFigureOut">
              <a:rPr lang="af-ZA" smtClean="0"/>
              <a:t>2025-07-20</a:t>
            </a:fld>
            <a:endParaRPr lang="af-ZA"/>
          </a:p>
        </p:txBody>
      </p:sp>
      <p:sp>
        <p:nvSpPr>
          <p:cNvPr id="6" name="Footer Placeholder 5">
            <a:extLst>
              <a:ext uri="{FF2B5EF4-FFF2-40B4-BE49-F238E27FC236}">
                <a16:creationId xmlns:a16="http://schemas.microsoft.com/office/drawing/2014/main" id="{103CFDC8-17FE-B7BA-B618-0B6A7EE3FDB9}"/>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8EB23FE7-7C85-D9E5-B892-F1537459D293}"/>
              </a:ext>
            </a:extLst>
          </p:cNvPr>
          <p:cNvSpPr>
            <a:spLocks noGrp="1"/>
          </p:cNvSpPr>
          <p:nvPr>
            <p:ph type="sldNum" sz="quarter" idx="12"/>
          </p:nvPr>
        </p:nvSpPr>
        <p:spPr/>
        <p:txBody>
          <a:bodyPr/>
          <a:lstStyle/>
          <a:p>
            <a:fld id="{FBB87B4F-0FE9-4A3A-98E7-4A260E7F58AB}" type="slidenum">
              <a:rPr lang="af-ZA" smtClean="0"/>
              <a:t>‹#›</a:t>
            </a:fld>
            <a:endParaRPr lang="af-ZA"/>
          </a:p>
        </p:txBody>
      </p:sp>
    </p:spTree>
    <p:extLst>
      <p:ext uri="{BB962C8B-B14F-4D97-AF65-F5344CB8AC3E}">
        <p14:creationId xmlns:p14="http://schemas.microsoft.com/office/powerpoint/2010/main" val="932429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0886F6-5B30-C322-96EF-655F33423C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AF8DE3B4-1523-F79C-138F-9A056FC06F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03B71B35-E85C-349B-D6B2-1548389F46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805C53-5AC5-4245-B745-243DB711010B}" type="datetimeFigureOut">
              <a:rPr lang="af-ZA" smtClean="0"/>
              <a:t>2025-07-20</a:t>
            </a:fld>
            <a:endParaRPr lang="af-ZA"/>
          </a:p>
        </p:txBody>
      </p:sp>
      <p:sp>
        <p:nvSpPr>
          <p:cNvPr id="5" name="Footer Placeholder 4">
            <a:extLst>
              <a:ext uri="{FF2B5EF4-FFF2-40B4-BE49-F238E27FC236}">
                <a16:creationId xmlns:a16="http://schemas.microsoft.com/office/drawing/2014/main" id="{8490F49C-AC4C-ED8B-7A55-290E3F30C8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A735AD69-5D7E-ECED-01DB-38D3611F4A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B87B4F-0FE9-4A3A-98E7-4A260E7F58AB}" type="slidenum">
              <a:rPr lang="af-ZA" smtClean="0"/>
              <a:t>‹#›</a:t>
            </a:fld>
            <a:endParaRPr lang="af-ZA"/>
          </a:p>
        </p:txBody>
      </p:sp>
    </p:spTree>
    <p:extLst>
      <p:ext uri="{BB962C8B-B14F-4D97-AF65-F5344CB8AC3E}">
        <p14:creationId xmlns:p14="http://schemas.microsoft.com/office/powerpoint/2010/main" val="532734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5CC5CE-1081-31C2-9E74-2319C86FD3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EE307750-5CB9-5A1F-1980-89C2A55994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08976ED-ACFA-59EC-5A04-373145F7C2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939EEF-4845-4C67-80D8-5D8F4E42FBB2}" type="datetimeFigureOut">
              <a:rPr lang="af-ZA" smtClean="0"/>
              <a:t>2025-07-20</a:t>
            </a:fld>
            <a:endParaRPr lang="af-ZA"/>
          </a:p>
        </p:txBody>
      </p:sp>
      <p:sp>
        <p:nvSpPr>
          <p:cNvPr id="5" name="Footer Placeholder 4">
            <a:extLst>
              <a:ext uri="{FF2B5EF4-FFF2-40B4-BE49-F238E27FC236}">
                <a16:creationId xmlns:a16="http://schemas.microsoft.com/office/drawing/2014/main" id="{7532E7E7-EF7B-902D-1508-C73F729D00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169D3595-D6DB-BE6D-8E86-A3C01222AC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DAFFAB-0D39-481D-9A4F-0528C3983CAD}" type="slidenum">
              <a:rPr lang="af-ZA" smtClean="0"/>
              <a:t>‹#›</a:t>
            </a:fld>
            <a:endParaRPr lang="af-ZA"/>
          </a:p>
        </p:txBody>
      </p:sp>
    </p:spTree>
    <p:extLst>
      <p:ext uri="{BB962C8B-B14F-4D97-AF65-F5344CB8AC3E}">
        <p14:creationId xmlns:p14="http://schemas.microsoft.com/office/powerpoint/2010/main" val="11633599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2.jpeg"/><Relationship Id="rId4" Type="http://schemas.openxmlformats.org/officeDocument/2006/relationships/diagramData" Target="../diagrams/data2.xml"/><Relationship Id="rId9" Type="http://schemas.openxmlformats.org/officeDocument/2006/relationships/hyperlink" Target="https://www.youtube.com/watch?v=zhpcgpqWc1Q"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D47766EE-4192-4B2D-A5A0-F60F9A5F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050" name="Picture 2" descr="Free School Learning photo and picture">
            <a:extLst>
              <a:ext uri="{FF2B5EF4-FFF2-40B4-BE49-F238E27FC236}">
                <a16:creationId xmlns:a16="http://schemas.microsoft.com/office/drawing/2014/main" id="{DFD5FDA5-4513-E91E-9FEA-75B63F25FC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682" b="12732"/>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655438" y="838201"/>
            <a:ext cx="7098161" cy="4549051"/>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8A9FC58-FC42-1DD8-8C2A-CA80716F234D}"/>
              </a:ext>
            </a:extLst>
          </p:cNvPr>
          <p:cNvSpPr>
            <a:spLocks noGrp="1"/>
          </p:cNvSpPr>
          <p:nvPr>
            <p:ph type="ctrTitle"/>
          </p:nvPr>
        </p:nvSpPr>
        <p:spPr>
          <a:xfrm>
            <a:off x="3325473" y="1924619"/>
            <a:ext cx="5541054" cy="1655378"/>
          </a:xfrm>
        </p:spPr>
        <p:txBody>
          <a:bodyPr>
            <a:normAutofit/>
          </a:bodyPr>
          <a:lstStyle/>
          <a:p>
            <a:r>
              <a:rPr lang="en-GB" sz="4400" dirty="0" err="1"/>
              <a:t>Besluitnemings-vaardighede</a:t>
            </a:r>
            <a:endParaRPr lang="af-ZA" sz="4400" dirty="0"/>
          </a:p>
        </p:txBody>
      </p:sp>
      <p:sp>
        <p:nvSpPr>
          <p:cNvPr id="3" name="Subtitle 2">
            <a:extLst>
              <a:ext uri="{FF2B5EF4-FFF2-40B4-BE49-F238E27FC236}">
                <a16:creationId xmlns:a16="http://schemas.microsoft.com/office/drawing/2014/main" id="{6C7C8AF5-53B5-BA38-A704-E27834B1BE3C}"/>
              </a:ext>
            </a:extLst>
          </p:cNvPr>
          <p:cNvSpPr>
            <a:spLocks noGrp="1"/>
          </p:cNvSpPr>
          <p:nvPr>
            <p:ph type="subTitle" idx="1"/>
          </p:nvPr>
        </p:nvSpPr>
        <p:spPr>
          <a:xfrm>
            <a:off x="3880419" y="3668285"/>
            <a:ext cx="4431162" cy="1337967"/>
          </a:xfrm>
        </p:spPr>
        <p:txBody>
          <a:bodyPr>
            <a:normAutofit/>
          </a:bodyPr>
          <a:lstStyle/>
          <a:p>
            <a:r>
              <a:rPr lang="en" dirty="0">
                <a:latin typeface="+mn-lt"/>
              </a:rPr>
              <a:t>Wêreld van Werk</a:t>
            </a:r>
          </a:p>
          <a:p>
            <a:r>
              <a:rPr lang="en" dirty="0">
                <a:latin typeface="+mn-lt"/>
              </a:rPr>
              <a:t>Kwartaal 3: Les 4</a:t>
            </a:r>
          </a:p>
          <a:p>
            <a:endParaRPr lang="af-ZA" dirty="0"/>
          </a:p>
        </p:txBody>
      </p:sp>
      <p:pic>
        <p:nvPicPr>
          <p:cNvPr id="4" name="Picture 3">
            <a:extLst>
              <a:ext uri="{FF2B5EF4-FFF2-40B4-BE49-F238E27FC236}">
                <a16:creationId xmlns:a16="http://schemas.microsoft.com/office/drawing/2014/main" id="{B0DF56CF-97CC-A738-325A-B6427D36BE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3354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29E121-66C0-4893-3BC1-998AED7FE84C}"/>
              </a:ext>
            </a:extLst>
          </p:cNvPr>
          <p:cNvSpPr>
            <a:spLocks noGrp="1"/>
          </p:cNvSpPr>
          <p:nvPr>
            <p:ph type="title"/>
          </p:nvPr>
        </p:nvSpPr>
        <p:spPr>
          <a:xfrm>
            <a:off x="838200" y="556995"/>
            <a:ext cx="10515600" cy="1133693"/>
          </a:xfrm>
        </p:spPr>
        <p:txBody>
          <a:bodyPr>
            <a:normAutofit/>
          </a:bodyPr>
          <a:lstStyle/>
          <a:p>
            <a:r>
              <a:rPr lang="nl-NL" sz="5400" dirty="0"/>
              <a:t>Stap 4: Evalueer die besluit</a:t>
            </a:r>
            <a:endParaRPr lang="af-ZA" sz="5200" dirty="0"/>
          </a:p>
        </p:txBody>
      </p:sp>
      <p:graphicFrame>
        <p:nvGraphicFramePr>
          <p:cNvPr id="5" name="Content Placeholder 2">
            <a:extLst>
              <a:ext uri="{FF2B5EF4-FFF2-40B4-BE49-F238E27FC236}">
                <a16:creationId xmlns:a16="http://schemas.microsoft.com/office/drawing/2014/main" id="{B5B4E148-E672-FE1D-C82F-393834AF60D1}"/>
              </a:ext>
            </a:extLst>
          </p:cNvPr>
          <p:cNvGraphicFramePr>
            <a:graphicFrameLocks noGrp="1"/>
          </p:cNvGraphicFramePr>
          <p:nvPr>
            <p:ph idx="1"/>
            <p:extLst>
              <p:ext uri="{D42A27DB-BD31-4B8C-83A1-F6EECF244321}">
                <p14:modId xmlns:p14="http://schemas.microsoft.com/office/powerpoint/2010/main" val="14217913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E50809D-7A77-2EC5-CC6E-7AA6667440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5331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F00BDA-8E74-DABE-CBD7-1E368461D555}"/>
              </a:ext>
            </a:extLst>
          </p:cNvPr>
          <p:cNvSpPr>
            <a:spLocks noGrp="1"/>
          </p:cNvSpPr>
          <p:nvPr>
            <p:ph type="title"/>
          </p:nvPr>
        </p:nvSpPr>
        <p:spPr>
          <a:xfrm>
            <a:off x="838200" y="556995"/>
            <a:ext cx="10515600" cy="1133693"/>
          </a:xfrm>
        </p:spPr>
        <p:txBody>
          <a:bodyPr>
            <a:normAutofit/>
          </a:bodyPr>
          <a:lstStyle/>
          <a:p>
            <a:r>
              <a:rPr lang="af-ZA" sz="5400" dirty="0"/>
              <a:t>Kies vir JOUSELF, nie vir ander nie</a:t>
            </a:r>
            <a:endParaRPr lang="af-ZA" sz="5200" dirty="0"/>
          </a:p>
        </p:txBody>
      </p:sp>
      <p:graphicFrame>
        <p:nvGraphicFramePr>
          <p:cNvPr id="11" name="Content Placeholder 2">
            <a:extLst>
              <a:ext uri="{FF2B5EF4-FFF2-40B4-BE49-F238E27FC236}">
                <a16:creationId xmlns:a16="http://schemas.microsoft.com/office/drawing/2014/main" id="{D2DDE289-92A8-2D06-8247-6F58A1193D37}"/>
              </a:ext>
            </a:extLst>
          </p:cNvPr>
          <p:cNvGraphicFramePr>
            <a:graphicFrameLocks noGrp="1"/>
          </p:cNvGraphicFramePr>
          <p:nvPr>
            <p:ph idx="1"/>
            <p:extLst>
              <p:ext uri="{D42A27DB-BD31-4B8C-83A1-F6EECF244321}">
                <p14:modId xmlns:p14="http://schemas.microsoft.com/office/powerpoint/2010/main" val="9733431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53AE5A6-B3D0-8891-4EE1-784101B640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5028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2" name="Rectangle 7181">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Free Umbrella Yellow photo and picture">
            <a:extLst>
              <a:ext uri="{FF2B5EF4-FFF2-40B4-BE49-F238E27FC236}">
                <a16:creationId xmlns:a16="http://schemas.microsoft.com/office/drawing/2014/main" id="{6A2EF3B9-0F1A-6539-DA88-D9B434926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515" r="3955" b="-1"/>
          <a:stretch>
            <a:fillRect/>
          </a:stretch>
        </p:blipFill>
        <p:spPr bwMode="auto">
          <a:xfrm>
            <a:off x="20" y="431"/>
            <a:ext cx="8115280" cy="640831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4C95AFF-5D58-7438-0F4F-EFB062144D71}"/>
              </a:ext>
            </a:extLst>
          </p:cNvPr>
          <p:cNvSpPr>
            <a:spLocks noGrp="1"/>
          </p:cNvSpPr>
          <p:nvPr>
            <p:ph idx="1"/>
          </p:nvPr>
        </p:nvSpPr>
        <p:spPr>
          <a:xfrm>
            <a:off x="8643193" y="2418408"/>
            <a:ext cx="2942813" cy="3540265"/>
          </a:xfrm>
        </p:spPr>
        <p:txBody>
          <a:bodyPr>
            <a:normAutofit fontScale="92500"/>
          </a:bodyPr>
          <a:lstStyle/>
          <a:p>
            <a:pPr marL="0" indent="0">
              <a:buNone/>
            </a:pPr>
            <a:r>
              <a:rPr lang="nl-NL" sz="3600" b="1" dirty="0"/>
              <a:t>Daar is net een JY, en jy moet jou lewe as die beste weergawe van jouself leef.</a:t>
            </a:r>
            <a:endParaRPr lang="af-ZA" sz="3600" b="1" dirty="0"/>
          </a:p>
        </p:txBody>
      </p:sp>
      <p:sp>
        <p:nvSpPr>
          <p:cNvPr id="7184" name="Rectangle 7183">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6" name="Rectangle 7185">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66CBE5-6F54-AF6F-AEB7-9B3D724B87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6584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E61B563-A4B2-5783-81AF-A2A053D747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352229"/>
            <a:ext cx="12192000" cy="1519356"/>
            <a:chOff x="0" y="-29768"/>
            <a:chExt cx="12202174" cy="1519356"/>
          </a:xfrm>
        </p:grpSpPr>
        <p:sp>
          <p:nvSpPr>
            <p:cNvPr id="12" name="Rectangle 11">
              <a:extLst>
                <a:ext uri="{FF2B5EF4-FFF2-40B4-BE49-F238E27FC236}">
                  <a16:creationId xmlns:a16="http://schemas.microsoft.com/office/drawing/2014/main" id="{40633BBC-8C60-7DC4-F0CC-CE32251096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CC98078-F2A2-725C-ED61-320B63B69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289101" y="-1429602"/>
              <a:ext cx="1507122" cy="4319024"/>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D4C03-24F0-57A9-530E-8F2ABABDC5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80884" y="-2910652"/>
              <a:ext cx="1519356" cy="7281123"/>
            </a:xfrm>
            <a:prstGeom prst="rect">
              <a:avLst/>
            </a:prstGeom>
            <a:gradFill>
              <a:gsLst>
                <a:gs pos="29000">
                  <a:schemeClr val="accent5">
                    <a:lumMod val="60000"/>
                    <a:lumOff val="40000"/>
                    <a:alpha val="0"/>
                  </a:schemeClr>
                </a:gs>
                <a:gs pos="100000">
                  <a:schemeClr val="accent5">
                    <a:lumMod val="75000"/>
                    <a:alpha val="7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8799A0EC-3E4B-7566-B1CA-1988F5271FD5}"/>
              </a:ext>
            </a:extLst>
          </p:cNvPr>
          <p:cNvSpPr>
            <a:spLocks noGrp="1"/>
          </p:cNvSpPr>
          <p:nvPr>
            <p:ph type="title"/>
          </p:nvPr>
        </p:nvSpPr>
        <p:spPr>
          <a:xfrm>
            <a:off x="838200" y="5609902"/>
            <a:ext cx="6924026" cy="913975"/>
          </a:xfrm>
        </p:spPr>
        <p:txBody>
          <a:bodyPr vert="horz" lIns="91440" tIns="45720" rIns="91440" bIns="45720" rtlCol="0" anchor="ctr">
            <a:normAutofit/>
          </a:bodyPr>
          <a:lstStyle/>
          <a:p>
            <a:r>
              <a:rPr lang="en-US" sz="3200" dirty="0" err="1">
                <a:solidFill>
                  <a:srgbClr val="FFFFFF"/>
                </a:solidFill>
              </a:rPr>
              <a:t>Aktiwiteite</a:t>
            </a:r>
            <a:endParaRPr lang="en-US" sz="3200" dirty="0">
              <a:solidFill>
                <a:srgbClr val="FFFFFF"/>
              </a:solidFill>
            </a:endParaRPr>
          </a:p>
        </p:txBody>
      </p:sp>
      <p:pic>
        <p:nvPicPr>
          <p:cNvPr id="6" name="Picture 6" descr="Free Pencils Writing photo and picture">
            <a:extLst>
              <a:ext uri="{FF2B5EF4-FFF2-40B4-BE49-F238E27FC236}">
                <a16:creationId xmlns:a16="http://schemas.microsoft.com/office/drawing/2014/main" id="{466D22F5-53B9-8238-D218-B670580F9A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957"/>
          <a:stretch>
            <a:fillRect/>
          </a:stretch>
        </p:blipFill>
        <p:spPr bwMode="auto">
          <a:xfrm>
            <a:off x="1" y="10"/>
            <a:ext cx="12191998" cy="53522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9201C15-D700-3D72-74BA-08D0F90852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471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44280B-EAD6-8941-5484-1C22350252A8}"/>
              </a:ext>
            </a:extLst>
          </p:cNvPr>
          <p:cNvPicPr>
            <a:picLocks noChangeAspect="1"/>
          </p:cNvPicPr>
          <p:nvPr/>
        </p:nvPicPr>
        <p:blipFill>
          <a:blip r:embed="rId3">
            <a:duotone>
              <a:schemeClr val="bg2">
                <a:shade val="45000"/>
                <a:satMod val="135000"/>
              </a:schemeClr>
              <a:prstClr val="white"/>
            </a:duotone>
          </a:blip>
          <a:srcRect t="1573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204490-BF81-7CDE-E413-4EAA2363A953}"/>
              </a:ext>
            </a:extLst>
          </p:cNvPr>
          <p:cNvSpPr>
            <a:spLocks noGrp="1"/>
          </p:cNvSpPr>
          <p:nvPr>
            <p:ph type="title"/>
          </p:nvPr>
        </p:nvSpPr>
        <p:spPr>
          <a:xfrm>
            <a:off x="838200" y="365125"/>
            <a:ext cx="10515600" cy="1325563"/>
          </a:xfrm>
        </p:spPr>
        <p:txBody>
          <a:bodyPr>
            <a:normAutofit/>
          </a:bodyPr>
          <a:lstStyle/>
          <a:p>
            <a:r>
              <a:rPr lang="nl-NL" dirty="0"/>
              <a:t>Besluitneming is ’n vaardigheid wat jy kan verbeter</a:t>
            </a:r>
            <a:endParaRPr lang="af-ZA" dirty="0"/>
          </a:p>
        </p:txBody>
      </p:sp>
      <p:graphicFrame>
        <p:nvGraphicFramePr>
          <p:cNvPr id="5" name="Content Placeholder 2">
            <a:extLst>
              <a:ext uri="{FF2B5EF4-FFF2-40B4-BE49-F238E27FC236}">
                <a16:creationId xmlns:a16="http://schemas.microsoft.com/office/drawing/2014/main" id="{47C3967D-249F-4CE3-41FD-7EBFA729A061}"/>
              </a:ext>
            </a:extLst>
          </p:cNvPr>
          <p:cNvGraphicFramePr>
            <a:graphicFrameLocks noGrp="1"/>
          </p:cNvGraphicFramePr>
          <p:nvPr>
            <p:ph idx="1"/>
            <p:extLst>
              <p:ext uri="{D42A27DB-BD31-4B8C-83A1-F6EECF244321}">
                <p14:modId xmlns:p14="http://schemas.microsoft.com/office/powerpoint/2010/main" val="296481702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73133DCD-9A8F-E0B5-4178-361D97BDAAD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0919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74BC49-2506-8515-8E67-E0F307C43853}"/>
              </a:ext>
            </a:extLst>
          </p:cNvPr>
          <p:cNvSpPr>
            <a:spLocks noGrp="1"/>
          </p:cNvSpPr>
          <p:nvPr>
            <p:ph type="title"/>
          </p:nvPr>
        </p:nvSpPr>
        <p:spPr>
          <a:xfrm>
            <a:off x="838200" y="365126"/>
            <a:ext cx="10515600" cy="1306440"/>
          </a:xfrm>
        </p:spPr>
        <p:txBody>
          <a:bodyPr>
            <a:normAutofit/>
          </a:bodyPr>
          <a:lstStyle/>
          <a:p>
            <a:r>
              <a:rPr lang="en-GB" sz="4000" dirty="0" err="1"/>
              <a:t>Loopbaanbesluitneming</a:t>
            </a:r>
            <a:r>
              <a:rPr lang="en-GB" sz="4000" dirty="0"/>
              <a:t> is ’n proses</a:t>
            </a:r>
            <a:endParaRPr lang="af-ZA" sz="4000" dirty="0"/>
          </a:p>
        </p:txBody>
      </p:sp>
      <p:pic>
        <p:nvPicPr>
          <p:cNvPr id="12" name="Picture 11">
            <a:extLst>
              <a:ext uri="{FF2B5EF4-FFF2-40B4-BE49-F238E27FC236}">
                <a16:creationId xmlns:a16="http://schemas.microsoft.com/office/drawing/2014/main" id="{0D514547-A5D4-8E75-7C2F-EB52A68368CA}"/>
              </a:ext>
            </a:extLst>
          </p:cNvPr>
          <p:cNvPicPr>
            <a:picLocks noChangeAspect="1"/>
          </p:cNvPicPr>
          <p:nvPr/>
        </p:nvPicPr>
        <p:blipFill>
          <a:blip r:embed="rId3"/>
          <a:srcRect l="47147" t="-1006" r="2097" b="1008"/>
          <a:stretch>
            <a:fillRect/>
          </a:stretch>
        </p:blipFill>
        <p:spPr>
          <a:xfrm>
            <a:off x="7989296" y="1843285"/>
            <a:ext cx="3364502" cy="3728611"/>
          </a:xfrm>
          <a:prstGeom prst="rect">
            <a:avLst/>
          </a:prstGeom>
        </p:spPr>
      </p:pic>
      <p:graphicFrame>
        <p:nvGraphicFramePr>
          <p:cNvPr id="5" name="Content Placeholder 2">
            <a:extLst>
              <a:ext uri="{FF2B5EF4-FFF2-40B4-BE49-F238E27FC236}">
                <a16:creationId xmlns:a16="http://schemas.microsoft.com/office/drawing/2014/main" id="{960F9CD9-BE10-3896-E77D-537EFEF326A7}"/>
              </a:ext>
            </a:extLst>
          </p:cNvPr>
          <p:cNvGraphicFramePr>
            <a:graphicFrameLocks noGrp="1"/>
          </p:cNvGraphicFramePr>
          <p:nvPr>
            <p:ph idx="1"/>
            <p:extLst>
              <p:ext uri="{D42A27DB-BD31-4B8C-83A1-F6EECF244321}">
                <p14:modId xmlns:p14="http://schemas.microsoft.com/office/powerpoint/2010/main" val="3045218460"/>
              </p:ext>
            </p:extLst>
          </p:nvPr>
        </p:nvGraphicFramePr>
        <p:xfrm>
          <a:off x="838200" y="1825625"/>
          <a:ext cx="6714066" cy="43014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a:extLst>
              <a:ext uri="{FF2B5EF4-FFF2-40B4-BE49-F238E27FC236}">
                <a16:creationId xmlns:a16="http://schemas.microsoft.com/office/drawing/2014/main" id="{C8F6578C-B1DA-1110-AC3F-240001FAE13B}"/>
              </a:ext>
            </a:extLst>
          </p:cNvPr>
          <p:cNvSpPr txBox="1"/>
          <p:nvPr/>
        </p:nvSpPr>
        <p:spPr>
          <a:xfrm>
            <a:off x="7989295" y="5356028"/>
            <a:ext cx="3801533" cy="1200329"/>
          </a:xfrm>
          <a:prstGeom prst="rect">
            <a:avLst/>
          </a:prstGeom>
          <a:solidFill>
            <a:schemeClr val="accent5">
              <a:lumMod val="40000"/>
              <a:lumOff val="60000"/>
            </a:schemeClr>
          </a:solidFill>
        </p:spPr>
        <p:txBody>
          <a:bodyPr wrap="square">
            <a:spAutoFit/>
          </a:bodyPr>
          <a:lstStyle/>
          <a:p>
            <a:pPr lvl="0"/>
            <a:r>
              <a:rPr lang="en-GB" dirty="0"/>
              <a:t>Kyk: </a:t>
            </a:r>
            <a:r>
              <a:rPr lang="en-GB" b="1" i="1" dirty="0"/>
              <a:t>How to Choose the Right Career Path in 7 Simple Steps </a:t>
            </a:r>
            <a:r>
              <a:rPr lang="en-GB" b="1" dirty="0">
                <a:hlinkClick r:id="rId9"/>
              </a:rPr>
              <a:t>https://www.youtube.com/watch?v=zhpcgpqWc1Q</a:t>
            </a:r>
            <a:r>
              <a:rPr lang="en-GB" b="1" dirty="0"/>
              <a:t> </a:t>
            </a:r>
            <a:r>
              <a:rPr lang="en-GB" dirty="0"/>
              <a:t>(4 min 05 </a:t>
            </a:r>
            <a:r>
              <a:rPr lang="en-GB" dirty="0" err="1"/>
              <a:t>sek</a:t>
            </a:r>
            <a:r>
              <a:rPr lang="en-GB" dirty="0"/>
              <a:t>)</a:t>
            </a:r>
            <a:endParaRPr lang="en-US" dirty="0"/>
          </a:p>
        </p:txBody>
      </p:sp>
      <p:pic>
        <p:nvPicPr>
          <p:cNvPr id="14" name="Picture 13">
            <a:extLst>
              <a:ext uri="{FF2B5EF4-FFF2-40B4-BE49-F238E27FC236}">
                <a16:creationId xmlns:a16="http://schemas.microsoft.com/office/drawing/2014/main" id="{D21CD50C-9127-6108-B58D-A63C74AE4EE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5206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29" name="Rectangle 5128">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82E175-2F43-0135-E913-18409A7CF061}"/>
              </a:ext>
            </a:extLst>
          </p:cNvPr>
          <p:cNvSpPr>
            <a:spLocks noGrp="1"/>
          </p:cNvSpPr>
          <p:nvPr>
            <p:ph type="title"/>
          </p:nvPr>
        </p:nvSpPr>
        <p:spPr>
          <a:xfrm>
            <a:off x="6803409" y="762001"/>
            <a:ext cx="4156512" cy="1708244"/>
          </a:xfrm>
        </p:spPr>
        <p:txBody>
          <a:bodyPr anchor="ctr">
            <a:normAutofit/>
          </a:bodyPr>
          <a:lstStyle/>
          <a:p>
            <a:r>
              <a:rPr lang="af-ZA" sz="4000" dirty="0"/>
              <a:t>Vakkeuses en verdere studie</a:t>
            </a:r>
          </a:p>
        </p:txBody>
      </p:sp>
      <p:pic>
        <p:nvPicPr>
          <p:cNvPr id="5122" name="Picture 2" descr="Free Man Graduate photo and picture">
            <a:extLst>
              <a:ext uri="{FF2B5EF4-FFF2-40B4-BE49-F238E27FC236}">
                <a16:creationId xmlns:a16="http://schemas.microsoft.com/office/drawing/2014/main" id="{61FD5CB9-73A8-87A9-D889-E8CCB5B81D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334" r="21332" b="-2"/>
          <a:stretch>
            <a:fillRect/>
          </a:stretch>
        </p:blipFill>
        <p:spPr bwMode="auto">
          <a:xfrm>
            <a:off x="-1" y="-2"/>
            <a:ext cx="6096001" cy="685800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E6D1A12-E56F-A5EA-4468-6E1B596C9387}"/>
              </a:ext>
            </a:extLst>
          </p:cNvPr>
          <p:cNvSpPr>
            <a:spLocks noGrp="1"/>
          </p:cNvSpPr>
          <p:nvPr>
            <p:ph idx="1"/>
          </p:nvPr>
        </p:nvSpPr>
        <p:spPr>
          <a:xfrm>
            <a:off x="6803409" y="2470245"/>
            <a:ext cx="4156512" cy="3769835"/>
          </a:xfrm>
        </p:spPr>
        <p:txBody>
          <a:bodyPr anchor="ctr">
            <a:normAutofit lnSpcReduction="10000"/>
          </a:bodyPr>
          <a:lstStyle/>
          <a:p>
            <a:pPr marL="0" indent="0">
              <a:lnSpc>
                <a:spcPct val="100000"/>
              </a:lnSpc>
              <a:buNone/>
            </a:pPr>
            <a:r>
              <a:rPr lang="nl-NL" sz="1400" b="1" dirty="0"/>
              <a:t>Vir sommige loopbane sal jy moontlik:</a:t>
            </a:r>
          </a:p>
          <a:p>
            <a:pPr>
              <a:lnSpc>
                <a:spcPct val="100000"/>
              </a:lnSpc>
            </a:pPr>
            <a:r>
              <a:rPr lang="nl-NL" sz="1400" dirty="0"/>
              <a:t>’n Graad aan ’n universiteit moet voltooi</a:t>
            </a:r>
          </a:p>
          <a:p>
            <a:pPr>
              <a:lnSpc>
                <a:spcPct val="100000"/>
              </a:lnSpc>
            </a:pPr>
            <a:r>
              <a:rPr lang="af-ZA" sz="1400" dirty="0"/>
              <a:t>’n Diploma of sertifikaat deur ’n Tegniese en Beroepsgerigte Onderwys- en Opleidingskollege (</a:t>
            </a:r>
            <a:r>
              <a:rPr lang="af-ZA" sz="1400" dirty="0" err="1"/>
              <a:t>TBOO</a:t>
            </a:r>
            <a:r>
              <a:rPr lang="af-ZA" sz="1400" dirty="0"/>
              <a:t>-kollege) of deur ’n Sektorale Onderwys- en Opleidingsowerheid (SETA) moet voltooi</a:t>
            </a:r>
            <a:endParaRPr lang="en-GB" sz="1400" dirty="0"/>
          </a:p>
          <a:p>
            <a:pPr marL="0" indent="0">
              <a:lnSpc>
                <a:spcPct val="100000"/>
              </a:lnSpc>
              <a:buNone/>
            </a:pPr>
            <a:r>
              <a:rPr lang="nl-NL" sz="1400" b="1" dirty="0"/>
              <a:t>Die belangrikste om te onthou:</a:t>
            </a:r>
          </a:p>
          <a:p>
            <a:pPr marL="0" indent="0">
              <a:lnSpc>
                <a:spcPct val="100000"/>
              </a:lnSpc>
              <a:buNone/>
            </a:pPr>
            <a:r>
              <a:rPr lang="nl-NL" sz="1400" dirty="0"/>
              <a:t>Jy moet die regte vakke hê om aan die </a:t>
            </a:r>
            <a:r>
              <a:rPr lang="nl-NL" sz="1400" b="1" dirty="0"/>
              <a:t>minimum toelatingsvereistes</a:t>
            </a:r>
            <a:r>
              <a:rPr lang="nl-NL" sz="1400" dirty="0"/>
              <a:t> vir verdere studie te voldoen</a:t>
            </a:r>
          </a:p>
          <a:p>
            <a:pPr marL="0" indent="0">
              <a:lnSpc>
                <a:spcPct val="100000"/>
              </a:lnSpc>
              <a:buNone/>
            </a:pPr>
            <a:r>
              <a:rPr lang="nl-NL" sz="1400" b="1" dirty="0"/>
              <a:t>Hou die volgende in gedagte:</a:t>
            </a:r>
          </a:p>
          <a:p>
            <a:pPr>
              <a:lnSpc>
                <a:spcPct val="100000"/>
              </a:lnSpc>
            </a:pPr>
            <a:r>
              <a:rPr lang="nl-NL" sz="1400" dirty="0"/>
              <a:t>Kies vakke wat ooreenstem met die loopbaan wat jy wil volg</a:t>
            </a:r>
          </a:p>
          <a:p>
            <a:pPr>
              <a:lnSpc>
                <a:spcPct val="100000"/>
              </a:lnSpc>
            </a:pPr>
            <a:r>
              <a:rPr lang="nl-NL" sz="1400" dirty="0"/>
              <a:t>Probeer om jou opsies oop te hou, jou planne kan in die toekoms verander</a:t>
            </a:r>
            <a:endParaRPr lang="af-ZA" sz="1400" dirty="0"/>
          </a:p>
        </p:txBody>
      </p:sp>
      <p:pic>
        <p:nvPicPr>
          <p:cNvPr id="4" name="Picture 3">
            <a:extLst>
              <a:ext uri="{FF2B5EF4-FFF2-40B4-BE49-F238E27FC236}">
                <a16:creationId xmlns:a16="http://schemas.microsoft.com/office/drawing/2014/main" id="{C18C22F2-CB65-FB8C-3204-604316DCA0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7708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73"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175" name="Group 6174">
            <a:extLst>
              <a:ext uri="{FF2B5EF4-FFF2-40B4-BE49-F238E27FC236}">
                <a16:creationId xmlns:a16="http://schemas.microsoft.com/office/drawing/2014/main" id="{E56E71F1-5A87-4A96-B42F-2DFA1B766B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6176" name="Color Cover">
              <a:extLst>
                <a:ext uri="{FF2B5EF4-FFF2-40B4-BE49-F238E27FC236}">
                  <a16:creationId xmlns:a16="http://schemas.microsoft.com/office/drawing/2014/main" id="{CF5215DD-02E8-49F2-8F73-D509B6A02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77" name="Color Cover">
              <a:extLst>
                <a:ext uri="{FF2B5EF4-FFF2-40B4-BE49-F238E27FC236}">
                  <a16:creationId xmlns:a16="http://schemas.microsoft.com/office/drawing/2014/main" id="{8E743EB7-3A15-4D51-A603-1F3C290A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79" name="Group 6178">
            <a:extLst>
              <a:ext uri="{FF2B5EF4-FFF2-40B4-BE49-F238E27FC236}">
                <a16:creationId xmlns:a16="http://schemas.microsoft.com/office/drawing/2014/main" id="{C733FE3C-12C4-4FA2-A795-87D2F6776A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6180" name="Color">
              <a:extLst>
                <a:ext uri="{FF2B5EF4-FFF2-40B4-BE49-F238E27FC236}">
                  <a16:creationId xmlns:a16="http://schemas.microsoft.com/office/drawing/2014/main" id="{66F1E4BF-D491-4254-81A6-5119D1672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81" name="Color">
              <a:extLst>
                <a:ext uri="{FF2B5EF4-FFF2-40B4-BE49-F238E27FC236}">
                  <a16:creationId xmlns:a16="http://schemas.microsoft.com/office/drawing/2014/main" id="{98C6C0CF-E3BD-4627-9DDF-246EAF2D4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146" name="Picture 2" descr="Free Men'S Adventurer photo and picture">
            <a:extLst>
              <a:ext uri="{FF2B5EF4-FFF2-40B4-BE49-F238E27FC236}">
                <a16:creationId xmlns:a16="http://schemas.microsoft.com/office/drawing/2014/main" id="{EBA1D1F8-7913-B109-905F-24E29F1617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4110" r="2" b="2"/>
          <a:stretch>
            <a:fillRect/>
          </a:stretch>
        </p:blipFill>
        <p:spPr bwMode="auto">
          <a:xfrm>
            <a:off x="7082810" y="841663"/>
            <a:ext cx="4166151" cy="5185923"/>
          </a:xfrm>
          <a:prstGeom prst="rect">
            <a:avLst/>
          </a:prstGeom>
          <a:noFill/>
          <a:extLst>
            <a:ext uri="{909E8E84-426E-40DD-AFC4-6F175D3DCCD1}">
              <a14:hiddenFill xmlns:a14="http://schemas.microsoft.com/office/drawing/2010/main">
                <a:solidFill>
                  <a:srgbClr val="FFFFFF"/>
                </a:solidFill>
              </a14:hiddenFill>
            </a:ext>
          </a:extLst>
        </p:spPr>
      </p:pic>
      <p:grpSp>
        <p:nvGrpSpPr>
          <p:cNvPr id="6183" name="Group 6182">
            <a:extLst>
              <a:ext uri="{FF2B5EF4-FFF2-40B4-BE49-F238E27FC236}">
                <a16:creationId xmlns:a16="http://schemas.microsoft.com/office/drawing/2014/main" id="{0C2B5F12-8A82-4A59-9400-3164CBF47F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52" cy="6858000"/>
            <a:chOff x="0" y="0"/>
            <a:chExt cx="12188952" cy="6858000"/>
          </a:xfrm>
        </p:grpSpPr>
        <p:sp>
          <p:nvSpPr>
            <p:cNvPr id="6184" name="Freeform: Shape 6183">
              <a:extLst>
                <a:ext uri="{FF2B5EF4-FFF2-40B4-BE49-F238E27FC236}">
                  <a16:creationId xmlns:a16="http://schemas.microsoft.com/office/drawing/2014/main" id="{574BC7CB-EC69-421D-B286-57CAFE86D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85" name="Freeform: Shape 6184">
              <a:extLst>
                <a:ext uri="{FF2B5EF4-FFF2-40B4-BE49-F238E27FC236}">
                  <a16:creationId xmlns:a16="http://schemas.microsoft.com/office/drawing/2014/main" id="{82D86EA2-D090-4E0C-B153-3ECE913115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86" name="Freeform: Shape 6185">
              <a:extLst>
                <a:ext uri="{FF2B5EF4-FFF2-40B4-BE49-F238E27FC236}">
                  <a16:creationId xmlns:a16="http://schemas.microsoft.com/office/drawing/2014/main" id="{4AC29764-D054-4F76-9FE5-49811EDB6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87" name="Freeform: Shape 6186">
              <a:extLst>
                <a:ext uri="{FF2B5EF4-FFF2-40B4-BE49-F238E27FC236}">
                  <a16:creationId xmlns:a16="http://schemas.microsoft.com/office/drawing/2014/main" id="{4D9BB18B-7B57-4D1E-B87E-D2A7214F7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88" name="Freeform: Shape 6187">
              <a:extLst>
                <a:ext uri="{FF2B5EF4-FFF2-40B4-BE49-F238E27FC236}">
                  <a16:creationId xmlns:a16="http://schemas.microsoft.com/office/drawing/2014/main" id="{C0A98EF1-1185-4EFF-A3C0-25DEBE8CD9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89" name="Freeform: Shape 6188">
              <a:extLst>
                <a:ext uri="{FF2B5EF4-FFF2-40B4-BE49-F238E27FC236}">
                  <a16:creationId xmlns:a16="http://schemas.microsoft.com/office/drawing/2014/main" id="{ACDA8723-DE3F-48D0-8822-0269EE207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0" name="Freeform: Shape 6189">
              <a:extLst>
                <a:ext uri="{FF2B5EF4-FFF2-40B4-BE49-F238E27FC236}">
                  <a16:creationId xmlns:a16="http://schemas.microsoft.com/office/drawing/2014/main" id="{22B072E5-03AC-4D0A-A767-43EFB55BE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78324571-0FB5-20E6-A79B-3FCF9FCDC7F2}"/>
              </a:ext>
            </a:extLst>
          </p:cNvPr>
          <p:cNvSpPr>
            <a:spLocks noGrp="1"/>
          </p:cNvSpPr>
          <p:nvPr>
            <p:ph type="title"/>
          </p:nvPr>
        </p:nvSpPr>
        <p:spPr>
          <a:xfrm>
            <a:off x="1014984" y="819015"/>
            <a:ext cx="5821537" cy="2353362"/>
          </a:xfrm>
        </p:spPr>
        <p:txBody>
          <a:bodyPr anchor="b">
            <a:normAutofit fontScale="90000"/>
          </a:bodyPr>
          <a:lstStyle/>
          <a:p>
            <a:br>
              <a:rPr lang="nl-NL" sz="4800" b="1" dirty="0"/>
            </a:br>
            <a:r>
              <a:rPr lang="nl-NL" sz="4800" b="1" dirty="0">
                <a:solidFill>
                  <a:schemeClr val="bg1"/>
                </a:solidFill>
              </a:rPr>
              <a:t>Oorbrug die gaping tussen waar jy nou is en waar jy wil wees</a:t>
            </a:r>
            <a:endParaRPr lang="nl-NL" sz="4800" dirty="0">
              <a:solidFill>
                <a:schemeClr val="bg1"/>
              </a:solidFill>
            </a:endParaRPr>
          </a:p>
        </p:txBody>
      </p:sp>
      <p:sp>
        <p:nvSpPr>
          <p:cNvPr id="3" name="Content Placeholder 2">
            <a:extLst>
              <a:ext uri="{FF2B5EF4-FFF2-40B4-BE49-F238E27FC236}">
                <a16:creationId xmlns:a16="http://schemas.microsoft.com/office/drawing/2014/main" id="{4CAC8602-8724-52A3-B4B9-55F0984C581F}"/>
              </a:ext>
            </a:extLst>
          </p:cNvPr>
          <p:cNvSpPr>
            <a:spLocks noGrp="1"/>
          </p:cNvSpPr>
          <p:nvPr>
            <p:ph idx="1"/>
          </p:nvPr>
        </p:nvSpPr>
        <p:spPr>
          <a:xfrm>
            <a:off x="1014984" y="3442089"/>
            <a:ext cx="5821537" cy="2596896"/>
          </a:xfrm>
        </p:spPr>
        <p:txBody>
          <a:bodyPr anchor="t">
            <a:normAutofit/>
          </a:bodyPr>
          <a:lstStyle/>
          <a:p>
            <a:pPr marL="0" indent="0">
              <a:buNone/>
            </a:pPr>
            <a:r>
              <a:rPr lang="nl-NL" sz="1800" dirty="0">
                <a:solidFill>
                  <a:schemeClr val="bg1"/>
                </a:solidFill>
              </a:rPr>
              <a:t>Die eerste stap om ’n loopbaanprobleem op te los, is om te weet </a:t>
            </a:r>
            <a:r>
              <a:rPr lang="nl-NL" sz="1800" b="1" dirty="0">
                <a:solidFill>
                  <a:schemeClr val="bg1"/>
                </a:solidFill>
              </a:rPr>
              <a:t>waar jy tans is</a:t>
            </a:r>
            <a:r>
              <a:rPr lang="nl-NL" sz="1800" dirty="0">
                <a:solidFill>
                  <a:schemeClr val="bg1"/>
                </a:solidFill>
              </a:rPr>
              <a:t> en </a:t>
            </a:r>
            <a:r>
              <a:rPr lang="nl-NL" sz="1800" b="1" dirty="0">
                <a:solidFill>
                  <a:schemeClr val="bg1"/>
                </a:solidFill>
              </a:rPr>
              <a:t>waar jy wil uitkom</a:t>
            </a:r>
            <a:r>
              <a:rPr lang="nl-NL" sz="1800" dirty="0">
                <a:solidFill>
                  <a:schemeClr val="bg1"/>
                </a:solidFill>
              </a:rPr>
              <a:t>.</a:t>
            </a:r>
          </a:p>
          <a:p>
            <a:r>
              <a:rPr lang="en-GB" sz="1800" dirty="0" err="1">
                <a:solidFill>
                  <a:schemeClr val="bg1"/>
                </a:solidFill>
              </a:rPr>
              <a:t>Verken</a:t>
            </a:r>
            <a:r>
              <a:rPr lang="en-GB" sz="1800" dirty="0">
                <a:solidFill>
                  <a:schemeClr val="bg1"/>
                </a:solidFill>
              </a:rPr>
              <a:t> </a:t>
            </a:r>
            <a:r>
              <a:rPr lang="en-GB" sz="1800" dirty="0" err="1">
                <a:solidFill>
                  <a:schemeClr val="bg1"/>
                </a:solidFill>
              </a:rPr>
              <a:t>jou</a:t>
            </a:r>
            <a:r>
              <a:rPr lang="en-GB" sz="1800" dirty="0">
                <a:solidFill>
                  <a:schemeClr val="bg1"/>
                </a:solidFill>
              </a:rPr>
              <a:t> </a:t>
            </a:r>
            <a:r>
              <a:rPr lang="en-GB" sz="1800" dirty="0" err="1">
                <a:solidFill>
                  <a:schemeClr val="bg1"/>
                </a:solidFill>
              </a:rPr>
              <a:t>waardes</a:t>
            </a:r>
            <a:r>
              <a:rPr lang="en-GB" sz="1800" dirty="0">
                <a:solidFill>
                  <a:schemeClr val="bg1"/>
                </a:solidFill>
              </a:rPr>
              <a:t>, </a:t>
            </a:r>
            <a:r>
              <a:rPr lang="en-GB" sz="1800" dirty="0" err="1">
                <a:solidFill>
                  <a:schemeClr val="bg1"/>
                </a:solidFill>
              </a:rPr>
              <a:t>belangstellings</a:t>
            </a:r>
            <a:r>
              <a:rPr lang="en-GB" sz="1800" dirty="0">
                <a:solidFill>
                  <a:schemeClr val="bg1"/>
                </a:solidFill>
              </a:rPr>
              <a:t> </a:t>
            </a:r>
            <a:r>
              <a:rPr lang="en-GB" sz="1800" dirty="0" err="1">
                <a:solidFill>
                  <a:schemeClr val="bg1"/>
                </a:solidFill>
              </a:rPr>
              <a:t>en</a:t>
            </a:r>
            <a:r>
              <a:rPr lang="en-GB" sz="1800" dirty="0">
                <a:solidFill>
                  <a:schemeClr val="bg1"/>
                </a:solidFill>
              </a:rPr>
              <a:t> </a:t>
            </a:r>
            <a:r>
              <a:rPr lang="en-GB" sz="1800" dirty="0" err="1">
                <a:solidFill>
                  <a:schemeClr val="bg1"/>
                </a:solidFill>
              </a:rPr>
              <a:t>vaardighede</a:t>
            </a:r>
            <a:r>
              <a:rPr lang="en-GB" sz="1800" dirty="0">
                <a:solidFill>
                  <a:schemeClr val="bg1"/>
                </a:solidFill>
              </a:rPr>
              <a:t> </a:t>
            </a:r>
          </a:p>
          <a:p>
            <a:r>
              <a:rPr lang="en-GB" sz="1800" dirty="0" err="1">
                <a:solidFill>
                  <a:schemeClr val="bg1"/>
                </a:solidFill>
              </a:rPr>
              <a:t>Dit</a:t>
            </a:r>
            <a:r>
              <a:rPr lang="en-GB" sz="1800" dirty="0">
                <a:solidFill>
                  <a:schemeClr val="bg1"/>
                </a:solidFill>
              </a:rPr>
              <a:t> help </a:t>
            </a:r>
            <a:r>
              <a:rPr lang="en-GB" sz="1800" dirty="0" err="1">
                <a:solidFill>
                  <a:schemeClr val="bg1"/>
                </a:solidFill>
              </a:rPr>
              <a:t>jou</a:t>
            </a:r>
            <a:r>
              <a:rPr lang="en-GB" sz="1800" dirty="0">
                <a:solidFill>
                  <a:schemeClr val="bg1"/>
                </a:solidFill>
              </a:rPr>
              <a:t> om </a:t>
            </a:r>
            <a:r>
              <a:rPr lang="en-GB" sz="1800" dirty="0" err="1">
                <a:solidFill>
                  <a:schemeClr val="bg1"/>
                </a:solidFill>
              </a:rPr>
              <a:t>opvoedkundige</a:t>
            </a:r>
            <a:r>
              <a:rPr lang="en-GB" sz="1800" dirty="0">
                <a:solidFill>
                  <a:schemeClr val="bg1"/>
                </a:solidFill>
              </a:rPr>
              <a:t>- </a:t>
            </a:r>
            <a:r>
              <a:rPr lang="en-GB" sz="1800" dirty="0" err="1">
                <a:solidFill>
                  <a:schemeClr val="bg1"/>
                </a:solidFill>
              </a:rPr>
              <a:t>en</a:t>
            </a:r>
            <a:r>
              <a:rPr lang="en-GB" sz="1800" dirty="0">
                <a:solidFill>
                  <a:schemeClr val="bg1"/>
                </a:solidFill>
              </a:rPr>
              <a:t> </a:t>
            </a:r>
            <a:r>
              <a:rPr lang="en-GB" sz="1800" dirty="0" err="1">
                <a:solidFill>
                  <a:schemeClr val="bg1"/>
                </a:solidFill>
              </a:rPr>
              <a:t>loopbaanopsies</a:t>
            </a:r>
            <a:r>
              <a:rPr lang="en-GB" sz="1800" dirty="0">
                <a:solidFill>
                  <a:schemeClr val="bg1"/>
                </a:solidFill>
              </a:rPr>
              <a:t> </a:t>
            </a:r>
            <a:r>
              <a:rPr lang="en-GB" sz="1800" dirty="0" err="1">
                <a:solidFill>
                  <a:schemeClr val="bg1"/>
                </a:solidFill>
              </a:rPr>
              <a:t>te</a:t>
            </a:r>
            <a:r>
              <a:rPr lang="en-GB" sz="1800" dirty="0">
                <a:solidFill>
                  <a:schemeClr val="bg1"/>
                </a:solidFill>
              </a:rPr>
              <a:t> </a:t>
            </a:r>
            <a:r>
              <a:rPr lang="en-GB" sz="1800" dirty="0" err="1">
                <a:solidFill>
                  <a:schemeClr val="bg1"/>
                </a:solidFill>
              </a:rPr>
              <a:t>vind</a:t>
            </a:r>
            <a:r>
              <a:rPr lang="en-GB" sz="1800" dirty="0">
                <a:solidFill>
                  <a:schemeClr val="bg1"/>
                </a:solidFill>
              </a:rPr>
              <a:t> wat by </a:t>
            </a:r>
            <a:r>
              <a:rPr lang="en-GB" sz="1800" dirty="0" err="1">
                <a:solidFill>
                  <a:schemeClr val="bg1"/>
                </a:solidFill>
              </a:rPr>
              <a:t>jou</a:t>
            </a:r>
            <a:r>
              <a:rPr lang="en-GB" sz="1800" dirty="0">
                <a:solidFill>
                  <a:schemeClr val="bg1"/>
                </a:solidFill>
              </a:rPr>
              <a:t> </a:t>
            </a:r>
            <a:r>
              <a:rPr lang="en-GB" sz="1800" dirty="0" err="1">
                <a:solidFill>
                  <a:schemeClr val="bg1"/>
                </a:solidFill>
              </a:rPr>
              <a:t>doelwitte</a:t>
            </a:r>
            <a:r>
              <a:rPr lang="en-GB" sz="1800" dirty="0">
                <a:solidFill>
                  <a:schemeClr val="bg1"/>
                </a:solidFill>
              </a:rPr>
              <a:t> pas</a:t>
            </a:r>
          </a:p>
          <a:p>
            <a:r>
              <a:rPr lang="en-GB" sz="1800" dirty="0">
                <a:solidFill>
                  <a:schemeClr val="bg1"/>
                </a:solidFill>
              </a:rPr>
              <a:t>Of </a:t>
            </a:r>
            <a:r>
              <a:rPr lang="en-GB" sz="1800" dirty="0" err="1">
                <a:solidFill>
                  <a:schemeClr val="bg1"/>
                </a:solidFill>
              </a:rPr>
              <a:t>jy</a:t>
            </a:r>
            <a:r>
              <a:rPr lang="en-GB" sz="1800" dirty="0">
                <a:solidFill>
                  <a:schemeClr val="bg1"/>
                </a:solidFill>
              </a:rPr>
              <a:t> nou </a:t>
            </a:r>
            <a:r>
              <a:rPr lang="en-GB" sz="1800" dirty="0" err="1">
                <a:solidFill>
                  <a:schemeClr val="bg1"/>
                </a:solidFill>
              </a:rPr>
              <a:t>vakke</a:t>
            </a:r>
            <a:r>
              <a:rPr lang="en-GB" sz="1800" dirty="0">
                <a:solidFill>
                  <a:schemeClr val="bg1"/>
                </a:solidFill>
              </a:rPr>
              <a:t> </a:t>
            </a:r>
            <a:r>
              <a:rPr lang="en-GB" sz="1800" dirty="0" err="1">
                <a:solidFill>
                  <a:schemeClr val="bg1"/>
                </a:solidFill>
              </a:rPr>
              <a:t>kies</a:t>
            </a:r>
            <a:r>
              <a:rPr lang="en-GB" sz="1800" dirty="0">
                <a:solidFill>
                  <a:schemeClr val="bg1"/>
                </a:solidFill>
              </a:rPr>
              <a:t>, ’n </a:t>
            </a:r>
            <a:r>
              <a:rPr lang="en-GB" sz="1800" dirty="0" err="1">
                <a:solidFill>
                  <a:schemeClr val="bg1"/>
                </a:solidFill>
              </a:rPr>
              <a:t>kursus</a:t>
            </a:r>
            <a:r>
              <a:rPr lang="en-GB" sz="1800" dirty="0">
                <a:solidFill>
                  <a:schemeClr val="bg1"/>
                </a:solidFill>
              </a:rPr>
              <a:t> </a:t>
            </a:r>
            <a:r>
              <a:rPr lang="en-GB" sz="1800" dirty="0" err="1">
                <a:solidFill>
                  <a:schemeClr val="bg1"/>
                </a:solidFill>
              </a:rPr>
              <a:t>oorweeg</a:t>
            </a:r>
            <a:r>
              <a:rPr lang="en-GB" sz="1800" dirty="0">
                <a:solidFill>
                  <a:schemeClr val="bg1"/>
                </a:solidFill>
              </a:rPr>
              <a:t>, </a:t>
            </a:r>
            <a:r>
              <a:rPr lang="en-GB" sz="1800" dirty="0" err="1">
                <a:solidFill>
                  <a:schemeClr val="bg1"/>
                </a:solidFill>
              </a:rPr>
              <a:t>aansoek</a:t>
            </a:r>
            <a:r>
              <a:rPr lang="en-GB" sz="1800" dirty="0">
                <a:solidFill>
                  <a:schemeClr val="bg1"/>
                </a:solidFill>
              </a:rPr>
              <a:t> </a:t>
            </a:r>
            <a:r>
              <a:rPr lang="en-GB" sz="1800" dirty="0" err="1">
                <a:solidFill>
                  <a:schemeClr val="bg1"/>
                </a:solidFill>
              </a:rPr>
              <a:t>doen</a:t>
            </a:r>
            <a:r>
              <a:rPr lang="en-GB" sz="1800" dirty="0">
                <a:solidFill>
                  <a:schemeClr val="bg1"/>
                </a:solidFill>
              </a:rPr>
              <a:t> by ’n </a:t>
            </a:r>
            <a:r>
              <a:rPr lang="en-GB" sz="1800" dirty="0" err="1">
                <a:solidFill>
                  <a:schemeClr val="bg1"/>
                </a:solidFill>
              </a:rPr>
              <a:t>universiteit</a:t>
            </a:r>
            <a:r>
              <a:rPr lang="en-GB" sz="1800" dirty="0">
                <a:solidFill>
                  <a:schemeClr val="bg1"/>
                </a:solidFill>
              </a:rPr>
              <a:t> of </a:t>
            </a:r>
            <a:r>
              <a:rPr lang="en-GB" sz="1800" dirty="0" err="1">
                <a:solidFill>
                  <a:schemeClr val="bg1"/>
                </a:solidFill>
              </a:rPr>
              <a:t>kollege</a:t>
            </a:r>
            <a:r>
              <a:rPr lang="en-GB" sz="1800" dirty="0">
                <a:solidFill>
                  <a:schemeClr val="bg1"/>
                </a:solidFill>
              </a:rPr>
              <a:t>, of </a:t>
            </a:r>
            <a:r>
              <a:rPr lang="en-GB" sz="1800" dirty="0" err="1">
                <a:solidFill>
                  <a:schemeClr val="bg1"/>
                </a:solidFill>
              </a:rPr>
              <a:t>werk</a:t>
            </a:r>
            <a:r>
              <a:rPr lang="en-GB" sz="1800" dirty="0">
                <a:solidFill>
                  <a:schemeClr val="bg1"/>
                </a:solidFill>
              </a:rPr>
              <a:t> </a:t>
            </a:r>
            <a:r>
              <a:rPr lang="en-GB" sz="1800" dirty="0" err="1">
                <a:solidFill>
                  <a:schemeClr val="bg1"/>
                </a:solidFill>
              </a:rPr>
              <a:t>soek</a:t>
            </a:r>
            <a:r>
              <a:rPr lang="en-GB" sz="1800" dirty="0">
                <a:solidFill>
                  <a:schemeClr val="bg1"/>
                </a:solidFill>
              </a:rPr>
              <a:t>, </a:t>
            </a:r>
            <a:r>
              <a:rPr lang="en-GB" sz="1800" dirty="0" err="1">
                <a:solidFill>
                  <a:schemeClr val="bg1"/>
                </a:solidFill>
              </a:rPr>
              <a:t>hierdie</a:t>
            </a:r>
            <a:r>
              <a:rPr lang="en-GB" sz="1800" dirty="0">
                <a:solidFill>
                  <a:schemeClr val="bg1"/>
                </a:solidFill>
              </a:rPr>
              <a:t> proses </a:t>
            </a:r>
            <a:r>
              <a:rPr lang="en-GB" sz="1800" dirty="0" err="1">
                <a:solidFill>
                  <a:schemeClr val="bg1"/>
                </a:solidFill>
              </a:rPr>
              <a:t>bly</a:t>
            </a:r>
            <a:r>
              <a:rPr lang="en-GB" sz="1800" dirty="0">
                <a:solidFill>
                  <a:schemeClr val="bg1"/>
                </a:solidFill>
              </a:rPr>
              <a:t> van </a:t>
            </a:r>
            <a:r>
              <a:rPr lang="en-GB" sz="1800" dirty="0" err="1">
                <a:solidFill>
                  <a:schemeClr val="bg1"/>
                </a:solidFill>
              </a:rPr>
              <a:t>toepassing</a:t>
            </a:r>
            <a:endParaRPr lang="en-GB" sz="1800" dirty="0">
              <a:solidFill>
                <a:schemeClr val="bg1"/>
              </a:solidFill>
            </a:endParaRPr>
          </a:p>
          <a:p>
            <a:endParaRPr lang="af-ZA" sz="1800" dirty="0">
              <a:solidFill>
                <a:schemeClr val="bg1"/>
              </a:solidFill>
            </a:endParaRPr>
          </a:p>
        </p:txBody>
      </p:sp>
      <p:pic>
        <p:nvPicPr>
          <p:cNvPr id="4" name="Picture 3">
            <a:extLst>
              <a:ext uri="{FF2B5EF4-FFF2-40B4-BE49-F238E27FC236}">
                <a16:creationId xmlns:a16="http://schemas.microsoft.com/office/drawing/2014/main" id="{181F65C2-B34F-D36E-BD8C-46A9FA62BC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6000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2" name="Rectangle 103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E9FABD-F9E8-DB32-3AEC-5153F4BF581B}"/>
              </a:ext>
            </a:extLst>
          </p:cNvPr>
          <p:cNvSpPr>
            <a:spLocks noGrp="1"/>
          </p:cNvSpPr>
          <p:nvPr>
            <p:ph type="title"/>
          </p:nvPr>
        </p:nvSpPr>
        <p:spPr>
          <a:xfrm>
            <a:off x="5297762" y="329184"/>
            <a:ext cx="6251110" cy="1783080"/>
          </a:xfrm>
        </p:spPr>
        <p:txBody>
          <a:bodyPr anchor="b">
            <a:normAutofit/>
          </a:bodyPr>
          <a:lstStyle/>
          <a:p>
            <a:r>
              <a:rPr lang="nl-NL" sz="4000" dirty="0"/>
              <a:t>Om jouself te verstaan help met loopbaankeuses</a:t>
            </a:r>
            <a:endParaRPr lang="af-ZA" sz="4200" dirty="0"/>
          </a:p>
        </p:txBody>
      </p:sp>
      <p:pic>
        <p:nvPicPr>
          <p:cNvPr id="1027" name="Picture 3" descr="Free Tomatoes Peppers photo and picture">
            <a:extLst>
              <a:ext uri="{FF2B5EF4-FFF2-40B4-BE49-F238E27FC236}">
                <a16:creationId xmlns:a16="http://schemas.microsoft.com/office/drawing/2014/main" id="{3980880D-16AA-439A-71F6-5FB4F4FC8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10" r="-1" b="-1"/>
          <a:stretch>
            <a:fillRect/>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034"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C471AFF-B94B-F308-04F2-0D416D8767E1}"/>
              </a:ext>
            </a:extLst>
          </p:cNvPr>
          <p:cNvSpPr>
            <a:spLocks noGrp="1"/>
          </p:cNvSpPr>
          <p:nvPr>
            <p:ph idx="1"/>
          </p:nvPr>
        </p:nvSpPr>
        <p:spPr>
          <a:xfrm>
            <a:off x="5297762" y="2706624"/>
            <a:ext cx="6251110" cy="3483864"/>
          </a:xfrm>
        </p:spPr>
        <p:txBody>
          <a:bodyPr>
            <a:normAutofit/>
          </a:bodyPr>
          <a:lstStyle/>
          <a:p>
            <a:r>
              <a:rPr lang="af-ZA" sz="2200" dirty="0"/>
              <a:t>As jy jou </a:t>
            </a:r>
            <a:r>
              <a:rPr lang="af-ZA" sz="2200" b="1" dirty="0"/>
              <a:t>waardes</a:t>
            </a:r>
            <a:r>
              <a:rPr lang="af-ZA" sz="2200" dirty="0"/>
              <a:t>, </a:t>
            </a:r>
            <a:r>
              <a:rPr lang="af-ZA" sz="2200" b="1" dirty="0"/>
              <a:t>belangstellings</a:t>
            </a:r>
            <a:r>
              <a:rPr lang="af-ZA" sz="2200" dirty="0"/>
              <a:t> en </a:t>
            </a:r>
            <a:r>
              <a:rPr lang="af-ZA" sz="2200" b="1" dirty="0"/>
              <a:t>vaardighede</a:t>
            </a:r>
            <a:r>
              <a:rPr lang="af-ZA" sz="2200" dirty="0"/>
              <a:t> ken, word loopbaankeuses makliker.</a:t>
            </a:r>
          </a:p>
          <a:p>
            <a:r>
              <a:rPr lang="af-ZA" sz="2200" dirty="0"/>
              <a:t>Hierdie drie aspekte is soos ŉ driepoot stoel – jou besluit staan sterker as al die aspekte gebalanseerd is.</a:t>
            </a:r>
          </a:p>
          <a:p>
            <a:r>
              <a:rPr lang="af-ZA" sz="2200" dirty="0"/>
              <a:t>Sodra jy jouself en jou opsies verstaan, dink mooi na oor wat die beste by jou pas.</a:t>
            </a:r>
          </a:p>
        </p:txBody>
      </p:sp>
      <p:pic>
        <p:nvPicPr>
          <p:cNvPr id="5" name="Picture 4">
            <a:extLst>
              <a:ext uri="{FF2B5EF4-FFF2-40B4-BE49-F238E27FC236}">
                <a16:creationId xmlns:a16="http://schemas.microsoft.com/office/drawing/2014/main" id="{E5590B1C-18CD-2C67-D9FA-8C61D47783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9323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26ABD-F5DF-9720-C9A9-62DAB5A773CA}"/>
              </a:ext>
            </a:extLst>
          </p:cNvPr>
          <p:cNvSpPr>
            <a:spLocks noGrp="1"/>
          </p:cNvSpPr>
          <p:nvPr>
            <p:ph type="title"/>
          </p:nvPr>
        </p:nvSpPr>
        <p:spPr>
          <a:xfrm>
            <a:off x="876693" y="741391"/>
            <a:ext cx="3455821" cy="1616203"/>
          </a:xfrm>
        </p:spPr>
        <p:txBody>
          <a:bodyPr anchor="b">
            <a:normAutofit/>
          </a:bodyPr>
          <a:lstStyle/>
          <a:p>
            <a:r>
              <a:rPr lang="en-GB" sz="3200" dirty="0"/>
              <a:t>Step 1: </a:t>
            </a:r>
            <a:r>
              <a:rPr lang="en-GB" sz="3200" dirty="0" err="1"/>
              <a:t>Verstaan</a:t>
            </a:r>
            <a:r>
              <a:rPr lang="en-GB" sz="3200" dirty="0"/>
              <a:t> die </a:t>
            </a:r>
            <a:r>
              <a:rPr lang="en-GB" sz="3200" dirty="0" err="1"/>
              <a:t>situasie</a:t>
            </a:r>
            <a:endParaRPr lang="af-ZA" sz="3200" dirty="0"/>
          </a:p>
        </p:txBody>
      </p:sp>
      <p:sp>
        <p:nvSpPr>
          <p:cNvPr id="3" name="Content Placeholder 2">
            <a:extLst>
              <a:ext uri="{FF2B5EF4-FFF2-40B4-BE49-F238E27FC236}">
                <a16:creationId xmlns:a16="http://schemas.microsoft.com/office/drawing/2014/main" id="{0629B30A-677E-AF18-5D18-3A6909548946}"/>
              </a:ext>
            </a:extLst>
          </p:cNvPr>
          <p:cNvSpPr>
            <a:spLocks noGrp="1"/>
          </p:cNvSpPr>
          <p:nvPr>
            <p:ph idx="1"/>
          </p:nvPr>
        </p:nvSpPr>
        <p:spPr>
          <a:xfrm>
            <a:off x="876693" y="2533476"/>
            <a:ext cx="3455821" cy="3447832"/>
          </a:xfrm>
        </p:spPr>
        <p:txBody>
          <a:bodyPr anchor="t">
            <a:normAutofit fontScale="92500" lnSpcReduction="10000"/>
          </a:bodyPr>
          <a:lstStyle/>
          <a:p>
            <a:r>
              <a:rPr lang="af-ZA" sz="2000" dirty="0"/>
              <a:t>Stop en dink.</a:t>
            </a:r>
          </a:p>
          <a:p>
            <a:r>
              <a:rPr lang="nl-NL" sz="2000" b="1" dirty="0"/>
              <a:t>Bepaal duidelik wat die probleem is </a:t>
            </a:r>
            <a:r>
              <a:rPr lang="nl-NL" sz="2000" dirty="0"/>
              <a:t>(bv. moet ek ’n deeltydse werk kry of op skool fokus?)</a:t>
            </a:r>
          </a:p>
          <a:p>
            <a:r>
              <a:rPr lang="nl-NL" sz="2000" dirty="0"/>
              <a:t>Skryf die probleem neer en waarom dit belangrik is om dit op te los.</a:t>
            </a:r>
          </a:p>
          <a:p>
            <a:r>
              <a:rPr lang="nl-NL" sz="2000" dirty="0"/>
              <a:t>Dit help jou om jou prioriteite te verstaan en te bepaal hoe belangrik die besluit werklik is. </a:t>
            </a:r>
            <a:endParaRPr lang="af-ZA" sz="2000" dirty="0"/>
          </a:p>
        </p:txBody>
      </p:sp>
      <p:pic>
        <p:nvPicPr>
          <p:cNvPr id="2052" name="Picture 4" descr="Free Object Subject photo and picture">
            <a:extLst>
              <a:ext uri="{FF2B5EF4-FFF2-40B4-BE49-F238E27FC236}">
                <a16:creationId xmlns:a16="http://schemas.microsoft.com/office/drawing/2014/main" id="{59BE4B47-6A6A-ABF8-89E8-B0CB767637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0842" b="-1"/>
          <a:stretch>
            <a:fillRect/>
          </a:stretch>
        </p:blipFill>
        <p:spPr bwMode="auto">
          <a:xfrm>
            <a:off x="5086726" y="10"/>
            <a:ext cx="7105273"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2062" name="Group 2061">
            <a:extLst>
              <a:ext uri="{FF2B5EF4-FFF2-40B4-BE49-F238E27FC236}">
                <a16:creationId xmlns:a16="http://schemas.microsoft.com/office/drawing/2014/main" id="{A5AFD70F-20E3-55D2-E154-7D4FACFBB0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2063" name="Rectangle 2062">
              <a:extLst>
                <a:ext uri="{FF2B5EF4-FFF2-40B4-BE49-F238E27FC236}">
                  <a16:creationId xmlns:a16="http://schemas.microsoft.com/office/drawing/2014/main" id="{2FBDB812-268E-7EC5-B48A-7522718164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4" name="Rectangle 2063">
              <a:extLst>
                <a:ext uri="{FF2B5EF4-FFF2-40B4-BE49-F238E27FC236}">
                  <a16:creationId xmlns:a16="http://schemas.microsoft.com/office/drawing/2014/main" id="{EDA30E18-AA70-D998-AAFC-727CB0367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960D8048-883E-E4D3-426B-80E1F5F989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3607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CE4E1C-A09C-E2EE-311F-2A31A667683F}"/>
              </a:ext>
            </a:extLst>
          </p:cNvPr>
          <p:cNvSpPr>
            <a:spLocks noGrp="1"/>
          </p:cNvSpPr>
          <p:nvPr>
            <p:ph type="title"/>
          </p:nvPr>
        </p:nvSpPr>
        <p:spPr>
          <a:xfrm>
            <a:off x="838200" y="556995"/>
            <a:ext cx="10515600" cy="1133693"/>
          </a:xfrm>
        </p:spPr>
        <p:txBody>
          <a:bodyPr>
            <a:normAutofit/>
          </a:bodyPr>
          <a:lstStyle/>
          <a:p>
            <a:r>
              <a:rPr lang="af-ZA" sz="5200" dirty="0"/>
              <a:t>Stap 2: Dink</a:t>
            </a:r>
          </a:p>
        </p:txBody>
      </p:sp>
      <p:graphicFrame>
        <p:nvGraphicFramePr>
          <p:cNvPr id="5" name="Content Placeholder 2">
            <a:extLst>
              <a:ext uri="{FF2B5EF4-FFF2-40B4-BE49-F238E27FC236}">
                <a16:creationId xmlns:a16="http://schemas.microsoft.com/office/drawing/2014/main" id="{32845BA5-D766-EAD8-0216-C876ECB0A38E}"/>
              </a:ext>
            </a:extLst>
          </p:cNvPr>
          <p:cNvGraphicFramePr>
            <a:graphicFrameLocks noGrp="1"/>
          </p:cNvGraphicFramePr>
          <p:nvPr>
            <p:ph idx="1"/>
            <p:extLst>
              <p:ext uri="{D42A27DB-BD31-4B8C-83A1-F6EECF244321}">
                <p14:modId xmlns:p14="http://schemas.microsoft.com/office/powerpoint/2010/main" val="341723080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C19EF17D-6341-0FF6-6CAF-53F116582F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2719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88D382-05A5-224F-38F5-957D50DFEDD9}"/>
              </a:ext>
            </a:extLst>
          </p:cNvPr>
          <p:cNvSpPr>
            <a:spLocks noGrp="1"/>
          </p:cNvSpPr>
          <p:nvPr>
            <p:ph type="title"/>
          </p:nvPr>
        </p:nvSpPr>
        <p:spPr>
          <a:xfrm>
            <a:off x="838200" y="557188"/>
            <a:ext cx="10515600" cy="1133499"/>
          </a:xfrm>
        </p:spPr>
        <p:txBody>
          <a:bodyPr>
            <a:normAutofit/>
          </a:bodyPr>
          <a:lstStyle/>
          <a:p>
            <a:pPr algn="ctr"/>
            <a:r>
              <a:rPr lang="nl-NL" sz="5400" dirty="0"/>
              <a:t>Stap 3: Die besluit</a:t>
            </a:r>
            <a:endParaRPr lang="af-ZA" sz="5200" dirty="0"/>
          </a:p>
        </p:txBody>
      </p:sp>
      <p:graphicFrame>
        <p:nvGraphicFramePr>
          <p:cNvPr id="17" name="Content Placeholder 2">
            <a:extLst>
              <a:ext uri="{FF2B5EF4-FFF2-40B4-BE49-F238E27FC236}">
                <a16:creationId xmlns:a16="http://schemas.microsoft.com/office/drawing/2014/main" id="{BD7D9C4A-309C-2D91-AE2B-154F5EB68734}"/>
              </a:ext>
            </a:extLst>
          </p:cNvPr>
          <p:cNvGraphicFramePr>
            <a:graphicFrameLocks noGrp="1"/>
          </p:cNvGraphicFramePr>
          <p:nvPr>
            <p:ph idx="1"/>
            <p:extLst>
              <p:ext uri="{D42A27DB-BD31-4B8C-83A1-F6EECF244321}">
                <p14:modId xmlns:p14="http://schemas.microsoft.com/office/powerpoint/2010/main" val="1522639767"/>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A61AF68C-EA19-F709-BBF3-0359D641E79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3297193"/>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C3D459-7E3D-47AB-B9F0-FF6F5AE898EE}">
  <ds:schemaRefs>
    <ds:schemaRef ds:uri="http://schemas.microsoft.com/sharepoint/v3/contenttype/forms"/>
  </ds:schemaRefs>
</ds:datastoreItem>
</file>

<file path=customXml/itemProps2.xml><?xml version="1.0" encoding="utf-8"?>
<ds:datastoreItem xmlns:ds="http://schemas.openxmlformats.org/officeDocument/2006/customXml" ds:itemID="{FD7E11FB-6D07-47B8-A61C-9FE5FE2CFF5F}">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69766E3A-5767-4A90-A07C-8CC64AAFD68F}"/>
</file>

<file path=docProps/app.xml><?xml version="1.0" encoding="utf-8"?>
<Properties xmlns="http://schemas.openxmlformats.org/officeDocument/2006/extended-properties" xmlns:vt="http://schemas.openxmlformats.org/officeDocument/2006/docPropsVTypes">
  <TotalTime>95</TotalTime>
  <Words>2479</Words>
  <Application>Microsoft Office PowerPoint</Application>
  <PresentationFormat>Widescreen</PresentationFormat>
  <Paragraphs>159</Paragraphs>
  <Slides>13</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Aptos</vt:lpstr>
      <vt:lpstr>Aptos Display</vt:lpstr>
      <vt:lpstr>Arial</vt:lpstr>
      <vt:lpstr>Calibri</vt:lpstr>
      <vt:lpstr>Courier New</vt:lpstr>
      <vt:lpstr>Office Theme</vt:lpstr>
      <vt:lpstr>1_Office Theme</vt:lpstr>
      <vt:lpstr>Besluitnemings-vaardighede</vt:lpstr>
      <vt:lpstr>Besluitneming is ’n vaardigheid wat jy kan verbeter</vt:lpstr>
      <vt:lpstr>Loopbaanbesluitneming is ’n proses</vt:lpstr>
      <vt:lpstr>Vakkeuses en verdere studie</vt:lpstr>
      <vt:lpstr> Oorbrug die gaping tussen waar jy nou is en waar jy wil wees</vt:lpstr>
      <vt:lpstr>Om jouself te verstaan help met loopbaankeuses</vt:lpstr>
      <vt:lpstr>Step 1: Verstaan die situasie</vt:lpstr>
      <vt:lpstr>Stap 2: Dink</vt:lpstr>
      <vt:lpstr>Stap 3: Die besluit</vt:lpstr>
      <vt:lpstr>Stap 4: Evalueer die besluit</vt:lpstr>
      <vt:lpstr>Kies vir JOUSELF, nie vir ander nie</vt:lpstr>
      <vt:lpstr>PowerPoint Presentation</vt:lpstr>
      <vt:lpstr>Aktiwiteite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2025-07-18T11:21:42Z</dcterms:created>
  <dcterms:modified xsi:type="dcterms:W3CDTF">2025-07-20T12:00:11Z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