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60" r:id="rId5"/>
    <p:sldId id="261" r:id="rId6"/>
    <p:sldId id="262" r:id="rId7"/>
    <p:sldId id="264" r:id="rId8"/>
    <p:sldId id="265"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9EC427-6583-44AC-BFD6-6271FEEC426E}" v="2" dt="2025-06-02T08:06:04.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510" autoAdjust="0"/>
  </p:normalViewPr>
  <p:slideViewPr>
    <p:cSldViewPr snapToGrid="0">
      <p:cViewPr varScale="1">
        <p:scale>
          <a:sx n="50" d="100"/>
          <a:sy n="50" d="100"/>
        </p:scale>
        <p:origin x="186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EC9EC427-6583-44AC-BFD6-6271FEEC426E}"/>
    <pc:docChg chg="undo custSel modSld">
      <pc:chgData name="Hp Unit" userId="86ec350514542ee1" providerId="LiveId" clId="{EC9EC427-6583-44AC-BFD6-6271FEEC426E}" dt="2025-06-02T08:06:04.255" v="4"/>
      <pc:docMkLst>
        <pc:docMk/>
      </pc:docMkLst>
      <pc:sldChg chg="modSp mod">
        <pc:chgData name="Hp Unit" userId="86ec350514542ee1" providerId="LiveId" clId="{EC9EC427-6583-44AC-BFD6-6271FEEC426E}" dt="2025-06-02T08:06:04.255" v="4"/>
        <pc:sldMkLst>
          <pc:docMk/>
          <pc:sldMk cId="4024623553" sldId="261"/>
        </pc:sldMkLst>
        <pc:spChg chg="mod">
          <ac:chgData name="Hp Unit" userId="86ec350514542ee1" providerId="LiveId" clId="{EC9EC427-6583-44AC-BFD6-6271FEEC426E}" dt="2025-06-02T08:06:04.255" v="4"/>
          <ac:spMkLst>
            <pc:docMk/>
            <pc:sldMk cId="4024623553" sldId="261"/>
            <ac:spMk id="3" creationId="{AD987AA4-6D7D-92ED-B90D-5853E0690533}"/>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1EB606-255B-42FF-88F5-599D23DB341C}"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DBAB5989-E48C-4E28-9985-AC774A83C538}">
      <dgm:prSet/>
      <dgm:spPr/>
      <dgm:t>
        <a:bodyPr/>
        <a:lstStyle/>
        <a:p>
          <a:r>
            <a:rPr lang="en-US"/>
            <a:t>Identify</a:t>
          </a:r>
        </a:p>
      </dgm:t>
    </dgm:pt>
    <dgm:pt modelId="{C726F870-E3C0-4248-BCE6-70832F550B4F}" type="parTrans" cxnId="{12809839-C03D-47DF-935A-066A8965B023}">
      <dgm:prSet/>
      <dgm:spPr/>
      <dgm:t>
        <a:bodyPr/>
        <a:lstStyle/>
        <a:p>
          <a:endParaRPr lang="en-US"/>
        </a:p>
      </dgm:t>
    </dgm:pt>
    <dgm:pt modelId="{FE12A2EE-97D8-4857-A6B8-4BE70E05BE63}" type="sibTrans" cxnId="{12809839-C03D-47DF-935A-066A8965B023}">
      <dgm:prSet/>
      <dgm:spPr/>
      <dgm:t>
        <a:bodyPr/>
        <a:lstStyle/>
        <a:p>
          <a:endParaRPr lang="en-US"/>
        </a:p>
      </dgm:t>
    </dgm:pt>
    <dgm:pt modelId="{83EF7282-E388-4D27-8EFA-EAD26CF3EB47}">
      <dgm:prSet/>
      <dgm:spPr/>
      <dgm:t>
        <a:bodyPr/>
        <a:lstStyle/>
        <a:p>
          <a:r>
            <a:rPr lang="en-US"/>
            <a:t>Identify external influences on lifestyle choices, including family, culture, and religion.</a:t>
          </a:r>
        </a:p>
      </dgm:t>
    </dgm:pt>
    <dgm:pt modelId="{1EA939E0-CF0D-422A-B634-0DC98B25C831}" type="parTrans" cxnId="{D0ACF35E-118D-4C72-8743-145B9ED96CD9}">
      <dgm:prSet/>
      <dgm:spPr/>
      <dgm:t>
        <a:bodyPr/>
        <a:lstStyle/>
        <a:p>
          <a:endParaRPr lang="en-US"/>
        </a:p>
      </dgm:t>
    </dgm:pt>
    <dgm:pt modelId="{1B94CE1A-BE25-481E-B654-2DD7F11FF925}" type="sibTrans" cxnId="{D0ACF35E-118D-4C72-8743-145B9ED96CD9}">
      <dgm:prSet/>
      <dgm:spPr/>
      <dgm:t>
        <a:bodyPr/>
        <a:lstStyle/>
        <a:p>
          <a:endParaRPr lang="en-US"/>
        </a:p>
      </dgm:t>
    </dgm:pt>
    <dgm:pt modelId="{76AE2BEA-BE29-46C8-A680-2DF441942833}">
      <dgm:prSet/>
      <dgm:spPr/>
      <dgm:t>
        <a:bodyPr/>
        <a:lstStyle/>
        <a:p>
          <a:r>
            <a:rPr lang="en-US"/>
            <a:t>Understand</a:t>
          </a:r>
        </a:p>
      </dgm:t>
    </dgm:pt>
    <dgm:pt modelId="{1B1CE97E-732F-477E-956B-0EC9E625B63A}" type="parTrans" cxnId="{D0304EAC-21BF-4386-9C43-2237D5B7011D}">
      <dgm:prSet/>
      <dgm:spPr/>
      <dgm:t>
        <a:bodyPr/>
        <a:lstStyle/>
        <a:p>
          <a:endParaRPr lang="en-US"/>
        </a:p>
      </dgm:t>
    </dgm:pt>
    <dgm:pt modelId="{31BA03BA-48E1-4BFC-A87E-023883422B50}" type="sibTrans" cxnId="{D0304EAC-21BF-4386-9C43-2237D5B7011D}">
      <dgm:prSet/>
      <dgm:spPr/>
      <dgm:t>
        <a:bodyPr/>
        <a:lstStyle/>
        <a:p>
          <a:endParaRPr lang="en-US"/>
        </a:p>
      </dgm:t>
    </dgm:pt>
    <dgm:pt modelId="{18BEEA0F-BD46-49B5-AF1E-CFCE1E8795EA}">
      <dgm:prSet/>
      <dgm:spPr/>
      <dgm:t>
        <a:bodyPr/>
        <a:lstStyle/>
        <a:p>
          <a:r>
            <a:rPr lang="en-US"/>
            <a:t>Understand how these influences affect your values, decisions, and behaviours.</a:t>
          </a:r>
        </a:p>
      </dgm:t>
    </dgm:pt>
    <dgm:pt modelId="{57144216-D70A-4841-B441-C8B670E5B082}" type="parTrans" cxnId="{1E687732-9BFB-46DC-95DA-374D9E82A1CE}">
      <dgm:prSet/>
      <dgm:spPr/>
      <dgm:t>
        <a:bodyPr/>
        <a:lstStyle/>
        <a:p>
          <a:endParaRPr lang="en-US"/>
        </a:p>
      </dgm:t>
    </dgm:pt>
    <dgm:pt modelId="{D3F08B04-F64F-401E-ABA5-99902409FCBD}" type="sibTrans" cxnId="{1E687732-9BFB-46DC-95DA-374D9E82A1CE}">
      <dgm:prSet/>
      <dgm:spPr/>
      <dgm:t>
        <a:bodyPr/>
        <a:lstStyle/>
        <a:p>
          <a:endParaRPr lang="en-US"/>
        </a:p>
      </dgm:t>
    </dgm:pt>
    <dgm:pt modelId="{C87C616F-4EF4-4702-9EE3-8FAE6C6C979C}">
      <dgm:prSet/>
      <dgm:spPr/>
      <dgm:t>
        <a:bodyPr/>
        <a:lstStyle/>
        <a:p>
          <a:r>
            <a:rPr lang="en-US"/>
            <a:t>Recognise</a:t>
          </a:r>
        </a:p>
      </dgm:t>
    </dgm:pt>
    <dgm:pt modelId="{83A95FEC-3BC8-4949-A97C-05AF7964F185}" type="parTrans" cxnId="{29277D89-A933-4BF6-942D-148B87DEEF18}">
      <dgm:prSet/>
      <dgm:spPr/>
      <dgm:t>
        <a:bodyPr/>
        <a:lstStyle/>
        <a:p>
          <a:endParaRPr lang="en-US"/>
        </a:p>
      </dgm:t>
    </dgm:pt>
    <dgm:pt modelId="{D36DE69F-222F-457D-8F85-1F79F7EE492F}" type="sibTrans" cxnId="{29277D89-A933-4BF6-942D-148B87DEEF18}">
      <dgm:prSet/>
      <dgm:spPr/>
      <dgm:t>
        <a:bodyPr/>
        <a:lstStyle/>
        <a:p>
          <a:endParaRPr lang="en-US"/>
        </a:p>
      </dgm:t>
    </dgm:pt>
    <dgm:pt modelId="{6DDE3DF3-99CE-40AB-968B-3FE8C41420CE}">
      <dgm:prSet/>
      <dgm:spPr/>
      <dgm:t>
        <a:bodyPr/>
        <a:lstStyle/>
        <a:p>
          <a:r>
            <a:rPr lang="en-US"/>
            <a:t>Recognise examples of both positive and negative influence.</a:t>
          </a:r>
        </a:p>
      </dgm:t>
    </dgm:pt>
    <dgm:pt modelId="{4C8C5D7E-C65C-4703-B4D6-57D88197CD1E}" type="parTrans" cxnId="{170F874F-BBE0-49B0-AB04-AA099FCC5892}">
      <dgm:prSet/>
      <dgm:spPr/>
      <dgm:t>
        <a:bodyPr/>
        <a:lstStyle/>
        <a:p>
          <a:endParaRPr lang="en-US"/>
        </a:p>
      </dgm:t>
    </dgm:pt>
    <dgm:pt modelId="{DE7E7047-D4E5-44AA-AFB1-B724F005E426}" type="sibTrans" cxnId="{170F874F-BBE0-49B0-AB04-AA099FCC5892}">
      <dgm:prSet/>
      <dgm:spPr/>
      <dgm:t>
        <a:bodyPr/>
        <a:lstStyle/>
        <a:p>
          <a:endParaRPr lang="en-US"/>
        </a:p>
      </dgm:t>
    </dgm:pt>
    <dgm:pt modelId="{D4DCBAA1-01AE-4E7A-BA1E-3EF44CDB1408}">
      <dgm:prSet/>
      <dgm:spPr/>
      <dgm:t>
        <a:bodyPr/>
        <a:lstStyle/>
        <a:p>
          <a:r>
            <a:rPr lang="en-US"/>
            <a:t>Reflect on</a:t>
          </a:r>
        </a:p>
      </dgm:t>
    </dgm:pt>
    <dgm:pt modelId="{13769CA2-8675-4AD8-9D9B-DBFF193BC15A}" type="parTrans" cxnId="{849C9562-866E-4FF6-8FEA-A87EBEA2F3E5}">
      <dgm:prSet/>
      <dgm:spPr/>
      <dgm:t>
        <a:bodyPr/>
        <a:lstStyle/>
        <a:p>
          <a:endParaRPr lang="en-US"/>
        </a:p>
      </dgm:t>
    </dgm:pt>
    <dgm:pt modelId="{351CAD4A-9E4E-4945-B6B3-6CFCBD487771}" type="sibTrans" cxnId="{849C9562-866E-4FF6-8FEA-A87EBEA2F3E5}">
      <dgm:prSet/>
      <dgm:spPr/>
      <dgm:t>
        <a:bodyPr/>
        <a:lstStyle/>
        <a:p>
          <a:endParaRPr lang="en-US"/>
        </a:p>
      </dgm:t>
    </dgm:pt>
    <dgm:pt modelId="{D74C180F-380A-4E81-A0E2-A9A865E3C6AB}">
      <dgm:prSet/>
      <dgm:spPr/>
      <dgm:t>
        <a:bodyPr/>
        <a:lstStyle/>
        <a:p>
          <a:r>
            <a:rPr lang="en-US"/>
            <a:t>Reflect on how to manage these influences in healthy, respectful ways.</a:t>
          </a:r>
        </a:p>
      </dgm:t>
    </dgm:pt>
    <dgm:pt modelId="{FECEBADF-4106-4BDB-8EC5-676C7DCD666D}" type="parTrans" cxnId="{018D4B89-695A-4EB2-9C40-EF4D67FADDA0}">
      <dgm:prSet/>
      <dgm:spPr/>
      <dgm:t>
        <a:bodyPr/>
        <a:lstStyle/>
        <a:p>
          <a:endParaRPr lang="en-US"/>
        </a:p>
      </dgm:t>
    </dgm:pt>
    <dgm:pt modelId="{3BBFAD1E-456C-4EE6-A518-749C8660253D}" type="sibTrans" cxnId="{018D4B89-695A-4EB2-9C40-EF4D67FADDA0}">
      <dgm:prSet/>
      <dgm:spPr/>
      <dgm:t>
        <a:bodyPr/>
        <a:lstStyle/>
        <a:p>
          <a:endParaRPr lang="en-US"/>
        </a:p>
      </dgm:t>
    </dgm:pt>
    <dgm:pt modelId="{7EA56BDB-25DF-463C-A974-F285175FCBB2}" type="pres">
      <dgm:prSet presAssocID="{E01EB606-255B-42FF-88F5-599D23DB341C}" presName="Name0" presStyleCnt="0">
        <dgm:presLayoutVars>
          <dgm:dir/>
          <dgm:animLvl val="lvl"/>
          <dgm:resizeHandles val="exact"/>
        </dgm:presLayoutVars>
      </dgm:prSet>
      <dgm:spPr/>
    </dgm:pt>
    <dgm:pt modelId="{EB062C55-9E72-496A-A75D-C03EC8D0A394}" type="pres">
      <dgm:prSet presAssocID="{DBAB5989-E48C-4E28-9985-AC774A83C538}" presName="linNode" presStyleCnt="0"/>
      <dgm:spPr/>
    </dgm:pt>
    <dgm:pt modelId="{43CEF347-F44E-4F4F-9EB9-C9BCCEDEA9FB}" type="pres">
      <dgm:prSet presAssocID="{DBAB5989-E48C-4E28-9985-AC774A83C538}" presName="parentText" presStyleLbl="alignNode1" presStyleIdx="0" presStyleCnt="4">
        <dgm:presLayoutVars>
          <dgm:chMax val="1"/>
          <dgm:bulletEnabled/>
        </dgm:presLayoutVars>
      </dgm:prSet>
      <dgm:spPr/>
    </dgm:pt>
    <dgm:pt modelId="{95997654-5762-4C5D-809F-0C56B9B71A06}" type="pres">
      <dgm:prSet presAssocID="{DBAB5989-E48C-4E28-9985-AC774A83C538}" presName="descendantText" presStyleLbl="alignAccFollowNode1" presStyleIdx="0" presStyleCnt="4">
        <dgm:presLayoutVars>
          <dgm:bulletEnabled/>
        </dgm:presLayoutVars>
      </dgm:prSet>
      <dgm:spPr/>
    </dgm:pt>
    <dgm:pt modelId="{94339BFB-B12F-4042-B511-CDE44576ECC2}" type="pres">
      <dgm:prSet presAssocID="{FE12A2EE-97D8-4857-A6B8-4BE70E05BE63}" presName="sp" presStyleCnt="0"/>
      <dgm:spPr/>
    </dgm:pt>
    <dgm:pt modelId="{D2C059B5-492C-4334-8A4C-0ADF31C228DB}" type="pres">
      <dgm:prSet presAssocID="{76AE2BEA-BE29-46C8-A680-2DF441942833}" presName="linNode" presStyleCnt="0"/>
      <dgm:spPr/>
    </dgm:pt>
    <dgm:pt modelId="{BFED41D0-880C-4EB1-9C90-77CE73B49214}" type="pres">
      <dgm:prSet presAssocID="{76AE2BEA-BE29-46C8-A680-2DF441942833}" presName="parentText" presStyleLbl="alignNode1" presStyleIdx="1" presStyleCnt="4">
        <dgm:presLayoutVars>
          <dgm:chMax val="1"/>
          <dgm:bulletEnabled/>
        </dgm:presLayoutVars>
      </dgm:prSet>
      <dgm:spPr/>
    </dgm:pt>
    <dgm:pt modelId="{769BCBB6-9167-4946-9E9C-A40E4C9857F1}" type="pres">
      <dgm:prSet presAssocID="{76AE2BEA-BE29-46C8-A680-2DF441942833}" presName="descendantText" presStyleLbl="alignAccFollowNode1" presStyleIdx="1" presStyleCnt="4">
        <dgm:presLayoutVars>
          <dgm:bulletEnabled/>
        </dgm:presLayoutVars>
      </dgm:prSet>
      <dgm:spPr/>
    </dgm:pt>
    <dgm:pt modelId="{67A3136F-2FCA-4AB3-8260-FF258B45B59A}" type="pres">
      <dgm:prSet presAssocID="{31BA03BA-48E1-4BFC-A87E-023883422B50}" presName="sp" presStyleCnt="0"/>
      <dgm:spPr/>
    </dgm:pt>
    <dgm:pt modelId="{166A504C-0A1F-4C39-A5B1-89581BAC1775}" type="pres">
      <dgm:prSet presAssocID="{C87C616F-4EF4-4702-9EE3-8FAE6C6C979C}" presName="linNode" presStyleCnt="0"/>
      <dgm:spPr/>
    </dgm:pt>
    <dgm:pt modelId="{FC75060B-3560-44C5-8D02-69A3D2EB5BD9}" type="pres">
      <dgm:prSet presAssocID="{C87C616F-4EF4-4702-9EE3-8FAE6C6C979C}" presName="parentText" presStyleLbl="alignNode1" presStyleIdx="2" presStyleCnt="4">
        <dgm:presLayoutVars>
          <dgm:chMax val="1"/>
          <dgm:bulletEnabled/>
        </dgm:presLayoutVars>
      </dgm:prSet>
      <dgm:spPr/>
    </dgm:pt>
    <dgm:pt modelId="{0C2938D7-ECB0-4F41-AB90-65851A5F19E4}" type="pres">
      <dgm:prSet presAssocID="{C87C616F-4EF4-4702-9EE3-8FAE6C6C979C}" presName="descendantText" presStyleLbl="alignAccFollowNode1" presStyleIdx="2" presStyleCnt="4">
        <dgm:presLayoutVars>
          <dgm:bulletEnabled/>
        </dgm:presLayoutVars>
      </dgm:prSet>
      <dgm:spPr/>
    </dgm:pt>
    <dgm:pt modelId="{FDBE6A82-0C12-4829-AB37-210EB02E27E7}" type="pres">
      <dgm:prSet presAssocID="{D36DE69F-222F-457D-8F85-1F79F7EE492F}" presName="sp" presStyleCnt="0"/>
      <dgm:spPr/>
    </dgm:pt>
    <dgm:pt modelId="{FE7D8F78-E3A8-4EF6-A2F6-DC443AE5BA55}" type="pres">
      <dgm:prSet presAssocID="{D4DCBAA1-01AE-4E7A-BA1E-3EF44CDB1408}" presName="linNode" presStyleCnt="0"/>
      <dgm:spPr/>
    </dgm:pt>
    <dgm:pt modelId="{3B1AB856-DD7B-41C9-B2F5-78D80976C314}" type="pres">
      <dgm:prSet presAssocID="{D4DCBAA1-01AE-4E7A-BA1E-3EF44CDB1408}" presName="parentText" presStyleLbl="alignNode1" presStyleIdx="3" presStyleCnt="4">
        <dgm:presLayoutVars>
          <dgm:chMax val="1"/>
          <dgm:bulletEnabled/>
        </dgm:presLayoutVars>
      </dgm:prSet>
      <dgm:spPr/>
    </dgm:pt>
    <dgm:pt modelId="{6C96E5E5-A093-449E-8866-051C9184FAF4}" type="pres">
      <dgm:prSet presAssocID="{D4DCBAA1-01AE-4E7A-BA1E-3EF44CDB1408}" presName="descendantText" presStyleLbl="alignAccFollowNode1" presStyleIdx="3" presStyleCnt="4">
        <dgm:presLayoutVars>
          <dgm:bulletEnabled/>
        </dgm:presLayoutVars>
      </dgm:prSet>
      <dgm:spPr/>
    </dgm:pt>
  </dgm:ptLst>
  <dgm:cxnLst>
    <dgm:cxn modelId="{0C4E8820-6342-496F-838F-447DA4241BD5}" type="presOf" srcId="{E01EB606-255B-42FF-88F5-599D23DB341C}" destId="{7EA56BDB-25DF-463C-A974-F285175FCBB2}" srcOrd="0" destOrd="0" presId="urn:microsoft.com/office/officeart/2016/7/layout/VerticalSolidActionList"/>
    <dgm:cxn modelId="{FF8DD330-C14F-4A83-982C-99EEB9459F10}" type="presOf" srcId="{C87C616F-4EF4-4702-9EE3-8FAE6C6C979C}" destId="{FC75060B-3560-44C5-8D02-69A3D2EB5BD9}" srcOrd="0" destOrd="0" presId="urn:microsoft.com/office/officeart/2016/7/layout/VerticalSolidActionList"/>
    <dgm:cxn modelId="{1E687732-9BFB-46DC-95DA-374D9E82A1CE}" srcId="{76AE2BEA-BE29-46C8-A680-2DF441942833}" destId="{18BEEA0F-BD46-49B5-AF1E-CFCE1E8795EA}" srcOrd="0" destOrd="0" parTransId="{57144216-D70A-4841-B441-C8B670E5B082}" sibTransId="{D3F08B04-F64F-401E-ABA5-99902409FCBD}"/>
    <dgm:cxn modelId="{12809839-C03D-47DF-935A-066A8965B023}" srcId="{E01EB606-255B-42FF-88F5-599D23DB341C}" destId="{DBAB5989-E48C-4E28-9985-AC774A83C538}" srcOrd="0" destOrd="0" parTransId="{C726F870-E3C0-4248-BCE6-70832F550B4F}" sibTransId="{FE12A2EE-97D8-4857-A6B8-4BE70E05BE63}"/>
    <dgm:cxn modelId="{73972B40-98E4-4F33-92C3-99661270BE78}" type="presOf" srcId="{6DDE3DF3-99CE-40AB-968B-3FE8C41420CE}" destId="{0C2938D7-ECB0-4F41-AB90-65851A5F19E4}" srcOrd="0" destOrd="0" presId="urn:microsoft.com/office/officeart/2016/7/layout/VerticalSolidActionList"/>
    <dgm:cxn modelId="{D0ACF35E-118D-4C72-8743-145B9ED96CD9}" srcId="{DBAB5989-E48C-4E28-9985-AC774A83C538}" destId="{83EF7282-E388-4D27-8EFA-EAD26CF3EB47}" srcOrd="0" destOrd="0" parTransId="{1EA939E0-CF0D-422A-B634-0DC98B25C831}" sibTransId="{1B94CE1A-BE25-481E-B654-2DD7F11FF925}"/>
    <dgm:cxn modelId="{849C9562-866E-4FF6-8FEA-A87EBEA2F3E5}" srcId="{E01EB606-255B-42FF-88F5-599D23DB341C}" destId="{D4DCBAA1-01AE-4E7A-BA1E-3EF44CDB1408}" srcOrd="3" destOrd="0" parTransId="{13769CA2-8675-4AD8-9D9B-DBFF193BC15A}" sibTransId="{351CAD4A-9E4E-4945-B6B3-6CFCBD487771}"/>
    <dgm:cxn modelId="{D255FF63-A70B-4575-A613-0661565C1236}" type="presOf" srcId="{83EF7282-E388-4D27-8EFA-EAD26CF3EB47}" destId="{95997654-5762-4C5D-809F-0C56B9B71A06}" srcOrd="0" destOrd="0" presId="urn:microsoft.com/office/officeart/2016/7/layout/VerticalSolidActionList"/>
    <dgm:cxn modelId="{170F874F-BBE0-49B0-AB04-AA099FCC5892}" srcId="{C87C616F-4EF4-4702-9EE3-8FAE6C6C979C}" destId="{6DDE3DF3-99CE-40AB-968B-3FE8C41420CE}" srcOrd="0" destOrd="0" parTransId="{4C8C5D7E-C65C-4703-B4D6-57D88197CD1E}" sibTransId="{DE7E7047-D4E5-44AA-AFB1-B724F005E426}"/>
    <dgm:cxn modelId="{05FBE153-6696-4F58-8FB7-BDEA3DFDC1F0}" type="presOf" srcId="{D4DCBAA1-01AE-4E7A-BA1E-3EF44CDB1408}" destId="{3B1AB856-DD7B-41C9-B2F5-78D80976C314}" srcOrd="0" destOrd="0" presId="urn:microsoft.com/office/officeart/2016/7/layout/VerticalSolidActionList"/>
    <dgm:cxn modelId="{018D4B89-695A-4EB2-9C40-EF4D67FADDA0}" srcId="{D4DCBAA1-01AE-4E7A-BA1E-3EF44CDB1408}" destId="{D74C180F-380A-4E81-A0E2-A9A865E3C6AB}" srcOrd="0" destOrd="0" parTransId="{FECEBADF-4106-4BDB-8EC5-676C7DCD666D}" sibTransId="{3BBFAD1E-456C-4EE6-A518-749C8660253D}"/>
    <dgm:cxn modelId="{29277D89-A933-4BF6-942D-148B87DEEF18}" srcId="{E01EB606-255B-42FF-88F5-599D23DB341C}" destId="{C87C616F-4EF4-4702-9EE3-8FAE6C6C979C}" srcOrd="2" destOrd="0" parTransId="{83A95FEC-3BC8-4949-A97C-05AF7964F185}" sibTransId="{D36DE69F-222F-457D-8F85-1F79F7EE492F}"/>
    <dgm:cxn modelId="{D671C48E-F5B5-4841-8858-E848124FA317}" type="presOf" srcId="{D74C180F-380A-4E81-A0E2-A9A865E3C6AB}" destId="{6C96E5E5-A093-449E-8866-051C9184FAF4}" srcOrd="0" destOrd="0" presId="urn:microsoft.com/office/officeart/2016/7/layout/VerticalSolidActionList"/>
    <dgm:cxn modelId="{D0304EAC-21BF-4386-9C43-2237D5B7011D}" srcId="{E01EB606-255B-42FF-88F5-599D23DB341C}" destId="{76AE2BEA-BE29-46C8-A680-2DF441942833}" srcOrd="1" destOrd="0" parTransId="{1B1CE97E-732F-477E-956B-0EC9E625B63A}" sibTransId="{31BA03BA-48E1-4BFC-A87E-023883422B50}"/>
    <dgm:cxn modelId="{8E02E0B6-B152-46AB-821B-CF95181293F8}" type="presOf" srcId="{18BEEA0F-BD46-49B5-AF1E-CFCE1E8795EA}" destId="{769BCBB6-9167-4946-9E9C-A40E4C9857F1}" srcOrd="0" destOrd="0" presId="urn:microsoft.com/office/officeart/2016/7/layout/VerticalSolidActionList"/>
    <dgm:cxn modelId="{4A6AF1D2-56EF-481D-B9AD-0ACF97EEDF03}" type="presOf" srcId="{76AE2BEA-BE29-46C8-A680-2DF441942833}" destId="{BFED41D0-880C-4EB1-9C90-77CE73B49214}" srcOrd="0" destOrd="0" presId="urn:microsoft.com/office/officeart/2016/7/layout/VerticalSolidActionList"/>
    <dgm:cxn modelId="{2DBE1AE1-2FCE-4C35-B8B6-B8AB266C00A6}" type="presOf" srcId="{DBAB5989-E48C-4E28-9985-AC774A83C538}" destId="{43CEF347-F44E-4F4F-9EB9-C9BCCEDEA9FB}" srcOrd="0" destOrd="0" presId="urn:microsoft.com/office/officeart/2016/7/layout/VerticalSolidActionList"/>
    <dgm:cxn modelId="{4837E5F6-7569-4A52-894F-625E72C4732A}" type="presParOf" srcId="{7EA56BDB-25DF-463C-A974-F285175FCBB2}" destId="{EB062C55-9E72-496A-A75D-C03EC8D0A394}" srcOrd="0" destOrd="0" presId="urn:microsoft.com/office/officeart/2016/7/layout/VerticalSolidActionList"/>
    <dgm:cxn modelId="{15084D8D-C5B5-4E94-B7EF-642F476C9574}" type="presParOf" srcId="{EB062C55-9E72-496A-A75D-C03EC8D0A394}" destId="{43CEF347-F44E-4F4F-9EB9-C9BCCEDEA9FB}" srcOrd="0" destOrd="0" presId="urn:microsoft.com/office/officeart/2016/7/layout/VerticalSolidActionList"/>
    <dgm:cxn modelId="{E344C68D-B71B-41E2-9F15-E702D3529B09}" type="presParOf" srcId="{EB062C55-9E72-496A-A75D-C03EC8D0A394}" destId="{95997654-5762-4C5D-809F-0C56B9B71A06}" srcOrd="1" destOrd="0" presId="urn:microsoft.com/office/officeart/2016/7/layout/VerticalSolidActionList"/>
    <dgm:cxn modelId="{3D5B4E98-84FA-46A8-9EC4-8A68FD613E41}" type="presParOf" srcId="{7EA56BDB-25DF-463C-A974-F285175FCBB2}" destId="{94339BFB-B12F-4042-B511-CDE44576ECC2}" srcOrd="1" destOrd="0" presId="urn:microsoft.com/office/officeart/2016/7/layout/VerticalSolidActionList"/>
    <dgm:cxn modelId="{10E7E38C-9FC9-416E-9D99-A2556CBE198B}" type="presParOf" srcId="{7EA56BDB-25DF-463C-A974-F285175FCBB2}" destId="{D2C059B5-492C-4334-8A4C-0ADF31C228DB}" srcOrd="2" destOrd="0" presId="urn:microsoft.com/office/officeart/2016/7/layout/VerticalSolidActionList"/>
    <dgm:cxn modelId="{CD1EF9EE-DD70-4F08-83E6-0E632A2C6A66}" type="presParOf" srcId="{D2C059B5-492C-4334-8A4C-0ADF31C228DB}" destId="{BFED41D0-880C-4EB1-9C90-77CE73B49214}" srcOrd="0" destOrd="0" presId="urn:microsoft.com/office/officeart/2016/7/layout/VerticalSolidActionList"/>
    <dgm:cxn modelId="{40B8083A-02E1-40CE-B344-B2DEDC203CA2}" type="presParOf" srcId="{D2C059B5-492C-4334-8A4C-0ADF31C228DB}" destId="{769BCBB6-9167-4946-9E9C-A40E4C9857F1}" srcOrd="1" destOrd="0" presId="urn:microsoft.com/office/officeart/2016/7/layout/VerticalSolidActionList"/>
    <dgm:cxn modelId="{A0A82604-792A-4812-9B00-3B5C1D2FD5AE}" type="presParOf" srcId="{7EA56BDB-25DF-463C-A974-F285175FCBB2}" destId="{67A3136F-2FCA-4AB3-8260-FF258B45B59A}" srcOrd="3" destOrd="0" presId="urn:microsoft.com/office/officeart/2016/7/layout/VerticalSolidActionList"/>
    <dgm:cxn modelId="{DE481DC8-CE70-4F0F-B951-B6F04D8A87F5}" type="presParOf" srcId="{7EA56BDB-25DF-463C-A974-F285175FCBB2}" destId="{166A504C-0A1F-4C39-A5B1-89581BAC1775}" srcOrd="4" destOrd="0" presId="urn:microsoft.com/office/officeart/2016/7/layout/VerticalSolidActionList"/>
    <dgm:cxn modelId="{4D9397D4-0828-46D3-BF71-BFDB1CE0DEA4}" type="presParOf" srcId="{166A504C-0A1F-4C39-A5B1-89581BAC1775}" destId="{FC75060B-3560-44C5-8D02-69A3D2EB5BD9}" srcOrd="0" destOrd="0" presId="urn:microsoft.com/office/officeart/2016/7/layout/VerticalSolidActionList"/>
    <dgm:cxn modelId="{0EA4AB25-E7A8-4FE4-8668-72FFFE08F75F}" type="presParOf" srcId="{166A504C-0A1F-4C39-A5B1-89581BAC1775}" destId="{0C2938D7-ECB0-4F41-AB90-65851A5F19E4}" srcOrd="1" destOrd="0" presId="urn:microsoft.com/office/officeart/2016/7/layout/VerticalSolidActionList"/>
    <dgm:cxn modelId="{ECBED443-E0FD-4897-AAD3-49BD21052B46}" type="presParOf" srcId="{7EA56BDB-25DF-463C-A974-F285175FCBB2}" destId="{FDBE6A82-0C12-4829-AB37-210EB02E27E7}" srcOrd="5" destOrd="0" presId="urn:microsoft.com/office/officeart/2016/7/layout/VerticalSolidActionList"/>
    <dgm:cxn modelId="{E1A7D6E7-9FB2-43B9-84A8-956E89C2D70E}" type="presParOf" srcId="{7EA56BDB-25DF-463C-A974-F285175FCBB2}" destId="{FE7D8F78-E3A8-4EF6-A2F6-DC443AE5BA55}" srcOrd="6" destOrd="0" presId="urn:microsoft.com/office/officeart/2016/7/layout/VerticalSolidActionList"/>
    <dgm:cxn modelId="{2D12BE50-EF06-4600-B7B7-1007BB639AF7}" type="presParOf" srcId="{FE7D8F78-E3A8-4EF6-A2F6-DC443AE5BA55}" destId="{3B1AB856-DD7B-41C9-B2F5-78D80976C314}" srcOrd="0" destOrd="0" presId="urn:microsoft.com/office/officeart/2016/7/layout/VerticalSolidActionList"/>
    <dgm:cxn modelId="{E2959077-BEAF-4BA2-934D-0C1D5BDC35BE}" type="presParOf" srcId="{FE7D8F78-E3A8-4EF6-A2F6-DC443AE5BA55}" destId="{6C96E5E5-A093-449E-8866-051C9184FAF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F8774C-147F-46DD-85F1-E7AD1140F8B6}"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EF792B6C-8654-4CE9-87E3-3E15AA3D61BD}">
      <dgm:prSet/>
      <dgm:spPr/>
      <dgm:t>
        <a:bodyPr/>
        <a:lstStyle/>
        <a:p>
          <a:r>
            <a:rPr lang="en-ZA"/>
            <a:t>Shape your food choices, clothing, and celebrations</a:t>
          </a:r>
          <a:endParaRPr lang="en-US"/>
        </a:p>
      </dgm:t>
    </dgm:pt>
    <dgm:pt modelId="{F621E500-7E0A-40DD-9E16-D640CC719FF4}" type="parTrans" cxnId="{F0D7610D-EC5A-4E4F-80BA-E2D6C5E46BE6}">
      <dgm:prSet/>
      <dgm:spPr/>
      <dgm:t>
        <a:bodyPr/>
        <a:lstStyle/>
        <a:p>
          <a:endParaRPr lang="en-US"/>
        </a:p>
      </dgm:t>
    </dgm:pt>
    <dgm:pt modelId="{78D73BF2-ECD5-4D33-8577-8A3115DF4E2B}" type="sibTrans" cxnId="{F0D7610D-EC5A-4E4F-80BA-E2D6C5E46BE6}">
      <dgm:prSet phldrT="01" phldr="0"/>
      <dgm:spPr/>
      <dgm:t>
        <a:bodyPr/>
        <a:lstStyle/>
        <a:p>
          <a:r>
            <a:rPr lang="en-US"/>
            <a:t>01</a:t>
          </a:r>
        </a:p>
      </dgm:t>
    </dgm:pt>
    <dgm:pt modelId="{6367ECB2-C453-4609-B86F-36266F158671}">
      <dgm:prSet/>
      <dgm:spPr/>
      <dgm:t>
        <a:bodyPr/>
        <a:lstStyle/>
        <a:p>
          <a:r>
            <a:rPr lang="en-ZA"/>
            <a:t>Influence gender roles, expectations, and responsibilities</a:t>
          </a:r>
          <a:endParaRPr lang="en-US"/>
        </a:p>
      </dgm:t>
    </dgm:pt>
    <dgm:pt modelId="{F0ACC1BE-7091-440E-A0BA-8A0C86530952}" type="parTrans" cxnId="{47198CD5-0B73-4A5F-BD36-68FD84E6C50B}">
      <dgm:prSet/>
      <dgm:spPr/>
      <dgm:t>
        <a:bodyPr/>
        <a:lstStyle/>
        <a:p>
          <a:endParaRPr lang="en-US"/>
        </a:p>
      </dgm:t>
    </dgm:pt>
    <dgm:pt modelId="{7F7491E5-75CA-4944-9861-0B0CDF6761FF}" type="sibTrans" cxnId="{47198CD5-0B73-4A5F-BD36-68FD84E6C50B}">
      <dgm:prSet phldrT="02" phldr="0"/>
      <dgm:spPr/>
      <dgm:t>
        <a:bodyPr/>
        <a:lstStyle/>
        <a:p>
          <a:r>
            <a:rPr lang="en-US"/>
            <a:t>02</a:t>
          </a:r>
        </a:p>
      </dgm:t>
    </dgm:pt>
    <dgm:pt modelId="{B602082B-BAB2-44D0-86EC-309CCC77F14F}">
      <dgm:prSet/>
      <dgm:spPr/>
      <dgm:t>
        <a:bodyPr/>
        <a:lstStyle/>
        <a:p>
          <a:r>
            <a:rPr lang="en-ZA"/>
            <a:t>Provide a strong sense of identity and belonging</a:t>
          </a:r>
          <a:endParaRPr lang="en-US"/>
        </a:p>
      </dgm:t>
    </dgm:pt>
    <dgm:pt modelId="{7D7EE835-5552-4D3D-B216-1A0BA634D2AE}" type="parTrans" cxnId="{35382BD5-8604-44D9-860D-EB2AAFE3D167}">
      <dgm:prSet/>
      <dgm:spPr/>
      <dgm:t>
        <a:bodyPr/>
        <a:lstStyle/>
        <a:p>
          <a:endParaRPr lang="en-US"/>
        </a:p>
      </dgm:t>
    </dgm:pt>
    <dgm:pt modelId="{977ED7A2-57E1-43B2-9AE3-6D4A84C6CEA0}" type="sibTrans" cxnId="{35382BD5-8604-44D9-860D-EB2AAFE3D167}">
      <dgm:prSet phldrT="03" phldr="0"/>
      <dgm:spPr/>
      <dgm:t>
        <a:bodyPr/>
        <a:lstStyle/>
        <a:p>
          <a:r>
            <a:rPr lang="en-US"/>
            <a:t>03</a:t>
          </a:r>
        </a:p>
      </dgm:t>
    </dgm:pt>
    <dgm:pt modelId="{17F9BCA5-2164-4B30-AEE4-412809EDF195}">
      <dgm:prSet/>
      <dgm:spPr/>
      <dgm:t>
        <a:bodyPr/>
        <a:lstStyle/>
        <a:p>
          <a:r>
            <a:rPr lang="en-ZA"/>
            <a:t>Limit your ability to explore different ways of thinking or living</a:t>
          </a:r>
          <a:endParaRPr lang="en-US"/>
        </a:p>
      </dgm:t>
    </dgm:pt>
    <dgm:pt modelId="{5A48EEAC-A3B0-4E0B-AE69-7BD5538B942E}" type="parTrans" cxnId="{D749141E-9642-45AA-9398-3086A7E0347C}">
      <dgm:prSet/>
      <dgm:spPr/>
      <dgm:t>
        <a:bodyPr/>
        <a:lstStyle/>
        <a:p>
          <a:endParaRPr lang="en-US"/>
        </a:p>
      </dgm:t>
    </dgm:pt>
    <dgm:pt modelId="{0507DC17-93C2-4A1E-9795-F06AB8119BEB}" type="sibTrans" cxnId="{D749141E-9642-45AA-9398-3086A7E0347C}">
      <dgm:prSet phldrT="04" phldr="0"/>
      <dgm:spPr/>
      <dgm:t>
        <a:bodyPr/>
        <a:lstStyle/>
        <a:p>
          <a:r>
            <a:rPr lang="en-US"/>
            <a:t>04</a:t>
          </a:r>
        </a:p>
      </dgm:t>
    </dgm:pt>
    <dgm:pt modelId="{8CD4F255-7EDB-45E4-B2F9-EADD178F4512}" type="pres">
      <dgm:prSet presAssocID="{5EF8774C-147F-46DD-85F1-E7AD1140F8B6}" presName="Name0" presStyleCnt="0">
        <dgm:presLayoutVars>
          <dgm:animLvl val="lvl"/>
          <dgm:resizeHandles val="exact"/>
        </dgm:presLayoutVars>
      </dgm:prSet>
      <dgm:spPr/>
    </dgm:pt>
    <dgm:pt modelId="{7EEB960E-8A66-402A-B3FC-4D43669C46D9}" type="pres">
      <dgm:prSet presAssocID="{EF792B6C-8654-4CE9-87E3-3E15AA3D61BD}" presName="compositeNode" presStyleCnt="0">
        <dgm:presLayoutVars>
          <dgm:bulletEnabled val="1"/>
        </dgm:presLayoutVars>
      </dgm:prSet>
      <dgm:spPr/>
    </dgm:pt>
    <dgm:pt modelId="{99458A72-627D-4F2C-A80F-875CEF8EDA78}" type="pres">
      <dgm:prSet presAssocID="{EF792B6C-8654-4CE9-87E3-3E15AA3D61BD}" presName="bgRect" presStyleLbl="alignNode1" presStyleIdx="0" presStyleCnt="4"/>
      <dgm:spPr/>
    </dgm:pt>
    <dgm:pt modelId="{74C8EAB5-2F09-4F7A-8003-70E1AC8B01CD}" type="pres">
      <dgm:prSet presAssocID="{78D73BF2-ECD5-4D33-8577-8A3115DF4E2B}" presName="sibTransNodeRect" presStyleLbl="alignNode1" presStyleIdx="0" presStyleCnt="4">
        <dgm:presLayoutVars>
          <dgm:chMax val="0"/>
          <dgm:bulletEnabled val="1"/>
        </dgm:presLayoutVars>
      </dgm:prSet>
      <dgm:spPr/>
    </dgm:pt>
    <dgm:pt modelId="{08C6D847-75F9-4EE5-876A-41472E227B04}" type="pres">
      <dgm:prSet presAssocID="{EF792B6C-8654-4CE9-87E3-3E15AA3D61BD}" presName="nodeRect" presStyleLbl="alignNode1" presStyleIdx="0" presStyleCnt="4">
        <dgm:presLayoutVars>
          <dgm:bulletEnabled val="1"/>
        </dgm:presLayoutVars>
      </dgm:prSet>
      <dgm:spPr/>
    </dgm:pt>
    <dgm:pt modelId="{01665CB7-6C07-4485-9A8F-95C8180083C7}" type="pres">
      <dgm:prSet presAssocID="{78D73BF2-ECD5-4D33-8577-8A3115DF4E2B}" presName="sibTrans" presStyleCnt="0"/>
      <dgm:spPr/>
    </dgm:pt>
    <dgm:pt modelId="{7EE3C7D3-9673-4A45-B799-D6A68390D97D}" type="pres">
      <dgm:prSet presAssocID="{6367ECB2-C453-4609-B86F-36266F158671}" presName="compositeNode" presStyleCnt="0">
        <dgm:presLayoutVars>
          <dgm:bulletEnabled val="1"/>
        </dgm:presLayoutVars>
      </dgm:prSet>
      <dgm:spPr/>
    </dgm:pt>
    <dgm:pt modelId="{1B89CFD6-3CB5-42B3-B21B-DEA776522AD2}" type="pres">
      <dgm:prSet presAssocID="{6367ECB2-C453-4609-B86F-36266F158671}" presName="bgRect" presStyleLbl="alignNode1" presStyleIdx="1" presStyleCnt="4"/>
      <dgm:spPr/>
    </dgm:pt>
    <dgm:pt modelId="{66E178DA-AAA6-4756-8C22-8D42A6C8B59F}" type="pres">
      <dgm:prSet presAssocID="{7F7491E5-75CA-4944-9861-0B0CDF6761FF}" presName="sibTransNodeRect" presStyleLbl="alignNode1" presStyleIdx="1" presStyleCnt="4">
        <dgm:presLayoutVars>
          <dgm:chMax val="0"/>
          <dgm:bulletEnabled val="1"/>
        </dgm:presLayoutVars>
      </dgm:prSet>
      <dgm:spPr/>
    </dgm:pt>
    <dgm:pt modelId="{33B29275-BA54-4432-8E8E-76C58D82AEA5}" type="pres">
      <dgm:prSet presAssocID="{6367ECB2-C453-4609-B86F-36266F158671}" presName="nodeRect" presStyleLbl="alignNode1" presStyleIdx="1" presStyleCnt="4">
        <dgm:presLayoutVars>
          <dgm:bulletEnabled val="1"/>
        </dgm:presLayoutVars>
      </dgm:prSet>
      <dgm:spPr/>
    </dgm:pt>
    <dgm:pt modelId="{08A225EE-46EF-4233-983F-C71323BF5779}" type="pres">
      <dgm:prSet presAssocID="{7F7491E5-75CA-4944-9861-0B0CDF6761FF}" presName="sibTrans" presStyleCnt="0"/>
      <dgm:spPr/>
    </dgm:pt>
    <dgm:pt modelId="{520B0DB5-C90A-42C3-BD48-55F9DF410F5A}" type="pres">
      <dgm:prSet presAssocID="{B602082B-BAB2-44D0-86EC-309CCC77F14F}" presName="compositeNode" presStyleCnt="0">
        <dgm:presLayoutVars>
          <dgm:bulletEnabled val="1"/>
        </dgm:presLayoutVars>
      </dgm:prSet>
      <dgm:spPr/>
    </dgm:pt>
    <dgm:pt modelId="{7FBE0DBF-8983-4049-8EDD-240014446E64}" type="pres">
      <dgm:prSet presAssocID="{B602082B-BAB2-44D0-86EC-309CCC77F14F}" presName="bgRect" presStyleLbl="alignNode1" presStyleIdx="2" presStyleCnt="4"/>
      <dgm:spPr/>
    </dgm:pt>
    <dgm:pt modelId="{4AF38954-E02A-4753-B861-17F412F6B1AF}" type="pres">
      <dgm:prSet presAssocID="{977ED7A2-57E1-43B2-9AE3-6D4A84C6CEA0}" presName="sibTransNodeRect" presStyleLbl="alignNode1" presStyleIdx="2" presStyleCnt="4">
        <dgm:presLayoutVars>
          <dgm:chMax val="0"/>
          <dgm:bulletEnabled val="1"/>
        </dgm:presLayoutVars>
      </dgm:prSet>
      <dgm:spPr/>
    </dgm:pt>
    <dgm:pt modelId="{D035F60F-F7DD-4BCB-BE13-638E5608B396}" type="pres">
      <dgm:prSet presAssocID="{B602082B-BAB2-44D0-86EC-309CCC77F14F}" presName="nodeRect" presStyleLbl="alignNode1" presStyleIdx="2" presStyleCnt="4">
        <dgm:presLayoutVars>
          <dgm:bulletEnabled val="1"/>
        </dgm:presLayoutVars>
      </dgm:prSet>
      <dgm:spPr/>
    </dgm:pt>
    <dgm:pt modelId="{885B60A9-FE29-45E1-8B61-77E5D30E4F96}" type="pres">
      <dgm:prSet presAssocID="{977ED7A2-57E1-43B2-9AE3-6D4A84C6CEA0}" presName="sibTrans" presStyleCnt="0"/>
      <dgm:spPr/>
    </dgm:pt>
    <dgm:pt modelId="{A44B41B3-AD39-4CA6-B99F-390AFE52E2CE}" type="pres">
      <dgm:prSet presAssocID="{17F9BCA5-2164-4B30-AEE4-412809EDF195}" presName="compositeNode" presStyleCnt="0">
        <dgm:presLayoutVars>
          <dgm:bulletEnabled val="1"/>
        </dgm:presLayoutVars>
      </dgm:prSet>
      <dgm:spPr/>
    </dgm:pt>
    <dgm:pt modelId="{B0002F69-8A5E-4168-ACC2-A4D3B516F14C}" type="pres">
      <dgm:prSet presAssocID="{17F9BCA5-2164-4B30-AEE4-412809EDF195}" presName="bgRect" presStyleLbl="alignNode1" presStyleIdx="3" presStyleCnt="4"/>
      <dgm:spPr/>
    </dgm:pt>
    <dgm:pt modelId="{F7DE84A3-798E-4FBD-958B-0A5469CAE58B}" type="pres">
      <dgm:prSet presAssocID="{0507DC17-93C2-4A1E-9795-F06AB8119BEB}" presName="sibTransNodeRect" presStyleLbl="alignNode1" presStyleIdx="3" presStyleCnt="4">
        <dgm:presLayoutVars>
          <dgm:chMax val="0"/>
          <dgm:bulletEnabled val="1"/>
        </dgm:presLayoutVars>
      </dgm:prSet>
      <dgm:spPr/>
    </dgm:pt>
    <dgm:pt modelId="{07115581-299E-4D9C-A6B7-7C23B89F4DF3}" type="pres">
      <dgm:prSet presAssocID="{17F9BCA5-2164-4B30-AEE4-412809EDF195}" presName="nodeRect" presStyleLbl="alignNode1" presStyleIdx="3" presStyleCnt="4">
        <dgm:presLayoutVars>
          <dgm:bulletEnabled val="1"/>
        </dgm:presLayoutVars>
      </dgm:prSet>
      <dgm:spPr/>
    </dgm:pt>
  </dgm:ptLst>
  <dgm:cxnLst>
    <dgm:cxn modelId="{DB312A03-0337-4301-A6DC-CCB6F3B2BE9C}" type="presOf" srcId="{5EF8774C-147F-46DD-85F1-E7AD1140F8B6}" destId="{8CD4F255-7EDB-45E4-B2F9-EADD178F4512}" srcOrd="0" destOrd="0" presId="urn:microsoft.com/office/officeart/2016/7/layout/LinearBlockProcessNumbered"/>
    <dgm:cxn modelId="{F0D7610D-EC5A-4E4F-80BA-E2D6C5E46BE6}" srcId="{5EF8774C-147F-46DD-85F1-E7AD1140F8B6}" destId="{EF792B6C-8654-4CE9-87E3-3E15AA3D61BD}" srcOrd="0" destOrd="0" parTransId="{F621E500-7E0A-40DD-9E16-D640CC719FF4}" sibTransId="{78D73BF2-ECD5-4D33-8577-8A3115DF4E2B}"/>
    <dgm:cxn modelId="{D749141E-9642-45AA-9398-3086A7E0347C}" srcId="{5EF8774C-147F-46DD-85F1-E7AD1140F8B6}" destId="{17F9BCA5-2164-4B30-AEE4-412809EDF195}" srcOrd="3" destOrd="0" parTransId="{5A48EEAC-A3B0-4E0B-AE69-7BD5538B942E}" sibTransId="{0507DC17-93C2-4A1E-9795-F06AB8119BEB}"/>
    <dgm:cxn modelId="{4BF1212A-0223-47F1-8733-2A3916D4C601}" type="presOf" srcId="{EF792B6C-8654-4CE9-87E3-3E15AA3D61BD}" destId="{99458A72-627D-4F2C-A80F-875CEF8EDA78}" srcOrd="0" destOrd="0" presId="urn:microsoft.com/office/officeart/2016/7/layout/LinearBlockProcessNumbered"/>
    <dgm:cxn modelId="{28525A40-177A-4262-9DE7-EB4EDEC743D9}" type="presOf" srcId="{0507DC17-93C2-4A1E-9795-F06AB8119BEB}" destId="{F7DE84A3-798E-4FBD-958B-0A5469CAE58B}" srcOrd="0" destOrd="0" presId="urn:microsoft.com/office/officeart/2016/7/layout/LinearBlockProcessNumbered"/>
    <dgm:cxn modelId="{16964B66-7F00-4A6F-A95B-4A69D6DD2C3D}" type="presOf" srcId="{B602082B-BAB2-44D0-86EC-309CCC77F14F}" destId="{7FBE0DBF-8983-4049-8EDD-240014446E64}" srcOrd="0" destOrd="0" presId="urn:microsoft.com/office/officeart/2016/7/layout/LinearBlockProcessNumbered"/>
    <dgm:cxn modelId="{267D6E66-3E44-4B2F-B662-FCD72F711CEA}" type="presOf" srcId="{17F9BCA5-2164-4B30-AEE4-412809EDF195}" destId="{B0002F69-8A5E-4168-ACC2-A4D3B516F14C}" srcOrd="0" destOrd="0" presId="urn:microsoft.com/office/officeart/2016/7/layout/LinearBlockProcessNumbered"/>
    <dgm:cxn modelId="{3D59A686-D825-43A3-87CF-A93E250AEDA5}" type="presOf" srcId="{17F9BCA5-2164-4B30-AEE4-412809EDF195}" destId="{07115581-299E-4D9C-A6B7-7C23B89F4DF3}" srcOrd="1" destOrd="0" presId="urn:microsoft.com/office/officeart/2016/7/layout/LinearBlockProcessNumbered"/>
    <dgm:cxn modelId="{2889DC9F-D9B4-48FC-9CF0-24A023EFF020}" type="presOf" srcId="{977ED7A2-57E1-43B2-9AE3-6D4A84C6CEA0}" destId="{4AF38954-E02A-4753-B861-17F412F6B1AF}" srcOrd="0" destOrd="0" presId="urn:microsoft.com/office/officeart/2016/7/layout/LinearBlockProcessNumbered"/>
    <dgm:cxn modelId="{76A6F89F-B32D-4783-A301-9C65B7995C07}" type="presOf" srcId="{78D73BF2-ECD5-4D33-8577-8A3115DF4E2B}" destId="{74C8EAB5-2F09-4F7A-8003-70E1AC8B01CD}" srcOrd="0" destOrd="0" presId="urn:microsoft.com/office/officeart/2016/7/layout/LinearBlockProcessNumbered"/>
    <dgm:cxn modelId="{9CC1B1A3-34EB-4CA4-950B-A39DF830E8E5}" type="presOf" srcId="{7F7491E5-75CA-4944-9861-0B0CDF6761FF}" destId="{66E178DA-AAA6-4756-8C22-8D42A6C8B59F}" srcOrd="0" destOrd="0" presId="urn:microsoft.com/office/officeart/2016/7/layout/LinearBlockProcessNumbered"/>
    <dgm:cxn modelId="{560C15B3-1F73-4357-B01A-9315F84E9FFF}" type="presOf" srcId="{B602082B-BAB2-44D0-86EC-309CCC77F14F}" destId="{D035F60F-F7DD-4BCB-BE13-638E5608B396}" srcOrd="1" destOrd="0" presId="urn:microsoft.com/office/officeart/2016/7/layout/LinearBlockProcessNumbered"/>
    <dgm:cxn modelId="{35382BD5-8604-44D9-860D-EB2AAFE3D167}" srcId="{5EF8774C-147F-46DD-85F1-E7AD1140F8B6}" destId="{B602082B-BAB2-44D0-86EC-309CCC77F14F}" srcOrd="2" destOrd="0" parTransId="{7D7EE835-5552-4D3D-B216-1A0BA634D2AE}" sibTransId="{977ED7A2-57E1-43B2-9AE3-6D4A84C6CEA0}"/>
    <dgm:cxn modelId="{47198CD5-0B73-4A5F-BD36-68FD84E6C50B}" srcId="{5EF8774C-147F-46DD-85F1-E7AD1140F8B6}" destId="{6367ECB2-C453-4609-B86F-36266F158671}" srcOrd="1" destOrd="0" parTransId="{F0ACC1BE-7091-440E-A0BA-8A0C86530952}" sibTransId="{7F7491E5-75CA-4944-9861-0B0CDF6761FF}"/>
    <dgm:cxn modelId="{0B5D68D9-FD25-4902-8042-3FFD8248FC6A}" type="presOf" srcId="{6367ECB2-C453-4609-B86F-36266F158671}" destId="{33B29275-BA54-4432-8E8E-76C58D82AEA5}" srcOrd="1" destOrd="0" presId="urn:microsoft.com/office/officeart/2016/7/layout/LinearBlockProcessNumbered"/>
    <dgm:cxn modelId="{3001EEF8-E9BB-4219-8C40-0770487B877C}" type="presOf" srcId="{EF792B6C-8654-4CE9-87E3-3E15AA3D61BD}" destId="{08C6D847-75F9-4EE5-876A-41472E227B04}" srcOrd="1" destOrd="0" presId="urn:microsoft.com/office/officeart/2016/7/layout/LinearBlockProcessNumbered"/>
    <dgm:cxn modelId="{201A11FD-465B-4646-8EBF-D3433B935F95}" type="presOf" srcId="{6367ECB2-C453-4609-B86F-36266F158671}" destId="{1B89CFD6-3CB5-42B3-B21B-DEA776522AD2}" srcOrd="0" destOrd="0" presId="urn:microsoft.com/office/officeart/2016/7/layout/LinearBlockProcessNumbered"/>
    <dgm:cxn modelId="{256731B1-98AF-4664-8517-4845816F6BFE}" type="presParOf" srcId="{8CD4F255-7EDB-45E4-B2F9-EADD178F4512}" destId="{7EEB960E-8A66-402A-B3FC-4D43669C46D9}" srcOrd="0" destOrd="0" presId="urn:microsoft.com/office/officeart/2016/7/layout/LinearBlockProcessNumbered"/>
    <dgm:cxn modelId="{3A7DCD02-332A-427C-963F-6B5A9D7867A8}" type="presParOf" srcId="{7EEB960E-8A66-402A-B3FC-4D43669C46D9}" destId="{99458A72-627D-4F2C-A80F-875CEF8EDA78}" srcOrd="0" destOrd="0" presId="urn:microsoft.com/office/officeart/2016/7/layout/LinearBlockProcessNumbered"/>
    <dgm:cxn modelId="{47732642-BA1A-49A3-9338-A0B40280F861}" type="presParOf" srcId="{7EEB960E-8A66-402A-B3FC-4D43669C46D9}" destId="{74C8EAB5-2F09-4F7A-8003-70E1AC8B01CD}" srcOrd="1" destOrd="0" presId="urn:microsoft.com/office/officeart/2016/7/layout/LinearBlockProcessNumbered"/>
    <dgm:cxn modelId="{7B90CFC2-5A94-40BF-B2BB-7BBB3BD4270F}" type="presParOf" srcId="{7EEB960E-8A66-402A-B3FC-4D43669C46D9}" destId="{08C6D847-75F9-4EE5-876A-41472E227B04}" srcOrd="2" destOrd="0" presId="urn:microsoft.com/office/officeart/2016/7/layout/LinearBlockProcessNumbered"/>
    <dgm:cxn modelId="{ED4E1FF9-D011-4630-A856-2ABAC4FED60C}" type="presParOf" srcId="{8CD4F255-7EDB-45E4-B2F9-EADD178F4512}" destId="{01665CB7-6C07-4485-9A8F-95C8180083C7}" srcOrd="1" destOrd="0" presId="urn:microsoft.com/office/officeart/2016/7/layout/LinearBlockProcessNumbered"/>
    <dgm:cxn modelId="{F8BF24AF-C2CB-46AA-B3D0-88371EB9CB47}" type="presParOf" srcId="{8CD4F255-7EDB-45E4-B2F9-EADD178F4512}" destId="{7EE3C7D3-9673-4A45-B799-D6A68390D97D}" srcOrd="2" destOrd="0" presId="urn:microsoft.com/office/officeart/2016/7/layout/LinearBlockProcessNumbered"/>
    <dgm:cxn modelId="{35DD3851-C4C9-4754-BBAD-37AEB9D3C830}" type="presParOf" srcId="{7EE3C7D3-9673-4A45-B799-D6A68390D97D}" destId="{1B89CFD6-3CB5-42B3-B21B-DEA776522AD2}" srcOrd="0" destOrd="0" presId="urn:microsoft.com/office/officeart/2016/7/layout/LinearBlockProcessNumbered"/>
    <dgm:cxn modelId="{060C5AE5-CFD2-4F81-8E3E-C3B0A145F039}" type="presParOf" srcId="{7EE3C7D3-9673-4A45-B799-D6A68390D97D}" destId="{66E178DA-AAA6-4756-8C22-8D42A6C8B59F}" srcOrd="1" destOrd="0" presId="urn:microsoft.com/office/officeart/2016/7/layout/LinearBlockProcessNumbered"/>
    <dgm:cxn modelId="{A2C2F603-E479-4CE1-90AB-BA95E9A0E6E3}" type="presParOf" srcId="{7EE3C7D3-9673-4A45-B799-D6A68390D97D}" destId="{33B29275-BA54-4432-8E8E-76C58D82AEA5}" srcOrd="2" destOrd="0" presId="urn:microsoft.com/office/officeart/2016/7/layout/LinearBlockProcessNumbered"/>
    <dgm:cxn modelId="{49D48B91-9EB0-4A1D-AEFC-417C52D78D5F}" type="presParOf" srcId="{8CD4F255-7EDB-45E4-B2F9-EADD178F4512}" destId="{08A225EE-46EF-4233-983F-C71323BF5779}" srcOrd="3" destOrd="0" presId="urn:microsoft.com/office/officeart/2016/7/layout/LinearBlockProcessNumbered"/>
    <dgm:cxn modelId="{66974BC8-6803-4BF7-8023-DDFE8395E88B}" type="presParOf" srcId="{8CD4F255-7EDB-45E4-B2F9-EADD178F4512}" destId="{520B0DB5-C90A-42C3-BD48-55F9DF410F5A}" srcOrd="4" destOrd="0" presId="urn:microsoft.com/office/officeart/2016/7/layout/LinearBlockProcessNumbered"/>
    <dgm:cxn modelId="{87BCD8D9-E85A-4701-9735-9C9732333B45}" type="presParOf" srcId="{520B0DB5-C90A-42C3-BD48-55F9DF410F5A}" destId="{7FBE0DBF-8983-4049-8EDD-240014446E64}" srcOrd="0" destOrd="0" presId="urn:microsoft.com/office/officeart/2016/7/layout/LinearBlockProcessNumbered"/>
    <dgm:cxn modelId="{3CF06809-5357-4D58-AD5D-2BFD74DE8BF0}" type="presParOf" srcId="{520B0DB5-C90A-42C3-BD48-55F9DF410F5A}" destId="{4AF38954-E02A-4753-B861-17F412F6B1AF}" srcOrd="1" destOrd="0" presId="urn:microsoft.com/office/officeart/2016/7/layout/LinearBlockProcessNumbered"/>
    <dgm:cxn modelId="{79985EEF-7996-4A3A-A57C-13634C97FC1B}" type="presParOf" srcId="{520B0DB5-C90A-42C3-BD48-55F9DF410F5A}" destId="{D035F60F-F7DD-4BCB-BE13-638E5608B396}" srcOrd="2" destOrd="0" presId="urn:microsoft.com/office/officeart/2016/7/layout/LinearBlockProcessNumbered"/>
    <dgm:cxn modelId="{0985F601-2985-489F-B636-33BDAC1642B7}" type="presParOf" srcId="{8CD4F255-7EDB-45E4-B2F9-EADD178F4512}" destId="{885B60A9-FE29-45E1-8B61-77E5D30E4F96}" srcOrd="5" destOrd="0" presId="urn:microsoft.com/office/officeart/2016/7/layout/LinearBlockProcessNumbered"/>
    <dgm:cxn modelId="{27AF44B8-DFD9-42CC-9936-FC3D5C7C8C34}" type="presParOf" srcId="{8CD4F255-7EDB-45E4-B2F9-EADD178F4512}" destId="{A44B41B3-AD39-4CA6-B99F-390AFE52E2CE}" srcOrd="6" destOrd="0" presId="urn:microsoft.com/office/officeart/2016/7/layout/LinearBlockProcessNumbered"/>
    <dgm:cxn modelId="{B6777701-C947-4014-A34D-8A43A02F2365}" type="presParOf" srcId="{A44B41B3-AD39-4CA6-B99F-390AFE52E2CE}" destId="{B0002F69-8A5E-4168-ACC2-A4D3B516F14C}" srcOrd="0" destOrd="0" presId="urn:microsoft.com/office/officeart/2016/7/layout/LinearBlockProcessNumbered"/>
    <dgm:cxn modelId="{C1FBFE94-09E5-4EE9-A025-843D48958465}" type="presParOf" srcId="{A44B41B3-AD39-4CA6-B99F-390AFE52E2CE}" destId="{F7DE84A3-798E-4FBD-958B-0A5469CAE58B}" srcOrd="1" destOrd="0" presId="urn:microsoft.com/office/officeart/2016/7/layout/LinearBlockProcessNumbered"/>
    <dgm:cxn modelId="{5EADF044-4DA4-48F1-BE33-3EC6190FA5A7}" type="presParOf" srcId="{A44B41B3-AD39-4CA6-B99F-390AFE52E2CE}" destId="{07115581-299E-4D9C-A6B7-7C23B89F4DF3}"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DA781D-0CFD-4158-80FA-F2526E25BCF2}"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F9A23B72-8C0A-4CCB-AF52-7A6418D6AB5C}">
      <dgm:prSet/>
      <dgm:spPr/>
      <dgm:t>
        <a:bodyPr/>
        <a:lstStyle/>
        <a:p>
          <a:r>
            <a:rPr lang="en-GB"/>
            <a:t>Talk to someone in your faith community about your questions.</a:t>
          </a:r>
          <a:endParaRPr lang="en-US"/>
        </a:p>
      </dgm:t>
    </dgm:pt>
    <dgm:pt modelId="{593CE4AD-F81B-4C21-8E9C-9490CCCE7F78}" type="parTrans" cxnId="{0A9183B4-ABA8-4CC5-B478-0363DEEBC286}">
      <dgm:prSet/>
      <dgm:spPr/>
      <dgm:t>
        <a:bodyPr/>
        <a:lstStyle/>
        <a:p>
          <a:endParaRPr lang="en-US"/>
        </a:p>
      </dgm:t>
    </dgm:pt>
    <dgm:pt modelId="{A68E6D31-2926-49EA-A940-D89EEF80A81E}" type="sibTrans" cxnId="{0A9183B4-ABA8-4CC5-B478-0363DEEBC286}">
      <dgm:prSet/>
      <dgm:spPr/>
      <dgm:t>
        <a:bodyPr/>
        <a:lstStyle/>
        <a:p>
          <a:endParaRPr lang="en-US"/>
        </a:p>
      </dgm:t>
    </dgm:pt>
    <dgm:pt modelId="{1C2D2874-153C-439A-B559-BD08075E887C}">
      <dgm:prSet/>
      <dgm:spPr/>
      <dgm:t>
        <a:bodyPr/>
        <a:lstStyle/>
        <a:p>
          <a:r>
            <a:rPr lang="en-GB"/>
            <a:t>Reflect on how your beliefs align with your health and goals.</a:t>
          </a:r>
          <a:endParaRPr lang="en-US"/>
        </a:p>
      </dgm:t>
    </dgm:pt>
    <dgm:pt modelId="{B903C388-46B3-466E-A8FB-1AD9DF8F7DA8}" type="parTrans" cxnId="{E2D6A1C0-4B8F-414D-BCAE-F88351D5D81D}">
      <dgm:prSet/>
      <dgm:spPr/>
      <dgm:t>
        <a:bodyPr/>
        <a:lstStyle/>
        <a:p>
          <a:endParaRPr lang="en-US"/>
        </a:p>
      </dgm:t>
    </dgm:pt>
    <dgm:pt modelId="{6F844F2F-A08B-4C24-8A8D-74B9FB114C2D}" type="sibTrans" cxnId="{E2D6A1C0-4B8F-414D-BCAE-F88351D5D81D}">
      <dgm:prSet/>
      <dgm:spPr/>
      <dgm:t>
        <a:bodyPr/>
        <a:lstStyle/>
        <a:p>
          <a:endParaRPr lang="en-US"/>
        </a:p>
      </dgm:t>
    </dgm:pt>
    <dgm:pt modelId="{DCC41183-8C00-4796-84E7-A35FCD1557E7}">
      <dgm:prSet/>
      <dgm:spPr/>
      <dgm:t>
        <a:bodyPr/>
        <a:lstStyle/>
        <a:p>
          <a:r>
            <a:rPr lang="en-GB"/>
            <a:t>Respect your faith while making room for personal growth.</a:t>
          </a:r>
          <a:endParaRPr lang="en-US"/>
        </a:p>
      </dgm:t>
    </dgm:pt>
    <dgm:pt modelId="{12A2B081-EBE3-446D-98F9-4E232D4A98B2}" type="parTrans" cxnId="{6A3AFF97-2E2D-4927-9FA2-9A8B93C19073}">
      <dgm:prSet/>
      <dgm:spPr/>
      <dgm:t>
        <a:bodyPr/>
        <a:lstStyle/>
        <a:p>
          <a:endParaRPr lang="en-US"/>
        </a:p>
      </dgm:t>
    </dgm:pt>
    <dgm:pt modelId="{AFE08A16-01C8-4F19-BAF3-224B47A2B19D}" type="sibTrans" cxnId="{6A3AFF97-2E2D-4927-9FA2-9A8B93C19073}">
      <dgm:prSet/>
      <dgm:spPr/>
      <dgm:t>
        <a:bodyPr/>
        <a:lstStyle/>
        <a:p>
          <a:endParaRPr lang="en-US"/>
        </a:p>
      </dgm:t>
    </dgm:pt>
    <dgm:pt modelId="{4B7D1809-06B4-45D0-BBFA-04016A4C0E93}" type="pres">
      <dgm:prSet presAssocID="{E2DA781D-0CFD-4158-80FA-F2526E25BCF2}" presName="root" presStyleCnt="0">
        <dgm:presLayoutVars>
          <dgm:dir/>
          <dgm:resizeHandles val="exact"/>
        </dgm:presLayoutVars>
      </dgm:prSet>
      <dgm:spPr/>
    </dgm:pt>
    <dgm:pt modelId="{001F398A-7E5C-4691-933E-9AAE87BE8F45}" type="pres">
      <dgm:prSet presAssocID="{F9A23B72-8C0A-4CCB-AF52-7A6418D6AB5C}" presName="compNode" presStyleCnt="0"/>
      <dgm:spPr/>
    </dgm:pt>
    <dgm:pt modelId="{C2D6A276-1152-41EB-912C-A9DB91E6C8CB}" type="pres">
      <dgm:prSet presAssocID="{F9A23B72-8C0A-4CCB-AF52-7A6418D6AB5C}" presName="bgRect" presStyleLbl="bgShp" presStyleIdx="0" presStyleCnt="3"/>
      <dgm:spPr/>
    </dgm:pt>
    <dgm:pt modelId="{EB123B1E-ECDD-45CA-999F-53C157BA2060}" type="pres">
      <dgm:prSet presAssocID="{F9A23B72-8C0A-4CCB-AF52-7A6418D6AB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CE2B4BA7-4E1B-428B-8F9D-5D60185A9368}" type="pres">
      <dgm:prSet presAssocID="{F9A23B72-8C0A-4CCB-AF52-7A6418D6AB5C}" presName="spaceRect" presStyleCnt="0"/>
      <dgm:spPr/>
    </dgm:pt>
    <dgm:pt modelId="{ABEAFB46-0DE2-4FC4-B18D-6A09DE26E3C8}" type="pres">
      <dgm:prSet presAssocID="{F9A23B72-8C0A-4CCB-AF52-7A6418D6AB5C}" presName="parTx" presStyleLbl="revTx" presStyleIdx="0" presStyleCnt="3">
        <dgm:presLayoutVars>
          <dgm:chMax val="0"/>
          <dgm:chPref val="0"/>
        </dgm:presLayoutVars>
      </dgm:prSet>
      <dgm:spPr/>
    </dgm:pt>
    <dgm:pt modelId="{59F75BB8-4F38-4551-B819-9765F7FD24AE}" type="pres">
      <dgm:prSet presAssocID="{A68E6D31-2926-49EA-A940-D89EEF80A81E}" presName="sibTrans" presStyleCnt="0"/>
      <dgm:spPr/>
    </dgm:pt>
    <dgm:pt modelId="{84878355-AC6B-48B5-99B6-026BB6415403}" type="pres">
      <dgm:prSet presAssocID="{1C2D2874-153C-439A-B559-BD08075E887C}" presName="compNode" presStyleCnt="0"/>
      <dgm:spPr/>
    </dgm:pt>
    <dgm:pt modelId="{38BF4DC9-F370-4305-9EAF-F6B0C6975F07}" type="pres">
      <dgm:prSet presAssocID="{1C2D2874-153C-439A-B559-BD08075E887C}" presName="bgRect" presStyleLbl="bgShp" presStyleIdx="1" presStyleCnt="3"/>
      <dgm:spPr/>
    </dgm:pt>
    <dgm:pt modelId="{39053829-FF3F-4A52-B8B6-B19290EBC98A}" type="pres">
      <dgm:prSet presAssocID="{1C2D2874-153C-439A-B559-BD08075E887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7E837BA9-F890-4E7E-BA33-1FCE98FD1F4C}" type="pres">
      <dgm:prSet presAssocID="{1C2D2874-153C-439A-B559-BD08075E887C}" presName="spaceRect" presStyleCnt="0"/>
      <dgm:spPr/>
    </dgm:pt>
    <dgm:pt modelId="{DE178893-500C-440E-999C-E6F86C1ECBEA}" type="pres">
      <dgm:prSet presAssocID="{1C2D2874-153C-439A-B559-BD08075E887C}" presName="parTx" presStyleLbl="revTx" presStyleIdx="1" presStyleCnt="3">
        <dgm:presLayoutVars>
          <dgm:chMax val="0"/>
          <dgm:chPref val="0"/>
        </dgm:presLayoutVars>
      </dgm:prSet>
      <dgm:spPr/>
    </dgm:pt>
    <dgm:pt modelId="{C3E71FAD-2500-4415-A6B7-C09EE457C548}" type="pres">
      <dgm:prSet presAssocID="{6F844F2F-A08B-4C24-8A8D-74B9FB114C2D}" presName="sibTrans" presStyleCnt="0"/>
      <dgm:spPr/>
    </dgm:pt>
    <dgm:pt modelId="{E611F9E7-3DDB-47F4-B069-D7DDCF34C2BB}" type="pres">
      <dgm:prSet presAssocID="{DCC41183-8C00-4796-84E7-A35FCD1557E7}" presName="compNode" presStyleCnt="0"/>
      <dgm:spPr/>
    </dgm:pt>
    <dgm:pt modelId="{1F16DFD1-8E5B-4FD2-85D8-A8C65DF3EE28}" type="pres">
      <dgm:prSet presAssocID="{DCC41183-8C00-4796-84E7-A35FCD1557E7}" presName="bgRect" presStyleLbl="bgShp" presStyleIdx="2" presStyleCnt="3"/>
      <dgm:spPr/>
    </dgm:pt>
    <dgm:pt modelId="{839E7117-428C-4D90-8B54-C552ACE15614}" type="pres">
      <dgm:prSet presAssocID="{DCC41183-8C00-4796-84E7-A35FCD1557E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otprint"/>
        </a:ext>
      </dgm:extLst>
    </dgm:pt>
    <dgm:pt modelId="{0CC8E22B-4559-4E9C-AE94-EB893E3B4ECC}" type="pres">
      <dgm:prSet presAssocID="{DCC41183-8C00-4796-84E7-A35FCD1557E7}" presName="spaceRect" presStyleCnt="0"/>
      <dgm:spPr/>
    </dgm:pt>
    <dgm:pt modelId="{8D9D4ED1-9BCE-4502-98F9-97C12BF3E7E3}" type="pres">
      <dgm:prSet presAssocID="{DCC41183-8C00-4796-84E7-A35FCD1557E7}" presName="parTx" presStyleLbl="revTx" presStyleIdx="2" presStyleCnt="3">
        <dgm:presLayoutVars>
          <dgm:chMax val="0"/>
          <dgm:chPref val="0"/>
        </dgm:presLayoutVars>
      </dgm:prSet>
      <dgm:spPr/>
    </dgm:pt>
  </dgm:ptLst>
  <dgm:cxnLst>
    <dgm:cxn modelId="{A6917A0C-5081-4033-BFDE-57579D40EC3F}" type="presOf" srcId="{F9A23B72-8C0A-4CCB-AF52-7A6418D6AB5C}" destId="{ABEAFB46-0DE2-4FC4-B18D-6A09DE26E3C8}" srcOrd="0" destOrd="0" presId="urn:microsoft.com/office/officeart/2018/2/layout/IconVerticalSolidList"/>
    <dgm:cxn modelId="{E837A01E-AF66-42C6-9FD1-83DE3CA4B7FF}" type="presOf" srcId="{E2DA781D-0CFD-4158-80FA-F2526E25BCF2}" destId="{4B7D1809-06B4-45D0-BBFA-04016A4C0E93}" srcOrd="0" destOrd="0" presId="urn:microsoft.com/office/officeart/2018/2/layout/IconVerticalSolidList"/>
    <dgm:cxn modelId="{6A3AFF97-2E2D-4927-9FA2-9A8B93C19073}" srcId="{E2DA781D-0CFD-4158-80FA-F2526E25BCF2}" destId="{DCC41183-8C00-4796-84E7-A35FCD1557E7}" srcOrd="2" destOrd="0" parTransId="{12A2B081-EBE3-446D-98F9-4E232D4A98B2}" sibTransId="{AFE08A16-01C8-4F19-BAF3-224B47A2B19D}"/>
    <dgm:cxn modelId="{0A9183B4-ABA8-4CC5-B478-0363DEEBC286}" srcId="{E2DA781D-0CFD-4158-80FA-F2526E25BCF2}" destId="{F9A23B72-8C0A-4CCB-AF52-7A6418D6AB5C}" srcOrd="0" destOrd="0" parTransId="{593CE4AD-F81B-4C21-8E9C-9490CCCE7F78}" sibTransId="{A68E6D31-2926-49EA-A940-D89EEF80A81E}"/>
    <dgm:cxn modelId="{E2D6A1C0-4B8F-414D-BCAE-F88351D5D81D}" srcId="{E2DA781D-0CFD-4158-80FA-F2526E25BCF2}" destId="{1C2D2874-153C-439A-B559-BD08075E887C}" srcOrd="1" destOrd="0" parTransId="{B903C388-46B3-466E-A8FB-1AD9DF8F7DA8}" sibTransId="{6F844F2F-A08B-4C24-8A8D-74B9FB114C2D}"/>
    <dgm:cxn modelId="{5F09D3F3-E9E8-4D68-88FB-AA57BA00F873}" type="presOf" srcId="{DCC41183-8C00-4796-84E7-A35FCD1557E7}" destId="{8D9D4ED1-9BCE-4502-98F9-97C12BF3E7E3}" srcOrd="0" destOrd="0" presId="urn:microsoft.com/office/officeart/2018/2/layout/IconVerticalSolidList"/>
    <dgm:cxn modelId="{B59FFAFB-538B-4EE6-BDA9-89254BBA9F0E}" type="presOf" srcId="{1C2D2874-153C-439A-B559-BD08075E887C}" destId="{DE178893-500C-440E-999C-E6F86C1ECBEA}" srcOrd="0" destOrd="0" presId="urn:microsoft.com/office/officeart/2018/2/layout/IconVerticalSolidList"/>
    <dgm:cxn modelId="{9133BE57-7F32-41A3-93A8-E9B49F776B5A}" type="presParOf" srcId="{4B7D1809-06B4-45D0-BBFA-04016A4C0E93}" destId="{001F398A-7E5C-4691-933E-9AAE87BE8F45}" srcOrd="0" destOrd="0" presId="urn:microsoft.com/office/officeart/2018/2/layout/IconVerticalSolidList"/>
    <dgm:cxn modelId="{5B2DD098-4668-4EE3-9AF3-DA0C90B5E280}" type="presParOf" srcId="{001F398A-7E5C-4691-933E-9AAE87BE8F45}" destId="{C2D6A276-1152-41EB-912C-A9DB91E6C8CB}" srcOrd="0" destOrd="0" presId="urn:microsoft.com/office/officeart/2018/2/layout/IconVerticalSolidList"/>
    <dgm:cxn modelId="{839C8B42-1BC3-4E76-AA58-DD2FB55BF8D3}" type="presParOf" srcId="{001F398A-7E5C-4691-933E-9AAE87BE8F45}" destId="{EB123B1E-ECDD-45CA-999F-53C157BA2060}" srcOrd="1" destOrd="0" presId="urn:microsoft.com/office/officeart/2018/2/layout/IconVerticalSolidList"/>
    <dgm:cxn modelId="{A122C0C7-6AEA-4430-B617-8C9BB1B3EE79}" type="presParOf" srcId="{001F398A-7E5C-4691-933E-9AAE87BE8F45}" destId="{CE2B4BA7-4E1B-428B-8F9D-5D60185A9368}" srcOrd="2" destOrd="0" presId="urn:microsoft.com/office/officeart/2018/2/layout/IconVerticalSolidList"/>
    <dgm:cxn modelId="{1EDB1984-781D-4CE0-9230-F39F91FD430E}" type="presParOf" srcId="{001F398A-7E5C-4691-933E-9AAE87BE8F45}" destId="{ABEAFB46-0DE2-4FC4-B18D-6A09DE26E3C8}" srcOrd="3" destOrd="0" presId="urn:microsoft.com/office/officeart/2018/2/layout/IconVerticalSolidList"/>
    <dgm:cxn modelId="{73405A41-44F7-40C9-9C18-39C7DABC8681}" type="presParOf" srcId="{4B7D1809-06B4-45D0-BBFA-04016A4C0E93}" destId="{59F75BB8-4F38-4551-B819-9765F7FD24AE}" srcOrd="1" destOrd="0" presId="urn:microsoft.com/office/officeart/2018/2/layout/IconVerticalSolidList"/>
    <dgm:cxn modelId="{66DF050D-F232-4F72-BF56-F74BD967921E}" type="presParOf" srcId="{4B7D1809-06B4-45D0-BBFA-04016A4C0E93}" destId="{84878355-AC6B-48B5-99B6-026BB6415403}" srcOrd="2" destOrd="0" presId="urn:microsoft.com/office/officeart/2018/2/layout/IconVerticalSolidList"/>
    <dgm:cxn modelId="{6523D88A-4606-4950-BDFC-8FC50897C144}" type="presParOf" srcId="{84878355-AC6B-48B5-99B6-026BB6415403}" destId="{38BF4DC9-F370-4305-9EAF-F6B0C6975F07}" srcOrd="0" destOrd="0" presId="urn:microsoft.com/office/officeart/2018/2/layout/IconVerticalSolidList"/>
    <dgm:cxn modelId="{6DA09168-B366-49B5-871D-DDFE54DAFDC2}" type="presParOf" srcId="{84878355-AC6B-48B5-99B6-026BB6415403}" destId="{39053829-FF3F-4A52-B8B6-B19290EBC98A}" srcOrd="1" destOrd="0" presId="urn:microsoft.com/office/officeart/2018/2/layout/IconVerticalSolidList"/>
    <dgm:cxn modelId="{127B9D70-1F0A-49B2-A434-3CE1B0DFECD1}" type="presParOf" srcId="{84878355-AC6B-48B5-99B6-026BB6415403}" destId="{7E837BA9-F890-4E7E-BA33-1FCE98FD1F4C}" srcOrd="2" destOrd="0" presId="urn:microsoft.com/office/officeart/2018/2/layout/IconVerticalSolidList"/>
    <dgm:cxn modelId="{02A7C847-5CBD-4058-8600-5FE22836CBE2}" type="presParOf" srcId="{84878355-AC6B-48B5-99B6-026BB6415403}" destId="{DE178893-500C-440E-999C-E6F86C1ECBEA}" srcOrd="3" destOrd="0" presId="urn:microsoft.com/office/officeart/2018/2/layout/IconVerticalSolidList"/>
    <dgm:cxn modelId="{EE6ADB1C-7294-4AB9-BB23-F1B7E0114216}" type="presParOf" srcId="{4B7D1809-06B4-45D0-BBFA-04016A4C0E93}" destId="{C3E71FAD-2500-4415-A6B7-C09EE457C548}" srcOrd="3" destOrd="0" presId="urn:microsoft.com/office/officeart/2018/2/layout/IconVerticalSolidList"/>
    <dgm:cxn modelId="{64259BA3-7D68-4054-A357-B2826F16C49E}" type="presParOf" srcId="{4B7D1809-06B4-45D0-BBFA-04016A4C0E93}" destId="{E611F9E7-3DDB-47F4-B069-D7DDCF34C2BB}" srcOrd="4" destOrd="0" presId="urn:microsoft.com/office/officeart/2018/2/layout/IconVerticalSolidList"/>
    <dgm:cxn modelId="{FDC0B5EC-08DB-453A-AF33-BEBA06C03E76}" type="presParOf" srcId="{E611F9E7-3DDB-47F4-B069-D7DDCF34C2BB}" destId="{1F16DFD1-8E5B-4FD2-85D8-A8C65DF3EE28}" srcOrd="0" destOrd="0" presId="urn:microsoft.com/office/officeart/2018/2/layout/IconVerticalSolidList"/>
    <dgm:cxn modelId="{8620D66E-B82C-4D9F-B1CC-AF1A380370E0}" type="presParOf" srcId="{E611F9E7-3DDB-47F4-B069-D7DDCF34C2BB}" destId="{839E7117-428C-4D90-8B54-C552ACE15614}" srcOrd="1" destOrd="0" presId="urn:microsoft.com/office/officeart/2018/2/layout/IconVerticalSolidList"/>
    <dgm:cxn modelId="{58147DAD-4374-48C3-8233-3754A5D06D55}" type="presParOf" srcId="{E611F9E7-3DDB-47F4-B069-D7DDCF34C2BB}" destId="{0CC8E22B-4559-4E9C-AE94-EB893E3B4ECC}" srcOrd="2" destOrd="0" presId="urn:microsoft.com/office/officeart/2018/2/layout/IconVerticalSolidList"/>
    <dgm:cxn modelId="{35089487-6E79-4645-B132-7D671CD10AA1}" type="presParOf" srcId="{E611F9E7-3DDB-47F4-B069-D7DDCF34C2BB}" destId="{8D9D4ED1-9BCE-4502-98F9-97C12BF3E7E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97654-5762-4C5D-809F-0C56B9B71A06}">
      <dsp:nvSpPr>
        <dsp:cNvPr id="0" name=""/>
        <dsp:cNvSpPr/>
      </dsp:nvSpPr>
      <dsp:spPr>
        <a:xfrm>
          <a:off x="2103120" y="2010"/>
          <a:ext cx="8412480" cy="104150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543" rIns="163225" bIns="264543" numCol="1" spcCol="1270" anchor="ctr" anchorCtr="0">
          <a:noAutofit/>
        </a:bodyPr>
        <a:lstStyle/>
        <a:p>
          <a:pPr marL="0" lvl="0" indent="0" algn="l" defTabSz="800100">
            <a:lnSpc>
              <a:spcPct val="90000"/>
            </a:lnSpc>
            <a:spcBef>
              <a:spcPct val="0"/>
            </a:spcBef>
            <a:spcAft>
              <a:spcPct val="35000"/>
            </a:spcAft>
            <a:buNone/>
          </a:pPr>
          <a:r>
            <a:rPr lang="en-US" sz="1800" kern="1200"/>
            <a:t>Identify external influences on lifestyle choices, including family, culture, and religion.</a:t>
          </a:r>
        </a:p>
      </dsp:txBody>
      <dsp:txXfrm>
        <a:off x="2103120" y="2010"/>
        <a:ext cx="8412480" cy="1041507"/>
      </dsp:txXfrm>
    </dsp:sp>
    <dsp:sp modelId="{43CEF347-F44E-4F4F-9EB9-C9BCCEDEA9FB}">
      <dsp:nvSpPr>
        <dsp:cNvPr id="0" name=""/>
        <dsp:cNvSpPr/>
      </dsp:nvSpPr>
      <dsp:spPr>
        <a:xfrm>
          <a:off x="0" y="2010"/>
          <a:ext cx="2103120" cy="1041507"/>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878" rIns="111290" bIns="102878" numCol="1" spcCol="1270" anchor="ctr" anchorCtr="0">
          <a:noAutofit/>
        </a:bodyPr>
        <a:lstStyle/>
        <a:p>
          <a:pPr marL="0" lvl="0" indent="0" algn="ctr" defTabSz="1022350">
            <a:lnSpc>
              <a:spcPct val="90000"/>
            </a:lnSpc>
            <a:spcBef>
              <a:spcPct val="0"/>
            </a:spcBef>
            <a:spcAft>
              <a:spcPct val="35000"/>
            </a:spcAft>
            <a:buNone/>
          </a:pPr>
          <a:r>
            <a:rPr lang="en-US" sz="2300" kern="1200"/>
            <a:t>Identify</a:t>
          </a:r>
        </a:p>
      </dsp:txBody>
      <dsp:txXfrm>
        <a:off x="0" y="2010"/>
        <a:ext cx="2103120" cy="1041507"/>
      </dsp:txXfrm>
    </dsp:sp>
    <dsp:sp modelId="{769BCBB6-9167-4946-9E9C-A40E4C9857F1}">
      <dsp:nvSpPr>
        <dsp:cNvPr id="0" name=""/>
        <dsp:cNvSpPr/>
      </dsp:nvSpPr>
      <dsp:spPr>
        <a:xfrm>
          <a:off x="2103120" y="1106008"/>
          <a:ext cx="8412480" cy="1041507"/>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543" rIns="163225" bIns="264543" numCol="1" spcCol="1270" anchor="ctr" anchorCtr="0">
          <a:noAutofit/>
        </a:bodyPr>
        <a:lstStyle/>
        <a:p>
          <a:pPr marL="0" lvl="0" indent="0" algn="l" defTabSz="800100">
            <a:lnSpc>
              <a:spcPct val="90000"/>
            </a:lnSpc>
            <a:spcBef>
              <a:spcPct val="0"/>
            </a:spcBef>
            <a:spcAft>
              <a:spcPct val="35000"/>
            </a:spcAft>
            <a:buNone/>
          </a:pPr>
          <a:r>
            <a:rPr lang="en-US" sz="1800" kern="1200"/>
            <a:t>Understand how these influences affect your values, decisions, and behaviours.</a:t>
          </a:r>
        </a:p>
      </dsp:txBody>
      <dsp:txXfrm>
        <a:off x="2103120" y="1106008"/>
        <a:ext cx="8412480" cy="1041507"/>
      </dsp:txXfrm>
    </dsp:sp>
    <dsp:sp modelId="{BFED41D0-880C-4EB1-9C90-77CE73B49214}">
      <dsp:nvSpPr>
        <dsp:cNvPr id="0" name=""/>
        <dsp:cNvSpPr/>
      </dsp:nvSpPr>
      <dsp:spPr>
        <a:xfrm>
          <a:off x="0" y="1106008"/>
          <a:ext cx="2103120" cy="1041507"/>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878" rIns="111290" bIns="102878" numCol="1" spcCol="1270" anchor="ctr" anchorCtr="0">
          <a:noAutofit/>
        </a:bodyPr>
        <a:lstStyle/>
        <a:p>
          <a:pPr marL="0" lvl="0" indent="0" algn="ctr" defTabSz="1022350">
            <a:lnSpc>
              <a:spcPct val="90000"/>
            </a:lnSpc>
            <a:spcBef>
              <a:spcPct val="0"/>
            </a:spcBef>
            <a:spcAft>
              <a:spcPct val="35000"/>
            </a:spcAft>
            <a:buNone/>
          </a:pPr>
          <a:r>
            <a:rPr lang="en-US" sz="2300" kern="1200"/>
            <a:t>Understand</a:t>
          </a:r>
        </a:p>
      </dsp:txBody>
      <dsp:txXfrm>
        <a:off x="0" y="1106008"/>
        <a:ext cx="2103120" cy="1041507"/>
      </dsp:txXfrm>
    </dsp:sp>
    <dsp:sp modelId="{0C2938D7-ECB0-4F41-AB90-65851A5F19E4}">
      <dsp:nvSpPr>
        <dsp:cNvPr id="0" name=""/>
        <dsp:cNvSpPr/>
      </dsp:nvSpPr>
      <dsp:spPr>
        <a:xfrm>
          <a:off x="2103120" y="2210007"/>
          <a:ext cx="8412480" cy="1041507"/>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543" rIns="163225" bIns="264543" numCol="1" spcCol="1270" anchor="ctr" anchorCtr="0">
          <a:noAutofit/>
        </a:bodyPr>
        <a:lstStyle/>
        <a:p>
          <a:pPr marL="0" lvl="0" indent="0" algn="l" defTabSz="800100">
            <a:lnSpc>
              <a:spcPct val="90000"/>
            </a:lnSpc>
            <a:spcBef>
              <a:spcPct val="0"/>
            </a:spcBef>
            <a:spcAft>
              <a:spcPct val="35000"/>
            </a:spcAft>
            <a:buNone/>
          </a:pPr>
          <a:r>
            <a:rPr lang="en-US" sz="1800" kern="1200"/>
            <a:t>Recognise examples of both positive and negative influence.</a:t>
          </a:r>
        </a:p>
      </dsp:txBody>
      <dsp:txXfrm>
        <a:off x="2103120" y="2210007"/>
        <a:ext cx="8412480" cy="1041507"/>
      </dsp:txXfrm>
    </dsp:sp>
    <dsp:sp modelId="{FC75060B-3560-44C5-8D02-69A3D2EB5BD9}">
      <dsp:nvSpPr>
        <dsp:cNvPr id="0" name=""/>
        <dsp:cNvSpPr/>
      </dsp:nvSpPr>
      <dsp:spPr>
        <a:xfrm>
          <a:off x="0" y="2210007"/>
          <a:ext cx="2103120" cy="1041507"/>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878" rIns="111290" bIns="102878" numCol="1" spcCol="1270" anchor="ctr" anchorCtr="0">
          <a:noAutofit/>
        </a:bodyPr>
        <a:lstStyle/>
        <a:p>
          <a:pPr marL="0" lvl="0" indent="0" algn="ctr" defTabSz="1022350">
            <a:lnSpc>
              <a:spcPct val="90000"/>
            </a:lnSpc>
            <a:spcBef>
              <a:spcPct val="0"/>
            </a:spcBef>
            <a:spcAft>
              <a:spcPct val="35000"/>
            </a:spcAft>
            <a:buNone/>
          </a:pPr>
          <a:r>
            <a:rPr lang="en-US" sz="2300" kern="1200"/>
            <a:t>Recognise</a:t>
          </a:r>
        </a:p>
      </dsp:txBody>
      <dsp:txXfrm>
        <a:off x="0" y="2210007"/>
        <a:ext cx="2103120" cy="1041507"/>
      </dsp:txXfrm>
    </dsp:sp>
    <dsp:sp modelId="{6C96E5E5-A093-449E-8866-051C9184FAF4}">
      <dsp:nvSpPr>
        <dsp:cNvPr id="0" name=""/>
        <dsp:cNvSpPr/>
      </dsp:nvSpPr>
      <dsp:spPr>
        <a:xfrm>
          <a:off x="2103120" y="3314005"/>
          <a:ext cx="8412480" cy="1041507"/>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543" rIns="163225" bIns="264543" numCol="1" spcCol="1270" anchor="ctr" anchorCtr="0">
          <a:noAutofit/>
        </a:bodyPr>
        <a:lstStyle/>
        <a:p>
          <a:pPr marL="0" lvl="0" indent="0" algn="l" defTabSz="800100">
            <a:lnSpc>
              <a:spcPct val="90000"/>
            </a:lnSpc>
            <a:spcBef>
              <a:spcPct val="0"/>
            </a:spcBef>
            <a:spcAft>
              <a:spcPct val="35000"/>
            </a:spcAft>
            <a:buNone/>
          </a:pPr>
          <a:r>
            <a:rPr lang="en-US" sz="1800" kern="1200"/>
            <a:t>Reflect on how to manage these influences in healthy, respectful ways.</a:t>
          </a:r>
        </a:p>
      </dsp:txBody>
      <dsp:txXfrm>
        <a:off x="2103120" y="3314005"/>
        <a:ext cx="8412480" cy="1041507"/>
      </dsp:txXfrm>
    </dsp:sp>
    <dsp:sp modelId="{3B1AB856-DD7B-41C9-B2F5-78D80976C314}">
      <dsp:nvSpPr>
        <dsp:cNvPr id="0" name=""/>
        <dsp:cNvSpPr/>
      </dsp:nvSpPr>
      <dsp:spPr>
        <a:xfrm>
          <a:off x="0" y="3314005"/>
          <a:ext cx="2103120" cy="1041507"/>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878" rIns="111290" bIns="102878" numCol="1" spcCol="1270" anchor="ctr" anchorCtr="0">
          <a:noAutofit/>
        </a:bodyPr>
        <a:lstStyle/>
        <a:p>
          <a:pPr marL="0" lvl="0" indent="0" algn="ctr" defTabSz="1022350">
            <a:lnSpc>
              <a:spcPct val="90000"/>
            </a:lnSpc>
            <a:spcBef>
              <a:spcPct val="0"/>
            </a:spcBef>
            <a:spcAft>
              <a:spcPct val="35000"/>
            </a:spcAft>
            <a:buNone/>
          </a:pPr>
          <a:r>
            <a:rPr lang="en-US" sz="2300" kern="1200"/>
            <a:t>Reflect on</a:t>
          </a:r>
        </a:p>
      </dsp:txBody>
      <dsp:txXfrm>
        <a:off x="0" y="3314005"/>
        <a:ext cx="2103120" cy="104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58A72-627D-4F2C-A80F-875CEF8EDA78}">
      <dsp:nvSpPr>
        <dsp:cNvPr id="0" name=""/>
        <dsp:cNvSpPr/>
      </dsp:nvSpPr>
      <dsp:spPr>
        <a:xfrm>
          <a:off x="205" y="486439"/>
          <a:ext cx="2479997" cy="2975996"/>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ZA" sz="2000" kern="1200"/>
            <a:t>Shape your food choices, clothing, and celebrations</a:t>
          </a:r>
          <a:endParaRPr lang="en-US" sz="2000" kern="1200"/>
        </a:p>
      </dsp:txBody>
      <dsp:txXfrm>
        <a:off x="205" y="1676838"/>
        <a:ext cx="2479997" cy="1785598"/>
      </dsp:txXfrm>
    </dsp:sp>
    <dsp:sp modelId="{74C8EAB5-2F09-4F7A-8003-70E1AC8B01CD}">
      <dsp:nvSpPr>
        <dsp:cNvPr id="0" name=""/>
        <dsp:cNvSpPr/>
      </dsp:nvSpPr>
      <dsp:spPr>
        <a:xfrm>
          <a:off x="205" y="486439"/>
          <a:ext cx="2479997" cy="11903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205" y="486439"/>
        <a:ext cx="2479997" cy="1190398"/>
      </dsp:txXfrm>
    </dsp:sp>
    <dsp:sp modelId="{1B89CFD6-3CB5-42B3-B21B-DEA776522AD2}">
      <dsp:nvSpPr>
        <dsp:cNvPr id="0" name=""/>
        <dsp:cNvSpPr/>
      </dsp:nvSpPr>
      <dsp:spPr>
        <a:xfrm>
          <a:off x="2678602" y="486439"/>
          <a:ext cx="2479997" cy="2975996"/>
        </a:xfrm>
        <a:prstGeom prst="rect">
          <a:avLst/>
        </a:prstGeom>
        <a:solidFill>
          <a:schemeClr val="accent2">
            <a:hueOff val="-2185134"/>
            <a:satOff val="-2592"/>
            <a:lumOff val="-1372"/>
            <a:alphaOff val="0"/>
          </a:schemeClr>
        </a:solidFill>
        <a:ln w="19050" cap="flat" cmpd="sng" algn="ctr">
          <a:solidFill>
            <a:schemeClr val="accent2">
              <a:hueOff val="-2185134"/>
              <a:satOff val="-2592"/>
              <a:lumOff val="-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ZA" sz="2000" kern="1200"/>
            <a:t>Influence gender roles, expectations, and responsibilities</a:t>
          </a:r>
          <a:endParaRPr lang="en-US" sz="2000" kern="1200"/>
        </a:p>
      </dsp:txBody>
      <dsp:txXfrm>
        <a:off x="2678602" y="1676838"/>
        <a:ext cx="2479997" cy="1785598"/>
      </dsp:txXfrm>
    </dsp:sp>
    <dsp:sp modelId="{66E178DA-AAA6-4756-8C22-8D42A6C8B59F}">
      <dsp:nvSpPr>
        <dsp:cNvPr id="0" name=""/>
        <dsp:cNvSpPr/>
      </dsp:nvSpPr>
      <dsp:spPr>
        <a:xfrm>
          <a:off x="2678602" y="486439"/>
          <a:ext cx="2479997" cy="11903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678602" y="486439"/>
        <a:ext cx="2479997" cy="1190398"/>
      </dsp:txXfrm>
    </dsp:sp>
    <dsp:sp modelId="{7FBE0DBF-8983-4049-8EDD-240014446E64}">
      <dsp:nvSpPr>
        <dsp:cNvPr id="0" name=""/>
        <dsp:cNvSpPr/>
      </dsp:nvSpPr>
      <dsp:spPr>
        <a:xfrm>
          <a:off x="5356999" y="486439"/>
          <a:ext cx="2479997" cy="2975996"/>
        </a:xfrm>
        <a:prstGeom prst="rect">
          <a:avLst/>
        </a:prstGeom>
        <a:solidFill>
          <a:schemeClr val="accent2">
            <a:hueOff val="-4370269"/>
            <a:satOff val="-5184"/>
            <a:lumOff val="-2745"/>
            <a:alphaOff val="0"/>
          </a:schemeClr>
        </a:solidFill>
        <a:ln w="19050" cap="flat" cmpd="sng" algn="ctr">
          <a:solidFill>
            <a:schemeClr val="accent2">
              <a:hueOff val="-4370269"/>
              <a:satOff val="-5184"/>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ZA" sz="2000" kern="1200"/>
            <a:t>Provide a strong sense of identity and belonging</a:t>
          </a:r>
          <a:endParaRPr lang="en-US" sz="2000" kern="1200"/>
        </a:p>
      </dsp:txBody>
      <dsp:txXfrm>
        <a:off x="5356999" y="1676838"/>
        <a:ext cx="2479997" cy="1785598"/>
      </dsp:txXfrm>
    </dsp:sp>
    <dsp:sp modelId="{4AF38954-E02A-4753-B861-17F412F6B1AF}">
      <dsp:nvSpPr>
        <dsp:cNvPr id="0" name=""/>
        <dsp:cNvSpPr/>
      </dsp:nvSpPr>
      <dsp:spPr>
        <a:xfrm>
          <a:off x="5356999" y="486439"/>
          <a:ext cx="2479997" cy="11903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5356999" y="486439"/>
        <a:ext cx="2479997" cy="1190398"/>
      </dsp:txXfrm>
    </dsp:sp>
    <dsp:sp modelId="{B0002F69-8A5E-4168-ACC2-A4D3B516F14C}">
      <dsp:nvSpPr>
        <dsp:cNvPr id="0" name=""/>
        <dsp:cNvSpPr/>
      </dsp:nvSpPr>
      <dsp:spPr>
        <a:xfrm>
          <a:off x="8035397" y="486439"/>
          <a:ext cx="2479997" cy="2975996"/>
        </a:xfrm>
        <a:prstGeom prst="rect">
          <a:avLst/>
        </a:prstGeom>
        <a:solidFill>
          <a:schemeClr val="accent2">
            <a:hueOff val="-6555403"/>
            <a:satOff val="-7776"/>
            <a:lumOff val="-4117"/>
            <a:alphaOff val="0"/>
          </a:schemeClr>
        </a:solidFill>
        <a:ln w="19050" cap="flat" cmpd="sng" algn="ctr">
          <a:solidFill>
            <a:schemeClr val="accent2">
              <a:hueOff val="-6555403"/>
              <a:satOff val="-7776"/>
              <a:lumOff val="-41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89000">
            <a:lnSpc>
              <a:spcPct val="90000"/>
            </a:lnSpc>
            <a:spcBef>
              <a:spcPct val="0"/>
            </a:spcBef>
            <a:spcAft>
              <a:spcPct val="35000"/>
            </a:spcAft>
            <a:buNone/>
          </a:pPr>
          <a:r>
            <a:rPr lang="en-ZA" sz="2000" kern="1200"/>
            <a:t>Limit your ability to explore different ways of thinking or living</a:t>
          </a:r>
          <a:endParaRPr lang="en-US" sz="2000" kern="1200"/>
        </a:p>
      </dsp:txBody>
      <dsp:txXfrm>
        <a:off x="8035397" y="1676838"/>
        <a:ext cx="2479997" cy="1785598"/>
      </dsp:txXfrm>
    </dsp:sp>
    <dsp:sp modelId="{F7DE84A3-798E-4FBD-958B-0A5469CAE58B}">
      <dsp:nvSpPr>
        <dsp:cNvPr id="0" name=""/>
        <dsp:cNvSpPr/>
      </dsp:nvSpPr>
      <dsp:spPr>
        <a:xfrm>
          <a:off x="8035397" y="486439"/>
          <a:ext cx="2479997" cy="119039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8035397" y="486439"/>
        <a:ext cx="2479997" cy="1190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6A276-1152-41EB-912C-A9DB91E6C8CB}">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123B1E-ECDD-45CA-999F-53C157BA2060}">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EAFB46-0DE2-4FC4-B18D-6A09DE26E3C8}">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GB" sz="2500" kern="1200"/>
            <a:t>Talk to someone in your faith community about your questions.</a:t>
          </a:r>
          <a:endParaRPr lang="en-US" sz="2500" kern="1200"/>
        </a:p>
      </dsp:txBody>
      <dsp:txXfrm>
        <a:off x="1816103" y="671"/>
        <a:ext cx="4447536" cy="1572384"/>
      </dsp:txXfrm>
    </dsp:sp>
    <dsp:sp modelId="{38BF4DC9-F370-4305-9EAF-F6B0C6975F07}">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53829-FF3F-4A52-B8B6-B19290EBC98A}">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178893-500C-440E-999C-E6F86C1ECBEA}">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GB" sz="2500" kern="1200"/>
            <a:t>Reflect on how your beliefs align with your health and goals.</a:t>
          </a:r>
          <a:endParaRPr lang="en-US" sz="2500" kern="1200"/>
        </a:p>
      </dsp:txBody>
      <dsp:txXfrm>
        <a:off x="1816103" y="1966151"/>
        <a:ext cx="4447536" cy="1572384"/>
      </dsp:txXfrm>
    </dsp:sp>
    <dsp:sp modelId="{1F16DFD1-8E5B-4FD2-85D8-A8C65DF3EE28}">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E7117-428C-4D90-8B54-C552ACE15614}">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9D4ED1-9BCE-4502-98F9-97C12BF3E7E3}">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GB" sz="2500" kern="1200"/>
            <a:t>Respect your faith while making room for personal growth.</a:t>
          </a:r>
          <a:endParaRPr lang="en-US" sz="2500" kern="1200"/>
        </a:p>
      </dsp:txBody>
      <dsp:txXfrm>
        <a:off x="1816103" y="3931632"/>
        <a:ext cx="4447536" cy="157238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FD01D-5A0C-4A67-88DE-DE88315DFF6E}"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1BB9E-5B2E-4F88-99D5-B4C0FD09414D}" type="slidenum">
              <a:rPr lang="en-US" smtClean="0"/>
              <a:t>‹#›</a:t>
            </a:fld>
            <a:endParaRPr lang="en-US"/>
          </a:p>
        </p:txBody>
      </p:sp>
    </p:spTree>
    <p:extLst>
      <p:ext uri="{BB962C8B-B14F-4D97-AF65-F5344CB8AC3E}">
        <p14:creationId xmlns:p14="http://schemas.microsoft.com/office/powerpoint/2010/main" val="2613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(2 min) (Slides 1-2)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1:</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Welcome back, Grade 9s! In the previous lesson, we learnt how the media, our environment or community, and our friends or peers can influence our lifestyle choices. We looked at positive and negative effects and learned ways to manage those influences. Today, we’ll look at a few more powerful influences, ones that often shape us from an early age and play a big role in how we see the world: Family, culture and religion.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11BB9E-5B2E-4F88-99D5-B4C0FD09414D}" type="slidenum">
              <a:rPr lang="en-US" smtClean="0"/>
              <a:t>1</a:t>
            </a:fld>
            <a:endParaRPr lang="en-US"/>
          </a:p>
        </p:txBody>
      </p:sp>
    </p:spTree>
    <p:extLst>
      <p:ext uri="{BB962C8B-B14F-4D97-AF65-F5344CB8AC3E}">
        <p14:creationId xmlns:p14="http://schemas.microsoft.com/office/powerpoint/2010/main" val="420986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10:</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Religion can be a meaningful part of your identity, but it’s important to reflect on how it supports your lifestyle choices.</a:t>
            </a:r>
            <a:r>
              <a:rPr lang="en-US" sz="12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To manage religious influence, you could:</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Talk to someone in your faith community about your questions.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Reflect on how your beliefs align with your health and goals.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Respect your faith while making room for personal growth.</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11BB9E-5B2E-4F88-99D5-B4C0FD09414D}" type="slidenum">
              <a:rPr lang="en-US" smtClean="0"/>
              <a:t>10</a:t>
            </a:fld>
            <a:endParaRPr lang="en-US"/>
          </a:p>
        </p:txBody>
      </p:sp>
    </p:spTree>
    <p:extLst>
      <p:ext uri="{BB962C8B-B14F-4D97-AF65-F5344CB8AC3E}">
        <p14:creationId xmlns:p14="http://schemas.microsoft.com/office/powerpoint/2010/main" val="284466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Wrap-up &amp; Individual Activity (13 min) (Slides 11)</a:t>
            </a:r>
          </a:p>
          <a:p>
            <a:endParaRPr lang="en-GB" dirty="0"/>
          </a:p>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11:</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Today, we looked at how family, culture, and religion can influence your lifestyle choices. You learned how these influences can be positive or negative, and how you can manage them in ways that support your well-being and personal goals.</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You will now complete </a:t>
            </a:r>
            <a:r>
              <a:rPr lang="en-ZA" sz="1800" b="1" i="1" kern="100" dirty="0">
                <a:effectLst/>
                <a:latin typeface="Calibri" panose="020F0502020204030204" pitchFamily="34" charset="0"/>
                <a:ea typeface="Aptos" panose="020B0004020202020204" pitchFamily="34" charset="0"/>
                <a:cs typeface="Times New Roman" panose="02020603050405020304" pitchFamily="18" charset="0"/>
              </a:rPr>
              <a:t>Activity 2</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3 – Worksheet</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which is based on the content from Lesson 1 to Lesson 3.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Possible answers are available in the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3 – Worksheet MEMO</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11BB9E-5B2E-4F88-99D5-B4C0FD09414D}" type="slidenum">
              <a:rPr lang="en-US" smtClean="0"/>
              <a:t>11</a:t>
            </a:fld>
            <a:endParaRPr lang="en-US"/>
          </a:p>
        </p:txBody>
      </p:sp>
    </p:spTree>
    <p:extLst>
      <p:ext uri="{BB962C8B-B14F-4D97-AF65-F5344CB8AC3E}">
        <p14:creationId xmlns:p14="http://schemas.microsoft.com/office/powerpoint/2010/main" val="9221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2:</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By the end of this lesson, you should be able to:</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Identify external influences on lifestyle choices, including family, culture, and religion.</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Understand how these influences affect your values, decisions, and behaviours.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Recognise examples of both positive and negative influence.</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Reflect on how to manage these influences in healthy, respectful ways.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11BB9E-5B2E-4F88-99D5-B4C0FD09414D}" type="slidenum">
              <a:rPr lang="en-US" smtClean="0"/>
              <a:t>2</a:t>
            </a:fld>
            <a:endParaRPr lang="en-US"/>
          </a:p>
        </p:txBody>
      </p:sp>
    </p:spTree>
    <p:extLst>
      <p:ext uri="{BB962C8B-B14F-4D97-AF65-F5344CB8AC3E}">
        <p14:creationId xmlns:p14="http://schemas.microsoft.com/office/powerpoint/2010/main" val="129090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Whole-Class Discussion &amp; Teaching: Family Influence (6 + 4 min) (Slides 3-5)</a:t>
            </a:r>
          </a:p>
          <a:p>
            <a:endParaRPr lang="en-GB" dirty="0"/>
          </a:p>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3:</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We will start by looking at family influence. To get us started, let us look at two different scenarios and discuss them as a class.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a volunteer to read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Scenario 1</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on Slide 3.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Pose the following questions to the learners and allow them to respond.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How is Lerato’s family influencing her lifestyle and future choices?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Would you say this is a positive or negative influence, or both? (Give reasons for your answer.)</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buNone/>
            </a:pPr>
            <a:br>
              <a:rPr lang="en-ZA" sz="1200" dirty="0">
                <a:effectLst/>
                <a:latin typeface="Calibri" panose="020F0502020204030204" pitchFamily="34" charset="0"/>
                <a:ea typeface="Aptos" panose="020B0004020202020204" pitchFamily="34" charset="0"/>
                <a:cs typeface="Times New Roman" panose="02020603050405020304" pitchFamily="18" charset="0"/>
              </a:rPr>
            </a:b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a volunteer to read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Scenario 2</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on Slide 3.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Pose the following questions to the learners and allow them to respond.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How is Junaid’s family environment affecting his daily lifestyle choices?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What are the short- or long-term effects of this kind of influence?</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GB" dirty="0"/>
          </a:p>
          <a:p>
            <a:endParaRPr lang="en-US" dirty="0"/>
          </a:p>
        </p:txBody>
      </p:sp>
      <p:sp>
        <p:nvSpPr>
          <p:cNvPr id="4" name="Slide Number Placeholder 3"/>
          <p:cNvSpPr>
            <a:spLocks noGrp="1"/>
          </p:cNvSpPr>
          <p:nvPr>
            <p:ph type="sldNum" sz="quarter" idx="5"/>
          </p:nvPr>
        </p:nvSpPr>
        <p:spPr/>
        <p:txBody>
          <a:bodyPr/>
          <a:lstStyle/>
          <a:p>
            <a:fld id="{D511BB9E-5B2E-4F88-99D5-B4C0FD09414D}" type="slidenum">
              <a:rPr lang="en-US" smtClean="0"/>
              <a:t>3</a:t>
            </a:fld>
            <a:endParaRPr lang="en-US"/>
          </a:p>
        </p:txBody>
      </p:sp>
    </p:spTree>
    <p:extLst>
      <p:ext uri="{BB962C8B-B14F-4D97-AF65-F5344CB8AC3E}">
        <p14:creationId xmlns:p14="http://schemas.microsoft.com/office/powerpoint/2010/main" val="112350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4:</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Your family is often your first and strongest influence. From an early age, family members shape your values, routines, and the way you see the world. They can affect how you think about school, health, relationships, and your future. Family can:</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Teach you what is important in life</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Provide emotional and financial support</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Influence your habits around food, exercise, and screen time</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Create expectations that shape your behaviour and goals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11BB9E-5B2E-4F88-99D5-B4C0FD09414D}" type="slidenum">
              <a:rPr lang="en-US" smtClean="0"/>
              <a:t>4</a:t>
            </a:fld>
            <a:endParaRPr lang="en-US"/>
          </a:p>
        </p:txBody>
      </p:sp>
    </p:spTree>
    <p:extLst>
      <p:ext uri="{BB962C8B-B14F-4D97-AF65-F5344CB8AC3E}">
        <p14:creationId xmlns:p14="http://schemas.microsoft.com/office/powerpoint/2010/main" val="181021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5:</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If your family eats meals together and values open communication, you may grow up with stronger relationships and better emotional health. However, if there is a lot of conflict or pressure at home, it may affect your confidence or decision-making. Present the positive and negative examples of family influence on Slide 5.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You can’t choose your family, but you can learn how to express your needs and make responsible choices. To manage family influence, you could:</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Set boundaries if family pressure makes you uncomfortable.</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Find a mentor, teacher, or counsellor to support you if needed.</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11BB9E-5B2E-4F88-99D5-B4C0FD09414D}" type="slidenum">
              <a:rPr lang="en-US" smtClean="0"/>
              <a:t>5</a:t>
            </a:fld>
            <a:endParaRPr lang="en-US"/>
          </a:p>
        </p:txBody>
      </p:sp>
    </p:spTree>
    <p:extLst>
      <p:ext uri="{BB962C8B-B14F-4D97-AF65-F5344CB8AC3E}">
        <p14:creationId xmlns:p14="http://schemas.microsoft.com/office/powerpoint/2010/main" val="275270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&amp; Pair Activity: Cultural Influence (5 + 5 min) (Slides 6-8)</a:t>
            </a:r>
          </a:p>
          <a:p>
            <a:endParaRPr lang="en-GB" dirty="0"/>
          </a:p>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6:</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Define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culture</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as the shared set of traditions, beliefs, customs, language, and values passed down through generations. It plays a big role in shaping how you view yourself and others, and can influence your lifestyle in many ways. Culture can:</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Shape your food choices, clothing, and celebrations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Influence gender roles, expectations, and responsibilities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Provide a strong sense of identity and belonging</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Limit your ability to explore different ways of thinking or living</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What are some examples of cultural influences on your daily life? (Allow learners to respond.)</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11BB9E-5B2E-4F88-99D5-B4C0FD09414D}" type="slidenum">
              <a:rPr lang="en-US" smtClean="0"/>
              <a:t>6</a:t>
            </a:fld>
            <a:endParaRPr lang="en-US"/>
          </a:p>
        </p:txBody>
      </p:sp>
    </p:spTree>
    <p:extLst>
      <p:ext uri="{BB962C8B-B14F-4D97-AF65-F5344CB8AC3E}">
        <p14:creationId xmlns:p14="http://schemas.microsoft.com/office/powerpoint/2010/main" val="259414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7:</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You might feel proud of your culture's language or traditions, but also feel unsure if some cultural expectations clash with your personal values or goals. It’s possible to honour your culture while still making choices that are right for you. To manage cultural influence, you could:</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questions and learn more about your cultural values.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Talk to elders or community leaders about balancing tradition and personal goals.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11BB9E-5B2E-4F88-99D5-B4C0FD09414D}" type="slidenum">
              <a:rPr lang="en-US" smtClean="0"/>
              <a:t>7</a:t>
            </a:fld>
            <a:endParaRPr lang="en-US"/>
          </a:p>
        </p:txBody>
      </p:sp>
    </p:spTree>
    <p:extLst>
      <p:ext uri="{BB962C8B-B14F-4D97-AF65-F5344CB8AC3E}">
        <p14:creationId xmlns:p14="http://schemas.microsoft.com/office/powerpoint/2010/main" val="11110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8:</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You will now work with a partner to match a cultural element with a possible impact on lifestyle choices in </a:t>
            </a:r>
            <a:r>
              <a:rPr lang="en-ZA" sz="1800" b="1" i="1" kern="100" dirty="0">
                <a:effectLst/>
                <a:latin typeface="Calibri" panose="020F0502020204030204" pitchFamily="34" charset="0"/>
                <a:ea typeface="Aptos" panose="020B0004020202020204" pitchFamily="34" charset="0"/>
                <a:cs typeface="Times New Roman" panose="02020603050405020304" pitchFamily="18" charset="0"/>
              </a:rPr>
              <a:t>Activity 1</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3 – Worksheet</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Allow the learners to provide feedback, and go through the answers in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3 – Worksheet MEMO</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11BB9E-5B2E-4F88-99D5-B4C0FD09414D}" type="slidenum">
              <a:rPr lang="en-US" smtClean="0"/>
              <a:t>8</a:t>
            </a:fld>
            <a:endParaRPr lang="en-US"/>
          </a:p>
        </p:txBody>
      </p:sp>
    </p:spTree>
    <p:extLst>
      <p:ext uri="{BB962C8B-B14F-4D97-AF65-F5344CB8AC3E}">
        <p14:creationId xmlns:p14="http://schemas.microsoft.com/office/powerpoint/2010/main" val="188924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Religious Influence (5 min) (Slides 9-10)</a:t>
            </a:r>
          </a:p>
          <a:p>
            <a:endParaRPr lang="en-GB" dirty="0"/>
          </a:p>
          <a:p>
            <a:pPr marL="342900" lvl="0" indent="-342900">
              <a:lnSpc>
                <a:spcPct val="115000"/>
              </a:lnSpc>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9:</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We will now look at our last influence, religion. Define religion as a system of faith or belief that helps people understand life, purpose, and values. It can guide your behaviour and choices through teachings, rituals, and community life. Religion can:</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Teach values like compassion, honesty, and discipline</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Encourage healthy living and self-control</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Offer support through religious communities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Set expectations around dress, relationships, or lifestyle habits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 young person may be inspired to avoid harmful substances and treat others with respect because of their faith. But they may also feel confused or judged if they question certain teachings.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Present the positive and negative examples of religious influence on Slide 9.</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11BB9E-5B2E-4F88-99D5-B4C0FD09414D}" type="slidenum">
              <a:rPr lang="en-US" smtClean="0"/>
              <a:t>9</a:t>
            </a:fld>
            <a:endParaRPr lang="en-US"/>
          </a:p>
        </p:txBody>
      </p:sp>
    </p:spTree>
    <p:extLst>
      <p:ext uri="{BB962C8B-B14F-4D97-AF65-F5344CB8AC3E}">
        <p14:creationId xmlns:p14="http://schemas.microsoft.com/office/powerpoint/2010/main" val="344855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DBD6-CFF6-EE5F-8FB2-782B7CE243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BB2D00-432F-9BA4-7026-35A2936327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64513C-568D-086B-DF68-953C2B967D94}"/>
              </a:ext>
            </a:extLst>
          </p:cNvPr>
          <p:cNvSpPr>
            <a:spLocks noGrp="1"/>
          </p:cNvSpPr>
          <p:nvPr>
            <p:ph type="dt" sz="half" idx="10"/>
          </p:nvPr>
        </p:nvSpPr>
        <p:spPr/>
        <p:txBody>
          <a:bodyPr/>
          <a:lstStyle/>
          <a:p>
            <a:fld id="{F9643FBE-6A02-4BE5-9EA4-097B4F144F4C}" type="datetimeFigureOut">
              <a:rPr lang="en-US" smtClean="0"/>
              <a:t>6/2/2025</a:t>
            </a:fld>
            <a:endParaRPr lang="en-US"/>
          </a:p>
        </p:txBody>
      </p:sp>
      <p:sp>
        <p:nvSpPr>
          <p:cNvPr id="5" name="Footer Placeholder 4">
            <a:extLst>
              <a:ext uri="{FF2B5EF4-FFF2-40B4-BE49-F238E27FC236}">
                <a16:creationId xmlns:a16="http://schemas.microsoft.com/office/drawing/2014/main" id="{3DE4F0B1-BAE5-2576-B70E-06C94A16E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A9136-9175-E835-0C49-D32F31759F91}"/>
              </a:ext>
            </a:extLst>
          </p:cNvPr>
          <p:cNvSpPr>
            <a:spLocks noGrp="1"/>
          </p:cNvSpPr>
          <p:nvPr>
            <p:ph type="sldNum" sz="quarter" idx="12"/>
          </p:nvPr>
        </p:nvSpPr>
        <p:spPr/>
        <p:txBody>
          <a:bodyPr/>
          <a:lstStyle/>
          <a:p>
            <a:fld id="{06ECCF89-CCCC-4D40-8C35-098388E7AD0A}" type="slidenum">
              <a:rPr lang="en-US" smtClean="0"/>
              <a:t>‹#›</a:t>
            </a:fld>
            <a:endParaRPr lang="en-US"/>
          </a:p>
        </p:txBody>
      </p:sp>
    </p:spTree>
    <p:extLst>
      <p:ext uri="{BB962C8B-B14F-4D97-AF65-F5344CB8AC3E}">
        <p14:creationId xmlns:p14="http://schemas.microsoft.com/office/powerpoint/2010/main" val="101629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FE3B-71E8-8DE1-DB3E-054A7C55CB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9025CA-7C5C-F1D1-40D9-25951B4BA8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AD4D0-A340-FF96-DFEB-ACEB1CCA8CBB}"/>
              </a:ext>
            </a:extLst>
          </p:cNvPr>
          <p:cNvSpPr>
            <a:spLocks noGrp="1"/>
          </p:cNvSpPr>
          <p:nvPr>
            <p:ph type="dt" sz="half" idx="10"/>
          </p:nvPr>
        </p:nvSpPr>
        <p:spPr/>
        <p:txBody>
          <a:bodyPr/>
          <a:lstStyle/>
          <a:p>
            <a:fld id="{F9643FBE-6A02-4BE5-9EA4-097B4F144F4C}" type="datetimeFigureOut">
              <a:rPr lang="en-US" smtClean="0"/>
              <a:t>6/2/2025</a:t>
            </a:fld>
            <a:endParaRPr lang="en-US"/>
          </a:p>
        </p:txBody>
      </p:sp>
      <p:sp>
        <p:nvSpPr>
          <p:cNvPr id="5" name="Footer Placeholder 4">
            <a:extLst>
              <a:ext uri="{FF2B5EF4-FFF2-40B4-BE49-F238E27FC236}">
                <a16:creationId xmlns:a16="http://schemas.microsoft.com/office/drawing/2014/main" id="{17AA5B59-DEC1-71E2-2F04-C946ECEE0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9D93E-9F82-FE28-56A5-21E4CB04E033}"/>
              </a:ext>
            </a:extLst>
          </p:cNvPr>
          <p:cNvSpPr>
            <a:spLocks noGrp="1"/>
          </p:cNvSpPr>
          <p:nvPr>
            <p:ph type="sldNum" sz="quarter" idx="12"/>
          </p:nvPr>
        </p:nvSpPr>
        <p:spPr/>
        <p:txBody>
          <a:bodyPr/>
          <a:lstStyle/>
          <a:p>
            <a:fld id="{06ECCF89-CCCC-4D40-8C35-098388E7AD0A}" type="slidenum">
              <a:rPr lang="en-US" smtClean="0"/>
              <a:t>‹#›</a:t>
            </a:fld>
            <a:endParaRPr lang="en-US"/>
          </a:p>
        </p:txBody>
      </p:sp>
    </p:spTree>
    <p:extLst>
      <p:ext uri="{BB962C8B-B14F-4D97-AF65-F5344CB8AC3E}">
        <p14:creationId xmlns:p14="http://schemas.microsoft.com/office/powerpoint/2010/main" val="37654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9DAC61-64DE-272F-CCCE-12F85B31CD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64486A-ED8E-E1F2-58B8-0A2B42F41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47506-78F7-DD6B-C71E-8F96AEB13F1E}"/>
              </a:ext>
            </a:extLst>
          </p:cNvPr>
          <p:cNvSpPr>
            <a:spLocks noGrp="1"/>
          </p:cNvSpPr>
          <p:nvPr>
            <p:ph type="dt" sz="half" idx="10"/>
          </p:nvPr>
        </p:nvSpPr>
        <p:spPr/>
        <p:txBody>
          <a:bodyPr/>
          <a:lstStyle/>
          <a:p>
            <a:fld id="{F9643FBE-6A02-4BE5-9EA4-097B4F144F4C}" type="datetimeFigureOut">
              <a:rPr lang="en-US" smtClean="0"/>
              <a:t>6/2/2025</a:t>
            </a:fld>
            <a:endParaRPr lang="en-US"/>
          </a:p>
        </p:txBody>
      </p:sp>
      <p:sp>
        <p:nvSpPr>
          <p:cNvPr id="5" name="Footer Placeholder 4">
            <a:extLst>
              <a:ext uri="{FF2B5EF4-FFF2-40B4-BE49-F238E27FC236}">
                <a16:creationId xmlns:a16="http://schemas.microsoft.com/office/drawing/2014/main" id="{C4694BE9-A33F-0EEA-893E-A46D13AC5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47D2D-5E3E-80ED-23F1-C93227B2B181}"/>
              </a:ext>
            </a:extLst>
          </p:cNvPr>
          <p:cNvSpPr>
            <a:spLocks noGrp="1"/>
          </p:cNvSpPr>
          <p:nvPr>
            <p:ph type="sldNum" sz="quarter" idx="12"/>
          </p:nvPr>
        </p:nvSpPr>
        <p:spPr/>
        <p:txBody>
          <a:bodyPr/>
          <a:lstStyle/>
          <a:p>
            <a:fld id="{06ECCF89-CCCC-4D40-8C35-098388E7AD0A}" type="slidenum">
              <a:rPr lang="en-US" smtClean="0"/>
              <a:t>‹#›</a:t>
            </a:fld>
            <a:endParaRPr lang="en-US"/>
          </a:p>
        </p:txBody>
      </p:sp>
    </p:spTree>
    <p:extLst>
      <p:ext uri="{BB962C8B-B14F-4D97-AF65-F5344CB8AC3E}">
        <p14:creationId xmlns:p14="http://schemas.microsoft.com/office/powerpoint/2010/main" val="414491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9983-56BE-DAFA-BBEE-8D2D07984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9A7BA-A64A-DB1F-4B01-61638322BF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00841-C7E3-EB79-CA42-F617B97B1732}"/>
              </a:ext>
            </a:extLst>
          </p:cNvPr>
          <p:cNvSpPr>
            <a:spLocks noGrp="1"/>
          </p:cNvSpPr>
          <p:nvPr>
            <p:ph type="dt" sz="half" idx="10"/>
          </p:nvPr>
        </p:nvSpPr>
        <p:spPr/>
        <p:txBody>
          <a:bodyPr/>
          <a:lstStyle/>
          <a:p>
            <a:fld id="{F9643FBE-6A02-4BE5-9EA4-097B4F144F4C}" type="datetimeFigureOut">
              <a:rPr lang="en-US" smtClean="0"/>
              <a:t>6/2/2025</a:t>
            </a:fld>
            <a:endParaRPr lang="en-US"/>
          </a:p>
        </p:txBody>
      </p:sp>
      <p:sp>
        <p:nvSpPr>
          <p:cNvPr id="5" name="Footer Placeholder 4">
            <a:extLst>
              <a:ext uri="{FF2B5EF4-FFF2-40B4-BE49-F238E27FC236}">
                <a16:creationId xmlns:a16="http://schemas.microsoft.com/office/drawing/2014/main" id="{243ABC7D-A9E4-B603-0FB0-727E37C28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3BA73-A6E9-6241-2A24-B944557A0CD0}"/>
              </a:ext>
            </a:extLst>
          </p:cNvPr>
          <p:cNvSpPr>
            <a:spLocks noGrp="1"/>
          </p:cNvSpPr>
          <p:nvPr>
            <p:ph type="sldNum" sz="quarter" idx="12"/>
          </p:nvPr>
        </p:nvSpPr>
        <p:spPr/>
        <p:txBody>
          <a:bodyPr/>
          <a:lstStyle/>
          <a:p>
            <a:fld id="{06ECCF89-CCCC-4D40-8C35-098388E7AD0A}" type="slidenum">
              <a:rPr lang="en-US" smtClean="0"/>
              <a:t>‹#›</a:t>
            </a:fld>
            <a:endParaRPr lang="en-US"/>
          </a:p>
        </p:txBody>
      </p:sp>
    </p:spTree>
    <p:extLst>
      <p:ext uri="{BB962C8B-B14F-4D97-AF65-F5344CB8AC3E}">
        <p14:creationId xmlns:p14="http://schemas.microsoft.com/office/powerpoint/2010/main" val="270390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C490-A64C-19DB-5857-617FCA99B2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2F994-5C56-0BC9-9E8D-D3749A390F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4F1256-2710-787A-807B-2FC1EC32B70B}"/>
              </a:ext>
            </a:extLst>
          </p:cNvPr>
          <p:cNvSpPr>
            <a:spLocks noGrp="1"/>
          </p:cNvSpPr>
          <p:nvPr>
            <p:ph type="dt" sz="half" idx="10"/>
          </p:nvPr>
        </p:nvSpPr>
        <p:spPr/>
        <p:txBody>
          <a:bodyPr/>
          <a:lstStyle/>
          <a:p>
            <a:fld id="{F9643FBE-6A02-4BE5-9EA4-097B4F144F4C}" type="datetimeFigureOut">
              <a:rPr lang="en-US" smtClean="0"/>
              <a:t>6/2/2025</a:t>
            </a:fld>
            <a:endParaRPr lang="en-US"/>
          </a:p>
        </p:txBody>
      </p:sp>
      <p:sp>
        <p:nvSpPr>
          <p:cNvPr id="5" name="Footer Placeholder 4">
            <a:extLst>
              <a:ext uri="{FF2B5EF4-FFF2-40B4-BE49-F238E27FC236}">
                <a16:creationId xmlns:a16="http://schemas.microsoft.com/office/drawing/2014/main" id="{824A3090-527D-54B6-5B01-A98BF3D9C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45D17-8F5D-05C6-5D01-B0F254564D8C}"/>
              </a:ext>
            </a:extLst>
          </p:cNvPr>
          <p:cNvSpPr>
            <a:spLocks noGrp="1"/>
          </p:cNvSpPr>
          <p:nvPr>
            <p:ph type="sldNum" sz="quarter" idx="12"/>
          </p:nvPr>
        </p:nvSpPr>
        <p:spPr/>
        <p:txBody>
          <a:bodyPr/>
          <a:lstStyle/>
          <a:p>
            <a:fld id="{06ECCF89-CCCC-4D40-8C35-098388E7AD0A}" type="slidenum">
              <a:rPr lang="en-US" smtClean="0"/>
              <a:t>‹#›</a:t>
            </a:fld>
            <a:endParaRPr lang="en-US"/>
          </a:p>
        </p:txBody>
      </p:sp>
    </p:spTree>
    <p:extLst>
      <p:ext uri="{BB962C8B-B14F-4D97-AF65-F5344CB8AC3E}">
        <p14:creationId xmlns:p14="http://schemas.microsoft.com/office/powerpoint/2010/main" val="346572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E1B6-6B3A-5293-849A-10B4AE5AE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88EDC1-8786-E7C5-5183-81ED1910C0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68875-7E8A-B066-A97D-12D3B6990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F338E9-DCF7-80CE-4700-5756FA397FC6}"/>
              </a:ext>
            </a:extLst>
          </p:cNvPr>
          <p:cNvSpPr>
            <a:spLocks noGrp="1"/>
          </p:cNvSpPr>
          <p:nvPr>
            <p:ph type="dt" sz="half" idx="10"/>
          </p:nvPr>
        </p:nvSpPr>
        <p:spPr/>
        <p:txBody>
          <a:bodyPr/>
          <a:lstStyle/>
          <a:p>
            <a:fld id="{F9643FBE-6A02-4BE5-9EA4-097B4F144F4C}" type="datetimeFigureOut">
              <a:rPr lang="en-US" smtClean="0"/>
              <a:t>6/2/2025</a:t>
            </a:fld>
            <a:endParaRPr lang="en-US"/>
          </a:p>
        </p:txBody>
      </p:sp>
      <p:sp>
        <p:nvSpPr>
          <p:cNvPr id="6" name="Footer Placeholder 5">
            <a:extLst>
              <a:ext uri="{FF2B5EF4-FFF2-40B4-BE49-F238E27FC236}">
                <a16:creationId xmlns:a16="http://schemas.microsoft.com/office/drawing/2014/main" id="{B03ADCD6-87D8-9D4D-CD1A-FD97139CAA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F1EAD-EA86-150C-4086-960177DFE9C4}"/>
              </a:ext>
            </a:extLst>
          </p:cNvPr>
          <p:cNvSpPr>
            <a:spLocks noGrp="1"/>
          </p:cNvSpPr>
          <p:nvPr>
            <p:ph type="sldNum" sz="quarter" idx="12"/>
          </p:nvPr>
        </p:nvSpPr>
        <p:spPr/>
        <p:txBody>
          <a:bodyPr/>
          <a:lstStyle/>
          <a:p>
            <a:fld id="{06ECCF89-CCCC-4D40-8C35-098388E7AD0A}" type="slidenum">
              <a:rPr lang="en-US" smtClean="0"/>
              <a:t>‹#›</a:t>
            </a:fld>
            <a:endParaRPr lang="en-US"/>
          </a:p>
        </p:txBody>
      </p:sp>
    </p:spTree>
    <p:extLst>
      <p:ext uri="{BB962C8B-B14F-4D97-AF65-F5344CB8AC3E}">
        <p14:creationId xmlns:p14="http://schemas.microsoft.com/office/powerpoint/2010/main" val="3013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E279-C57F-7C8A-0115-F743C3761B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D5E1AA-DC37-DFFF-5920-89E1A6ED94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F886B-DA30-C154-5367-4DE60CF2C8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69A430-8DE2-31F1-F44A-3C4D65D3E5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A1C410-A647-4041-B3C4-AB22060B86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6925D3-F561-EBCB-248B-970CA5E28A50}"/>
              </a:ext>
            </a:extLst>
          </p:cNvPr>
          <p:cNvSpPr>
            <a:spLocks noGrp="1"/>
          </p:cNvSpPr>
          <p:nvPr>
            <p:ph type="dt" sz="half" idx="10"/>
          </p:nvPr>
        </p:nvSpPr>
        <p:spPr/>
        <p:txBody>
          <a:bodyPr/>
          <a:lstStyle/>
          <a:p>
            <a:fld id="{F9643FBE-6A02-4BE5-9EA4-097B4F144F4C}" type="datetimeFigureOut">
              <a:rPr lang="en-US" smtClean="0"/>
              <a:t>6/2/2025</a:t>
            </a:fld>
            <a:endParaRPr lang="en-US"/>
          </a:p>
        </p:txBody>
      </p:sp>
      <p:sp>
        <p:nvSpPr>
          <p:cNvPr id="8" name="Footer Placeholder 7">
            <a:extLst>
              <a:ext uri="{FF2B5EF4-FFF2-40B4-BE49-F238E27FC236}">
                <a16:creationId xmlns:a16="http://schemas.microsoft.com/office/drawing/2014/main" id="{0D7B5724-7D01-9C64-31E8-41A8CB8C21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5C4CAF-A526-AFFC-05E3-BA9F828B623C}"/>
              </a:ext>
            </a:extLst>
          </p:cNvPr>
          <p:cNvSpPr>
            <a:spLocks noGrp="1"/>
          </p:cNvSpPr>
          <p:nvPr>
            <p:ph type="sldNum" sz="quarter" idx="12"/>
          </p:nvPr>
        </p:nvSpPr>
        <p:spPr/>
        <p:txBody>
          <a:bodyPr/>
          <a:lstStyle/>
          <a:p>
            <a:fld id="{06ECCF89-CCCC-4D40-8C35-098388E7AD0A}" type="slidenum">
              <a:rPr lang="en-US" smtClean="0"/>
              <a:t>‹#›</a:t>
            </a:fld>
            <a:endParaRPr lang="en-US"/>
          </a:p>
        </p:txBody>
      </p:sp>
    </p:spTree>
    <p:extLst>
      <p:ext uri="{BB962C8B-B14F-4D97-AF65-F5344CB8AC3E}">
        <p14:creationId xmlns:p14="http://schemas.microsoft.com/office/powerpoint/2010/main" val="79010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1395-7C41-78AB-F8D4-7A38442D05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D8BC3C-CFF5-EDA3-1709-CFF944AFE952}"/>
              </a:ext>
            </a:extLst>
          </p:cNvPr>
          <p:cNvSpPr>
            <a:spLocks noGrp="1"/>
          </p:cNvSpPr>
          <p:nvPr>
            <p:ph type="dt" sz="half" idx="10"/>
          </p:nvPr>
        </p:nvSpPr>
        <p:spPr/>
        <p:txBody>
          <a:bodyPr/>
          <a:lstStyle/>
          <a:p>
            <a:fld id="{F9643FBE-6A02-4BE5-9EA4-097B4F144F4C}" type="datetimeFigureOut">
              <a:rPr lang="en-US" smtClean="0"/>
              <a:t>6/2/2025</a:t>
            </a:fld>
            <a:endParaRPr lang="en-US"/>
          </a:p>
        </p:txBody>
      </p:sp>
      <p:sp>
        <p:nvSpPr>
          <p:cNvPr id="4" name="Footer Placeholder 3">
            <a:extLst>
              <a:ext uri="{FF2B5EF4-FFF2-40B4-BE49-F238E27FC236}">
                <a16:creationId xmlns:a16="http://schemas.microsoft.com/office/drawing/2014/main" id="{3733B624-059E-D506-B111-20DFF9796D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66CCB-E121-5AA5-6D73-F3426DD18E57}"/>
              </a:ext>
            </a:extLst>
          </p:cNvPr>
          <p:cNvSpPr>
            <a:spLocks noGrp="1"/>
          </p:cNvSpPr>
          <p:nvPr>
            <p:ph type="sldNum" sz="quarter" idx="12"/>
          </p:nvPr>
        </p:nvSpPr>
        <p:spPr/>
        <p:txBody>
          <a:bodyPr/>
          <a:lstStyle/>
          <a:p>
            <a:fld id="{06ECCF89-CCCC-4D40-8C35-098388E7AD0A}" type="slidenum">
              <a:rPr lang="en-US" smtClean="0"/>
              <a:t>‹#›</a:t>
            </a:fld>
            <a:endParaRPr lang="en-US"/>
          </a:p>
        </p:txBody>
      </p:sp>
    </p:spTree>
    <p:extLst>
      <p:ext uri="{BB962C8B-B14F-4D97-AF65-F5344CB8AC3E}">
        <p14:creationId xmlns:p14="http://schemas.microsoft.com/office/powerpoint/2010/main" val="360419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69F049-0C4B-E14C-8C3E-787F51900854}"/>
              </a:ext>
            </a:extLst>
          </p:cNvPr>
          <p:cNvSpPr>
            <a:spLocks noGrp="1"/>
          </p:cNvSpPr>
          <p:nvPr>
            <p:ph type="dt" sz="half" idx="10"/>
          </p:nvPr>
        </p:nvSpPr>
        <p:spPr/>
        <p:txBody>
          <a:bodyPr/>
          <a:lstStyle/>
          <a:p>
            <a:fld id="{F9643FBE-6A02-4BE5-9EA4-097B4F144F4C}" type="datetimeFigureOut">
              <a:rPr lang="en-US" smtClean="0"/>
              <a:t>6/2/2025</a:t>
            </a:fld>
            <a:endParaRPr lang="en-US"/>
          </a:p>
        </p:txBody>
      </p:sp>
      <p:sp>
        <p:nvSpPr>
          <p:cNvPr id="3" name="Footer Placeholder 2">
            <a:extLst>
              <a:ext uri="{FF2B5EF4-FFF2-40B4-BE49-F238E27FC236}">
                <a16:creationId xmlns:a16="http://schemas.microsoft.com/office/drawing/2014/main" id="{B2FDAF0E-27F5-416E-650D-79DDDFFBE7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D96545-3EA1-78B4-BCBA-DF59A37ADD79}"/>
              </a:ext>
            </a:extLst>
          </p:cNvPr>
          <p:cNvSpPr>
            <a:spLocks noGrp="1"/>
          </p:cNvSpPr>
          <p:nvPr>
            <p:ph type="sldNum" sz="quarter" idx="12"/>
          </p:nvPr>
        </p:nvSpPr>
        <p:spPr/>
        <p:txBody>
          <a:bodyPr/>
          <a:lstStyle/>
          <a:p>
            <a:fld id="{06ECCF89-CCCC-4D40-8C35-098388E7AD0A}" type="slidenum">
              <a:rPr lang="en-US" smtClean="0"/>
              <a:t>‹#›</a:t>
            </a:fld>
            <a:endParaRPr lang="en-US"/>
          </a:p>
        </p:txBody>
      </p:sp>
    </p:spTree>
    <p:extLst>
      <p:ext uri="{BB962C8B-B14F-4D97-AF65-F5344CB8AC3E}">
        <p14:creationId xmlns:p14="http://schemas.microsoft.com/office/powerpoint/2010/main" val="336087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3B7C-05C0-0583-9746-9E0D5D2B4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35739B-31BE-6445-FEF3-5B1CD0EF01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8391A5-C7A0-4619-FE39-6681468BF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9B927-9E26-905E-D65D-B4201C229E67}"/>
              </a:ext>
            </a:extLst>
          </p:cNvPr>
          <p:cNvSpPr>
            <a:spLocks noGrp="1"/>
          </p:cNvSpPr>
          <p:nvPr>
            <p:ph type="dt" sz="half" idx="10"/>
          </p:nvPr>
        </p:nvSpPr>
        <p:spPr/>
        <p:txBody>
          <a:bodyPr/>
          <a:lstStyle/>
          <a:p>
            <a:fld id="{F9643FBE-6A02-4BE5-9EA4-097B4F144F4C}" type="datetimeFigureOut">
              <a:rPr lang="en-US" smtClean="0"/>
              <a:t>6/2/2025</a:t>
            </a:fld>
            <a:endParaRPr lang="en-US"/>
          </a:p>
        </p:txBody>
      </p:sp>
      <p:sp>
        <p:nvSpPr>
          <p:cNvPr id="6" name="Footer Placeholder 5">
            <a:extLst>
              <a:ext uri="{FF2B5EF4-FFF2-40B4-BE49-F238E27FC236}">
                <a16:creationId xmlns:a16="http://schemas.microsoft.com/office/drawing/2014/main" id="{AA28258A-8043-D5AF-2E52-C996DE6C8A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8ED19-0532-91C6-C0D1-AE386D1F0DF8}"/>
              </a:ext>
            </a:extLst>
          </p:cNvPr>
          <p:cNvSpPr>
            <a:spLocks noGrp="1"/>
          </p:cNvSpPr>
          <p:nvPr>
            <p:ph type="sldNum" sz="quarter" idx="12"/>
          </p:nvPr>
        </p:nvSpPr>
        <p:spPr/>
        <p:txBody>
          <a:bodyPr/>
          <a:lstStyle/>
          <a:p>
            <a:fld id="{06ECCF89-CCCC-4D40-8C35-098388E7AD0A}" type="slidenum">
              <a:rPr lang="en-US" smtClean="0"/>
              <a:t>‹#›</a:t>
            </a:fld>
            <a:endParaRPr lang="en-US"/>
          </a:p>
        </p:txBody>
      </p:sp>
    </p:spTree>
    <p:extLst>
      <p:ext uri="{BB962C8B-B14F-4D97-AF65-F5344CB8AC3E}">
        <p14:creationId xmlns:p14="http://schemas.microsoft.com/office/powerpoint/2010/main" val="249697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C362-55FB-D313-E075-F01F807DF3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F2CC7-F73A-C34B-C771-072AB70AB5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B178DF-5499-96BF-4627-261E8C6A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B09C1-9CEB-5F1F-96BE-55B41D0E9352}"/>
              </a:ext>
            </a:extLst>
          </p:cNvPr>
          <p:cNvSpPr>
            <a:spLocks noGrp="1"/>
          </p:cNvSpPr>
          <p:nvPr>
            <p:ph type="dt" sz="half" idx="10"/>
          </p:nvPr>
        </p:nvSpPr>
        <p:spPr/>
        <p:txBody>
          <a:bodyPr/>
          <a:lstStyle/>
          <a:p>
            <a:fld id="{F9643FBE-6A02-4BE5-9EA4-097B4F144F4C}" type="datetimeFigureOut">
              <a:rPr lang="en-US" smtClean="0"/>
              <a:t>6/2/2025</a:t>
            </a:fld>
            <a:endParaRPr lang="en-US"/>
          </a:p>
        </p:txBody>
      </p:sp>
      <p:sp>
        <p:nvSpPr>
          <p:cNvPr id="6" name="Footer Placeholder 5">
            <a:extLst>
              <a:ext uri="{FF2B5EF4-FFF2-40B4-BE49-F238E27FC236}">
                <a16:creationId xmlns:a16="http://schemas.microsoft.com/office/drawing/2014/main" id="{416F26FB-57FE-C068-2F27-BBD77D4D3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BD9F2-7D14-0536-757A-FFF76E23247E}"/>
              </a:ext>
            </a:extLst>
          </p:cNvPr>
          <p:cNvSpPr>
            <a:spLocks noGrp="1"/>
          </p:cNvSpPr>
          <p:nvPr>
            <p:ph type="sldNum" sz="quarter" idx="12"/>
          </p:nvPr>
        </p:nvSpPr>
        <p:spPr/>
        <p:txBody>
          <a:bodyPr/>
          <a:lstStyle/>
          <a:p>
            <a:fld id="{06ECCF89-CCCC-4D40-8C35-098388E7AD0A}" type="slidenum">
              <a:rPr lang="en-US" smtClean="0"/>
              <a:t>‹#›</a:t>
            </a:fld>
            <a:endParaRPr lang="en-US"/>
          </a:p>
        </p:txBody>
      </p:sp>
    </p:spTree>
    <p:extLst>
      <p:ext uri="{BB962C8B-B14F-4D97-AF65-F5344CB8AC3E}">
        <p14:creationId xmlns:p14="http://schemas.microsoft.com/office/powerpoint/2010/main" val="326925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AD01-75FA-200A-8083-0CFB0243C1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265F4C-42DD-55BD-563F-D104C755E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1ECA8-D3A0-119C-6424-A56887FD9B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643FBE-6A02-4BE5-9EA4-097B4F144F4C}" type="datetimeFigureOut">
              <a:rPr lang="en-US" smtClean="0"/>
              <a:t>6/2/2025</a:t>
            </a:fld>
            <a:endParaRPr lang="en-US"/>
          </a:p>
        </p:txBody>
      </p:sp>
      <p:sp>
        <p:nvSpPr>
          <p:cNvPr id="5" name="Footer Placeholder 4">
            <a:extLst>
              <a:ext uri="{FF2B5EF4-FFF2-40B4-BE49-F238E27FC236}">
                <a16:creationId xmlns:a16="http://schemas.microsoft.com/office/drawing/2014/main" id="{06370AC3-56FA-11AC-03A3-E2CB28CBAE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32B64E-B6A2-8E11-C62E-5C72672150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ECCF89-CCCC-4D40-8C35-098388E7AD0A}" type="slidenum">
              <a:rPr lang="en-US" smtClean="0"/>
              <a:t>‹#›</a:t>
            </a:fld>
            <a:endParaRPr lang="en-US"/>
          </a:p>
        </p:txBody>
      </p:sp>
    </p:spTree>
    <p:extLst>
      <p:ext uri="{BB962C8B-B14F-4D97-AF65-F5344CB8AC3E}">
        <p14:creationId xmlns:p14="http://schemas.microsoft.com/office/powerpoint/2010/main" val="354760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C90F-87D5-81CA-F675-0F52D56B851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A6E4158-D9C3-4B32-D1B7-268989BEB7BA}"/>
              </a:ext>
            </a:extLst>
          </p:cNvPr>
          <p:cNvSpPr>
            <a:spLocks noGrp="1"/>
          </p:cNvSpPr>
          <p:nvPr>
            <p:ph type="subTitle" idx="1"/>
          </p:nvPr>
        </p:nvSpPr>
        <p:spPr/>
        <p:txBody>
          <a:bodyPr/>
          <a:lstStyle/>
          <a:p>
            <a:endParaRPr lang="en-US"/>
          </a:p>
        </p:txBody>
      </p:sp>
      <p:pic>
        <p:nvPicPr>
          <p:cNvPr id="5" name="Picture 4" descr="A heart shaped bowl of fruit&#10;&#10;AI-generated content may be incorrect.">
            <a:extLst>
              <a:ext uri="{FF2B5EF4-FFF2-40B4-BE49-F238E27FC236}">
                <a16:creationId xmlns:a16="http://schemas.microsoft.com/office/drawing/2014/main" id="{406B54CD-DF02-42A4-04EB-4D4BF2854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7D005B3-4BE9-B978-D206-DA1427878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28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977603-CBA4-B10A-BA11-756475C7EA65}"/>
              </a:ext>
            </a:extLst>
          </p:cNvPr>
          <p:cNvSpPr>
            <a:spLocks noGrp="1"/>
          </p:cNvSpPr>
          <p:nvPr>
            <p:ph type="title"/>
          </p:nvPr>
        </p:nvSpPr>
        <p:spPr>
          <a:xfrm>
            <a:off x="838200" y="557189"/>
            <a:ext cx="3374136" cy="5567891"/>
          </a:xfrm>
        </p:spPr>
        <p:txBody>
          <a:bodyPr>
            <a:normAutofit/>
          </a:bodyPr>
          <a:lstStyle/>
          <a:p>
            <a:r>
              <a:rPr lang="en-GB" sz="5200" b="1"/>
              <a:t>Managing religious influence</a:t>
            </a:r>
            <a:endParaRPr lang="en-US" sz="5200" b="1"/>
          </a:p>
        </p:txBody>
      </p:sp>
      <p:pic>
        <p:nvPicPr>
          <p:cNvPr id="5" name="Picture 4" descr="A logo with a person in the middle&#10;&#10;AI-generated content may be incorrect.">
            <a:extLst>
              <a:ext uri="{FF2B5EF4-FFF2-40B4-BE49-F238E27FC236}">
                <a16:creationId xmlns:a16="http://schemas.microsoft.com/office/drawing/2014/main" id="{F28D1031-DFDC-B918-41C4-43BA364BF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Content Placeholder 2">
            <a:extLst>
              <a:ext uri="{FF2B5EF4-FFF2-40B4-BE49-F238E27FC236}">
                <a16:creationId xmlns:a16="http://schemas.microsoft.com/office/drawing/2014/main" id="{806FACFB-275C-804F-A81B-1F557DCA81A9}"/>
              </a:ext>
            </a:extLst>
          </p:cNvPr>
          <p:cNvGraphicFramePr>
            <a:graphicFrameLocks noGrp="1"/>
          </p:cNvGraphicFramePr>
          <p:nvPr>
            <p:ph idx="1"/>
            <p:extLst>
              <p:ext uri="{D42A27DB-BD31-4B8C-83A1-F6EECF244321}">
                <p14:modId xmlns:p14="http://schemas.microsoft.com/office/powerpoint/2010/main" val="171058705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348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7" name="Rectangle 4126">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person walking up stairs&#10;&#10;AI-generated content may be incorrect.">
            <a:extLst>
              <a:ext uri="{FF2B5EF4-FFF2-40B4-BE49-F238E27FC236}">
                <a16:creationId xmlns:a16="http://schemas.microsoft.com/office/drawing/2014/main" id="{C40FBF48-C969-601B-5E46-80FDF0870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89" r="-3" b="591"/>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4128" name="Rectangle 4127">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864328-200F-A3B0-6636-C6D3AA64151C}"/>
              </a:ext>
            </a:extLst>
          </p:cNvPr>
          <p:cNvSpPr>
            <a:spLocks noGrp="1"/>
          </p:cNvSpPr>
          <p:nvPr>
            <p:ph type="title"/>
          </p:nvPr>
        </p:nvSpPr>
        <p:spPr>
          <a:xfrm>
            <a:off x="6350739" y="2195928"/>
            <a:ext cx="4253022" cy="2466143"/>
          </a:xfrm>
        </p:spPr>
        <p:txBody>
          <a:bodyPr vert="horz" lIns="91440" tIns="45720" rIns="91440" bIns="45720" rtlCol="0" anchor="b">
            <a:normAutofit/>
          </a:bodyPr>
          <a:lstStyle/>
          <a:p>
            <a:pPr algn="ctr"/>
            <a:r>
              <a:rPr lang="en-US" sz="6600" b="1" dirty="0"/>
              <a:t>Individual Activity</a:t>
            </a:r>
          </a:p>
        </p:txBody>
      </p:sp>
      <p:pic>
        <p:nvPicPr>
          <p:cNvPr id="4" name="Picture 3" descr="A logo with a person in the middle&#10;&#10;AI-generated content may be incorrect.">
            <a:extLst>
              <a:ext uri="{FF2B5EF4-FFF2-40B4-BE49-F238E27FC236}">
                <a16:creationId xmlns:a16="http://schemas.microsoft.com/office/drawing/2014/main" id="{AFF94B7B-2097-CEC1-CD8C-E8636F281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04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3EF8CC-D289-DB16-315E-C77CBA8916E8}"/>
              </a:ext>
            </a:extLst>
          </p:cNvPr>
          <p:cNvSpPr>
            <a:spLocks noGrp="1"/>
          </p:cNvSpPr>
          <p:nvPr>
            <p:ph type="title"/>
          </p:nvPr>
        </p:nvSpPr>
        <p:spPr>
          <a:xfrm>
            <a:off x="841248" y="256032"/>
            <a:ext cx="10506456" cy="1014984"/>
          </a:xfrm>
        </p:spPr>
        <p:txBody>
          <a:bodyPr anchor="b">
            <a:normAutofit/>
          </a:bodyPr>
          <a:lstStyle/>
          <a:p>
            <a:r>
              <a:rPr lang="en-ZA" sz="4100" kern="100">
                <a:effectLst/>
                <a:latin typeface="Calibri" panose="020F0502020204030204" pitchFamily="34" charset="0"/>
                <a:ea typeface="Aptos" panose="020B0004020202020204" pitchFamily="34" charset="0"/>
                <a:cs typeface="Times New Roman" panose="02020603050405020304" pitchFamily="18" charset="0"/>
              </a:rPr>
              <a:t>By the end of this lesson, you should be able to:</a:t>
            </a:r>
            <a:endParaRPr lang="en-US" sz="410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99A1AB41-D868-8211-13EB-DD90FCA45FAB}"/>
              </a:ext>
            </a:extLst>
          </p:cNvPr>
          <p:cNvGraphicFramePr>
            <a:graphicFrameLocks noGrp="1"/>
          </p:cNvGraphicFramePr>
          <p:nvPr>
            <p:ph idx="1"/>
            <p:extLst>
              <p:ext uri="{D42A27DB-BD31-4B8C-83A1-F6EECF244321}">
                <p14:modId xmlns:p14="http://schemas.microsoft.com/office/powerpoint/2010/main" val="7245889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6240E45-0CD6-83A7-D35C-C0857D7D79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45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541912-1391-FF1A-950B-067C6295BC2C}"/>
              </a:ext>
            </a:extLst>
          </p:cNvPr>
          <p:cNvSpPr>
            <a:spLocks noGrp="1"/>
          </p:cNvSpPr>
          <p:nvPr>
            <p:ph type="title"/>
          </p:nvPr>
        </p:nvSpPr>
        <p:spPr>
          <a:xfrm>
            <a:off x="838200" y="668377"/>
            <a:ext cx="10515600" cy="1325563"/>
          </a:xfrm>
        </p:spPr>
        <p:txBody>
          <a:bodyPr>
            <a:normAutofit/>
          </a:bodyPr>
          <a:lstStyle/>
          <a:p>
            <a:r>
              <a:rPr lang="en-GB" b="1" dirty="0"/>
              <a:t>Family Influence</a:t>
            </a:r>
            <a:endParaRPr lang="en-US" b="1" dirty="0"/>
          </a:p>
        </p:txBody>
      </p:sp>
      <p:sp>
        <p:nvSpPr>
          <p:cNvPr id="3" name="Content Placeholder 2">
            <a:extLst>
              <a:ext uri="{FF2B5EF4-FFF2-40B4-BE49-F238E27FC236}">
                <a16:creationId xmlns:a16="http://schemas.microsoft.com/office/drawing/2014/main" id="{D524A4FB-2621-C2C9-5598-A4BF6CA640FB}"/>
              </a:ext>
            </a:extLst>
          </p:cNvPr>
          <p:cNvSpPr>
            <a:spLocks noGrp="1"/>
          </p:cNvSpPr>
          <p:nvPr>
            <p:ph sz="half" idx="1"/>
          </p:nvPr>
        </p:nvSpPr>
        <p:spPr>
          <a:xfrm>
            <a:off x="838200" y="2177456"/>
            <a:ext cx="5097780" cy="3795748"/>
          </a:xfrm>
          <a:solidFill>
            <a:schemeClr val="accent4">
              <a:lumMod val="20000"/>
              <a:lumOff val="80000"/>
            </a:schemeClr>
          </a:solidFill>
        </p:spPr>
        <p:txBody>
          <a:bodyPr>
            <a:normAutofit/>
          </a:bodyPr>
          <a:lstStyle/>
          <a:p>
            <a:pPr marL="0" indent="0">
              <a:buNone/>
            </a:pPr>
            <a:r>
              <a:rPr lang="en-GB" sz="2400" b="1" dirty="0"/>
              <a:t>Scenario 1</a:t>
            </a:r>
          </a:p>
          <a:p>
            <a:pPr marL="0" indent="0">
              <a:buNone/>
            </a:pPr>
            <a:r>
              <a:rPr lang="en-US" sz="2400" dirty="0">
                <a:effectLst/>
                <a:latin typeface="Calibri" panose="020F0502020204030204" pitchFamily="34" charset="0"/>
                <a:ea typeface="Calibri" panose="020F0502020204030204" pitchFamily="34" charset="0"/>
              </a:rPr>
              <a:t>Lerato’s parents are very supportive and always encourage her to do well at school. However, they expect her to become a doctor one day, even though she is passionate about art and wants to study graphic design. She doesn’t want to disappoint her parents, but she’s not sure how to tell them about her dream.</a:t>
            </a:r>
            <a:endParaRPr lang="en-US" sz="2400" dirty="0"/>
          </a:p>
          <a:p>
            <a:endParaRPr lang="en-US" sz="2400" dirty="0"/>
          </a:p>
        </p:txBody>
      </p:sp>
      <p:sp>
        <p:nvSpPr>
          <p:cNvPr id="4" name="Content Placeholder 3">
            <a:extLst>
              <a:ext uri="{FF2B5EF4-FFF2-40B4-BE49-F238E27FC236}">
                <a16:creationId xmlns:a16="http://schemas.microsoft.com/office/drawing/2014/main" id="{489FC056-1EB9-E32D-224E-666EE0BCE0C1}"/>
              </a:ext>
            </a:extLst>
          </p:cNvPr>
          <p:cNvSpPr>
            <a:spLocks noGrp="1"/>
          </p:cNvSpPr>
          <p:nvPr>
            <p:ph sz="half" idx="2"/>
          </p:nvPr>
        </p:nvSpPr>
        <p:spPr>
          <a:xfrm>
            <a:off x="6256020" y="2177456"/>
            <a:ext cx="5097780" cy="3795748"/>
          </a:xfrm>
          <a:solidFill>
            <a:schemeClr val="accent4">
              <a:lumMod val="20000"/>
              <a:lumOff val="80000"/>
            </a:schemeClr>
          </a:solidFill>
        </p:spPr>
        <p:txBody>
          <a:bodyPr>
            <a:normAutofit/>
          </a:bodyPr>
          <a:lstStyle/>
          <a:p>
            <a:pPr marL="0" indent="0">
              <a:buNone/>
            </a:pPr>
            <a:r>
              <a:rPr lang="en-GB" sz="2400" b="1" dirty="0"/>
              <a:t>Scenario 2</a:t>
            </a:r>
            <a:endParaRPr lang="en-US" sz="2400" b="1" dirty="0"/>
          </a:p>
          <a:p>
            <a:pPr marL="0" indent="0">
              <a:buNone/>
            </a:pPr>
            <a:r>
              <a:rPr lang="en-ZA" sz="2400" dirty="0">
                <a:effectLst/>
                <a:latin typeface="Calibri" panose="020F0502020204030204" pitchFamily="34" charset="0"/>
                <a:ea typeface="Calibri" panose="020F0502020204030204" pitchFamily="34" charset="0"/>
              </a:rPr>
              <a:t>At Junaid’s house, there is often a lot of shouting and arguing between family members. This makes it hard for him to concentrate on his homework or relax. He often stays longer at school or visits friends just to avoid going home.</a:t>
            </a:r>
            <a:endParaRPr lang="en-US" sz="2400" dirty="0"/>
          </a:p>
          <a:p>
            <a:endParaRPr lang="en-US" sz="2400" dirty="0"/>
          </a:p>
        </p:txBody>
      </p:sp>
      <p:pic>
        <p:nvPicPr>
          <p:cNvPr id="5" name="Picture 4">
            <a:extLst>
              <a:ext uri="{FF2B5EF4-FFF2-40B4-BE49-F238E27FC236}">
                <a16:creationId xmlns:a16="http://schemas.microsoft.com/office/drawing/2014/main" id="{D4881FEF-A5CA-6197-CAD7-C60014106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6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B7753-D624-F78A-5E86-6A4C2C9E735D}"/>
              </a:ext>
            </a:extLst>
          </p:cNvPr>
          <p:cNvSpPr>
            <a:spLocks noGrp="1"/>
          </p:cNvSpPr>
          <p:nvPr>
            <p:ph type="title"/>
          </p:nvPr>
        </p:nvSpPr>
        <p:spPr>
          <a:xfrm>
            <a:off x="6803409" y="762001"/>
            <a:ext cx="4156512" cy="1708244"/>
          </a:xfrm>
        </p:spPr>
        <p:txBody>
          <a:bodyPr anchor="ctr">
            <a:normAutofit/>
          </a:bodyPr>
          <a:lstStyle/>
          <a:p>
            <a:r>
              <a:rPr lang="en-GB" sz="4000" b="1"/>
              <a:t>Family can…</a:t>
            </a:r>
            <a:endParaRPr lang="en-US" sz="4000" b="1"/>
          </a:p>
        </p:txBody>
      </p:sp>
      <p:pic>
        <p:nvPicPr>
          <p:cNvPr id="4" name="Picture 3" descr="Portrait of young Afro American man and boy resting on ground. Happy daddy and his son sitting on blanket, dad showing object with his finger both looking there. Summer activity and leisure concept">
            <a:extLst>
              <a:ext uri="{FF2B5EF4-FFF2-40B4-BE49-F238E27FC236}">
                <a16:creationId xmlns:a16="http://schemas.microsoft.com/office/drawing/2014/main" id="{4A0A9AC8-678F-05D7-F4E6-E86E38BC9115}"/>
              </a:ext>
            </a:extLst>
          </p:cNvPr>
          <p:cNvPicPr>
            <a:picLocks noChangeAspect="1"/>
          </p:cNvPicPr>
          <p:nvPr/>
        </p:nvPicPr>
        <p:blipFill rotWithShape="1">
          <a:blip r:embed="rId3">
            <a:extLst>
              <a:ext uri="{28A0092B-C50C-407E-A947-70E740481C1C}">
                <a14:useLocalDpi xmlns:a14="http://schemas.microsoft.com/office/drawing/2010/main" val="0"/>
              </a:ext>
            </a:extLst>
          </a:blip>
          <a:srcRect l="17697" r="22969" b="-2"/>
          <a:stretch/>
        </p:blipFill>
        <p:spPr bwMode="auto">
          <a:xfrm>
            <a:off x="-1" y="-2"/>
            <a:ext cx="6096001" cy="6858002"/>
          </a:xfrm>
          <a:prstGeom prst="rect">
            <a:avLst/>
          </a:prstGeom>
          <a:noFill/>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42BB4F0B-38A8-77A4-36C3-39C9B5268B87}"/>
              </a:ext>
            </a:extLst>
          </p:cNvPr>
          <p:cNvSpPr>
            <a:spLocks noGrp="1"/>
          </p:cNvSpPr>
          <p:nvPr>
            <p:ph idx="1"/>
          </p:nvPr>
        </p:nvSpPr>
        <p:spPr>
          <a:xfrm>
            <a:off x="6803409" y="2470245"/>
            <a:ext cx="4156512" cy="3769835"/>
          </a:xfrm>
        </p:spPr>
        <p:txBody>
          <a:bodyPr anchor="ctr">
            <a:normAutofit/>
          </a:bodyPr>
          <a:lstStyle/>
          <a:p>
            <a:pPr marL="365125" lvl="1"/>
            <a:r>
              <a:rPr lang="en-ZA" sz="2000" kern="100" dirty="0">
                <a:effectLst/>
                <a:latin typeface="Calibri" panose="020F0502020204030204" pitchFamily="34" charset="0"/>
                <a:ea typeface="Aptos" panose="020B0004020202020204" pitchFamily="34" charset="0"/>
                <a:cs typeface="Times New Roman" panose="02020603050405020304" pitchFamily="18" charset="0"/>
              </a:rPr>
              <a:t>Teach you what is important in life</a:t>
            </a:r>
            <a:endParaRPr lang="en-US" sz="2000" kern="100" dirty="0">
              <a:effectLst/>
              <a:latin typeface="Calibri" panose="020F0502020204030204" pitchFamily="34" charset="0"/>
              <a:ea typeface="Aptos" panose="020B0004020202020204" pitchFamily="34" charset="0"/>
              <a:cs typeface="Times New Roman" panose="02020603050405020304" pitchFamily="18" charset="0"/>
            </a:endParaRPr>
          </a:p>
          <a:p>
            <a:pPr marL="365125" lvl="1"/>
            <a:r>
              <a:rPr lang="en-ZA" sz="2000" kern="100" dirty="0">
                <a:effectLst/>
                <a:latin typeface="Calibri" panose="020F0502020204030204" pitchFamily="34" charset="0"/>
                <a:ea typeface="Aptos" panose="020B0004020202020204" pitchFamily="34" charset="0"/>
                <a:cs typeface="Times New Roman" panose="02020603050405020304" pitchFamily="18" charset="0"/>
              </a:rPr>
              <a:t>Provide emotional and financial support</a:t>
            </a:r>
            <a:endParaRPr lang="en-US" sz="2000" kern="100" dirty="0">
              <a:effectLst/>
              <a:latin typeface="Calibri" panose="020F0502020204030204" pitchFamily="34" charset="0"/>
              <a:ea typeface="Aptos" panose="020B0004020202020204" pitchFamily="34" charset="0"/>
              <a:cs typeface="Times New Roman" panose="02020603050405020304" pitchFamily="18" charset="0"/>
            </a:endParaRPr>
          </a:p>
          <a:p>
            <a:pPr marL="365125" lvl="1"/>
            <a:r>
              <a:rPr lang="en-ZA" sz="2000" kern="100" dirty="0">
                <a:effectLst/>
                <a:latin typeface="Calibri" panose="020F0502020204030204" pitchFamily="34" charset="0"/>
                <a:ea typeface="Aptos" panose="020B0004020202020204" pitchFamily="34" charset="0"/>
                <a:cs typeface="Times New Roman" panose="02020603050405020304" pitchFamily="18" charset="0"/>
              </a:rPr>
              <a:t>Influence your habits around food, exercise, and screen time</a:t>
            </a:r>
            <a:endParaRPr lang="en-US" sz="2000" kern="100" dirty="0">
              <a:effectLst/>
              <a:latin typeface="Calibri" panose="020F0502020204030204" pitchFamily="34" charset="0"/>
              <a:ea typeface="Aptos" panose="020B0004020202020204" pitchFamily="34" charset="0"/>
              <a:cs typeface="Times New Roman" panose="02020603050405020304" pitchFamily="18" charset="0"/>
            </a:endParaRPr>
          </a:p>
          <a:p>
            <a:pPr marL="365125" lvl="1"/>
            <a:r>
              <a:rPr lang="en-ZA" sz="2000" kern="100" dirty="0">
                <a:effectLst/>
                <a:latin typeface="Calibri" panose="020F0502020204030204" pitchFamily="34" charset="0"/>
                <a:ea typeface="Aptos" panose="020B0004020202020204" pitchFamily="34" charset="0"/>
                <a:cs typeface="Times New Roman" panose="02020603050405020304" pitchFamily="18" charset="0"/>
              </a:rPr>
              <a:t>Create expectations that shape your behaviour and goals</a:t>
            </a:r>
            <a:endParaRPr lang="en-US" sz="2000" kern="100" dirty="0">
              <a:effectLst/>
              <a:latin typeface="Calibri" panose="020F0502020204030204" pitchFamily="34" charset="0"/>
              <a:ea typeface="Aptos" panose="020B0004020202020204" pitchFamily="34" charset="0"/>
              <a:cs typeface="Times New Roman" panose="02020603050405020304" pitchFamily="18" charset="0"/>
            </a:endParaRPr>
          </a:p>
          <a:p>
            <a:pPr marL="0" indent="0">
              <a:buNone/>
            </a:pPr>
            <a:endParaRPr lang="en-US" sz="2000" dirty="0"/>
          </a:p>
        </p:txBody>
      </p:sp>
      <p:pic>
        <p:nvPicPr>
          <p:cNvPr id="5" name="Picture 4" descr="A logo with a person in the middle&#10;&#10;AI-generated content may be incorrect.">
            <a:extLst>
              <a:ext uri="{FF2B5EF4-FFF2-40B4-BE49-F238E27FC236}">
                <a16:creationId xmlns:a16="http://schemas.microsoft.com/office/drawing/2014/main" id="{F793FF15-5DEB-64F2-682E-F9FB4E39B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65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63A34D-1406-B559-C193-4D0691804D97}"/>
              </a:ext>
            </a:extLst>
          </p:cNvPr>
          <p:cNvSpPr>
            <a:spLocks noGrp="1"/>
          </p:cNvSpPr>
          <p:nvPr>
            <p:ph type="title"/>
          </p:nvPr>
        </p:nvSpPr>
        <p:spPr>
          <a:xfrm>
            <a:off x="6803409" y="762001"/>
            <a:ext cx="4156512" cy="1708244"/>
          </a:xfrm>
        </p:spPr>
        <p:txBody>
          <a:bodyPr anchor="ctr">
            <a:normAutofit/>
          </a:bodyPr>
          <a:lstStyle/>
          <a:p>
            <a:r>
              <a:rPr lang="en-GB" sz="4000"/>
              <a:t>Family Influence</a:t>
            </a:r>
            <a:endParaRPr lang="en-US" sz="4000"/>
          </a:p>
        </p:txBody>
      </p:sp>
      <p:pic>
        <p:nvPicPr>
          <p:cNvPr id="1026" name="Picture 2">
            <a:extLst>
              <a:ext uri="{FF2B5EF4-FFF2-40B4-BE49-F238E27FC236}">
                <a16:creationId xmlns:a16="http://schemas.microsoft.com/office/drawing/2014/main" id="{E5CCF0FA-3C61-271C-37A2-D1B02B409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641" r="22024" b="-2"/>
          <a:stretch/>
        </p:blipFill>
        <p:spPr bwMode="auto">
          <a:xfrm>
            <a:off x="-1" y="-2"/>
            <a:ext cx="6096001" cy="68580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D987AA4-6D7D-92ED-B90D-5853E0690533}"/>
              </a:ext>
            </a:extLst>
          </p:cNvPr>
          <p:cNvSpPr>
            <a:spLocks noGrp="1"/>
          </p:cNvSpPr>
          <p:nvPr>
            <p:ph idx="1"/>
          </p:nvPr>
        </p:nvSpPr>
        <p:spPr>
          <a:xfrm>
            <a:off x="6803409" y="2470245"/>
            <a:ext cx="4156512" cy="3769835"/>
          </a:xfrm>
        </p:spPr>
        <p:txBody>
          <a:bodyPr anchor="ctr">
            <a:normAutofit/>
          </a:bodyPr>
          <a:lstStyle/>
          <a:p>
            <a:pPr marL="0" indent="0">
              <a:buNone/>
            </a:pPr>
            <a:r>
              <a:rPr lang="en-ZA" sz="2000" b="1" dirty="0">
                <a:effectLst/>
                <a:highlight>
                  <a:srgbClr val="FFFFFF"/>
                </a:highlight>
                <a:latin typeface="Calibri" panose="020F0502020204030204" pitchFamily="34" charset="0"/>
                <a:ea typeface="Aptos" panose="020B0004020202020204" pitchFamily="34" charset="0"/>
              </a:rPr>
              <a:t>Positive influence</a:t>
            </a:r>
          </a:p>
          <a:p>
            <a:pPr marL="0" indent="0">
              <a:buNone/>
            </a:pPr>
            <a:r>
              <a:rPr lang="en-ZA" sz="2000" dirty="0">
                <a:effectLst/>
                <a:latin typeface="Calibri" panose="020F0502020204030204" pitchFamily="34" charset="0"/>
                <a:ea typeface="Aptos" panose="020B0004020202020204" pitchFamily="34" charset="0"/>
                <a:cs typeface="Times New Roman" panose="02020603050405020304" pitchFamily="18" charset="0"/>
              </a:rPr>
              <a:t>A family that supports your education and listens to your ideas.</a:t>
            </a:r>
            <a:endParaRPr lang="en-ZA" sz="2000" b="1" dirty="0">
              <a:highlight>
                <a:srgbClr val="FFFFFF"/>
              </a:highlight>
              <a:latin typeface="Calibri" panose="020F0502020204030204" pitchFamily="34" charset="0"/>
              <a:ea typeface="Aptos" panose="020B0004020202020204" pitchFamily="34" charset="0"/>
              <a:cs typeface="Times New Roman" panose="02020603050405020304" pitchFamily="18" charset="0"/>
            </a:endParaRPr>
          </a:p>
          <a:p>
            <a:endParaRPr lang="en-ZA" sz="2000" b="1" dirty="0">
              <a:highlight>
                <a:srgbClr val="FFFFFF"/>
              </a:highlight>
              <a:latin typeface="Calibri" panose="020F0502020204030204" pitchFamily="34" charset="0"/>
              <a:cs typeface="Times New Roman" panose="02020603050405020304" pitchFamily="18" charset="0"/>
            </a:endParaRPr>
          </a:p>
          <a:p>
            <a:pPr marL="0" indent="0">
              <a:buNone/>
            </a:pPr>
            <a:r>
              <a:rPr lang="en-ZA" sz="2000" b="1" dirty="0">
                <a:effectLst/>
                <a:highlight>
                  <a:srgbClr val="FFFFFF"/>
                </a:highlight>
                <a:latin typeface="Calibri" panose="020F0502020204030204" pitchFamily="34" charset="0"/>
                <a:ea typeface="Aptos" panose="020B0004020202020204" pitchFamily="34" charset="0"/>
              </a:rPr>
              <a:t>Negative influence</a:t>
            </a:r>
            <a:endParaRPr lang="en-ZA" sz="2000" b="1"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endParaRPr>
          </a:p>
          <a:p>
            <a:pPr marL="0" indent="0">
              <a:buNone/>
            </a:pPr>
            <a:r>
              <a:rPr lang="en-GB" sz="2000">
                <a:effectLst/>
                <a:latin typeface="Calibri" panose="020F0502020204030204" pitchFamily="34" charset="0"/>
                <a:ea typeface="Aptos" panose="020B0004020202020204" pitchFamily="34" charset="0"/>
                <a:cs typeface="Times New Roman" panose="02020603050405020304" pitchFamily="18" charset="0"/>
              </a:rPr>
              <a:t>In some instances, family may pressure a learner to follow a career path that doesn’t match their interests.</a:t>
            </a:r>
            <a:endParaRPr lang="en-US" sz="2000" dirty="0"/>
          </a:p>
        </p:txBody>
      </p:sp>
      <p:pic>
        <p:nvPicPr>
          <p:cNvPr id="4" name="Picture 3" descr="A logo with a person in the middle&#10;&#10;AI-generated content may be incorrect.">
            <a:extLst>
              <a:ext uri="{FF2B5EF4-FFF2-40B4-BE49-F238E27FC236}">
                <a16:creationId xmlns:a16="http://schemas.microsoft.com/office/drawing/2014/main" id="{310218A1-E6E7-96B9-4307-91657FEBA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62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19822-9AF6-83D4-5663-07DD3D23A15A}"/>
              </a:ext>
            </a:extLst>
          </p:cNvPr>
          <p:cNvSpPr>
            <a:spLocks noGrp="1"/>
          </p:cNvSpPr>
          <p:nvPr>
            <p:ph type="title"/>
          </p:nvPr>
        </p:nvSpPr>
        <p:spPr>
          <a:xfrm>
            <a:off x="838200" y="365125"/>
            <a:ext cx="10515600" cy="1325563"/>
          </a:xfrm>
        </p:spPr>
        <p:txBody>
          <a:bodyPr>
            <a:normAutofit/>
          </a:bodyPr>
          <a:lstStyle/>
          <a:p>
            <a:r>
              <a:rPr lang="en-GB" sz="5400"/>
              <a:t>Culture can…</a:t>
            </a:r>
            <a:endParaRPr lang="en-US" sz="5400"/>
          </a:p>
        </p:txBody>
      </p:sp>
      <p:sp>
        <p:nvSpPr>
          <p:cNvPr id="2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person in the middle&#10;&#10;AI-generated content may be incorrect.">
            <a:extLst>
              <a:ext uri="{FF2B5EF4-FFF2-40B4-BE49-F238E27FC236}">
                <a16:creationId xmlns:a16="http://schemas.microsoft.com/office/drawing/2014/main" id="{8EDE7B1B-8F85-2FEC-E06A-DB92A95FB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2">
            <a:extLst>
              <a:ext uri="{FF2B5EF4-FFF2-40B4-BE49-F238E27FC236}">
                <a16:creationId xmlns:a16="http://schemas.microsoft.com/office/drawing/2014/main" id="{8C6FEDA6-5CAA-00A9-A516-07433A80C4A0}"/>
              </a:ext>
            </a:extLst>
          </p:cNvPr>
          <p:cNvGraphicFramePr>
            <a:graphicFrameLocks noGrp="1"/>
          </p:cNvGraphicFramePr>
          <p:nvPr>
            <p:ph idx="1"/>
            <p:extLst>
              <p:ext uri="{D42A27DB-BD31-4B8C-83A1-F6EECF244321}">
                <p14:modId xmlns:p14="http://schemas.microsoft.com/office/powerpoint/2010/main" val="295204275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757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10C4CDC-45D2-6BDF-8BBA-3058D185D53A}"/>
              </a:ext>
            </a:extLst>
          </p:cNvPr>
          <p:cNvSpPr>
            <a:spLocks noGrp="1"/>
          </p:cNvSpPr>
          <p:nvPr>
            <p:ph type="ctrTitle"/>
          </p:nvPr>
        </p:nvSpPr>
        <p:spPr>
          <a:xfrm>
            <a:off x="3880430" y="583345"/>
            <a:ext cx="7160357" cy="4164820"/>
          </a:xfrm>
        </p:spPr>
        <p:txBody>
          <a:bodyPr anchor="t">
            <a:normAutofit/>
          </a:bodyPr>
          <a:lstStyle/>
          <a:p>
            <a:pPr algn="r"/>
            <a:r>
              <a:rPr lang="en-GB" sz="8000" dirty="0">
                <a:solidFill>
                  <a:srgbClr val="FFFFFF"/>
                </a:solidFill>
              </a:rPr>
              <a:t>Managing </a:t>
            </a:r>
            <a:r>
              <a:rPr lang="en-GB" sz="8000" b="1" dirty="0">
                <a:solidFill>
                  <a:srgbClr val="FFFFFF"/>
                </a:solidFill>
              </a:rPr>
              <a:t>Cultural</a:t>
            </a:r>
            <a:r>
              <a:rPr lang="en-GB" sz="8000" dirty="0">
                <a:solidFill>
                  <a:srgbClr val="FFFFFF"/>
                </a:solidFill>
              </a:rPr>
              <a:t> Influence</a:t>
            </a:r>
            <a:endParaRPr lang="en-US" sz="8000" dirty="0">
              <a:solidFill>
                <a:srgbClr val="FFFFFF"/>
              </a:solidFill>
            </a:endParaRP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4" name="Picture 3" descr="A logo with a person in the middle&#10;&#10;AI-generated content may be incorrect.">
            <a:extLst>
              <a:ext uri="{FF2B5EF4-FFF2-40B4-BE49-F238E27FC236}">
                <a16:creationId xmlns:a16="http://schemas.microsoft.com/office/drawing/2014/main" id="{893CB1E5-4C5F-21F9-968F-C46EB9490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18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A close-up of a puzzle&#10;&#10;AI-generated content may be incorrect.">
            <a:extLst>
              <a:ext uri="{FF2B5EF4-FFF2-40B4-BE49-F238E27FC236}">
                <a16:creationId xmlns:a16="http://schemas.microsoft.com/office/drawing/2014/main" id="{1B6AE7D7-C7A7-0844-5782-393A7C69CE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 b="3332"/>
          <a:stretch/>
        </p:blipFill>
        <p:spPr bwMode="auto">
          <a:xfrm>
            <a:off x="5101771" y="10"/>
            <a:ext cx="7094361" cy="6857989"/>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Arc 3080">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1DD5C0-F74B-E9B5-2BCB-9F453A99E93E}"/>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6000">
                <a:solidFill>
                  <a:srgbClr val="FFFFFF"/>
                </a:solidFill>
              </a:rPr>
              <a:t>Pair Activity</a:t>
            </a:r>
          </a:p>
        </p:txBody>
      </p:sp>
      <p:sp>
        <p:nvSpPr>
          <p:cNvPr id="3083" name="Oval 3082">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85" name="Rectangle 3084">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logo with a person in the middle&#10;&#10;AI-generated content may be incorrect.">
            <a:extLst>
              <a:ext uri="{FF2B5EF4-FFF2-40B4-BE49-F238E27FC236}">
                <a16:creationId xmlns:a16="http://schemas.microsoft.com/office/drawing/2014/main" id="{C515AA9A-577A-B157-F2CE-1BDCF20E2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37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6AC1E1-C10E-F706-5706-A71768B88C3B}"/>
              </a:ext>
            </a:extLst>
          </p:cNvPr>
          <p:cNvSpPr>
            <a:spLocks noGrp="1"/>
          </p:cNvSpPr>
          <p:nvPr>
            <p:ph type="title"/>
          </p:nvPr>
        </p:nvSpPr>
        <p:spPr>
          <a:xfrm>
            <a:off x="838200" y="459863"/>
            <a:ext cx="10515600" cy="1004594"/>
          </a:xfrm>
        </p:spPr>
        <p:txBody>
          <a:bodyPr>
            <a:normAutofit/>
          </a:bodyPr>
          <a:lstStyle/>
          <a:p>
            <a:pPr algn="ctr"/>
            <a:r>
              <a:rPr lang="en-GB" b="1" dirty="0">
                <a:solidFill>
                  <a:srgbClr val="FFFFFF"/>
                </a:solidFill>
              </a:rPr>
              <a:t>Religious Influence</a:t>
            </a:r>
            <a:endParaRPr lang="en-US" b="1" dirty="0">
              <a:solidFill>
                <a:srgbClr val="FFFFFF"/>
              </a:solidFill>
            </a:endParaRPr>
          </a:p>
        </p:txBody>
      </p:sp>
      <p:sp>
        <p:nvSpPr>
          <p:cNvPr id="27" name="Rectangle: Rounded Corners 2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94CC0EBA-7E71-0846-D0CD-2A441912EA12}"/>
              </a:ext>
            </a:extLst>
          </p:cNvPr>
          <p:cNvGraphicFramePr>
            <a:graphicFrameLocks noGrp="1"/>
          </p:cNvGraphicFramePr>
          <p:nvPr>
            <p:ph idx="1"/>
            <p:extLst>
              <p:ext uri="{D42A27DB-BD31-4B8C-83A1-F6EECF244321}">
                <p14:modId xmlns:p14="http://schemas.microsoft.com/office/powerpoint/2010/main" val="1483637311"/>
              </p:ext>
            </p:extLst>
          </p:nvPr>
        </p:nvGraphicFramePr>
        <p:xfrm>
          <a:off x="1249680" y="2021002"/>
          <a:ext cx="9707880" cy="3911156"/>
        </p:xfrm>
        <a:graphic>
          <a:graphicData uri="http://schemas.openxmlformats.org/drawingml/2006/table">
            <a:tbl>
              <a:tblPr firstRow="1" firstCol="1" bandRow="1">
                <a:tableStyleId>{8799B23B-EC83-4686-B30A-512413B5E67A}</a:tableStyleId>
              </a:tblPr>
              <a:tblGrid>
                <a:gridCol w="4717835">
                  <a:extLst>
                    <a:ext uri="{9D8B030D-6E8A-4147-A177-3AD203B41FA5}">
                      <a16:colId xmlns:a16="http://schemas.microsoft.com/office/drawing/2014/main" val="3215465892"/>
                    </a:ext>
                  </a:extLst>
                </a:gridCol>
                <a:gridCol w="4990045">
                  <a:extLst>
                    <a:ext uri="{9D8B030D-6E8A-4147-A177-3AD203B41FA5}">
                      <a16:colId xmlns:a16="http://schemas.microsoft.com/office/drawing/2014/main" val="594883499"/>
                    </a:ext>
                  </a:extLst>
                </a:gridCol>
              </a:tblGrid>
              <a:tr h="1219486">
                <a:tc>
                  <a:txBody>
                    <a:bodyPr/>
                    <a:lstStyle/>
                    <a:p>
                      <a:pPr algn="l" fontAlgn="ctr">
                        <a:lnSpc>
                          <a:spcPct val="115000"/>
                        </a:lnSpc>
                        <a:buNone/>
                      </a:pPr>
                      <a:r>
                        <a:rPr lang="en-ZA" sz="3200" b="1" i="0" u="none" strike="noStrike" dirty="0">
                          <a:effectLst/>
                          <a:latin typeface="Arial" panose="020B0604020202020204" pitchFamily="34" charset="0"/>
                        </a:rPr>
                        <a:t>Positive influence</a:t>
                      </a:r>
                    </a:p>
                  </a:txBody>
                  <a:tcPr marL="188595" marR="188595" marT="26194" marB="0" anchor="ctr"/>
                </a:tc>
                <a:tc>
                  <a:txBody>
                    <a:bodyPr/>
                    <a:lstStyle/>
                    <a:p>
                      <a:pPr algn="l" fontAlgn="ctr">
                        <a:lnSpc>
                          <a:spcPct val="115000"/>
                        </a:lnSpc>
                        <a:buNone/>
                      </a:pPr>
                      <a:r>
                        <a:rPr lang="en-ZA" sz="3200" b="1" i="0" u="none" strike="noStrike" dirty="0">
                          <a:effectLst/>
                          <a:latin typeface="Arial" panose="020B0604020202020204" pitchFamily="34" charset="0"/>
                        </a:rPr>
                        <a:t>Negative influence</a:t>
                      </a:r>
                    </a:p>
                  </a:txBody>
                  <a:tcPr marL="188595" marR="188595" marT="26194" marB="0" anchor="ctr"/>
                </a:tc>
                <a:extLst>
                  <a:ext uri="{0D108BD9-81ED-4DB2-BD59-A6C34878D82A}">
                    <a16:rowId xmlns:a16="http://schemas.microsoft.com/office/drawing/2014/main" val="12539567"/>
                  </a:ext>
                </a:extLst>
              </a:tr>
              <a:tr h="2691670">
                <a:tc>
                  <a:txBody>
                    <a:bodyPr/>
                    <a:lstStyle/>
                    <a:p>
                      <a:pPr algn="l" fontAlgn="t">
                        <a:lnSpc>
                          <a:spcPct val="115000"/>
                        </a:lnSpc>
                        <a:buNone/>
                      </a:pPr>
                      <a:r>
                        <a:rPr lang="en-ZA" sz="3000" b="0" u="none" strike="noStrike" dirty="0">
                          <a:effectLst/>
                        </a:rPr>
                        <a:t>Being part of a youth group that encourages positive social choices.</a:t>
                      </a:r>
                      <a:endParaRPr lang="en-ZA" sz="5000" b="0" i="0" u="none" strike="noStrike" dirty="0">
                        <a:effectLst/>
                        <a:latin typeface="Arial" panose="020B0604020202020204" pitchFamily="34" charset="0"/>
                      </a:endParaRPr>
                    </a:p>
                  </a:txBody>
                  <a:tcPr marL="188595" marR="188595" marT="26194" marB="0"/>
                </a:tc>
                <a:tc>
                  <a:txBody>
                    <a:bodyPr/>
                    <a:lstStyle/>
                    <a:p>
                      <a:pPr algn="l" fontAlgn="t">
                        <a:lnSpc>
                          <a:spcPct val="115000"/>
                        </a:lnSpc>
                        <a:buNone/>
                      </a:pPr>
                      <a:r>
                        <a:rPr lang="en-ZA" sz="3000" b="0" u="none" strike="noStrike" dirty="0">
                          <a:effectLst/>
                        </a:rPr>
                        <a:t>Pressure to follow strict lifestyle rules that don’t match your personal values.</a:t>
                      </a:r>
                      <a:endParaRPr lang="en-ZA" sz="5000" b="0" i="0" u="none" strike="noStrike" dirty="0">
                        <a:effectLst/>
                        <a:latin typeface="Arial" panose="020B0604020202020204" pitchFamily="34" charset="0"/>
                      </a:endParaRPr>
                    </a:p>
                  </a:txBody>
                  <a:tcPr marL="188595" marR="188595" marT="26194" marB="0"/>
                </a:tc>
                <a:extLst>
                  <a:ext uri="{0D108BD9-81ED-4DB2-BD59-A6C34878D82A}">
                    <a16:rowId xmlns:a16="http://schemas.microsoft.com/office/drawing/2014/main" val="590613808"/>
                  </a:ext>
                </a:extLst>
              </a:tr>
            </a:tbl>
          </a:graphicData>
        </a:graphic>
      </p:graphicFrame>
      <p:pic>
        <p:nvPicPr>
          <p:cNvPr id="5" name="Picture 4" descr="A logo with a person in the middle&#10;&#10;AI-generated content may be incorrect.">
            <a:extLst>
              <a:ext uri="{FF2B5EF4-FFF2-40B4-BE49-F238E27FC236}">
                <a16:creationId xmlns:a16="http://schemas.microsoft.com/office/drawing/2014/main" id="{25E3B1E5-A0B0-C8C5-C029-BDBA56396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64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D3485A-9441-4739-88CE-C95A45BD9A18}"/>
</file>

<file path=customXml/itemProps2.xml><?xml version="1.0" encoding="utf-8"?>
<ds:datastoreItem xmlns:ds="http://schemas.openxmlformats.org/officeDocument/2006/customXml" ds:itemID="{CFC3E5D5-9D81-4CC8-987B-B13619DA00FB}"/>
</file>

<file path=customXml/itemProps3.xml><?xml version="1.0" encoding="utf-8"?>
<ds:datastoreItem xmlns:ds="http://schemas.openxmlformats.org/officeDocument/2006/customXml" ds:itemID="{BB161918-B215-4A20-99B3-813E6DB35AC2}"/>
</file>

<file path=docProps/app.xml><?xml version="1.0" encoding="utf-8"?>
<Properties xmlns="http://schemas.openxmlformats.org/officeDocument/2006/extended-properties" xmlns:vt="http://schemas.openxmlformats.org/officeDocument/2006/docPropsVTypes">
  <TotalTime>36</TotalTime>
  <Words>1450</Words>
  <Application>Microsoft Office PowerPoint</Application>
  <PresentationFormat>Widescreen</PresentationFormat>
  <Paragraphs>115</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Courier New</vt:lpstr>
      <vt:lpstr>Symbol</vt:lpstr>
      <vt:lpstr>Office Theme</vt:lpstr>
      <vt:lpstr>PowerPoint Presentation</vt:lpstr>
      <vt:lpstr>By the end of this lesson, you should be able to:</vt:lpstr>
      <vt:lpstr>Family Influence</vt:lpstr>
      <vt:lpstr>Family can…</vt:lpstr>
      <vt:lpstr>Family Influence</vt:lpstr>
      <vt:lpstr>Culture can…</vt:lpstr>
      <vt:lpstr>Managing Cultural Influence</vt:lpstr>
      <vt:lpstr>Pair Activity</vt:lpstr>
      <vt:lpstr>Religious Influence</vt:lpstr>
      <vt:lpstr>Managing religious influence</vt:lpstr>
      <vt:lpstr>Individual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 Unit</dc:creator>
  <cp:lastModifiedBy>Hp Unit</cp:lastModifiedBy>
  <cp:revision>1</cp:revision>
  <dcterms:created xsi:type="dcterms:W3CDTF">2025-05-11T13:21:18Z</dcterms:created>
  <dcterms:modified xsi:type="dcterms:W3CDTF">2025-06-02T08:06:04Z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ies>
</file>