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66" r:id="rId6"/>
    <p:sldId id="274" r:id="rId7"/>
    <p:sldId id="275" r:id="rId8"/>
    <p:sldId id="276" r:id="rId9"/>
    <p:sldId id="277" r:id="rId10"/>
    <p:sldId id="278" r:id="rId11"/>
    <p:sldId id="279" r:id="rId12"/>
    <p:sldId id="260" r:id="rId13"/>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6F966B-D223-416B-B4FC-B71406652E93}" v="87" dt="2025-06-24T14:18:48.910"/>
    <p1510:client id="{4B156405-FA56-4BE9-918A-754805C501B5}" v="70" dt="2025-06-25T09:04:11.9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569" autoAdjust="0"/>
  </p:normalViewPr>
  <p:slideViewPr>
    <p:cSldViewPr snapToGrid="0">
      <p:cViewPr varScale="1">
        <p:scale>
          <a:sx n="65" d="100"/>
          <a:sy n="65" d="100"/>
        </p:scale>
        <p:origin x="403"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4B156405-FA56-4BE9-918A-754805C501B5}"/>
    <pc:docChg chg="undo custSel addSld delSld modSld">
      <pc:chgData name="Megan Botes" userId="70568131-745a-489b-b4fe-9e78c579dd6d" providerId="ADAL" clId="{4B156405-FA56-4BE9-918A-754805C501B5}" dt="2025-06-25T09:04:19.086" v="334" actId="26606"/>
      <pc:docMkLst>
        <pc:docMk/>
      </pc:docMkLst>
      <pc:sldChg chg="addSp delSp modSp mod modNotesTx">
        <pc:chgData name="Megan Botes" userId="70568131-745a-489b-b4fe-9e78c579dd6d" providerId="ADAL" clId="{4B156405-FA56-4BE9-918A-754805C501B5}" dt="2025-06-25T08:04:01.779" v="9" actId="6549"/>
        <pc:sldMkLst>
          <pc:docMk/>
          <pc:sldMk cId="1513662268" sldId="256"/>
        </pc:sldMkLst>
        <pc:picChg chg="add mod ord">
          <ac:chgData name="Megan Botes" userId="70568131-745a-489b-b4fe-9e78c579dd6d" providerId="ADAL" clId="{4B156405-FA56-4BE9-918A-754805C501B5}" dt="2025-06-25T08:03:11.386" v="4" actId="171"/>
          <ac:picMkLst>
            <pc:docMk/>
            <pc:sldMk cId="1513662268" sldId="256"/>
            <ac:picMk id="5" creationId="{51A0B38B-644C-55B5-873D-6467FB577230}"/>
          </ac:picMkLst>
        </pc:picChg>
        <pc:picChg chg="del">
          <ac:chgData name="Megan Botes" userId="70568131-745a-489b-b4fe-9e78c579dd6d" providerId="ADAL" clId="{4B156405-FA56-4BE9-918A-754805C501B5}" dt="2025-06-25T08:02:57.028" v="0" actId="478"/>
          <ac:picMkLst>
            <pc:docMk/>
            <pc:sldMk cId="1513662268" sldId="256"/>
            <ac:picMk id="6" creationId="{677100A1-F45F-B07E-B26C-C210174E6570}"/>
          </ac:picMkLst>
        </pc:picChg>
      </pc:sldChg>
      <pc:sldChg chg="del">
        <pc:chgData name="Megan Botes" userId="70568131-745a-489b-b4fe-9e78c579dd6d" providerId="ADAL" clId="{4B156405-FA56-4BE9-918A-754805C501B5}" dt="2025-06-25T09:02:05.654" v="327" actId="47"/>
        <pc:sldMkLst>
          <pc:docMk/>
          <pc:sldMk cId="609959605" sldId="259"/>
        </pc:sldMkLst>
      </pc:sldChg>
      <pc:sldChg chg="modSp mod modNotesTx">
        <pc:chgData name="Megan Botes" userId="70568131-745a-489b-b4fe-9e78c579dd6d" providerId="ADAL" clId="{4B156405-FA56-4BE9-918A-754805C501B5}" dt="2025-06-25T09:01:59.091" v="326" actId="6549"/>
        <pc:sldMkLst>
          <pc:docMk/>
          <pc:sldMk cId="2325802603" sldId="260"/>
        </pc:sldMkLst>
        <pc:spChg chg="mod">
          <ac:chgData name="Megan Botes" userId="70568131-745a-489b-b4fe-9e78c579dd6d" providerId="ADAL" clId="{4B156405-FA56-4BE9-918A-754805C501B5}" dt="2025-06-25T09:01:32.008" v="321" actId="20577"/>
          <ac:spMkLst>
            <pc:docMk/>
            <pc:sldMk cId="2325802603" sldId="260"/>
            <ac:spMk id="2" creationId="{63ED08AC-EE67-19A3-A9C4-3F453F1B4918}"/>
          </ac:spMkLst>
        </pc:spChg>
      </pc:sldChg>
      <pc:sldChg chg="addSp delSp modSp mod modNotesTx">
        <pc:chgData name="Megan Botes" userId="70568131-745a-489b-b4fe-9e78c579dd6d" providerId="ADAL" clId="{4B156405-FA56-4BE9-918A-754805C501B5}" dt="2025-06-25T08:05:02.619" v="17" actId="1076"/>
        <pc:sldMkLst>
          <pc:docMk/>
          <pc:sldMk cId="2642534279" sldId="266"/>
        </pc:sldMkLst>
        <pc:spChg chg="mod">
          <ac:chgData name="Megan Botes" userId="70568131-745a-489b-b4fe-9e78c579dd6d" providerId="ADAL" clId="{4B156405-FA56-4BE9-918A-754805C501B5}" dt="2025-06-25T08:05:02.619" v="17" actId="1076"/>
          <ac:spMkLst>
            <pc:docMk/>
            <pc:sldMk cId="2642534279" sldId="266"/>
            <ac:spMk id="2" creationId="{222150F1-17EE-7B9C-E512-2C38DF4B10CC}"/>
          </ac:spMkLst>
        </pc:spChg>
        <pc:spChg chg="add del mod">
          <ac:chgData name="Megan Botes" userId="70568131-745a-489b-b4fe-9e78c579dd6d" providerId="ADAL" clId="{4B156405-FA56-4BE9-918A-754805C501B5}" dt="2025-06-25T08:04:55.621" v="16" actId="26606"/>
          <ac:spMkLst>
            <pc:docMk/>
            <pc:sldMk cId="2642534279" sldId="266"/>
            <ac:spMk id="3" creationId="{2637F00B-4992-E045-9243-693AAA858D00}"/>
          </ac:spMkLst>
        </pc:spChg>
        <pc:spChg chg="add del">
          <ac:chgData name="Megan Botes" userId="70568131-745a-489b-b4fe-9e78c579dd6d" providerId="ADAL" clId="{4B156405-FA56-4BE9-918A-754805C501B5}" dt="2025-06-25T08:04:55.621" v="16" actId="26606"/>
          <ac:spMkLst>
            <pc:docMk/>
            <pc:sldMk cId="2642534279" sldId="266"/>
            <ac:spMk id="1031" creationId="{D1D34770-47A8-402C-AF23-2B653F2D88C1}"/>
          </ac:spMkLst>
        </pc:spChg>
        <pc:spChg chg="add">
          <ac:chgData name="Megan Botes" userId="70568131-745a-489b-b4fe-9e78c579dd6d" providerId="ADAL" clId="{4B156405-FA56-4BE9-918A-754805C501B5}" dt="2025-06-25T08:04:55.621" v="16" actId="26606"/>
          <ac:spMkLst>
            <pc:docMk/>
            <pc:sldMk cId="2642534279" sldId="266"/>
            <ac:spMk id="1037" creationId="{BACC6370-2D7E-4714-9D71-7542949D7D5D}"/>
          </ac:spMkLst>
        </pc:spChg>
        <pc:spChg chg="add del">
          <ac:chgData name="Megan Botes" userId="70568131-745a-489b-b4fe-9e78c579dd6d" providerId="ADAL" clId="{4B156405-FA56-4BE9-918A-754805C501B5}" dt="2025-06-25T08:04:55.599" v="15" actId="26606"/>
          <ac:spMkLst>
            <pc:docMk/>
            <pc:sldMk cId="2642534279" sldId="266"/>
            <ac:spMk id="1038" creationId="{4F7EBAE4-9945-4473-9E34-B2C66EA0F03D}"/>
          </ac:spMkLst>
        </pc:spChg>
        <pc:spChg chg="add">
          <ac:chgData name="Megan Botes" userId="70568131-745a-489b-b4fe-9e78c579dd6d" providerId="ADAL" clId="{4B156405-FA56-4BE9-918A-754805C501B5}" dt="2025-06-25T08:04:55.621" v="16" actId="26606"/>
          <ac:spMkLst>
            <pc:docMk/>
            <pc:sldMk cId="2642534279" sldId="266"/>
            <ac:spMk id="1039" creationId="{F68B3F68-107C-434F-AA38-110D5EA91B85}"/>
          </ac:spMkLst>
        </pc:spChg>
        <pc:spChg chg="add del">
          <ac:chgData name="Megan Botes" userId="70568131-745a-489b-b4fe-9e78c579dd6d" providerId="ADAL" clId="{4B156405-FA56-4BE9-918A-754805C501B5}" dt="2025-06-25T08:04:55.599" v="15" actId="26606"/>
          <ac:spMkLst>
            <pc:docMk/>
            <pc:sldMk cId="2642534279" sldId="266"/>
            <ac:spMk id="1040" creationId="{70BEB1E7-2F88-40BC-B73D-42E5B6F80BFC}"/>
          </ac:spMkLst>
        </pc:spChg>
        <pc:spChg chg="add">
          <ac:chgData name="Megan Botes" userId="70568131-745a-489b-b4fe-9e78c579dd6d" providerId="ADAL" clId="{4B156405-FA56-4BE9-918A-754805C501B5}" dt="2025-06-25T08:04:55.621" v="16" actId="26606"/>
          <ac:spMkLst>
            <pc:docMk/>
            <pc:sldMk cId="2642534279" sldId="266"/>
            <ac:spMk id="1041" creationId="{AAD0DBB9-1A4B-4391-81D4-CB19F9AB918A}"/>
          </ac:spMkLst>
        </pc:spChg>
        <pc:spChg chg="add del">
          <ac:chgData name="Megan Botes" userId="70568131-745a-489b-b4fe-9e78c579dd6d" providerId="ADAL" clId="{4B156405-FA56-4BE9-918A-754805C501B5}" dt="2025-06-25T08:04:55.599" v="15" actId="26606"/>
          <ac:spMkLst>
            <pc:docMk/>
            <pc:sldMk cId="2642534279" sldId="266"/>
            <ac:spMk id="1042" creationId="{A7B99495-F43F-4D80-A44F-2CB4764EB90B}"/>
          </ac:spMkLst>
        </pc:spChg>
        <pc:spChg chg="add">
          <ac:chgData name="Megan Botes" userId="70568131-745a-489b-b4fe-9e78c579dd6d" providerId="ADAL" clId="{4B156405-FA56-4BE9-918A-754805C501B5}" dt="2025-06-25T08:04:55.621" v="16" actId="26606"/>
          <ac:spMkLst>
            <pc:docMk/>
            <pc:sldMk cId="2642534279" sldId="266"/>
            <ac:spMk id="1043" creationId="{063BBA22-50EA-4C4D-BE05-F1CE4E63AA56}"/>
          </ac:spMkLst>
        </pc:spChg>
        <pc:graphicFrameChg chg="add del">
          <ac:chgData name="Megan Botes" userId="70568131-745a-489b-b4fe-9e78c579dd6d" providerId="ADAL" clId="{4B156405-FA56-4BE9-918A-754805C501B5}" dt="2025-06-25T08:04:55.599" v="15" actId="26606"/>
          <ac:graphicFrameMkLst>
            <pc:docMk/>
            <pc:sldMk cId="2642534279" sldId="266"/>
            <ac:graphicFrameMk id="1033" creationId="{7A7B9D9E-387D-2452-3E77-6136B9108DE0}"/>
          </ac:graphicFrameMkLst>
        </pc:graphicFrameChg>
        <pc:graphicFrameChg chg="add">
          <ac:chgData name="Megan Botes" userId="70568131-745a-489b-b4fe-9e78c579dd6d" providerId="ADAL" clId="{4B156405-FA56-4BE9-918A-754805C501B5}" dt="2025-06-25T08:04:55.621" v="16" actId="26606"/>
          <ac:graphicFrameMkLst>
            <pc:docMk/>
            <pc:sldMk cId="2642534279" sldId="266"/>
            <ac:graphicFrameMk id="1044" creationId="{A4FF9478-238F-7775-7767-7438F96B33A3}"/>
          </ac:graphicFrameMkLst>
        </pc:graphicFrameChg>
        <pc:picChg chg="del">
          <ac:chgData name="Megan Botes" userId="70568131-745a-489b-b4fe-9e78c579dd6d" providerId="ADAL" clId="{4B156405-FA56-4BE9-918A-754805C501B5}" dt="2025-06-25T08:04:24.668" v="11" actId="478"/>
          <ac:picMkLst>
            <pc:docMk/>
            <pc:sldMk cId="2642534279" sldId="266"/>
            <ac:picMk id="1026" creationId="{2360D4D7-9A9C-069D-7544-22457DE7B3EF}"/>
          </ac:picMkLst>
        </pc:picChg>
        <pc:picChg chg="add del">
          <ac:chgData name="Megan Botes" userId="70568131-745a-489b-b4fe-9e78c579dd6d" providerId="ADAL" clId="{4B156405-FA56-4BE9-918A-754805C501B5}" dt="2025-06-25T08:04:55.599" v="15" actId="26606"/>
          <ac:picMkLst>
            <pc:docMk/>
            <pc:sldMk cId="2642534279" sldId="266"/>
            <ac:picMk id="1034" creationId="{C7393588-320A-29AF-1CD3-17941B9EE622}"/>
          </ac:picMkLst>
        </pc:picChg>
      </pc:sldChg>
      <pc:sldChg chg="del">
        <pc:chgData name="Megan Botes" userId="70568131-745a-489b-b4fe-9e78c579dd6d" providerId="ADAL" clId="{4B156405-FA56-4BE9-918A-754805C501B5}" dt="2025-06-25T09:02:05.654" v="327" actId="47"/>
        <pc:sldMkLst>
          <pc:docMk/>
          <pc:sldMk cId="1481603054" sldId="267"/>
        </pc:sldMkLst>
      </pc:sldChg>
      <pc:sldChg chg="del">
        <pc:chgData name="Megan Botes" userId="70568131-745a-489b-b4fe-9e78c579dd6d" providerId="ADAL" clId="{4B156405-FA56-4BE9-918A-754805C501B5}" dt="2025-06-25T09:02:05.654" v="327" actId="47"/>
        <pc:sldMkLst>
          <pc:docMk/>
          <pc:sldMk cId="3018781968" sldId="268"/>
        </pc:sldMkLst>
      </pc:sldChg>
      <pc:sldChg chg="del">
        <pc:chgData name="Megan Botes" userId="70568131-745a-489b-b4fe-9e78c579dd6d" providerId="ADAL" clId="{4B156405-FA56-4BE9-918A-754805C501B5}" dt="2025-06-25T09:02:05.654" v="327" actId="47"/>
        <pc:sldMkLst>
          <pc:docMk/>
          <pc:sldMk cId="2519427435" sldId="269"/>
        </pc:sldMkLst>
      </pc:sldChg>
      <pc:sldChg chg="del">
        <pc:chgData name="Megan Botes" userId="70568131-745a-489b-b4fe-9e78c579dd6d" providerId="ADAL" clId="{4B156405-FA56-4BE9-918A-754805C501B5}" dt="2025-06-25T09:02:05.654" v="327" actId="47"/>
        <pc:sldMkLst>
          <pc:docMk/>
          <pc:sldMk cId="343882228" sldId="270"/>
        </pc:sldMkLst>
      </pc:sldChg>
      <pc:sldChg chg="del">
        <pc:chgData name="Megan Botes" userId="70568131-745a-489b-b4fe-9e78c579dd6d" providerId="ADAL" clId="{4B156405-FA56-4BE9-918A-754805C501B5}" dt="2025-06-25T09:02:05.654" v="327" actId="47"/>
        <pc:sldMkLst>
          <pc:docMk/>
          <pc:sldMk cId="3740485052" sldId="271"/>
        </pc:sldMkLst>
      </pc:sldChg>
      <pc:sldChg chg="del">
        <pc:chgData name="Megan Botes" userId="70568131-745a-489b-b4fe-9e78c579dd6d" providerId="ADAL" clId="{4B156405-FA56-4BE9-918A-754805C501B5}" dt="2025-06-25T09:02:05.654" v="327" actId="47"/>
        <pc:sldMkLst>
          <pc:docMk/>
          <pc:sldMk cId="4115958315" sldId="272"/>
        </pc:sldMkLst>
      </pc:sldChg>
      <pc:sldChg chg="del">
        <pc:chgData name="Megan Botes" userId="70568131-745a-489b-b4fe-9e78c579dd6d" providerId="ADAL" clId="{4B156405-FA56-4BE9-918A-754805C501B5}" dt="2025-06-25T09:02:05.654" v="327" actId="47"/>
        <pc:sldMkLst>
          <pc:docMk/>
          <pc:sldMk cId="4109785655" sldId="273"/>
        </pc:sldMkLst>
      </pc:sldChg>
      <pc:sldChg chg="addSp delSp modSp new mod setBg modAnim modNotesTx">
        <pc:chgData name="Megan Botes" userId="70568131-745a-489b-b4fe-9e78c579dd6d" providerId="ADAL" clId="{4B156405-FA56-4BE9-918A-754805C501B5}" dt="2025-06-25T09:04:19.086" v="334" actId="26606"/>
        <pc:sldMkLst>
          <pc:docMk/>
          <pc:sldMk cId="1689847690" sldId="274"/>
        </pc:sldMkLst>
        <pc:spChg chg="mod">
          <ac:chgData name="Megan Botes" userId="70568131-745a-489b-b4fe-9e78c579dd6d" providerId="ADAL" clId="{4B156405-FA56-4BE9-918A-754805C501B5}" dt="2025-06-25T09:04:19.086" v="334" actId="26606"/>
          <ac:spMkLst>
            <pc:docMk/>
            <pc:sldMk cId="1689847690" sldId="274"/>
            <ac:spMk id="2" creationId="{E813D667-5471-67DA-9909-3D8830110F94}"/>
          </ac:spMkLst>
        </pc:spChg>
        <pc:spChg chg="mod ord">
          <ac:chgData name="Megan Botes" userId="70568131-745a-489b-b4fe-9e78c579dd6d" providerId="ADAL" clId="{4B156405-FA56-4BE9-918A-754805C501B5}" dt="2025-06-25T09:04:19.086" v="334" actId="26606"/>
          <ac:spMkLst>
            <pc:docMk/>
            <pc:sldMk cId="1689847690" sldId="274"/>
            <ac:spMk id="3" creationId="{25613DF6-D52A-F41F-558C-3347BDDB6899}"/>
          </ac:spMkLst>
        </pc:spChg>
        <pc:spChg chg="add del">
          <ac:chgData name="Megan Botes" userId="70568131-745a-489b-b4fe-9e78c579dd6d" providerId="ADAL" clId="{4B156405-FA56-4BE9-918A-754805C501B5}" dt="2025-06-25T09:04:19.086" v="334" actId="26606"/>
          <ac:spMkLst>
            <pc:docMk/>
            <pc:sldMk cId="1689847690" sldId="274"/>
            <ac:spMk id="10" creationId="{CBB0869A-0BE5-B3E9-F73D-2F3691E4D932}"/>
          </ac:spMkLst>
        </pc:spChg>
        <pc:spChg chg="add">
          <ac:chgData name="Megan Botes" userId="70568131-745a-489b-b4fe-9e78c579dd6d" providerId="ADAL" clId="{4B156405-FA56-4BE9-918A-754805C501B5}" dt="2025-06-25T09:04:19.086" v="334" actId="26606"/>
          <ac:spMkLst>
            <pc:docMk/>
            <pc:sldMk cId="1689847690" sldId="274"/>
            <ac:spMk id="15" creationId="{B95B9BA8-1D69-4796-85F5-B6D0BD52354B}"/>
          </ac:spMkLst>
        </pc:spChg>
        <pc:grpChg chg="add">
          <ac:chgData name="Megan Botes" userId="70568131-745a-489b-b4fe-9e78c579dd6d" providerId="ADAL" clId="{4B156405-FA56-4BE9-918A-754805C501B5}" dt="2025-06-25T09:04:19.086" v="334" actId="26606"/>
          <ac:grpSpMkLst>
            <pc:docMk/>
            <pc:sldMk cId="1689847690" sldId="274"/>
            <ac:grpSpMk id="17" creationId="{36AB285A-81F9-42F0-A9FD-0058EB46EFDF}"/>
          </ac:grpSpMkLst>
        </pc:grpChg>
        <pc:picChg chg="add mod">
          <ac:chgData name="Megan Botes" userId="70568131-745a-489b-b4fe-9e78c579dd6d" providerId="ADAL" clId="{4B156405-FA56-4BE9-918A-754805C501B5}" dt="2025-06-25T09:04:11.998" v="333"/>
          <ac:picMkLst>
            <pc:docMk/>
            <pc:sldMk cId="1689847690" sldId="274"/>
            <ac:picMk id="4" creationId="{31677559-167A-D5A3-DCF9-5F5B19BF7D2E}"/>
          </ac:picMkLst>
        </pc:picChg>
        <pc:picChg chg="add mod">
          <ac:chgData name="Megan Botes" userId="70568131-745a-489b-b4fe-9e78c579dd6d" providerId="ADAL" clId="{4B156405-FA56-4BE9-918A-754805C501B5}" dt="2025-06-25T09:04:19.086" v="334" actId="26606"/>
          <ac:picMkLst>
            <pc:docMk/>
            <pc:sldMk cId="1689847690" sldId="274"/>
            <ac:picMk id="7" creationId="{92A7B8E9-66C7-4266-7715-23490074BAF0}"/>
          </ac:picMkLst>
        </pc:picChg>
      </pc:sldChg>
      <pc:sldChg chg="addSp delSp modSp new mod setBg modAnim modNotesTx">
        <pc:chgData name="Megan Botes" userId="70568131-745a-489b-b4fe-9e78c579dd6d" providerId="ADAL" clId="{4B156405-FA56-4BE9-918A-754805C501B5}" dt="2025-06-25T09:04:10.673" v="332"/>
        <pc:sldMkLst>
          <pc:docMk/>
          <pc:sldMk cId="1508946538" sldId="275"/>
        </pc:sldMkLst>
        <pc:spChg chg="mod">
          <ac:chgData name="Megan Botes" userId="70568131-745a-489b-b4fe-9e78c579dd6d" providerId="ADAL" clId="{4B156405-FA56-4BE9-918A-754805C501B5}" dt="2025-06-25T08:09:27.844" v="63" actId="114"/>
          <ac:spMkLst>
            <pc:docMk/>
            <pc:sldMk cId="1508946538" sldId="275"/>
            <ac:spMk id="2" creationId="{BB90333A-B69F-7A21-0762-82D3DF2EBC70}"/>
          </ac:spMkLst>
        </pc:spChg>
        <pc:spChg chg="del mod">
          <ac:chgData name="Megan Botes" userId="70568131-745a-489b-b4fe-9e78c579dd6d" providerId="ADAL" clId="{4B156405-FA56-4BE9-918A-754805C501B5}" dt="2025-06-25T08:09:22.841" v="62" actId="26606"/>
          <ac:spMkLst>
            <pc:docMk/>
            <pc:sldMk cId="1508946538" sldId="275"/>
            <ac:spMk id="3" creationId="{AC55C9FA-5D8D-4B92-79FF-6A15EF491E33}"/>
          </ac:spMkLst>
        </pc:spChg>
        <pc:spChg chg="add">
          <ac:chgData name="Megan Botes" userId="70568131-745a-489b-b4fe-9e78c579dd6d" providerId="ADAL" clId="{4B156405-FA56-4BE9-918A-754805C501B5}" dt="2025-06-25T08:09:22.841" v="62" actId="26606"/>
          <ac:spMkLst>
            <pc:docMk/>
            <pc:sldMk cId="1508946538" sldId="275"/>
            <ac:spMk id="9" creationId="{600DC1B0-7E1A-BD02-3F93-19E6B1B75075}"/>
          </ac:spMkLst>
        </pc:spChg>
        <pc:graphicFrameChg chg="add">
          <ac:chgData name="Megan Botes" userId="70568131-745a-489b-b4fe-9e78c579dd6d" providerId="ADAL" clId="{4B156405-FA56-4BE9-918A-754805C501B5}" dt="2025-06-25T08:09:22.841" v="62" actId="26606"/>
          <ac:graphicFrameMkLst>
            <pc:docMk/>
            <pc:sldMk cId="1508946538" sldId="275"/>
            <ac:graphicFrameMk id="5" creationId="{B3343BD9-19A2-0E95-040F-6ED743E4014F}"/>
          </ac:graphicFrameMkLst>
        </pc:graphicFrameChg>
        <pc:picChg chg="add mod">
          <ac:chgData name="Megan Botes" userId="70568131-745a-489b-b4fe-9e78c579dd6d" providerId="ADAL" clId="{4B156405-FA56-4BE9-918A-754805C501B5}" dt="2025-06-25T09:04:10.673" v="332"/>
          <ac:picMkLst>
            <pc:docMk/>
            <pc:sldMk cId="1508946538" sldId="275"/>
            <ac:picMk id="3" creationId="{1C297FBA-D562-BE3D-3C1E-77D6016559DF}"/>
          </ac:picMkLst>
        </pc:picChg>
      </pc:sldChg>
      <pc:sldChg chg="addSp delSp modSp new mod setBg modNotesTx">
        <pc:chgData name="Megan Botes" userId="70568131-745a-489b-b4fe-9e78c579dd6d" providerId="ADAL" clId="{4B156405-FA56-4BE9-918A-754805C501B5}" dt="2025-06-25T09:04:08.904" v="331"/>
        <pc:sldMkLst>
          <pc:docMk/>
          <pc:sldMk cId="2052800488" sldId="276"/>
        </pc:sldMkLst>
        <pc:spChg chg="mod">
          <ac:chgData name="Megan Botes" userId="70568131-745a-489b-b4fe-9e78c579dd6d" providerId="ADAL" clId="{4B156405-FA56-4BE9-918A-754805C501B5}" dt="2025-06-25T08:12:05.732" v="94" actId="26606"/>
          <ac:spMkLst>
            <pc:docMk/>
            <pc:sldMk cId="2052800488" sldId="276"/>
            <ac:spMk id="2" creationId="{6C86FF34-C158-82BC-28C6-CB764B42F5F9}"/>
          </ac:spMkLst>
        </pc:spChg>
        <pc:spChg chg="del mod">
          <ac:chgData name="Megan Botes" userId="70568131-745a-489b-b4fe-9e78c579dd6d" providerId="ADAL" clId="{4B156405-FA56-4BE9-918A-754805C501B5}" dt="2025-06-25T08:11:15.793" v="76" actId="26606"/>
          <ac:spMkLst>
            <pc:docMk/>
            <pc:sldMk cId="2052800488" sldId="276"/>
            <ac:spMk id="3" creationId="{2958E5BA-6D7C-F716-438C-0B9CF4308241}"/>
          </ac:spMkLst>
        </pc:spChg>
        <pc:spChg chg="add del">
          <ac:chgData name="Megan Botes" userId="70568131-745a-489b-b4fe-9e78c579dd6d" providerId="ADAL" clId="{4B156405-FA56-4BE9-918A-754805C501B5}" dt="2025-06-25T08:12:16.391" v="95" actId="26606"/>
          <ac:spMkLst>
            <pc:docMk/>
            <pc:sldMk cId="2052800488" sldId="276"/>
            <ac:spMk id="10" creationId="{353CF00F-82D0-0DBA-75D5-1D01B4526C68}"/>
          </ac:spMkLst>
        </pc:spChg>
        <pc:spChg chg="add">
          <ac:chgData name="Megan Botes" userId="70568131-745a-489b-b4fe-9e78c579dd6d" providerId="ADAL" clId="{4B156405-FA56-4BE9-918A-754805C501B5}" dt="2025-06-25T08:12:16.391" v="95" actId="26606"/>
          <ac:spMkLst>
            <pc:docMk/>
            <pc:sldMk cId="2052800488" sldId="276"/>
            <ac:spMk id="15" creationId="{353CF00F-82D0-0DBA-75D5-1D01B4526C68}"/>
          </ac:spMkLst>
        </pc:spChg>
        <pc:graphicFrameChg chg="add mod modGraphic">
          <ac:chgData name="Megan Botes" userId="70568131-745a-489b-b4fe-9e78c579dd6d" providerId="ADAL" clId="{4B156405-FA56-4BE9-918A-754805C501B5}" dt="2025-06-25T08:12:50.276" v="101" actId="403"/>
          <ac:graphicFrameMkLst>
            <pc:docMk/>
            <pc:sldMk cId="2052800488" sldId="276"/>
            <ac:graphicFrameMk id="5" creationId="{67FC7337-7BAE-78A9-C8A8-CD60FF977121}"/>
          </ac:graphicFrameMkLst>
        </pc:graphicFrameChg>
        <pc:picChg chg="add mod">
          <ac:chgData name="Megan Botes" userId="70568131-745a-489b-b4fe-9e78c579dd6d" providerId="ADAL" clId="{4B156405-FA56-4BE9-918A-754805C501B5}" dt="2025-06-25T09:04:08.904" v="331"/>
          <ac:picMkLst>
            <pc:docMk/>
            <pc:sldMk cId="2052800488" sldId="276"/>
            <ac:picMk id="3" creationId="{A64F1799-C16B-D303-3B3A-D1496518FF25}"/>
          </ac:picMkLst>
        </pc:picChg>
      </pc:sldChg>
      <pc:sldChg chg="addSp delSp modSp new mod setBg modNotesTx">
        <pc:chgData name="Megan Botes" userId="70568131-745a-489b-b4fe-9e78c579dd6d" providerId="ADAL" clId="{4B156405-FA56-4BE9-918A-754805C501B5}" dt="2025-06-25T09:04:06.662" v="330"/>
        <pc:sldMkLst>
          <pc:docMk/>
          <pc:sldMk cId="314003000" sldId="277"/>
        </pc:sldMkLst>
        <pc:spChg chg="mod ord">
          <ac:chgData name="Megan Botes" userId="70568131-745a-489b-b4fe-9e78c579dd6d" providerId="ADAL" clId="{4B156405-FA56-4BE9-918A-754805C501B5}" dt="2025-06-25T08:16:50.149" v="142" actId="26606"/>
          <ac:spMkLst>
            <pc:docMk/>
            <pc:sldMk cId="314003000" sldId="277"/>
            <ac:spMk id="2" creationId="{4C065E11-7722-81B7-F95A-F09F94A4A8B0}"/>
          </ac:spMkLst>
        </pc:spChg>
        <pc:spChg chg="del">
          <ac:chgData name="Megan Botes" userId="70568131-745a-489b-b4fe-9e78c579dd6d" providerId="ADAL" clId="{4B156405-FA56-4BE9-918A-754805C501B5}" dt="2025-06-25T08:16:45.075" v="139"/>
          <ac:spMkLst>
            <pc:docMk/>
            <pc:sldMk cId="314003000" sldId="277"/>
            <ac:spMk id="3" creationId="{8A217BF6-B278-3BB7-54E8-7100A3FAE702}"/>
          </ac:spMkLst>
        </pc:spChg>
        <pc:spChg chg="add del">
          <ac:chgData name="Megan Botes" userId="70568131-745a-489b-b4fe-9e78c579dd6d" providerId="ADAL" clId="{4B156405-FA56-4BE9-918A-754805C501B5}" dt="2025-06-25T08:16:04.703" v="136" actId="22"/>
          <ac:spMkLst>
            <pc:docMk/>
            <pc:sldMk cId="314003000" sldId="277"/>
            <ac:spMk id="5" creationId="{937E5FDF-0BC0-2B52-C53D-D85661DEBEDA}"/>
          </ac:spMkLst>
        </pc:spChg>
        <pc:spChg chg="add del">
          <ac:chgData name="Megan Botes" userId="70568131-745a-489b-b4fe-9e78c579dd6d" providerId="ADAL" clId="{4B156405-FA56-4BE9-918A-754805C501B5}" dt="2025-06-25T08:16:20.780" v="138" actId="22"/>
          <ac:spMkLst>
            <pc:docMk/>
            <pc:sldMk cId="314003000" sldId="277"/>
            <ac:spMk id="7" creationId="{C8A09238-7720-EF9F-BF0D-F2AB87D49596}"/>
          </ac:spMkLst>
        </pc:spChg>
        <pc:spChg chg="add mod">
          <ac:chgData name="Megan Botes" userId="70568131-745a-489b-b4fe-9e78c579dd6d" providerId="ADAL" clId="{4B156405-FA56-4BE9-918A-754805C501B5}" dt="2025-06-25T08:17:02.363" v="144" actId="1076"/>
          <ac:spMkLst>
            <pc:docMk/>
            <pc:sldMk cId="314003000" sldId="277"/>
            <ac:spMk id="10" creationId="{19D264E4-1A63-F9FF-E5F2-A67261FBB3B4}"/>
          </ac:spMkLst>
        </pc:spChg>
        <pc:spChg chg="add">
          <ac:chgData name="Megan Botes" userId="70568131-745a-489b-b4fe-9e78c579dd6d" providerId="ADAL" clId="{4B156405-FA56-4BE9-918A-754805C501B5}" dt="2025-06-25T08:16:50.149" v="142" actId="26606"/>
          <ac:spMkLst>
            <pc:docMk/>
            <pc:sldMk cId="314003000" sldId="277"/>
            <ac:spMk id="14" creationId="{37C89E4B-3C9F-44B9-8B86-D9E3D112D8EC}"/>
          </ac:spMkLst>
        </pc:spChg>
        <pc:picChg chg="add mod">
          <ac:chgData name="Megan Botes" userId="70568131-745a-489b-b4fe-9e78c579dd6d" providerId="ADAL" clId="{4B156405-FA56-4BE9-918A-754805C501B5}" dt="2025-06-25T09:04:06.662" v="330"/>
          <ac:picMkLst>
            <pc:docMk/>
            <pc:sldMk cId="314003000" sldId="277"/>
            <ac:picMk id="3" creationId="{725F18B4-BCE2-832D-1B2B-8AE7BC68AC44}"/>
          </ac:picMkLst>
        </pc:picChg>
        <pc:picChg chg="add mod">
          <ac:chgData name="Megan Botes" userId="70568131-745a-489b-b4fe-9e78c579dd6d" providerId="ADAL" clId="{4B156405-FA56-4BE9-918A-754805C501B5}" dt="2025-06-25T08:16:50.149" v="142" actId="26606"/>
          <ac:picMkLst>
            <pc:docMk/>
            <pc:sldMk cId="314003000" sldId="277"/>
            <ac:picMk id="9" creationId="{5C0ADC00-350D-FC7A-022B-468A76512665}"/>
          </ac:picMkLst>
        </pc:picChg>
        <pc:cxnChg chg="add">
          <ac:chgData name="Megan Botes" userId="70568131-745a-489b-b4fe-9e78c579dd6d" providerId="ADAL" clId="{4B156405-FA56-4BE9-918A-754805C501B5}" dt="2025-06-25T08:16:50.149" v="142" actId="26606"/>
          <ac:cxnSpMkLst>
            <pc:docMk/>
            <pc:sldMk cId="314003000" sldId="277"/>
            <ac:cxnSpMk id="16" creationId="{AA2EAA10-076F-46BD-8F0F-B9A2FB77A85C}"/>
          </ac:cxnSpMkLst>
        </pc:cxnChg>
        <pc:cxnChg chg="add">
          <ac:chgData name="Megan Botes" userId="70568131-745a-489b-b4fe-9e78c579dd6d" providerId="ADAL" clId="{4B156405-FA56-4BE9-918A-754805C501B5}" dt="2025-06-25T08:16:50.149" v="142" actId="26606"/>
          <ac:cxnSpMkLst>
            <pc:docMk/>
            <pc:sldMk cId="314003000" sldId="277"/>
            <ac:cxnSpMk id="18" creationId="{D891E407-403B-4764-86C9-33A56D3BCAA3}"/>
          </ac:cxnSpMkLst>
        </pc:cxnChg>
      </pc:sldChg>
      <pc:sldChg chg="addSp delSp modSp new mod setBg modNotesTx">
        <pc:chgData name="Megan Botes" userId="70568131-745a-489b-b4fe-9e78c579dd6d" providerId="ADAL" clId="{4B156405-FA56-4BE9-918A-754805C501B5}" dt="2025-06-25T09:04:05.036" v="329"/>
        <pc:sldMkLst>
          <pc:docMk/>
          <pc:sldMk cId="4148171939" sldId="278"/>
        </pc:sldMkLst>
        <pc:spChg chg="mod">
          <ac:chgData name="Megan Botes" userId="70568131-745a-489b-b4fe-9e78c579dd6d" providerId="ADAL" clId="{4B156405-FA56-4BE9-918A-754805C501B5}" dt="2025-06-25T08:19:43.774" v="278" actId="26606"/>
          <ac:spMkLst>
            <pc:docMk/>
            <pc:sldMk cId="4148171939" sldId="278"/>
            <ac:spMk id="2" creationId="{92DE413D-F1D9-3684-6FE1-EB3AC9E3A68C}"/>
          </ac:spMkLst>
        </pc:spChg>
        <pc:spChg chg="del mod">
          <ac:chgData name="Megan Botes" userId="70568131-745a-489b-b4fe-9e78c579dd6d" providerId="ADAL" clId="{4B156405-FA56-4BE9-918A-754805C501B5}" dt="2025-06-25T08:19:15.225" v="276" actId="26606"/>
          <ac:spMkLst>
            <pc:docMk/>
            <pc:sldMk cId="4148171939" sldId="278"/>
            <ac:spMk id="3" creationId="{1260820E-8E93-6CCF-3B7C-281042567149}"/>
          </ac:spMkLst>
        </pc:spChg>
        <pc:spChg chg="add del">
          <ac:chgData name="Megan Botes" userId="70568131-745a-489b-b4fe-9e78c579dd6d" providerId="ADAL" clId="{4B156405-FA56-4BE9-918A-754805C501B5}" dt="2025-06-25T08:19:37.171" v="277" actId="26606"/>
          <ac:spMkLst>
            <pc:docMk/>
            <pc:sldMk cId="4148171939" sldId="278"/>
            <ac:spMk id="9" creationId="{951922D2-D397-9EA4-A66D-55B0884D1A6A}"/>
          </ac:spMkLst>
        </pc:spChg>
        <pc:spChg chg="add del">
          <ac:chgData name="Megan Botes" userId="70568131-745a-489b-b4fe-9e78c579dd6d" providerId="ADAL" clId="{4B156405-FA56-4BE9-918A-754805C501B5}" dt="2025-06-25T08:19:43.774" v="278" actId="26606"/>
          <ac:spMkLst>
            <pc:docMk/>
            <pc:sldMk cId="4148171939" sldId="278"/>
            <ac:spMk id="14" creationId="{01A22726-DA03-BCB0-F12E-98258FB7E5C0}"/>
          </ac:spMkLst>
        </pc:spChg>
        <pc:spChg chg="add">
          <ac:chgData name="Megan Botes" userId="70568131-745a-489b-b4fe-9e78c579dd6d" providerId="ADAL" clId="{4B156405-FA56-4BE9-918A-754805C501B5}" dt="2025-06-25T08:19:43.774" v="278" actId="26606"/>
          <ac:spMkLst>
            <pc:docMk/>
            <pc:sldMk cId="4148171939" sldId="278"/>
            <ac:spMk id="19" creationId="{951922D2-D397-9EA4-A66D-55B0884D1A6A}"/>
          </ac:spMkLst>
        </pc:spChg>
        <pc:graphicFrameChg chg="add mod modGraphic">
          <ac:chgData name="Megan Botes" userId="70568131-745a-489b-b4fe-9e78c579dd6d" providerId="ADAL" clId="{4B156405-FA56-4BE9-918A-754805C501B5}" dt="2025-06-25T08:19:43.774" v="278" actId="26606"/>
          <ac:graphicFrameMkLst>
            <pc:docMk/>
            <pc:sldMk cId="4148171939" sldId="278"/>
            <ac:graphicFrameMk id="5" creationId="{F611CA83-4378-7A35-B4B7-83F244F73D8E}"/>
          </ac:graphicFrameMkLst>
        </pc:graphicFrameChg>
        <pc:picChg chg="add mod">
          <ac:chgData name="Megan Botes" userId="70568131-745a-489b-b4fe-9e78c579dd6d" providerId="ADAL" clId="{4B156405-FA56-4BE9-918A-754805C501B5}" dt="2025-06-25T09:04:05.036" v="329"/>
          <ac:picMkLst>
            <pc:docMk/>
            <pc:sldMk cId="4148171939" sldId="278"/>
            <ac:picMk id="3" creationId="{B915413A-9903-D540-35E0-7D0D617CA687}"/>
          </ac:picMkLst>
        </pc:picChg>
      </pc:sldChg>
      <pc:sldChg chg="addSp delSp modSp new mod setBg modAnim setClrOvrMap modNotesTx">
        <pc:chgData name="Megan Botes" userId="70568131-745a-489b-b4fe-9e78c579dd6d" providerId="ADAL" clId="{4B156405-FA56-4BE9-918A-754805C501B5}" dt="2025-06-25T09:04:03.313" v="328"/>
        <pc:sldMkLst>
          <pc:docMk/>
          <pc:sldMk cId="4111967481" sldId="279"/>
        </pc:sldMkLst>
        <pc:spChg chg="add mod">
          <ac:chgData name="Megan Botes" userId="70568131-745a-489b-b4fe-9e78c579dd6d" providerId="ADAL" clId="{4B156405-FA56-4BE9-918A-754805C501B5}" dt="2025-06-25T08:56:56.787" v="299" actId="1582"/>
          <ac:spMkLst>
            <pc:docMk/>
            <pc:sldMk cId="4111967481" sldId="279"/>
            <ac:spMk id="2" creationId="{9DAE8C01-44C5-EFFC-E04D-C10570BDC8AC}"/>
          </ac:spMkLst>
        </pc:spChg>
        <pc:spChg chg="add mod">
          <ac:chgData name="Megan Botes" userId="70568131-745a-489b-b4fe-9e78c579dd6d" providerId="ADAL" clId="{4B156405-FA56-4BE9-918A-754805C501B5}" dt="2025-06-25T08:57:33.462" v="304" actId="1076"/>
          <ac:spMkLst>
            <pc:docMk/>
            <pc:sldMk cId="4111967481" sldId="279"/>
            <ac:spMk id="3" creationId="{94F28ECC-26C8-80C1-4F9B-71C1D72FE701}"/>
          </ac:spMkLst>
        </pc:spChg>
        <pc:spChg chg="add mod">
          <ac:chgData name="Megan Botes" userId="70568131-745a-489b-b4fe-9e78c579dd6d" providerId="ADAL" clId="{4B156405-FA56-4BE9-918A-754805C501B5}" dt="2025-06-25T08:58:03.781" v="307"/>
          <ac:spMkLst>
            <pc:docMk/>
            <pc:sldMk cId="4111967481" sldId="279"/>
            <ac:spMk id="4" creationId="{AE7DB761-ECED-BBEF-0374-2397FDBA0DDC}"/>
          </ac:spMkLst>
        </pc:spChg>
        <pc:spChg chg="add mod">
          <ac:chgData name="Megan Botes" userId="70568131-745a-489b-b4fe-9e78c579dd6d" providerId="ADAL" clId="{4B156405-FA56-4BE9-918A-754805C501B5}" dt="2025-06-25T08:58:30.253" v="311" actId="1076"/>
          <ac:spMkLst>
            <pc:docMk/>
            <pc:sldMk cId="4111967481" sldId="279"/>
            <ac:spMk id="5" creationId="{807DDEFB-C92C-9E16-743A-008B48E2E05C}"/>
          </ac:spMkLst>
        </pc:spChg>
        <pc:spChg chg="add del">
          <ac:chgData name="Megan Botes" userId="70568131-745a-489b-b4fe-9e78c579dd6d" providerId="ADAL" clId="{4B156405-FA56-4BE9-918A-754805C501B5}" dt="2025-06-25T08:55:28.858" v="287" actId="26606"/>
          <ac:spMkLst>
            <pc:docMk/>
            <pc:sldMk cId="4111967481" sldId="279"/>
            <ac:spMk id="1043" creationId="{B80DE958-9D45-4CAD-BF1F-FA2ED970B7F6}"/>
          </ac:spMkLst>
        </pc:spChg>
        <pc:spChg chg="add del">
          <ac:chgData name="Megan Botes" userId="70568131-745a-489b-b4fe-9e78c579dd6d" providerId="ADAL" clId="{4B156405-FA56-4BE9-918A-754805C501B5}" dt="2025-06-25T08:55:28.858" v="287" actId="26606"/>
          <ac:spMkLst>
            <pc:docMk/>
            <pc:sldMk cId="4111967481" sldId="279"/>
            <ac:spMk id="1044" creationId="{12E8CD4E-6381-4807-AA5B-CE0024A8BE19}"/>
          </ac:spMkLst>
        </pc:spChg>
        <pc:spChg chg="add del">
          <ac:chgData name="Megan Botes" userId="70568131-745a-489b-b4fe-9e78c579dd6d" providerId="ADAL" clId="{4B156405-FA56-4BE9-918A-754805C501B5}" dt="2025-06-25T08:55:28.858" v="287" actId="26606"/>
          <ac:spMkLst>
            <pc:docMk/>
            <pc:sldMk cId="4111967481" sldId="279"/>
            <ac:spMk id="1045" creationId="{BB93B4BF-AD35-4E52-8131-161C5FB9CDD7}"/>
          </ac:spMkLst>
        </pc:spChg>
        <pc:spChg chg="add del">
          <ac:chgData name="Megan Botes" userId="70568131-745a-489b-b4fe-9e78c579dd6d" providerId="ADAL" clId="{4B156405-FA56-4BE9-918A-754805C501B5}" dt="2025-06-25T08:55:28.858" v="287" actId="26606"/>
          <ac:spMkLst>
            <pc:docMk/>
            <pc:sldMk cId="4111967481" sldId="279"/>
            <ac:spMk id="1046" creationId="{D28445F8-F032-43C9-8D0F-A5155F525283}"/>
          </ac:spMkLst>
        </pc:spChg>
        <pc:spChg chg="add del">
          <ac:chgData name="Megan Botes" userId="70568131-745a-489b-b4fe-9e78c579dd6d" providerId="ADAL" clId="{4B156405-FA56-4BE9-918A-754805C501B5}" dt="2025-06-25T08:55:28.858" v="287" actId="26606"/>
          <ac:spMkLst>
            <pc:docMk/>
            <pc:sldMk cId="4111967481" sldId="279"/>
            <ac:spMk id="1047" creationId="{36A325B5-56A3-425A-B9A3-0CEB7CA1BBF6}"/>
          </ac:spMkLst>
        </pc:spChg>
        <pc:picChg chg="add mod">
          <ac:chgData name="Megan Botes" userId="70568131-745a-489b-b4fe-9e78c579dd6d" providerId="ADAL" clId="{4B156405-FA56-4BE9-918A-754805C501B5}" dt="2025-06-25T09:04:03.313" v="328"/>
          <ac:picMkLst>
            <pc:docMk/>
            <pc:sldMk cId="4111967481" sldId="279"/>
            <ac:picMk id="6" creationId="{7F2D1641-90E8-6408-8BD2-72488620906C}"/>
          </ac:picMkLst>
        </pc:picChg>
        <pc:picChg chg="add mod ord">
          <ac:chgData name="Megan Botes" userId="70568131-745a-489b-b4fe-9e78c579dd6d" providerId="ADAL" clId="{4B156405-FA56-4BE9-918A-754805C501B5}" dt="2025-06-25T08:55:28.858" v="287" actId="26606"/>
          <ac:picMkLst>
            <pc:docMk/>
            <pc:sldMk cId="4111967481" sldId="279"/>
            <ac:picMk id="1026" creationId="{6B503647-A633-D83A-B98A-CF8A97D6C895}"/>
          </ac:picMkLst>
        </pc:picChg>
        <pc:picChg chg="add mod ord">
          <ac:chgData name="Megan Botes" userId="70568131-745a-489b-b4fe-9e78c579dd6d" providerId="ADAL" clId="{4B156405-FA56-4BE9-918A-754805C501B5}" dt="2025-06-25T08:55:28.858" v="287" actId="26606"/>
          <ac:picMkLst>
            <pc:docMk/>
            <pc:sldMk cId="4111967481" sldId="279"/>
            <ac:picMk id="1028" creationId="{79953BE9-2E75-BF76-8964-2899A6EAC8BA}"/>
          </ac:picMkLst>
        </pc:picChg>
        <pc:picChg chg="add mod ord">
          <ac:chgData name="Megan Botes" userId="70568131-745a-489b-b4fe-9e78c579dd6d" providerId="ADAL" clId="{4B156405-FA56-4BE9-918A-754805C501B5}" dt="2025-06-25T08:55:28.858" v="287" actId="26606"/>
          <ac:picMkLst>
            <pc:docMk/>
            <pc:sldMk cId="4111967481" sldId="279"/>
            <ac:picMk id="1030" creationId="{6E327B24-205A-F054-0B01-23569F10DBB2}"/>
          </ac:picMkLst>
        </pc:picChg>
        <pc:picChg chg="add mod ord">
          <ac:chgData name="Megan Botes" userId="70568131-745a-489b-b4fe-9e78c579dd6d" providerId="ADAL" clId="{4B156405-FA56-4BE9-918A-754805C501B5}" dt="2025-06-25T08:55:28.858" v="287" actId="26606"/>
          <ac:picMkLst>
            <pc:docMk/>
            <pc:sldMk cId="4111967481" sldId="279"/>
            <ac:picMk id="1032" creationId="{15AF5EAB-AE51-D4C2-6BA8-8B48BC38CE8C}"/>
          </ac:picMkLst>
        </pc:picChg>
        <pc:cxnChg chg="add del">
          <ac:chgData name="Megan Botes" userId="70568131-745a-489b-b4fe-9e78c579dd6d" providerId="ADAL" clId="{4B156405-FA56-4BE9-918A-754805C501B5}" dt="2025-06-25T08:55:18" v="285" actId="26606"/>
          <ac:cxnSpMkLst>
            <pc:docMk/>
            <pc:sldMk cId="4111967481" sldId="279"/>
            <ac:cxnSpMk id="1037" creationId="{50DA1EB8-87CF-4588-A1FD-4756F9A28F6B}"/>
          </ac:cxnSpMkLst>
        </pc:cxnChg>
        <pc:cxnChg chg="add del">
          <ac:chgData name="Megan Botes" userId="70568131-745a-489b-b4fe-9e78c579dd6d" providerId="ADAL" clId="{4B156405-FA56-4BE9-918A-754805C501B5}" dt="2025-06-25T08:55:18" v="285" actId="26606"/>
          <ac:cxnSpMkLst>
            <pc:docMk/>
            <pc:sldMk cId="4111967481" sldId="279"/>
            <ac:cxnSpMk id="1039" creationId="{D7A4E378-EA57-47B9-B1EB-58B998F6CFFB}"/>
          </ac:cxnSpMkLst>
        </pc:cxnChg>
        <pc:cxnChg chg="add del">
          <ac:chgData name="Megan Botes" userId="70568131-745a-489b-b4fe-9e78c579dd6d" providerId="ADAL" clId="{4B156405-FA56-4BE9-918A-754805C501B5}" dt="2025-06-25T08:55:18" v="285" actId="26606"/>
          <ac:cxnSpMkLst>
            <pc:docMk/>
            <pc:sldMk cId="4111967481" sldId="279"/>
            <ac:cxnSpMk id="1041" creationId="{D2B31ED6-76F0-425A-9A41-C947AEF9C145}"/>
          </ac:cxnSpMkLst>
        </pc:cxnChg>
        <pc:cxnChg chg="add">
          <ac:chgData name="Megan Botes" userId="70568131-745a-489b-b4fe-9e78c579dd6d" providerId="ADAL" clId="{4B156405-FA56-4BE9-918A-754805C501B5}" dt="2025-06-25T08:55:28.858" v="287" actId="26606"/>
          <ac:cxnSpMkLst>
            <pc:docMk/>
            <pc:sldMk cId="4111967481" sldId="279"/>
            <ac:cxnSpMk id="1052" creationId="{91B6081D-D3E8-4209-B85B-EB1C655A6272}"/>
          </ac:cxnSpMkLst>
        </pc:cxnChg>
      </pc:sldChg>
      <pc:sldChg chg="new del">
        <pc:chgData name="Megan Botes" userId="70568131-745a-489b-b4fe-9e78c579dd6d" providerId="ADAL" clId="{4B156405-FA56-4BE9-918A-754805C501B5}" dt="2025-06-25T09:01:26.660" v="316" actId="47"/>
        <pc:sldMkLst>
          <pc:docMk/>
          <pc:sldMk cId="407410378" sldId="280"/>
        </pc:sldMkLst>
      </pc:sldChg>
    </pc:docChg>
  </pc:docChgLst>
  <pc:docChgLst>
    <pc:chgData name="Megan Botes" userId="70568131-745a-489b-b4fe-9e78c579dd6d" providerId="ADAL" clId="{406F966B-D223-416B-B4FC-B71406652E93}"/>
    <pc:docChg chg="undo custSel addSld delSld modSld sldOrd">
      <pc:chgData name="Megan Botes" userId="70568131-745a-489b-b4fe-9e78c579dd6d" providerId="ADAL" clId="{406F966B-D223-416B-B4FC-B71406652E93}" dt="2025-06-24T14:18:48.910" v="320"/>
      <pc:docMkLst>
        <pc:docMk/>
      </pc:docMkLst>
      <pc:sldChg chg="addSp delSp modSp mod modNotesTx">
        <pc:chgData name="Megan Botes" userId="70568131-745a-489b-b4fe-9e78c579dd6d" providerId="ADAL" clId="{406F966B-D223-416B-B4FC-B71406652E93}" dt="2025-06-24T13:54:17.280" v="9" actId="6549"/>
        <pc:sldMkLst>
          <pc:docMk/>
          <pc:sldMk cId="1513662268" sldId="256"/>
        </pc:sldMkLst>
        <pc:picChg chg="del">
          <ac:chgData name="Megan Botes" userId="70568131-745a-489b-b4fe-9e78c579dd6d" providerId="ADAL" clId="{406F966B-D223-416B-B4FC-B71406652E93}" dt="2025-06-24T13:50:42.615" v="0" actId="478"/>
          <ac:picMkLst>
            <pc:docMk/>
            <pc:sldMk cId="1513662268" sldId="256"/>
            <ac:picMk id="5" creationId="{8B3BFBD4-895C-F02B-7183-5D27AC2CBF2D}"/>
          </ac:picMkLst>
        </pc:picChg>
        <pc:picChg chg="add mod ord">
          <ac:chgData name="Megan Botes" userId="70568131-745a-489b-b4fe-9e78c579dd6d" providerId="ADAL" clId="{406F966B-D223-416B-B4FC-B71406652E93}" dt="2025-06-24T13:53:30.658" v="4" actId="171"/>
          <ac:picMkLst>
            <pc:docMk/>
            <pc:sldMk cId="1513662268" sldId="256"/>
            <ac:picMk id="6" creationId="{677100A1-F45F-B07E-B26C-C210174E6570}"/>
          </ac:picMkLst>
        </pc:picChg>
      </pc:sldChg>
      <pc:sldChg chg="del">
        <pc:chgData name="Megan Botes" userId="70568131-745a-489b-b4fe-9e78c579dd6d" providerId="ADAL" clId="{406F966B-D223-416B-B4FC-B71406652E93}" dt="2025-06-24T13:57:24.236" v="20" actId="47"/>
        <pc:sldMkLst>
          <pc:docMk/>
          <pc:sldMk cId="387575510" sldId="257"/>
        </pc:sldMkLst>
      </pc:sldChg>
      <pc:sldChg chg="del">
        <pc:chgData name="Megan Botes" userId="70568131-745a-489b-b4fe-9e78c579dd6d" providerId="ADAL" clId="{406F966B-D223-416B-B4FC-B71406652E93}" dt="2025-06-24T13:58:30.771" v="26" actId="47"/>
        <pc:sldMkLst>
          <pc:docMk/>
          <pc:sldMk cId="1381893472" sldId="258"/>
        </pc:sldMkLst>
      </pc:sldChg>
      <pc:sldChg chg="addSp delSp modSp mod ord modNotesTx">
        <pc:chgData name="Megan Botes" userId="70568131-745a-489b-b4fe-9e78c579dd6d" providerId="ADAL" clId="{406F966B-D223-416B-B4FC-B71406652E93}" dt="2025-06-24T14:18:30.051" v="314" actId="962"/>
        <pc:sldMkLst>
          <pc:docMk/>
          <pc:sldMk cId="609959605" sldId="259"/>
        </pc:sldMkLst>
        <pc:spChg chg="mod">
          <ac:chgData name="Megan Botes" userId="70568131-745a-489b-b4fe-9e78c579dd6d" providerId="ADAL" clId="{406F966B-D223-416B-B4FC-B71406652E93}" dt="2025-06-24T14:18:24.722" v="312" actId="26606"/>
          <ac:spMkLst>
            <pc:docMk/>
            <pc:sldMk cId="609959605" sldId="259"/>
            <ac:spMk id="2" creationId="{6E978F96-3826-D5D3-C850-FC8028943915}"/>
          </ac:spMkLst>
        </pc:spChg>
        <pc:spChg chg="add del mod">
          <ac:chgData name="Megan Botes" userId="70568131-745a-489b-b4fe-9e78c579dd6d" providerId="ADAL" clId="{406F966B-D223-416B-B4FC-B71406652E93}" dt="2025-06-24T14:18:24.722" v="312" actId="26606"/>
          <ac:spMkLst>
            <pc:docMk/>
            <pc:sldMk cId="609959605" sldId="259"/>
            <ac:spMk id="4" creationId="{0B6086E5-8239-5A5F-1EEB-510A79251C41}"/>
          </ac:spMkLst>
        </pc:spChg>
        <pc:spChg chg="del">
          <ac:chgData name="Megan Botes" userId="70568131-745a-489b-b4fe-9e78c579dd6d" providerId="ADAL" clId="{406F966B-D223-416B-B4FC-B71406652E93}" dt="2025-06-24T14:18:24.722" v="312" actId="26606"/>
          <ac:spMkLst>
            <pc:docMk/>
            <pc:sldMk cId="609959605" sldId="259"/>
            <ac:spMk id="10" creationId="{37C89E4B-3C9F-44B9-8B86-D9E3D112D8EC}"/>
          </ac:spMkLst>
        </pc:spChg>
        <pc:spChg chg="add">
          <ac:chgData name="Megan Botes" userId="70568131-745a-489b-b4fe-9e78c579dd6d" providerId="ADAL" clId="{406F966B-D223-416B-B4FC-B71406652E93}" dt="2025-06-24T14:18:24.722" v="312" actId="26606"/>
          <ac:spMkLst>
            <pc:docMk/>
            <pc:sldMk cId="609959605" sldId="259"/>
            <ac:spMk id="19" creationId="{37C89E4B-3C9F-44B9-8B86-D9E3D112D8EC}"/>
          </ac:spMkLst>
        </pc:spChg>
        <pc:picChg chg="del">
          <ac:chgData name="Megan Botes" userId="70568131-745a-489b-b4fe-9e78c579dd6d" providerId="ADAL" clId="{406F966B-D223-416B-B4FC-B71406652E93}" dt="2025-06-24T14:18:17.139" v="310" actId="478"/>
          <ac:picMkLst>
            <pc:docMk/>
            <pc:sldMk cId="609959605" sldId="259"/>
            <ac:picMk id="5" creationId="{B027E320-F2A6-C97E-999B-F31B917905BC}"/>
          </ac:picMkLst>
        </pc:picChg>
        <pc:picChg chg="mod">
          <ac:chgData name="Megan Botes" userId="70568131-745a-489b-b4fe-9e78c579dd6d" providerId="ADAL" clId="{406F966B-D223-416B-B4FC-B71406652E93}" dt="2025-06-24T14:18:30.051" v="314" actId="962"/>
          <ac:picMkLst>
            <pc:docMk/>
            <pc:sldMk cId="609959605" sldId="259"/>
            <ac:picMk id="6" creationId="{39903370-021C-E132-DBFB-F121C1A7BC0C}"/>
          </ac:picMkLst>
        </pc:picChg>
        <pc:picChg chg="add mod ord">
          <ac:chgData name="Megan Botes" userId="70568131-745a-489b-b4fe-9e78c579dd6d" providerId="ADAL" clId="{406F966B-D223-416B-B4FC-B71406652E93}" dt="2025-06-24T14:18:30.048" v="313" actId="27614"/>
          <ac:picMkLst>
            <pc:docMk/>
            <pc:sldMk cId="609959605" sldId="259"/>
            <ac:picMk id="8" creationId="{5A9829C0-32FD-31F8-2DAD-F8267B204E26}"/>
          </ac:picMkLst>
        </pc:picChg>
        <pc:cxnChg chg="del">
          <ac:chgData name="Megan Botes" userId="70568131-745a-489b-b4fe-9e78c579dd6d" providerId="ADAL" clId="{406F966B-D223-416B-B4FC-B71406652E93}" dt="2025-06-24T14:18:24.722" v="312" actId="26606"/>
          <ac:cxnSpMkLst>
            <pc:docMk/>
            <pc:sldMk cId="609959605" sldId="259"/>
            <ac:cxnSpMk id="12" creationId="{AA2EAA10-076F-46BD-8F0F-B9A2FB77A85C}"/>
          </ac:cxnSpMkLst>
        </pc:cxnChg>
        <pc:cxnChg chg="del">
          <ac:chgData name="Megan Botes" userId="70568131-745a-489b-b4fe-9e78c579dd6d" providerId="ADAL" clId="{406F966B-D223-416B-B4FC-B71406652E93}" dt="2025-06-24T14:18:24.722" v="312" actId="26606"/>
          <ac:cxnSpMkLst>
            <pc:docMk/>
            <pc:sldMk cId="609959605" sldId="259"/>
            <ac:cxnSpMk id="14" creationId="{D891E407-403B-4764-86C9-33A56D3BCAA3}"/>
          </ac:cxnSpMkLst>
        </pc:cxnChg>
        <pc:cxnChg chg="add">
          <ac:chgData name="Megan Botes" userId="70568131-745a-489b-b4fe-9e78c579dd6d" providerId="ADAL" clId="{406F966B-D223-416B-B4FC-B71406652E93}" dt="2025-06-24T14:18:24.722" v="312" actId="26606"/>
          <ac:cxnSpMkLst>
            <pc:docMk/>
            <pc:sldMk cId="609959605" sldId="259"/>
            <ac:cxnSpMk id="21" creationId="{AA2EAA10-076F-46BD-8F0F-B9A2FB77A85C}"/>
          </ac:cxnSpMkLst>
        </pc:cxnChg>
        <pc:cxnChg chg="add">
          <ac:chgData name="Megan Botes" userId="70568131-745a-489b-b4fe-9e78c579dd6d" providerId="ADAL" clId="{406F966B-D223-416B-B4FC-B71406652E93}" dt="2025-06-24T14:18:24.722" v="312" actId="26606"/>
          <ac:cxnSpMkLst>
            <pc:docMk/>
            <pc:sldMk cId="609959605" sldId="259"/>
            <ac:cxnSpMk id="23" creationId="{D891E407-403B-4764-86C9-33A56D3BCAA3}"/>
          </ac:cxnSpMkLst>
        </pc:cxnChg>
      </pc:sldChg>
      <pc:sldChg chg="ord modNotesTx">
        <pc:chgData name="Megan Botes" userId="70568131-745a-489b-b4fe-9e78c579dd6d" providerId="ADAL" clId="{406F966B-D223-416B-B4FC-B71406652E93}" dt="2025-06-24T13:57:54.112" v="23"/>
        <pc:sldMkLst>
          <pc:docMk/>
          <pc:sldMk cId="2325802603" sldId="260"/>
        </pc:sldMkLst>
      </pc:sldChg>
      <pc:sldChg chg="del">
        <pc:chgData name="Megan Botes" userId="70568131-745a-489b-b4fe-9e78c579dd6d" providerId="ADAL" clId="{406F966B-D223-416B-B4FC-B71406652E93}" dt="2025-06-24T13:58:30.771" v="26" actId="47"/>
        <pc:sldMkLst>
          <pc:docMk/>
          <pc:sldMk cId="720119355" sldId="261"/>
        </pc:sldMkLst>
      </pc:sldChg>
      <pc:sldChg chg="del">
        <pc:chgData name="Megan Botes" userId="70568131-745a-489b-b4fe-9e78c579dd6d" providerId="ADAL" clId="{406F966B-D223-416B-B4FC-B71406652E93}" dt="2025-06-24T13:58:30.771" v="26" actId="47"/>
        <pc:sldMkLst>
          <pc:docMk/>
          <pc:sldMk cId="3692691053" sldId="262"/>
        </pc:sldMkLst>
      </pc:sldChg>
      <pc:sldChg chg="del">
        <pc:chgData name="Megan Botes" userId="70568131-745a-489b-b4fe-9e78c579dd6d" providerId="ADAL" clId="{406F966B-D223-416B-B4FC-B71406652E93}" dt="2025-06-24T13:58:30.771" v="26" actId="47"/>
        <pc:sldMkLst>
          <pc:docMk/>
          <pc:sldMk cId="1503572319" sldId="263"/>
        </pc:sldMkLst>
      </pc:sldChg>
      <pc:sldChg chg="del">
        <pc:chgData name="Megan Botes" userId="70568131-745a-489b-b4fe-9e78c579dd6d" providerId="ADAL" clId="{406F966B-D223-416B-B4FC-B71406652E93}" dt="2025-06-24T13:58:30.771" v="26" actId="47"/>
        <pc:sldMkLst>
          <pc:docMk/>
          <pc:sldMk cId="3508996327" sldId="264"/>
        </pc:sldMkLst>
      </pc:sldChg>
      <pc:sldChg chg="del">
        <pc:chgData name="Megan Botes" userId="70568131-745a-489b-b4fe-9e78c579dd6d" providerId="ADAL" clId="{406F966B-D223-416B-B4FC-B71406652E93}" dt="2025-06-24T13:58:30.771" v="26" actId="47"/>
        <pc:sldMkLst>
          <pc:docMk/>
          <pc:sldMk cId="2071059331" sldId="265"/>
        </pc:sldMkLst>
      </pc:sldChg>
      <pc:sldChg chg="addSp delSp modSp new mod setBg modNotesTx">
        <pc:chgData name="Megan Botes" userId="70568131-745a-489b-b4fe-9e78c579dd6d" providerId="ADAL" clId="{406F966B-D223-416B-B4FC-B71406652E93}" dt="2025-06-24T14:01:20.558" v="110" actId="26606"/>
        <pc:sldMkLst>
          <pc:docMk/>
          <pc:sldMk cId="2642534279" sldId="266"/>
        </pc:sldMkLst>
        <pc:spChg chg="mod">
          <ac:chgData name="Megan Botes" userId="70568131-745a-489b-b4fe-9e78c579dd6d" providerId="ADAL" clId="{406F966B-D223-416B-B4FC-B71406652E93}" dt="2025-06-24T14:01:20.558" v="110" actId="26606"/>
          <ac:spMkLst>
            <pc:docMk/>
            <pc:sldMk cId="2642534279" sldId="266"/>
            <ac:spMk id="2" creationId="{222150F1-17EE-7B9C-E512-2C38DF4B10CC}"/>
          </ac:spMkLst>
        </pc:spChg>
        <pc:spChg chg="mod">
          <ac:chgData name="Megan Botes" userId="70568131-745a-489b-b4fe-9e78c579dd6d" providerId="ADAL" clId="{406F966B-D223-416B-B4FC-B71406652E93}" dt="2025-06-24T14:01:20.558" v="110" actId="26606"/>
          <ac:spMkLst>
            <pc:docMk/>
            <pc:sldMk cId="2642534279" sldId="266"/>
            <ac:spMk id="3" creationId="{2637F00B-4992-E045-9243-693AAA858D00}"/>
          </ac:spMkLst>
        </pc:spChg>
        <pc:spChg chg="add del">
          <ac:chgData name="Megan Botes" userId="70568131-745a-489b-b4fe-9e78c579dd6d" providerId="ADAL" clId="{406F966B-D223-416B-B4FC-B71406652E93}" dt="2025-06-24T14:01:20.558" v="110" actId="26606"/>
          <ac:spMkLst>
            <pc:docMk/>
            <pc:sldMk cId="2642534279" sldId="266"/>
            <ac:spMk id="9" creationId="{2961259D-605E-E200-FF9F-7C8C71D7C8E4}"/>
          </ac:spMkLst>
        </pc:spChg>
        <pc:spChg chg="add">
          <ac:chgData name="Megan Botes" userId="70568131-745a-489b-b4fe-9e78c579dd6d" providerId="ADAL" clId="{406F966B-D223-416B-B4FC-B71406652E93}" dt="2025-06-24T14:01:20.558" v="110" actId="26606"/>
          <ac:spMkLst>
            <pc:docMk/>
            <pc:sldMk cId="2642534279" sldId="266"/>
            <ac:spMk id="1031" creationId="{D1D34770-47A8-402C-AF23-2B653F2D88C1}"/>
          </ac:spMkLst>
        </pc:spChg>
        <pc:picChg chg="add mod ord">
          <ac:chgData name="Megan Botes" userId="70568131-745a-489b-b4fe-9e78c579dd6d" providerId="ADAL" clId="{406F966B-D223-416B-B4FC-B71406652E93}" dt="2025-06-24T14:01:20.558" v="110" actId="26606"/>
          <ac:picMkLst>
            <pc:docMk/>
            <pc:sldMk cId="2642534279" sldId="266"/>
            <ac:picMk id="4" creationId="{EB9232AB-A8B0-CDC3-7433-260C26DD5B83}"/>
          </ac:picMkLst>
        </pc:picChg>
        <pc:picChg chg="add del">
          <ac:chgData name="Megan Botes" userId="70568131-745a-489b-b4fe-9e78c579dd6d" providerId="ADAL" clId="{406F966B-D223-416B-B4FC-B71406652E93}" dt="2025-06-24T14:01:10.627" v="108" actId="478"/>
          <ac:picMkLst>
            <pc:docMk/>
            <pc:sldMk cId="2642534279" sldId="266"/>
            <ac:picMk id="5" creationId="{788223D4-54D9-2B7A-A773-EB808EDB8C8A}"/>
          </ac:picMkLst>
        </pc:picChg>
        <pc:picChg chg="add mod">
          <ac:chgData name="Megan Botes" userId="70568131-745a-489b-b4fe-9e78c579dd6d" providerId="ADAL" clId="{406F966B-D223-416B-B4FC-B71406652E93}" dt="2025-06-24T14:01:20.558" v="110" actId="26606"/>
          <ac:picMkLst>
            <pc:docMk/>
            <pc:sldMk cId="2642534279" sldId="266"/>
            <ac:picMk id="1026" creationId="{2360D4D7-9A9C-069D-7544-22457DE7B3EF}"/>
          </ac:picMkLst>
        </pc:picChg>
      </pc:sldChg>
      <pc:sldChg chg="addSp delSp modSp new mod setBg modNotesTx">
        <pc:chgData name="Megan Botes" userId="70568131-745a-489b-b4fe-9e78c579dd6d" providerId="ADAL" clId="{406F966B-D223-416B-B4FC-B71406652E93}" dt="2025-06-24T14:18:48.910" v="320"/>
        <pc:sldMkLst>
          <pc:docMk/>
          <pc:sldMk cId="1481603054" sldId="267"/>
        </pc:sldMkLst>
        <pc:spChg chg="mod">
          <ac:chgData name="Megan Botes" userId="70568131-745a-489b-b4fe-9e78c579dd6d" providerId="ADAL" clId="{406F966B-D223-416B-B4FC-B71406652E93}" dt="2025-06-24T14:00:12.646" v="100" actId="113"/>
          <ac:spMkLst>
            <pc:docMk/>
            <pc:sldMk cId="1481603054" sldId="267"/>
            <ac:spMk id="2" creationId="{CEDF2FF1-8367-DC92-9D51-89A2F37D9559}"/>
          </ac:spMkLst>
        </pc:spChg>
        <pc:spChg chg="del mod">
          <ac:chgData name="Megan Botes" userId="70568131-745a-489b-b4fe-9e78c579dd6d" providerId="ADAL" clId="{406F966B-D223-416B-B4FC-B71406652E93}" dt="2025-06-24T14:00:04.583" v="99" actId="26606"/>
          <ac:spMkLst>
            <pc:docMk/>
            <pc:sldMk cId="1481603054" sldId="267"/>
            <ac:spMk id="3" creationId="{1B83D180-CBB1-9AC3-9EAB-45D26B90588B}"/>
          </ac:spMkLst>
        </pc:spChg>
        <pc:spChg chg="add">
          <ac:chgData name="Megan Botes" userId="70568131-745a-489b-b4fe-9e78c579dd6d" providerId="ADAL" clId="{406F966B-D223-416B-B4FC-B71406652E93}" dt="2025-06-24T14:00:04.583" v="99" actId="26606"/>
          <ac:spMkLst>
            <pc:docMk/>
            <pc:sldMk cId="1481603054" sldId="267"/>
            <ac:spMk id="9" creationId="{01A22726-DA03-BCB0-F12E-98258FB7E5C0}"/>
          </ac:spMkLst>
        </pc:spChg>
        <pc:graphicFrameChg chg="add">
          <ac:chgData name="Megan Botes" userId="70568131-745a-489b-b4fe-9e78c579dd6d" providerId="ADAL" clId="{406F966B-D223-416B-B4FC-B71406652E93}" dt="2025-06-24T14:00:04.583" v="99" actId="26606"/>
          <ac:graphicFrameMkLst>
            <pc:docMk/>
            <pc:sldMk cId="1481603054" sldId="267"/>
            <ac:graphicFrameMk id="5" creationId="{B6B2A153-1841-D2C8-609A-7C7B40AAB908}"/>
          </ac:graphicFrameMkLst>
        </pc:graphicFrameChg>
        <pc:picChg chg="add mod">
          <ac:chgData name="Megan Botes" userId="70568131-745a-489b-b4fe-9e78c579dd6d" providerId="ADAL" clId="{406F966B-D223-416B-B4FC-B71406652E93}" dt="2025-06-24T14:18:48.910" v="320"/>
          <ac:picMkLst>
            <pc:docMk/>
            <pc:sldMk cId="1481603054" sldId="267"/>
            <ac:picMk id="4" creationId="{6C07A094-E0CC-1FAB-7AB6-767A087208AC}"/>
          </ac:picMkLst>
        </pc:picChg>
      </pc:sldChg>
      <pc:sldChg chg="addSp delSp modSp new mod setBg modNotesTx">
        <pc:chgData name="Megan Botes" userId="70568131-745a-489b-b4fe-9e78c579dd6d" providerId="ADAL" clId="{406F966B-D223-416B-B4FC-B71406652E93}" dt="2025-06-24T14:18:44.119" v="319"/>
        <pc:sldMkLst>
          <pc:docMk/>
          <pc:sldMk cId="3018781968" sldId="268"/>
        </pc:sldMkLst>
        <pc:spChg chg="mod">
          <ac:chgData name="Megan Botes" userId="70568131-745a-489b-b4fe-9e78c579dd6d" providerId="ADAL" clId="{406F966B-D223-416B-B4FC-B71406652E93}" dt="2025-06-24T14:03:10.805" v="150" actId="113"/>
          <ac:spMkLst>
            <pc:docMk/>
            <pc:sldMk cId="3018781968" sldId="268"/>
            <ac:spMk id="2" creationId="{D5E3A9AF-B99C-92D5-2831-4B739C68BF97}"/>
          </ac:spMkLst>
        </pc:spChg>
        <pc:spChg chg="add del mod">
          <ac:chgData name="Megan Botes" userId="70568131-745a-489b-b4fe-9e78c579dd6d" providerId="ADAL" clId="{406F966B-D223-416B-B4FC-B71406652E93}" dt="2025-06-24T14:03:02.870" v="149" actId="26606"/>
          <ac:spMkLst>
            <pc:docMk/>
            <pc:sldMk cId="3018781968" sldId="268"/>
            <ac:spMk id="3" creationId="{F81F641F-FE9D-A149-1765-91A0F4CD1CC2}"/>
          </ac:spMkLst>
        </pc:spChg>
        <pc:spChg chg="add mod">
          <ac:chgData name="Megan Botes" userId="70568131-745a-489b-b4fe-9e78c579dd6d" providerId="ADAL" clId="{406F966B-D223-416B-B4FC-B71406652E93}" dt="2025-06-24T14:02:46.334" v="145"/>
          <ac:spMkLst>
            <pc:docMk/>
            <pc:sldMk cId="3018781968" sldId="268"/>
            <ac:spMk id="4" creationId="{3659ABD6-E57B-BE58-265D-1DD52EF2CE1D}"/>
          </ac:spMkLst>
        </pc:spChg>
        <pc:spChg chg="add">
          <ac:chgData name="Megan Botes" userId="70568131-745a-489b-b4fe-9e78c579dd6d" providerId="ADAL" clId="{406F966B-D223-416B-B4FC-B71406652E93}" dt="2025-06-24T14:03:02.870" v="149" actId="26606"/>
          <ac:spMkLst>
            <pc:docMk/>
            <pc:sldMk cId="3018781968" sldId="268"/>
            <ac:spMk id="9" creationId="{600DC1B0-7E1A-BD02-3F93-19E6B1B75075}"/>
          </ac:spMkLst>
        </pc:spChg>
        <pc:graphicFrameChg chg="add mod">
          <ac:chgData name="Megan Botes" userId="70568131-745a-489b-b4fe-9e78c579dd6d" providerId="ADAL" clId="{406F966B-D223-416B-B4FC-B71406652E93}" dt="2025-06-24T14:03:30.471" v="154" actId="20577"/>
          <ac:graphicFrameMkLst>
            <pc:docMk/>
            <pc:sldMk cId="3018781968" sldId="268"/>
            <ac:graphicFrameMk id="5" creationId="{35F5ECE6-346E-B74C-237C-622630F32B10}"/>
          </ac:graphicFrameMkLst>
        </pc:graphicFrameChg>
        <pc:picChg chg="add mod">
          <ac:chgData name="Megan Botes" userId="70568131-745a-489b-b4fe-9e78c579dd6d" providerId="ADAL" clId="{406F966B-D223-416B-B4FC-B71406652E93}" dt="2025-06-24T14:18:44.119" v="319"/>
          <ac:picMkLst>
            <pc:docMk/>
            <pc:sldMk cId="3018781968" sldId="268"/>
            <ac:picMk id="6" creationId="{585328F2-F35F-D2CF-7531-E6C17250C579}"/>
          </ac:picMkLst>
        </pc:picChg>
      </pc:sldChg>
      <pc:sldChg chg="addSp modSp add mod modNotesTx">
        <pc:chgData name="Megan Botes" userId="70568131-745a-489b-b4fe-9e78c579dd6d" providerId="ADAL" clId="{406F966B-D223-416B-B4FC-B71406652E93}" dt="2025-06-24T14:18:37.034" v="318"/>
        <pc:sldMkLst>
          <pc:docMk/>
          <pc:sldMk cId="2519427435" sldId="269"/>
        </pc:sldMkLst>
        <pc:spChg chg="mod">
          <ac:chgData name="Megan Botes" userId="70568131-745a-489b-b4fe-9e78c579dd6d" providerId="ADAL" clId="{406F966B-D223-416B-B4FC-B71406652E93}" dt="2025-06-24T14:03:59.461" v="168" actId="20577"/>
          <ac:spMkLst>
            <pc:docMk/>
            <pc:sldMk cId="2519427435" sldId="269"/>
            <ac:spMk id="2" creationId="{8AD7F2C1-704C-1827-4BD0-DA882A3A17BE}"/>
          </ac:spMkLst>
        </pc:spChg>
        <pc:graphicFrameChg chg="mod">
          <ac:chgData name="Megan Botes" userId="70568131-745a-489b-b4fe-9e78c579dd6d" providerId="ADAL" clId="{406F966B-D223-416B-B4FC-B71406652E93}" dt="2025-06-24T14:07:14.251" v="196" actId="20577"/>
          <ac:graphicFrameMkLst>
            <pc:docMk/>
            <pc:sldMk cId="2519427435" sldId="269"/>
            <ac:graphicFrameMk id="5" creationId="{83144CCC-C6A0-EF05-1ABE-321B09E44BB6}"/>
          </ac:graphicFrameMkLst>
        </pc:graphicFrameChg>
        <pc:picChg chg="add mod">
          <ac:chgData name="Megan Botes" userId="70568131-745a-489b-b4fe-9e78c579dd6d" providerId="ADAL" clId="{406F966B-D223-416B-B4FC-B71406652E93}" dt="2025-06-24T14:18:37.034" v="318"/>
          <ac:picMkLst>
            <pc:docMk/>
            <pc:sldMk cId="2519427435" sldId="269"/>
            <ac:picMk id="3" creationId="{011B408C-D0F9-77DF-B3C3-D378723C3C83}"/>
          </ac:picMkLst>
        </pc:picChg>
      </pc:sldChg>
      <pc:sldChg chg="addSp modSp add mod modNotesTx">
        <pc:chgData name="Megan Botes" userId="70568131-745a-489b-b4fe-9e78c579dd6d" providerId="ADAL" clId="{406F966B-D223-416B-B4FC-B71406652E93}" dt="2025-06-24T14:18:35.782" v="317"/>
        <pc:sldMkLst>
          <pc:docMk/>
          <pc:sldMk cId="343882228" sldId="270"/>
        </pc:sldMkLst>
        <pc:spChg chg="mod">
          <ac:chgData name="Megan Botes" userId="70568131-745a-489b-b4fe-9e78c579dd6d" providerId="ADAL" clId="{406F966B-D223-416B-B4FC-B71406652E93}" dt="2025-06-24T14:06:21.172" v="189" actId="20577"/>
          <ac:spMkLst>
            <pc:docMk/>
            <pc:sldMk cId="343882228" sldId="270"/>
            <ac:spMk id="2" creationId="{E8E712C3-2AD4-21F0-8CA2-076A65FD7939}"/>
          </ac:spMkLst>
        </pc:spChg>
        <pc:graphicFrameChg chg="mod">
          <ac:chgData name="Megan Botes" userId="70568131-745a-489b-b4fe-9e78c579dd6d" providerId="ADAL" clId="{406F966B-D223-416B-B4FC-B71406652E93}" dt="2025-06-24T14:07:06.422" v="194" actId="20577"/>
          <ac:graphicFrameMkLst>
            <pc:docMk/>
            <pc:sldMk cId="343882228" sldId="270"/>
            <ac:graphicFrameMk id="5" creationId="{C7BDE52F-5D82-C8FE-C6B4-6EA6DC622A17}"/>
          </ac:graphicFrameMkLst>
        </pc:graphicFrameChg>
        <pc:picChg chg="add mod">
          <ac:chgData name="Megan Botes" userId="70568131-745a-489b-b4fe-9e78c579dd6d" providerId="ADAL" clId="{406F966B-D223-416B-B4FC-B71406652E93}" dt="2025-06-24T14:18:35.782" v="317"/>
          <ac:picMkLst>
            <pc:docMk/>
            <pc:sldMk cId="343882228" sldId="270"/>
            <ac:picMk id="3" creationId="{FF21D722-1886-E66F-E32A-4B50B7F9DC54}"/>
          </ac:picMkLst>
        </pc:picChg>
      </pc:sldChg>
      <pc:sldChg chg="addSp delSp modSp new mod setBg modNotesTx">
        <pc:chgData name="Megan Botes" userId="70568131-745a-489b-b4fe-9e78c579dd6d" providerId="ADAL" clId="{406F966B-D223-416B-B4FC-B71406652E93}" dt="2025-06-24T14:18:34.414" v="316"/>
        <pc:sldMkLst>
          <pc:docMk/>
          <pc:sldMk cId="3740485052" sldId="271"/>
        </pc:sldMkLst>
        <pc:spChg chg="mod">
          <ac:chgData name="Megan Botes" userId="70568131-745a-489b-b4fe-9e78c579dd6d" providerId="ADAL" clId="{406F966B-D223-416B-B4FC-B71406652E93}" dt="2025-06-24T14:10:33.538" v="217" actId="26606"/>
          <ac:spMkLst>
            <pc:docMk/>
            <pc:sldMk cId="3740485052" sldId="271"/>
            <ac:spMk id="2" creationId="{31425327-B9B1-A0C0-B424-ADA7D750A035}"/>
          </ac:spMkLst>
        </pc:spChg>
        <pc:spChg chg="add del mod">
          <ac:chgData name="Megan Botes" userId="70568131-745a-489b-b4fe-9e78c579dd6d" providerId="ADAL" clId="{406F966B-D223-416B-B4FC-B71406652E93}" dt="2025-06-24T14:10:12.992" v="216" actId="26606"/>
          <ac:spMkLst>
            <pc:docMk/>
            <pc:sldMk cId="3740485052" sldId="271"/>
            <ac:spMk id="3" creationId="{30772DE8-9711-B285-521A-2E4FC2317BA8}"/>
          </ac:spMkLst>
        </pc:spChg>
        <pc:spChg chg="add mod">
          <ac:chgData name="Megan Botes" userId="70568131-745a-489b-b4fe-9e78c579dd6d" providerId="ADAL" clId="{406F966B-D223-416B-B4FC-B71406652E93}" dt="2025-06-24T14:08:32.475" v="200"/>
          <ac:spMkLst>
            <pc:docMk/>
            <pc:sldMk cId="3740485052" sldId="271"/>
            <ac:spMk id="4" creationId="{EE82FB43-980B-84EB-CD6D-DE5E90B2571B}"/>
          </ac:spMkLst>
        </pc:spChg>
        <pc:spChg chg="add del">
          <ac:chgData name="Megan Botes" userId="70568131-745a-489b-b4fe-9e78c579dd6d" providerId="ADAL" clId="{406F966B-D223-416B-B4FC-B71406652E93}" dt="2025-06-24T14:10:33.538" v="217" actId="26606"/>
          <ac:spMkLst>
            <pc:docMk/>
            <pc:sldMk cId="3740485052" sldId="271"/>
            <ac:spMk id="6" creationId="{1A466FCC-26A6-AD0C-513D-472AAABEC282}"/>
          </ac:spMkLst>
        </pc:spChg>
        <pc:spChg chg="add del">
          <ac:chgData name="Megan Botes" userId="70568131-745a-489b-b4fe-9e78c579dd6d" providerId="ADAL" clId="{406F966B-D223-416B-B4FC-B71406652E93}" dt="2025-06-24T14:10:07.792" v="215" actId="26606"/>
          <ac:spMkLst>
            <pc:docMk/>
            <pc:sldMk cId="3740485052" sldId="271"/>
            <ac:spMk id="9" creationId="{1A466FCC-26A6-AD0C-513D-472AAABEC282}"/>
          </ac:spMkLst>
        </pc:spChg>
        <pc:spChg chg="add">
          <ac:chgData name="Megan Botes" userId="70568131-745a-489b-b4fe-9e78c579dd6d" providerId="ADAL" clId="{406F966B-D223-416B-B4FC-B71406652E93}" dt="2025-06-24T14:10:33.538" v="217" actId="26606"/>
          <ac:spMkLst>
            <pc:docMk/>
            <pc:sldMk cId="3740485052" sldId="271"/>
            <ac:spMk id="12" creationId="{01A22726-DA03-BCB0-F12E-98258FB7E5C0}"/>
          </ac:spMkLst>
        </pc:spChg>
        <pc:spChg chg="add del">
          <ac:chgData name="Megan Botes" userId="70568131-745a-489b-b4fe-9e78c579dd6d" providerId="ADAL" clId="{406F966B-D223-416B-B4FC-B71406652E93}" dt="2025-06-24T14:10:06.824" v="214" actId="26606"/>
          <ac:spMkLst>
            <pc:docMk/>
            <pc:sldMk cId="3740485052" sldId="271"/>
            <ac:spMk id="14" creationId="{01A22726-DA03-BCB0-F12E-98258FB7E5C0}"/>
          </ac:spMkLst>
        </pc:spChg>
        <pc:graphicFrameChg chg="add del mod modGraphic">
          <ac:chgData name="Megan Botes" userId="70568131-745a-489b-b4fe-9e78c579dd6d" providerId="ADAL" clId="{406F966B-D223-416B-B4FC-B71406652E93}" dt="2025-06-24T14:10:07.792" v="215" actId="26606"/>
          <ac:graphicFrameMkLst>
            <pc:docMk/>
            <pc:sldMk cId="3740485052" sldId="271"/>
            <ac:graphicFrameMk id="5" creationId="{E562DF10-EAC1-7064-5943-300E84C7409E}"/>
          </ac:graphicFrameMkLst>
        </pc:graphicFrameChg>
        <pc:graphicFrameChg chg="add mod modGraphic">
          <ac:chgData name="Megan Botes" userId="70568131-745a-489b-b4fe-9e78c579dd6d" providerId="ADAL" clId="{406F966B-D223-416B-B4FC-B71406652E93}" dt="2025-06-24T14:10:51.704" v="221" actId="113"/>
          <ac:graphicFrameMkLst>
            <pc:docMk/>
            <pc:sldMk cId="3740485052" sldId="271"/>
            <ac:graphicFrameMk id="7" creationId="{CEE262D1-EB25-2CFF-92D2-2691AF0D2A48}"/>
          </ac:graphicFrameMkLst>
        </pc:graphicFrameChg>
        <pc:picChg chg="add mod">
          <ac:chgData name="Megan Botes" userId="70568131-745a-489b-b4fe-9e78c579dd6d" providerId="ADAL" clId="{406F966B-D223-416B-B4FC-B71406652E93}" dt="2025-06-24T14:18:34.414" v="316"/>
          <ac:picMkLst>
            <pc:docMk/>
            <pc:sldMk cId="3740485052" sldId="271"/>
            <ac:picMk id="8" creationId="{950B2535-6558-2800-2B6C-3C726EA9D1BC}"/>
          </ac:picMkLst>
        </pc:picChg>
      </pc:sldChg>
      <pc:sldChg chg="addSp delSp modSp new mod setBg modNotesTx">
        <pc:chgData name="Megan Botes" userId="70568131-745a-489b-b4fe-9e78c579dd6d" providerId="ADAL" clId="{406F966B-D223-416B-B4FC-B71406652E93}" dt="2025-06-24T14:18:32.887" v="315"/>
        <pc:sldMkLst>
          <pc:docMk/>
          <pc:sldMk cId="4115958315" sldId="272"/>
        </pc:sldMkLst>
        <pc:spChg chg="mod">
          <ac:chgData name="Megan Botes" userId="70568131-745a-489b-b4fe-9e78c579dd6d" providerId="ADAL" clId="{406F966B-D223-416B-B4FC-B71406652E93}" dt="2025-06-24T14:14:08.365" v="285" actId="26606"/>
          <ac:spMkLst>
            <pc:docMk/>
            <pc:sldMk cId="4115958315" sldId="272"/>
            <ac:spMk id="2" creationId="{86F3B8CC-585E-1D9A-5C37-F95E979DFBDF}"/>
          </ac:spMkLst>
        </pc:spChg>
        <pc:spChg chg="add del mod">
          <ac:chgData name="Megan Botes" userId="70568131-745a-489b-b4fe-9e78c579dd6d" providerId="ADAL" clId="{406F966B-D223-416B-B4FC-B71406652E93}" dt="2025-06-24T14:14:08.365" v="285" actId="26606"/>
          <ac:spMkLst>
            <pc:docMk/>
            <pc:sldMk cId="4115958315" sldId="272"/>
            <ac:spMk id="3" creationId="{9A9FAFBF-20CC-F636-BF2F-852647056AC7}"/>
          </ac:spMkLst>
        </pc:spChg>
        <pc:spChg chg="add mod">
          <ac:chgData name="Megan Botes" userId="70568131-745a-489b-b4fe-9e78c579dd6d" providerId="ADAL" clId="{406F966B-D223-416B-B4FC-B71406652E93}" dt="2025-06-24T14:12:48.657" v="230"/>
          <ac:spMkLst>
            <pc:docMk/>
            <pc:sldMk cId="4115958315" sldId="272"/>
            <ac:spMk id="4" creationId="{5B176FBD-A84C-D2A1-782A-4A276E490B62}"/>
          </ac:spMkLst>
        </pc:spChg>
        <pc:spChg chg="add">
          <ac:chgData name="Megan Botes" userId="70568131-745a-489b-b4fe-9e78c579dd6d" providerId="ADAL" clId="{406F966B-D223-416B-B4FC-B71406652E93}" dt="2025-06-24T14:13:27.072" v="270"/>
          <ac:spMkLst>
            <pc:docMk/>
            <pc:sldMk cId="4115958315" sldId="272"/>
            <ac:spMk id="5" creationId="{84415A57-6CEA-5EF0-3B95-EC7FB0C5D391}"/>
          </ac:spMkLst>
        </pc:spChg>
        <pc:spChg chg="add mod">
          <ac:chgData name="Megan Botes" userId="70568131-745a-489b-b4fe-9e78c579dd6d" providerId="ADAL" clId="{406F966B-D223-416B-B4FC-B71406652E93}" dt="2025-06-24T14:13:31.024" v="272"/>
          <ac:spMkLst>
            <pc:docMk/>
            <pc:sldMk cId="4115958315" sldId="272"/>
            <ac:spMk id="6" creationId="{EDD8C232-4B3E-0136-9747-F8BAD30B880D}"/>
          </ac:spMkLst>
        </pc:spChg>
        <pc:spChg chg="add del mod">
          <ac:chgData name="Megan Botes" userId="70568131-745a-489b-b4fe-9e78c579dd6d" providerId="ADAL" clId="{406F966B-D223-416B-B4FC-B71406652E93}" dt="2025-06-24T14:14:00.542" v="284"/>
          <ac:spMkLst>
            <pc:docMk/>
            <pc:sldMk cId="4115958315" sldId="272"/>
            <ac:spMk id="7" creationId="{33BB8A13-D53C-81E5-A061-67D9A4C657D3}"/>
          </ac:spMkLst>
        </pc:spChg>
        <pc:spChg chg="add">
          <ac:chgData name="Megan Botes" userId="70568131-745a-489b-b4fe-9e78c579dd6d" providerId="ADAL" clId="{406F966B-D223-416B-B4FC-B71406652E93}" dt="2025-06-24T14:14:08.365" v="285" actId="26606"/>
          <ac:spMkLst>
            <pc:docMk/>
            <pc:sldMk cId="4115958315" sldId="272"/>
            <ac:spMk id="9" creationId="{1A466FCC-26A6-AD0C-513D-472AAABEC282}"/>
          </ac:spMkLst>
        </pc:spChg>
        <pc:graphicFrameChg chg="add">
          <ac:chgData name="Megan Botes" userId="70568131-745a-489b-b4fe-9e78c579dd6d" providerId="ADAL" clId="{406F966B-D223-416B-B4FC-B71406652E93}" dt="2025-06-24T14:14:08.365" v="285" actId="26606"/>
          <ac:graphicFrameMkLst>
            <pc:docMk/>
            <pc:sldMk cId="4115958315" sldId="272"/>
            <ac:graphicFrameMk id="8" creationId="{FEC133F5-E175-3C7C-EDE9-6DEA105BEE10}"/>
          </ac:graphicFrameMkLst>
        </pc:graphicFrameChg>
        <pc:picChg chg="add mod">
          <ac:chgData name="Megan Botes" userId="70568131-745a-489b-b4fe-9e78c579dd6d" providerId="ADAL" clId="{406F966B-D223-416B-B4FC-B71406652E93}" dt="2025-06-24T14:18:32.887" v="315"/>
          <ac:picMkLst>
            <pc:docMk/>
            <pc:sldMk cId="4115958315" sldId="272"/>
            <ac:picMk id="10" creationId="{EC868281-3E48-1F8E-75D4-1128CA0C8AB0}"/>
          </ac:picMkLst>
        </pc:picChg>
      </pc:sldChg>
      <pc:sldChg chg="addSp delSp add del setBg delDesignElem">
        <pc:chgData name="Megan Botes" userId="70568131-745a-489b-b4fe-9e78c579dd6d" providerId="ADAL" clId="{406F966B-D223-416B-B4FC-B71406652E93}" dt="2025-06-24T14:14:59.892" v="289"/>
        <pc:sldMkLst>
          <pc:docMk/>
          <pc:sldMk cId="3899475551" sldId="273"/>
        </pc:sldMkLst>
        <pc:spChg chg="add del">
          <ac:chgData name="Megan Botes" userId="70568131-745a-489b-b4fe-9e78c579dd6d" providerId="ADAL" clId="{406F966B-D223-416B-B4FC-B71406652E93}" dt="2025-06-24T14:14:59.892" v="289"/>
          <ac:spMkLst>
            <pc:docMk/>
            <pc:sldMk cId="3899475551" sldId="273"/>
            <ac:spMk id="25" creationId="{E8AF0CD2-823E-05C4-47D9-078BF62C3F45}"/>
          </ac:spMkLst>
        </pc:spChg>
      </pc:sldChg>
      <pc:sldChg chg="modSp add mod modNotesTx">
        <pc:chgData name="Megan Botes" userId="70568131-745a-489b-b4fe-9e78c579dd6d" providerId="ADAL" clId="{406F966B-D223-416B-B4FC-B71406652E93}" dt="2025-06-24T14:16:29.609" v="299" actId="6549"/>
        <pc:sldMkLst>
          <pc:docMk/>
          <pc:sldMk cId="4109785655" sldId="273"/>
        </pc:sldMkLst>
        <pc:spChg chg="mod">
          <ac:chgData name="Megan Botes" userId="70568131-745a-489b-b4fe-9e78c579dd6d" providerId="ADAL" clId="{406F966B-D223-416B-B4FC-B71406652E93}" dt="2025-06-24T14:15:04.473" v="294" actId="20577"/>
          <ac:spMkLst>
            <pc:docMk/>
            <pc:sldMk cId="4109785655" sldId="273"/>
            <ac:spMk id="2" creationId="{2DA90291-3B7F-7862-594A-77A7F58DC10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681313-31A4-4D83-AF8D-B544F60A8D68}" type="doc">
      <dgm:prSet loTypeId="urn:microsoft.com/office/officeart/2016/7/layout/LinearBlockProcessNumbered" loCatId="process" qsTypeId="urn:microsoft.com/office/officeart/2005/8/quickstyle/simple1" qsCatId="simple" csTypeId="urn:microsoft.com/office/officeart/2005/8/colors/colorful2" csCatId="colorful"/>
      <dgm:spPr/>
      <dgm:t>
        <a:bodyPr/>
        <a:lstStyle/>
        <a:p>
          <a:endParaRPr lang="en-US"/>
        </a:p>
      </dgm:t>
    </dgm:pt>
    <dgm:pt modelId="{11B5D92E-4438-4015-8DD8-3C861857FBEE}">
      <dgm:prSet/>
      <dgm:spPr/>
      <dgm:t>
        <a:bodyPr/>
        <a:lstStyle/>
        <a:p>
          <a:r>
            <a:rPr lang="en-GB"/>
            <a:t>Explain the meaning of unity in diversity and why it is important to celebrate both differences and similarities.</a:t>
          </a:r>
          <a:endParaRPr lang="en-US"/>
        </a:p>
      </dgm:t>
    </dgm:pt>
    <dgm:pt modelId="{E713D603-9C7C-48F9-83FE-AE58823DD511}" type="parTrans" cxnId="{B5B17E49-488B-4871-A65C-1D0964FE5D67}">
      <dgm:prSet/>
      <dgm:spPr/>
      <dgm:t>
        <a:bodyPr/>
        <a:lstStyle/>
        <a:p>
          <a:endParaRPr lang="en-US"/>
        </a:p>
      </dgm:t>
    </dgm:pt>
    <dgm:pt modelId="{CC72DFFF-1684-44CC-BD71-7497AAEB4147}" type="sibTrans" cxnId="{B5B17E49-488B-4871-A65C-1D0964FE5D67}">
      <dgm:prSet phldrT="01" phldr="0"/>
      <dgm:spPr/>
      <dgm:t>
        <a:bodyPr/>
        <a:lstStyle/>
        <a:p>
          <a:r>
            <a:rPr lang="en-US"/>
            <a:t>01</a:t>
          </a:r>
        </a:p>
      </dgm:t>
    </dgm:pt>
    <dgm:pt modelId="{F0067536-21F7-4A06-B253-1AB81F5435BD}">
      <dgm:prSet/>
      <dgm:spPr/>
      <dgm:t>
        <a:bodyPr/>
        <a:lstStyle/>
        <a:p>
          <a:r>
            <a:rPr lang="en-GB"/>
            <a:t>Describe ways to celebrate unity in diversity in their schools and communities.</a:t>
          </a:r>
          <a:endParaRPr lang="en-US"/>
        </a:p>
      </dgm:t>
    </dgm:pt>
    <dgm:pt modelId="{CF018C82-E5CB-42BD-B489-73B976767DBC}" type="parTrans" cxnId="{244896C7-386A-4C95-8AEA-66DE8BE50820}">
      <dgm:prSet/>
      <dgm:spPr/>
      <dgm:t>
        <a:bodyPr/>
        <a:lstStyle/>
        <a:p>
          <a:endParaRPr lang="en-US"/>
        </a:p>
      </dgm:t>
    </dgm:pt>
    <dgm:pt modelId="{20640DC6-49AC-496F-A54D-D9806EFCA65D}" type="sibTrans" cxnId="{244896C7-386A-4C95-8AEA-66DE8BE50820}">
      <dgm:prSet phldrT="02" phldr="0"/>
      <dgm:spPr/>
      <dgm:t>
        <a:bodyPr/>
        <a:lstStyle/>
        <a:p>
          <a:r>
            <a:rPr lang="en-US"/>
            <a:t>02</a:t>
          </a:r>
        </a:p>
      </dgm:t>
    </dgm:pt>
    <dgm:pt modelId="{B76D9946-9421-4CB2-9E64-0A33AF748D23}">
      <dgm:prSet/>
      <dgm:spPr/>
      <dgm:t>
        <a:bodyPr/>
        <a:lstStyle/>
        <a:p>
          <a:r>
            <a:rPr lang="en-GB"/>
            <a:t>Discuss how religious organisations contribute to social development.</a:t>
          </a:r>
          <a:endParaRPr lang="en-US"/>
        </a:p>
      </dgm:t>
    </dgm:pt>
    <dgm:pt modelId="{F5005325-7559-46C6-9444-470CE03D2752}" type="parTrans" cxnId="{89B20992-519B-454F-B5B4-F7F258D11F48}">
      <dgm:prSet/>
      <dgm:spPr/>
      <dgm:t>
        <a:bodyPr/>
        <a:lstStyle/>
        <a:p>
          <a:endParaRPr lang="en-US"/>
        </a:p>
      </dgm:t>
    </dgm:pt>
    <dgm:pt modelId="{CC243BAB-3C74-4768-B08C-ABFCDFAD132D}" type="sibTrans" cxnId="{89B20992-519B-454F-B5B4-F7F258D11F48}">
      <dgm:prSet phldrT="03" phldr="0"/>
      <dgm:spPr/>
      <dgm:t>
        <a:bodyPr/>
        <a:lstStyle/>
        <a:p>
          <a:r>
            <a:rPr lang="en-US"/>
            <a:t>03</a:t>
          </a:r>
        </a:p>
      </dgm:t>
    </dgm:pt>
    <dgm:pt modelId="{3C586CBD-0C9F-4C43-AE55-90ABA695D16C}">
      <dgm:prSet/>
      <dgm:spPr/>
      <dgm:t>
        <a:bodyPr/>
        <a:lstStyle/>
        <a:p>
          <a:r>
            <a:rPr lang="en-GB"/>
            <a:t>Reflect on the importance of cultural diversity. </a:t>
          </a:r>
          <a:endParaRPr lang="en-US"/>
        </a:p>
      </dgm:t>
    </dgm:pt>
    <dgm:pt modelId="{385A119D-7B33-4DFA-BC4E-C731F1870045}" type="parTrans" cxnId="{A7E8E28C-5B81-469F-B453-0C3866D11D4A}">
      <dgm:prSet/>
      <dgm:spPr/>
      <dgm:t>
        <a:bodyPr/>
        <a:lstStyle/>
        <a:p>
          <a:endParaRPr lang="en-US"/>
        </a:p>
      </dgm:t>
    </dgm:pt>
    <dgm:pt modelId="{5733EE72-2533-42B6-B0FF-871D4C460E38}" type="sibTrans" cxnId="{A7E8E28C-5B81-469F-B453-0C3866D11D4A}">
      <dgm:prSet phldrT="04" phldr="0"/>
      <dgm:spPr/>
      <dgm:t>
        <a:bodyPr/>
        <a:lstStyle/>
        <a:p>
          <a:r>
            <a:rPr lang="en-US"/>
            <a:t>04</a:t>
          </a:r>
        </a:p>
      </dgm:t>
    </dgm:pt>
    <dgm:pt modelId="{9D00BAFB-7710-463E-9416-70F6525F32E9}" type="pres">
      <dgm:prSet presAssocID="{EE681313-31A4-4D83-AF8D-B544F60A8D68}" presName="Name0" presStyleCnt="0">
        <dgm:presLayoutVars>
          <dgm:animLvl val="lvl"/>
          <dgm:resizeHandles val="exact"/>
        </dgm:presLayoutVars>
      </dgm:prSet>
      <dgm:spPr/>
    </dgm:pt>
    <dgm:pt modelId="{6AEACAC5-F652-45C7-9B64-58960EC82ED0}" type="pres">
      <dgm:prSet presAssocID="{11B5D92E-4438-4015-8DD8-3C861857FBEE}" presName="compositeNode" presStyleCnt="0">
        <dgm:presLayoutVars>
          <dgm:bulletEnabled val="1"/>
        </dgm:presLayoutVars>
      </dgm:prSet>
      <dgm:spPr/>
    </dgm:pt>
    <dgm:pt modelId="{3DCCD7E8-E46B-4DC1-AAD7-018E0631694D}" type="pres">
      <dgm:prSet presAssocID="{11B5D92E-4438-4015-8DD8-3C861857FBEE}" presName="bgRect" presStyleLbl="alignNode1" presStyleIdx="0" presStyleCnt="4"/>
      <dgm:spPr/>
    </dgm:pt>
    <dgm:pt modelId="{A228A072-97A6-4EE1-98EB-95D084130406}" type="pres">
      <dgm:prSet presAssocID="{CC72DFFF-1684-44CC-BD71-7497AAEB4147}" presName="sibTransNodeRect" presStyleLbl="alignNode1" presStyleIdx="0" presStyleCnt="4">
        <dgm:presLayoutVars>
          <dgm:chMax val="0"/>
          <dgm:bulletEnabled val="1"/>
        </dgm:presLayoutVars>
      </dgm:prSet>
      <dgm:spPr/>
    </dgm:pt>
    <dgm:pt modelId="{B345E89F-8709-4A03-BBE0-CDC87525777D}" type="pres">
      <dgm:prSet presAssocID="{11B5D92E-4438-4015-8DD8-3C861857FBEE}" presName="nodeRect" presStyleLbl="alignNode1" presStyleIdx="0" presStyleCnt="4">
        <dgm:presLayoutVars>
          <dgm:bulletEnabled val="1"/>
        </dgm:presLayoutVars>
      </dgm:prSet>
      <dgm:spPr/>
    </dgm:pt>
    <dgm:pt modelId="{33E68C9C-29EE-421C-8679-48B2386DE05F}" type="pres">
      <dgm:prSet presAssocID="{CC72DFFF-1684-44CC-BD71-7497AAEB4147}" presName="sibTrans" presStyleCnt="0"/>
      <dgm:spPr/>
    </dgm:pt>
    <dgm:pt modelId="{C0513BDE-DF53-4694-B50C-47AAC6986F6C}" type="pres">
      <dgm:prSet presAssocID="{F0067536-21F7-4A06-B253-1AB81F5435BD}" presName="compositeNode" presStyleCnt="0">
        <dgm:presLayoutVars>
          <dgm:bulletEnabled val="1"/>
        </dgm:presLayoutVars>
      </dgm:prSet>
      <dgm:spPr/>
    </dgm:pt>
    <dgm:pt modelId="{86DC341A-B6DF-4BB0-8BFA-FB262A08005E}" type="pres">
      <dgm:prSet presAssocID="{F0067536-21F7-4A06-B253-1AB81F5435BD}" presName="bgRect" presStyleLbl="alignNode1" presStyleIdx="1" presStyleCnt="4"/>
      <dgm:spPr/>
    </dgm:pt>
    <dgm:pt modelId="{31775282-4F43-4B92-BB9A-4FA81B662F2F}" type="pres">
      <dgm:prSet presAssocID="{20640DC6-49AC-496F-A54D-D9806EFCA65D}" presName="sibTransNodeRect" presStyleLbl="alignNode1" presStyleIdx="1" presStyleCnt="4">
        <dgm:presLayoutVars>
          <dgm:chMax val="0"/>
          <dgm:bulletEnabled val="1"/>
        </dgm:presLayoutVars>
      </dgm:prSet>
      <dgm:spPr/>
    </dgm:pt>
    <dgm:pt modelId="{F36A574C-E963-45DD-BDE3-FCA012AAF91B}" type="pres">
      <dgm:prSet presAssocID="{F0067536-21F7-4A06-B253-1AB81F5435BD}" presName="nodeRect" presStyleLbl="alignNode1" presStyleIdx="1" presStyleCnt="4">
        <dgm:presLayoutVars>
          <dgm:bulletEnabled val="1"/>
        </dgm:presLayoutVars>
      </dgm:prSet>
      <dgm:spPr/>
    </dgm:pt>
    <dgm:pt modelId="{A256C76E-A6B8-40B3-A55D-49D36F2E6915}" type="pres">
      <dgm:prSet presAssocID="{20640DC6-49AC-496F-A54D-D9806EFCA65D}" presName="sibTrans" presStyleCnt="0"/>
      <dgm:spPr/>
    </dgm:pt>
    <dgm:pt modelId="{03578DA5-ABFB-4624-AB4A-586EFA1C97E3}" type="pres">
      <dgm:prSet presAssocID="{B76D9946-9421-4CB2-9E64-0A33AF748D23}" presName="compositeNode" presStyleCnt="0">
        <dgm:presLayoutVars>
          <dgm:bulletEnabled val="1"/>
        </dgm:presLayoutVars>
      </dgm:prSet>
      <dgm:spPr/>
    </dgm:pt>
    <dgm:pt modelId="{00732AE7-73A0-4513-A68D-9C4E73C72B1E}" type="pres">
      <dgm:prSet presAssocID="{B76D9946-9421-4CB2-9E64-0A33AF748D23}" presName="bgRect" presStyleLbl="alignNode1" presStyleIdx="2" presStyleCnt="4"/>
      <dgm:spPr/>
    </dgm:pt>
    <dgm:pt modelId="{A68B99F0-240A-4CCA-B386-46A49B5844CE}" type="pres">
      <dgm:prSet presAssocID="{CC243BAB-3C74-4768-B08C-ABFCDFAD132D}" presName="sibTransNodeRect" presStyleLbl="alignNode1" presStyleIdx="2" presStyleCnt="4">
        <dgm:presLayoutVars>
          <dgm:chMax val="0"/>
          <dgm:bulletEnabled val="1"/>
        </dgm:presLayoutVars>
      </dgm:prSet>
      <dgm:spPr/>
    </dgm:pt>
    <dgm:pt modelId="{078CDE8C-393D-4460-AA56-21237446DE54}" type="pres">
      <dgm:prSet presAssocID="{B76D9946-9421-4CB2-9E64-0A33AF748D23}" presName="nodeRect" presStyleLbl="alignNode1" presStyleIdx="2" presStyleCnt="4">
        <dgm:presLayoutVars>
          <dgm:bulletEnabled val="1"/>
        </dgm:presLayoutVars>
      </dgm:prSet>
      <dgm:spPr/>
    </dgm:pt>
    <dgm:pt modelId="{BF53B6B7-62F8-4477-AB81-92A00DD90942}" type="pres">
      <dgm:prSet presAssocID="{CC243BAB-3C74-4768-B08C-ABFCDFAD132D}" presName="sibTrans" presStyleCnt="0"/>
      <dgm:spPr/>
    </dgm:pt>
    <dgm:pt modelId="{89268B22-F96F-4860-9DF6-7108215F680D}" type="pres">
      <dgm:prSet presAssocID="{3C586CBD-0C9F-4C43-AE55-90ABA695D16C}" presName="compositeNode" presStyleCnt="0">
        <dgm:presLayoutVars>
          <dgm:bulletEnabled val="1"/>
        </dgm:presLayoutVars>
      </dgm:prSet>
      <dgm:spPr/>
    </dgm:pt>
    <dgm:pt modelId="{01BAD156-D4BE-4111-AC97-937324F5196F}" type="pres">
      <dgm:prSet presAssocID="{3C586CBD-0C9F-4C43-AE55-90ABA695D16C}" presName="bgRect" presStyleLbl="alignNode1" presStyleIdx="3" presStyleCnt="4"/>
      <dgm:spPr/>
    </dgm:pt>
    <dgm:pt modelId="{1770047A-AE30-4703-9AC8-ADA2EBA7D54F}" type="pres">
      <dgm:prSet presAssocID="{5733EE72-2533-42B6-B0FF-871D4C460E38}" presName="sibTransNodeRect" presStyleLbl="alignNode1" presStyleIdx="3" presStyleCnt="4">
        <dgm:presLayoutVars>
          <dgm:chMax val="0"/>
          <dgm:bulletEnabled val="1"/>
        </dgm:presLayoutVars>
      </dgm:prSet>
      <dgm:spPr/>
    </dgm:pt>
    <dgm:pt modelId="{021A579F-0877-49F9-AA50-26FC27DC57F4}" type="pres">
      <dgm:prSet presAssocID="{3C586CBD-0C9F-4C43-AE55-90ABA695D16C}" presName="nodeRect" presStyleLbl="alignNode1" presStyleIdx="3" presStyleCnt="4">
        <dgm:presLayoutVars>
          <dgm:bulletEnabled val="1"/>
        </dgm:presLayoutVars>
      </dgm:prSet>
      <dgm:spPr/>
    </dgm:pt>
  </dgm:ptLst>
  <dgm:cxnLst>
    <dgm:cxn modelId="{A5D25211-BE57-4EC4-A922-054E3EAB6729}" type="presOf" srcId="{F0067536-21F7-4A06-B253-1AB81F5435BD}" destId="{F36A574C-E963-45DD-BDE3-FCA012AAF91B}" srcOrd="1" destOrd="0" presId="urn:microsoft.com/office/officeart/2016/7/layout/LinearBlockProcessNumbered"/>
    <dgm:cxn modelId="{35F5C421-5521-4093-8F60-E5DDB35A18E3}" type="presOf" srcId="{3C586CBD-0C9F-4C43-AE55-90ABA695D16C}" destId="{021A579F-0877-49F9-AA50-26FC27DC57F4}" srcOrd="1" destOrd="0" presId="urn:microsoft.com/office/officeart/2016/7/layout/LinearBlockProcessNumbered"/>
    <dgm:cxn modelId="{CE38AA27-9EB8-44E2-82DA-CFB6DD43DD96}" type="presOf" srcId="{20640DC6-49AC-496F-A54D-D9806EFCA65D}" destId="{31775282-4F43-4B92-BB9A-4FA81B662F2F}" srcOrd="0" destOrd="0" presId="urn:microsoft.com/office/officeart/2016/7/layout/LinearBlockProcessNumbered"/>
    <dgm:cxn modelId="{6E1C042D-7C65-4C4B-9570-CFE7B0F8FCED}" type="presOf" srcId="{3C586CBD-0C9F-4C43-AE55-90ABA695D16C}" destId="{01BAD156-D4BE-4111-AC97-937324F5196F}" srcOrd="0" destOrd="0" presId="urn:microsoft.com/office/officeart/2016/7/layout/LinearBlockProcessNumbered"/>
    <dgm:cxn modelId="{34BB0430-5835-4E89-B9D3-ECB0FA0FF538}" type="presOf" srcId="{CC72DFFF-1684-44CC-BD71-7497AAEB4147}" destId="{A228A072-97A6-4EE1-98EB-95D084130406}" srcOrd="0" destOrd="0" presId="urn:microsoft.com/office/officeart/2016/7/layout/LinearBlockProcessNumbered"/>
    <dgm:cxn modelId="{A5D6DB3B-81CA-40B9-AFD3-F2AFBDE69A6C}" type="presOf" srcId="{B76D9946-9421-4CB2-9E64-0A33AF748D23}" destId="{00732AE7-73A0-4513-A68D-9C4E73C72B1E}" srcOrd="0" destOrd="0" presId="urn:microsoft.com/office/officeart/2016/7/layout/LinearBlockProcessNumbered"/>
    <dgm:cxn modelId="{BBE8455D-6216-4851-B406-763B04DACF6F}" type="presOf" srcId="{CC243BAB-3C74-4768-B08C-ABFCDFAD132D}" destId="{A68B99F0-240A-4CCA-B386-46A49B5844CE}" srcOrd="0" destOrd="0" presId="urn:microsoft.com/office/officeart/2016/7/layout/LinearBlockProcessNumbered"/>
    <dgm:cxn modelId="{B5B17E49-488B-4871-A65C-1D0964FE5D67}" srcId="{EE681313-31A4-4D83-AF8D-B544F60A8D68}" destId="{11B5D92E-4438-4015-8DD8-3C861857FBEE}" srcOrd="0" destOrd="0" parTransId="{E713D603-9C7C-48F9-83FE-AE58823DD511}" sibTransId="{CC72DFFF-1684-44CC-BD71-7497AAEB4147}"/>
    <dgm:cxn modelId="{A7E8E28C-5B81-469F-B453-0C3866D11D4A}" srcId="{EE681313-31A4-4D83-AF8D-B544F60A8D68}" destId="{3C586CBD-0C9F-4C43-AE55-90ABA695D16C}" srcOrd="3" destOrd="0" parTransId="{385A119D-7B33-4DFA-BC4E-C731F1870045}" sibTransId="{5733EE72-2533-42B6-B0FF-871D4C460E38}"/>
    <dgm:cxn modelId="{B617FC8E-1C38-496A-AC4D-7DAC0E74CBAB}" type="presOf" srcId="{11B5D92E-4438-4015-8DD8-3C861857FBEE}" destId="{3DCCD7E8-E46B-4DC1-AAD7-018E0631694D}" srcOrd="0" destOrd="0" presId="urn:microsoft.com/office/officeart/2016/7/layout/LinearBlockProcessNumbered"/>
    <dgm:cxn modelId="{89B20992-519B-454F-B5B4-F7F258D11F48}" srcId="{EE681313-31A4-4D83-AF8D-B544F60A8D68}" destId="{B76D9946-9421-4CB2-9E64-0A33AF748D23}" srcOrd="2" destOrd="0" parTransId="{F5005325-7559-46C6-9444-470CE03D2752}" sibTransId="{CC243BAB-3C74-4768-B08C-ABFCDFAD132D}"/>
    <dgm:cxn modelId="{44CDB8BB-6051-4243-A222-A8971D2DDF17}" type="presOf" srcId="{11B5D92E-4438-4015-8DD8-3C861857FBEE}" destId="{B345E89F-8709-4A03-BBE0-CDC87525777D}" srcOrd="1" destOrd="0" presId="urn:microsoft.com/office/officeart/2016/7/layout/LinearBlockProcessNumbered"/>
    <dgm:cxn modelId="{244896C7-386A-4C95-8AEA-66DE8BE50820}" srcId="{EE681313-31A4-4D83-AF8D-B544F60A8D68}" destId="{F0067536-21F7-4A06-B253-1AB81F5435BD}" srcOrd="1" destOrd="0" parTransId="{CF018C82-E5CB-42BD-B489-73B976767DBC}" sibTransId="{20640DC6-49AC-496F-A54D-D9806EFCA65D}"/>
    <dgm:cxn modelId="{6151E9D3-BE49-41CF-8BC9-1D081D80913B}" type="presOf" srcId="{F0067536-21F7-4A06-B253-1AB81F5435BD}" destId="{86DC341A-B6DF-4BB0-8BFA-FB262A08005E}" srcOrd="0" destOrd="0" presId="urn:microsoft.com/office/officeart/2016/7/layout/LinearBlockProcessNumbered"/>
    <dgm:cxn modelId="{7E5498D5-D786-4B84-A129-7A608440AF44}" type="presOf" srcId="{EE681313-31A4-4D83-AF8D-B544F60A8D68}" destId="{9D00BAFB-7710-463E-9416-70F6525F32E9}" srcOrd="0" destOrd="0" presId="urn:microsoft.com/office/officeart/2016/7/layout/LinearBlockProcessNumbered"/>
    <dgm:cxn modelId="{5D3268E4-7E85-4F68-8F99-6F1C69CB286A}" type="presOf" srcId="{B76D9946-9421-4CB2-9E64-0A33AF748D23}" destId="{078CDE8C-393D-4460-AA56-21237446DE54}" srcOrd="1" destOrd="0" presId="urn:microsoft.com/office/officeart/2016/7/layout/LinearBlockProcessNumbered"/>
    <dgm:cxn modelId="{57776BFF-6993-4CF4-9243-45A6CFCE4004}" type="presOf" srcId="{5733EE72-2533-42B6-B0FF-871D4C460E38}" destId="{1770047A-AE30-4703-9AC8-ADA2EBA7D54F}" srcOrd="0" destOrd="0" presId="urn:microsoft.com/office/officeart/2016/7/layout/LinearBlockProcessNumbered"/>
    <dgm:cxn modelId="{14464285-EDEB-4BB8-A5E3-600B705AC32A}" type="presParOf" srcId="{9D00BAFB-7710-463E-9416-70F6525F32E9}" destId="{6AEACAC5-F652-45C7-9B64-58960EC82ED0}" srcOrd="0" destOrd="0" presId="urn:microsoft.com/office/officeart/2016/7/layout/LinearBlockProcessNumbered"/>
    <dgm:cxn modelId="{1731E079-0DE6-4717-90D3-2E712960880A}" type="presParOf" srcId="{6AEACAC5-F652-45C7-9B64-58960EC82ED0}" destId="{3DCCD7E8-E46B-4DC1-AAD7-018E0631694D}" srcOrd="0" destOrd="0" presId="urn:microsoft.com/office/officeart/2016/7/layout/LinearBlockProcessNumbered"/>
    <dgm:cxn modelId="{1878F9B5-ACBB-42F5-9292-27860404F815}" type="presParOf" srcId="{6AEACAC5-F652-45C7-9B64-58960EC82ED0}" destId="{A228A072-97A6-4EE1-98EB-95D084130406}" srcOrd="1" destOrd="0" presId="urn:microsoft.com/office/officeart/2016/7/layout/LinearBlockProcessNumbered"/>
    <dgm:cxn modelId="{5182FE42-DE7A-4538-B0CE-9A5DB35EE278}" type="presParOf" srcId="{6AEACAC5-F652-45C7-9B64-58960EC82ED0}" destId="{B345E89F-8709-4A03-BBE0-CDC87525777D}" srcOrd="2" destOrd="0" presId="urn:microsoft.com/office/officeart/2016/7/layout/LinearBlockProcessNumbered"/>
    <dgm:cxn modelId="{345EF154-F9E7-4E0D-90A9-206252FC5DDD}" type="presParOf" srcId="{9D00BAFB-7710-463E-9416-70F6525F32E9}" destId="{33E68C9C-29EE-421C-8679-48B2386DE05F}" srcOrd="1" destOrd="0" presId="urn:microsoft.com/office/officeart/2016/7/layout/LinearBlockProcessNumbered"/>
    <dgm:cxn modelId="{53D36E27-8522-4A00-8F85-303983F986BA}" type="presParOf" srcId="{9D00BAFB-7710-463E-9416-70F6525F32E9}" destId="{C0513BDE-DF53-4694-B50C-47AAC6986F6C}" srcOrd="2" destOrd="0" presId="urn:microsoft.com/office/officeart/2016/7/layout/LinearBlockProcessNumbered"/>
    <dgm:cxn modelId="{9011B795-E8CE-4176-A5DB-3F354A58CB51}" type="presParOf" srcId="{C0513BDE-DF53-4694-B50C-47AAC6986F6C}" destId="{86DC341A-B6DF-4BB0-8BFA-FB262A08005E}" srcOrd="0" destOrd="0" presId="urn:microsoft.com/office/officeart/2016/7/layout/LinearBlockProcessNumbered"/>
    <dgm:cxn modelId="{4492A194-7CAC-42B8-9321-457078DFF8E0}" type="presParOf" srcId="{C0513BDE-DF53-4694-B50C-47AAC6986F6C}" destId="{31775282-4F43-4B92-BB9A-4FA81B662F2F}" srcOrd="1" destOrd="0" presId="urn:microsoft.com/office/officeart/2016/7/layout/LinearBlockProcessNumbered"/>
    <dgm:cxn modelId="{DE457AB0-AF80-4694-B687-3448E1EA90A3}" type="presParOf" srcId="{C0513BDE-DF53-4694-B50C-47AAC6986F6C}" destId="{F36A574C-E963-45DD-BDE3-FCA012AAF91B}" srcOrd="2" destOrd="0" presId="urn:microsoft.com/office/officeart/2016/7/layout/LinearBlockProcessNumbered"/>
    <dgm:cxn modelId="{E3594CCD-8E02-4286-B09D-F0ACA31171BA}" type="presParOf" srcId="{9D00BAFB-7710-463E-9416-70F6525F32E9}" destId="{A256C76E-A6B8-40B3-A55D-49D36F2E6915}" srcOrd="3" destOrd="0" presId="urn:microsoft.com/office/officeart/2016/7/layout/LinearBlockProcessNumbered"/>
    <dgm:cxn modelId="{8D5FA692-161A-456C-842C-61672ED6B6BE}" type="presParOf" srcId="{9D00BAFB-7710-463E-9416-70F6525F32E9}" destId="{03578DA5-ABFB-4624-AB4A-586EFA1C97E3}" srcOrd="4" destOrd="0" presId="urn:microsoft.com/office/officeart/2016/7/layout/LinearBlockProcessNumbered"/>
    <dgm:cxn modelId="{ABD869F4-74E5-4497-8DDA-3EB7FE50B8F8}" type="presParOf" srcId="{03578DA5-ABFB-4624-AB4A-586EFA1C97E3}" destId="{00732AE7-73A0-4513-A68D-9C4E73C72B1E}" srcOrd="0" destOrd="0" presId="urn:microsoft.com/office/officeart/2016/7/layout/LinearBlockProcessNumbered"/>
    <dgm:cxn modelId="{2A32817D-D0F6-4A11-89CA-EC12691403DD}" type="presParOf" srcId="{03578DA5-ABFB-4624-AB4A-586EFA1C97E3}" destId="{A68B99F0-240A-4CCA-B386-46A49B5844CE}" srcOrd="1" destOrd="0" presId="urn:microsoft.com/office/officeart/2016/7/layout/LinearBlockProcessNumbered"/>
    <dgm:cxn modelId="{257528BD-21E7-46A1-B83E-27E69FDB1576}" type="presParOf" srcId="{03578DA5-ABFB-4624-AB4A-586EFA1C97E3}" destId="{078CDE8C-393D-4460-AA56-21237446DE54}" srcOrd="2" destOrd="0" presId="urn:microsoft.com/office/officeart/2016/7/layout/LinearBlockProcessNumbered"/>
    <dgm:cxn modelId="{E47F58B4-C09F-42B2-B356-0C95A6704EAB}" type="presParOf" srcId="{9D00BAFB-7710-463E-9416-70F6525F32E9}" destId="{BF53B6B7-62F8-4477-AB81-92A00DD90942}" srcOrd="5" destOrd="0" presId="urn:microsoft.com/office/officeart/2016/7/layout/LinearBlockProcessNumbered"/>
    <dgm:cxn modelId="{1D8FDD1A-A1AD-4B5C-BAA9-BB99C6A6E292}" type="presParOf" srcId="{9D00BAFB-7710-463E-9416-70F6525F32E9}" destId="{89268B22-F96F-4860-9DF6-7108215F680D}" srcOrd="6" destOrd="0" presId="urn:microsoft.com/office/officeart/2016/7/layout/LinearBlockProcessNumbered"/>
    <dgm:cxn modelId="{89E9D35C-5D46-4B34-B4A6-CF02B70187A6}" type="presParOf" srcId="{89268B22-F96F-4860-9DF6-7108215F680D}" destId="{01BAD156-D4BE-4111-AC97-937324F5196F}" srcOrd="0" destOrd="0" presId="urn:microsoft.com/office/officeart/2016/7/layout/LinearBlockProcessNumbered"/>
    <dgm:cxn modelId="{63CD55B4-454A-422C-9EC7-43680D888109}" type="presParOf" srcId="{89268B22-F96F-4860-9DF6-7108215F680D}" destId="{1770047A-AE30-4703-9AC8-ADA2EBA7D54F}" srcOrd="1" destOrd="0" presId="urn:microsoft.com/office/officeart/2016/7/layout/LinearBlockProcessNumbered"/>
    <dgm:cxn modelId="{2E958A4C-E4B9-46C0-A58B-08F1AFB49E41}" type="presParOf" srcId="{89268B22-F96F-4860-9DF6-7108215F680D}" destId="{021A579F-0877-49F9-AA50-26FC27DC57F4}"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4061B7-FC80-4470-8F61-9F9D8C541BB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0E75AD5-28F8-456E-96EC-D9A81F13EF69}">
      <dgm:prSet/>
      <dgm:spPr/>
      <dgm:t>
        <a:bodyPr/>
        <a:lstStyle/>
        <a:p>
          <a:r>
            <a:rPr lang="en-GB"/>
            <a:t>It helps people understand and respect each other.</a:t>
          </a:r>
          <a:endParaRPr lang="en-US"/>
        </a:p>
      </dgm:t>
    </dgm:pt>
    <dgm:pt modelId="{7C910B67-ADF1-4426-883C-08A0FCA4B971}" type="parTrans" cxnId="{EE5962DB-2D89-4C77-8B70-51E31A58DBE7}">
      <dgm:prSet/>
      <dgm:spPr/>
      <dgm:t>
        <a:bodyPr/>
        <a:lstStyle/>
        <a:p>
          <a:endParaRPr lang="en-US"/>
        </a:p>
      </dgm:t>
    </dgm:pt>
    <dgm:pt modelId="{7C658314-966D-4581-9843-DF94E921056F}" type="sibTrans" cxnId="{EE5962DB-2D89-4C77-8B70-51E31A58DBE7}">
      <dgm:prSet/>
      <dgm:spPr/>
      <dgm:t>
        <a:bodyPr/>
        <a:lstStyle/>
        <a:p>
          <a:endParaRPr lang="en-US"/>
        </a:p>
      </dgm:t>
    </dgm:pt>
    <dgm:pt modelId="{3ECC9A5F-35C0-44A6-9F71-9C8742194C9D}">
      <dgm:prSet/>
      <dgm:spPr/>
      <dgm:t>
        <a:bodyPr/>
        <a:lstStyle/>
        <a:p>
          <a:r>
            <a:rPr lang="en-GB"/>
            <a:t>It brings people together and builds friendships.</a:t>
          </a:r>
          <a:endParaRPr lang="en-US"/>
        </a:p>
      </dgm:t>
    </dgm:pt>
    <dgm:pt modelId="{4B8A45C3-B7A8-45AC-ADCF-8DB0A187B136}" type="parTrans" cxnId="{414A69C9-B9B8-4C6A-8030-D222947A0686}">
      <dgm:prSet/>
      <dgm:spPr/>
      <dgm:t>
        <a:bodyPr/>
        <a:lstStyle/>
        <a:p>
          <a:endParaRPr lang="en-US"/>
        </a:p>
      </dgm:t>
    </dgm:pt>
    <dgm:pt modelId="{ED2BC755-EFA4-42B7-B071-6CBCD210BAF2}" type="sibTrans" cxnId="{414A69C9-B9B8-4C6A-8030-D222947A0686}">
      <dgm:prSet/>
      <dgm:spPr/>
      <dgm:t>
        <a:bodyPr/>
        <a:lstStyle/>
        <a:p>
          <a:endParaRPr lang="en-US"/>
        </a:p>
      </dgm:t>
    </dgm:pt>
    <dgm:pt modelId="{79507126-98CA-46F8-B51E-90A8E3ED6096}">
      <dgm:prSet/>
      <dgm:spPr/>
      <dgm:t>
        <a:bodyPr/>
        <a:lstStyle/>
        <a:p>
          <a:r>
            <a:rPr lang="en-GB"/>
            <a:t>It encourages fairness because everyone’s culture is valued.</a:t>
          </a:r>
          <a:endParaRPr lang="en-US"/>
        </a:p>
      </dgm:t>
    </dgm:pt>
    <dgm:pt modelId="{FE62E287-C42D-4ABF-BC42-A25AEDEE300A}" type="parTrans" cxnId="{3BC7CACA-2FA1-4B88-AB43-DA098EFA9168}">
      <dgm:prSet/>
      <dgm:spPr/>
      <dgm:t>
        <a:bodyPr/>
        <a:lstStyle/>
        <a:p>
          <a:endParaRPr lang="en-US"/>
        </a:p>
      </dgm:t>
    </dgm:pt>
    <dgm:pt modelId="{E07E8015-A2A7-4E8B-94D7-6ED1C1041B7D}" type="sibTrans" cxnId="{3BC7CACA-2FA1-4B88-AB43-DA098EFA9168}">
      <dgm:prSet/>
      <dgm:spPr/>
      <dgm:t>
        <a:bodyPr/>
        <a:lstStyle/>
        <a:p>
          <a:endParaRPr lang="en-US"/>
        </a:p>
      </dgm:t>
    </dgm:pt>
    <dgm:pt modelId="{BA4A8B1F-65DA-4845-85FA-EA46AD6E6AEA}">
      <dgm:prSet/>
      <dgm:spPr/>
      <dgm:t>
        <a:bodyPr/>
        <a:lstStyle/>
        <a:p>
          <a:r>
            <a:rPr lang="en-GB"/>
            <a:t>It reminds us that, even though we are different, we share common hopes like wanting safety, respect, and opportunities.</a:t>
          </a:r>
          <a:endParaRPr lang="en-US"/>
        </a:p>
      </dgm:t>
    </dgm:pt>
    <dgm:pt modelId="{6212E496-6D43-4B1F-BA5C-6AA9BC0FDD08}" type="parTrans" cxnId="{427627FA-1B11-418A-8FD0-2B1E6987C2E3}">
      <dgm:prSet/>
      <dgm:spPr/>
      <dgm:t>
        <a:bodyPr/>
        <a:lstStyle/>
        <a:p>
          <a:endParaRPr lang="en-US"/>
        </a:p>
      </dgm:t>
    </dgm:pt>
    <dgm:pt modelId="{4809F1D9-885B-416E-8578-B7126B18EC55}" type="sibTrans" cxnId="{427627FA-1B11-418A-8FD0-2B1E6987C2E3}">
      <dgm:prSet/>
      <dgm:spPr/>
      <dgm:t>
        <a:bodyPr/>
        <a:lstStyle/>
        <a:p>
          <a:endParaRPr lang="en-US"/>
        </a:p>
      </dgm:t>
    </dgm:pt>
    <dgm:pt modelId="{2E005043-19CE-4F36-99F2-2E8C26F36181}">
      <dgm:prSet/>
      <dgm:spPr/>
      <dgm:t>
        <a:bodyPr/>
        <a:lstStyle/>
        <a:p>
          <a:r>
            <a:rPr lang="en-GB"/>
            <a:t>It helps create a more peaceful and united country.</a:t>
          </a:r>
          <a:endParaRPr lang="en-US"/>
        </a:p>
      </dgm:t>
    </dgm:pt>
    <dgm:pt modelId="{A46B9CAD-ABFA-4AB6-A9A5-4F0904004A6D}" type="parTrans" cxnId="{38FCAFCA-A6A5-41C7-AAA3-9E988C5F66AF}">
      <dgm:prSet/>
      <dgm:spPr/>
      <dgm:t>
        <a:bodyPr/>
        <a:lstStyle/>
        <a:p>
          <a:endParaRPr lang="en-US"/>
        </a:p>
      </dgm:t>
    </dgm:pt>
    <dgm:pt modelId="{A51A07DB-2943-4EFC-9C42-70BB7B2A2922}" type="sibTrans" cxnId="{38FCAFCA-A6A5-41C7-AAA3-9E988C5F66AF}">
      <dgm:prSet/>
      <dgm:spPr/>
      <dgm:t>
        <a:bodyPr/>
        <a:lstStyle/>
        <a:p>
          <a:endParaRPr lang="en-US"/>
        </a:p>
      </dgm:t>
    </dgm:pt>
    <dgm:pt modelId="{8B856085-985C-40FB-9357-A973C5DEF04C}" type="pres">
      <dgm:prSet presAssocID="{974061B7-FC80-4470-8F61-9F9D8C541BB3}" presName="linear" presStyleCnt="0">
        <dgm:presLayoutVars>
          <dgm:animLvl val="lvl"/>
          <dgm:resizeHandles val="exact"/>
        </dgm:presLayoutVars>
      </dgm:prSet>
      <dgm:spPr/>
    </dgm:pt>
    <dgm:pt modelId="{EAE4960A-6368-4801-98F5-D8866864C6CE}" type="pres">
      <dgm:prSet presAssocID="{90E75AD5-28F8-456E-96EC-D9A81F13EF69}" presName="parentText" presStyleLbl="node1" presStyleIdx="0" presStyleCnt="5">
        <dgm:presLayoutVars>
          <dgm:chMax val="0"/>
          <dgm:bulletEnabled val="1"/>
        </dgm:presLayoutVars>
      </dgm:prSet>
      <dgm:spPr/>
    </dgm:pt>
    <dgm:pt modelId="{FBFF45A8-702E-41C6-886C-4E0BA1AA094B}" type="pres">
      <dgm:prSet presAssocID="{7C658314-966D-4581-9843-DF94E921056F}" presName="spacer" presStyleCnt="0"/>
      <dgm:spPr/>
    </dgm:pt>
    <dgm:pt modelId="{1E966543-FD75-48A7-9FE4-9D6E596A4414}" type="pres">
      <dgm:prSet presAssocID="{3ECC9A5F-35C0-44A6-9F71-9C8742194C9D}" presName="parentText" presStyleLbl="node1" presStyleIdx="1" presStyleCnt="5">
        <dgm:presLayoutVars>
          <dgm:chMax val="0"/>
          <dgm:bulletEnabled val="1"/>
        </dgm:presLayoutVars>
      </dgm:prSet>
      <dgm:spPr/>
    </dgm:pt>
    <dgm:pt modelId="{E9DAE3B9-EE62-4CFE-B6B6-580BDACDA921}" type="pres">
      <dgm:prSet presAssocID="{ED2BC755-EFA4-42B7-B071-6CBCD210BAF2}" presName="spacer" presStyleCnt="0"/>
      <dgm:spPr/>
    </dgm:pt>
    <dgm:pt modelId="{DF8584DE-FE0A-4AD9-8A2F-C9DC4B90812B}" type="pres">
      <dgm:prSet presAssocID="{79507126-98CA-46F8-B51E-90A8E3ED6096}" presName="parentText" presStyleLbl="node1" presStyleIdx="2" presStyleCnt="5">
        <dgm:presLayoutVars>
          <dgm:chMax val="0"/>
          <dgm:bulletEnabled val="1"/>
        </dgm:presLayoutVars>
      </dgm:prSet>
      <dgm:spPr/>
    </dgm:pt>
    <dgm:pt modelId="{C3FB9B5E-ACEA-45BA-BB69-A429101AB74E}" type="pres">
      <dgm:prSet presAssocID="{E07E8015-A2A7-4E8B-94D7-6ED1C1041B7D}" presName="spacer" presStyleCnt="0"/>
      <dgm:spPr/>
    </dgm:pt>
    <dgm:pt modelId="{FFD22E43-4580-4207-B61F-6D8DB5C92662}" type="pres">
      <dgm:prSet presAssocID="{BA4A8B1F-65DA-4845-85FA-EA46AD6E6AEA}" presName="parentText" presStyleLbl="node1" presStyleIdx="3" presStyleCnt="5">
        <dgm:presLayoutVars>
          <dgm:chMax val="0"/>
          <dgm:bulletEnabled val="1"/>
        </dgm:presLayoutVars>
      </dgm:prSet>
      <dgm:spPr/>
    </dgm:pt>
    <dgm:pt modelId="{E9930DC4-C32D-40A1-80A1-A43FF6B69B56}" type="pres">
      <dgm:prSet presAssocID="{4809F1D9-885B-416E-8578-B7126B18EC55}" presName="spacer" presStyleCnt="0"/>
      <dgm:spPr/>
    </dgm:pt>
    <dgm:pt modelId="{78A549A6-5196-4E04-AC4B-F525E7E115A9}" type="pres">
      <dgm:prSet presAssocID="{2E005043-19CE-4F36-99F2-2E8C26F36181}" presName="parentText" presStyleLbl="node1" presStyleIdx="4" presStyleCnt="5">
        <dgm:presLayoutVars>
          <dgm:chMax val="0"/>
          <dgm:bulletEnabled val="1"/>
        </dgm:presLayoutVars>
      </dgm:prSet>
      <dgm:spPr/>
    </dgm:pt>
  </dgm:ptLst>
  <dgm:cxnLst>
    <dgm:cxn modelId="{847E8024-8369-4FC6-979A-FE8D3C111347}" type="presOf" srcId="{2E005043-19CE-4F36-99F2-2E8C26F36181}" destId="{78A549A6-5196-4E04-AC4B-F525E7E115A9}" srcOrd="0" destOrd="0" presId="urn:microsoft.com/office/officeart/2005/8/layout/vList2"/>
    <dgm:cxn modelId="{D8482F68-FCCF-49D2-AEE0-FC0B50C37512}" type="presOf" srcId="{90E75AD5-28F8-456E-96EC-D9A81F13EF69}" destId="{EAE4960A-6368-4801-98F5-D8866864C6CE}" srcOrd="0" destOrd="0" presId="urn:microsoft.com/office/officeart/2005/8/layout/vList2"/>
    <dgm:cxn modelId="{1AD46471-4E71-4706-A0A8-B4324E1C0945}" type="presOf" srcId="{3ECC9A5F-35C0-44A6-9F71-9C8742194C9D}" destId="{1E966543-FD75-48A7-9FE4-9D6E596A4414}" srcOrd="0" destOrd="0" presId="urn:microsoft.com/office/officeart/2005/8/layout/vList2"/>
    <dgm:cxn modelId="{414A69C9-B9B8-4C6A-8030-D222947A0686}" srcId="{974061B7-FC80-4470-8F61-9F9D8C541BB3}" destId="{3ECC9A5F-35C0-44A6-9F71-9C8742194C9D}" srcOrd="1" destOrd="0" parTransId="{4B8A45C3-B7A8-45AC-ADCF-8DB0A187B136}" sibTransId="{ED2BC755-EFA4-42B7-B071-6CBCD210BAF2}"/>
    <dgm:cxn modelId="{36CBABCA-A1EC-42E4-9A23-4F663E48A033}" type="presOf" srcId="{974061B7-FC80-4470-8F61-9F9D8C541BB3}" destId="{8B856085-985C-40FB-9357-A973C5DEF04C}" srcOrd="0" destOrd="0" presId="urn:microsoft.com/office/officeart/2005/8/layout/vList2"/>
    <dgm:cxn modelId="{38FCAFCA-A6A5-41C7-AAA3-9E988C5F66AF}" srcId="{974061B7-FC80-4470-8F61-9F9D8C541BB3}" destId="{2E005043-19CE-4F36-99F2-2E8C26F36181}" srcOrd="4" destOrd="0" parTransId="{A46B9CAD-ABFA-4AB6-A9A5-4F0904004A6D}" sibTransId="{A51A07DB-2943-4EFC-9C42-70BB7B2A2922}"/>
    <dgm:cxn modelId="{3BC7CACA-2FA1-4B88-AB43-DA098EFA9168}" srcId="{974061B7-FC80-4470-8F61-9F9D8C541BB3}" destId="{79507126-98CA-46F8-B51E-90A8E3ED6096}" srcOrd="2" destOrd="0" parTransId="{FE62E287-C42D-4ABF-BC42-A25AEDEE300A}" sibTransId="{E07E8015-A2A7-4E8B-94D7-6ED1C1041B7D}"/>
    <dgm:cxn modelId="{AE9558D9-D001-4465-AD93-92511FFB437D}" type="presOf" srcId="{79507126-98CA-46F8-B51E-90A8E3ED6096}" destId="{DF8584DE-FE0A-4AD9-8A2F-C9DC4B90812B}" srcOrd="0" destOrd="0" presId="urn:microsoft.com/office/officeart/2005/8/layout/vList2"/>
    <dgm:cxn modelId="{EE5962DB-2D89-4C77-8B70-51E31A58DBE7}" srcId="{974061B7-FC80-4470-8F61-9F9D8C541BB3}" destId="{90E75AD5-28F8-456E-96EC-D9A81F13EF69}" srcOrd="0" destOrd="0" parTransId="{7C910B67-ADF1-4426-883C-08A0FCA4B971}" sibTransId="{7C658314-966D-4581-9843-DF94E921056F}"/>
    <dgm:cxn modelId="{ACE267F5-B4D2-4BDE-AF65-D1E31066B7EC}" type="presOf" srcId="{BA4A8B1F-65DA-4845-85FA-EA46AD6E6AEA}" destId="{FFD22E43-4580-4207-B61F-6D8DB5C92662}" srcOrd="0" destOrd="0" presId="urn:microsoft.com/office/officeart/2005/8/layout/vList2"/>
    <dgm:cxn modelId="{427627FA-1B11-418A-8FD0-2B1E6987C2E3}" srcId="{974061B7-FC80-4470-8F61-9F9D8C541BB3}" destId="{BA4A8B1F-65DA-4845-85FA-EA46AD6E6AEA}" srcOrd="3" destOrd="0" parTransId="{6212E496-6D43-4B1F-BA5C-6AA9BC0FDD08}" sibTransId="{4809F1D9-885B-416E-8578-B7126B18EC55}"/>
    <dgm:cxn modelId="{5CCF42E5-905C-4C4D-B64E-9038010A38C1}" type="presParOf" srcId="{8B856085-985C-40FB-9357-A973C5DEF04C}" destId="{EAE4960A-6368-4801-98F5-D8866864C6CE}" srcOrd="0" destOrd="0" presId="urn:microsoft.com/office/officeart/2005/8/layout/vList2"/>
    <dgm:cxn modelId="{E299A355-EFA6-48CE-84CF-328066ADA7DB}" type="presParOf" srcId="{8B856085-985C-40FB-9357-A973C5DEF04C}" destId="{FBFF45A8-702E-41C6-886C-4E0BA1AA094B}" srcOrd="1" destOrd="0" presId="urn:microsoft.com/office/officeart/2005/8/layout/vList2"/>
    <dgm:cxn modelId="{4DB9DB84-6197-48C9-9B00-B237EC27E609}" type="presParOf" srcId="{8B856085-985C-40FB-9357-A973C5DEF04C}" destId="{1E966543-FD75-48A7-9FE4-9D6E596A4414}" srcOrd="2" destOrd="0" presId="urn:microsoft.com/office/officeart/2005/8/layout/vList2"/>
    <dgm:cxn modelId="{6DA82AEE-94AD-4E22-B73C-3D16EB0B4E66}" type="presParOf" srcId="{8B856085-985C-40FB-9357-A973C5DEF04C}" destId="{E9DAE3B9-EE62-4CFE-B6B6-580BDACDA921}" srcOrd="3" destOrd="0" presId="urn:microsoft.com/office/officeart/2005/8/layout/vList2"/>
    <dgm:cxn modelId="{557564CC-6AD9-4EB2-97C5-94A0882AA24E}" type="presParOf" srcId="{8B856085-985C-40FB-9357-A973C5DEF04C}" destId="{DF8584DE-FE0A-4AD9-8A2F-C9DC4B90812B}" srcOrd="4" destOrd="0" presId="urn:microsoft.com/office/officeart/2005/8/layout/vList2"/>
    <dgm:cxn modelId="{A3949407-7C47-45EC-B79D-1CAA7CBCE2A2}" type="presParOf" srcId="{8B856085-985C-40FB-9357-A973C5DEF04C}" destId="{C3FB9B5E-ACEA-45BA-BB69-A429101AB74E}" srcOrd="5" destOrd="0" presId="urn:microsoft.com/office/officeart/2005/8/layout/vList2"/>
    <dgm:cxn modelId="{CAF778D0-D60A-4627-9481-79465F205945}" type="presParOf" srcId="{8B856085-985C-40FB-9357-A973C5DEF04C}" destId="{FFD22E43-4580-4207-B61F-6D8DB5C92662}" srcOrd="6" destOrd="0" presId="urn:microsoft.com/office/officeart/2005/8/layout/vList2"/>
    <dgm:cxn modelId="{6C56593A-7194-4B12-80A2-530D84EFE489}" type="presParOf" srcId="{8B856085-985C-40FB-9357-A973C5DEF04C}" destId="{E9930DC4-C32D-40A1-80A1-A43FF6B69B56}" srcOrd="7" destOrd="0" presId="urn:microsoft.com/office/officeart/2005/8/layout/vList2"/>
    <dgm:cxn modelId="{63EB9C2C-46AA-4CBE-8AD6-B409E7A58835}" type="presParOf" srcId="{8B856085-985C-40FB-9357-A973C5DEF04C}" destId="{78A549A6-5196-4E04-AC4B-F525E7E115A9}"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E163D6-EB64-4E51-9A58-C46F1642CCC9}" type="doc">
      <dgm:prSet loTypeId="urn:microsoft.com/office/officeart/2016/7/layout/VerticalDownArrowProcess" loCatId="process" qsTypeId="urn:microsoft.com/office/officeart/2005/8/quickstyle/simple1" qsCatId="simple" csTypeId="urn:microsoft.com/office/officeart/2005/8/colors/colorful1" csCatId="colorful" phldr="1"/>
      <dgm:spPr/>
      <dgm:t>
        <a:bodyPr/>
        <a:lstStyle/>
        <a:p>
          <a:endParaRPr lang="en-US"/>
        </a:p>
      </dgm:t>
    </dgm:pt>
    <dgm:pt modelId="{D753E0C3-0A4A-4D96-A332-F623969FE940}">
      <dgm:prSet custT="1"/>
      <dgm:spPr/>
      <dgm:t>
        <a:bodyPr/>
        <a:lstStyle/>
        <a:p>
          <a:pPr>
            <a:defRPr b="1"/>
          </a:pPr>
          <a:r>
            <a:rPr lang="en-US" sz="2800"/>
            <a:t>Take part</a:t>
          </a:r>
        </a:p>
      </dgm:t>
    </dgm:pt>
    <dgm:pt modelId="{7837D2EF-C514-416F-9944-8CE7F6F91B41}" type="parTrans" cxnId="{26788717-BB36-4BCD-AA60-2C94CA3BC3ED}">
      <dgm:prSet/>
      <dgm:spPr/>
      <dgm:t>
        <a:bodyPr/>
        <a:lstStyle/>
        <a:p>
          <a:endParaRPr lang="en-US" sz="2400"/>
        </a:p>
      </dgm:t>
    </dgm:pt>
    <dgm:pt modelId="{48BEBD78-9B6C-4B0D-B3FA-E9A67118DECB}" type="sibTrans" cxnId="{26788717-BB36-4BCD-AA60-2C94CA3BC3ED}">
      <dgm:prSet/>
      <dgm:spPr/>
      <dgm:t>
        <a:bodyPr/>
        <a:lstStyle/>
        <a:p>
          <a:endParaRPr lang="en-US" sz="2400"/>
        </a:p>
      </dgm:t>
    </dgm:pt>
    <dgm:pt modelId="{A0620E41-1167-419E-9B7B-001282758101}">
      <dgm:prSet custT="1"/>
      <dgm:spPr/>
      <dgm:t>
        <a:bodyPr/>
        <a:lstStyle/>
        <a:p>
          <a:r>
            <a:rPr lang="en-US" sz="1400" dirty="0"/>
            <a:t>Take part in cultural days, national holidays (like Heritage Day), and community festivals that showcase different traditions.</a:t>
          </a:r>
        </a:p>
      </dgm:t>
    </dgm:pt>
    <dgm:pt modelId="{7F9D3530-F0E0-4763-A4F3-7CA828E0C9FD}" type="parTrans" cxnId="{14856B8C-A348-480E-9B41-30493E5509DB}">
      <dgm:prSet/>
      <dgm:spPr/>
      <dgm:t>
        <a:bodyPr/>
        <a:lstStyle/>
        <a:p>
          <a:endParaRPr lang="en-US" sz="2400"/>
        </a:p>
      </dgm:t>
    </dgm:pt>
    <dgm:pt modelId="{F7ECE521-A21E-457B-9F41-F6166C240F72}" type="sibTrans" cxnId="{14856B8C-A348-480E-9B41-30493E5509DB}">
      <dgm:prSet/>
      <dgm:spPr/>
      <dgm:t>
        <a:bodyPr/>
        <a:lstStyle/>
        <a:p>
          <a:endParaRPr lang="en-US" sz="2400"/>
        </a:p>
      </dgm:t>
    </dgm:pt>
    <dgm:pt modelId="{FD32B427-080B-4549-B682-A56701E08F68}">
      <dgm:prSet custT="1"/>
      <dgm:spPr/>
      <dgm:t>
        <a:bodyPr/>
        <a:lstStyle/>
        <a:p>
          <a:pPr>
            <a:defRPr b="1"/>
          </a:pPr>
          <a:r>
            <a:rPr lang="en-US" sz="2800"/>
            <a:t>Share</a:t>
          </a:r>
        </a:p>
      </dgm:t>
    </dgm:pt>
    <dgm:pt modelId="{904BD46E-10AC-4DB5-89BC-9A1A3851F77E}" type="parTrans" cxnId="{14CD6A56-1C0E-4FDB-B057-CCCF176ABC51}">
      <dgm:prSet/>
      <dgm:spPr/>
      <dgm:t>
        <a:bodyPr/>
        <a:lstStyle/>
        <a:p>
          <a:endParaRPr lang="en-US" sz="2400"/>
        </a:p>
      </dgm:t>
    </dgm:pt>
    <dgm:pt modelId="{FB4DC561-F668-44B2-B3F3-E843DC3E947F}" type="sibTrans" cxnId="{14CD6A56-1C0E-4FDB-B057-CCCF176ABC51}">
      <dgm:prSet/>
      <dgm:spPr/>
      <dgm:t>
        <a:bodyPr/>
        <a:lstStyle/>
        <a:p>
          <a:endParaRPr lang="en-US" sz="2400"/>
        </a:p>
      </dgm:t>
    </dgm:pt>
    <dgm:pt modelId="{CA111C25-9DC8-4444-8D5E-13505E382AB4}">
      <dgm:prSet custT="1"/>
      <dgm:spPr/>
      <dgm:t>
        <a:bodyPr/>
        <a:lstStyle/>
        <a:p>
          <a:r>
            <a:rPr lang="en-US" sz="1400"/>
            <a:t>Share stories, music, food, and art from different cultures at school or in the community.</a:t>
          </a:r>
        </a:p>
      </dgm:t>
    </dgm:pt>
    <dgm:pt modelId="{F8CFFC71-50F2-45C8-BADA-36A29DC88641}" type="parTrans" cxnId="{2097A1F4-A123-4C2E-8396-53CC9F8A1943}">
      <dgm:prSet/>
      <dgm:spPr/>
      <dgm:t>
        <a:bodyPr/>
        <a:lstStyle/>
        <a:p>
          <a:endParaRPr lang="en-US" sz="2400"/>
        </a:p>
      </dgm:t>
    </dgm:pt>
    <dgm:pt modelId="{600A57CE-2D8A-4AE2-AAE5-0B6C89F9DBD8}" type="sibTrans" cxnId="{2097A1F4-A123-4C2E-8396-53CC9F8A1943}">
      <dgm:prSet/>
      <dgm:spPr/>
      <dgm:t>
        <a:bodyPr/>
        <a:lstStyle/>
        <a:p>
          <a:endParaRPr lang="en-US" sz="2400"/>
        </a:p>
      </dgm:t>
    </dgm:pt>
    <dgm:pt modelId="{54471E62-C34F-4648-A1F8-9433DEE83C8F}">
      <dgm:prSet custT="1"/>
      <dgm:spPr/>
      <dgm:t>
        <a:bodyPr/>
        <a:lstStyle/>
        <a:p>
          <a:pPr>
            <a:defRPr b="1"/>
          </a:pPr>
          <a:r>
            <a:rPr lang="en-US" sz="2800"/>
            <a:t>Focus on</a:t>
          </a:r>
        </a:p>
      </dgm:t>
    </dgm:pt>
    <dgm:pt modelId="{C7F59E30-8AC5-43AB-AF1B-A51153F4EE9A}" type="parTrans" cxnId="{9519A013-CBFC-4E6B-B761-651DEF177D8D}">
      <dgm:prSet/>
      <dgm:spPr/>
      <dgm:t>
        <a:bodyPr/>
        <a:lstStyle/>
        <a:p>
          <a:endParaRPr lang="en-US" sz="2400"/>
        </a:p>
      </dgm:t>
    </dgm:pt>
    <dgm:pt modelId="{9293E3CF-A737-49C0-9C03-E43362CD7948}" type="sibTrans" cxnId="{9519A013-CBFC-4E6B-B761-651DEF177D8D}">
      <dgm:prSet/>
      <dgm:spPr/>
      <dgm:t>
        <a:bodyPr/>
        <a:lstStyle/>
        <a:p>
          <a:endParaRPr lang="en-US" sz="2400"/>
        </a:p>
      </dgm:t>
    </dgm:pt>
    <dgm:pt modelId="{2DED8FF5-3D5D-4E5A-A1D5-FA844391872C}">
      <dgm:prSet custT="1"/>
      <dgm:spPr/>
      <dgm:t>
        <a:bodyPr/>
        <a:lstStyle/>
        <a:p>
          <a:r>
            <a:rPr lang="en-US" sz="1400"/>
            <a:t>Focus on similarities, like how most cultures value respect, kindness, and helping others.</a:t>
          </a:r>
        </a:p>
      </dgm:t>
    </dgm:pt>
    <dgm:pt modelId="{68B9035F-EEBA-4965-8457-4FEDB6FE300C}" type="parTrans" cxnId="{863AA225-8753-403E-9B15-1C60D1D7CC2D}">
      <dgm:prSet/>
      <dgm:spPr/>
      <dgm:t>
        <a:bodyPr/>
        <a:lstStyle/>
        <a:p>
          <a:endParaRPr lang="en-US" sz="2400"/>
        </a:p>
      </dgm:t>
    </dgm:pt>
    <dgm:pt modelId="{AE923EE8-5D94-4D72-9A9A-E2EA99D29D67}" type="sibTrans" cxnId="{863AA225-8753-403E-9B15-1C60D1D7CC2D}">
      <dgm:prSet/>
      <dgm:spPr/>
      <dgm:t>
        <a:bodyPr/>
        <a:lstStyle/>
        <a:p>
          <a:endParaRPr lang="en-US" sz="2400"/>
        </a:p>
      </dgm:t>
    </dgm:pt>
    <dgm:pt modelId="{0484B308-0DC7-4177-A40B-75BE5A662A36}">
      <dgm:prSet custT="1"/>
      <dgm:spPr/>
      <dgm:t>
        <a:bodyPr/>
        <a:lstStyle/>
        <a:p>
          <a:pPr>
            <a:defRPr b="1"/>
          </a:pPr>
          <a:r>
            <a:rPr lang="en-US" sz="2800"/>
            <a:t>Work together</a:t>
          </a:r>
        </a:p>
      </dgm:t>
    </dgm:pt>
    <dgm:pt modelId="{23CAC499-5184-4E6A-85D6-7185ED0AAFE9}" type="parTrans" cxnId="{A63ACC02-68C9-40C6-B338-F78BDE53455B}">
      <dgm:prSet/>
      <dgm:spPr/>
      <dgm:t>
        <a:bodyPr/>
        <a:lstStyle/>
        <a:p>
          <a:endParaRPr lang="en-US" sz="2400"/>
        </a:p>
      </dgm:t>
    </dgm:pt>
    <dgm:pt modelId="{F0F695A0-AA6B-431A-AC87-3536752196A5}" type="sibTrans" cxnId="{A63ACC02-68C9-40C6-B338-F78BDE53455B}">
      <dgm:prSet/>
      <dgm:spPr/>
      <dgm:t>
        <a:bodyPr/>
        <a:lstStyle/>
        <a:p>
          <a:endParaRPr lang="en-US" sz="2400"/>
        </a:p>
      </dgm:t>
    </dgm:pt>
    <dgm:pt modelId="{326F8C02-0E2D-4A4D-AA53-3B39B1F5A8B6}">
      <dgm:prSet custT="1"/>
      <dgm:spPr/>
      <dgm:t>
        <a:bodyPr/>
        <a:lstStyle/>
        <a:p>
          <a:r>
            <a:rPr lang="en-US" sz="1400"/>
            <a:t>Work together on community projects that include people from different backgrounds.</a:t>
          </a:r>
        </a:p>
      </dgm:t>
    </dgm:pt>
    <dgm:pt modelId="{B4ABB4C8-5B20-47F9-8C2B-C5921A90727B}" type="parTrans" cxnId="{B105FAD7-B1C6-4557-873C-92FEB5170AFB}">
      <dgm:prSet/>
      <dgm:spPr/>
      <dgm:t>
        <a:bodyPr/>
        <a:lstStyle/>
        <a:p>
          <a:endParaRPr lang="en-US" sz="2400"/>
        </a:p>
      </dgm:t>
    </dgm:pt>
    <dgm:pt modelId="{58B78A36-DD7A-4A0C-8AA9-034DC00E656D}" type="sibTrans" cxnId="{B105FAD7-B1C6-4557-873C-92FEB5170AFB}">
      <dgm:prSet/>
      <dgm:spPr/>
      <dgm:t>
        <a:bodyPr/>
        <a:lstStyle/>
        <a:p>
          <a:endParaRPr lang="en-US" sz="2400"/>
        </a:p>
      </dgm:t>
    </dgm:pt>
    <dgm:pt modelId="{A3475396-E2D0-4D82-BB52-398074B22596}">
      <dgm:prSet custT="1"/>
      <dgm:spPr/>
      <dgm:t>
        <a:bodyPr/>
        <a:lstStyle/>
        <a:p>
          <a:pPr>
            <a:defRPr b="1"/>
          </a:pPr>
          <a:r>
            <a:rPr lang="en-US" sz="2800"/>
            <a:t>Invite</a:t>
          </a:r>
        </a:p>
      </dgm:t>
    </dgm:pt>
    <dgm:pt modelId="{C2724B19-8E0D-4F04-A5F5-2B2A4D6ACFD0}" type="parTrans" cxnId="{0E0FA8FB-901F-41A3-A8C0-55AF2DD82201}">
      <dgm:prSet/>
      <dgm:spPr/>
      <dgm:t>
        <a:bodyPr/>
        <a:lstStyle/>
        <a:p>
          <a:endParaRPr lang="en-US" sz="2400"/>
        </a:p>
      </dgm:t>
    </dgm:pt>
    <dgm:pt modelId="{8B209268-B869-47DD-804C-8BD4ADDE5FD0}" type="sibTrans" cxnId="{0E0FA8FB-901F-41A3-A8C0-55AF2DD82201}">
      <dgm:prSet/>
      <dgm:spPr/>
      <dgm:t>
        <a:bodyPr/>
        <a:lstStyle/>
        <a:p>
          <a:endParaRPr lang="en-US" sz="2400"/>
        </a:p>
      </dgm:t>
    </dgm:pt>
    <dgm:pt modelId="{8C6AF5D1-9AB8-4337-8A4E-041075B0A6DC}">
      <dgm:prSet custT="1"/>
      <dgm:spPr/>
      <dgm:t>
        <a:bodyPr/>
        <a:lstStyle/>
        <a:p>
          <a:r>
            <a:rPr lang="en-US" sz="1400"/>
            <a:t>Invite guest speakers or organise activities that teach about different cultures.</a:t>
          </a:r>
        </a:p>
      </dgm:t>
    </dgm:pt>
    <dgm:pt modelId="{19490F31-3817-4D55-B5B9-464343078A91}" type="parTrans" cxnId="{DB8798B3-DF49-4F0C-B97F-EBE2A73ACCFE}">
      <dgm:prSet/>
      <dgm:spPr/>
      <dgm:t>
        <a:bodyPr/>
        <a:lstStyle/>
        <a:p>
          <a:endParaRPr lang="en-US" sz="2400"/>
        </a:p>
      </dgm:t>
    </dgm:pt>
    <dgm:pt modelId="{8E376DFF-5A49-4BEC-96C8-32F925124941}" type="sibTrans" cxnId="{DB8798B3-DF49-4F0C-B97F-EBE2A73ACCFE}">
      <dgm:prSet/>
      <dgm:spPr/>
      <dgm:t>
        <a:bodyPr/>
        <a:lstStyle/>
        <a:p>
          <a:endParaRPr lang="en-US" sz="2400"/>
        </a:p>
      </dgm:t>
    </dgm:pt>
    <dgm:pt modelId="{496C1F2D-54AA-40F1-8463-7C3BA96BDA32}" type="pres">
      <dgm:prSet presAssocID="{4BE163D6-EB64-4E51-9A58-C46F1642CCC9}" presName="Name0" presStyleCnt="0">
        <dgm:presLayoutVars>
          <dgm:dir/>
          <dgm:animLvl val="lvl"/>
          <dgm:resizeHandles val="exact"/>
        </dgm:presLayoutVars>
      </dgm:prSet>
      <dgm:spPr/>
    </dgm:pt>
    <dgm:pt modelId="{2386AF0B-1C17-4CEC-AB08-975DCCDAE465}" type="pres">
      <dgm:prSet presAssocID="{A3475396-E2D0-4D82-BB52-398074B22596}" presName="boxAndChildren" presStyleCnt="0"/>
      <dgm:spPr/>
    </dgm:pt>
    <dgm:pt modelId="{BF75FB2B-803D-4740-BC23-DD8B78FF2679}" type="pres">
      <dgm:prSet presAssocID="{A3475396-E2D0-4D82-BB52-398074B22596}" presName="parentTextBox" presStyleLbl="alignNode1" presStyleIdx="0" presStyleCnt="5"/>
      <dgm:spPr/>
    </dgm:pt>
    <dgm:pt modelId="{9F3C3E28-AF2C-4AE0-AB1D-F90B619EC66F}" type="pres">
      <dgm:prSet presAssocID="{A3475396-E2D0-4D82-BB52-398074B22596}" presName="descendantBox" presStyleLbl="bgAccFollowNode1" presStyleIdx="0" presStyleCnt="5"/>
      <dgm:spPr/>
    </dgm:pt>
    <dgm:pt modelId="{84068009-E230-45ED-BCF5-C0E2D4DD6BC9}" type="pres">
      <dgm:prSet presAssocID="{F0F695A0-AA6B-431A-AC87-3536752196A5}" presName="sp" presStyleCnt="0"/>
      <dgm:spPr/>
    </dgm:pt>
    <dgm:pt modelId="{4622505E-A410-4CAF-A407-D38CB23CABF8}" type="pres">
      <dgm:prSet presAssocID="{0484B308-0DC7-4177-A40B-75BE5A662A36}" presName="arrowAndChildren" presStyleCnt="0"/>
      <dgm:spPr/>
    </dgm:pt>
    <dgm:pt modelId="{7790C1AE-D19A-4E1E-B0F5-075C149733B4}" type="pres">
      <dgm:prSet presAssocID="{0484B308-0DC7-4177-A40B-75BE5A662A36}" presName="parentTextArrow" presStyleLbl="node1" presStyleIdx="0" presStyleCnt="0"/>
      <dgm:spPr/>
    </dgm:pt>
    <dgm:pt modelId="{14D71E19-8CF3-40E7-81FD-9DD38CD16B1E}" type="pres">
      <dgm:prSet presAssocID="{0484B308-0DC7-4177-A40B-75BE5A662A36}" presName="arrow" presStyleLbl="alignNode1" presStyleIdx="1" presStyleCnt="5"/>
      <dgm:spPr/>
    </dgm:pt>
    <dgm:pt modelId="{4F83A17C-6C39-43AC-86C4-B7B7D6A1E3FF}" type="pres">
      <dgm:prSet presAssocID="{0484B308-0DC7-4177-A40B-75BE5A662A36}" presName="descendantArrow" presStyleLbl="bgAccFollowNode1" presStyleIdx="1" presStyleCnt="5"/>
      <dgm:spPr/>
    </dgm:pt>
    <dgm:pt modelId="{B96C38AE-EACB-4888-BF0B-007137A90565}" type="pres">
      <dgm:prSet presAssocID="{9293E3CF-A737-49C0-9C03-E43362CD7948}" presName="sp" presStyleCnt="0"/>
      <dgm:spPr/>
    </dgm:pt>
    <dgm:pt modelId="{3500F05F-A14F-49CD-B8FF-3CCAF97A238F}" type="pres">
      <dgm:prSet presAssocID="{54471E62-C34F-4648-A1F8-9433DEE83C8F}" presName="arrowAndChildren" presStyleCnt="0"/>
      <dgm:spPr/>
    </dgm:pt>
    <dgm:pt modelId="{A55FD675-0441-488E-91B1-F3698722644A}" type="pres">
      <dgm:prSet presAssocID="{54471E62-C34F-4648-A1F8-9433DEE83C8F}" presName="parentTextArrow" presStyleLbl="node1" presStyleIdx="0" presStyleCnt="0"/>
      <dgm:spPr/>
    </dgm:pt>
    <dgm:pt modelId="{D109D50E-AD01-4B00-BECB-C8A7A1EC5185}" type="pres">
      <dgm:prSet presAssocID="{54471E62-C34F-4648-A1F8-9433DEE83C8F}" presName="arrow" presStyleLbl="alignNode1" presStyleIdx="2" presStyleCnt="5"/>
      <dgm:spPr/>
    </dgm:pt>
    <dgm:pt modelId="{9FDB57F4-DF3E-4525-A6A2-5D331BD13C89}" type="pres">
      <dgm:prSet presAssocID="{54471E62-C34F-4648-A1F8-9433DEE83C8F}" presName="descendantArrow" presStyleLbl="bgAccFollowNode1" presStyleIdx="2" presStyleCnt="5"/>
      <dgm:spPr/>
    </dgm:pt>
    <dgm:pt modelId="{7406559D-A76F-4037-BBF0-72FED5D6E31F}" type="pres">
      <dgm:prSet presAssocID="{FB4DC561-F668-44B2-B3F3-E843DC3E947F}" presName="sp" presStyleCnt="0"/>
      <dgm:spPr/>
    </dgm:pt>
    <dgm:pt modelId="{631DFAD1-4152-4EE2-B515-34EA1EB88887}" type="pres">
      <dgm:prSet presAssocID="{FD32B427-080B-4549-B682-A56701E08F68}" presName="arrowAndChildren" presStyleCnt="0"/>
      <dgm:spPr/>
    </dgm:pt>
    <dgm:pt modelId="{47903C80-0644-4984-A9B2-296ECB07E936}" type="pres">
      <dgm:prSet presAssocID="{FD32B427-080B-4549-B682-A56701E08F68}" presName="parentTextArrow" presStyleLbl="node1" presStyleIdx="0" presStyleCnt="0"/>
      <dgm:spPr/>
    </dgm:pt>
    <dgm:pt modelId="{7D5F13F8-462B-4730-9C9D-18C671DE131C}" type="pres">
      <dgm:prSet presAssocID="{FD32B427-080B-4549-B682-A56701E08F68}" presName="arrow" presStyleLbl="alignNode1" presStyleIdx="3" presStyleCnt="5"/>
      <dgm:spPr/>
    </dgm:pt>
    <dgm:pt modelId="{D92EE608-7EAC-4B06-BB40-174793BD356D}" type="pres">
      <dgm:prSet presAssocID="{FD32B427-080B-4549-B682-A56701E08F68}" presName="descendantArrow" presStyleLbl="bgAccFollowNode1" presStyleIdx="3" presStyleCnt="5"/>
      <dgm:spPr/>
    </dgm:pt>
    <dgm:pt modelId="{B62F1834-5EED-4CE5-A14C-5D67FD3A4BCC}" type="pres">
      <dgm:prSet presAssocID="{48BEBD78-9B6C-4B0D-B3FA-E9A67118DECB}" presName="sp" presStyleCnt="0"/>
      <dgm:spPr/>
    </dgm:pt>
    <dgm:pt modelId="{D7C5BBD6-43A5-4B8D-A3ED-FF39E3174FC5}" type="pres">
      <dgm:prSet presAssocID="{D753E0C3-0A4A-4D96-A332-F623969FE940}" presName="arrowAndChildren" presStyleCnt="0"/>
      <dgm:spPr/>
    </dgm:pt>
    <dgm:pt modelId="{12222A04-2F43-4881-8B7C-30BB5FB8D150}" type="pres">
      <dgm:prSet presAssocID="{D753E0C3-0A4A-4D96-A332-F623969FE940}" presName="parentTextArrow" presStyleLbl="node1" presStyleIdx="0" presStyleCnt="0"/>
      <dgm:spPr/>
    </dgm:pt>
    <dgm:pt modelId="{5EA03A2E-B8FD-40C9-BC5C-BAE09469D784}" type="pres">
      <dgm:prSet presAssocID="{D753E0C3-0A4A-4D96-A332-F623969FE940}" presName="arrow" presStyleLbl="alignNode1" presStyleIdx="4" presStyleCnt="5"/>
      <dgm:spPr/>
    </dgm:pt>
    <dgm:pt modelId="{DB75DCEE-2FAD-4E3A-B485-C089379D4C0B}" type="pres">
      <dgm:prSet presAssocID="{D753E0C3-0A4A-4D96-A332-F623969FE940}" presName="descendantArrow" presStyleLbl="bgAccFollowNode1" presStyleIdx="4" presStyleCnt="5"/>
      <dgm:spPr/>
    </dgm:pt>
  </dgm:ptLst>
  <dgm:cxnLst>
    <dgm:cxn modelId="{A63ACC02-68C9-40C6-B338-F78BDE53455B}" srcId="{4BE163D6-EB64-4E51-9A58-C46F1642CCC9}" destId="{0484B308-0DC7-4177-A40B-75BE5A662A36}" srcOrd="3" destOrd="0" parTransId="{23CAC499-5184-4E6A-85D6-7185ED0AAFE9}" sibTransId="{F0F695A0-AA6B-431A-AC87-3536752196A5}"/>
    <dgm:cxn modelId="{3EEECF03-5BDB-4001-A078-F2B2B878958E}" type="presOf" srcId="{A0620E41-1167-419E-9B7B-001282758101}" destId="{DB75DCEE-2FAD-4E3A-B485-C089379D4C0B}" srcOrd="0" destOrd="0" presId="urn:microsoft.com/office/officeart/2016/7/layout/VerticalDownArrowProcess"/>
    <dgm:cxn modelId="{5DBA8606-AF5D-4797-9BC3-7DE77E0E47AD}" type="presOf" srcId="{54471E62-C34F-4648-A1F8-9433DEE83C8F}" destId="{D109D50E-AD01-4B00-BECB-C8A7A1EC5185}" srcOrd="1" destOrd="0" presId="urn:microsoft.com/office/officeart/2016/7/layout/VerticalDownArrowProcess"/>
    <dgm:cxn modelId="{1A651C12-75AC-4956-BE29-5CD5C3F75149}" type="presOf" srcId="{D753E0C3-0A4A-4D96-A332-F623969FE940}" destId="{12222A04-2F43-4881-8B7C-30BB5FB8D150}" srcOrd="0" destOrd="0" presId="urn:microsoft.com/office/officeart/2016/7/layout/VerticalDownArrowProcess"/>
    <dgm:cxn modelId="{9519A013-CBFC-4E6B-B761-651DEF177D8D}" srcId="{4BE163D6-EB64-4E51-9A58-C46F1642CCC9}" destId="{54471E62-C34F-4648-A1F8-9433DEE83C8F}" srcOrd="2" destOrd="0" parTransId="{C7F59E30-8AC5-43AB-AF1B-A51153F4EE9A}" sibTransId="{9293E3CF-A737-49C0-9C03-E43362CD7948}"/>
    <dgm:cxn modelId="{093AE416-E866-435D-BDF2-071660A3BB7B}" type="presOf" srcId="{0484B308-0DC7-4177-A40B-75BE5A662A36}" destId="{14D71E19-8CF3-40E7-81FD-9DD38CD16B1E}" srcOrd="1" destOrd="0" presId="urn:microsoft.com/office/officeart/2016/7/layout/VerticalDownArrowProcess"/>
    <dgm:cxn modelId="{26788717-BB36-4BCD-AA60-2C94CA3BC3ED}" srcId="{4BE163D6-EB64-4E51-9A58-C46F1642CCC9}" destId="{D753E0C3-0A4A-4D96-A332-F623969FE940}" srcOrd="0" destOrd="0" parTransId="{7837D2EF-C514-416F-9944-8CE7F6F91B41}" sibTransId="{48BEBD78-9B6C-4B0D-B3FA-E9A67118DECB}"/>
    <dgm:cxn modelId="{863AA225-8753-403E-9B15-1C60D1D7CC2D}" srcId="{54471E62-C34F-4648-A1F8-9433DEE83C8F}" destId="{2DED8FF5-3D5D-4E5A-A1D5-FA844391872C}" srcOrd="0" destOrd="0" parTransId="{68B9035F-EEBA-4965-8457-4FEDB6FE300C}" sibTransId="{AE923EE8-5D94-4D72-9A9A-E2EA99D29D67}"/>
    <dgm:cxn modelId="{2250352B-9798-4754-AD3B-75380BEF7645}" type="presOf" srcId="{2DED8FF5-3D5D-4E5A-A1D5-FA844391872C}" destId="{9FDB57F4-DF3E-4525-A6A2-5D331BD13C89}" srcOrd="0" destOrd="0" presId="urn:microsoft.com/office/officeart/2016/7/layout/VerticalDownArrowProcess"/>
    <dgm:cxn modelId="{FC0EF231-201B-4D15-BC55-80B273D682BB}" type="presOf" srcId="{8C6AF5D1-9AB8-4337-8A4E-041075B0A6DC}" destId="{9F3C3E28-AF2C-4AE0-AB1D-F90B619EC66F}" srcOrd="0" destOrd="0" presId="urn:microsoft.com/office/officeart/2016/7/layout/VerticalDownArrowProcess"/>
    <dgm:cxn modelId="{375AEE64-E2E8-4574-A96B-131E6C86E6DA}" type="presOf" srcId="{A3475396-E2D0-4D82-BB52-398074B22596}" destId="{BF75FB2B-803D-4740-BC23-DD8B78FF2679}" srcOrd="0" destOrd="0" presId="urn:microsoft.com/office/officeart/2016/7/layout/VerticalDownArrowProcess"/>
    <dgm:cxn modelId="{0E00114B-52B7-49B0-9CA5-81ABCCF61E5C}" type="presOf" srcId="{D753E0C3-0A4A-4D96-A332-F623969FE940}" destId="{5EA03A2E-B8FD-40C9-BC5C-BAE09469D784}" srcOrd="1" destOrd="0" presId="urn:microsoft.com/office/officeart/2016/7/layout/VerticalDownArrowProcess"/>
    <dgm:cxn modelId="{14CD6A56-1C0E-4FDB-B057-CCCF176ABC51}" srcId="{4BE163D6-EB64-4E51-9A58-C46F1642CCC9}" destId="{FD32B427-080B-4549-B682-A56701E08F68}" srcOrd="1" destOrd="0" parTransId="{904BD46E-10AC-4DB5-89BC-9A1A3851F77E}" sibTransId="{FB4DC561-F668-44B2-B3F3-E843DC3E947F}"/>
    <dgm:cxn modelId="{24BD3557-3D14-46B5-8C62-2E7BAD9AC63E}" type="presOf" srcId="{0484B308-0DC7-4177-A40B-75BE5A662A36}" destId="{7790C1AE-D19A-4E1E-B0F5-075C149733B4}" srcOrd="0" destOrd="0" presId="urn:microsoft.com/office/officeart/2016/7/layout/VerticalDownArrowProcess"/>
    <dgm:cxn modelId="{5D537685-4058-4C49-95B1-5C83CE96EE22}" type="presOf" srcId="{FD32B427-080B-4549-B682-A56701E08F68}" destId="{47903C80-0644-4984-A9B2-296ECB07E936}" srcOrd="0" destOrd="0" presId="urn:microsoft.com/office/officeart/2016/7/layout/VerticalDownArrowProcess"/>
    <dgm:cxn modelId="{14856B8C-A348-480E-9B41-30493E5509DB}" srcId="{D753E0C3-0A4A-4D96-A332-F623969FE940}" destId="{A0620E41-1167-419E-9B7B-001282758101}" srcOrd="0" destOrd="0" parTransId="{7F9D3530-F0E0-4763-A4F3-7CA828E0C9FD}" sibTransId="{F7ECE521-A21E-457B-9F41-F6166C240F72}"/>
    <dgm:cxn modelId="{7E0C8DA9-8C45-43EC-AD7F-F45BF2BFD530}" type="presOf" srcId="{CA111C25-9DC8-4444-8D5E-13505E382AB4}" destId="{D92EE608-7EAC-4B06-BB40-174793BD356D}" srcOrd="0" destOrd="0" presId="urn:microsoft.com/office/officeart/2016/7/layout/VerticalDownArrowProcess"/>
    <dgm:cxn modelId="{DB8798B3-DF49-4F0C-B97F-EBE2A73ACCFE}" srcId="{A3475396-E2D0-4D82-BB52-398074B22596}" destId="{8C6AF5D1-9AB8-4337-8A4E-041075B0A6DC}" srcOrd="0" destOrd="0" parTransId="{19490F31-3817-4D55-B5B9-464343078A91}" sibTransId="{8E376DFF-5A49-4BEC-96C8-32F925124941}"/>
    <dgm:cxn modelId="{6F5D2FB9-770D-4F8A-B0C8-359C634C3578}" type="presOf" srcId="{4BE163D6-EB64-4E51-9A58-C46F1642CCC9}" destId="{496C1F2D-54AA-40F1-8463-7C3BA96BDA32}" srcOrd="0" destOrd="0" presId="urn:microsoft.com/office/officeart/2016/7/layout/VerticalDownArrowProcess"/>
    <dgm:cxn modelId="{B105FAD7-B1C6-4557-873C-92FEB5170AFB}" srcId="{0484B308-0DC7-4177-A40B-75BE5A662A36}" destId="{326F8C02-0E2D-4A4D-AA53-3B39B1F5A8B6}" srcOrd="0" destOrd="0" parTransId="{B4ABB4C8-5B20-47F9-8C2B-C5921A90727B}" sibTransId="{58B78A36-DD7A-4A0C-8AA9-034DC00E656D}"/>
    <dgm:cxn modelId="{A80EAAE3-45FF-4A2A-AE79-1D6FBE5AA76C}" type="presOf" srcId="{54471E62-C34F-4648-A1F8-9433DEE83C8F}" destId="{A55FD675-0441-488E-91B1-F3698722644A}" srcOrd="0" destOrd="0" presId="urn:microsoft.com/office/officeart/2016/7/layout/VerticalDownArrowProcess"/>
    <dgm:cxn modelId="{1B5EF0E6-50C7-49D7-82B9-73B525E5286E}" type="presOf" srcId="{326F8C02-0E2D-4A4D-AA53-3B39B1F5A8B6}" destId="{4F83A17C-6C39-43AC-86C4-B7B7D6A1E3FF}" srcOrd="0" destOrd="0" presId="urn:microsoft.com/office/officeart/2016/7/layout/VerticalDownArrowProcess"/>
    <dgm:cxn modelId="{C82795F1-9C1B-450C-84D3-E64261D14E41}" type="presOf" srcId="{FD32B427-080B-4549-B682-A56701E08F68}" destId="{7D5F13F8-462B-4730-9C9D-18C671DE131C}" srcOrd="1" destOrd="0" presId="urn:microsoft.com/office/officeart/2016/7/layout/VerticalDownArrowProcess"/>
    <dgm:cxn modelId="{2097A1F4-A123-4C2E-8396-53CC9F8A1943}" srcId="{FD32B427-080B-4549-B682-A56701E08F68}" destId="{CA111C25-9DC8-4444-8D5E-13505E382AB4}" srcOrd="0" destOrd="0" parTransId="{F8CFFC71-50F2-45C8-BADA-36A29DC88641}" sibTransId="{600A57CE-2D8A-4AE2-AAE5-0B6C89F9DBD8}"/>
    <dgm:cxn modelId="{0E0FA8FB-901F-41A3-A8C0-55AF2DD82201}" srcId="{4BE163D6-EB64-4E51-9A58-C46F1642CCC9}" destId="{A3475396-E2D0-4D82-BB52-398074B22596}" srcOrd="4" destOrd="0" parTransId="{C2724B19-8E0D-4F04-A5F5-2B2A4D6ACFD0}" sibTransId="{8B209268-B869-47DD-804C-8BD4ADDE5FD0}"/>
    <dgm:cxn modelId="{8A27F56A-D5F5-4958-A0B6-F654D5C2EAC9}" type="presParOf" srcId="{496C1F2D-54AA-40F1-8463-7C3BA96BDA32}" destId="{2386AF0B-1C17-4CEC-AB08-975DCCDAE465}" srcOrd="0" destOrd="0" presId="urn:microsoft.com/office/officeart/2016/7/layout/VerticalDownArrowProcess"/>
    <dgm:cxn modelId="{5867B3F1-7AC9-4C0D-91D7-FD5F3915500B}" type="presParOf" srcId="{2386AF0B-1C17-4CEC-AB08-975DCCDAE465}" destId="{BF75FB2B-803D-4740-BC23-DD8B78FF2679}" srcOrd="0" destOrd="0" presId="urn:microsoft.com/office/officeart/2016/7/layout/VerticalDownArrowProcess"/>
    <dgm:cxn modelId="{C30AE050-F4B9-494D-805A-191624346B2C}" type="presParOf" srcId="{2386AF0B-1C17-4CEC-AB08-975DCCDAE465}" destId="{9F3C3E28-AF2C-4AE0-AB1D-F90B619EC66F}" srcOrd="1" destOrd="0" presId="urn:microsoft.com/office/officeart/2016/7/layout/VerticalDownArrowProcess"/>
    <dgm:cxn modelId="{ECF57149-99E4-4A21-8A1A-3DBF41F77820}" type="presParOf" srcId="{496C1F2D-54AA-40F1-8463-7C3BA96BDA32}" destId="{84068009-E230-45ED-BCF5-C0E2D4DD6BC9}" srcOrd="1" destOrd="0" presId="urn:microsoft.com/office/officeart/2016/7/layout/VerticalDownArrowProcess"/>
    <dgm:cxn modelId="{CA65CAE1-8FBC-4449-9910-03490FA3C904}" type="presParOf" srcId="{496C1F2D-54AA-40F1-8463-7C3BA96BDA32}" destId="{4622505E-A410-4CAF-A407-D38CB23CABF8}" srcOrd="2" destOrd="0" presId="urn:microsoft.com/office/officeart/2016/7/layout/VerticalDownArrowProcess"/>
    <dgm:cxn modelId="{C1246BD9-7B42-4EA7-B358-E1B9678C9D5F}" type="presParOf" srcId="{4622505E-A410-4CAF-A407-D38CB23CABF8}" destId="{7790C1AE-D19A-4E1E-B0F5-075C149733B4}" srcOrd="0" destOrd="0" presId="urn:microsoft.com/office/officeart/2016/7/layout/VerticalDownArrowProcess"/>
    <dgm:cxn modelId="{4162804A-F0BB-4DF2-8EC8-D51EE8F1099E}" type="presParOf" srcId="{4622505E-A410-4CAF-A407-D38CB23CABF8}" destId="{14D71E19-8CF3-40E7-81FD-9DD38CD16B1E}" srcOrd="1" destOrd="0" presId="urn:microsoft.com/office/officeart/2016/7/layout/VerticalDownArrowProcess"/>
    <dgm:cxn modelId="{B0EFF0DC-BD1F-4D94-92BF-B1EA98A283C3}" type="presParOf" srcId="{4622505E-A410-4CAF-A407-D38CB23CABF8}" destId="{4F83A17C-6C39-43AC-86C4-B7B7D6A1E3FF}" srcOrd="2" destOrd="0" presId="urn:microsoft.com/office/officeart/2016/7/layout/VerticalDownArrowProcess"/>
    <dgm:cxn modelId="{2E94E30A-30EC-44AE-BD09-DD0B8B662F80}" type="presParOf" srcId="{496C1F2D-54AA-40F1-8463-7C3BA96BDA32}" destId="{B96C38AE-EACB-4888-BF0B-007137A90565}" srcOrd="3" destOrd="0" presId="urn:microsoft.com/office/officeart/2016/7/layout/VerticalDownArrowProcess"/>
    <dgm:cxn modelId="{90BD13AA-15D1-4CF9-A01E-4BB5413928A0}" type="presParOf" srcId="{496C1F2D-54AA-40F1-8463-7C3BA96BDA32}" destId="{3500F05F-A14F-49CD-B8FF-3CCAF97A238F}" srcOrd="4" destOrd="0" presId="urn:microsoft.com/office/officeart/2016/7/layout/VerticalDownArrowProcess"/>
    <dgm:cxn modelId="{86467D2A-13F5-4549-9ABC-4DDADFE5C25A}" type="presParOf" srcId="{3500F05F-A14F-49CD-B8FF-3CCAF97A238F}" destId="{A55FD675-0441-488E-91B1-F3698722644A}" srcOrd="0" destOrd="0" presId="urn:microsoft.com/office/officeart/2016/7/layout/VerticalDownArrowProcess"/>
    <dgm:cxn modelId="{33241CD5-29CC-4291-8B6F-93FC9655173C}" type="presParOf" srcId="{3500F05F-A14F-49CD-B8FF-3CCAF97A238F}" destId="{D109D50E-AD01-4B00-BECB-C8A7A1EC5185}" srcOrd="1" destOrd="0" presId="urn:microsoft.com/office/officeart/2016/7/layout/VerticalDownArrowProcess"/>
    <dgm:cxn modelId="{295D9BF0-B435-4872-A5C4-4C0A19966F3F}" type="presParOf" srcId="{3500F05F-A14F-49CD-B8FF-3CCAF97A238F}" destId="{9FDB57F4-DF3E-4525-A6A2-5D331BD13C89}" srcOrd="2" destOrd="0" presId="urn:microsoft.com/office/officeart/2016/7/layout/VerticalDownArrowProcess"/>
    <dgm:cxn modelId="{5ABED7E8-E2D7-4219-B0D4-0B48055F6236}" type="presParOf" srcId="{496C1F2D-54AA-40F1-8463-7C3BA96BDA32}" destId="{7406559D-A76F-4037-BBF0-72FED5D6E31F}" srcOrd="5" destOrd="0" presId="urn:microsoft.com/office/officeart/2016/7/layout/VerticalDownArrowProcess"/>
    <dgm:cxn modelId="{38F1CFAD-DC0A-4850-98E9-7A3DC511474E}" type="presParOf" srcId="{496C1F2D-54AA-40F1-8463-7C3BA96BDA32}" destId="{631DFAD1-4152-4EE2-B515-34EA1EB88887}" srcOrd="6" destOrd="0" presId="urn:microsoft.com/office/officeart/2016/7/layout/VerticalDownArrowProcess"/>
    <dgm:cxn modelId="{F3E2447F-D6E1-4B81-B80A-15F9EF91FFA9}" type="presParOf" srcId="{631DFAD1-4152-4EE2-B515-34EA1EB88887}" destId="{47903C80-0644-4984-A9B2-296ECB07E936}" srcOrd="0" destOrd="0" presId="urn:microsoft.com/office/officeart/2016/7/layout/VerticalDownArrowProcess"/>
    <dgm:cxn modelId="{8DF534FD-16B6-4AC3-A647-C9A357E15CFE}" type="presParOf" srcId="{631DFAD1-4152-4EE2-B515-34EA1EB88887}" destId="{7D5F13F8-462B-4730-9C9D-18C671DE131C}" srcOrd="1" destOrd="0" presId="urn:microsoft.com/office/officeart/2016/7/layout/VerticalDownArrowProcess"/>
    <dgm:cxn modelId="{2A67B9EF-15BD-447C-A273-0B2B49826B54}" type="presParOf" srcId="{631DFAD1-4152-4EE2-B515-34EA1EB88887}" destId="{D92EE608-7EAC-4B06-BB40-174793BD356D}" srcOrd="2" destOrd="0" presId="urn:microsoft.com/office/officeart/2016/7/layout/VerticalDownArrowProcess"/>
    <dgm:cxn modelId="{5B1E939E-197D-41E3-BD10-8CB0B3A064BD}" type="presParOf" srcId="{496C1F2D-54AA-40F1-8463-7C3BA96BDA32}" destId="{B62F1834-5EED-4CE5-A14C-5D67FD3A4BCC}" srcOrd="7" destOrd="0" presId="urn:microsoft.com/office/officeart/2016/7/layout/VerticalDownArrowProcess"/>
    <dgm:cxn modelId="{E16B92CA-5834-4F99-BC45-F60421AD1E29}" type="presParOf" srcId="{496C1F2D-54AA-40F1-8463-7C3BA96BDA32}" destId="{D7C5BBD6-43A5-4B8D-A3ED-FF39E3174FC5}" srcOrd="8" destOrd="0" presId="urn:microsoft.com/office/officeart/2016/7/layout/VerticalDownArrowProcess"/>
    <dgm:cxn modelId="{BF88BB9A-EB90-4803-8099-95E29FA89385}" type="presParOf" srcId="{D7C5BBD6-43A5-4B8D-A3ED-FF39E3174FC5}" destId="{12222A04-2F43-4881-8B7C-30BB5FB8D150}" srcOrd="0" destOrd="0" presId="urn:microsoft.com/office/officeart/2016/7/layout/VerticalDownArrowProcess"/>
    <dgm:cxn modelId="{EBAF57C7-A31E-4EBC-8A59-AA0345DAAE41}" type="presParOf" srcId="{D7C5BBD6-43A5-4B8D-A3ED-FF39E3174FC5}" destId="{5EA03A2E-B8FD-40C9-BC5C-BAE09469D784}" srcOrd="1" destOrd="0" presId="urn:microsoft.com/office/officeart/2016/7/layout/VerticalDownArrowProcess"/>
    <dgm:cxn modelId="{D608C75A-934E-4679-A935-8A742A8BF519}" type="presParOf" srcId="{D7C5BBD6-43A5-4B8D-A3ED-FF39E3174FC5}" destId="{DB75DCEE-2FAD-4E3A-B485-C089379D4C0B}"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914BB1-A40D-461E-9C72-6C02EF604117}"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93A6A05B-AC14-418F-B810-3C58D9E3699D}">
      <dgm:prSet/>
      <dgm:spPr/>
      <dgm:t>
        <a:bodyPr/>
        <a:lstStyle/>
        <a:p>
          <a:r>
            <a:rPr lang="en-GB"/>
            <a:t>Health care</a:t>
          </a:r>
          <a:endParaRPr lang="en-US"/>
        </a:p>
      </dgm:t>
    </dgm:pt>
    <dgm:pt modelId="{352981D1-DAA2-4382-B9C9-61F43940B965}" type="parTrans" cxnId="{A34C4C46-B81B-4234-9A54-2433CE0B4881}">
      <dgm:prSet/>
      <dgm:spPr/>
      <dgm:t>
        <a:bodyPr/>
        <a:lstStyle/>
        <a:p>
          <a:endParaRPr lang="en-US"/>
        </a:p>
      </dgm:t>
    </dgm:pt>
    <dgm:pt modelId="{C0035320-D94B-4AC1-90A4-576C396EBF23}" type="sibTrans" cxnId="{A34C4C46-B81B-4234-9A54-2433CE0B4881}">
      <dgm:prSet/>
      <dgm:spPr/>
      <dgm:t>
        <a:bodyPr/>
        <a:lstStyle/>
        <a:p>
          <a:endParaRPr lang="en-US"/>
        </a:p>
      </dgm:t>
    </dgm:pt>
    <dgm:pt modelId="{3D436A53-816B-4E1E-90FE-A42E912596E0}">
      <dgm:prSet/>
      <dgm:spPr/>
      <dgm:t>
        <a:bodyPr/>
        <a:lstStyle/>
        <a:p>
          <a:r>
            <a:rPr lang="en-GB"/>
            <a:t>Education</a:t>
          </a:r>
          <a:endParaRPr lang="en-US"/>
        </a:p>
      </dgm:t>
    </dgm:pt>
    <dgm:pt modelId="{721E3027-0C57-4D63-BD37-3FF5E96A8FEA}" type="parTrans" cxnId="{DA84B2BC-86B1-4EBB-9BA7-450ADBEBE773}">
      <dgm:prSet/>
      <dgm:spPr/>
      <dgm:t>
        <a:bodyPr/>
        <a:lstStyle/>
        <a:p>
          <a:endParaRPr lang="en-US"/>
        </a:p>
      </dgm:t>
    </dgm:pt>
    <dgm:pt modelId="{1E4A189C-8FDF-42B5-94C2-E13DC51C8CDE}" type="sibTrans" cxnId="{DA84B2BC-86B1-4EBB-9BA7-450ADBEBE773}">
      <dgm:prSet/>
      <dgm:spPr/>
      <dgm:t>
        <a:bodyPr/>
        <a:lstStyle/>
        <a:p>
          <a:endParaRPr lang="en-US"/>
        </a:p>
      </dgm:t>
    </dgm:pt>
    <dgm:pt modelId="{110008FD-61AE-4C0E-970B-5F22FEE43A08}">
      <dgm:prSet/>
      <dgm:spPr/>
      <dgm:t>
        <a:bodyPr/>
        <a:lstStyle/>
        <a:p>
          <a:r>
            <a:rPr lang="en-GB"/>
            <a:t>Care for vulnerable groups</a:t>
          </a:r>
          <a:endParaRPr lang="en-US"/>
        </a:p>
      </dgm:t>
    </dgm:pt>
    <dgm:pt modelId="{424242C7-5105-4E85-BFC2-E4A473A708A6}" type="parTrans" cxnId="{04F9A378-1240-497A-A3DC-9CA1A0A9AF4F}">
      <dgm:prSet/>
      <dgm:spPr/>
      <dgm:t>
        <a:bodyPr/>
        <a:lstStyle/>
        <a:p>
          <a:endParaRPr lang="en-US"/>
        </a:p>
      </dgm:t>
    </dgm:pt>
    <dgm:pt modelId="{2C74D31F-FB7A-4EBC-A486-D17893F75386}" type="sibTrans" cxnId="{04F9A378-1240-497A-A3DC-9CA1A0A9AF4F}">
      <dgm:prSet/>
      <dgm:spPr/>
      <dgm:t>
        <a:bodyPr/>
        <a:lstStyle/>
        <a:p>
          <a:endParaRPr lang="en-US"/>
        </a:p>
      </dgm:t>
    </dgm:pt>
    <dgm:pt modelId="{C03C857B-D4C2-49E7-AE40-4676B5D4FE4F}">
      <dgm:prSet/>
      <dgm:spPr/>
      <dgm:t>
        <a:bodyPr/>
        <a:lstStyle/>
        <a:p>
          <a:r>
            <a:rPr lang="en-GB"/>
            <a:t>Disaster relief</a:t>
          </a:r>
          <a:endParaRPr lang="en-US"/>
        </a:p>
      </dgm:t>
    </dgm:pt>
    <dgm:pt modelId="{99D8E64A-7EDF-41A4-B682-F05C7B43139B}" type="parTrans" cxnId="{C459E7D7-C42D-4AF4-93D8-403591B3E256}">
      <dgm:prSet/>
      <dgm:spPr/>
      <dgm:t>
        <a:bodyPr/>
        <a:lstStyle/>
        <a:p>
          <a:endParaRPr lang="en-US"/>
        </a:p>
      </dgm:t>
    </dgm:pt>
    <dgm:pt modelId="{70396BB9-F604-4088-AB7E-CE173E960250}" type="sibTrans" cxnId="{C459E7D7-C42D-4AF4-93D8-403591B3E256}">
      <dgm:prSet/>
      <dgm:spPr/>
      <dgm:t>
        <a:bodyPr/>
        <a:lstStyle/>
        <a:p>
          <a:endParaRPr lang="en-US"/>
        </a:p>
      </dgm:t>
    </dgm:pt>
    <dgm:pt modelId="{499857D2-7502-4B59-9A5B-0EC88D1F6644}" type="pres">
      <dgm:prSet presAssocID="{B5914BB1-A40D-461E-9C72-6C02EF604117}" presName="linear" presStyleCnt="0">
        <dgm:presLayoutVars>
          <dgm:dir/>
          <dgm:animLvl val="lvl"/>
          <dgm:resizeHandles val="exact"/>
        </dgm:presLayoutVars>
      </dgm:prSet>
      <dgm:spPr/>
    </dgm:pt>
    <dgm:pt modelId="{DE92EA2C-AAD3-4CA7-ABE3-A7BA4D99239B}" type="pres">
      <dgm:prSet presAssocID="{93A6A05B-AC14-418F-B810-3C58D9E3699D}" presName="parentLin" presStyleCnt="0"/>
      <dgm:spPr/>
    </dgm:pt>
    <dgm:pt modelId="{1A633828-2CD8-4BAA-A5F8-D262027B6223}" type="pres">
      <dgm:prSet presAssocID="{93A6A05B-AC14-418F-B810-3C58D9E3699D}" presName="parentLeftMargin" presStyleLbl="node1" presStyleIdx="0" presStyleCnt="4"/>
      <dgm:spPr/>
    </dgm:pt>
    <dgm:pt modelId="{C9730D53-6077-44BC-9DCE-0C888635B875}" type="pres">
      <dgm:prSet presAssocID="{93A6A05B-AC14-418F-B810-3C58D9E3699D}" presName="parentText" presStyleLbl="node1" presStyleIdx="0" presStyleCnt="4">
        <dgm:presLayoutVars>
          <dgm:chMax val="0"/>
          <dgm:bulletEnabled val="1"/>
        </dgm:presLayoutVars>
      </dgm:prSet>
      <dgm:spPr/>
    </dgm:pt>
    <dgm:pt modelId="{F19199E1-F00B-490C-A9E3-D0D3737875A8}" type="pres">
      <dgm:prSet presAssocID="{93A6A05B-AC14-418F-B810-3C58D9E3699D}" presName="negativeSpace" presStyleCnt="0"/>
      <dgm:spPr/>
    </dgm:pt>
    <dgm:pt modelId="{E9696137-1CA6-449C-BE5D-4E9FD1523B61}" type="pres">
      <dgm:prSet presAssocID="{93A6A05B-AC14-418F-B810-3C58D9E3699D}" presName="childText" presStyleLbl="conFgAcc1" presStyleIdx="0" presStyleCnt="4">
        <dgm:presLayoutVars>
          <dgm:bulletEnabled val="1"/>
        </dgm:presLayoutVars>
      </dgm:prSet>
      <dgm:spPr/>
    </dgm:pt>
    <dgm:pt modelId="{3083DF7A-0A6A-4119-9AD9-160982337640}" type="pres">
      <dgm:prSet presAssocID="{C0035320-D94B-4AC1-90A4-576C396EBF23}" presName="spaceBetweenRectangles" presStyleCnt="0"/>
      <dgm:spPr/>
    </dgm:pt>
    <dgm:pt modelId="{7A4772A5-CE62-4DFF-9C57-773F135A3494}" type="pres">
      <dgm:prSet presAssocID="{3D436A53-816B-4E1E-90FE-A42E912596E0}" presName="parentLin" presStyleCnt="0"/>
      <dgm:spPr/>
    </dgm:pt>
    <dgm:pt modelId="{FD3EFF1C-502A-4930-B347-32AA19AF4E45}" type="pres">
      <dgm:prSet presAssocID="{3D436A53-816B-4E1E-90FE-A42E912596E0}" presName="parentLeftMargin" presStyleLbl="node1" presStyleIdx="0" presStyleCnt="4"/>
      <dgm:spPr/>
    </dgm:pt>
    <dgm:pt modelId="{C7D4B210-9A7C-4CE9-9C8A-1791B5E0F42A}" type="pres">
      <dgm:prSet presAssocID="{3D436A53-816B-4E1E-90FE-A42E912596E0}" presName="parentText" presStyleLbl="node1" presStyleIdx="1" presStyleCnt="4">
        <dgm:presLayoutVars>
          <dgm:chMax val="0"/>
          <dgm:bulletEnabled val="1"/>
        </dgm:presLayoutVars>
      </dgm:prSet>
      <dgm:spPr/>
    </dgm:pt>
    <dgm:pt modelId="{4AA704FF-7C2F-4F52-A118-D4BED1CC8B5C}" type="pres">
      <dgm:prSet presAssocID="{3D436A53-816B-4E1E-90FE-A42E912596E0}" presName="negativeSpace" presStyleCnt="0"/>
      <dgm:spPr/>
    </dgm:pt>
    <dgm:pt modelId="{AC4529C7-EA53-4AB7-B0C4-DFC32CFD36B8}" type="pres">
      <dgm:prSet presAssocID="{3D436A53-816B-4E1E-90FE-A42E912596E0}" presName="childText" presStyleLbl="conFgAcc1" presStyleIdx="1" presStyleCnt="4">
        <dgm:presLayoutVars>
          <dgm:bulletEnabled val="1"/>
        </dgm:presLayoutVars>
      </dgm:prSet>
      <dgm:spPr/>
    </dgm:pt>
    <dgm:pt modelId="{55BEDF60-F80D-45FC-A0F4-AEFD0BE2311F}" type="pres">
      <dgm:prSet presAssocID="{1E4A189C-8FDF-42B5-94C2-E13DC51C8CDE}" presName="spaceBetweenRectangles" presStyleCnt="0"/>
      <dgm:spPr/>
    </dgm:pt>
    <dgm:pt modelId="{96952606-DC09-48B6-89E2-13B6E0545183}" type="pres">
      <dgm:prSet presAssocID="{110008FD-61AE-4C0E-970B-5F22FEE43A08}" presName="parentLin" presStyleCnt="0"/>
      <dgm:spPr/>
    </dgm:pt>
    <dgm:pt modelId="{7ED48A89-4AED-407C-8578-25D8C140384F}" type="pres">
      <dgm:prSet presAssocID="{110008FD-61AE-4C0E-970B-5F22FEE43A08}" presName="parentLeftMargin" presStyleLbl="node1" presStyleIdx="1" presStyleCnt="4"/>
      <dgm:spPr/>
    </dgm:pt>
    <dgm:pt modelId="{22CBD3FA-C28D-4B2D-A92C-36BA147627B0}" type="pres">
      <dgm:prSet presAssocID="{110008FD-61AE-4C0E-970B-5F22FEE43A08}" presName="parentText" presStyleLbl="node1" presStyleIdx="2" presStyleCnt="4">
        <dgm:presLayoutVars>
          <dgm:chMax val="0"/>
          <dgm:bulletEnabled val="1"/>
        </dgm:presLayoutVars>
      </dgm:prSet>
      <dgm:spPr/>
    </dgm:pt>
    <dgm:pt modelId="{046B324E-E1AA-4DF6-A5C2-CB717B45060A}" type="pres">
      <dgm:prSet presAssocID="{110008FD-61AE-4C0E-970B-5F22FEE43A08}" presName="negativeSpace" presStyleCnt="0"/>
      <dgm:spPr/>
    </dgm:pt>
    <dgm:pt modelId="{3776667E-1D10-46DD-8BBF-320276EF205A}" type="pres">
      <dgm:prSet presAssocID="{110008FD-61AE-4C0E-970B-5F22FEE43A08}" presName="childText" presStyleLbl="conFgAcc1" presStyleIdx="2" presStyleCnt="4">
        <dgm:presLayoutVars>
          <dgm:bulletEnabled val="1"/>
        </dgm:presLayoutVars>
      </dgm:prSet>
      <dgm:spPr/>
    </dgm:pt>
    <dgm:pt modelId="{BAFADAAF-C09A-4EE4-B731-A3E874CCC3A8}" type="pres">
      <dgm:prSet presAssocID="{2C74D31F-FB7A-4EBC-A486-D17893F75386}" presName="spaceBetweenRectangles" presStyleCnt="0"/>
      <dgm:spPr/>
    </dgm:pt>
    <dgm:pt modelId="{7C0140DE-D776-48E3-8FB8-2C002BE00361}" type="pres">
      <dgm:prSet presAssocID="{C03C857B-D4C2-49E7-AE40-4676B5D4FE4F}" presName="parentLin" presStyleCnt="0"/>
      <dgm:spPr/>
    </dgm:pt>
    <dgm:pt modelId="{9C263671-6B34-445C-9589-8D34B444ACEB}" type="pres">
      <dgm:prSet presAssocID="{C03C857B-D4C2-49E7-AE40-4676B5D4FE4F}" presName="parentLeftMargin" presStyleLbl="node1" presStyleIdx="2" presStyleCnt="4"/>
      <dgm:spPr/>
    </dgm:pt>
    <dgm:pt modelId="{586CF934-189B-49EA-8BEA-2F1AFF088EEB}" type="pres">
      <dgm:prSet presAssocID="{C03C857B-D4C2-49E7-AE40-4676B5D4FE4F}" presName="parentText" presStyleLbl="node1" presStyleIdx="3" presStyleCnt="4">
        <dgm:presLayoutVars>
          <dgm:chMax val="0"/>
          <dgm:bulletEnabled val="1"/>
        </dgm:presLayoutVars>
      </dgm:prSet>
      <dgm:spPr/>
    </dgm:pt>
    <dgm:pt modelId="{3877AF0D-EB50-4AB2-9DB6-F5212C32608A}" type="pres">
      <dgm:prSet presAssocID="{C03C857B-D4C2-49E7-AE40-4676B5D4FE4F}" presName="negativeSpace" presStyleCnt="0"/>
      <dgm:spPr/>
    </dgm:pt>
    <dgm:pt modelId="{3B4042D2-8138-4C74-A1D1-973D1C4A71A7}" type="pres">
      <dgm:prSet presAssocID="{C03C857B-D4C2-49E7-AE40-4676B5D4FE4F}" presName="childText" presStyleLbl="conFgAcc1" presStyleIdx="3" presStyleCnt="4">
        <dgm:presLayoutVars>
          <dgm:bulletEnabled val="1"/>
        </dgm:presLayoutVars>
      </dgm:prSet>
      <dgm:spPr/>
    </dgm:pt>
  </dgm:ptLst>
  <dgm:cxnLst>
    <dgm:cxn modelId="{5520660A-7B97-494C-8145-FD438C59519D}" type="presOf" srcId="{3D436A53-816B-4E1E-90FE-A42E912596E0}" destId="{FD3EFF1C-502A-4930-B347-32AA19AF4E45}" srcOrd="0" destOrd="0" presId="urn:microsoft.com/office/officeart/2005/8/layout/list1"/>
    <dgm:cxn modelId="{86718C1E-5638-4DFF-B18F-C6CFC0726B54}" type="presOf" srcId="{110008FD-61AE-4C0E-970B-5F22FEE43A08}" destId="{22CBD3FA-C28D-4B2D-A92C-36BA147627B0}" srcOrd="1" destOrd="0" presId="urn:microsoft.com/office/officeart/2005/8/layout/list1"/>
    <dgm:cxn modelId="{A34C4C46-B81B-4234-9A54-2433CE0B4881}" srcId="{B5914BB1-A40D-461E-9C72-6C02EF604117}" destId="{93A6A05B-AC14-418F-B810-3C58D9E3699D}" srcOrd="0" destOrd="0" parTransId="{352981D1-DAA2-4382-B9C9-61F43940B965}" sibTransId="{C0035320-D94B-4AC1-90A4-576C396EBF23}"/>
    <dgm:cxn modelId="{AF545C6E-21A7-4094-9463-7C42F7182CC0}" type="presOf" srcId="{C03C857B-D4C2-49E7-AE40-4676B5D4FE4F}" destId="{586CF934-189B-49EA-8BEA-2F1AFF088EEB}" srcOrd="1" destOrd="0" presId="urn:microsoft.com/office/officeart/2005/8/layout/list1"/>
    <dgm:cxn modelId="{B09BE377-CCFF-4BC3-8FB4-A2738FC1743C}" type="presOf" srcId="{B5914BB1-A40D-461E-9C72-6C02EF604117}" destId="{499857D2-7502-4B59-9A5B-0EC88D1F6644}" srcOrd="0" destOrd="0" presId="urn:microsoft.com/office/officeart/2005/8/layout/list1"/>
    <dgm:cxn modelId="{04F9A378-1240-497A-A3DC-9CA1A0A9AF4F}" srcId="{B5914BB1-A40D-461E-9C72-6C02EF604117}" destId="{110008FD-61AE-4C0E-970B-5F22FEE43A08}" srcOrd="2" destOrd="0" parTransId="{424242C7-5105-4E85-BFC2-E4A473A708A6}" sibTransId="{2C74D31F-FB7A-4EBC-A486-D17893F75386}"/>
    <dgm:cxn modelId="{D040DA7D-F80B-47DF-A9FF-A9C64D038D0C}" type="presOf" srcId="{110008FD-61AE-4C0E-970B-5F22FEE43A08}" destId="{7ED48A89-4AED-407C-8578-25D8C140384F}" srcOrd="0" destOrd="0" presId="urn:microsoft.com/office/officeart/2005/8/layout/list1"/>
    <dgm:cxn modelId="{8C2C3D9D-8151-4565-B270-E6F0AE7F40DD}" type="presOf" srcId="{93A6A05B-AC14-418F-B810-3C58D9E3699D}" destId="{1A633828-2CD8-4BAA-A5F8-D262027B6223}" srcOrd="0" destOrd="0" presId="urn:microsoft.com/office/officeart/2005/8/layout/list1"/>
    <dgm:cxn modelId="{41DFF39E-C847-46E9-8FA8-3992D8F10149}" type="presOf" srcId="{3D436A53-816B-4E1E-90FE-A42E912596E0}" destId="{C7D4B210-9A7C-4CE9-9C8A-1791B5E0F42A}" srcOrd="1" destOrd="0" presId="urn:microsoft.com/office/officeart/2005/8/layout/list1"/>
    <dgm:cxn modelId="{398DAEAE-9B09-464B-82F5-0D97BF61CD63}" type="presOf" srcId="{C03C857B-D4C2-49E7-AE40-4676B5D4FE4F}" destId="{9C263671-6B34-445C-9589-8D34B444ACEB}" srcOrd="0" destOrd="0" presId="urn:microsoft.com/office/officeart/2005/8/layout/list1"/>
    <dgm:cxn modelId="{DA84B2BC-86B1-4EBB-9BA7-450ADBEBE773}" srcId="{B5914BB1-A40D-461E-9C72-6C02EF604117}" destId="{3D436A53-816B-4E1E-90FE-A42E912596E0}" srcOrd="1" destOrd="0" parTransId="{721E3027-0C57-4D63-BD37-3FF5E96A8FEA}" sibTransId="{1E4A189C-8FDF-42B5-94C2-E13DC51C8CDE}"/>
    <dgm:cxn modelId="{C459E7D7-C42D-4AF4-93D8-403591B3E256}" srcId="{B5914BB1-A40D-461E-9C72-6C02EF604117}" destId="{C03C857B-D4C2-49E7-AE40-4676B5D4FE4F}" srcOrd="3" destOrd="0" parTransId="{99D8E64A-7EDF-41A4-B682-F05C7B43139B}" sibTransId="{70396BB9-F604-4088-AB7E-CE173E960250}"/>
    <dgm:cxn modelId="{8A93EBEE-9C4B-4E26-B237-AE44455A564C}" type="presOf" srcId="{93A6A05B-AC14-418F-B810-3C58D9E3699D}" destId="{C9730D53-6077-44BC-9DCE-0C888635B875}" srcOrd="1" destOrd="0" presId="urn:microsoft.com/office/officeart/2005/8/layout/list1"/>
    <dgm:cxn modelId="{361328B8-9B45-426F-BAE5-B2EBD72F4FE4}" type="presParOf" srcId="{499857D2-7502-4B59-9A5B-0EC88D1F6644}" destId="{DE92EA2C-AAD3-4CA7-ABE3-A7BA4D99239B}" srcOrd="0" destOrd="0" presId="urn:microsoft.com/office/officeart/2005/8/layout/list1"/>
    <dgm:cxn modelId="{626BAD74-5A27-4E9F-BD37-EA3B0C77221B}" type="presParOf" srcId="{DE92EA2C-AAD3-4CA7-ABE3-A7BA4D99239B}" destId="{1A633828-2CD8-4BAA-A5F8-D262027B6223}" srcOrd="0" destOrd="0" presId="urn:microsoft.com/office/officeart/2005/8/layout/list1"/>
    <dgm:cxn modelId="{E3CDA435-18A8-4302-92D0-E89DC12C7A33}" type="presParOf" srcId="{DE92EA2C-AAD3-4CA7-ABE3-A7BA4D99239B}" destId="{C9730D53-6077-44BC-9DCE-0C888635B875}" srcOrd="1" destOrd="0" presId="urn:microsoft.com/office/officeart/2005/8/layout/list1"/>
    <dgm:cxn modelId="{3B748BCB-2800-4A38-A707-A9055B72339D}" type="presParOf" srcId="{499857D2-7502-4B59-9A5B-0EC88D1F6644}" destId="{F19199E1-F00B-490C-A9E3-D0D3737875A8}" srcOrd="1" destOrd="0" presId="urn:microsoft.com/office/officeart/2005/8/layout/list1"/>
    <dgm:cxn modelId="{2680E98C-4B18-4FD3-8419-48CC72F66B1A}" type="presParOf" srcId="{499857D2-7502-4B59-9A5B-0EC88D1F6644}" destId="{E9696137-1CA6-449C-BE5D-4E9FD1523B61}" srcOrd="2" destOrd="0" presId="urn:microsoft.com/office/officeart/2005/8/layout/list1"/>
    <dgm:cxn modelId="{EAACAA83-43FF-4375-AF03-0D8CFC0A16B4}" type="presParOf" srcId="{499857D2-7502-4B59-9A5B-0EC88D1F6644}" destId="{3083DF7A-0A6A-4119-9AD9-160982337640}" srcOrd="3" destOrd="0" presId="urn:microsoft.com/office/officeart/2005/8/layout/list1"/>
    <dgm:cxn modelId="{5B414D1F-9C2B-459D-A859-FB4A5AD03F82}" type="presParOf" srcId="{499857D2-7502-4B59-9A5B-0EC88D1F6644}" destId="{7A4772A5-CE62-4DFF-9C57-773F135A3494}" srcOrd="4" destOrd="0" presId="urn:microsoft.com/office/officeart/2005/8/layout/list1"/>
    <dgm:cxn modelId="{E6D4E91C-42B5-4F81-847E-92CFF6EA078D}" type="presParOf" srcId="{7A4772A5-CE62-4DFF-9C57-773F135A3494}" destId="{FD3EFF1C-502A-4930-B347-32AA19AF4E45}" srcOrd="0" destOrd="0" presId="urn:microsoft.com/office/officeart/2005/8/layout/list1"/>
    <dgm:cxn modelId="{36E1909B-ABA0-43B8-9ADC-3367A6050FEC}" type="presParOf" srcId="{7A4772A5-CE62-4DFF-9C57-773F135A3494}" destId="{C7D4B210-9A7C-4CE9-9C8A-1791B5E0F42A}" srcOrd="1" destOrd="0" presId="urn:microsoft.com/office/officeart/2005/8/layout/list1"/>
    <dgm:cxn modelId="{BADC47E8-00A0-479B-8E53-ECEACB51EEAE}" type="presParOf" srcId="{499857D2-7502-4B59-9A5B-0EC88D1F6644}" destId="{4AA704FF-7C2F-4F52-A118-D4BED1CC8B5C}" srcOrd="5" destOrd="0" presId="urn:microsoft.com/office/officeart/2005/8/layout/list1"/>
    <dgm:cxn modelId="{E461AB09-34C5-49A7-815A-D8FE441510FC}" type="presParOf" srcId="{499857D2-7502-4B59-9A5B-0EC88D1F6644}" destId="{AC4529C7-EA53-4AB7-B0C4-DFC32CFD36B8}" srcOrd="6" destOrd="0" presId="urn:microsoft.com/office/officeart/2005/8/layout/list1"/>
    <dgm:cxn modelId="{1E3B13BB-F497-4C04-8127-347BF950174D}" type="presParOf" srcId="{499857D2-7502-4B59-9A5B-0EC88D1F6644}" destId="{55BEDF60-F80D-45FC-A0F4-AEFD0BE2311F}" srcOrd="7" destOrd="0" presId="urn:microsoft.com/office/officeart/2005/8/layout/list1"/>
    <dgm:cxn modelId="{62013DA1-6FA3-4F54-8386-2F1BC7DB1913}" type="presParOf" srcId="{499857D2-7502-4B59-9A5B-0EC88D1F6644}" destId="{96952606-DC09-48B6-89E2-13B6E0545183}" srcOrd="8" destOrd="0" presId="urn:microsoft.com/office/officeart/2005/8/layout/list1"/>
    <dgm:cxn modelId="{B78D4D9E-D401-4E2B-A1DF-279A11F692D8}" type="presParOf" srcId="{96952606-DC09-48B6-89E2-13B6E0545183}" destId="{7ED48A89-4AED-407C-8578-25D8C140384F}" srcOrd="0" destOrd="0" presId="urn:microsoft.com/office/officeart/2005/8/layout/list1"/>
    <dgm:cxn modelId="{4DF948AF-AACD-4E86-887E-09AABA9A269C}" type="presParOf" srcId="{96952606-DC09-48B6-89E2-13B6E0545183}" destId="{22CBD3FA-C28D-4B2D-A92C-36BA147627B0}" srcOrd="1" destOrd="0" presId="urn:microsoft.com/office/officeart/2005/8/layout/list1"/>
    <dgm:cxn modelId="{2918CBFB-CD79-400E-935C-326E65FFF6A1}" type="presParOf" srcId="{499857D2-7502-4B59-9A5B-0EC88D1F6644}" destId="{046B324E-E1AA-4DF6-A5C2-CB717B45060A}" srcOrd="9" destOrd="0" presId="urn:microsoft.com/office/officeart/2005/8/layout/list1"/>
    <dgm:cxn modelId="{CAB85921-3ADA-420D-97E6-91B79C42DE10}" type="presParOf" srcId="{499857D2-7502-4B59-9A5B-0EC88D1F6644}" destId="{3776667E-1D10-46DD-8BBF-320276EF205A}" srcOrd="10" destOrd="0" presId="urn:microsoft.com/office/officeart/2005/8/layout/list1"/>
    <dgm:cxn modelId="{1F6B9FD1-7A47-4321-8276-78FFBAB4E481}" type="presParOf" srcId="{499857D2-7502-4B59-9A5B-0EC88D1F6644}" destId="{BAFADAAF-C09A-4EE4-B731-A3E874CCC3A8}" srcOrd="11" destOrd="0" presId="urn:microsoft.com/office/officeart/2005/8/layout/list1"/>
    <dgm:cxn modelId="{B77A0EA3-BA55-46D2-B5EE-BF20F600394E}" type="presParOf" srcId="{499857D2-7502-4B59-9A5B-0EC88D1F6644}" destId="{7C0140DE-D776-48E3-8FB8-2C002BE00361}" srcOrd="12" destOrd="0" presId="urn:microsoft.com/office/officeart/2005/8/layout/list1"/>
    <dgm:cxn modelId="{A78A708B-D3F3-4E99-B54F-087405043EDA}" type="presParOf" srcId="{7C0140DE-D776-48E3-8FB8-2C002BE00361}" destId="{9C263671-6B34-445C-9589-8D34B444ACEB}" srcOrd="0" destOrd="0" presId="urn:microsoft.com/office/officeart/2005/8/layout/list1"/>
    <dgm:cxn modelId="{FDA219FE-A785-4669-B365-E80BFD3B7359}" type="presParOf" srcId="{7C0140DE-D776-48E3-8FB8-2C002BE00361}" destId="{586CF934-189B-49EA-8BEA-2F1AFF088EEB}" srcOrd="1" destOrd="0" presId="urn:microsoft.com/office/officeart/2005/8/layout/list1"/>
    <dgm:cxn modelId="{1D66FE2A-AB6E-4707-B996-567E99DD5460}" type="presParOf" srcId="{499857D2-7502-4B59-9A5B-0EC88D1F6644}" destId="{3877AF0D-EB50-4AB2-9DB6-F5212C32608A}" srcOrd="13" destOrd="0" presId="urn:microsoft.com/office/officeart/2005/8/layout/list1"/>
    <dgm:cxn modelId="{316D9C7A-4575-490D-A9EA-BEDCAFA2DEAE}" type="presParOf" srcId="{499857D2-7502-4B59-9A5B-0EC88D1F6644}" destId="{3B4042D2-8138-4C74-A1D1-973D1C4A71A7}"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CCD7E8-E46B-4DC1-AAD7-018E0631694D}">
      <dsp:nvSpPr>
        <dsp:cNvPr id="0" name=""/>
        <dsp:cNvSpPr/>
      </dsp:nvSpPr>
      <dsp:spPr>
        <a:xfrm>
          <a:off x="213" y="550072"/>
          <a:ext cx="2577217" cy="309266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711200">
            <a:lnSpc>
              <a:spcPct val="90000"/>
            </a:lnSpc>
            <a:spcBef>
              <a:spcPct val="0"/>
            </a:spcBef>
            <a:spcAft>
              <a:spcPct val="35000"/>
            </a:spcAft>
            <a:buNone/>
          </a:pPr>
          <a:r>
            <a:rPr lang="en-GB" sz="1600" kern="1200"/>
            <a:t>Explain the meaning of unity in diversity and why it is important to celebrate both differences and similarities.</a:t>
          </a:r>
          <a:endParaRPr lang="en-US" sz="1600" kern="1200"/>
        </a:p>
      </dsp:txBody>
      <dsp:txXfrm>
        <a:off x="213" y="1787136"/>
        <a:ext cx="2577217" cy="1855596"/>
      </dsp:txXfrm>
    </dsp:sp>
    <dsp:sp modelId="{A228A072-97A6-4EE1-98EB-95D084130406}">
      <dsp:nvSpPr>
        <dsp:cNvPr id="0" name=""/>
        <dsp:cNvSpPr/>
      </dsp:nvSpPr>
      <dsp:spPr>
        <a:xfrm>
          <a:off x="213"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01</a:t>
          </a:r>
        </a:p>
      </dsp:txBody>
      <dsp:txXfrm>
        <a:off x="213" y="550072"/>
        <a:ext cx="2577217" cy="1237064"/>
      </dsp:txXfrm>
    </dsp:sp>
    <dsp:sp modelId="{86DC341A-B6DF-4BB0-8BFA-FB262A08005E}">
      <dsp:nvSpPr>
        <dsp:cNvPr id="0" name=""/>
        <dsp:cNvSpPr/>
      </dsp:nvSpPr>
      <dsp:spPr>
        <a:xfrm>
          <a:off x="2783608" y="550072"/>
          <a:ext cx="2577217" cy="3092660"/>
        </a:xfrm>
        <a:prstGeom prst="rect">
          <a:avLst/>
        </a:prstGeom>
        <a:solidFill>
          <a:schemeClr val="accent2">
            <a:hueOff val="11784"/>
            <a:satOff val="-11496"/>
            <a:lumOff val="-589"/>
            <a:alphaOff val="0"/>
          </a:schemeClr>
        </a:solidFill>
        <a:ln w="19050" cap="flat" cmpd="sng" algn="ctr">
          <a:solidFill>
            <a:schemeClr val="accent2">
              <a:hueOff val="11784"/>
              <a:satOff val="-11496"/>
              <a:lumOff val="-58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711200">
            <a:lnSpc>
              <a:spcPct val="90000"/>
            </a:lnSpc>
            <a:spcBef>
              <a:spcPct val="0"/>
            </a:spcBef>
            <a:spcAft>
              <a:spcPct val="35000"/>
            </a:spcAft>
            <a:buNone/>
          </a:pPr>
          <a:r>
            <a:rPr lang="en-GB" sz="1600" kern="1200"/>
            <a:t>Describe ways to celebrate unity in diversity in their schools and communities.</a:t>
          </a:r>
          <a:endParaRPr lang="en-US" sz="1600" kern="1200"/>
        </a:p>
      </dsp:txBody>
      <dsp:txXfrm>
        <a:off x="2783608" y="1787136"/>
        <a:ext cx="2577217" cy="1855596"/>
      </dsp:txXfrm>
    </dsp:sp>
    <dsp:sp modelId="{31775282-4F43-4B92-BB9A-4FA81B662F2F}">
      <dsp:nvSpPr>
        <dsp:cNvPr id="0" name=""/>
        <dsp:cNvSpPr/>
      </dsp:nvSpPr>
      <dsp:spPr>
        <a:xfrm>
          <a:off x="2783608"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02</a:t>
          </a:r>
        </a:p>
      </dsp:txBody>
      <dsp:txXfrm>
        <a:off x="2783608" y="550072"/>
        <a:ext cx="2577217" cy="1237064"/>
      </dsp:txXfrm>
    </dsp:sp>
    <dsp:sp modelId="{00732AE7-73A0-4513-A68D-9C4E73C72B1E}">
      <dsp:nvSpPr>
        <dsp:cNvPr id="0" name=""/>
        <dsp:cNvSpPr/>
      </dsp:nvSpPr>
      <dsp:spPr>
        <a:xfrm>
          <a:off x="5567003" y="550072"/>
          <a:ext cx="2577217" cy="3092660"/>
        </a:xfrm>
        <a:prstGeom prst="rect">
          <a:avLst/>
        </a:prstGeom>
        <a:solidFill>
          <a:schemeClr val="accent2">
            <a:hueOff val="23569"/>
            <a:satOff val="-22991"/>
            <a:lumOff val="-1177"/>
            <a:alphaOff val="0"/>
          </a:schemeClr>
        </a:solidFill>
        <a:ln w="19050" cap="flat" cmpd="sng" algn="ctr">
          <a:solidFill>
            <a:schemeClr val="accent2">
              <a:hueOff val="23569"/>
              <a:satOff val="-22991"/>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711200">
            <a:lnSpc>
              <a:spcPct val="90000"/>
            </a:lnSpc>
            <a:spcBef>
              <a:spcPct val="0"/>
            </a:spcBef>
            <a:spcAft>
              <a:spcPct val="35000"/>
            </a:spcAft>
            <a:buNone/>
          </a:pPr>
          <a:r>
            <a:rPr lang="en-GB" sz="1600" kern="1200"/>
            <a:t>Discuss how religious organisations contribute to social development.</a:t>
          </a:r>
          <a:endParaRPr lang="en-US" sz="1600" kern="1200"/>
        </a:p>
      </dsp:txBody>
      <dsp:txXfrm>
        <a:off x="5567003" y="1787136"/>
        <a:ext cx="2577217" cy="1855596"/>
      </dsp:txXfrm>
    </dsp:sp>
    <dsp:sp modelId="{A68B99F0-240A-4CCA-B386-46A49B5844CE}">
      <dsp:nvSpPr>
        <dsp:cNvPr id="0" name=""/>
        <dsp:cNvSpPr/>
      </dsp:nvSpPr>
      <dsp:spPr>
        <a:xfrm>
          <a:off x="5567003"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03</a:t>
          </a:r>
        </a:p>
      </dsp:txBody>
      <dsp:txXfrm>
        <a:off x="5567003" y="550072"/>
        <a:ext cx="2577217" cy="1237064"/>
      </dsp:txXfrm>
    </dsp:sp>
    <dsp:sp modelId="{01BAD156-D4BE-4111-AC97-937324F5196F}">
      <dsp:nvSpPr>
        <dsp:cNvPr id="0" name=""/>
        <dsp:cNvSpPr/>
      </dsp:nvSpPr>
      <dsp:spPr>
        <a:xfrm>
          <a:off x="8350398" y="550072"/>
          <a:ext cx="2577217" cy="3092660"/>
        </a:xfrm>
        <a:prstGeom prst="rect">
          <a:avLst/>
        </a:prstGeom>
        <a:solidFill>
          <a:schemeClr val="accent2">
            <a:hueOff val="35353"/>
            <a:satOff val="-34487"/>
            <a:lumOff val="-1766"/>
            <a:alphaOff val="0"/>
          </a:schemeClr>
        </a:solidFill>
        <a:ln w="19050" cap="flat" cmpd="sng" algn="ctr">
          <a:solidFill>
            <a:schemeClr val="accent2">
              <a:hueOff val="35353"/>
              <a:satOff val="-34487"/>
              <a:lumOff val="-176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711200">
            <a:lnSpc>
              <a:spcPct val="90000"/>
            </a:lnSpc>
            <a:spcBef>
              <a:spcPct val="0"/>
            </a:spcBef>
            <a:spcAft>
              <a:spcPct val="35000"/>
            </a:spcAft>
            <a:buNone/>
          </a:pPr>
          <a:r>
            <a:rPr lang="en-GB" sz="1600" kern="1200"/>
            <a:t>Reflect on the importance of cultural diversity. </a:t>
          </a:r>
          <a:endParaRPr lang="en-US" sz="1600" kern="1200"/>
        </a:p>
      </dsp:txBody>
      <dsp:txXfrm>
        <a:off x="8350398" y="1787136"/>
        <a:ext cx="2577217" cy="1855596"/>
      </dsp:txXfrm>
    </dsp:sp>
    <dsp:sp modelId="{1770047A-AE30-4703-9AC8-ADA2EBA7D54F}">
      <dsp:nvSpPr>
        <dsp:cNvPr id="0" name=""/>
        <dsp:cNvSpPr/>
      </dsp:nvSpPr>
      <dsp:spPr>
        <a:xfrm>
          <a:off x="8350398"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04</a:t>
          </a:r>
        </a:p>
      </dsp:txBody>
      <dsp:txXfrm>
        <a:off x="8350398" y="550072"/>
        <a:ext cx="2577217" cy="12370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E4960A-6368-4801-98F5-D8866864C6CE}">
      <dsp:nvSpPr>
        <dsp:cNvPr id="0" name=""/>
        <dsp:cNvSpPr/>
      </dsp:nvSpPr>
      <dsp:spPr>
        <a:xfrm>
          <a:off x="0" y="13993"/>
          <a:ext cx="6949440" cy="110565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It helps people understand and respect each other.</a:t>
          </a:r>
          <a:endParaRPr lang="en-US" sz="2000" kern="1200"/>
        </a:p>
      </dsp:txBody>
      <dsp:txXfrm>
        <a:off x="53973" y="67966"/>
        <a:ext cx="6841494" cy="997704"/>
      </dsp:txXfrm>
    </dsp:sp>
    <dsp:sp modelId="{1E966543-FD75-48A7-9FE4-9D6E596A4414}">
      <dsp:nvSpPr>
        <dsp:cNvPr id="0" name=""/>
        <dsp:cNvSpPr/>
      </dsp:nvSpPr>
      <dsp:spPr>
        <a:xfrm>
          <a:off x="0" y="1177243"/>
          <a:ext cx="6949440" cy="1105650"/>
        </a:xfrm>
        <a:prstGeom prst="roundRect">
          <a:avLst/>
        </a:prstGeom>
        <a:solidFill>
          <a:schemeClr val="accent5">
            <a:hueOff val="-170749"/>
            <a:satOff val="-14858"/>
            <a:lumOff val="-14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It brings people together and builds friendships.</a:t>
          </a:r>
          <a:endParaRPr lang="en-US" sz="2000" kern="1200"/>
        </a:p>
      </dsp:txBody>
      <dsp:txXfrm>
        <a:off x="53973" y="1231216"/>
        <a:ext cx="6841494" cy="997704"/>
      </dsp:txXfrm>
    </dsp:sp>
    <dsp:sp modelId="{DF8584DE-FE0A-4AD9-8A2F-C9DC4B90812B}">
      <dsp:nvSpPr>
        <dsp:cNvPr id="0" name=""/>
        <dsp:cNvSpPr/>
      </dsp:nvSpPr>
      <dsp:spPr>
        <a:xfrm>
          <a:off x="0" y="2340493"/>
          <a:ext cx="6949440" cy="1105650"/>
        </a:xfrm>
        <a:prstGeom prst="roundRect">
          <a:avLst/>
        </a:prstGeom>
        <a:solidFill>
          <a:schemeClr val="accent5">
            <a:hueOff val="-341498"/>
            <a:satOff val="-29716"/>
            <a:lumOff val="-29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It encourages fairness because everyone’s culture is valued.</a:t>
          </a:r>
          <a:endParaRPr lang="en-US" sz="2000" kern="1200"/>
        </a:p>
      </dsp:txBody>
      <dsp:txXfrm>
        <a:off x="53973" y="2394466"/>
        <a:ext cx="6841494" cy="997704"/>
      </dsp:txXfrm>
    </dsp:sp>
    <dsp:sp modelId="{FFD22E43-4580-4207-B61F-6D8DB5C92662}">
      <dsp:nvSpPr>
        <dsp:cNvPr id="0" name=""/>
        <dsp:cNvSpPr/>
      </dsp:nvSpPr>
      <dsp:spPr>
        <a:xfrm>
          <a:off x="0" y="3503744"/>
          <a:ext cx="6949440" cy="1105650"/>
        </a:xfrm>
        <a:prstGeom prst="roundRect">
          <a:avLst/>
        </a:prstGeom>
        <a:solidFill>
          <a:schemeClr val="accent5">
            <a:hueOff val="-512246"/>
            <a:satOff val="-44573"/>
            <a:lumOff val="-44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It reminds us that, even though we are different, we share common hopes like wanting safety, respect, and opportunities.</a:t>
          </a:r>
          <a:endParaRPr lang="en-US" sz="2000" kern="1200"/>
        </a:p>
      </dsp:txBody>
      <dsp:txXfrm>
        <a:off x="53973" y="3557717"/>
        <a:ext cx="6841494" cy="997704"/>
      </dsp:txXfrm>
    </dsp:sp>
    <dsp:sp modelId="{78A549A6-5196-4E04-AC4B-F525E7E115A9}">
      <dsp:nvSpPr>
        <dsp:cNvPr id="0" name=""/>
        <dsp:cNvSpPr/>
      </dsp:nvSpPr>
      <dsp:spPr>
        <a:xfrm>
          <a:off x="0" y="4666994"/>
          <a:ext cx="6949440" cy="1105650"/>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It helps create a more peaceful and united country.</a:t>
          </a:r>
          <a:endParaRPr lang="en-US" sz="2000" kern="1200"/>
        </a:p>
      </dsp:txBody>
      <dsp:txXfrm>
        <a:off x="53973" y="4720967"/>
        <a:ext cx="6841494" cy="9977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5FB2B-803D-4740-BC23-DD8B78FF2679}">
      <dsp:nvSpPr>
        <dsp:cNvPr id="0" name=""/>
        <dsp:cNvSpPr/>
      </dsp:nvSpPr>
      <dsp:spPr>
        <a:xfrm>
          <a:off x="0" y="3790397"/>
          <a:ext cx="2736259" cy="621846"/>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603" tIns="199136" rIns="194603" bIns="199136" numCol="1" spcCol="1270" anchor="ctr" anchorCtr="0">
          <a:noAutofit/>
        </a:bodyPr>
        <a:lstStyle/>
        <a:p>
          <a:pPr marL="0" lvl="0" indent="0" algn="ctr" defTabSz="1244600">
            <a:lnSpc>
              <a:spcPct val="90000"/>
            </a:lnSpc>
            <a:spcBef>
              <a:spcPct val="0"/>
            </a:spcBef>
            <a:spcAft>
              <a:spcPct val="35000"/>
            </a:spcAft>
            <a:buNone/>
            <a:defRPr b="1"/>
          </a:pPr>
          <a:r>
            <a:rPr lang="en-US" sz="2800" kern="1200"/>
            <a:t>Invite</a:t>
          </a:r>
        </a:p>
      </dsp:txBody>
      <dsp:txXfrm>
        <a:off x="0" y="3790397"/>
        <a:ext cx="2736259" cy="621846"/>
      </dsp:txXfrm>
    </dsp:sp>
    <dsp:sp modelId="{9F3C3E28-AF2C-4AE0-AB1D-F90B619EC66F}">
      <dsp:nvSpPr>
        <dsp:cNvPr id="0" name=""/>
        <dsp:cNvSpPr/>
      </dsp:nvSpPr>
      <dsp:spPr>
        <a:xfrm>
          <a:off x="2736259" y="3790397"/>
          <a:ext cx="8208777" cy="621846"/>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513" tIns="177800" rIns="166513" bIns="177800" numCol="1" spcCol="1270" anchor="ctr" anchorCtr="0">
          <a:noAutofit/>
        </a:bodyPr>
        <a:lstStyle/>
        <a:p>
          <a:pPr marL="0" lvl="0" indent="0" algn="l" defTabSz="622300">
            <a:lnSpc>
              <a:spcPct val="90000"/>
            </a:lnSpc>
            <a:spcBef>
              <a:spcPct val="0"/>
            </a:spcBef>
            <a:spcAft>
              <a:spcPct val="35000"/>
            </a:spcAft>
            <a:buNone/>
          </a:pPr>
          <a:r>
            <a:rPr lang="en-US" sz="1400" kern="1200"/>
            <a:t>Invite guest speakers or organise activities that teach about different cultures.</a:t>
          </a:r>
        </a:p>
      </dsp:txBody>
      <dsp:txXfrm>
        <a:off x="2736259" y="3790397"/>
        <a:ext cx="8208777" cy="621846"/>
      </dsp:txXfrm>
    </dsp:sp>
    <dsp:sp modelId="{14D71E19-8CF3-40E7-81FD-9DD38CD16B1E}">
      <dsp:nvSpPr>
        <dsp:cNvPr id="0" name=""/>
        <dsp:cNvSpPr/>
      </dsp:nvSpPr>
      <dsp:spPr>
        <a:xfrm rot="10800000">
          <a:off x="0" y="2843325"/>
          <a:ext cx="2736259" cy="956399"/>
        </a:xfrm>
        <a:prstGeom prst="upArrowCallout">
          <a:avLst>
            <a:gd name="adj1" fmla="val 5000"/>
            <a:gd name="adj2" fmla="val 10000"/>
            <a:gd name="adj3" fmla="val 15000"/>
            <a:gd name="adj4" fmla="val 64977"/>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603" tIns="199136" rIns="194603" bIns="199136" numCol="1" spcCol="1270" anchor="ctr" anchorCtr="0">
          <a:noAutofit/>
        </a:bodyPr>
        <a:lstStyle/>
        <a:p>
          <a:pPr marL="0" lvl="0" indent="0" algn="ctr" defTabSz="1244600">
            <a:lnSpc>
              <a:spcPct val="90000"/>
            </a:lnSpc>
            <a:spcBef>
              <a:spcPct val="0"/>
            </a:spcBef>
            <a:spcAft>
              <a:spcPct val="35000"/>
            </a:spcAft>
            <a:buNone/>
            <a:defRPr b="1"/>
          </a:pPr>
          <a:r>
            <a:rPr lang="en-US" sz="2800" kern="1200"/>
            <a:t>Work together</a:t>
          </a:r>
        </a:p>
      </dsp:txBody>
      <dsp:txXfrm rot="-10800000">
        <a:off x="0" y="2843325"/>
        <a:ext cx="2736259" cy="621659"/>
      </dsp:txXfrm>
    </dsp:sp>
    <dsp:sp modelId="{4F83A17C-6C39-43AC-86C4-B7B7D6A1E3FF}">
      <dsp:nvSpPr>
        <dsp:cNvPr id="0" name=""/>
        <dsp:cNvSpPr/>
      </dsp:nvSpPr>
      <dsp:spPr>
        <a:xfrm>
          <a:off x="2736259" y="2843325"/>
          <a:ext cx="8208777" cy="621659"/>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513" tIns="177800" rIns="166513" bIns="177800" numCol="1" spcCol="1270" anchor="ctr" anchorCtr="0">
          <a:noAutofit/>
        </a:bodyPr>
        <a:lstStyle/>
        <a:p>
          <a:pPr marL="0" lvl="0" indent="0" algn="l" defTabSz="622300">
            <a:lnSpc>
              <a:spcPct val="90000"/>
            </a:lnSpc>
            <a:spcBef>
              <a:spcPct val="0"/>
            </a:spcBef>
            <a:spcAft>
              <a:spcPct val="35000"/>
            </a:spcAft>
            <a:buNone/>
          </a:pPr>
          <a:r>
            <a:rPr lang="en-US" sz="1400" kern="1200"/>
            <a:t>Work together on community projects that include people from different backgrounds.</a:t>
          </a:r>
        </a:p>
      </dsp:txBody>
      <dsp:txXfrm>
        <a:off x="2736259" y="2843325"/>
        <a:ext cx="8208777" cy="621659"/>
      </dsp:txXfrm>
    </dsp:sp>
    <dsp:sp modelId="{D109D50E-AD01-4B00-BECB-C8A7A1EC5185}">
      <dsp:nvSpPr>
        <dsp:cNvPr id="0" name=""/>
        <dsp:cNvSpPr/>
      </dsp:nvSpPr>
      <dsp:spPr>
        <a:xfrm rot="10800000">
          <a:off x="0" y="1896253"/>
          <a:ext cx="2736259" cy="956399"/>
        </a:xfrm>
        <a:prstGeom prst="upArrowCallout">
          <a:avLst>
            <a:gd name="adj1" fmla="val 5000"/>
            <a:gd name="adj2" fmla="val 10000"/>
            <a:gd name="adj3" fmla="val 15000"/>
            <a:gd name="adj4" fmla="val 64977"/>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603" tIns="199136" rIns="194603" bIns="199136" numCol="1" spcCol="1270" anchor="ctr" anchorCtr="0">
          <a:noAutofit/>
        </a:bodyPr>
        <a:lstStyle/>
        <a:p>
          <a:pPr marL="0" lvl="0" indent="0" algn="ctr" defTabSz="1244600">
            <a:lnSpc>
              <a:spcPct val="90000"/>
            </a:lnSpc>
            <a:spcBef>
              <a:spcPct val="0"/>
            </a:spcBef>
            <a:spcAft>
              <a:spcPct val="35000"/>
            </a:spcAft>
            <a:buNone/>
            <a:defRPr b="1"/>
          </a:pPr>
          <a:r>
            <a:rPr lang="en-US" sz="2800" kern="1200"/>
            <a:t>Focus on</a:t>
          </a:r>
        </a:p>
      </dsp:txBody>
      <dsp:txXfrm rot="-10800000">
        <a:off x="0" y="1896253"/>
        <a:ext cx="2736259" cy="621659"/>
      </dsp:txXfrm>
    </dsp:sp>
    <dsp:sp modelId="{9FDB57F4-DF3E-4525-A6A2-5D331BD13C89}">
      <dsp:nvSpPr>
        <dsp:cNvPr id="0" name=""/>
        <dsp:cNvSpPr/>
      </dsp:nvSpPr>
      <dsp:spPr>
        <a:xfrm>
          <a:off x="2736259" y="1896253"/>
          <a:ext cx="8208777" cy="621659"/>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513" tIns="177800" rIns="166513" bIns="177800" numCol="1" spcCol="1270" anchor="ctr" anchorCtr="0">
          <a:noAutofit/>
        </a:bodyPr>
        <a:lstStyle/>
        <a:p>
          <a:pPr marL="0" lvl="0" indent="0" algn="l" defTabSz="622300">
            <a:lnSpc>
              <a:spcPct val="90000"/>
            </a:lnSpc>
            <a:spcBef>
              <a:spcPct val="0"/>
            </a:spcBef>
            <a:spcAft>
              <a:spcPct val="35000"/>
            </a:spcAft>
            <a:buNone/>
          </a:pPr>
          <a:r>
            <a:rPr lang="en-US" sz="1400" kern="1200"/>
            <a:t>Focus on similarities, like how most cultures value respect, kindness, and helping others.</a:t>
          </a:r>
        </a:p>
      </dsp:txBody>
      <dsp:txXfrm>
        <a:off x="2736259" y="1896253"/>
        <a:ext cx="8208777" cy="621659"/>
      </dsp:txXfrm>
    </dsp:sp>
    <dsp:sp modelId="{7D5F13F8-462B-4730-9C9D-18C671DE131C}">
      <dsp:nvSpPr>
        <dsp:cNvPr id="0" name=""/>
        <dsp:cNvSpPr/>
      </dsp:nvSpPr>
      <dsp:spPr>
        <a:xfrm rot="10800000">
          <a:off x="0" y="949182"/>
          <a:ext cx="2736259" cy="956399"/>
        </a:xfrm>
        <a:prstGeom prst="upArrowCallout">
          <a:avLst>
            <a:gd name="adj1" fmla="val 5000"/>
            <a:gd name="adj2" fmla="val 10000"/>
            <a:gd name="adj3" fmla="val 15000"/>
            <a:gd name="adj4" fmla="val 64977"/>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603" tIns="199136" rIns="194603" bIns="199136" numCol="1" spcCol="1270" anchor="ctr" anchorCtr="0">
          <a:noAutofit/>
        </a:bodyPr>
        <a:lstStyle/>
        <a:p>
          <a:pPr marL="0" lvl="0" indent="0" algn="ctr" defTabSz="1244600">
            <a:lnSpc>
              <a:spcPct val="90000"/>
            </a:lnSpc>
            <a:spcBef>
              <a:spcPct val="0"/>
            </a:spcBef>
            <a:spcAft>
              <a:spcPct val="35000"/>
            </a:spcAft>
            <a:buNone/>
            <a:defRPr b="1"/>
          </a:pPr>
          <a:r>
            <a:rPr lang="en-US" sz="2800" kern="1200"/>
            <a:t>Share</a:t>
          </a:r>
        </a:p>
      </dsp:txBody>
      <dsp:txXfrm rot="-10800000">
        <a:off x="0" y="949182"/>
        <a:ext cx="2736259" cy="621659"/>
      </dsp:txXfrm>
    </dsp:sp>
    <dsp:sp modelId="{D92EE608-7EAC-4B06-BB40-174793BD356D}">
      <dsp:nvSpPr>
        <dsp:cNvPr id="0" name=""/>
        <dsp:cNvSpPr/>
      </dsp:nvSpPr>
      <dsp:spPr>
        <a:xfrm>
          <a:off x="2736259" y="949182"/>
          <a:ext cx="8208777" cy="621659"/>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513" tIns="177800" rIns="166513" bIns="177800" numCol="1" spcCol="1270" anchor="ctr" anchorCtr="0">
          <a:noAutofit/>
        </a:bodyPr>
        <a:lstStyle/>
        <a:p>
          <a:pPr marL="0" lvl="0" indent="0" algn="l" defTabSz="622300">
            <a:lnSpc>
              <a:spcPct val="90000"/>
            </a:lnSpc>
            <a:spcBef>
              <a:spcPct val="0"/>
            </a:spcBef>
            <a:spcAft>
              <a:spcPct val="35000"/>
            </a:spcAft>
            <a:buNone/>
          </a:pPr>
          <a:r>
            <a:rPr lang="en-US" sz="1400" kern="1200"/>
            <a:t>Share stories, music, food, and art from different cultures at school or in the community.</a:t>
          </a:r>
        </a:p>
      </dsp:txBody>
      <dsp:txXfrm>
        <a:off x="2736259" y="949182"/>
        <a:ext cx="8208777" cy="621659"/>
      </dsp:txXfrm>
    </dsp:sp>
    <dsp:sp modelId="{5EA03A2E-B8FD-40C9-BC5C-BAE09469D784}">
      <dsp:nvSpPr>
        <dsp:cNvPr id="0" name=""/>
        <dsp:cNvSpPr/>
      </dsp:nvSpPr>
      <dsp:spPr>
        <a:xfrm rot="10800000">
          <a:off x="0" y="2110"/>
          <a:ext cx="2736259" cy="956399"/>
        </a:xfrm>
        <a:prstGeom prst="upArrowCallout">
          <a:avLst>
            <a:gd name="adj1" fmla="val 5000"/>
            <a:gd name="adj2" fmla="val 10000"/>
            <a:gd name="adj3" fmla="val 15000"/>
            <a:gd name="adj4" fmla="val 64977"/>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603" tIns="199136" rIns="194603" bIns="199136" numCol="1" spcCol="1270" anchor="ctr" anchorCtr="0">
          <a:noAutofit/>
        </a:bodyPr>
        <a:lstStyle/>
        <a:p>
          <a:pPr marL="0" lvl="0" indent="0" algn="ctr" defTabSz="1244600">
            <a:lnSpc>
              <a:spcPct val="90000"/>
            </a:lnSpc>
            <a:spcBef>
              <a:spcPct val="0"/>
            </a:spcBef>
            <a:spcAft>
              <a:spcPct val="35000"/>
            </a:spcAft>
            <a:buNone/>
            <a:defRPr b="1"/>
          </a:pPr>
          <a:r>
            <a:rPr lang="en-US" sz="2800" kern="1200"/>
            <a:t>Take part</a:t>
          </a:r>
        </a:p>
      </dsp:txBody>
      <dsp:txXfrm rot="-10800000">
        <a:off x="0" y="2110"/>
        <a:ext cx="2736259" cy="621659"/>
      </dsp:txXfrm>
    </dsp:sp>
    <dsp:sp modelId="{DB75DCEE-2FAD-4E3A-B485-C089379D4C0B}">
      <dsp:nvSpPr>
        <dsp:cNvPr id="0" name=""/>
        <dsp:cNvSpPr/>
      </dsp:nvSpPr>
      <dsp:spPr>
        <a:xfrm>
          <a:off x="2736259" y="2110"/>
          <a:ext cx="8208777" cy="621659"/>
        </a:xfrm>
        <a:prstGeom prst="rect">
          <a:avLst/>
        </a:prstGeom>
        <a:solidFill>
          <a:schemeClr val="accent6">
            <a:tint val="40000"/>
            <a:alpha val="90000"/>
            <a:hueOff val="0"/>
            <a:satOff val="0"/>
            <a:lumOff val="0"/>
            <a:alphaOff val="0"/>
          </a:schemeClr>
        </a:solidFill>
        <a:ln w="1905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513" tIns="177800" rIns="166513" bIns="177800" numCol="1" spcCol="1270" anchor="ctr" anchorCtr="0">
          <a:noAutofit/>
        </a:bodyPr>
        <a:lstStyle/>
        <a:p>
          <a:pPr marL="0" lvl="0" indent="0" algn="l" defTabSz="622300">
            <a:lnSpc>
              <a:spcPct val="90000"/>
            </a:lnSpc>
            <a:spcBef>
              <a:spcPct val="0"/>
            </a:spcBef>
            <a:spcAft>
              <a:spcPct val="35000"/>
            </a:spcAft>
            <a:buNone/>
          </a:pPr>
          <a:r>
            <a:rPr lang="en-US" sz="1400" kern="1200" dirty="0"/>
            <a:t>Take part in cultural days, national holidays (like Heritage Day), and community festivals that showcase different traditions.</a:t>
          </a:r>
        </a:p>
      </dsp:txBody>
      <dsp:txXfrm>
        <a:off x="2736259" y="2110"/>
        <a:ext cx="8208777" cy="6216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96137-1CA6-449C-BE5D-4E9FD1523B61}">
      <dsp:nvSpPr>
        <dsp:cNvPr id="0" name=""/>
        <dsp:cNvSpPr/>
      </dsp:nvSpPr>
      <dsp:spPr>
        <a:xfrm>
          <a:off x="0" y="695518"/>
          <a:ext cx="6949440" cy="7560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730D53-6077-44BC-9DCE-0C888635B875}">
      <dsp:nvSpPr>
        <dsp:cNvPr id="0" name=""/>
        <dsp:cNvSpPr/>
      </dsp:nvSpPr>
      <dsp:spPr>
        <a:xfrm>
          <a:off x="347472" y="252718"/>
          <a:ext cx="4864608" cy="8856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1333500">
            <a:lnSpc>
              <a:spcPct val="90000"/>
            </a:lnSpc>
            <a:spcBef>
              <a:spcPct val="0"/>
            </a:spcBef>
            <a:spcAft>
              <a:spcPct val="35000"/>
            </a:spcAft>
            <a:buNone/>
          </a:pPr>
          <a:r>
            <a:rPr lang="en-GB" sz="3000" kern="1200"/>
            <a:t>Health care</a:t>
          </a:r>
          <a:endParaRPr lang="en-US" sz="3000" kern="1200"/>
        </a:p>
      </dsp:txBody>
      <dsp:txXfrm>
        <a:off x="390703" y="295949"/>
        <a:ext cx="4778146" cy="799138"/>
      </dsp:txXfrm>
    </dsp:sp>
    <dsp:sp modelId="{AC4529C7-EA53-4AB7-B0C4-DFC32CFD36B8}">
      <dsp:nvSpPr>
        <dsp:cNvPr id="0" name=""/>
        <dsp:cNvSpPr/>
      </dsp:nvSpPr>
      <dsp:spPr>
        <a:xfrm>
          <a:off x="0" y="2056318"/>
          <a:ext cx="6949440" cy="756000"/>
        </a:xfrm>
        <a:prstGeom prst="rect">
          <a:avLst/>
        </a:prstGeom>
        <a:solidFill>
          <a:schemeClr val="lt1">
            <a:alpha val="90000"/>
            <a:hueOff val="0"/>
            <a:satOff val="0"/>
            <a:lumOff val="0"/>
            <a:alphaOff val="0"/>
          </a:schemeClr>
        </a:solidFill>
        <a:ln w="19050" cap="flat" cmpd="sng" algn="ctr">
          <a:solidFill>
            <a:schemeClr val="accent5">
              <a:hueOff val="-227665"/>
              <a:satOff val="-19810"/>
              <a:lumOff val="-196"/>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D4B210-9A7C-4CE9-9C8A-1791B5E0F42A}">
      <dsp:nvSpPr>
        <dsp:cNvPr id="0" name=""/>
        <dsp:cNvSpPr/>
      </dsp:nvSpPr>
      <dsp:spPr>
        <a:xfrm>
          <a:off x="347472" y="1613518"/>
          <a:ext cx="4864608" cy="885600"/>
        </a:xfrm>
        <a:prstGeom prst="roundRect">
          <a:avLst/>
        </a:prstGeom>
        <a:solidFill>
          <a:schemeClr val="accent5">
            <a:hueOff val="-227665"/>
            <a:satOff val="-19810"/>
            <a:lumOff val="-19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1333500">
            <a:lnSpc>
              <a:spcPct val="90000"/>
            </a:lnSpc>
            <a:spcBef>
              <a:spcPct val="0"/>
            </a:spcBef>
            <a:spcAft>
              <a:spcPct val="35000"/>
            </a:spcAft>
            <a:buNone/>
          </a:pPr>
          <a:r>
            <a:rPr lang="en-GB" sz="3000" kern="1200"/>
            <a:t>Education</a:t>
          </a:r>
          <a:endParaRPr lang="en-US" sz="3000" kern="1200"/>
        </a:p>
      </dsp:txBody>
      <dsp:txXfrm>
        <a:off x="390703" y="1656749"/>
        <a:ext cx="4778146" cy="799138"/>
      </dsp:txXfrm>
    </dsp:sp>
    <dsp:sp modelId="{3776667E-1D10-46DD-8BBF-320276EF205A}">
      <dsp:nvSpPr>
        <dsp:cNvPr id="0" name=""/>
        <dsp:cNvSpPr/>
      </dsp:nvSpPr>
      <dsp:spPr>
        <a:xfrm>
          <a:off x="0" y="3417118"/>
          <a:ext cx="6949440" cy="756000"/>
        </a:xfrm>
        <a:prstGeom prst="rect">
          <a:avLst/>
        </a:prstGeom>
        <a:solidFill>
          <a:schemeClr val="lt1">
            <a:alpha val="90000"/>
            <a:hueOff val="0"/>
            <a:satOff val="0"/>
            <a:lumOff val="0"/>
            <a:alphaOff val="0"/>
          </a:schemeClr>
        </a:solidFill>
        <a:ln w="19050" cap="flat" cmpd="sng" algn="ctr">
          <a:solidFill>
            <a:schemeClr val="accent5">
              <a:hueOff val="-455330"/>
              <a:satOff val="-39621"/>
              <a:lumOff val="-392"/>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CBD3FA-C28D-4B2D-A92C-36BA147627B0}">
      <dsp:nvSpPr>
        <dsp:cNvPr id="0" name=""/>
        <dsp:cNvSpPr/>
      </dsp:nvSpPr>
      <dsp:spPr>
        <a:xfrm>
          <a:off x="347472" y="2974318"/>
          <a:ext cx="4864608" cy="885600"/>
        </a:xfrm>
        <a:prstGeom prst="roundRect">
          <a:avLst/>
        </a:prstGeom>
        <a:solidFill>
          <a:schemeClr val="accent5">
            <a:hueOff val="-455330"/>
            <a:satOff val="-39621"/>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1333500">
            <a:lnSpc>
              <a:spcPct val="90000"/>
            </a:lnSpc>
            <a:spcBef>
              <a:spcPct val="0"/>
            </a:spcBef>
            <a:spcAft>
              <a:spcPct val="35000"/>
            </a:spcAft>
            <a:buNone/>
          </a:pPr>
          <a:r>
            <a:rPr lang="en-GB" sz="3000" kern="1200"/>
            <a:t>Care for vulnerable groups</a:t>
          </a:r>
          <a:endParaRPr lang="en-US" sz="3000" kern="1200"/>
        </a:p>
      </dsp:txBody>
      <dsp:txXfrm>
        <a:off x="390703" y="3017549"/>
        <a:ext cx="4778146" cy="799138"/>
      </dsp:txXfrm>
    </dsp:sp>
    <dsp:sp modelId="{3B4042D2-8138-4C74-A1D1-973D1C4A71A7}">
      <dsp:nvSpPr>
        <dsp:cNvPr id="0" name=""/>
        <dsp:cNvSpPr/>
      </dsp:nvSpPr>
      <dsp:spPr>
        <a:xfrm>
          <a:off x="0" y="4777918"/>
          <a:ext cx="6949440" cy="756000"/>
        </a:xfrm>
        <a:prstGeom prst="rect">
          <a:avLst/>
        </a:prstGeom>
        <a:solidFill>
          <a:schemeClr val="lt1">
            <a:alpha val="90000"/>
            <a:hueOff val="0"/>
            <a:satOff val="0"/>
            <a:lumOff val="0"/>
            <a:alphaOff val="0"/>
          </a:schemeClr>
        </a:solidFill>
        <a:ln w="19050" cap="flat" cmpd="sng" algn="ctr">
          <a:solidFill>
            <a:schemeClr val="accent5">
              <a:hueOff val="-682995"/>
              <a:satOff val="-59431"/>
              <a:lumOff val="-588"/>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6CF934-189B-49EA-8BEA-2F1AFF088EEB}">
      <dsp:nvSpPr>
        <dsp:cNvPr id="0" name=""/>
        <dsp:cNvSpPr/>
      </dsp:nvSpPr>
      <dsp:spPr>
        <a:xfrm>
          <a:off x="347472" y="4335118"/>
          <a:ext cx="4864608" cy="885600"/>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1333500">
            <a:lnSpc>
              <a:spcPct val="90000"/>
            </a:lnSpc>
            <a:spcBef>
              <a:spcPct val="0"/>
            </a:spcBef>
            <a:spcAft>
              <a:spcPct val="35000"/>
            </a:spcAft>
            <a:buNone/>
          </a:pPr>
          <a:r>
            <a:rPr lang="en-GB" sz="3000" kern="1200"/>
            <a:t>Disaster relief</a:t>
          </a:r>
          <a:endParaRPr lang="en-US" sz="3000" kern="1200"/>
        </a:p>
      </dsp:txBody>
      <dsp:txXfrm>
        <a:off x="390703" y="4378349"/>
        <a:ext cx="4778146" cy="799138"/>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ECEF7C-885E-4890-A16F-741F11BC3E39}" type="datetimeFigureOut">
              <a:rPr lang="af-ZA" smtClean="0"/>
              <a:t>2025-06-25</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35466B-D3AC-4787-8D48-84CC48DF47E8}" type="slidenum">
              <a:rPr lang="af-ZA" smtClean="0"/>
              <a:t>‹#›</a:t>
            </a:fld>
            <a:endParaRPr lang="af-ZA"/>
          </a:p>
        </p:txBody>
      </p:sp>
    </p:spTree>
    <p:extLst>
      <p:ext uri="{BB962C8B-B14F-4D97-AF65-F5344CB8AC3E}">
        <p14:creationId xmlns:p14="http://schemas.microsoft.com/office/powerpoint/2010/main" val="1492969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1. </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Introduction (5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Slides 1-2</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Welcome back, Grade 8s. In our last lesson, we explored how cultural norms, values, expectations, practices, and traditions influence how people behave, the attitudes they hold, and the choices they make. We also spoke about how respecting differences in culture, religion, and gender helps build a peaceful and inclusive society. Before we begin today’s lesson, can anyone remind us: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What is a cultural norm or value?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How do cultural norms influence our behaviour or choices?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Why is it important to respect differences in others?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07000"/>
              </a:lnSpc>
              <a:buNone/>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Today, we’ll learn how to celebrate unity in diversity and why it’s important to respect differences and share what we have in common. We’ll also look at how religious organisations help build a better, fairer society.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1</a:t>
            </a:fld>
            <a:endParaRPr lang="af-ZA"/>
          </a:p>
        </p:txBody>
      </p:sp>
    </p:spTree>
    <p:extLst>
      <p:ext uri="{BB962C8B-B14F-4D97-AF65-F5344CB8AC3E}">
        <p14:creationId xmlns:p14="http://schemas.microsoft.com/office/powerpoint/2010/main" val="2990053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2:</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By the end of this lesson, learners should be able to:</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Explain the meaning of unity in diversity and why it is important to celebrate both differences and similarities.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Describe ways to celebrate unity in diversity in their schools and communities.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Discuss how religious organisations contribute to social development.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Reflect on the importance of cultural diversity.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2</a:t>
            </a:fld>
            <a:endParaRPr lang="af-ZA"/>
          </a:p>
        </p:txBody>
      </p:sp>
    </p:spTree>
    <p:extLst>
      <p:ext uri="{BB962C8B-B14F-4D97-AF65-F5344CB8AC3E}">
        <p14:creationId xmlns:p14="http://schemas.microsoft.com/office/powerpoint/2010/main" val="2851347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2. </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Class discussion (15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Slides 3-5</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3</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Respecting differences is the first step, but to truly strengthen our country, we also need to celebrate both what makes us different and what we share in common.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Ask: Who can tell me what </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unity in diversity</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means? (Allow learners to respond.)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200" dirty="0">
                <a:ln>
                  <a:noFill/>
                </a:ln>
                <a:solidFill>
                  <a:srgbClr val="EE0000"/>
                </a:solidFill>
                <a:effectLst/>
                <a:latin typeface="Calibri" panose="020F0502020204030204" pitchFamily="34" charset="0"/>
                <a:ea typeface="Aptos" panose="020B0004020202020204" pitchFamily="34" charset="0"/>
                <a:cs typeface="Times New Roman" panose="02020603050405020304" pitchFamily="18" charset="0"/>
              </a:rPr>
              <a:t>(Click in the PowerPoint slide to reveal the definition) </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Unity in diversity means that, even though we have different cultures, religions, languages, and traditions, we can still stand together as one nation.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3</a:t>
            </a:fld>
            <a:endParaRPr lang="af-ZA"/>
          </a:p>
        </p:txBody>
      </p:sp>
    </p:spTree>
    <p:extLst>
      <p:ext uri="{BB962C8B-B14F-4D97-AF65-F5344CB8AC3E}">
        <p14:creationId xmlns:p14="http://schemas.microsoft.com/office/powerpoint/2010/main" val="2558138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4:</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Ask learners to turn to a partner and discuss: </a:t>
            </a:r>
            <a:r>
              <a:rPr lang="en-ZA" sz="1200"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Why is it important to celebrate both diversity and similarity? </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Give them about 2 minutes to talk, then ask a few pairs to share their ideas with the class.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Possible responses: </a:t>
            </a:r>
            <a:r>
              <a:rPr lang="en-ZA" sz="1200" kern="1200" dirty="0">
                <a:solidFill>
                  <a:schemeClr val="tx1"/>
                </a:solidFill>
                <a:effectLst/>
                <a:latin typeface="+mn-lt"/>
                <a:ea typeface="+mn-ea"/>
                <a:cs typeface="+mn-cs"/>
              </a:rPr>
              <a:t>(Click in the PowerPoint slide to reveal the answers)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It helps people understand and respect each other.</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800100" lvl="1" indent="-342900">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It brings people together and builds friendships.</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800100" lvl="1" indent="-342900">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It encourages fairness because everyone’s culture is valued.</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800100" lvl="1" indent="-342900">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It reminds us that, even though we are different, we share common hopes like wanting safety, respect, and opportunities.</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800100" lvl="1" indent="-342900">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It helps create a more peaceful and united country.</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4</a:t>
            </a:fld>
            <a:endParaRPr lang="af-ZA"/>
          </a:p>
        </p:txBody>
      </p:sp>
    </p:spTree>
    <p:extLst>
      <p:ext uri="{BB962C8B-B14F-4D97-AF65-F5344CB8AC3E}">
        <p14:creationId xmlns:p14="http://schemas.microsoft.com/office/powerpoint/2010/main" val="1269738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5:</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Ask learners to turn to a partner and discuss: </a:t>
            </a:r>
            <a:r>
              <a:rPr lang="en-ZA" sz="1200"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How can we celebrate unity in diversity?</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Give them about 2 minutes to talk, then ask a few pairs to share their ideas with the class.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Possible responses: </a:t>
            </a:r>
            <a:r>
              <a:rPr lang="en-ZA" sz="1200" dirty="0">
                <a:ln>
                  <a:noFill/>
                </a:ln>
                <a:solidFill>
                  <a:srgbClr val="EE0000"/>
                </a:solidFill>
                <a:effectLst/>
                <a:latin typeface="Calibri" panose="020F0502020204030204" pitchFamily="34" charset="0"/>
                <a:ea typeface="Aptos" panose="020B0004020202020204" pitchFamily="34" charset="0"/>
                <a:cs typeface="Times New Roman" panose="02020603050405020304" pitchFamily="18" charset="0"/>
              </a:rPr>
              <a:t>(Click in the PowerPoint slide to reveal the answers)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Take part in cultural days, national holidays (like Heritage Day), and community festivals that showcase different traditions.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Share stories, music, food, and art from different cultures at school or in the community.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Focus on similarities, like how most cultures value respect, kindness, and helping others.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Work together on community projects that include people from different backgrounds.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Invite guest speakers or organise activities that teach about different cultures.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5</a:t>
            </a:fld>
            <a:endParaRPr lang="af-ZA"/>
          </a:p>
        </p:txBody>
      </p:sp>
    </p:spTree>
    <p:extLst>
      <p:ext uri="{BB962C8B-B14F-4D97-AF65-F5344CB8AC3E}">
        <p14:creationId xmlns:p14="http://schemas.microsoft.com/office/powerpoint/2010/main" val="2337122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3. </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Teaching (10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Slides 6-8</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en-ZA" sz="1200" b="1" dirty="0">
                <a:ln>
                  <a:noFill/>
                </a:ln>
                <a:solidFill>
                  <a:srgbClr val="000000"/>
                </a:solidFill>
                <a:effectLst/>
                <a:latin typeface="Calibri" panose="020F0502020204030204" pitchFamily="34" charset="0"/>
                <a:ea typeface="Times New Roman" panose="02020603050405020304" pitchFamily="18" charset="0"/>
              </a:rPr>
              <a:t>Slide 6: </a:t>
            </a:r>
            <a:r>
              <a:rPr lang="en-ZA" sz="1200" dirty="0">
                <a:ln>
                  <a:noFill/>
                </a:ln>
                <a:solidFill>
                  <a:srgbClr val="000000"/>
                </a:solidFill>
                <a:effectLst/>
                <a:latin typeface="Calibri" panose="020F0502020204030204" pitchFamily="34" charset="0"/>
                <a:ea typeface="Times New Roman" panose="02020603050405020304" pitchFamily="18" charset="0"/>
              </a:rPr>
              <a:t>Let’s move on to </a:t>
            </a:r>
            <a:r>
              <a:rPr lang="en-ZA" sz="1200" b="1" dirty="0">
                <a:ln>
                  <a:noFill/>
                </a:ln>
                <a:solidFill>
                  <a:srgbClr val="000000"/>
                </a:solidFill>
                <a:effectLst/>
                <a:latin typeface="Calibri" panose="020F0502020204030204" pitchFamily="34" charset="0"/>
                <a:ea typeface="Times New Roman" panose="02020603050405020304" pitchFamily="18" charset="0"/>
              </a:rPr>
              <a:t>how religious organisations can contribute to social development</a:t>
            </a:r>
            <a:r>
              <a:rPr lang="en-ZA" sz="1200" dirty="0">
                <a:ln>
                  <a:noFill/>
                </a:ln>
                <a:solidFill>
                  <a:srgbClr val="000000"/>
                </a:solidFill>
                <a:effectLst/>
                <a:latin typeface="Calibri" panose="020F0502020204030204" pitchFamily="34" charset="0"/>
                <a:ea typeface="Times New Roman" panose="02020603050405020304" pitchFamily="18" charset="0"/>
              </a:rPr>
              <a:t>. </a:t>
            </a:r>
            <a:r>
              <a:rPr lang="en-ZA" sz="1200" i="1" dirty="0">
                <a:ln>
                  <a:noFill/>
                </a:ln>
                <a:solidFill>
                  <a:srgbClr val="000000"/>
                </a:solidFill>
                <a:effectLst/>
                <a:latin typeface="Calibri" panose="020F0502020204030204" pitchFamily="34" charset="0"/>
                <a:ea typeface="Times New Roman" panose="02020603050405020304" pitchFamily="18" charset="0"/>
              </a:rPr>
              <a:t>First, who can tell me what social development means? </a:t>
            </a:r>
            <a:r>
              <a:rPr lang="en-ZA" sz="1200" dirty="0">
                <a:ln>
                  <a:noFill/>
                </a:ln>
                <a:solidFill>
                  <a:srgbClr val="000000"/>
                </a:solidFill>
                <a:effectLst/>
                <a:latin typeface="Calibri" panose="020F0502020204030204" pitchFamily="34" charset="0"/>
                <a:ea typeface="Times New Roman" panose="02020603050405020304" pitchFamily="18" charset="0"/>
              </a:rPr>
              <a:t>(Allow learners to respond.)</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en-ZA" sz="1200" b="1" dirty="0">
                <a:ln>
                  <a:noFill/>
                </a:ln>
                <a:solidFill>
                  <a:srgbClr val="000000"/>
                </a:solidFill>
                <a:effectLst/>
                <a:latin typeface="Calibri" panose="020F0502020204030204" pitchFamily="34" charset="0"/>
                <a:ea typeface="Times New Roman" panose="02020603050405020304" pitchFamily="18" charset="0"/>
              </a:rPr>
              <a:t>Social development</a:t>
            </a:r>
            <a:r>
              <a:rPr lang="en-ZA" sz="1200" dirty="0">
                <a:ln>
                  <a:noFill/>
                </a:ln>
                <a:solidFill>
                  <a:srgbClr val="000000"/>
                </a:solidFill>
                <a:effectLst/>
                <a:latin typeface="Calibri" panose="020F0502020204030204" pitchFamily="34" charset="0"/>
                <a:ea typeface="Times New Roman" panose="02020603050405020304" pitchFamily="18" charset="0"/>
              </a:rPr>
              <a:t> is about improving the well-being of all people in a community or society. It means helping people meet their basic needs and giving everyone a chance to grow, learn, and live with dignity so they can reach their full potential.</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6</a:t>
            </a:fld>
            <a:endParaRPr lang="af-ZA"/>
          </a:p>
        </p:txBody>
      </p:sp>
    </p:spTree>
    <p:extLst>
      <p:ext uri="{BB962C8B-B14F-4D97-AF65-F5344CB8AC3E}">
        <p14:creationId xmlns:p14="http://schemas.microsoft.com/office/powerpoint/2010/main" val="3188929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ln>
                  <a:noFill/>
                </a:ln>
                <a:solidFill>
                  <a:srgbClr val="000000"/>
                </a:solidFill>
                <a:effectLst/>
                <a:latin typeface="Calibri" panose="020F0502020204030204" pitchFamily="34" charset="0"/>
                <a:ea typeface="Times New Roman" panose="02020603050405020304" pitchFamily="18" charset="0"/>
              </a:rPr>
              <a:t>Slide 7:</a:t>
            </a:r>
            <a:r>
              <a:rPr lang="en-ZA" sz="1200" dirty="0">
                <a:ln>
                  <a:noFill/>
                </a:ln>
                <a:solidFill>
                  <a:srgbClr val="000000"/>
                </a:solidFill>
                <a:effectLst/>
                <a:latin typeface="Calibri" panose="020F0502020204030204" pitchFamily="34" charset="0"/>
                <a:ea typeface="Times New Roman" panose="02020603050405020304" pitchFamily="18" charset="0"/>
              </a:rPr>
              <a:t> In South Africa, many religious organisations play an important role in social development. They often work together with the government and other groups to help communities. One example is the </a:t>
            </a:r>
            <a:r>
              <a:rPr lang="en-ZA" sz="1200" b="1" dirty="0">
                <a:ln>
                  <a:noFill/>
                </a:ln>
                <a:solidFill>
                  <a:srgbClr val="000000"/>
                </a:solidFill>
                <a:effectLst/>
                <a:latin typeface="Calibri" panose="020F0502020204030204" pitchFamily="34" charset="0"/>
                <a:ea typeface="Times New Roman" panose="02020603050405020304" pitchFamily="18" charset="0"/>
              </a:rPr>
              <a:t>National Religious Association for Social Development (NRASD)</a:t>
            </a:r>
            <a:r>
              <a:rPr lang="en-ZA" sz="1200" dirty="0">
                <a:ln>
                  <a:noFill/>
                </a:ln>
                <a:solidFill>
                  <a:srgbClr val="000000"/>
                </a:solidFill>
                <a:effectLst/>
                <a:latin typeface="Calibri" panose="020F0502020204030204" pitchFamily="34" charset="0"/>
                <a:ea typeface="Times New Roman" panose="02020603050405020304" pitchFamily="18" charset="0"/>
              </a:rPr>
              <a:t>, which was started in 1997. The NRASD brings together faith-based groups, including Baha’i, Buddhist, Christian, Hindu, Islamic, and Jewish communities, to work for the good of society.</a:t>
            </a:r>
            <a:endParaRPr lang="af-ZA" sz="1200" dirty="0">
              <a:solidFill>
                <a:srgbClr val="000000"/>
              </a:solidFill>
              <a:effectLst/>
              <a:latin typeface="Arial" panose="020B0604020202020204" pitchFamily="34" charset="0"/>
              <a:ea typeface="Aptos" panose="020B0004020202020204" pitchFamily="34" charset="0"/>
            </a:endParaRPr>
          </a:p>
          <a:p>
            <a:pPr>
              <a:buNone/>
            </a:pPr>
            <a:r>
              <a:rPr lang="en-ZA" sz="1200" dirty="0">
                <a:ln>
                  <a:noFill/>
                </a:ln>
                <a:solidFill>
                  <a:srgbClr val="000000"/>
                </a:solidFill>
                <a:effectLst/>
                <a:latin typeface="Calibri" panose="020F0502020204030204" pitchFamily="34" charset="0"/>
                <a:ea typeface="Times New Roman" panose="02020603050405020304" pitchFamily="18" charset="0"/>
              </a:rPr>
              <a:t>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en-ZA" sz="1200" dirty="0">
                <a:ln>
                  <a:noFill/>
                </a:ln>
                <a:solidFill>
                  <a:srgbClr val="000000"/>
                </a:solidFill>
                <a:effectLst/>
                <a:latin typeface="Calibri" panose="020F0502020204030204" pitchFamily="34" charset="0"/>
                <a:ea typeface="Times New Roman" panose="02020603050405020304" pitchFamily="18" charset="0"/>
              </a:rPr>
              <a:t>Organisations such as the NRASD contribute to social development in the following sectors:</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en-ZA" sz="1200" b="1" dirty="0">
                <a:ln>
                  <a:noFill/>
                </a:ln>
                <a:solidFill>
                  <a:srgbClr val="000000"/>
                </a:solidFill>
                <a:effectLst/>
                <a:latin typeface="Calibri" panose="020F0502020204030204" pitchFamily="34" charset="0"/>
                <a:ea typeface="Times New Roman" panose="02020603050405020304" pitchFamily="18" charset="0"/>
              </a:rPr>
              <a:t>Health care:</a:t>
            </a:r>
            <a:r>
              <a:rPr lang="en-ZA" sz="1200" dirty="0">
                <a:ln>
                  <a:noFill/>
                </a:ln>
                <a:solidFill>
                  <a:srgbClr val="000000"/>
                </a:solidFill>
                <a:effectLst/>
                <a:latin typeface="Calibri" panose="020F0502020204030204" pitchFamily="34" charset="0"/>
                <a:ea typeface="Times New Roman" panose="02020603050405020304" pitchFamily="18" charset="0"/>
              </a:rPr>
              <a:t> Providing support in the fight against HIV and AIDS, malaria, and tuberculosis.</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en-ZA" sz="1200" b="1" dirty="0">
                <a:ln>
                  <a:noFill/>
                </a:ln>
                <a:solidFill>
                  <a:srgbClr val="000000"/>
                </a:solidFill>
                <a:effectLst/>
                <a:latin typeface="Calibri" panose="020F0502020204030204" pitchFamily="34" charset="0"/>
                <a:ea typeface="Times New Roman" panose="02020603050405020304" pitchFamily="18" charset="0"/>
              </a:rPr>
              <a:t>Education:</a:t>
            </a:r>
            <a:r>
              <a:rPr lang="en-ZA" sz="1200" dirty="0">
                <a:ln>
                  <a:noFill/>
                </a:ln>
                <a:solidFill>
                  <a:srgbClr val="000000"/>
                </a:solidFill>
                <a:effectLst/>
                <a:latin typeface="Calibri" panose="020F0502020204030204" pitchFamily="34" charset="0"/>
                <a:ea typeface="Times New Roman" panose="02020603050405020304" pitchFamily="18" charset="0"/>
              </a:rPr>
              <a:t> Supporting early childhood education and offering training in life skills, business, and technical skills.</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en-ZA" sz="1200" b="1" dirty="0">
                <a:ln>
                  <a:noFill/>
                </a:ln>
                <a:solidFill>
                  <a:srgbClr val="000000"/>
                </a:solidFill>
                <a:effectLst/>
                <a:latin typeface="Calibri" panose="020F0502020204030204" pitchFamily="34" charset="0"/>
                <a:ea typeface="Times New Roman" panose="02020603050405020304" pitchFamily="18" charset="0"/>
              </a:rPr>
              <a:t>Care for vulnerable groups:</a:t>
            </a:r>
            <a:r>
              <a:rPr lang="en-ZA" sz="1200" dirty="0">
                <a:ln>
                  <a:noFill/>
                </a:ln>
                <a:solidFill>
                  <a:srgbClr val="000000"/>
                </a:solidFill>
                <a:effectLst/>
                <a:latin typeface="Calibri" panose="020F0502020204030204" pitchFamily="34" charset="0"/>
                <a:ea typeface="Times New Roman" panose="02020603050405020304" pitchFamily="18" charset="0"/>
              </a:rPr>
              <a:t> Helping families, orphans, the elderly, and people with disabilities through home and community-based care.</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en-ZA" sz="1200" b="1" dirty="0">
                <a:ln>
                  <a:noFill/>
                </a:ln>
                <a:solidFill>
                  <a:srgbClr val="000000"/>
                </a:solidFill>
                <a:effectLst/>
                <a:latin typeface="Calibri" panose="020F0502020204030204" pitchFamily="34" charset="0"/>
                <a:ea typeface="Times New Roman" panose="02020603050405020304" pitchFamily="18" charset="0"/>
              </a:rPr>
              <a:t>Disaster relief:</a:t>
            </a:r>
            <a:r>
              <a:rPr lang="en-ZA" sz="1200" dirty="0">
                <a:ln>
                  <a:noFill/>
                </a:ln>
                <a:solidFill>
                  <a:srgbClr val="000000"/>
                </a:solidFill>
                <a:effectLst/>
                <a:latin typeface="Calibri" panose="020F0502020204030204" pitchFamily="34" charset="0"/>
                <a:ea typeface="Times New Roman" panose="02020603050405020304" pitchFamily="18" charset="0"/>
              </a:rPr>
              <a:t> Providing food, shelter, and other emergency support during disasters.</a:t>
            </a:r>
            <a:endParaRPr lang="af-ZA" sz="1200" dirty="0">
              <a:solidFill>
                <a:srgbClr val="000000"/>
              </a:solidFill>
              <a:effectLst/>
              <a:latin typeface="Arial" panose="020B0604020202020204" pitchFamily="34" charset="0"/>
              <a:ea typeface="Aptos" panose="020B0004020202020204" pitchFamily="34" charset="0"/>
            </a:endParaRPr>
          </a:p>
          <a:p>
            <a:pPr marL="457200">
              <a:buNone/>
            </a:pPr>
            <a:r>
              <a:rPr lang="en-ZA" sz="1200" dirty="0">
                <a:ln>
                  <a:noFill/>
                </a:ln>
                <a:solidFill>
                  <a:srgbClr val="000000"/>
                </a:solidFill>
                <a:effectLst/>
                <a:latin typeface="Calibri" panose="020F0502020204030204" pitchFamily="34" charset="0"/>
                <a:ea typeface="Times New Roman" panose="02020603050405020304" pitchFamily="18" charset="0"/>
              </a:rPr>
              <a:t> </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7</a:t>
            </a:fld>
            <a:endParaRPr lang="af-ZA"/>
          </a:p>
        </p:txBody>
      </p:sp>
    </p:spTree>
    <p:extLst>
      <p:ext uri="{BB962C8B-B14F-4D97-AF65-F5344CB8AC3E}">
        <p14:creationId xmlns:p14="http://schemas.microsoft.com/office/powerpoint/2010/main" val="552678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ln>
                  <a:noFill/>
                </a:ln>
                <a:solidFill>
                  <a:srgbClr val="000000"/>
                </a:solidFill>
                <a:effectLst/>
                <a:latin typeface="Calibri" panose="020F0502020204030204" pitchFamily="34" charset="0"/>
                <a:ea typeface="Times New Roman" panose="02020603050405020304" pitchFamily="18" charset="0"/>
              </a:rPr>
              <a:t>Slide 8: </a:t>
            </a:r>
            <a:r>
              <a:rPr lang="en-ZA" sz="1200" dirty="0">
                <a:ln>
                  <a:noFill/>
                </a:ln>
                <a:solidFill>
                  <a:srgbClr val="000000"/>
                </a:solidFill>
                <a:effectLst/>
                <a:latin typeface="Calibri" panose="020F0502020204030204" pitchFamily="34" charset="0"/>
                <a:ea typeface="Times New Roman" panose="02020603050405020304" pitchFamily="18" charset="0"/>
              </a:rPr>
              <a:t>Let’s look at a few examples of organisations and the type of work that they do. All of these organisations have a religious or faith-based origin or connotation, but serve people from all backgrounds, not just those who share their faith.</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en-ZA" sz="1200" dirty="0">
                <a:ln>
                  <a:noFill/>
                </a:ln>
                <a:solidFill>
                  <a:srgbClr val="000000"/>
                </a:solidFill>
                <a:effectLst/>
                <a:latin typeface="Calibri" panose="020F0502020204030204" pitchFamily="34" charset="0"/>
                <a:ea typeface="Times New Roman" panose="02020603050405020304" pitchFamily="18" charset="0"/>
              </a:rPr>
              <a:t>Go through the organisations on Slide 8.</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8</a:t>
            </a:fld>
            <a:endParaRPr lang="af-ZA"/>
          </a:p>
        </p:txBody>
      </p:sp>
    </p:spTree>
    <p:extLst>
      <p:ext uri="{BB962C8B-B14F-4D97-AF65-F5344CB8AC3E}">
        <p14:creationId xmlns:p14="http://schemas.microsoft.com/office/powerpoint/2010/main" val="3822487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4. </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Group Activity (10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 9</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9:</a:t>
            </a:r>
            <a:r>
              <a:rPr lang="en-ZA" sz="1200" dirty="0">
                <a:effectLst/>
                <a:latin typeface="Calibri" panose="020F0502020204030204" pitchFamily="34" charset="0"/>
                <a:ea typeface="Aptos" panose="020B0004020202020204" pitchFamily="34" charset="0"/>
                <a:cs typeface="Times New Roman" panose="02020603050405020304" pitchFamily="18" charset="0"/>
              </a:rPr>
              <a:t> Today, we learned that to build a stronger, more united South Africa, it’s not enough to respect our differences; we should also celebrate what makes us unique and what we have in common. We also saw how religious organisations help improve lives through health care, education, care for vulnerable people, and disaster relief. By working together, we can all help create a fairer, kinder society.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For the final activity in this lesson series, learners will reflect on the importance of diversity by engaging with a poem. Working in their assigned groups of THREE to FOUR, they will discuss and answer questions that explore the benefits of having friends from different cultures, the life skills gained from diversity, and the positive impact of our differences.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Learners to complete </a:t>
            </a:r>
            <a:r>
              <a:rPr lang="en-ZA" sz="1200" b="1" i="1" dirty="0">
                <a:effectLst/>
                <a:latin typeface="Calibri" panose="020F0502020204030204" pitchFamily="34" charset="0"/>
                <a:ea typeface="Aptos" panose="020B0004020202020204" pitchFamily="34" charset="0"/>
                <a:cs typeface="Times New Roman" panose="02020603050405020304" pitchFamily="18" charset="0"/>
              </a:rPr>
              <a:t>Activity 1</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Lesson 3 – Worksheet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Go through the answers provided in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Lesson 3 – Worksheet MEMO</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Hand out the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Content Summary</a:t>
            </a:r>
            <a:r>
              <a:rPr lang="en-ZA" sz="1200" dirty="0">
                <a:effectLst/>
                <a:latin typeface="Calibri" panose="020F0502020204030204" pitchFamily="34" charset="0"/>
                <a:ea typeface="Aptos" panose="020B0004020202020204" pitchFamily="34" charset="0"/>
                <a:cs typeface="Times New Roman" panose="02020603050405020304" pitchFamily="18" charset="0"/>
              </a:rPr>
              <a:t> before learners leave the classroom.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9</a:t>
            </a:fld>
            <a:endParaRPr lang="af-ZA"/>
          </a:p>
        </p:txBody>
      </p:sp>
    </p:spTree>
    <p:extLst>
      <p:ext uri="{BB962C8B-B14F-4D97-AF65-F5344CB8AC3E}">
        <p14:creationId xmlns:p14="http://schemas.microsoft.com/office/powerpoint/2010/main" val="3398356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B830D-52E7-CABC-0201-9A83883419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F419F315-2B63-F19E-F5D7-2161A5AA7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631F09BF-04AD-E0B5-F3F0-D0E4A1436D16}"/>
              </a:ext>
            </a:extLst>
          </p:cNvPr>
          <p:cNvSpPr>
            <a:spLocks noGrp="1"/>
          </p:cNvSpPr>
          <p:nvPr>
            <p:ph type="dt" sz="half" idx="10"/>
          </p:nvPr>
        </p:nvSpPr>
        <p:spPr/>
        <p:txBody>
          <a:bodyPr/>
          <a:lstStyle/>
          <a:p>
            <a:fld id="{FDDD93F3-A2F6-4AE3-A0F7-AF30BF5A5795}" type="datetimeFigureOut">
              <a:rPr lang="af-ZA" smtClean="0"/>
              <a:t>2025-06-25</a:t>
            </a:fld>
            <a:endParaRPr lang="af-ZA"/>
          </a:p>
        </p:txBody>
      </p:sp>
      <p:sp>
        <p:nvSpPr>
          <p:cNvPr id="5" name="Footer Placeholder 4">
            <a:extLst>
              <a:ext uri="{FF2B5EF4-FFF2-40B4-BE49-F238E27FC236}">
                <a16:creationId xmlns:a16="http://schemas.microsoft.com/office/drawing/2014/main" id="{46EA04C1-8AE7-778C-0119-6924F2F3B5C9}"/>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9341152-1514-85CD-5AA4-4AE1606254D8}"/>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903561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86DF7-7219-F45C-C990-EB14623B0639}"/>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1927B0A8-7694-7336-881A-F459DE6709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2D650F0-7BB8-D32D-4055-9458CE09C7BB}"/>
              </a:ext>
            </a:extLst>
          </p:cNvPr>
          <p:cNvSpPr>
            <a:spLocks noGrp="1"/>
          </p:cNvSpPr>
          <p:nvPr>
            <p:ph type="dt" sz="half" idx="10"/>
          </p:nvPr>
        </p:nvSpPr>
        <p:spPr/>
        <p:txBody>
          <a:bodyPr/>
          <a:lstStyle/>
          <a:p>
            <a:fld id="{FDDD93F3-A2F6-4AE3-A0F7-AF30BF5A5795}" type="datetimeFigureOut">
              <a:rPr lang="af-ZA" smtClean="0"/>
              <a:t>2025-06-25</a:t>
            </a:fld>
            <a:endParaRPr lang="af-ZA"/>
          </a:p>
        </p:txBody>
      </p:sp>
      <p:sp>
        <p:nvSpPr>
          <p:cNvPr id="5" name="Footer Placeholder 4">
            <a:extLst>
              <a:ext uri="{FF2B5EF4-FFF2-40B4-BE49-F238E27FC236}">
                <a16:creationId xmlns:a16="http://schemas.microsoft.com/office/drawing/2014/main" id="{038F644A-B453-BFFF-FCAB-2808B5C3EEF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BA92BADC-8F91-972C-70E3-694CCF913548}"/>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354539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B01080-586B-5F30-D13F-F9BAB17826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EA8B24C9-B87B-E72E-8F28-8C157E83C6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506C2DB-8FE3-4C28-4403-118F1B7C64BC}"/>
              </a:ext>
            </a:extLst>
          </p:cNvPr>
          <p:cNvSpPr>
            <a:spLocks noGrp="1"/>
          </p:cNvSpPr>
          <p:nvPr>
            <p:ph type="dt" sz="half" idx="10"/>
          </p:nvPr>
        </p:nvSpPr>
        <p:spPr/>
        <p:txBody>
          <a:bodyPr/>
          <a:lstStyle/>
          <a:p>
            <a:fld id="{FDDD93F3-A2F6-4AE3-A0F7-AF30BF5A5795}" type="datetimeFigureOut">
              <a:rPr lang="af-ZA" smtClean="0"/>
              <a:t>2025-06-25</a:t>
            </a:fld>
            <a:endParaRPr lang="af-ZA"/>
          </a:p>
        </p:txBody>
      </p:sp>
      <p:sp>
        <p:nvSpPr>
          <p:cNvPr id="5" name="Footer Placeholder 4">
            <a:extLst>
              <a:ext uri="{FF2B5EF4-FFF2-40B4-BE49-F238E27FC236}">
                <a16:creationId xmlns:a16="http://schemas.microsoft.com/office/drawing/2014/main" id="{496A95E4-695A-702D-29A1-BB642B04A30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2B839D3-9095-0EB7-932C-59B8C38E1DA5}"/>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815963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BE85F-78BF-267B-B068-A331EE81E77B}"/>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E42B2F9B-31C0-1E78-0AA2-9A1421DE8F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5664214-98C6-B9AC-B7FE-7B8C1F97B061}"/>
              </a:ext>
            </a:extLst>
          </p:cNvPr>
          <p:cNvSpPr>
            <a:spLocks noGrp="1"/>
          </p:cNvSpPr>
          <p:nvPr>
            <p:ph type="dt" sz="half" idx="10"/>
          </p:nvPr>
        </p:nvSpPr>
        <p:spPr/>
        <p:txBody>
          <a:bodyPr/>
          <a:lstStyle/>
          <a:p>
            <a:fld id="{FDDD93F3-A2F6-4AE3-A0F7-AF30BF5A5795}" type="datetimeFigureOut">
              <a:rPr lang="af-ZA" smtClean="0"/>
              <a:t>2025-06-25</a:t>
            </a:fld>
            <a:endParaRPr lang="af-ZA"/>
          </a:p>
        </p:txBody>
      </p:sp>
      <p:sp>
        <p:nvSpPr>
          <p:cNvPr id="5" name="Footer Placeholder 4">
            <a:extLst>
              <a:ext uri="{FF2B5EF4-FFF2-40B4-BE49-F238E27FC236}">
                <a16:creationId xmlns:a16="http://schemas.microsoft.com/office/drawing/2014/main" id="{6352E907-E888-88AD-EFDD-779EEA61E155}"/>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A169352A-1015-BE06-31B2-967041C4D643}"/>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742710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62948-871D-29D4-D756-54A07D872C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C5F4CF3F-BC01-6587-C15F-A057476F7F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63074-7424-A5F7-D81E-DC115246A3D1}"/>
              </a:ext>
            </a:extLst>
          </p:cNvPr>
          <p:cNvSpPr>
            <a:spLocks noGrp="1"/>
          </p:cNvSpPr>
          <p:nvPr>
            <p:ph type="dt" sz="half" idx="10"/>
          </p:nvPr>
        </p:nvSpPr>
        <p:spPr/>
        <p:txBody>
          <a:bodyPr/>
          <a:lstStyle/>
          <a:p>
            <a:fld id="{FDDD93F3-A2F6-4AE3-A0F7-AF30BF5A5795}" type="datetimeFigureOut">
              <a:rPr lang="af-ZA" smtClean="0"/>
              <a:t>2025-06-25</a:t>
            </a:fld>
            <a:endParaRPr lang="af-ZA"/>
          </a:p>
        </p:txBody>
      </p:sp>
      <p:sp>
        <p:nvSpPr>
          <p:cNvPr id="5" name="Footer Placeholder 4">
            <a:extLst>
              <a:ext uri="{FF2B5EF4-FFF2-40B4-BE49-F238E27FC236}">
                <a16:creationId xmlns:a16="http://schemas.microsoft.com/office/drawing/2014/main" id="{4DD7321B-A772-9440-1D28-48E907B4861B}"/>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F5F18B9-FCCD-4F4C-7254-D1A09862650C}"/>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037950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E8648-B783-AFE0-6DD2-BB1DE953F53B}"/>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E8F37C9-8D60-8CB1-ED31-C58DA6DA89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807DD3E7-4168-5B1C-BC3E-D880716CC4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E1C29F93-B719-F80B-C8B1-FEFCFD0FAFB1}"/>
              </a:ext>
            </a:extLst>
          </p:cNvPr>
          <p:cNvSpPr>
            <a:spLocks noGrp="1"/>
          </p:cNvSpPr>
          <p:nvPr>
            <p:ph type="dt" sz="half" idx="10"/>
          </p:nvPr>
        </p:nvSpPr>
        <p:spPr/>
        <p:txBody>
          <a:bodyPr/>
          <a:lstStyle/>
          <a:p>
            <a:fld id="{FDDD93F3-A2F6-4AE3-A0F7-AF30BF5A5795}" type="datetimeFigureOut">
              <a:rPr lang="af-ZA" smtClean="0"/>
              <a:t>2025-06-25</a:t>
            </a:fld>
            <a:endParaRPr lang="af-ZA"/>
          </a:p>
        </p:txBody>
      </p:sp>
      <p:sp>
        <p:nvSpPr>
          <p:cNvPr id="6" name="Footer Placeholder 5">
            <a:extLst>
              <a:ext uri="{FF2B5EF4-FFF2-40B4-BE49-F238E27FC236}">
                <a16:creationId xmlns:a16="http://schemas.microsoft.com/office/drawing/2014/main" id="{DFCFA456-20FB-6F7F-F326-593CF5EF30CF}"/>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07994AE7-7E1C-DC38-2FE0-9EF2A351ADBC}"/>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489276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AA59A-63C8-95DE-D702-9F5710D9B0E8}"/>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000E3397-4D20-3E25-C950-ED4158B1C5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58A616-A08C-D664-6DA7-6A6DB7651E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D76CE74F-B296-DFB3-26A0-770CF74F80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E8F2-0E5B-E25B-B39E-89E08F9467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21120973-99BA-52C6-EB72-5DF822647C14}"/>
              </a:ext>
            </a:extLst>
          </p:cNvPr>
          <p:cNvSpPr>
            <a:spLocks noGrp="1"/>
          </p:cNvSpPr>
          <p:nvPr>
            <p:ph type="dt" sz="half" idx="10"/>
          </p:nvPr>
        </p:nvSpPr>
        <p:spPr/>
        <p:txBody>
          <a:bodyPr/>
          <a:lstStyle/>
          <a:p>
            <a:fld id="{FDDD93F3-A2F6-4AE3-A0F7-AF30BF5A5795}" type="datetimeFigureOut">
              <a:rPr lang="af-ZA" smtClean="0"/>
              <a:t>2025-06-25</a:t>
            </a:fld>
            <a:endParaRPr lang="af-ZA"/>
          </a:p>
        </p:txBody>
      </p:sp>
      <p:sp>
        <p:nvSpPr>
          <p:cNvPr id="8" name="Footer Placeholder 7">
            <a:extLst>
              <a:ext uri="{FF2B5EF4-FFF2-40B4-BE49-F238E27FC236}">
                <a16:creationId xmlns:a16="http://schemas.microsoft.com/office/drawing/2014/main" id="{F97AA034-8FF3-82B7-3B56-BD0772C44517}"/>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A353C6D2-6624-491A-A385-CACF20C04664}"/>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224968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0FE46-D9AF-C56A-B743-B60370DE72B9}"/>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8BFB2A55-9B61-BD33-EB3B-DCC7FCB3ADB3}"/>
              </a:ext>
            </a:extLst>
          </p:cNvPr>
          <p:cNvSpPr>
            <a:spLocks noGrp="1"/>
          </p:cNvSpPr>
          <p:nvPr>
            <p:ph type="dt" sz="half" idx="10"/>
          </p:nvPr>
        </p:nvSpPr>
        <p:spPr/>
        <p:txBody>
          <a:bodyPr/>
          <a:lstStyle/>
          <a:p>
            <a:fld id="{FDDD93F3-A2F6-4AE3-A0F7-AF30BF5A5795}" type="datetimeFigureOut">
              <a:rPr lang="af-ZA" smtClean="0"/>
              <a:t>2025-06-25</a:t>
            </a:fld>
            <a:endParaRPr lang="af-ZA"/>
          </a:p>
        </p:txBody>
      </p:sp>
      <p:sp>
        <p:nvSpPr>
          <p:cNvPr id="4" name="Footer Placeholder 3">
            <a:extLst>
              <a:ext uri="{FF2B5EF4-FFF2-40B4-BE49-F238E27FC236}">
                <a16:creationId xmlns:a16="http://schemas.microsoft.com/office/drawing/2014/main" id="{63F8F746-B99E-4A27-EC9D-E3920603E0C1}"/>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56B41D01-A26D-68A2-0160-6BFE88598A35}"/>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424100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EF366-A8B6-AFC0-93AE-13E534C6BFA3}"/>
              </a:ext>
            </a:extLst>
          </p:cNvPr>
          <p:cNvSpPr>
            <a:spLocks noGrp="1"/>
          </p:cNvSpPr>
          <p:nvPr>
            <p:ph type="dt" sz="half" idx="10"/>
          </p:nvPr>
        </p:nvSpPr>
        <p:spPr/>
        <p:txBody>
          <a:bodyPr/>
          <a:lstStyle/>
          <a:p>
            <a:fld id="{FDDD93F3-A2F6-4AE3-A0F7-AF30BF5A5795}" type="datetimeFigureOut">
              <a:rPr lang="af-ZA" smtClean="0"/>
              <a:t>2025-06-25</a:t>
            </a:fld>
            <a:endParaRPr lang="af-ZA"/>
          </a:p>
        </p:txBody>
      </p:sp>
      <p:sp>
        <p:nvSpPr>
          <p:cNvPr id="3" name="Footer Placeholder 2">
            <a:extLst>
              <a:ext uri="{FF2B5EF4-FFF2-40B4-BE49-F238E27FC236}">
                <a16:creationId xmlns:a16="http://schemas.microsoft.com/office/drawing/2014/main" id="{D3926D35-40A7-A476-C402-BF027D8FE586}"/>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D1710A26-F762-5DA3-6E07-605206BAB857}"/>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688499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9231C-944C-1642-05A9-9E2374FFAF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3B2AAFA4-6AD4-25A1-AEEB-11997D7C32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0EE5629B-DF31-F741-61E7-FB3B7BB4F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50AF10-04EC-F26C-75B0-A8146F85F9EB}"/>
              </a:ext>
            </a:extLst>
          </p:cNvPr>
          <p:cNvSpPr>
            <a:spLocks noGrp="1"/>
          </p:cNvSpPr>
          <p:nvPr>
            <p:ph type="dt" sz="half" idx="10"/>
          </p:nvPr>
        </p:nvSpPr>
        <p:spPr/>
        <p:txBody>
          <a:bodyPr/>
          <a:lstStyle/>
          <a:p>
            <a:fld id="{FDDD93F3-A2F6-4AE3-A0F7-AF30BF5A5795}" type="datetimeFigureOut">
              <a:rPr lang="af-ZA" smtClean="0"/>
              <a:t>2025-06-25</a:t>
            </a:fld>
            <a:endParaRPr lang="af-ZA"/>
          </a:p>
        </p:txBody>
      </p:sp>
      <p:sp>
        <p:nvSpPr>
          <p:cNvPr id="6" name="Footer Placeholder 5">
            <a:extLst>
              <a:ext uri="{FF2B5EF4-FFF2-40B4-BE49-F238E27FC236}">
                <a16:creationId xmlns:a16="http://schemas.microsoft.com/office/drawing/2014/main" id="{7713ED51-3756-FD97-CAF0-1148EF218750}"/>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478FF464-6972-0E1A-2687-2E2349377C49}"/>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454339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44998-2781-64D6-1049-48546B42BB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8B457555-5429-74D9-E0D9-0BF6F143E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9C72EBB0-3CA0-FC84-A89A-9A27C8CCE9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802E8A-741D-6DAE-4820-52DF52037D3E}"/>
              </a:ext>
            </a:extLst>
          </p:cNvPr>
          <p:cNvSpPr>
            <a:spLocks noGrp="1"/>
          </p:cNvSpPr>
          <p:nvPr>
            <p:ph type="dt" sz="half" idx="10"/>
          </p:nvPr>
        </p:nvSpPr>
        <p:spPr/>
        <p:txBody>
          <a:bodyPr/>
          <a:lstStyle/>
          <a:p>
            <a:fld id="{FDDD93F3-A2F6-4AE3-A0F7-AF30BF5A5795}" type="datetimeFigureOut">
              <a:rPr lang="af-ZA" smtClean="0"/>
              <a:t>2025-06-25</a:t>
            </a:fld>
            <a:endParaRPr lang="af-ZA"/>
          </a:p>
        </p:txBody>
      </p:sp>
      <p:sp>
        <p:nvSpPr>
          <p:cNvPr id="6" name="Footer Placeholder 5">
            <a:extLst>
              <a:ext uri="{FF2B5EF4-FFF2-40B4-BE49-F238E27FC236}">
                <a16:creationId xmlns:a16="http://schemas.microsoft.com/office/drawing/2014/main" id="{AE123FED-68C6-02AE-118C-BC30A6A3318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D9469C25-F52A-C9F7-BB7B-36ED8341F727}"/>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818771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8B8D1C-C32E-C40B-AF91-0D4CB80D45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B9120481-6070-6035-CF9B-A3C40D37DD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1DDE6B1C-5352-D49D-520F-36E015E61C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DDD93F3-A2F6-4AE3-A0F7-AF30BF5A5795}" type="datetimeFigureOut">
              <a:rPr lang="af-ZA" smtClean="0"/>
              <a:t>2025-06-25</a:t>
            </a:fld>
            <a:endParaRPr lang="af-ZA"/>
          </a:p>
        </p:txBody>
      </p:sp>
      <p:sp>
        <p:nvSpPr>
          <p:cNvPr id="5" name="Footer Placeholder 4">
            <a:extLst>
              <a:ext uri="{FF2B5EF4-FFF2-40B4-BE49-F238E27FC236}">
                <a16:creationId xmlns:a16="http://schemas.microsoft.com/office/drawing/2014/main" id="{6D5699A5-DCE7-F67E-8E21-0ACAD8F79E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F41BD665-2B53-6B53-9CCC-45D1D04D6F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2A991-9D6F-4C27-8417-A3AABE14F811}" type="slidenum">
              <a:rPr lang="af-ZA" smtClean="0"/>
              <a:t>‹#›</a:t>
            </a:fld>
            <a:endParaRPr lang="af-ZA"/>
          </a:p>
        </p:txBody>
      </p:sp>
    </p:spTree>
    <p:extLst>
      <p:ext uri="{BB962C8B-B14F-4D97-AF65-F5344CB8AC3E}">
        <p14:creationId xmlns:p14="http://schemas.microsoft.com/office/powerpoint/2010/main" val="3054064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F98D-2F80-C625-6A1C-A2043C8C3AAE}"/>
              </a:ext>
            </a:extLst>
          </p:cNvPr>
          <p:cNvSpPr>
            <a:spLocks noGrp="1"/>
          </p:cNvSpPr>
          <p:nvPr>
            <p:ph type="ctrTitle"/>
          </p:nvPr>
        </p:nvSpPr>
        <p:spPr/>
        <p:txBody>
          <a:bodyPr/>
          <a:lstStyle/>
          <a:p>
            <a:endParaRPr lang="af-ZA"/>
          </a:p>
        </p:txBody>
      </p:sp>
      <p:sp>
        <p:nvSpPr>
          <p:cNvPr id="3" name="Subtitle 2">
            <a:extLst>
              <a:ext uri="{FF2B5EF4-FFF2-40B4-BE49-F238E27FC236}">
                <a16:creationId xmlns:a16="http://schemas.microsoft.com/office/drawing/2014/main" id="{22277220-4856-A1F3-CBEF-C23D40DE0339}"/>
              </a:ext>
            </a:extLst>
          </p:cNvPr>
          <p:cNvSpPr>
            <a:spLocks noGrp="1"/>
          </p:cNvSpPr>
          <p:nvPr>
            <p:ph type="subTitle" idx="1"/>
          </p:nvPr>
        </p:nvSpPr>
        <p:spPr/>
        <p:txBody>
          <a:bodyPr/>
          <a:lstStyle/>
          <a:p>
            <a:endParaRPr lang="af-ZA"/>
          </a:p>
        </p:txBody>
      </p:sp>
      <p:pic>
        <p:nvPicPr>
          <p:cNvPr id="5" name="Picture 4" descr="A group of colored pencils with faces&#10;&#10;AI-generated content may be incorrect.">
            <a:extLst>
              <a:ext uri="{FF2B5EF4-FFF2-40B4-BE49-F238E27FC236}">
                <a16:creationId xmlns:a16="http://schemas.microsoft.com/office/drawing/2014/main" id="{51A0B38B-644C-55B5-873D-6467FB5772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48CBE623-AA7B-5659-45F3-3C3AD72CEB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662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7" name="Rectangle 103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3" name="Rectangle 104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2150F1-17EE-7B9C-E512-2C38DF4B10CC}"/>
              </a:ext>
            </a:extLst>
          </p:cNvPr>
          <p:cNvSpPr>
            <a:spLocks noGrp="1"/>
          </p:cNvSpPr>
          <p:nvPr>
            <p:ph type="title"/>
          </p:nvPr>
        </p:nvSpPr>
        <p:spPr>
          <a:xfrm>
            <a:off x="1085958" y="527428"/>
            <a:ext cx="10044023" cy="877729"/>
          </a:xfrm>
        </p:spPr>
        <p:txBody>
          <a:bodyPr anchor="ctr">
            <a:normAutofit/>
          </a:bodyPr>
          <a:lstStyle/>
          <a:p>
            <a:r>
              <a:rPr lang="en-ZA" sz="3700" dirty="0">
                <a:solidFill>
                  <a:srgbClr val="FFFFFF"/>
                </a:solidFill>
              </a:rPr>
              <a:t>By the end of this lesson, learners should be able to:</a:t>
            </a:r>
            <a:endParaRPr lang="af-ZA" sz="3700" dirty="0">
              <a:solidFill>
                <a:srgbClr val="FFFFFF"/>
              </a:solidFill>
            </a:endParaRPr>
          </a:p>
        </p:txBody>
      </p:sp>
      <p:pic>
        <p:nvPicPr>
          <p:cNvPr id="4" name="Picture 3" descr="A logo with a person in the middle&#10;&#10;Description automatically generated">
            <a:extLst>
              <a:ext uri="{FF2B5EF4-FFF2-40B4-BE49-F238E27FC236}">
                <a16:creationId xmlns:a16="http://schemas.microsoft.com/office/drawing/2014/main" id="{EB9232AB-A8B0-CDC3-7433-260C26DD5B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44" name="Content Placeholder 2">
            <a:extLst>
              <a:ext uri="{FF2B5EF4-FFF2-40B4-BE49-F238E27FC236}">
                <a16:creationId xmlns:a16="http://schemas.microsoft.com/office/drawing/2014/main" id="{A4FF9478-238F-7775-7767-7438F96B33A3}"/>
              </a:ext>
            </a:extLst>
          </p:cNvPr>
          <p:cNvGraphicFramePr>
            <a:graphicFrameLocks noGrp="1"/>
          </p:cNvGraphicFramePr>
          <p:nvPr>
            <p:ph idx="1"/>
            <p:extLst>
              <p:ext uri="{D42A27DB-BD31-4B8C-83A1-F6EECF244321}">
                <p14:modId xmlns:p14="http://schemas.microsoft.com/office/powerpoint/2010/main" val="110302688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42534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13D667-5471-67DA-9909-3D8830110F94}"/>
              </a:ext>
            </a:extLst>
          </p:cNvPr>
          <p:cNvSpPr>
            <a:spLocks noGrp="1"/>
          </p:cNvSpPr>
          <p:nvPr>
            <p:ph type="title"/>
          </p:nvPr>
        </p:nvSpPr>
        <p:spPr>
          <a:xfrm>
            <a:off x="5232400" y="1641752"/>
            <a:ext cx="6140449" cy="1323439"/>
          </a:xfrm>
        </p:spPr>
        <p:txBody>
          <a:bodyPr anchor="t">
            <a:normAutofit/>
          </a:bodyPr>
          <a:lstStyle/>
          <a:p>
            <a:r>
              <a:rPr lang="en-GB" sz="4000" b="1">
                <a:solidFill>
                  <a:schemeClr val="bg1"/>
                </a:solidFill>
              </a:rPr>
              <a:t>Unity in diversity </a:t>
            </a:r>
            <a:endParaRPr lang="af-ZA" sz="4000" b="1">
              <a:solidFill>
                <a:schemeClr val="bg1"/>
              </a:solidFill>
            </a:endParaRPr>
          </a:p>
        </p:txBody>
      </p:sp>
      <p:grpSp>
        <p:nvGrpSpPr>
          <p:cNvPr id="17" name="Group 16">
            <a:extLst>
              <a:ext uri="{FF2B5EF4-FFF2-40B4-BE49-F238E27FC236}">
                <a16:creationId xmlns:a16="http://schemas.microsoft.com/office/drawing/2014/main" id="{36AB285A-81F9-42F0-A9FD-0058EB46EF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grpSp>
          <p:nvGrpSpPr>
            <p:cNvPr id="18" name="Group 17">
              <a:extLst>
                <a:ext uri="{FF2B5EF4-FFF2-40B4-BE49-F238E27FC236}">
                  <a16:creationId xmlns:a16="http://schemas.microsoft.com/office/drawing/2014/main" id="{A08FF3E0-ABFD-4639-B6D5-59DC3C50432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26" name="Freeform: Shape 25">
                <a:extLst>
                  <a:ext uri="{FF2B5EF4-FFF2-40B4-BE49-F238E27FC236}">
                    <a16:creationId xmlns:a16="http://schemas.microsoft.com/office/drawing/2014/main" id="{05F28668-2B20-456B-B40F-9496D0A01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345261A6-F525-4DE2-99D5-BD04602D3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9" name="Group 18">
              <a:extLst>
                <a:ext uri="{FF2B5EF4-FFF2-40B4-BE49-F238E27FC236}">
                  <a16:creationId xmlns:a16="http://schemas.microsoft.com/office/drawing/2014/main" id="{5726B9BC-5A36-4E2B-ACA8-E750DAF63CB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20" name="Group 19">
                <a:extLst>
                  <a:ext uri="{FF2B5EF4-FFF2-40B4-BE49-F238E27FC236}">
                    <a16:creationId xmlns:a16="http://schemas.microsoft.com/office/drawing/2014/main" id="{D3D8668E-61B9-48EF-9EBA-555647BA6D4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24" name="Freeform: Shape 23">
                  <a:extLst>
                    <a:ext uri="{FF2B5EF4-FFF2-40B4-BE49-F238E27FC236}">
                      <a16:creationId xmlns:a16="http://schemas.microsoft.com/office/drawing/2014/main" id="{3B5CB98A-8493-4791-B351-0BC590BB9A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CA2FB47-60A5-434E-9BA4-1FF65518A1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1" name="Group 20">
                <a:extLst>
                  <a:ext uri="{FF2B5EF4-FFF2-40B4-BE49-F238E27FC236}">
                    <a16:creationId xmlns:a16="http://schemas.microsoft.com/office/drawing/2014/main" id="{406D9D90-1212-40FF-BAB0-8A661FC855E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22" name="Freeform: Shape 21">
                  <a:extLst>
                    <a:ext uri="{FF2B5EF4-FFF2-40B4-BE49-F238E27FC236}">
                      <a16:creationId xmlns:a16="http://schemas.microsoft.com/office/drawing/2014/main" id="{903898C6-CE98-4636-8CE5-5172BD2B9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F5326F39-37DB-4935-9AD9-746655D5DD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no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grpSp>
      <p:pic>
        <p:nvPicPr>
          <p:cNvPr id="7" name="Graphic 6" descr="Cheers">
            <a:extLst>
              <a:ext uri="{FF2B5EF4-FFF2-40B4-BE49-F238E27FC236}">
                <a16:creationId xmlns:a16="http://schemas.microsoft.com/office/drawing/2014/main" id="{92A7B8E9-66C7-4266-7715-23490074BAF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5024" y="2387175"/>
            <a:ext cx="2663825" cy="2663825"/>
          </a:xfrm>
          <a:prstGeom prst="rect">
            <a:avLst/>
          </a:prstGeom>
        </p:spPr>
      </p:pic>
      <p:sp>
        <p:nvSpPr>
          <p:cNvPr id="3" name="Content Placeholder 2">
            <a:extLst>
              <a:ext uri="{FF2B5EF4-FFF2-40B4-BE49-F238E27FC236}">
                <a16:creationId xmlns:a16="http://schemas.microsoft.com/office/drawing/2014/main" id="{25613DF6-D52A-F41F-558C-3347BDDB6899}"/>
              </a:ext>
            </a:extLst>
          </p:cNvPr>
          <p:cNvSpPr>
            <a:spLocks noGrp="1"/>
          </p:cNvSpPr>
          <p:nvPr>
            <p:ph idx="1"/>
          </p:nvPr>
        </p:nvSpPr>
        <p:spPr>
          <a:xfrm>
            <a:off x="5232401" y="3146400"/>
            <a:ext cx="6140449" cy="2454300"/>
          </a:xfrm>
        </p:spPr>
        <p:txBody>
          <a:bodyPr>
            <a:normAutofit/>
          </a:bodyPr>
          <a:lstStyle/>
          <a:p>
            <a:pPr marL="0" indent="0">
              <a:buNone/>
            </a:pPr>
            <a:r>
              <a:rPr lang="en-ZA" sz="2400">
                <a:solidFill>
                  <a:schemeClr val="bg1">
                    <a:alpha val="80000"/>
                  </a:schemeClr>
                </a:solidFill>
              </a:rPr>
              <a:t>Unity in diversity means that, even though we have different cultures, religions, languages, and traditions, we can still </a:t>
            </a:r>
            <a:r>
              <a:rPr lang="en-ZA" sz="2400" b="1">
                <a:solidFill>
                  <a:schemeClr val="bg1">
                    <a:alpha val="80000"/>
                  </a:schemeClr>
                </a:solidFill>
              </a:rPr>
              <a:t>stand together as one nation</a:t>
            </a:r>
            <a:r>
              <a:rPr lang="en-ZA" sz="2400">
                <a:solidFill>
                  <a:schemeClr val="bg1">
                    <a:alpha val="80000"/>
                  </a:schemeClr>
                </a:solidFill>
              </a:rPr>
              <a:t>.</a:t>
            </a:r>
            <a:endParaRPr lang="af-ZA" sz="2400">
              <a:solidFill>
                <a:schemeClr val="bg1">
                  <a:alpha val="80000"/>
                </a:schemeClr>
              </a:solidFill>
            </a:endParaRPr>
          </a:p>
        </p:txBody>
      </p:sp>
      <p:pic>
        <p:nvPicPr>
          <p:cNvPr id="4" name="Picture 3" descr="A logo with a person in the middle&#10;&#10;Description automatically generated">
            <a:extLst>
              <a:ext uri="{FF2B5EF4-FFF2-40B4-BE49-F238E27FC236}">
                <a16:creationId xmlns:a16="http://schemas.microsoft.com/office/drawing/2014/main" id="{31677559-167A-D5A3-DCF9-5F5B19BF7D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984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90333A-B69F-7A21-0762-82D3DF2EBC70}"/>
              </a:ext>
            </a:extLst>
          </p:cNvPr>
          <p:cNvSpPr>
            <a:spLocks noGrp="1"/>
          </p:cNvSpPr>
          <p:nvPr>
            <p:ph type="title"/>
          </p:nvPr>
        </p:nvSpPr>
        <p:spPr>
          <a:xfrm>
            <a:off x="612649" y="548638"/>
            <a:ext cx="3493008" cy="5788152"/>
          </a:xfrm>
        </p:spPr>
        <p:txBody>
          <a:bodyPr anchor="ctr">
            <a:normAutofit/>
          </a:bodyPr>
          <a:lstStyle/>
          <a:p>
            <a:r>
              <a:rPr lang="en-ZA" sz="4000" dirty="0">
                <a:latin typeface="Calibri" panose="020F0502020204030204" pitchFamily="34" charset="0"/>
                <a:ea typeface="Aptos" panose="020B0004020202020204" pitchFamily="34" charset="0"/>
                <a:cs typeface="Times New Roman" panose="02020603050405020304" pitchFamily="18" charset="0"/>
              </a:rPr>
              <a:t>Why is it important to celebrate both diversity and similarity? </a:t>
            </a:r>
            <a:endParaRPr lang="af-ZA" sz="4000" dirty="0"/>
          </a:p>
        </p:txBody>
      </p:sp>
      <p:graphicFrame>
        <p:nvGraphicFramePr>
          <p:cNvPr id="5" name="Content Placeholder 2">
            <a:extLst>
              <a:ext uri="{FF2B5EF4-FFF2-40B4-BE49-F238E27FC236}">
                <a16:creationId xmlns:a16="http://schemas.microsoft.com/office/drawing/2014/main" id="{B3343BD9-19A2-0E95-040F-6ED743E4014F}"/>
              </a:ext>
            </a:extLst>
          </p:cNvPr>
          <p:cNvGraphicFramePr>
            <a:graphicFrameLocks noGrp="1"/>
          </p:cNvGraphicFramePr>
          <p:nvPr>
            <p:ph idx="1"/>
            <p:extLst>
              <p:ext uri="{D42A27DB-BD31-4B8C-83A1-F6EECF244321}">
                <p14:modId xmlns:p14="http://schemas.microsoft.com/office/powerpoint/2010/main" val="1609609366"/>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1C297FBA-D562-BE3D-3C1E-77D6016559D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894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86FF34-C158-82BC-28C6-CB764B42F5F9}"/>
              </a:ext>
            </a:extLst>
          </p:cNvPr>
          <p:cNvSpPr>
            <a:spLocks noGrp="1"/>
          </p:cNvSpPr>
          <p:nvPr>
            <p:ph type="title"/>
          </p:nvPr>
        </p:nvSpPr>
        <p:spPr>
          <a:xfrm>
            <a:off x="612648" y="548640"/>
            <a:ext cx="10945037" cy="1133856"/>
          </a:xfrm>
        </p:spPr>
        <p:txBody>
          <a:bodyPr anchor="t">
            <a:normAutofit/>
          </a:bodyPr>
          <a:lstStyle/>
          <a:p>
            <a:r>
              <a:rPr lang="en-ZA" dirty="0"/>
              <a:t>How can we celebrate unity in diversity? </a:t>
            </a:r>
            <a:endParaRPr lang="af-ZA" dirty="0"/>
          </a:p>
        </p:txBody>
      </p:sp>
      <p:graphicFrame>
        <p:nvGraphicFramePr>
          <p:cNvPr id="5" name="Content Placeholder 2">
            <a:extLst>
              <a:ext uri="{FF2B5EF4-FFF2-40B4-BE49-F238E27FC236}">
                <a16:creationId xmlns:a16="http://schemas.microsoft.com/office/drawing/2014/main" id="{67FC7337-7BAE-78A9-C8A8-CD60FF977121}"/>
              </a:ext>
            </a:extLst>
          </p:cNvPr>
          <p:cNvGraphicFramePr>
            <a:graphicFrameLocks noGrp="1"/>
          </p:cNvGraphicFramePr>
          <p:nvPr>
            <p:ph idx="1"/>
            <p:extLst>
              <p:ext uri="{D42A27DB-BD31-4B8C-83A1-F6EECF244321}">
                <p14:modId xmlns:p14="http://schemas.microsoft.com/office/powerpoint/2010/main" val="2325236420"/>
              </p:ext>
            </p:extLst>
          </p:nvPr>
        </p:nvGraphicFramePr>
        <p:xfrm>
          <a:off x="612648" y="1881051"/>
          <a:ext cx="10945037" cy="4414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A64F1799-C16B-D303-3B3A-D1496518FF2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2800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descr="A close-up of people holding hands&#10;&#10;AI-generated content may be incorrect.">
            <a:extLst>
              <a:ext uri="{FF2B5EF4-FFF2-40B4-BE49-F238E27FC236}">
                <a16:creationId xmlns:a16="http://schemas.microsoft.com/office/drawing/2014/main" id="{5C0ADC00-350D-FC7A-022B-468A7651266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5889" b="9841"/>
          <a:stretch>
            <a:fillRect/>
          </a:stretch>
        </p:blipFill>
        <p:spPr>
          <a:xfrm>
            <a:off x="20" y="10"/>
            <a:ext cx="12191980" cy="6857990"/>
          </a:xfrm>
          <a:prstGeom prst="rect">
            <a:avLst/>
          </a:prstGeom>
        </p:spPr>
      </p:pic>
      <p:sp>
        <p:nvSpPr>
          <p:cNvPr id="14" name="Rectangle 1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065E11-7722-81B7-F95A-F09F94A4A8B0}"/>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Social development</a:t>
            </a:r>
          </a:p>
        </p:txBody>
      </p:sp>
      <p:cxnSp>
        <p:nvCxnSpPr>
          <p:cNvPr id="16" name="Straight Connector 15">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9D264E4-1A63-F9FF-E5F2-A67261FBB3B4}"/>
              </a:ext>
            </a:extLst>
          </p:cNvPr>
          <p:cNvSpPr txBox="1"/>
          <p:nvPr/>
        </p:nvSpPr>
        <p:spPr>
          <a:xfrm>
            <a:off x="8506023" y="6340390"/>
            <a:ext cx="3228777" cy="369332"/>
          </a:xfrm>
          <a:prstGeom prst="rect">
            <a:avLst/>
          </a:prstGeom>
          <a:noFill/>
        </p:spPr>
        <p:txBody>
          <a:bodyPr wrap="square">
            <a:spAutoFit/>
          </a:bodyPr>
          <a:lstStyle/>
          <a:p>
            <a:pPr algn="r"/>
            <a:r>
              <a:rPr lang="af-ZA" dirty="0" err="1">
                <a:solidFill>
                  <a:schemeClr val="bg1">
                    <a:lumMod val="75000"/>
                  </a:schemeClr>
                </a:solidFill>
              </a:rPr>
              <a:t>Source</a:t>
            </a:r>
            <a:r>
              <a:rPr lang="af-ZA" dirty="0">
                <a:solidFill>
                  <a:schemeClr val="bg1">
                    <a:lumMod val="75000"/>
                  </a:schemeClr>
                </a:solidFill>
              </a:rPr>
              <a:t>: freepik.com</a:t>
            </a:r>
          </a:p>
        </p:txBody>
      </p:sp>
      <p:pic>
        <p:nvPicPr>
          <p:cNvPr id="3" name="Picture 2" descr="A logo with a person in the middle&#10;&#10;Description automatically generated">
            <a:extLst>
              <a:ext uri="{FF2B5EF4-FFF2-40B4-BE49-F238E27FC236}">
                <a16:creationId xmlns:a16="http://schemas.microsoft.com/office/drawing/2014/main" id="{725F18B4-BCE2-832D-1B2B-8AE7BC68AC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003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51922D2-D397-9EA4-A66D-55B0884D1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DE413D-F1D9-3684-6FE1-EB3AC9E3A68C}"/>
              </a:ext>
            </a:extLst>
          </p:cNvPr>
          <p:cNvSpPr>
            <a:spLocks noGrp="1"/>
          </p:cNvSpPr>
          <p:nvPr>
            <p:ph type="title"/>
          </p:nvPr>
        </p:nvSpPr>
        <p:spPr>
          <a:xfrm>
            <a:off x="612649" y="548639"/>
            <a:ext cx="3494314" cy="5786638"/>
          </a:xfrm>
        </p:spPr>
        <p:txBody>
          <a:bodyPr anchor="t">
            <a:normAutofit/>
          </a:bodyPr>
          <a:lstStyle/>
          <a:p>
            <a:r>
              <a:rPr lang="en-GB" dirty="0"/>
              <a:t>The role of religious organisations in social development</a:t>
            </a:r>
            <a:endParaRPr lang="af-ZA" dirty="0"/>
          </a:p>
        </p:txBody>
      </p:sp>
      <p:graphicFrame>
        <p:nvGraphicFramePr>
          <p:cNvPr id="5" name="Content Placeholder 2">
            <a:extLst>
              <a:ext uri="{FF2B5EF4-FFF2-40B4-BE49-F238E27FC236}">
                <a16:creationId xmlns:a16="http://schemas.microsoft.com/office/drawing/2014/main" id="{F611CA83-4378-7A35-B4B7-83F244F73D8E}"/>
              </a:ext>
            </a:extLst>
          </p:cNvPr>
          <p:cNvGraphicFramePr>
            <a:graphicFrameLocks noGrp="1"/>
          </p:cNvGraphicFramePr>
          <p:nvPr>
            <p:ph idx="1"/>
            <p:extLst>
              <p:ext uri="{D42A27DB-BD31-4B8C-83A1-F6EECF244321}">
                <p14:modId xmlns:p14="http://schemas.microsoft.com/office/powerpoint/2010/main" val="992570590"/>
              </p:ext>
            </p:extLst>
          </p:nvPr>
        </p:nvGraphicFramePr>
        <p:xfrm>
          <a:off x="4608246" y="548640"/>
          <a:ext cx="6949440" cy="57866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B915413A-9903-D540-35E0-7D0D617CA68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8171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0" name="Picture 6" descr="YMCA/YWCA - Making Cents International">
            <a:extLst>
              <a:ext uri="{FF2B5EF4-FFF2-40B4-BE49-F238E27FC236}">
                <a16:creationId xmlns:a16="http://schemas.microsoft.com/office/drawing/2014/main" id="{6E327B24-205A-F054-0B01-23569F10DBB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95921" y="643467"/>
            <a:ext cx="3390956" cy="2543217"/>
          </a:xfrm>
          <a:prstGeom prst="rect">
            <a:avLst/>
          </a:prstGeom>
          <a:noFill/>
          <a:extLst>
            <a:ext uri="{909E8E84-426E-40DD-AFC4-6F175D3DCCD1}">
              <a14:hiddenFill xmlns:a14="http://schemas.microsoft.com/office/drawing/2010/main">
                <a:solidFill>
                  <a:srgbClr val="FFFFFF"/>
                </a:solidFill>
              </a14:hiddenFill>
            </a:ext>
          </a:extLst>
        </p:spPr>
      </p:pic>
      <p:cxnSp>
        <p:nvCxnSpPr>
          <p:cNvPr id="1052" name="Straight Connector 1051">
            <a:extLst>
              <a:ext uri="{FF2B5EF4-FFF2-40B4-BE49-F238E27FC236}">
                <a16:creationId xmlns:a16="http://schemas.microsoft.com/office/drawing/2014/main" id="{91B6081D-D3E8-4209-B85B-EB1C655A62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1214" y="1111170"/>
            <a:ext cx="11040" cy="4645103"/>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26" name="Picture 2" descr="Gift of the Givers - Wikipedia">
            <a:extLst>
              <a:ext uri="{FF2B5EF4-FFF2-40B4-BE49-F238E27FC236}">
                <a16:creationId xmlns:a16="http://schemas.microsoft.com/office/drawing/2014/main" id="{6B503647-A633-D83A-B98A-CF8A97D6C89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875134" y="643467"/>
            <a:ext cx="3659304" cy="2543217"/>
          </a:xfrm>
          <a:prstGeom prst="rect">
            <a:avLst/>
          </a:prstGeom>
          <a:noFill/>
          <a:extLst>
            <a:ext uri="{909E8E84-426E-40DD-AFC4-6F175D3DCCD1}">
              <a14:hiddenFill xmlns:a14="http://schemas.microsoft.com/office/drawing/2010/main">
                <a:solidFill>
                  <a:srgbClr val="FFFFFF"/>
                </a:solidFill>
              </a14:hiddenFill>
            </a:ext>
          </a:extLst>
        </p:spPr>
      </p:pic>
      <p:cxnSp>
        <p:nvCxnSpPr>
          <p:cNvPr id="1054" name="Straight Connector 1053">
            <a:extLst>
              <a:ext uri="{FF2B5EF4-FFF2-40B4-BE49-F238E27FC236}">
                <a16:creationId xmlns:a16="http://schemas.microsoft.com/office/drawing/2014/main" id="{28CA55E4-1295-45C8-BA05-5A9E705B74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03027" y="3428998"/>
            <a:ext cx="4188904" cy="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056" name="Straight Connector 1055">
            <a:extLst>
              <a:ext uri="{FF2B5EF4-FFF2-40B4-BE49-F238E27FC236}">
                <a16:creationId xmlns:a16="http://schemas.microsoft.com/office/drawing/2014/main" id="{08C5794E-A9A1-4A23-AF68-C79A782233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10334" y="3428998"/>
            <a:ext cx="4188904" cy="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32" name="Picture 8" descr="Divine Life Society - Wikipedia">
            <a:extLst>
              <a:ext uri="{FF2B5EF4-FFF2-40B4-BE49-F238E27FC236}">
                <a16:creationId xmlns:a16="http://schemas.microsoft.com/office/drawing/2014/main" id="{15AF5EAB-AE51-D4C2-6BA8-8B48BC38CE8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218468" y="3671316"/>
            <a:ext cx="2545862" cy="25458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Salvation Army Western Cape">
            <a:extLst>
              <a:ext uri="{FF2B5EF4-FFF2-40B4-BE49-F238E27FC236}">
                <a16:creationId xmlns:a16="http://schemas.microsoft.com/office/drawing/2014/main" id="{79953BE9-2E75-BF76-8964-2899A6EAC8B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621655" y="3671316"/>
            <a:ext cx="2166262" cy="25534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DAE8C01-44C5-EFFC-E04D-C10570BDC8AC}"/>
              </a:ext>
            </a:extLst>
          </p:cNvPr>
          <p:cNvSpPr txBox="1"/>
          <p:nvPr/>
        </p:nvSpPr>
        <p:spPr>
          <a:xfrm>
            <a:off x="310751" y="2384510"/>
            <a:ext cx="5530821" cy="923330"/>
          </a:xfrm>
          <a:prstGeom prst="rect">
            <a:avLst/>
          </a:prstGeom>
          <a:solidFill>
            <a:schemeClr val="accent6">
              <a:lumMod val="20000"/>
              <a:lumOff val="80000"/>
            </a:schemeClr>
          </a:solidFill>
          <a:ln w="12700">
            <a:solidFill>
              <a:schemeClr val="accent6"/>
            </a:solidFill>
          </a:ln>
        </p:spPr>
        <p:txBody>
          <a:bodyPr wrap="square" rtlCol="0">
            <a:spAutoFit/>
          </a:bodyPr>
          <a:lstStyle/>
          <a:p>
            <a:r>
              <a:rPr lang="en-ZA" b="1" dirty="0"/>
              <a:t>YMCA/YWCA</a:t>
            </a:r>
            <a:r>
              <a:rPr lang="en-ZA" dirty="0"/>
              <a:t> – offers leadership and life skills programmes for young people, addressing issues like gender violence.</a:t>
            </a:r>
            <a:endParaRPr lang="af-ZA" dirty="0"/>
          </a:p>
        </p:txBody>
      </p:sp>
      <p:sp>
        <p:nvSpPr>
          <p:cNvPr id="3" name="TextBox 2">
            <a:extLst>
              <a:ext uri="{FF2B5EF4-FFF2-40B4-BE49-F238E27FC236}">
                <a16:creationId xmlns:a16="http://schemas.microsoft.com/office/drawing/2014/main" id="{94F28ECC-26C8-80C1-4F9B-71C1D72FE701}"/>
              </a:ext>
            </a:extLst>
          </p:cNvPr>
          <p:cNvSpPr txBox="1"/>
          <p:nvPr/>
        </p:nvSpPr>
        <p:spPr>
          <a:xfrm>
            <a:off x="6351896" y="788004"/>
            <a:ext cx="5530821" cy="646331"/>
          </a:xfrm>
          <a:prstGeom prst="rect">
            <a:avLst/>
          </a:prstGeom>
          <a:solidFill>
            <a:schemeClr val="accent6">
              <a:lumMod val="20000"/>
              <a:lumOff val="80000"/>
            </a:schemeClr>
          </a:solidFill>
          <a:ln w="12700">
            <a:solidFill>
              <a:schemeClr val="accent6"/>
            </a:solidFill>
          </a:ln>
        </p:spPr>
        <p:txBody>
          <a:bodyPr wrap="square" rtlCol="0">
            <a:spAutoFit/>
          </a:bodyPr>
          <a:lstStyle/>
          <a:p>
            <a:pPr lvl="0"/>
            <a:r>
              <a:rPr lang="en-ZA" b="1" dirty="0"/>
              <a:t>Gift of the Givers</a:t>
            </a:r>
            <a:r>
              <a:rPr lang="en-ZA" dirty="0"/>
              <a:t> – provides disaster relief, food programmes, and education support.</a:t>
            </a:r>
            <a:endParaRPr lang="af-ZA" dirty="0"/>
          </a:p>
        </p:txBody>
      </p:sp>
      <p:sp>
        <p:nvSpPr>
          <p:cNvPr id="4" name="TextBox 3">
            <a:extLst>
              <a:ext uri="{FF2B5EF4-FFF2-40B4-BE49-F238E27FC236}">
                <a16:creationId xmlns:a16="http://schemas.microsoft.com/office/drawing/2014/main" id="{AE7DB761-ECED-BBEF-0374-2397FDBA0DDC}"/>
              </a:ext>
            </a:extLst>
          </p:cNvPr>
          <p:cNvSpPr txBox="1"/>
          <p:nvPr/>
        </p:nvSpPr>
        <p:spPr>
          <a:xfrm>
            <a:off x="310751" y="3949611"/>
            <a:ext cx="5530821" cy="923330"/>
          </a:xfrm>
          <a:prstGeom prst="rect">
            <a:avLst/>
          </a:prstGeom>
          <a:solidFill>
            <a:schemeClr val="accent6">
              <a:lumMod val="20000"/>
              <a:lumOff val="80000"/>
            </a:schemeClr>
          </a:solidFill>
          <a:ln w="12700">
            <a:solidFill>
              <a:schemeClr val="accent6"/>
            </a:solidFill>
          </a:ln>
        </p:spPr>
        <p:txBody>
          <a:bodyPr wrap="square" rtlCol="0">
            <a:spAutoFit/>
          </a:bodyPr>
          <a:lstStyle/>
          <a:p>
            <a:pPr lvl="0"/>
            <a:r>
              <a:rPr lang="en-ZA" b="1" dirty="0"/>
              <a:t>Divine Life Society</a:t>
            </a:r>
            <a:r>
              <a:rPr lang="en-ZA" dirty="0"/>
              <a:t> – builds schools and houses and provides meals for disadvantaged communities in KwaZulu-Natal.</a:t>
            </a:r>
            <a:endParaRPr lang="af-ZA" dirty="0"/>
          </a:p>
        </p:txBody>
      </p:sp>
      <p:sp>
        <p:nvSpPr>
          <p:cNvPr id="5" name="TextBox 4">
            <a:extLst>
              <a:ext uri="{FF2B5EF4-FFF2-40B4-BE49-F238E27FC236}">
                <a16:creationId xmlns:a16="http://schemas.microsoft.com/office/drawing/2014/main" id="{807DDEFB-C92C-9E16-743A-008B48E2E05C}"/>
              </a:ext>
            </a:extLst>
          </p:cNvPr>
          <p:cNvSpPr txBox="1"/>
          <p:nvPr/>
        </p:nvSpPr>
        <p:spPr>
          <a:xfrm>
            <a:off x="6351895" y="5901619"/>
            <a:ext cx="5530821" cy="646331"/>
          </a:xfrm>
          <a:prstGeom prst="rect">
            <a:avLst/>
          </a:prstGeom>
          <a:solidFill>
            <a:schemeClr val="accent6">
              <a:lumMod val="20000"/>
              <a:lumOff val="80000"/>
            </a:schemeClr>
          </a:solidFill>
          <a:ln w="12700">
            <a:solidFill>
              <a:schemeClr val="accent6"/>
            </a:solidFill>
          </a:ln>
        </p:spPr>
        <p:txBody>
          <a:bodyPr wrap="square" rtlCol="0">
            <a:spAutoFit/>
          </a:bodyPr>
          <a:lstStyle/>
          <a:p>
            <a:pPr lvl="0"/>
            <a:r>
              <a:rPr lang="en-ZA" b="1" dirty="0"/>
              <a:t>The Salvation Army</a:t>
            </a:r>
            <a:r>
              <a:rPr lang="en-ZA" dirty="0"/>
              <a:t> – helps the homeless, abused, and elderly.</a:t>
            </a:r>
            <a:endParaRPr lang="af-ZA" dirty="0"/>
          </a:p>
        </p:txBody>
      </p:sp>
      <p:pic>
        <p:nvPicPr>
          <p:cNvPr id="6" name="Picture 5" descr="A logo with a person in the middle&#10;&#10;Description automatically generated">
            <a:extLst>
              <a:ext uri="{FF2B5EF4-FFF2-40B4-BE49-F238E27FC236}">
                <a16:creationId xmlns:a16="http://schemas.microsoft.com/office/drawing/2014/main" id="{7F2D1641-90E8-6408-8BD2-72488620906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1967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ED08AC-EE67-19A3-A9C4-3F453F1B4918}"/>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kern="1200" dirty="0">
                <a:solidFill>
                  <a:srgbClr val="FFFFFF"/>
                </a:solidFill>
                <a:latin typeface="+mj-lt"/>
                <a:ea typeface="+mj-ea"/>
                <a:cs typeface="+mj-cs"/>
              </a:rPr>
              <a:t>Group Activity</a:t>
            </a:r>
          </a:p>
        </p:txBody>
      </p:sp>
      <p:pic>
        <p:nvPicPr>
          <p:cNvPr id="7" name="Content Placeholder 6" descr="A person sitting on a tablet with a pen and a light bulb&#10;&#10;AI-generated content may be incorrect.">
            <a:extLst>
              <a:ext uri="{FF2B5EF4-FFF2-40B4-BE49-F238E27FC236}">
                <a16:creationId xmlns:a16="http://schemas.microsoft.com/office/drawing/2014/main" id="{715F66F9-4F0B-D020-1CF5-0D429D6FAEB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90196" y="492573"/>
            <a:ext cx="5880796" cy="5880796"/>
          </a:xfrm>
          <a:prstGeom prst="rect">
            <a:avLst/>
          </a:prstGeom>
        </p:spPr>
      </p:pic>
      <p:sp>
        <p:nvSpPr>
          <p:cNvPr id="9" name="TextBox 8">
            <a:extLst>
              <a:ext uri="{FF2B5EF4-FFF2-40B4-BE49-F238E27FC236}">
                <a16:creationId xmlns:a16="http://schemas.microsoft.com/office/drawing/2014/main" id="{23D677D5-D9BE-B6F9-FBC5-8D357BAA637E}"/>
              </a:ext>
            </a:extLst>
          </p:cNvPr>
          <p:cNvSpPr txBox="1"/>
          <p:nvPr/>
        </p:nvSpPr>
        <p:spPr>
          <a:xfrm>
            <a:off x="8142215" y="5996095"/>
            <a:ext cx="3228777" cy="369332"/>
          </a:xfrm>
          <a:prstGeom prst="rect">
            <a:avLst/>
          </a:prstGeom>
          <a:noFill/>
        </p:spPr>
        <p:txBody>
          <a:bodyPr wrap="square">
            <a:spAutoFit/>
          </a:bodyPr>
          <a:lstStyle/>
          <a:p>
            <a:pPr algn="r"/>
            <a:r>
              <a:rPr lang="af-ZA" dirty="0" err="1">
                <a:solidFill>
                  <a:schemeClr val="bg1">
                    <a:lumMod val="75000"/>
                  </a:schemeClr>
                </a:solidFill>
              </a:rPr>
              <a:t>Source</a:t>
            </a:r>
            <a:r>
              <a:rPr lang="af-ZA" dirty="0">
                <a:solidFill>
                  <a:schemeClr val="bg1">
                    <a:lumMod val="75000"/>
                  </a:schemeClr>
                </a:solidFill>
              </a:rPr>
              <a:t>: freepik.com</a:t>
            </a:r>
          </a:p>
        </p:txBody>
      </p:sp>
      <p:pic>
        <p:nvPicPr>
          <p:cNvPr id="10" name="Picture 9" descr="A logo with a person in the middle&#10;&#10;Description automatically generated">
            <a:extLst>
              <a:ext uri="{FF2B5EF4-FFF2-40B4-BE49-F238E27FC236}">
                <a16:creationId xmlns:a16="http://schemas.microsoft.com/office/drawing/2014/main" id="{A6D792CF-52E2-B7C7-30DE-B420360D2B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5802603"/>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11B793-A4E4-48CE-9003-46013569C2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EA9227-8DBF-423B-9DC4-A0127CD1C3C3}">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AB8685AA-9311-4264-B6B3-2E40CDBEC5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175</TotalTime>
  <Words>1461</Words>
  <Application>Microsoft Office PowerPoint</Application>
  <PresentationFormat>Widescreen</PresentationFormat>
  <Paragraphs>97</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Aptos Display</vt:lpstr>
      <vt:lpstr>Arial</vt:lpstr>
      <vt:lpstr>Calibri</vt:lpstr>
      <vt:lpstr>Courier New</vt:lpstr>
      <vt:lpstr>Symbol</vt:lpstr>
      <vt:lpstr>Office Theme</vt:lpstr>
      <vt:lpstr>PowerPoint Presentation</vt:lpstr>
      <vt:lpstr>By the end of this lesson, learners should be able to:</vt:lpstr>
      <vt:lpstr>Unity in diversity </vt:lpstr>
      <vt:lpstr>Why is it important to celebrate both diversity and similarity? </vt:lpstr>
      <vt:lpstr>How can we celebrate unity in diversity? </vt:lpstr>
      <vt:lpstr>Social development</vt:lpstr>
      <vt:lpstr>The role of religious organisations in social development</vt:lpstr>
      <vt:lpstr>PowerPoint Presentation</vt:lpstr>
      <vt:lpstr>Group Activity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2025-06-24T09:56:40Z</dcterms:created>
  <dcterms:modified xsi:type="dcterms:W3CDTF">2025-06-25T09:04:21Z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