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66" r:id="rId6"/>
    <p:sldId id="260" r:id="rId7"/>
    <p:sldId id="267" r:id="rId8"/>
    <p:sldId id="268" r:id="rId9"/>
    <p:sldId id="269" r:id="rId10"/>
    <p:sldId id="270" r:id="rId11"/>
    <p:sldId id="271" r:id="rId12"/>
    <p:sldId id="272" r:id="rId13"/>
    <p:sldId id="273" r:id="rId14"/>
    <p:sldId id="259" r:id="rId15"/>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6F966B-D223-416B-B4FC-B71406652E93}" v="87" dt="2025-06-24T14:18:48.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1634" autoAdjust="0"/>
  </p:normalViewPr>
  <p:slideViewPr>
    <p:cSldViewPr snapToGrid="0">
      <p:cViewPr varScale="1">
        <p:scale>
          <a:sx n="39" d="100"/>
          <a:sy n="39" d="100"/>
        </p:scale>
        <p:origin x="34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406F966B-D223-416B-B4FC-B71406652E93}"/>
    <pc:docChg chg="undo custSel addSld delSld modSld sldOrd">
      <pc:chgData name="Megan Botes" userId="70568131-745a-489b-b4fe-9e78c579dd6d" providerId="ADAL" clId="{406F966B-D223-416B-B4FC-B71406652E93}" dt="2025-06-24T14:18:48.910" v="320"/>
      <pc:docMkLst>
        <pc:docMk/>
      </pc:docMkLst>
      <pc:sldChg chg="addSp delSp modSp mod modNotesTx">
        <pc:chgData name="Megan Botes" userId="70568131-745a-489b-b4fe-9e78c579dd6d" providerId="ADAL" clId="{406F966B-D223-416B-B4FC-B71406652E93}" dt="2025-06-24T13:54:17.280" v="9" actId="6549"/>
        <pc:sldMkLst>
          <pc:docMk/>
          <pc:sldMk cId="1513662268" sldId="256"/>
        </pc:sldMkLst>
        <pc:picChg chg="del">
          <ac:chgData name="Megan Botes" userId="70568131-745a-489b-b4fe-9e78c579dd6d" providerId="ADAL" clId="{406F966B-D223-416B-B4FC-B71406652E93}" dt="2025-06-24T13:50:42.615" v="0" actId="478"/>
          <ac:picMkLst>
            <pc:docMk/>
            <pc:sldMk cId="1513662268" sldId="256"/>
            <ac:picMk id="5" creationId="{8B3BFBD4-895C-F02B-7183-5D27AC2CBF2D}"/>
          </ac:picMkLst>
        </pc:picChg>
        <pc:picChg chg="add mod ord">
          <ac:chgData name="Megan Botes" userId="70568131-745a-489b-b4fe-9e78c579dd6d" providerId="ADAL" clId="{406F966B-D223-416B-B4FC-B71406652E93}" dt="2025-06-24T13:53:30.658" v="4" actId="171"/>
          <ac:picMkLst>
            <pc:docMk/>
            <pc:sldMk cId="1513662268" sldId="256"/>
            <ac:picMk id="6" creationId="{677100A1-F45F-B07E-B26C-C210174E6570}"/>
          </ac:picMkLst>
        </pc:picChg>
      </pc:sldChg>
      <pc:sldChg chg="del">
        <pc:chgData name="Megan Botes" userId="70568131-745a-489b-b4fe-9e78c579dd6d" providerId="ADAL" clId="{406F966B-D223-416B-B4FC-B71406652E93}" dt="2025-06-24T13:57:24.236" v="20" actId="47"/>
        <pc:sldMkLst>
          <pc:docMk/>
          <pc:sldMk cId="387575510" sldId="257"/>
        </pc:sldMkLst>
      </pc:sldChg>
      <pc:sldChg chg="del">
        <pc:chgData name="Megan Botes" userId="70568131-745a-489b-b4fe-9e78c579dd6d" providerId="ADAL" clId="{406F966B-D223-416B-B4FC-B71406652E93}" dt="2025-06-24T13:58:30.771" v="26" actId="47"/>
        <pc:sldMkLst>
          <pc:docMk/>
          <pc:sldMk cId="1381893472" sldId="258"/>
        </pc:sldMkLst>
      </pc:sldChg>
      <pc:sldChg chg="addSp delSp modSp mod ord modNotesTx">
        <pc:chgData name="Megan Botes" userId="70568131-745a-489b-b4fe-9e78c579dd6d" providerId="ADAL" clId="{406F966B-D223-416B-B4FC-B71406652E93}" dt="2025-06-24T14:18:30.051" v="314" actId="962"/>
        <pc:sldMkLst>
          <pc:docMk/>
          <pc:sldMk cId="609959605" sldId="259"/>
        </pc:sldMkLst>
        <pc:spChg chg="mod">
          <ac:chgData name="Megan Botes" userId="70568131-745a-489b-b4fe-9e78c579dd6d" providerId="ADAL" clId="{406F966B-D223-416B-B4FC-B71406652E93}" dt="2025-06-24T14:18:24.722" v="312" actId="26606"/>
          <ac:spMkLst>
            <pc:docMk/>
            <pc:sldMk cId="609959605" sldId="259"/>
            <ac:spMk id="2" creationId="{6E978F96-3826-D5D3-C850-FC8028943915}"/>
          </ac:spMkLst>
        </pc:spChg>
        <pc:spChg chg="add del mod">
          <ac:chgData name="Megan Botes" userId="70568131-745a-489b-b4fe-9e78c579dd6d" providerId="ADAL" clId="{406F966B-D223-416B-B4FC-B71406652E93}" dt="2025-06-24T14:18:24.722" v="312" actId="26606"/>
          <ac:spMkLst>
            <pc:docMk/>
            <pc:sldMk cId="609959605" sldId="259"/>
            <ac:spMk id="4" creationId="{0B6086E5-8239-5A5F-1EEB-510A79251C41}"/>
          </ac:spMkLst>
        </pc:spChg>
        <pc:spChg chg="del">
          <ac:chgData name="Megan Botes" userId="70568131-745a-489b-b4fe-9e78c579dd6d" providerId="ADAL" clId="{406F966B-D223-416B-B4FC-B71406652E93}" dt="2025-06-24T14:18:24.722" v="312" actId="26606"/>
          <ac:spMkLst>
            <pc:docMk/>
            <pc:sldMk cId="609959605" sldId="259"/>
            <ac:spMk id="10" creationId="{37C89E4B-3C9F-44B9-8B86-D9E3D112D8EC}"/>
          </ac:spMkLst>
        </pc:spChg>
        <pc:spChg chg="add">
          <ac:chgData name="Megan Botes" userId="70568131-745a-489b-b4fe-9e78c579dd6d" providerId="ADAL" clId="{406F966B-D223-416B-B4FC-B71406652E93}" dt="2025-06-24T14:18:24.722" v="312" actId="26606"/>
          <ac:spMkLst>
            <pc:docMk/>
            <pc:sldMk cId="609959605" sldId="259"/>
            <ac:spMk id="19" creationId="{37C89E4B-3C9F-44B9-8B86-D9E3D112D8EC}"/>
          </ac:spMkLst>
        </pc:spChg>
        <pc:picChg chg="del">
          <ac:chgData name="Megan Botes" userId="70568131-745a-489b-b4fe-9e78c579dd6d" providerId="ADAL" clId="{406F966B-D223-416B-B4FC-B71406652E93}" dt="2025-06-24T14:18:17.139" v="310" actId="478"/>
          <ac:picMkLst>
            <pc:docMk/>
            <pc:sldMk cId="609959605" sldId="259"/>
            <ac:picMk id="5" creationId="{B027E320-F2A6-C97E-999B-F31B917905BC}"/>
          </ac:picMkLst>
        </pc:picChg>
        <pc:picChg chg="mod">
          <ac:chgData name="Megan Botes" userId="70568131-745a-489b-b4fe-9e78c579dd6d" providerId="ADAL" clId="{406F966B-D223-416B-B4FC-B71406652E93}" dt="2025-06-24T14:18:30.051" v="314" actId="962"/>
          <ac:picMkLst>
            <pc:docMk/>
            <pc:sldMk cId="609959605" sldId="259"/>
            <ac:picMk id="6" creationId="{39903370-021C-E132-DBFB-F121C1A7BC0C}"/>
          </ac:picMkLst>
        </pc:picChg>
        <pc:picChg chg="add mod ord">
          <ac:chgData name="Megan Botes" userId="70568131-745a-489b-b4fe-9e78c579dd6d" providerId="ADAL" clId="{406F966B-D223-416B-B4FC-B71406652E93}" dt="2025-06-24T14:18:30.048" v="313" actId="27614"/>
          <ac:picMkLst>
            <pc:docMk/>
            <pc:sldMk cId="609959605" sldId="259"/>
            <ac:picMk id="8" creationId="{5A9829C0-32FD-31F8-2DAD-F8267B204E26}"/>
          </ac:picMkLst>
        </pc:picChg>
        <pc:cxnChg chg="del">
          <ac:chgData name="Megan Botes" userId="70568131-745a-489b-b4fe-9e78c579dd6d" providerId="ADAL" clId="{406F966B-D223-416B-B4FC-B71406652E93}" dt="2025-06-24T14:18:24.722" v="312" actId="26606"/>
          <ac:cxnSpMkLst>
            <pc:docMk/>
            <pc:sldMk cId="609959605" sldId="259"/>
            <ac:cxnSpMk id="12" creationId="{AA2EAA10-076F-46BD-8F0F-B9A2FB77A85C}"/>
          </ac:cxnSpMkLst>
        </pc:cxnChg>
        <pc:cxnChg chg="del">
          <ac:chgData name="Megan Botes" userId="70568131-745a-489b-b4fe-9e78c579dd6d" providerId="ADAL" clId="{406F966B-D223-416B-B4FC-B71406652E93}" dt="2025-06-24T14:18:24.722" v="312" actId="26606"/>
          <ac:cxnSpMkLst>
            <pc:docMk/>
            <pc:sldMk cId="609959605" sldId="259"/>
            <ac:cxnSpMk id="14" creationId="{D891E407-403B-4764-86C9-33A56D3BCAA3}"/>
          </ac:cxnSpMkLst>
        </pc:cxnChg>
        <pc:cxnChg chg="add">
          <ac:chgData name="Megan Botes" userId="70568131-745a-489b-b4fe-9e78c579dd6d" providerId="ADAL" clId="{406F966B-D223-416B-B4FC-B71406652E93}" dt="2025-06-24T14:18:24.722" v="312" actId="26606"/>
          <ac:cxnSpMkLst>
            <pc:docMk/>
            <pc:sldMk cId="609959605" sldId="259"/>
            <ac:cxnSpMk id="21" creationId="{AA2EAA10-076F-46BD-8F0F-B9A2FB77A85C}"/>
          </ac:cxnSpMkLst>
        </pc:cxnChg>
        <pc:cxnChg chg="add">
          <ac:chgData name="Megan Botes" userId="70568131-745a-489b-b4fe-9e78c579dd6d" providerId="ADAL" clId="{406F966B-D223-416B-B4FC-B71406652E93}" dt="2025-06-24T14:18:24.722" v="312" actId="26606"/>
          <ac:cxnSpMkLst>
            <pc:docMk/>
            <pc:sldMk cId="609959605" sldId="259"/>
            <ac:cxnSpMk id="23" creationId="{D891E407-403B-4764-86C9-33A56D3BCAA3}"/>
          </ac:cxnSpMkLst>
        </pc:cxnChg>
      </pc:sldChg>
      <pc:sldChg chg="ord modNotesTx">
        <pc:chgData name="Megan Botes" userId="70568131-745a-489b-b4fe-9e78c579dd6d" providerId="ADAL" clId="{406F966B-D223-416B-B4FC-B71406652E93}" dt="2025-06-24T13:57:54.112" v="23"/>
        <pc:sldMkLst>
          <pc:docMk/>
          <pc:sldMk cId="2325802603" sldId="260"/>
        </pc:sldMkLst>
      </pc:sldChg>
      <pc:sldChg chg="del">
        <pc:chgData name="Megan Botes" userId="70568131-745a-489b-b4fe-9e78c579dd6d" providerId="ADAL" clId="{406F966B-D223-416B-B4FC-B71406652E93}" dt="2025-06-24T13:58:30.771" v="26" actId="47"/>
        <pc:sldMkLst>
          <pc:docMk/>
          <pc:sldMk cId="720119355" sldId="261"/>
        </pc:sldMkLst>
      </pc:sldChg>
      <pc:sldChg chg="del">
        <pc:chgData name="Megan Botes" userId="70568131-745a-489b-b4fe-9e78c579dd6d" providerId="ADAL" clId="{406F966B-D223-416B-B4FC-B71406652E93}" dt="2025-06-24T13:58:30.771" v="26" actId="47"/>
        <pc:sldMkLst>
          <pc:docMk/>
          <pc:sldMk cId="3692691053" sldId="262"/>
        </pc:sldMkLst>
      </pc:sldChg>
      <pc:sldChg chg="del">
        <pc:chgData name="Megan Botes" userId="70568131-745a-489b-b4fe-9e78c579dd6d" providerId="ADAL" clId="{406F966B-D223-416B-B4FC-B71406652E93}" dt="2025-06-24T13:58:30.771" v="26" actId="47"/>
        <pc:sldMkLst>
          <pc:docMk/>
          <pc:sldMk cId="1503572319" sldId="263"/>
        </pc:sldMkLst>
      </pc:sldChg>
      <pc:sldChg chg="del">
        <pc:chgData name="Megan Botes" userId="70568131-745a-489b-b4fe-9e78c579dd6d" providerId="ADAL" clId="{406F966B-D223-416B-B4FC-B71406652E93}" dt="2025-06-24T13:58:30.771" v="26" actId="47"/>
        <pc:sldMkLst>
          <pc:docMk/>
          <pc:sldMk cId="3508996327" sldId="264"/>
        </pc:sldMkLst>
      </pc:sldChg>
      <pc:sldChg chg="del">
        <pc:chgData name="Megan Botes" userId="70568131-745a-489b-b4fe-9e78c579dd6d" providerId="ADAL" clId="{406F966B-D223-416B-B4FC-B71406652E93}" dt="2025-06-24T13:58:30.771" v="26" actId="47"/>
        <pc:sldMkLst>
          <pc:docMk/>
          <pc:sldMk cId="2071059331" sldId="265"/>
        </pc:sldMkLst>
      </pc:sldChg>
      <pc:sldChg chg="addSp delSp modSp new mod setBg modNotesTx">
        <pc:chgData name="Megan Botes" userId="70568131-745a-489b-b4fe-9e78c579dd6d" providerId="ADAL" clId="{406F966B-D223-416B-B4FC-B71406652E93}" dt="2025-06-24T14:01:20.558" v="110" actId="26606"/>
        <pc:sldMkLst>
          <pc:docMk/>
          <pc:sldMk cId="2642534279" sldId="266"/>
        </pc:sldMkLst>
        <pc:spChg chg="mod">
          <ac:chgData name="Megan Botes" userId="70568131-745a-489b-b4fe-9e78c579dd6d" providerId="ADAL" clId="{406F966B-D223-416B-B4FC-B71406652E93}" dt="2025-06-24T14:01:20.558" v="110" actId="26606"/>
          <ac:spMkLst>
            <pc:docMk/>
            <pc:sldMk cId="2642534279" sldId="266"/>
            <ac:spMk id="2" creationId="{222150F1-17EE-7B9C-E512-2C38DF4B10CC}"/>
          </ac:spMkLst>
        </pc:spChg>
        <pc:spChg chg="mod">
          <ac:chgData name="Megan Botes" userId="70568131-745a-489b-b4fe-9e78c579dd6d" providerId="ADAL" clId="{406F966B-D223-416B-B4FC-B71406652E93}" dt="2025-06-24T14:01:20.558" v="110" actId="26606"/>
          <ac:spMkLst>
            <pc:docMk/>
            <pc:sldMk cId="2642534279" sldId="266"/>
            <ac:spMk id="3" creationId="{2637F00B-4992-E045-9243-693AAA858D00}"/>
          </ac:spMkLst>
        </pc:spChg>
        <pc:spChg chg="add del">
          <ac:chgData name="Megan Botes" userId="70568131-745a-489b-b4fe-9e78c579dd6d" providerId="ADAL" clId="{406F966B-D223-416B-B4FC-B71406652E93}" dt="2025-06-24T14:01:20.558" v="110" actId="26606"/>
          <ac:spMkLst>
            <pc:docMk/>
            <pc:sldMk cId="2642534279" sldId="266"/>
            <ac:spMk id="9" creationId="{2961259D-605E-E200-FF9F-7C8C71D7C8E4}"/>
          </ac:spMkLst>
        </pc:spChg>
        <pc:spChg chg="add">
          <ac:chgData name="Megan Botes" userId="70568131-745a-489b-b4fe-9e78c579dd6d" providerId="ADAL" clId="{406F966B-D223-416B-B4FC-B71406652E93}" dt="2025-06-24T14:01:20.558" v="110" actId="26606"/>
          <ac:spMkLst>
            <pc:docMk/>
            <pc:sldMk cId="2642534279" sldId="266"/>
            <ac:spMk id="1031" creationId="{D1D34770-47A8-402C-AF23-2B653F2D88C1}"/>
          </ac:spMkLst>
        </pc:spChg>
        <pc:picChg chg="add mod ord">
          <ac:chgData name="Megan Botes" userId="70568131-745a-489b-b4fe-9e78c579dd6d" providerId="ADAL" clId="{406F966B-D223-416B-B4FC-B71406652E93}" dt="2025-06-24T14:01:20.558" v="110" actId="26606"/>
          <ac:picMkLst>
            <pc:docMk/>
            <pc:sldMk cId="2642534279" sldId="266"/>
            <ac:picMk id="4" creationId="{EB9232AB-A8B0-CDC3-7433-260C26DD5B83}"/>
          </ac:picMkLst>
        </pc:picChg>
        <pc:picChg chg="add del">
          <ac:chgData name="Megan Botes" userId="70568131-745a-489b-b4fe-9e78c579dd6d" providerId="ADAL" clId="{406F966B-D223-416B-B4FC-B71406652E93}" dt="2025-06-24T14:01:10.627" v="108" actId="478"/>
          <ac:picMkLst>
            <pc:docMk/>
            <pc:sldMk cId="2642534279" sldId="266"/>
            <ac:picMk id="5" creationId="{788223D4-54D9-2B7A-A773-EB808EDB8C8A}"/>
          </ac:picMkLst>
        </pc:picChg>
        <pc:picChg chg="add mod">
          <ac:chgData name="Megan Botes" userId="70568131-745a-489b-b4fe-9e78c579dd6d" providerId="ADAL" clId="{406F966B-D223-416B-B4FC-B71406652E93}" dt="2025-06-24T14:01:20.558" v="110" actId="26606"/>
          <ac:picMkLst>
            <pc:docMk/>
            <pc:sldMk cId="2642534279" sldId="266"/>
            <ac:picMk id="1026" creationId="{2360D4D7-9A9C-069D-7544-22457DE7B3EF}"/>
          </ac:picMkLst>
        </pc:picChg>
      </pc:sldChg>
      <pc:sldChg chg="addSp delSp modSp new mod setBg modNotesTx">
        <pc:chgData name="Megan Botes" userId="70568131-745a-489b-b4fe-9e78c579dd6d" providerId="ADAL" clId="{406F966B-D223-416B-B4FC-B71406652E93}" dt="2025-06-24T14:18:48.910" v="320"/>
        <pc:sldMkLst>
          <pc:docMk/>
          <pc:sldMk cId="1481603054" sldId="267"/>
        </pc:sldMkLst>
        <pc:spChg chg="mod">
          <ac:chgData name="Megan Botes" userId="70568131-745a-489b-b4fe-9e78c579dd6d" providerId="ADAL" clId="{406F966B-D223-416B-B4FC-B71406652E93}" dt="2025-06-24T14:00:12.646" v="100" actId="113"/>
          <ac:spMkLst>
            <pc:docMk/>
            <pc:sldMk cId="1481603054" sldId="267"/>
            <ac:spMk id="2" creationId="{CEDF2FF1-8367-DC92-9D51-89A2F37D9559}"/>
          </ac:spMkLst>
        </pc:spChg>
        <pc:spChg chg="del mod">
          <ac:chgData name="Megan Botes" userId="70568131-745a-489b-b4fe-9e78c579dd6d" providerId="ADAL" clId="{406F966B-D223-416B-B4FC-B71406652E93}" dt="2025-06-24T14:00:04.583" v="99" actId="26606"/>
          <ac:spMkLst>
            <pc:docMk/>
            <pc:sldMk cId="1481603054" sldId="267"/>
            <ac:spMk id="3" creationId="{1B83D180-CBB1-9AC3-9EAB-45D26B90588B}"/>
          </ac:spMkLst>
        </pc:spChg>
        <pc:spChg chg="add">
          <ac:chgData name="Megan Botes" userId="70568131-745a-489b-b4fe-9e78c579dd6d" providerId="ADAL" clId="{406F966B-D223-416B-B4FC-B71406652E93}" dt="2025-06-24T14:00:04.583" v="99" actId="26606"/>
          <ac:spMkLst>
            <pc:docMk/>
            <pc:sldMk cId="1481603054" sldId="267"/>
            <ac:spMk id="9" creationId="{01A22726-DA03-BCB0-F12E-98258FB7E5C0}"/>
          </ac:spMkLst>
        </pc:spChg>
        <pc:graphicFrameChg chg="add">
          <ac:chgData name="Megan Botes" userId="70568131-745a-489b-b4fe-9e78c579dd6d" providerId="ADAL" clId="{406F966B-D223-416B-B4FC-B71406652E93}" dt="2025-06-24T14:00:04.583" v="99" actId="26606"/>
          <ac:graphicFrameMkLst>
            <pc:docMk/>
            <pc:sldMk cId="1481603054" sldId="267"/>
            <ac:graphicFrameMk id="5" creationId="{B6B2A153-1841-D2C8-609A-7C7B40AAB908}"/>
          </ac:graphicFrameMkLst>
        </pc:graphicFrameChg>
        <pc:picChg chg="add mod">
          <ac:chgData name="Megan Botes" userId="70568131-745a-489b-b4fe-9e78c579dd6d" providerId="ADAL" clId="{406F966B-D223-416B-B4FC-B71406652E93}" dt="2025-06-24T14:18:48.910" v="320"/>
          <ac:picMkLst>
            <pc:docMk/>
            <pc:sldMk cId="1481603054" sldId="267"/>
            <ac:picMk id="4" creationId="{6C07A094-E0CC-1FAB-7AB6-767A087208AC}"/>
          </ac:picMkLst>
        </pc:picChg>
      </pc:sldChg>
      <pc:sldChg chg="addSp delSp modSp new mod setBg modNotesTx">
        <pc:chgData name="Megan Botes" userId="70568131-745a-489b-b4fe-9e78c579dd6d" providerId="ADAL" clId="{406F966B-D223-416B-B4FC-B71406652E93}" dt="2025-06-24T14:18:44.119" v="319"/>
        <pc:sldMkLst>
          <pc:docMk/>
          <pc:sldMk cId="3018781968" sldId="268"/>
        </pc:sldMkLst>
        <pc:spChg chg="mod">
          <ac:chgData name="Megan Botes" userId="70568131-745a-489b-b4fe-9e78c579dd6d" providerId="ADAL" clId="{406F966B-D223-416B-B4FC-B71406652E93}" dt="2025-06-24T14:03:10.805" v="150" actId="113"/>
          <ac:spMkLst>
            <pc:docMk/>
            <pc:sldMk cId="3018781968" sldId="268"/>
            <ac:spMk id="2" creationId="{D5E3A9AF-B99C-92D5-2831-4B739C68BF97}"/>
          </ac:spMkLst>
        </pc:spChg>
        <pc:spChg chg="add del mod">
          <ac:chgData name="Megan Botes" userId="70568131-745a-489b-b4fe-9e78c579dd6d" providerId="ADAL" clId="{406F966B-D223-416B-B4FC-B71406652E93}" dt="2025-06-24T14:03:02.870" v="149" actId="26606"/>
          <ac:spMkLst>
            <pc:docMk/>
            <pc:sldMk cId="3018781968" sldId="268"/>
            <ac:spMk id="3" creationId="{F81F641F-FE9D-A149-1765-91A0F4CD1CC2}"/>
          </ac:spMkLst>
        </pc:spChg>
        <pc:spChg chg="add mod">
          <ac:chgData name="Megan Botes" userId="70568131-745a-489b-b4fe-9e78c579dd6d" providerId="ADAL" clId="{406F966B-D223-416B-B4FC-B71406652E93}" dt="2025-06-24T14:02:46.334" v="145"/>
          <ac:spMkLst>
            <pc:docMk/>
            <pc:sldMk cId="3018781968" sldId="268"/>
            <ac:spMk id="4" creationId="{3659ABD6-E57B-BE58-265D-1DD52EF2CE1D}"/>
          </ac:spMkLst>
        </pc:spChg>
        <pc:spChg chg="add">
          <ac:chgData name="Megan Botes" userId="70568131-745a-489b-b4fe-9e78c579dd6d" providerId="ADAL" clId="{406F966B-D223-416B-B4FC-B71406652E93}" dt="2025-06-24T14:03:02.870" v="149" actId="26606"/>
          <ac:spMkLst>
            <pc:docMk/>
            <pc:sldMk cId="3018781968" sldId="268"/>
            <ac:spMk id="9" creationId="{600DC1B0-7E1A-BD02-3F93-19E6B1B75075}"/>
          </ac:spMkLst>
        </pc:spChg>
        <pc:graphicFrameChg chg="add mod">
          <ac:chgData name="Megan Botes" userId="70568131-745a-489b-b4fe-9e78c579dd6d" providerId="ADAL" clId="{406F966B-D223-416B-B4FC-B71406652E93}" dt="2025-06-24T14:03:30.471" v="154" actId="20577"/>
          <ac:graphicFrameMkLst>
            <pc:docMk/>
            <pc:sldMk cId="3018781968" sldId="268"/>
            <ac:graphicFrameMk id="5" creationId="{35F5ECE6-346E-B74C-237C-622630F32B10}"/>
          </ac:graphicFrameMkLst>
        </pc:graphicFrameChg>
        <pc:picChg chg="add mod">
          <ac:chgData name="Megan Botes" userId="70568131-745a-489b-b4fe-9e78c579dd6d" providerId="ADAL" clId="{406F966B-D223-416B-B4FC-B71406652E93}" dt="2025-06-24T14:18:44.119" v="319"/>
          <ac:picMkLst>
            <pc:docMk/>
            <pc:sldMk cId="3018781968" sldId="268"/>
            <ac:picMk id="6" creationId="{585328F2-F35F-D2CF-7531-E6C17250C579}"/>
          </ac:picMkLst>
        </pc:picChg>
      </pc:sldChg>
      <pc:sldChg chg="addSp modSp add mod modNotesTx">
        <pc:chgData name="Megan Botes" userId="70568131-745a-489b-b4fe-9e78c579dd6d" providerId="ADAL" clId="{406F966B-D223-416B-B4FC-B71406652E93}" dt="2025-06-24T14:18:37.034" v="318"/>
        <pc:sldMkLst>
          <pc:docMk/>
          <pc:sldMk cId="2519427435" sldId="269"/>
        </pc:sldMkLst>
        <pc:spChg chg="mod">
          <ac:chgData name="Megan Botes" userId="70568131-745a-489b-b4fe-9e78c579dd6d" providerId="ADAL" clId="{406F966B-D223-416B-B4FC-B71406652E93}" dt="2025-06-24T14:03:59.461" v="168" actId="20577"/>
          <ac:spMkLst>
            <pc:docMk/>
            <pc:sldMk cId="2519427435" sldId="269"/>
            <ac:spMk id="2" creationId="{8AD7F2C1-704C-1827-4BD0-DA882A3A17BE}"/>
          </ac:spMkLst>
        </pc:spChg>
        <pc:graphicFrameChg chg="mod">
          <ac:chgData name="Megan Botes" userId="70568131-745a-489b-b4fe-9e78c579dd6d" providerId="ADAL" clId="{406F966B-D223-416B-B4FC-B71406652E93}" dt="2025-06-24T14:07:14.251" v="196" actId="20577"/>
          <ac:graphicFrameMkLst>
            <pc:docMk/>
            <pc:sldMk cId="2519427435" sldId="269"/>
            <ac:graphicFrameMk id="5" creationId="{83144CCC-C6A0-EF05-1ABE-321B09E44BB6}"/>
          </ac:graphicFrameMkLst>
        </pc:graphicFrameChg>
        <pc:picChg chg="add mod">
          <ac:chgData name="Megan Botes" userId="70568131-745a-489b-b4fe-9e78c579dd6d" providerId="ADAL" clId="{406F966B-D223-416B-B4FC-B71406652E93}" dt="2025-06-24T14:18:37.034" v="318"/>
          <ac:picMkLst>
            <pc:docMk/>
            <pc:sldMk cId="2519427435" sldId="269"/>
            <ac:picMk id="3" creationId="{011B408C-D0F9-77DF-B3C3-D378723C3C83}"/>
          </ac:picMkLst>
        </pc:picChg>
      </pc:sldChg>
      <pc:sldChg chg="addSp modSp add mod modNotesTx">
        <pc:chgData name="Megan Botes" userId="70568131-745a-489b-b4fe-9e78c579dd6d" providerId="ADAL" clId="{406F966B-D223-416B-B4FC-B71406652E93}" dt="2025-06-24T14:18:35.782" v="317"/>
        <pc:sldMkLst>
          <pc:docMk/>
          <pc:sldMk cId="343882228" sldId="270"/>
        </pc:sldMkLst>
        <pc:spChg chg="mod">
          <ac:chgData name="Megan Botes" userId="70568131-745a-489b-b4fe-9e78c579dd6d" providerId="ADAL" clId="{406F966B-D223-416B-B4FC-B71406652E93}" dt="2025-06-24T14:06:21.172" v="189" actId="20577"/>
          <ac:spMkLst>
            <pc:docMk/>
            <pc:sldMk cId="343882228" sldId="270"/>
            <ac:spMk id="2" creationId="{E8E712C3-2AD4-21F0-8CA2-076A65FD7939}"/>
          </ac:spMkLst>
        </pc:spChg>
        <pc:graphicFrameChg chg="mod">
          <ac:chgData name="Megan Botes" userId="70568131-745a-489b-b4fe-9e78c579dd6d" providerId="ADAL" clId="{406F966B-D223-416B-B4FC-B71406652E93}" dt="2025-06-24T14:07:06.422" v="194" actId="20577"/>
          <ac:graphicFrameMkLst>
            <pc:docMk/>
            <pc:sldMk cId="343882228" sldId="270"/>
            <ac:graphicFrameMk id="5" creationId="{C7BDE52F-5D82-C8FE-C6B4-6EA6DC622A17}"/>
          </ac:graphicFrameMkLst>
        </pc:graphicFrameChg>
        <pc:picChg chg="add mod">
          <ac:chgData name="Megan Botes" userId="70568131-745a-489b-b4fe-9e78c579dd6d" providerId="ADAL" clId="{406F966B-D223-416B-B4FC-B71406652E93}" dt="2025-06-24T14:18:35.782" v="317"/>
          <ac:picMkLst>
            <pc:docMk/>
            <pc:sldMk cId="343882228" sldId="270"/>
            <ac:picMk id="3" creationId="{FF21D722-1886-E66F-E32A-4B50B7F9DC54}"/>
          </ac:picMkLst>
        </pc:picChg>
      </pc:sldChg>
      <pc:sldChg chg="addSp delSp modSp new mod setBg modNotesTx">
        <pc:chgData name="Megan Botes" userId="70568131-745a-489b-b4fe-9e78c579dd6d" providerId="ADAL" clId="{406F966B-D223-416B-B4FC-B71406652E93}" dt="2025-06-24T14:18:34.414" v="316"/>
        <pc:sldMkLst>
          <pc:docMk/>
          <pc:sldMk cId="3740485052" sldId="271"/>
        </pc:sldMkLst>
        <pc:spChg chg="mod">
          <ac:chgData name="Megan Botes" userId="70568131-745a-489b-b4fe-9e78c579dd6d" providerId="ADAL" clId="{406F966B-D223-416B-B4FC-B71406652E93}" dt="2025-06-24T14:10:33.538" v="217" actId="26606"/>
          <ac:spMkLst>
            <pc:docMk/>
            <pc:sldMk cId="3740485052" sldId="271"/>
            <ac:spMk id="2" creationId="{31425327-B9B1-A0C0-B424-ADA7D750A035}"/>
          </ac:spMkLst>
        </pc:spChg>
        <pc:spChg chg="add del mod">
          <ac:chgData name="Megan Botes" userId="70568131-745a-489b-b4fe-9e78c579dd6d" providerId="ADAL" clId="{406F966B-D223-416B-B4FC-B71406652E93}" dt="2025-06-24T14:10:12.992" v="216" actId="26606"/>
          <ac:spMkLst>
            <pc:docMk/>
            <pc:sldMk cId="3740485052" sldId="271"/>
            <ac:spMk id="3" creationId="{30772DE8-9711-B285-521A-2E4FC2317BA8}"/>
          </ac:spMkLst>
        </pc:spChg>
        <pc:spChg chg="add mod">
          <ac:chgData name="Megan Botes" userId="70568131-745a-489b-b4fe-9e78c579dd6d" providerId="ADAL" clId="{406F966B-D223-416B-B4FC-B71406652E93}" dt="2025-06-24T14:08:32.475" v="200"/>
          <ac:spMkLst>
            <pc:docMk/>
            <pc:sldMk cId="3740485052" sldId="271"/>
            <ac:spMk id="4" creationId="{EE82FB43-980B-84EB-CD6D-DE5E90B2571B}"/>
          </ac:spMkLst>
        </pc:spChg>
        <pc:spChg chg="add del">
          <ac:chgData name="Megan Botes" userId="70568131-745a-489b-b4fe-9e78c579dd6d" providerId="ADAL" clId="{406F966B-D223-416B-B4FC-B71406652E93}" dt="2025-06-24T14:10:33.538" v="217" actId="26606"/>
          <ac:spMkLst>
            <pc:docMk/>
            <pc:sldMk cId="3740485052" sldId="271"/>
            <ac:spMk id="6" creationId="{1A466FCC-26A6-AD0C-513D-472AAABEC282}"/>
          </ac:spMkLst>
        </pc:spChg>
        <pc:spChg chg="add del">
          <ac:chgData name="Megan Botes" userId="70568131-745a-489b-b4fe-9e78c579dd6d" providerId="ADAL" clId="{406F966B-D223-416B-B4FC-B71406652E93}" dt="2025-06-24T14:10:07.792" v="215" actId="26606"/>
          <ac:spMkLst>
            <pc:docMk/>
            <pc:sldMk cId="3740485052" sldId="271"/>
            <ac:spMk id="9" creationId="{1A466FCC-26A6-AD0C-513D-472AAABEC282}"/>
          </ac:spMkLst>
        </pc:spChg>
        <pc:spChg chg="add">
          <ac:chgData name="Megan Botes" userId="70568131-745a-489b-b4fe-9e78c579dd6d" providerId="ADAL" clId="{406F966B-D223-416B-B4FC-B71406652E93}" dt="2025-06-24T14:10:33.538" v="217" actId="26606"/>
          <ac:spMkLst>
            <pc:docMk/>
            <pc:sldMk cId="3740485052" sldId="271"/>
            <ac:spMk id="12" creationId="{01A22726-DA03-BCB0-F12E-98258FB7E5C0}"/>
          </ac:spMkLst>
        </pc:spChg>
        <pc:spChg chg="add del">
          <ac:chgData name="Megan Botes" userId="70568131-745a-489b-b4fe-9e78c579dd6d" providerId="ADAL" clId="{406F966B-D223-416B-B4FC-B71406652E93}" dt="2025-06-24T14:10:06.824" v="214" actId="26606"/>
          <ac:spMkLst>
            <pc:docMk/>
            <pc:sldMk cId="3740485052" sldId="271"/>
            <ac:spMk id="14" creationId="{01A22726-DA03-BCB0-F12E-98258FB7E5C0}"/>
          </ac:spMkLst>
        </pc:spChg>
        <pc:graphicFrameChg chg="add del mod modGraphic">
          <ac:chgData name="Megan Botes" userId="70568131-745a-489b-b4fe-9e78c579dd6d" providerId="ADAL" clId="{406F966B-D223-416B-B4FC-B71406652E93}" dt="2025-06-24T14:10:07.792" v="215" actId="26606"/>
          <ac:graphicFrameMkLst>
            <pc:docMk/>
            <pc:sldMk cId="3740485052" sldId="271"/>
            <ac:graphicFrameMk id="5" creationId="{E562DF10-EAC1-7064-5943-300E84C7409E}"/>
          </ac:graphicFrameMkLst>
        </pc:graphicFrameChg>
        <pc:graphicFrameChg chg="add mod modGraphic">
          <ac:chgData name="Megan Botes" userId="70568131-745a-489b-b4fe-9e78c579dd6d" providerId="ADAL" clId="{406F966B-D223-416B-B4FC-B71406652E93}" dt="2025-06-24T14:10:51.704" v="221" actId="113"/>
          <ac:graphicFrameMkLst>
            <pc:docMk/>
            <pc:sldMk cId="3740485052" sldId="271"/>
            <ac:graphicFrameMk id="7" creationId="{CEE262D1-EB25-2CFF-92D2-2691AF0D2A48}"/>
          </ac:graphicFrameMkLst>
        </pc:graphicFrameChg>
        <pc:picChg chg="add mod">
          <ac:chgData name="Megan Botes" userId="70568131-745a-489b-b4fe-9e78c579dd6d" providerId="ADAL" clId="{406F966B-D223-416B-B4FC-B71406652E93}" dt="2025-06-24T14:18:34.414" v="316"/>
          <ac:picMkLst>
            <pc:docMk/>
            <pc:sldMk cId="3740485052" sldId="271"/>
            <ac:picMk id="8" creationId="{950B2535-6558-2800-2B6C-3C726EA9D1BC}"/>
          </ac:picMkLst>
        </pc:picChg>
      </pc:sldChg>
      <pc:sldChg chg="addSp delSp modSp new mod setBg modNotesTx">
        <pc:chgData name="Megan Botes" userId="70568131-745a-489b-b4fe-9e78c579dd6d" providerId="ADAL" clId="{406F966B-D223-416B-B4FC-B71406652E93}" dt="2025-06-24T14:18:32.887" v="315"/>
        <pc:sldMkLst>
          <pc:docMk/>
          <pc:sldMk cId="4115958315" sldId="272"/>
        </pc:sldMkLst>
        <pc:spChg chg="mod">
          <ac:chgData name="Megan Botes" userId="70568131-745a-489b-b4fe-9e78c579dd6d" providerId="ADAL" clId="{406F966B-D223-416B-B4FC-B71406652E93}" dt="2025-06-24T14:14:08.365" v="285" actId="26606"/>
          <ac:spMkLst>
            <pc:docMk/>
            <pc:sldMk cId="4115958315" sldId="272"/>
            <ac:spMk id="2" creationId="{86F3B8CC-585E-1D9A-5C37-F95E979DFBDF}"/>
          </ac:spMkLst>
        </pc:spChg>
        <pc:spChg chg="add del mod">
          <ac:chgData name="Megan Botes" userId="70568131-745a-489b-b4fe-9e78c579dd6d" providerId="ADAL" clId="{406F966B-D223-416B-B4FC-B71406652E93}" dt="2025-06-24T14:14:08.365" v="285" actId="26606"/>
          <ac:spMkLst>
            <pc:docMk/>
            <pc:sldMk cId="4115958315" sldId="272"/>
            <ac:spMk id="3" creationId="{9A9FAFBF-20CC-F636-BF2F-852647056AC7}"/>
          </ac:spMkLst>
        </pc:spChg>
        <pc:spChg chg="add mod">
          <ac:chgData name="Megan Botes" userId="70568131-745a-489b-b4fe-9e78c579dd6d" providerId="ADAL" clId="{406F966B-D223-416B-B4FC-B71406652E93}" dt="2025-06-24T14:12:48.657" v="230"/>
          <ac:spMkLst>
            <pc:docMk/>
            <pc:sldMk cId="4115958315" sldId="272"/>
            <ac:spMk id="4" creationId="{5B176FBD-A84C-D2A1-782A-4A276E490B62}"/>
          </ac:spMkLst>
        </pc:spChg>
        <pc:spChg chg="add">
          <ac:chgData name="Megan Botes" userId="70568131-745a-489b-b4fe-9e78c579dd6d" providerId="ADAL" clId="{406F966B-D223-416B-B4FC-B71406652E93}" dt="2025-06-24T14:13:27.072" v="270"/>
          <ac:spMkLst>
            <pc:docMk/>
            <pc:sldMk cId="4115958315" sldId="272"/>
            <ac:spMk id="5" creationId="{84415A57-6CEA-5EF0-3B95-EC7FB0C5D391}"/>
          </ac:spMkLst>
        </pc:spChg>
        <pc:spChg chg="add mod">
          <ac:chgData name="Megan Botes" userId="70568131-745a-489b-b4fe-9e78c579dd6d" providerId="ADAL" clId="{406F966B-D223-416B-B4FC-B71406652E93}" dt="2025-06-24T14:13:31.024" v="272"/>
          <ac:spMkLst>
            <pc:docMk/>
            <pc:sldMk cId="4115958315" sldId="272"/>
            <ac:spMk id="6" creationId="{EDD8C232-4B3E-0136-9747-F8BAD30B880D}"/>
          </ac:spMkLst>
        </pc:spChg>
        <pc:spChg chg="add del mod">
          <ac:chgData name="Megan Botes" userId="70568131-745a-489b-b4fe-9e78c579dd6d" providerId="ADAL" clId="{406F966B-D223-416B-B4FC-B71406652E93}" dt="2025-06-24T14:14:00.542" v="284"/>
          <ac:spMkLst>
            <pc:docMk/>
            <pc:sldMk cId="4115958315" sldId="272"/>
            <ac:spMk id="7" creationId="{33BB8A13-D53C-81E5-A061-67D9A4C657D3}"/>
          </ac:spMkLst>
        </pc:spChg>
        <pc:spChg chg="add">
          <ac:chgData name="Megan Botes" userId="70568131-745a-489b-b4fe-9e78c579dd6d" providerId="ADAL" clId="{406F966B-D223-416B-B4FC-B71406652E93}" dt="2025-06-24T14:14:08.365" v="285" actId="26606"/>
          <ac:spMkLst>
            <pc:docMk/>
            <pc:sldMk cId="4115958315" sldId="272"/>
            <ac:spMk id="9" creationId="{1A466FCC-26A6-AD0C-513D-472AAABEC282}"/>
          </ac:spMkLst>
        </pc:spChg>
        <pc:graphicFrameChg chg="add">
          <ac:chgData name="Megan Botes" userId="70568131-745a-489b-b4fe-9e78c579dd6d" providerId="ADAL" clId="{406F966B-D223-416B-B4FC-B71406652E93}" dt="2025-06-24T14:14:08.365" v="285" actId="26606"/>
          <ac:graphicFrameMkLst>
            <pc:docMk/>
            <pc:sldMk cId="4115958315" sldId="272"/>
            <ac:graphicFrameMk id="8" creationId="{FEC133F5-E175-3C7C-EDE9-6DEA105BEE10}"/>
          </ac:graphicFrameMkLst>
        </pc:graphicFrameChg>
        <pc:picChg chg="add mod">
          <ac:chgData name="Megan Botes" userId="70568131-745a-489b-b4fe-9e78c579dd6d" providerId="ADAL" clId="{406F966B-D223-416B-B4FC-B71406652E93}" dt="2025-06-24T14:18:32.887" v="315"/>
          <ac:picMkLst>
            <pc:docMk/>
            <pc:sldMk cId="4115958315" sldId="272"/>
            <ac:picMk id="10" creationId="{EC868281-3E48-1F8E-75D4-1128CA0C8AB0}"/>
          </ac:picMkLst>
        </pc:picChg>
      </pc:sldChg>
      <pc:sldChg chg="addSp delSp add del setBg delDesignElem">
        <pc:chgData name="Megan Botes" userId="70568131-745a-489b-b4fe-9e78c579dd6d" providerId="ADAL" clId="{406F966B-D223-416B-B4FC-B71406652E93}" dt="2025-06-24T14:14:59.892" v="289"/>
        <pc:sldMkLst>
          <pc:docMk/>
          <pc:sldMk cId="3899475551" sldId="273"/>
        </pc:sldMkLst>
        <pc:spChg chg="add del">
          <ac:chgData name="Megan Botes" userId="70568131-745a-489b-b4fe-9e78c579dd6d" providerId="ADAL" clId="{406F966B-D223-416B-B4FC-B71406652E93}" dt="2025-06-24T14:14:59.892" v="289"/>
          <ac:spMkLst>
            <pc:docMk/>
            <pc:sldMk cId="3899475551" sldId="273"/>
            <ac:spMk id="25" creationId="{E8AF0CD2-823E-05C4-47D9-078BF62C3F45}"/>
          </ac:spMkLst>
        </pc:spChg>
      </pc:sldChg>
      <pc:sldChg chg="modSp add mod modNotesTx">
        <pc:chgData name="Megan Botes" userId="70568131-745a-489b-b4fe-9e78c579dd6d" providerId="ADAL" clId="{406F966B-D223-416B-B4FC-B71406652E93}" dt="2025-06-24T14:16:29.609" v="299" actId="6549"/>
        <pc:sldMkLst>
          <pc:docMk/>
          <pc:sldMk cId="4109785655" sldId="273"/>
        </pc:sldMkLst>
        <pc:spChg chg="mod">
          <ac:chgData name="Megan Botes" userId="70568131-745a-489b-b4fe-9e78c579dd6d" providerId="ADAL" clId="{406F966B-D223-416B-B4FC-B71406652E93}" dt="2025-06-24T14:15:04.473" v="294" actId="20577"/>
          <ac:spMkLst>
            <pc:docMk/>
            <pc:sldMk cId="4109785655" sldId="273"/>
            <ac:spMk id="2" creationId="{2DA90291-3B7F-7862-594A-77A7F58DC10B}"/>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1509CC-105D-4DE6-825C-30E6B7F61634}"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024F06B-0EA0-4EB4-882C-F78845580669}">
      <dgm:prSet/>
      <dgm:spPr/>
      <dgm:t>
        <a:bodyPr/>
        <a:lstStyle/>
        <a:p>
          <a:pPr>
            <a:defRPr cap="all"/>
          </a:pPr>
          <a:r>
            <a:rPr lang="en-GB"/>
            <a:t>Expectations</a:t>
          </a:r>
          <a:endParaRPr lang="en-US"/>
        </a:p>
      </dgm:t>
    </dgm:pt>
    <dgm:pt modelId="{6F0BFC8A-4137-46A9-AA2E-D8B1FAF08BC3}" type="parTrans" cxnId="{86DAD91D-E4AE-4405-934F-E7D2286E4272}">
      <dgm:prSet/>
      <dgm:spPr/>
      <dgm:t>
        <a:bodyPr/>
        <a:lstStyle/>
        <a:p>
          <a:endParaRPr lang="en-US"/>
        </a:p>
      </dgm:t>
    </dgm:pt>
    <dgm:pt modelId="{B566C0E2-E338-41D4-AA2A-8C8676104669}" type="sibTrans" cxnId="{86DAD91D-E4AE-4405-934F-E7D2286E4272}">
      <dgm:prSet/>
      <dgm:spPr/>
      <dgm:t>
        <a:bodyPr/>
        <a:lstStyle/>
        <a:p>
          <a:endParaRPr lang="en-US"/>
        </a:p>
      </dgm:t>
    </dgm:pt>
    <dgm:pt modelId="{A76499B3-6496-4BB0-8740-DB7E11EF0C8F}">
      <dgm:prSet/>
      <dgm:spPr/>
      <dgm:t>
        <a:bodyPr/>
        <a:lstStyle/>
        <a:p>
          <a:pPr>
            <a:defRPr cap="all"/>
          </a:pPr>
          <a:r>
            <a:rPr lang="en-GB"/>
            <a:t>Practices</a:t>
          </a:r>
          <a:endParaRPr lang="en-US"/>
        </a:p>
      </dgm:t>
    </dgm:pt>
    <dgm:pt modelId="{92CBC18B-5054-4882-ACFF-B0ABA832DC0A}" type="parTrans" cxnId="{A2957879-BC90-4C83-B927-7B14AEC97A8B}">
      <dgm:prSet/>
      <dgm:spPr/>
      <dgm:t>
        <a:bodyPr/>
        <a:lstStyle/>
        <a:p>
          <a:endParaRPr lang="en-US"/>
        </a:p>
      </dgm:t>
    </dgm:pt>
    <dgm:pt modelId="{B7390AD6-98C5-43B1-8371-71B929F2C45A}" type="sibTrans" cxnId="{A2957879-BC90-4C83-B927-7B14AEC97A8B}">
      <dgm:prSet/>
      <dgm:spPr/>
      <dgm:t>
        <a:bodyPr/>
        <a:lstStyle/>
        <a:p>
          <a:endParaRPr lang="en-US"/>
        </a:p>
      </dgm:t>
    </dgm:pt>
    <dgm:pt modelId="{953017EA-B1A9-4DB5-A6FE-36A61C3C33EE}">
      <dgm:prSet/>
      <dgm:spPr/>
      <dgm:t>
        <a:bodyPr/>
        <a:lstStyle/>
        <a:p>
          <a:pPr>
            <a:defRPr cap="all"/>
          </a:pPr>
          <a:r>
            <a:rPr lang="en-GB"/>
            <a:t>Traditions</a:t>
          </a:r>
          <a:endParaRPr lang="en-US"/>
        </a:p>
      </dgm:t>
    </dgm:pt>
    <dgm:pt modelId="{7DCC7C57-A63B-4177-BBE0-1072A148D59C}" type="parTrans" cxnId="{3C795D87-310A-4DC6-9B0D-94FFCEE11788}">
      <dgm:prSet/>
      <dgm:spPr/>
      <dgm:t>
        <a:bodyPr/>
        <a:lstStyle/>
        <a:p>
          <a:endParaRPr lang="en-US"/>
        </a:p>
      </dgm:t>
    </dgm:pt>
    <dgm:pt modelId="{21D48D63-4B4F-4A92-8975-5497781BF512}" type="sibTrans" cxnId="{3C795D87-310A-4DC6-9B0D-94FFCEE11788}">
      <dgm:prSet/>
      <dgm:spPr/>
      <dgm:t>
        <a:bodyPr/>
        <a:lstStyle/>
        <a:p>
          <a:endParaRPr lang="en-US"/>
        </a:p>
      </dgm:t>
    </dgm:pt>
    <dgm:pt modelId="{5F0F5529-EA11-4E8F-B6FC-7C47610C3CA9}" type="pres">
      <dgm:prSet presAssocID="{EC1509CC-105D-4DE6-825C-30E6B7F61634}" presName="root" presStyleCnt="0">
        <dgm:presLayoutVars>
          <dgm:dir/>
          <dgm:resizeHandles val="exact"/>
        </dgm:presLayoutVars>
      </dgm:prSet>
      <dgm:spPr/>
    </dgm:pt>
    <dgm:pt modelId="{8A6F39CE-826A-459B-91FE-CFA48E9A14BB}" type="pres">
      <dgm:prSet presAssocID="{6024F06B-0EA0-4EB4-882C-F78845580669}" presName="compNode" presStyleCnt="0"/>
      <dgm:spPr/>
    </dgm:pt>
    <dgm:pt modelId="{5B3AFD78-F217-4E83-A16D-685BDD79AB7A}" type="pres">
      <dgm:prSet presAssocID="{6024F06B-0EA0-4EB4-882C-F78845580669}" presName="iconBgRect" presStyleLbl="bgShp" presStyleIdx="0" presStyleCnt="3"/>
      <dgm:spPr>
        <a:prstGeom prst="round2DiagRect">
          <a:avLst>
            <a:gd name="adj1" fmla="val 29727"/>
            <a:gd name="adj2" fmla="val 0"/>
          </a:avLst>
        </a:prstGeom>
      </dgm:spPr>
    </dgm:pt>
    <dgm:pt modelId="{BA62BDAF-6190-4AE9-A667-17D84B6DE371}" type="pres">
      <dgm:prSet presAssocID="{6024F06B-0EA0-4EB4-882C-F7884558066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AE52A208-156F-423A-9FC3-F98800E88C10}" type="pres">
      <dgm:prSet presAssocID="{6024F06B-0EA0-4EB4-882C-F78845580669}" presName="spaceRect" presStyleCnt="0"/>
      <dgm:spPr/>
    </dgm:pt>
    <dgm:pt modelId="{2EAE949E-44A4-41B7-85C7-352131FC9287}" type="pres">
      <dgm:prSet presAssocID="{6024F06B-0EA0-4EB4-882C-F78845580669}" presName="textRect" presStyleLbl="revTx" presStyleIdx="0" presStyleCnt="3">
        <dgm:presLayoutVars>
          <dgm:chMax val="1"/>
          <dgm:chPref val="1"/>
        </dgm:presLayoutVars>
      </dgm:prSet>
      <dgm:spPr/>
    </dgm:pt>
    <dgm:pt modelId="{16288018-A63E-4A6F-9F8C-057261293293}" type="pres">
      <dgm:prSet presAssocID="{B566C0E2-E338-41D4-AA2A-8C8676104669}" presName="sibTrans" presStyleCnt="0"/>
      <dgm:spPr/>
    </dgm:pt>
    <dgm:pt modelId="{26CCE328-89FB-4F97-8AFC-CE30D268013B}" type="pres">
      <dgm:prSet presAssocID="{A76499B3-6496-4BB0-8740-DB7E11EF0C8F}" presName="compNode" presStyleCnt="0"/>
      <dgm:spPr/>
    </dgm:pt>
    <dgm:pt modelId="{13F5F036-F0CF-485C-BB25-36F6506404A6}" type="pres">
      <dgm:prSet presAssocID="{A76499B3-6496-4BB0-8740-DB7E11EF0C8F}" presName="iconBgRect" presStyleLbl="bgShp" presStyleIdx="1" presStyleCnt="3"/>
      <dgm:spPr>
        <a:prstGeom prst="round2DiagRect">
          <a:avLst>
            <a:gd name="adj1" fmla="val 29727"/>
            <a:gd name="adj2" fmla="val 0"/>
          </a:avLst>
        </a:prstGeom>
      </dgm:spPr>
    </dgm:pt>
    <dgm:pt modelId="{644CDD0C-E8D6-4D0B-A221-651470CECF7E}" type="pres">
      <dgm:prSet presAssocID="{A76499B3-6496-4BB0-8740-DB7E11EF0C8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CD392BFB-81B9-4DF7-B622-8F909D72A26B}" type="pres">
      <dgm:prSet presAssocID="{A76499B3-6496-4BB0-8740-DB7E11EF0C8F}" presName="spaceRect" presStyleCnt="0"/>
      <dgm:spPr/>
    </dgm:pt>
    <dgm:pt modelId="{295451BA-5527-422F-A896-EEAEF5A8E319}" type="pres">
      <dgm:prSet presAssocID="{A76499B3-6496-4BB0-8740-DB7E11EF0C8F}" presName="textRect" presStyleLbl="revTx" presStyleIdx="1" presStyleCnt="3">
        <dgm:presLayoutVars>
          <dgm:chMax val="1"/>
          <dgm:chPref val="1"/>
        </dgm:presLayoutVars>
      </dgm:prSet>
      <dgm:spPr/>
    </dgm:pt>
    <dgm:pt modelId="{65CE1B98-523D-4A3D-9FDA-252F616FFC8E}" type="pres">
      <dgm:prSet presAssocID="{B7390AD6-98C5-43B1-8371-71B929F2C45A}" presName="sibTrans" presStyleCnt="0"/>
      <dgm:spPr/>
    </dgm:pt>
    <dgm:pt modelId="{CA4947AE-D935-4F86-A0CD-8996FDAA0795}" type="pres">
      <dgm:prSet presAssocID="{953017EA-B1A9-4DB5-A6FE-36A61C3C33EE}" presName="compNode" presStyleCnt="0"/>
      <dgm:spPr/>
    </dgm:pt>
    <dgm:pt modelId="{B208EA9A-A8BC-40AC-9333-9AAAA79654C0}" type="pres">
      <dgm:prSet presAssocID="{953017EA-B1A9-4DB5-A6FE-36A61C3C33EE}" presName="iconBgRect" presStyleLbl="bgShp" presStyleIdx="2" presStyleCnt="3"/>
      <dgm:spPr>
        <a:prstGeom prst="round2DiagRect">
          <a:avLst>
            <a:gd name="adj1" fmla="val 29727"/>
            <a:gd name="adj2" fmla="val 0"/>
          </a:avLst>
        </a:prstGeom>
      </dgm:spPr>
    </dgm:pt>
    <dgm:pt modelId="{E79DFF5A-0FAF-4B2B-A152-AE89399A5D0F}" type="pres">
      <dgm:prSet presAssocID="{953017EA-B1A9-4DB5-A6FE-36A61C3C33E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tation"/>
        </a:ext>
      </dgm:extLst>
    </dgm:pt>
    <dgm:pt modelId="{400E3876-9E0A-49F9-9DFA-966E404A4EAF}" type="pres">
      <dgm:prSet presAssocID="{953017EA-B1A9-4DB5-A6FE-36A61C3C33EE}" presName="spaceRect" presStyleCnt="0"/>
      <dgm:spPr/>
    </dgm:pt>
    <dgm:pt modelId="{CE3D32F5-E157-4D51-AACD-03740AD1788B}" type="pres">
      <dgm:prSet presAssocID="{953017EA-B1A9-4DB5-A6FE-36A61C3C33EE}" presName="textRect" presStyleLbl="revTx" presStyleIdx="2" presStyleCnt="3">
        <dgm:presLayoutVars>
          <dgm:chMax val="1"/>
          <dgm:chPref val="1"/>
        </dgm:presLayoutVars>
      </dgm:prSet>
      <dgm:spPr/>
    </dgm:pt>
  </dgm:ptLst>
  <dgm:cxnLst>
    <dgm:cxn modelId="{F43B0405-0AB8-488D-BEE4-C498557F3C33}" type="presOf" srcId="{EC1509CC-105D-4DE6-825C-30E6B7F61634}" destId="{5F0F5529-EA11-4E8F-B6FC-7C47610C3CA9}" srcOrd="0" destOrd="0" presId="urn:microsoft.com/office/officeart/2018/5/layout/IconLeafLabelList"/>
    <dgm:cxn modelId="{EE87781D-01F7-42B0-A709-F01DC0674E9F}" type="presOf" srcId="{6024F06B-0EA0-4EB4-882C-F78845580669}" destId="{2EAE949E-44A4-41B7-85C7-352131FC9287}" srcOrd="0" destOrd="0" presId="urn:microsoft.com/office/officeart/2018/5/layout/IconLeafLabelList"/>
    <dgm:cxn modelId="{86DAD91D-E4AE-4405-934F-E7D2286E4272}" srcId="{EC1509CC-105D-4DE6-825C-30E6B7F61634}" destId="{6024F06B-0EA0-4EB4-882C-F78845580669}" srcOrd="0" destOrd="0" parTransId="{6F0BFC8A-4137-46A9-AA2E-D8B1FAF08BC3}" sibTransId="{B566C0E2-E338-41D4-AA2A-8C8676104669}"/>
    <dgm:cxn modelId="{D220855B-545A-4113-990E-DB313A66CD69}" type="presOf" srcId="{953017EA-B1A9-4DB5-A6FE-36A61C3C33EE}" destId="{CE3D32F5-E157-4D51-AACD-03740AD1788B}" srcOrd="0" destOrd="0" presId="urn:microsoft.com/office/officeart/2018/5/layout/IconLeafLabelList"/>
    <dgm:cxn modelId="{06156467-A3C3-41CC-9E9D-454BC0D04321}" type="presOf" srcId="{A76499B3-6496-4BB0-8740-DB7E11EF0C8F}" destId="{295451BA-5527-422F-A896-EEAEF5A8E319}" srcOrd="0" destOrd="0" presId="urn:microsoft.com/office/officeart/2018/5/layout/IconLeafLabelList"/>
    <dgm:cxn modelId="{A2957879-BC90-4C83-B927-7B14AEC97A8B}" srcId="{EC1509CC-105D-4DE6-825C-30E6B7F61634}" destId="{A76499B3-6496-4BB0-8740-DB7E11EF0C8F}" srcOrd="1" destOrd="0" parTransId="{92CBC18B-5054-4882-ACFF-B0ABA832DC0A}" sibTransId="{B7390AD6-98C5-43B1-8371-71B929F2C45A}"/>
    <dgm:cxn modelId="{3C795D87-310A-4DC6-9B0D-94FFCEE11788}" srcId="{EC1509CC-105D-4DE6-825C-30E6B7F61634}" destId="{953017EA-B1A9-4DB5-A6FE-36A61C3C33EE}" srcOrd="2" destOrd="0" parTransId="{7DCC7C57-A63B-4177-BBE0-1072A148D59C}" sibTransId="{21D48D63-4B4F-4A92-8975-5497781BF512}"/>
    <dgm:cxn modelId="{849FA200-5CDD-4E9E-90BB-7DEEC607EDAF}" type="presParOf" srcId="{5F0F5529-EA11-4E8F-B6FC-7C47610C3CA9}" destId="{8A6F39CE-826A-459B-91FE-CFA48E9A14BB}" srcOrd="0" destOrd="0" presId="urn:microsoft.com/office/officeart/2018/5/layout/IconLeafLabelList"/>
    <dgm:cxn modelId="{8DCAABE1-4C31-412C-9B5E-CB4F3F4C75BE}" type="presParOf" srcId="{8A6F39CE-826A-459B-91FE-CFA48E9A14BB}" destId="{5B3AFD78-F217-4E83-A16D-685BDD79AB7A}" srcOrd="0" destOrd="0" presId="urn:microsoft.com/office/officeart/2018/5/layout/IconLeafLabelList"/>
    <dgm:cxn modelId="{37A99E75-FD19-4DFD-BF8E-F75AA939E733}" type="presParOf" srcId="{8A6F39CE-826A-459B-91FE-CFA48E9A14BB}" destId="{BA62BDAF-6190-4AE9-A667-17D84B6DE371}" srcOrd="1" destOrd="0" presId="urn:microsoft.com/office/officeart/2018/5/layout/IconLeafLabelList"/>
    <dgm:cxn modelId="{962B681D-5E3C-485E-BA82-68838BE06F08}" type="presParOf" srcId="{8A6F39CE-826A-459B-91FE-CFA48E9A14BB}" destId="{AE52A208-156F-423A-9FC3-F98800E88C10}" srcOrd="2" destOrd="0" presId="urn:microsoft.com/office/officeart/2018/5/layout/IconLeafLabelList"/>
    <dgm:cxn modelId="{3204D1A8-74F7-4C0D-84C0-28966C7E8AAC}" type="presParOf" srcId="{8A6F39CE-826A-459B-91FE-CFA48E9A14BB}" destId="{2EAE949E-44A4-41B7-85C7-352131FC9287}" srcOrd="3" destOrd="0" presId="urn:microsoft.com/office/officeart/2018/5/layout/IconLeafLabelList"/>
    <dgm:cxn modelId="{8237BFF1-8C2B-4E93-8185-C859F3A18C7C}" type="presParOf" srcId="{5F0F5529-EA11-4E8F-B6FC-7C47610C3CA9}" destId="{16288018-A63E-4A6F-9F8C-057261293293}" srcOrd="1" destOrd="0" presId="urn:microsoft.com/office/officeart/2018/5/layout/IconLeafLabelList"/>
    <dgm:cxn modelId="{85EABEB8-D725-4CD7-83E8-DF0D92C192B7}" type="presParOf" srcId="{5F0F5529-EA11-4E8F-B6FC-7C47610C3CA9}" destId="{26CCE328-89FB-4F97-8AFC-CE30D268013B}" srcOrd="2" destOrd="0" presId="urn:microsoft.com/office/officeart/2018/5/layout/IconLeafLabelList"/>
    <dgm:cxn modelId="{CD25506A-D94F-42A0-B7B8-28756C8F4083}" type="presParOf" srcId="{26CCE328-89FB-4F97-8AFC-CE30D268013B}" destId="{13F5F036-F0CF-485C-BB25-36F6506404A6}" srcOrd="0" destOrd="0" presId="urn:microsoft.com/office/officeart/2018/5/layout/IconLeafLabelList"/>
    <dgm:cxn modelId="{E0A3815D-B271-423A-BADB-321DC6F5ABA0}" type="presParOf" srcId="{26CCE328-89FB-4F97-8AFC-CE30D268013B}" destId="{644CDD0C-E8D6-4D0B-A221-651470CECF7E}" srcOrd="1" destOrd="0" presId="urn:microsoft.com/office/officeart/2018/5/layout/IconLeafLabelList"/>
    <dgm:cxn modelId="{458D0BA7-42B4-443F-8337-E38F5DDE7E3D}" type="presParOf" srcId="{26CCE328-89FB-4F97-8AFC-CE30D268013B}" destId="{CD392BFB-81B9-4DF7-B622-8F909D72A26B}" srcOrd="2" destOrd="0" presId="urn:microsoft.com/office/officeart/2018/5/layout/IconLeafLabelList"/>
    <dgm:cxn modelId="{589A7598-4932-4327-8DE8-6122D2CC0BD4}" type="presParOf" srcId="{26CCE328-89FB-4F97-8AFC-CE30D268013B}" destId="{295451BA-5527-422F-A896-EEAEF5A8E319}" srcOrd="3" destOrd="0" presId="urn:microsoft.com/office/officeart/2018/5/layout/IconLeafLabelList"/>
    <dgm:cxn modelId="{74254764-F2B5-485D-8D9C-C5D28A0D2AF9}" type="presParOf" srcId="{5F0F5529-EA11-4E8F-B6FC-7C47610C3CA9}" destId="{65CE1B98-523D-4A3D-9FDA-252F616FFC8E}" srcOrd="3" destOrd="0" presId="urn:microsoft.com/office/officeart/2018/5/layout/IconLeafLabelList"/>
    <dgm:cxn modelId="{7223B56D-D24A-4ED6-8247-7BD6D45CC522}" type="presParOf" srcId="{5F0F5529-EA11-4E8F-B6FC-7C47610C3CA9}" destId="{CA4947AE-D935-4F86-A0CD-8996FDAA0795}" srcOrd="4" destOrd="0" presId="urn:microsoft.com/office/officeart/2018/5/layout/IconLeafLabelList"/>
    <dgm:cxn modelId="{BA6A3C6B-D5D4-42CF-A1E4-511340E87804}" type="presParOf" srcId="{CA4947AE-D935-4F86-A0CD-8996FDAA0795}" destId="{B208EA9A-A8BC-40AC-9333-9AAAA79654C0}" srcOrd="0" destOrd="0" presId="urn:microsoft.com/office/officeart/2018/5/layout/IconLeafLabelList"/>
    <dgm:cxn modelId="{9778267D-586E-49C6-A2F9-BC2A1F21BB51}" type="presParOf" srcId="{CA4947AE-D935-4F86-A0CD-8996FDAA0795}" destId="{E79DFF5A-0FAF-4B2B-A152-AE89399A5D0F}" srcOrd="1" destOrd="0" presId="urn:microsoft.com/office/officeart/2018/5/layout/IconLeafLabelList"/>
    <dgm:cxn modelId="{D9AC45A4-8B1E-4540-80B6-D5EEB37E762B}" type="presParOf" srcId="{CA4947AE-D935-4F86-A0CD-8996FDAA0795}" destId="{400E3876-9E0A-49F9-9DFA-966E404A4EAF}" srcOrd="2" destOrd="0" presId="urn:microsoft.com/office/officeart/2018/5/layout/IconLeafLabelList"/>
    <dgm:cxn modelId="{685BBFA0-4A0E-43CF-A013-02707CC3AEF4}" type="presParOf" srcId="{CA4947AE-D935-4F86-A0CD-8996FDAA0795}" destId="{CE3D32F5-E157-4D51-AACD-03740AD1788B}"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164919-9F5D-41A4-B3AD-B5ECE5BE30B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2E53CA2-0819-44AD-B34D-660647B88EFC}">
      <dgm:prSet/>
      <dgm:spPr/>
      <dgm:t>
        <a:bodyPr/>
        <a:lstStyle/>
        <a:p>
          <a:r>
            <a:rPr lang="en-GB" dirty="0"/>
            <a:t>People often behave in ways that show respect for cultural traditions</a:t>
          </a:r>
          <a:endParaRPr lang="en-US" dirty="0"/>
        </a:p>
      </dgm:t>
    </dgm:pt>
    <dgm:pt modelId="{243B256D-4E68-4191-ADD3-A9BEEA6762D4}" type="parTrans" cxnId="{35402A6C-147F-4F1C-ABC6-34D150F0FC43}">
      <dgm:prSet/>
      <dgm:spPr/>
      <dgm:t>
        <a:bodyPr/>
        <a:lstStyle/>
        <a:p>
          <a:endParaRPr lang="en-US"/>
        </a:p>
      </dgm:t>
    </dgm:pt>
    <dgm:pt modelId="{FFA428CF-10F6-4178-9039-DF72EE97257C}" type="sibTrans" cxnId="{35402A6C-147F-4F1C-ABC6-34D150F0FC43}">
      <dgm:prSet/>
      <dgm:spPr/>
      <dgm:t>
        <a:bodyPr/>
        <a:lstStyle/>
        <a:p>
          <a:endParaRPr lang="en-US"/>
        </a:p>
      </dgm:t>
    </dgm:pt>
    <dgm:pt modelId="{2847CAA4-1C80-4B3B-9825-8C19D374BD3D}">
      <dgm:prSet/>
      <dgm:spPr/>
      <dgm:t>
        <a:bodyPr/>
        <a:lstStyle/>
        <a:p>
          <a:r>
            <a:rPr lang="en-GB" dirty="0"/>
            <a:t>In some cultures, family or community needs come before personal needs</a:t>
          </a:r>
          <a:endParaRPr lang="en-US" dirty="0"/>
        </a:p>
      </dgm:t>
    </dgm:pt>
    <dgm:pt modelId="{0E1E5D84-001F-4861-951E-C17C8E518F67}" type="parTrans" cxnId="{BD4D9A94-F1DB-48D7-803E-D991890F875E}">
      <dgm:prSet/>
      <dgm:spPr/>
      <dgm:t>
        <a:bodyPr/>
        <a:lstStyle/>
        <a:p>
          <a:endParaRPr lang="en-US"/>
        </a:p>
      </dgm:t>
    </dgm:pt>
    <dgm:pt modelId="{0E5DD49D-DC9E-4044-A9FC-BA4597210555}" type="sibTrans" cxnId="{BD4D9A94-F1DB-48D7-803E-D991890F875E}">
      <dgm:prSet/>
      <dgm:spPr/>
      <dgm:t>
        <a:bodyPr/>
        <a:lstStyle/>
        <a:p>
          <a:endParaRPr lang="en-US"/>
        </a:p>
      </dgm:t>
    </dgm:pt>
    <dgm:pt modelId="{8C94E33F-7A9D-4928-BE2F-5F7EAE5E067B}" type="pres">
      <dgm:prSet presAssocID="{9D164919-9F5D-41A4-B3AD-B5ECE5BE30B1}" presName="linear" presStyleCnt="0">
        <dgm:presLayoutVars>
          <dgm:animLvl val="lvl"/>
          <dgm:resizeHandles val="exact"/>
        </dgm:presLayoutVars>
      </dgm:prSet>
      <dgm:spPr/>
    </dgm:pt>
    <dgm:pt modelId="{DD6BB6EE-4696-4AD4-98B7-E410CDF1DDBE}" type="pres">
      <dgm:prSet presAssocID="{32E53CA2-0819-44AD-B34D-660647B88EFC}" presName="parentText" presStyleLbl="node1" presStyleIdx="0" presStyleCnt="2">
        <dgm:presLayoutVars>
          <dgm:chMax val="0"/>
          <dgm:bulletEnabled val="1"/>
        </dgm:presLayoutVars>
      </dgm:prSet>
      <dgm:spPr/>
    </dgm:pt>
    <dgm:pt modelId="{580622F0-57AF-4054-BD7B-6D7DA8328410}" type="pres">
      <dgm:prSet presAssocID="{FFA428CF-10F6-4178-9039-DF72EE97257C}" presName="spacer" presStyleCnt="0"/>
      <dgm:spPr/>
    </dgm:pt>
    <dgm:pt modelId="{FFE4BC37-F3BC-4928-BC20-D03A65E5B8FC}" type="pres">
      <dgm:prSet presAssocID="{2847CAA4-1C80-4B3B-9825-8C19D374BD3D}" presName="parentText" presStyleLbl="node1" presStyleIdx="1" presStyleCnt="2">
        <dgm:presLayoutVars>
          <dgm:chMax val="0"/>
          <dgm:bulletEnabled val="1"/>
        </dgm:presLayoutVars>
      </dgm:prSet>
      <dgm:spPr/>
    </dgm:pt>
  </dgm:ptLst>
  <dgm:cxnLst>
    <dgm:cxn modelId="{33A9DB2F-EDDE-4EFF-A579-3AD0105283C7}" type="presOf" srcId="{9D164919-9F5D-41A4-B3AD-B5ECE5BE30B1}" destId="{8C94E33F-7A9D-4928-BE2F-5F7EAE5E067B}" srcOrd="0" destOrd="0" presId="urn:microsoft.com/office/officeart/2005/8/layout/vList2"/>
    <dgm:cxn modelId="{E0D2F444-3711-40CE-891A-98F5D3D775D3}" type="presOf" srcId="{32E53CA2-0819-44AD-B34D-660647B88EFC}" destId="{DD6BB6EE-4696-4AD4-98B7-E410CDF1DDBE}" srcOrd="0" destOrd="0" presId="urn:microsoft.com/office/officeart/2005/8/layout/vList2"/>
    <dgm:cxn modelId="{35402A6C-147F-4F1C-ABC6-34D150F0FC43}" srcId="{9D164919-9F5D-41A4-B3AD-B5ECE5BE30B1}" destId="{32E53CA2-0819-44AD-B34D-660647B88EFC}" srcOrd="0" destOrd="0" parTransId="{243B256D-4E68-4191-ADD3-A9BEEA6762D4}" sibTransId="{FFA428CF-10F6-4178-9039-DF72EE97257C}"/>
    <dgm:cxn modelId="{BD4D9A94-F1DB-48D7-803E-D991890F875E}" srcId="{9D164919-9F5D-41A4-B3AD-B5ECE5BE30B1}" destId="{2847CAA4-1C80-4B3B-9825-8C19D374BD3D}" srcOrd="1" destOrd="0" parTransId="{0E1E5D84-001F-4861-951E-C17C8E518F67}" sibTransId="{0E5DD49D-DC9E-4044-A9FC-BA4597210555}"/>
    <dgm:cxn modelId="{113DDD94-842F-4F4E-B6EF-EE59D8288566}" type="presOf" srcId="{2847CAA4-1C80-4B3B-9825-8C19D374BD3D}" destId="{FFE4BC37-F3BC-4928-BC20-D03A65E5B8FC}" srcOrd="0" destOrd="0" presId="urn:microsoft.com/office/officeart/2005/8/layout/vList2"/>
    <dgm:cxn modelId="{3CC851A4-CABE-4CCA-A284-096A4D60BFB2}" type="presParOf" srcId="{8C94E33F-7A9D-4928-BE2F-5F7EAE5E067B}" destId="{DD6BB6EE-4696-4AD4-98B7-E410CDF1DDBE}" srcOrd="0" destOrd="0" presId="urn:microsoft.com/office/officeart/2005/8/layout/vList2"/>
    <dgm:cxn modelId="{7C11E717-AD09-4F5E-9F32-E42C65523EAD}" type="presParOf" srcId="{8C94E33F-7A9D-4928-BE2F-5F7EAE5E067B}" destId="{580622F0-57AF-4054-BD7B-6D7DA8328410}" srcOrd="1" destOrd="0" presId="urn:microsoft.com/office/officeart/2005/8/layout/vList2"/>
    <dgm:cxn modelId="{40337CD7-A8B1-4C18-AB89-864C50B08F4A}" type="presParOf" srcId="{8C94E33F-7A9D-4928-BE2F-5F7EAE5E067B}" destId="{FFE4BC37-F3BC-4928-BC20-D03A65E5B8F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164919-9F5D-41A4-B3AD-B5ECE5BE30B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847CAA4-1C80-4B3B-9825-8C19D374BD3D}">
      <dgm:prSet/>
      <dgm:spPr/>
      <dgm:t>
        <a:bodyPr/>
        <a:lstStyle/>
        <a:p>
          <a:r>
            <a:rPr lang="en-GB" dirty="0"/>
            <a:t>Attitudes about gender roles, marriage, education, or success are often based on what their culture teaches as good or right</a:t>
          </a:r>
          <a:endParaRPr lang="en-US" dirty="0"/>
        </a:p>
      </dgm:t>
    </dgm:pt>
    <dgm:pt modelId="{0E1E5D84-001F-4861-951E-C17C8E518F67}" type="parTrans" cxnId="{BD4D9A94-F1DB-48D7-803E-D991890F875E}">
      <dgm:prSet/>
      <dgm:spPr/>
      <dgm:t>
        <a:bodyPr/>
        <a:lstStyle/>
        <a:p>
          <a:endParaRPr lang="en-US"/>
        </a:p>
      </dgm:t>
    </dgm:pt>
    <dgm:pt modelId="{0E5DD49D-DC9E-4044-A9FC-BA4597210555}" type="sibTrans" cxnId="{BD4D9A94-F1DB-48D7-803E-D991890F875E}">
      <dgm:prSet/>
      <dgm:spPr/>
      <dgm:t>
        <a:bodyPr/>
        <a:lstStyle/>
        <a:p>
          <a:endParaRPr lang="en-US"/>
        </a:p>
      </dgm:t>
    </dgm:pt>
    <dgm:pt modelId="{6BA1D3F7-DFA2-4CBD-9657-91F4F73FE50C}">
      <dgm:prSet/>
      <dgm:spPr/>
      <dgm:t>
        <a:bodyPr/>
        <a:lstStyle/>
        <a:p>
          <a:r>
            <a:rPr lang="en-GB" dirty="0"/>
            <a:t>Cultural values shape how people see the world and what they believe is important</a:t>
          </a:r>
          <a:endParaRPr lang="af-ZA" dirty="0"/>
        </a:p>
      </dgm:t>
    </dgm:pt>
    <dgm:pt modelId="{288419AC-88B7-427F-B4C4-4263A37CD04A}" type="parTrans" cxnId="{FE0C6EC2-6CA6-4145-8F05-6F74C8B3A74C}">
      <dgm:prSet/>
      <dgm:spPr/>
      <dgm:t>
        <a:bodyPr/>
        <a:lstStyle/>
        <a:p>
          <a:endParaRPr lang="af-ZA"/>
        </a:p>
      </dgm:t>
    </dgm:pt>
    <dgm:pt modelId="{EA7F7459-983D-401A-9ADE-F2EE45427B9D}" type="sibTrans" cxnId="{FE0C6EC2-6CA6-4145-8F05-6F74C8B3A74C}">
      <dgm:prSet/>
      <dgm:spPr/>
      <dgm:t>
        <a:bodyPr/>
        <a:lstStyle/>
        <a:p>
          <a:endParaRPr lang="af-ZA"/>
        </a:p>
      </dgm:t>
    </dgm:pt>
    <dgm:pt modelId="{8C94E33F-7A9D-4928-BE2F-5F7EAE5E067B}" type="pres">
      <dgm:prSet presAssocID="{9D164919-9F5D-41A4-B3AD-B5ECE5BE30B1}" presName="linear" presStyleCnt="0">
        <dgm:presLayoutVars>
          <dgm:animLvl val="lvl"/>
          <dgm:resizeHandles val="exact"/>
        </dgm:presLayoutVars>
      </dgm:prSet>
      <dgm:spPr/>
    </dgm:pt>
    <dgm:pt modelId="{89C7DA90-B00E-4FDB-AEFC-EBDF9B1D6E98}" type="pres">
      <dgm:prSet presAssocID="{6BA1D3F7-DFA2-4CBD-9657-91F4F73FE50C}" presName="parentText" presStyleLbl="node1" presStyleIdx="0" presStyleCnt="2">
        <dgm:presLayoutVars>
          <dgm:chMax val="0"/>
          <dgm:bulletEnabled val="1"/>
        </dgm:presLayoutVars>
      </dgm:prSet>
      <dgm:spPr/>
    </dgm:pt>
    <dgm:pt modelId="{696DB6A9-318D-48D1-B848-438481D48D28}" type="pres">
      <dgm:prSet presAssocID="{EA7F7459-983D-401A-9ADE-F2EE45427B9D}" presName="spacer" presStyleCnt="0"/>
      <dgm:spPr/>
    </dgm:pt>
    <dgm:pt modelId="{FFE4BC37-F3BC-4928-BC20-D03A65E5B8FC}" type="pres">
      <dgm:prSet presAssocID="{2847CAA4-1C80-4B3B-9825-8C19D374BD3D}" presName="parentText" presStyleLbl="node1" presStyleIdx="1" presStyleCnt="2">
        <dgm:presLayoutVars>
          <dgm:chMax val="0"/>
          <dgm:bulletEnabled val="1"/>
        </dgm:presLayoutVars>
      </dgm:prSet>
      <dgm:spPr/>
    </dgm:pt>
  </dgm:ptLst>
  <dgm:cxnLst>
    <dgm:cxn modelId="{33A9DB2F-EDDE-4EFF-A579-3AD0105283C7}" type="presOf" srcId="{9D164919-9F5D-41A4-B3AD-B5ECE5BE30B1}" destId="{8C94E33F-7A9D-4928-BE2F-5F7EAE5E067B}" srcOrd="0" destOrd="0" presId="urn:microsoft.com/office/officeart/2005/8/layout/vList2"/>
    <dgm:cxn modelId="{A8637376-D6BA-410A-8104-7B583D944E25}" type="presOf" srcId="{6BA1D3F7-DFA2-4CBD-9657-91F4F73FE50C}" destId="{89C7DA90-B00E-4FDB-AEFC-EBDF9B1D6E98}" srcOrd="0" destOrd="0" presId="urn:microsoft.com/office/officeart/2005/8/layout/vList2"/>
    <dgm:cxn modelId="{BD4D9A94-F1DB-48D7-803E-D991890F875E}" srcId="{9D164919-9F5D-41A4-B3AD-B5ECE5BE30B1}" destId="{2847CAA4-1C80-4B3B-9825-8C19D374BD3D}" srcOrd="1" destOrd="0" parTransId="{0E1E5D84-001F-4861-951E-C17C8E518F67}" sibTransId="{0E5DD49D-DC9E-4044-A9FC-BA4597210555}"/>
    <dgm:cxn modelId="{113DDD94-842F-4F4E-B6EF-EE59D8288566}" type="presOf" srcId="{2847CAA4-1C80-4B3B-9825-8C19D374BD3D}" destId="{FFE4BC37-F3BC-4928-BC20-D03A65E5B8FC}" srcOrd="0" destOrd="0" presId="urn:microsoft.com/office/officeart/2005/8/layout/vList2"/>
    <dgm:cxn modelId="{FE0C6EC2-6CA6-4145-8F05-6F74C8B3A74C}" srcId="{9D164919-9F5D-41A4-B3AD-B5ECE5BE30B1}" destId="{6BA1D3F7-DFA2-4CBD-9657-91F4F73FE50C}" srcOrd="0" destOrd="0" parTransId="{288419AC-88B7-427F-B4C4-4263A37CD04A}" sibTransId="{EA7F7459-983D-401A-9ADE-F2EE45427B9D}"/>
    <dgm:cxn modelId="{B815A8FD-2E94-4A3B-B4E3-FF974AD5D227}" type="presParOf" srcId="{8C94E33F-7A9D-4928-BE2F-5F7EAE5E067B}" destId="{89C7DA90-B00E-4FDB-AEFC-EBDF9B1D6E98}" srcOrd="0" destOrd="0" presId="urn:microsoft.com/office/officeart/2005/8/layout/vList2"/>
    <dgm:cxn modelId="{2B4A1AE0-243A-4068-A56E-DD64059EB468}" type="presParOf" srcId="{8C94E33F-7A9D-4928-BE2F-5F7EAE5E067B}" destId="{696DB6A9-318D-48D1-B848-438481D48D28}" srcOrd="1" destOrd="0" presId="urn:microsoft.com/office/officeart/2005/8/layout/vList2"/>
    <dgm:cxn modelId="{40337CD7-A8B1-4C18-AB89-864C50B08F4A}" type="presParOf" srcId="{8C94E33F-7A9D-4928-BE2F-5F7EAE5E067B}" destId="{FFE4BC37-F3BC-4928-BC20-D03A65E5B8F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164919-9F5D-41A4-B3AD-B5ECE5BE30B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847CAA4-1C80-4B3B-9825-8C19D374BD3D}">
      <dgm:prSet/>
      <dgm:spPr/>
      <dgm:t>
        <a:bodyPr/>
        <a:lstStyle/>
        <a:p>
          <a:r>
            <a:rPr lang="af-ZA" dirty="0" err="1"/>
            <a:t>Traditions</a:t>
          </a:r>
          <a:r>
            <a:rPr lang="af-ZA" dirty="0"/>
            <a:t> </a:t>
          </a:r>
          <a:r>
            <a:rPr lang="af-ZA" dirty="0" err="1"/>
            <a:t>shape</a:t>
          </a:r>
          <a:r>
            <a:rPr lang="af-ZA" dirty="0"/>
            <a:t> </a:t>
          </a:r>
          <a:r>
            <a:rPr lang="af-ZA" dirty="0" err="1"/>
            <a:t>participation</a:t>
          </a:r>
          <a:r>
            <a:rPr lang="af-ZA" dirty="0"/>
            <a:t> in </a:t>
          </a:r>
          <a:r>
            <a:rPr lang="af-ZA" dirty="0" err="1"/>
            <a:t>activities</a:t>
          </a:r>
          <a:r>
            <a:rPr lang="af-ZA" dirty="0"/>
            <a:t> </a:t>
          </a:r>
          <a:r>
            <a:rPr lang="af-ZA" dirty="0" err="1"/>
            <a:t>like</a:t>
          </a:r>
          <a:r>
            <a:rPr lang="af-ZA" dirty="0"/>
            <a:t> sports, </a:t>
          </a:r>
          <a:r>
            <a:rPr lang="af-ZA" dirty="0" err="1"/>
            <a:t>ceremonies</a:t>
          </a:r>
          <a:r>
            <a:rPr lang="af-ZA" dirty="0"/>
            <a:t>, </a:t>
          </a:r>
          <a:r>
            <a:rPr lang="af-ZA" dirty="0" err="1"/>
            <a:t>or</a:t>
          </a:r>
          <a:r>
            <a:rPr lang="af-ZA" dirty="0"/>
            <a:t> </a:t>
          </a:r>
          <a:r>
            <a:rPr lang="af-ZA" dirty="0" err="1"/>
            <a:t>religious</a:t>
          </a:r>
          <a:r>
            <a:rPr lang="af-ZA" dirty="0"/>
            <a:t> </a:t>
          </a:r>
          <a:r>
            <a:rPr lang="af-ZA" dirty="0" err="1"/>
            <a:t>practices</a:t>
          </a:r>
          <a:endParaRPr lang="en-US" dirty="0"/>
        </a:p>
      </dgm:t>
    </dgm:pt>
    <dgm:pt modelId="{0E1E5D84-001F-4861-951E-C17C8E518F67}" type="parTrans" cxnId="{BD4D9A94-F1DB-48D7-803E-D991890F875E}">
      <dgm:prSet/>
      <dgm:spPr/>
      <dgm:t>
        <a:bodyPr/>
        <a:lstStyle/>
        <a:p>
          <a:endParaRPr lang="en-US"/>
        </a:p>
      </dgm:t>
    </dgm:pt>
    <dgm:pt modelId="{0E5DD49D-DC9E-4044-A9FC-BA4597210555}" type="sibTrans" cxnId="{BD4D9A94-F1DB-48D7-803E-D991890F875E}">
      <dgm:prSet/>
      <dgm:spPr/>
      <dgm:t>
        <a:bodyPr/>
        <a:lstStyle/>
        <a:p>
          <a:endParaRPr lang="en-US"/>
        </a:p>
      </dgm:t>
    </dgm:pt>
    <dgm:pt modelId="{6BA1D3F7-DFA2-4CBD-9657-91F4F73FE50C}">
      <dgm:prSet/>
      <dgm:spPr/>
      <dgm:t>
        <a:bodyPr/>
        <a:lstStyle/>
        <a:p>
          <a:r>
            <a:rPr lang="en-GB" dirty="0"/>
            <a:t>Cultural expectations can guide or limit personal choices</a:t>
          </a:r>
          <a:endParaRPr lang="af-ZA" dirty="0"/>
        </a:p>
      </dgm:t>
    </dgm:pt>
    <dgm:pt modelId="{288419AC-88B7-427F-B4C4-4263A37CD04A}" type="parTrans" cxnId="{FE0C6EC2-6CA6-4145-8F05-6F74C8B3A74C}">
      <dgm:prSet/>
      <dgm:spPr/>
      <dgm:t>
        <a:bodyPr/>
        <a:lstStyle/>
        <a:p>
          <a:endParaRPr lang="af-ZA"/>
        </a:p>
      </dgm:t>
    </dgm:pt>
    <dgm:pt modelId="{EA7F7459-983D-401A-9ADE-F2EE45427B9D}" type="sibTrans" cxnId="{FE0C6EC2-6CA6-4145-8F05-6F74C8B3A74C}">
      <dgm:prSet/>
      <dgm:spPr/>
      <dgm:t>
        <a:bodyPr/>
        <a:lstStyle/>
        <a:p>
          <a:endParaRPr lang="af-ZA"/>
        </a:p>
      </dgm:t>
    </dgm:pt>
    <dgm:pt modelId="{8C94E33F-7A9D-4928-BE2F-5F7EAE5E067B}" type="pres">
      <dgm:prSet presAssocID="{9D164919-9F5D-41A4-B3AD-B5ECE5BE30B1}" presName="linear" presStyleCnt="0">
        <dgm:presLayoutVars>
          <dgm:animLvl val="lvl"/>
          <dgm:resizeHandles val="exact"/>
        </dgm:presLayoutVars>
      </dgm:prSet>
      <dgm:spPr/>
    </dgm:pt>
    <dgm:pt modelId="{89C7DA90-B00E-4FDB-AEFC-EBDF9B1D6E98}" type="pres">
      <dgm:prSet presAssocID="{6BA1D3F7-DFA2-4CBD-9657-91F4F73FE50C}" presName="parentText" presStyleLbl="node1" presStyleIdx="0" presStyleCnt="2">
        <dgm:presLayoutVars>
          <dgm:chMax val="0"/>
          <dgm:bulletEnabled val="1"/>
        </dgm:presLayoutVars>
      </dgm:prSet>
      <dgm:spPr/>
    </dgm:pt>
    <dgm:pt modelId="{696DB6A9-318D-48D1-B848-438481D48D28}" type="pres">
      <dgm:prSet presAssocID="{EA7F7459-983D-401A-9ADE-F2EE45427B9D}" presName="spacer" presStyleCnt="0"/>
      <dgm:spPr/>
    </dgm:pt>
    <dgm:pt modelId="{FFE4BC37-F3BC-4928-BC20-D03A65E5B8FC}" type="pres">
      <dgm:prSet presAssocID="{2847CAA4-1C80-4B3B-9825-8C19D374BD3D}" presName="parentText" presStyleLbl="node1" presStyleIdx="1" presStyleCnt="2">
        <dgm:presLayoutVars>
          <dgm:chMax val="0"/>
          <dgm:bulletEnabled val="1"/>
        </dgm:presLayoutVars>
      </dgm:prSet>
      <dgm:spPr/>
    </dgm:pt>
  </dgm:ptLst>
  <dgm:cxnLst>
    <dgm:cxn modelId="{33A9DB2F-EDDE-4EFF-A579-3AD0105283C7}" type="presOf" srcId="{9D164919-9F5D-41A4-B3AD-B5ECE5BE30B1}" destId="{8C94E33F-7A9D-4928-BE2F-5F7EAE5E067B}" srcOrd="0" destOrd="0" presId="urn:microsoft.com/office/officeart/2005/8/layout/vList2"/>
    <dgm:cxn modelId="{A8637376-D6BA-410A-8104-7B583D944E25}" type="presOf" srcId="{6BA1D3F7-DFA2-4CBD-9657-91F4F73FE50C}" destId="{89C7DA90-B00E-4FDB-AEFC-EBDF9B1D6E98}" srcOrd="0" destOrd="0" presId="urn:microsoft.com/office/officeart/2005/8/layout/vList2"/>
    <dgm:cxn modelId="{BD4D9A94-F1DB-48D7-803E-D991890F875E}" srcId="{9D164919-9F5D-41A4-B3AD-B5ECE5BE30B1}" destId="{2847CAA4-1C80-4B3B-9825-8C19D374BD3D}" srcOrd="1" destOrd="0" parTransId="{0E1E5D84-001F-4861-951E-C17C8E518F67}" sibTransId="{0E5DD49D-DC9E-4044-A9FC-BA4597210555}"/>
    <dgm:cxn modelId="{113DDD94-842F-4F4E-B6EF-EE59D8288566}" type="presOf" srcId="{2847CAA4-1C80-4B3B-9825-8C19D374BD3D}" destId="{FFE4BC37-F3BC-4928-BC20-D03A65E5B8FC}" srcOrd="0" destOrd="0" presId="urn:microsoft.com/office/officeart/2005/8/layout/vList2"/>
    <dgm:cxn modelId="{FE0C6EC2-6CA6-4145-8F05-6F74C8B3A74C}" srcId="{9D164919-9F5D-41A4-B3AD-B5ECE5BE30B1}" destId="{6BA1D3F7-DFA2-4CBD-9657-91F4F73FE50C}" srcOrd="0" destOrd="0" parTransId="{288419AC-88B7-427F-B4C4-4263A37CD04A}" sibTransId="{EA7F7459-983D-401A-9ADE-F2EE45427B9D}"/>
    <dgm:cxn modelId="{B815A8FD-2E94-4A3B-B4E3-FF974AD5D227}" type="presParOf" srcId="{8C94E33F-7A9D-4928-BE2F-5F7EAE5E067B}" destId="{89C7DA90-B00E-4FDB-AEFC-EBDF9B1D6E98}" srcOrd="0" destOrd="0" presId="urn:microsoft.com/office/officeart/2005/8/layout/vList2"/>
    <dgm:cxn modelId="{2B4A1AE0-243A-4068-A56E-DD64059EB468}" type="presParOf" srcId="{8C94E33F-7A9D-4928-BE2F-5F7EAE5E067B}" destId="{696DB6A9-318D-48D1-B848-438481D48D28}" srcOrd="1" destOrd="0" presId="urn:microsoft.com/office/officeart/2005/8/layout/vList2"/>
    <dgm:cxn modelId="{40337CD7-A8B1-4C18-AB89-864C50B08F4A}" type="presParOf" srcId="{8C94E33F-7A9D-4928-BE2F-5F7EAE5E067B}" destId="{FFE4BC37-F3BC-4928-BC20-D03A65E5B8F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E12F58-1EB8-4504-ADF4-7FCA160E54D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ED1D4C28-F8AE-4E8F-8AC4-B9E246725EFF}">
      <dgm:prSet/>
      <dgm:spPr/>
      <dgm:t>
        <a:bodyPr/>
        <a:lstStyle/>
        <a:p>
          <a:r>
            <a:rPr lang="en-GB"/>
            <a:t>Learning about different cultures helps us show respect for beliefs, customs, and ways of life.</a:t>
          </a:r>
          <a:endParaRPr lang="en-US"/>
        </a:p>
      </dgm:t>
    </dgm:pt>
    <dgm:pt modelId="{9B0539B4-44CA-4C52-9015-395C17B7437B}" type="parTrans" cxnId="{91D46D44-39CD-4478-8C53-4122C14FAE64}">
      <dgm:prSet/>
      <dgm:spPr/>
      <dgm:t>
        <a:bodyPr/>
        <a:lstStyle/>
        <a:p>
          <a:endParaRPr lang="en-US"/>
        </a:p>
      </dgm:t>
    </dgm:pt>
    <dgm:pt modelId="{D31D4365-D41D-43E5-86AF-4F67ADC9DCF1}" type="sibTrans" cxnId="{91D46D44-39CD-4478-8C53-4122C14FAE64}">
      <dgm:prSet/>
      <dgm:spPr/>
      <dgm:t>
        <a:bodyPr/>
        <a:lstStyle/>
        <a:p>
          <a:endParaRPr lang="en-US"/>
        </a:p>
      </dgm:t>
    </dgm:pt>
    <dgm:pt modelId="{80D8FB5B-93DC-43BA-A9FE-7F38E79AA4BA}">
      <dgm:prSet/>
      <dgm:spPr/>
      <dgm:t>
        <a:bodyPr/>
        <a:lstStyle/>
        <a:p>
          <a:r>
            <a:rPr lang="en-GB"/>
            <a:t>Diversity strengthens South Africa by encouraging tolerance, respect, and cooperation.</a:t>
          </a:r>
          <a:endParaRPr lang="en-US"/>
        </a:p>
      </dgm:t>
    </dgm:pt>
    <dgm:pt modelId="{EB495963-A2D4-4F59-9974-1DEE71AB3839}" type="parTrans" cxnId="{F4CE5EDF-774E-4D54-92DC-5E5BE8A6C1E3}">
      <dgm:prSet/>
      <dgm:spPr/>
      <dgm:t>
        <a:bodyPr/>
        <a:lstStyle/>
        <a:p>
          <a:endParaRPr lang="en-US"/>
        </a:p>
      </dgm:t>
    </dgm:pt>
    <dgm:pt modelId="{384D795A-CB1B-48DC-873B-46B57D01B728}" type="sibTrans" cxnId="{F4CE5EDF-774E-4D54-92DC-5E5BE8A6C1E3}">
      <dgm:prSet/>
      <dgm:spPr/>
      <dgm:t>
        <a:bodyPr/>
        <a:lstStyle/>
        <a:p>
          <a:endParaRPr lang="en-US"/>
        </a:p>
      </dgm:t>
    </dgm:pt>
    <dgm:pt modelId="{E61E0353-6F20-47BE-A71B-B6F6A6F0ABBC}">
      <dgm:prSet/>
      <dgm:spPr/>
      <dgm:t>
        <a:bodyPr/>
        <a:lstStyle/>
        <a:p>
          <a:r>
            <a:rPr lang="en-GB"/>
            <a:t>The Constitution protects cultural rights:</a:t>
          </a:r>
          <a:endParaRPr lang="en-US"/>
        </a:p>
      </dgm:t>
    </dgm:pt>
    <dgm:pt modelId="{DCC81CB0-CA72-4389-BAC1-A73BF017B404}" type="parTrans" cxnId="{B32945A2-1076-4E0C-A98E-C525FD50796E}">
      <dgm:prSet/>
      <dgm:spPr/>
      <dgm:t>
        <a:bodyPr/>
        <a:lstStyle/>
        <a:p>
          <a:endParaRPr lang="en-US"/>
        </a:p>
      </dgm:t>
    </dgm:pt>
    <dgm:pt modelId="{5A862BB3-A23A-43DB-AF28-3C4639ABD254}" type="sibTrans" cxnId="{B32945A2-1076-4E0C-A98E-C525FD50796E}">
      <dgm:prSet/>
      <dgm:spPr/>
      <dgm:t>
        <a:bodyPr/>
        <a:lstStyle/>
        <a:p>
          <a:endParaRPr lang="en-US"/>
        </a:p>
      </dgm:t>
    </dgm:pt>
    <dgm:pt modelId="{A6F2A397-3046-4460-8001-20B99F24570E}">
      <dgm:prSet/>
      <dgm:spPr/>
      <dgm:t>
        <a:bodyPr/>
        <a:lstStyle/>
        <a:p>
          <a:r>
            <a:rPr lang="en-GB" b="1" dirty="0"/>
            <a:t>Section 15</a:t>
          </a:r>
          <a:r>
            <a:rPr lang="en-GB" dirty="0"/>
            <a:t>: Freedom of religion, belief, and opinion</a:t>
          </a:r>
          <a:endParaRPr lang="en-US" dirty="0"/>
        </a:p>
      </dgm:t>
    </dgm:pt>
    <dgm:pt modelId="{8A3C59D4-A406-467F-B4C3-260F407D467D}" type="parTrans" cxnId="{2F1E2B01-3448-4F3A-B703-FB3C809042F4}">
      <dgm:prSet/>
      <dgm:spPr/>
      <dgm:t>
        <a:bodyPr/>
        <a:lstStyle/>
        <a:p>
          <a:endParaRPr lang="en-US"/>
        </a:p>
      </dgm:t>
    </dgm:pt>
    <dgm:pt modelId="{C40DF454-94B5-44B7-997B-057A1C9C4FEB}" type="sibTrans" cxnId="{2F1E2B01-3448-4F3A-B703-FB3C809042F4}">
      <dgm:prSet/>
      <dgm:spPr/>
      <dgm:t>
        <a:bodyPr/>
        <a:lstStyle/>
        <a:p>
          <a:endParaRPr lang="en-US"/>
        </a:p>
      </dgm:t>
    </dgm:pt>
    <dgm:pt modelId="{91255A98-D6C0-47D2-8D20-1D09D4AC7E39}">
      <dgm:prSet/>
      <dgm:spPr/>
      <dgm:t>
        <a:bodyPr/>
        <a:lstStyle/>
        <a:p>
          <a:r>
            <a:rPr lang="en-GB" b="1" dirty="0"/>
            <a:t>Section 16: </a:t>
          </a:r>
          <a:r>
            <a:rPr lang="en-GB" dirty="0"/>
            <a:t>Hate speech is not allowed</a:t>
          </a:r>
          <a:endParaRPr lang="en-US" dirty="0"/>
        </a:p>
      </dgm:t>
    </dgm:pt>
    <dgm:pt modelId="{63CE3347-F8DC-49CF-9CF0-17957C775510}" type="parTrans" cxnId="{8432C299-599E-4282-876C-A535B64955CD}">
      <dgm:prSet/>
      <dgm:spPr/>
      <dgm:t>
        <a:bodyPr/>
        <a:lstStyle/>
        <a:p>
          <a:endParaRPr lang="en-US"/>
        </a:p>
      </dgm:t>
    </dgm:pt>
    <dgm:pt modelId="{BE048E1A-8221-4234-8D45-C8C5430E5FA1}" type="sibTrans" cxnId="{8432C299-599E-4282-876C-A535B64955CD}">
      <dgm:prSet/>
      <dgm:spPr/>
      <dgm:t>
        <a:bodyPr/>
        <a:lstStyle/>
        <a:p>
          <a:endParaRPr lang="en-US"/>
        </a:p>
      </dgm:t>
    </dgm:pt>
    <dgm:pt modelId="{B04A4B59-E172-44BB-9948-06895784BFFB}">
      <dgm:prSet/>
      <dgm:spPr/>
      <dgm:t>
        <a:bodyPr/>
        <a:lstStyle/>
        <a:p>
          <a:r>
            <a:rPr lang="en-GB" b="1" dirty="0"/>
            <a:t>Section 30: </a:t>
          </a:r>
          <a:r>
            <a:rPr lang="en-GB" dirty="0"/>
            <a:t>Right to use your language and take part in your culture</a:t>
          </a:r>
          <a:endParaRPr lang="en-US" dirty="0"/>
        </a:p>
      </dgm:t>
    </dgm:pt>
    <dgm:pt modelId="{99AC6A99-2F62-48A6-B538-FC62E313D9B2}" type="parTrans" cxnId="{FF9D9CB7-DE68-4379-B08E-9F3AF4E32FB2}">
      <dgm:prSet/>
      <dgm:spPr/>
      <dgm:t>
        <a:bodyPr/>
        <a:lstStyle/>
        <a:p>
          <a:endParaRPr lang="en-US"/>
        </a:p>
      </dgm:t>
    </dgm:pt>
    <dgm:pt modelId="{EDB356FB-7F89-415D-94D4-05C723687091}" type="sibTrans" cxnId="{FF9D9CB7-DE68-4379-B08E-9F3AF4E32FB2}">
      <dgm:prSet/>
      <dgm:spPr/>
      <dgm:t>
        <a:bodyPr/>
        <a:lstStyle/>
        <a:p>
          <a:endParaRPr lang="en-US"/>
        </a:p>
      </dgm:t>
    </dgm:pt>
    <dgm:pt modelId="{677DF047-441E-46B1-8188-6218B693A72A}">
      <dgm:prSet/>
      <dgm:spPr/>
      <dgm:t>
        <a:bodyPr/>
        <a:lstStyle/>
        <a:p>
          <a:r>
            <a:rPr lang="en-GB" b="1" dirty="0"/>
            <a:t>Section 31: </a:t>
          </a:r>
          <a:r>
            <a:rPr lang="en-GB" dirty="0"/>
            <a:t>Protection of cultural, religious, and language group rights</a:t>
          </a:r>
          <a:endParaRPr lang="en-US" dirty="0"/>
        </a:p>
      </dgm:t>
    </dgm:pt>
    <dgm:pt modelId="{7B2BF6F7-30F3-48E4-980B-FC39D22381CD}" type="parTrans" cxnId="{33932E93-D32A-4D8C-B051-1E65785ACA3F}">
      <dgm:prSet/>
      <dgm:spPr/>
      <dgm:t>
        <a:bodyPr/>
        <a:lstStyle/>
        <a:p>
          <a:endParaRPr lang="en-US"/>
        </a:p>
      </dgm:t>
    </dgm:pt>
    <dgm:pt modelId="{1466131E-1708-4709-AB19-B75DEB2A717C}" type="sibTrans" cxnId="{33932E93-D32A-4D8C-B051-1E65785ACA3F}">
      <dgm:prSet/>
      <dgm:spPr/>
      <dgm:t>
        <a:bodyPr/>
        <a:lstStyle/>
        <a:p>
          <a:endParaRPr lang="en-US"/>
        </a:p>
      </dgm:t>
    </dgm:pt>
    <dgm:pt modelId="{11D9AAF9-7553-48D5-BFC5-3F3A1D68CB0A}" type="pres">
      <dgm:prSet presAssocID="{20E12F58-1EB8-4504-ADF4-7FCA160E54DC}" presName="hierChild1" presStyleCnt="0">
        <dgm:presLayoutVars>
          <dgm:chPref val="1"/>
          <dgm:dir/>
          <dgm:animOne val="branch"/>
          <dgm:animLvl val="lvl"/>
          <dgm:resizeHandles/>
        </dgm:presLayoutVars>
      </dgm:prSet>
      <dgm:spPr/>
    </dgm:pt>
    <dgm:pt modelId="{1656544C-8D9A-4218-B44D-A3D328B04435}" type="pres">
      <dgm:prSet presAssocID="{ED1D4C28-F8AE-4E8F-8AC4-B9E246725EFF}" presName="hierRoot1" presStyleCnt="0"/>
      <dgm:spPr/>
    </dgm:pt>
    <dgm:pt modelId="{6AD97B93-D96C-4469-86A4-DC62A9F54FAA}" type="pres">
      <dgm:prSet presAssocID="{ED1D4C28-F8AE-4E8F-8AC4-B9E246725EFF}" presName="composite" presStyleCnt="0"/>
      <dgm:spPr/>
    </dgm:pt>
    <dgm:pt modelId="{FEF545DA-8B14-4719-9AFF-BE4EBF8C0765}" type="pres">
      <dgm:prSet presAssocID="{ED1D4C28-F8AE-4E8F-8AC4-B9E246725EFF}" presName="background" presStyleLbl="node0" presStyleIdx="0" presStyleCnt="3"/>
      <dgm:spPr/>
    </dgm:pt>
    <dgm:pt modelId="{D04662E3-2BEB-40D2-AE2E-06E89936445F}" type="pres">
      <dgm:prSet presAssocID="{ED1D4C28-F8AE-4E8F-8AC4-B9E246725EFF}" presName="text" presStyleLbl="fgAcc0" presStyleIdx="0" presStyleCnt="3">
        <dgm:presLayoutVars>
          <dgm:chPref val="3"/>
        </dgm:presLayoutVars>
      </dgm:prSet>
      <dgm:spPr/>
    </dgm:pt>
    <dgm:pt modelId="{E85345DF-8021-414C-9373-E44F8572321D}" type="pres">
      <dgm:prSet presAssocID="{ED1D4C28-F8AE-4E8F-8AC4-B9E246725EFF}" presName="hierChild2" presStyleCnt="0"/>
      <dgm:spPr/>
    </dgm:pt>
    <dgm:pt modelId="{FEE10F81-0EB5-4F4B-80CF-A611DD6EBF32}" type="pres">
      <dgm:prSet presAssocID="{80D8FB5B-93DC-43BA-A9FE-7F38E79AA4BA}" presName="hierRoot1" presStyleCnt="0"/>
      <dgm:spPr/>
    </dgm:pt>
    <dgm:pt modelId="{26A1EBA5-B67E-45C2-8F04-41CC500B2F6C}" type="pres">
      <dgm:prSet presAssocID="{80D8FB5B-93DC-43BA-A9FE-7F38E79AA4BA}" presName="composite" presStyleCnt="0"/>
      <dgm:spPr/>
    </dgm:pt>
    <dgm:pt modelId="{E0060506-30EE-40E5-AB8C-B0423A6929AA}" type="pres">
      <dgm:prSet presAssocID="{80D8FB5B-93DC-43BA-A9FE-7F38E79AA4BA}" presName="background" presStyleLbl="node0" presStyleIdx="1" presStyleCnt="3"/>
      <dgm:spPr/>
    </dgm:pt>
    <dgm:pt modelId="{43F7F4B2-6389-42EF-AD21-DEE1CBF3733C}" type="pres">
      <dgm:prSet presAssocID="{80D8FB5B-93DC-43BA-A9FE-7F38E79AA4BA}" presName="text" presStyleLbl="fgAcc0" presStyleIdx="1" presStyleCnt="3">
        <dgm:presLayoutVars>
          <dgm:chPref val="3"/>
        </dgm:presLayoutVars>
      </dgm:prSet>
      <dgm:spPr/>
    </dgm:pt>
    <dgm:pt modelId="{B845A0AE-F6E8-48F3-BC2B-BA871E3D2BB1}" type="pres">
      <dgm:prSet presAssocID="{80D8FB5B-93DC-43BA-A9FE-7F38E79AA4BA}" presName="hierChild2" presStyleCnt="0"/>
      <dgm:spPr/>
    </dgm:pt>
    <dgm:pt modelId="{BE4BB3D6-6961-4AB2-8791-ADF1B230874C}" type="pres">
      <dgm:prSet presAssocID="{E61E0353-6F20-47BE-A71B-B6F6A6F0ABBC}" presName="hierRoot1" presStyleCnt="0"/>
      <dgm:spPr/>
    </dgm:pt>
    <dgm:pt modelId="{6B9F8E36-C062-4F2A-8A23-CBB5D900E3F4}" type="pres">
      <dgm:prSet presAssocID="{E61E0353-6F20-47BE-A71B-B6F6A6F0ABBC}" presName="composite" presStyleCnt="0"/>
      <dgm:spPr/>
    </dgm:pt>
    <dgm:pt modelId="{C0A94E4B-F2BD-42C4-84A8-B4C300CE378C}" type="pres">
      <dgm:prSet presAssocID="{E61E0353-6F20-47BE-A71B-B6F6A6F0ABBC}" presName="background" presStyleLbl="node0" presStyleIdx="2" presStyleCnt="3"/>
      <dgm:spPr/>
    </dgm:pt>
    <dgm:pt modelId="{79C32E09-87AE-4852-9646-0D80EB796FB6}" type="pres">
      <dgm:prSet presAssocID="{E61E0353-6F20-47BE-A71B-B6F6A6F0ABBC}" presName="text" presStyleLbl="fgAcc0" presStyleIdx="2" presStyleCnt="3">
        <dgm:presLayoutVars>
          <dgm:chPref val="3"/>
        </dgm:presLayoutVars>
      </dgm:prSet>
      <dgm:spPr/>
    </dgm:pt>
    <dgm:pt modelId="{3C6DD89B-94E5-4815-8A35-2C62F1761001}" type="pres">
      <dgm:prSet presAssocID="{E61E0353-6F20-47BE-A71B-B6F6A6F0ABBC}" presName="hierChild2" presStyleCnt="0"/>
      <dgm:spPr/>
    </dgm:pt>
    <dgm:pt modelId="{EA9665CD-8004-4D80-9E47-E33D37A33585}" type="pres">
      <dgm:prSet presAssocID="{8A3C59D4-A406-467F-B4C3-260F407D467D}" presName="Name10" presStyleLbl="parChTrans1D2" presStyleIdx="0" presStyleCnt="4"/>
      <dgm:spPr/>
    </dgm:pt>
    <dgm:pt modelId="{BED56C7A-4C6B-47B0-9892-2FD82BA637DE}" type="pres">
      <dgm:prSet presAssocID="{A6F2A397-3046-4460-8001-20B99F24570E}" presName="hierRoot2" presStyleCnt="0"/>
      <dgm:spPr/>
    </dgm:pt>
    <dgm:pt modelId="{D1433037-4D01-495B-8054-7DA0D42808B9}" type="pres">
      <dgm:prSet presAssocID="{A6F2A397-3046-4460-8001-20B99F24570E}" presName="composite2" presStyleCnt="0"/>
      <dgm:spPr/>
    </dgm:pt>
    <dgm:pt modelId="{4EDBABD7-D493-4350-82F0-8BC8B5E4240D}" type="pres">
      <dgm:prSet presAssocID="{A6F2A397-3046-4460-8001-20B99F24570E}" presName="background2" presStyleLbl="node2" presStyleIdx="0" presStyleCnt="4"/>
      <dgm:spPr/>
    </dgm:pt>
    <dgm:pt modelId="{4919FBB1-2F49-4506-8F5B-0FE7A1E9D2B5}" type="pres">
      <dgm:prSet presAssocID="{A6F2A397-3046-4460-8001-20B99F24570E}" presName="text2" presStyleLbl="fgAcc2" presStyleIdx="0" presStyleCnt="4">
        <dgm:presLayoutVars>
          <dgm:chPref val="3"/>
        </dgm:presLayoutVars>
      </dgm:prSet>
      <dgm:spPr/>
    </dgm:pt>
    <dgm:pt modelId="{011D200D-2F55-4D1C-AAFC-C99731E04834}" type="pres">
      <dgm:prSet presAssocID="{A6F2A397-3046-4460-8001-20B99F24570E}" presName="hierChild3" presStyleCnt="0"/>
      <dgm:spPr/>
    </dgm:pt>
    <dgm:pt modelId="{267BE5BC-30A5-4305-AC4A-13D7E9FA1C27}" type="pres">
      <dgm:prSet presAssocID="{63CE3347-F8DC-49CF-9CF0-17957C775510}" presName="Name10" presStyleLbl="parChTrans1D2" presStyleIdx="1" presStyleCnt="4"/>
      <dgm:spPr/>
    </dgm:pt>
    <dgm:pt modelId="{6CBB7D83-2FFD-4056-99DB-480DDA0490F5}" type="pres">
      <dgm:prSet presAssocID="{91255A98-D6C0-47D2-8D20-1D09D4AC7E39}" presName="hierRoot2" presStyleCnt="0"/>
      <dgm:spPr/>
    </dgm:pt>
    <dgm:pt modelId="{F2D7D905-060A-4692-9B05-FC27A9FC24C0}" type="pres">
      <dgm:prSet presAssocID="{91255A98-D6C0-47D2-8D20-1D09D4AC7E39}" presName="composite2" presStyleCnt="0"/>
      <dgm:spPr/>
    </dgm:pt>
    <dgm:pt modelId="{3A7AD41D-9CD4-4CAC-A48D-91DD290A2140}" type="pres">
      <dgm:prSet presAssocID="{91255A98-D6C0-47D2-8D20-1D09D4AC7E39}" presName="background2" presStyleLbl="node2" presStyleIdx="1" presStyleCnt="4"/>
      <dgm:spPr/>
    </dgm:pt>
    <dgm:pt modelId="{D025D5BB-1B23-477F-8B5A-A99157E0C38B}" type="pres">
      <dgm:prSet presAssocID="{91255A98-D6C0-47D2-8D20-1D09D4AC7E39}" presName="text2" presStyleLbl="fgAcc2" presStyleIdx="1" presStyleCnt="4">
        <dgm:presLayoutVars>
          <dgm:chPref val="3"/>
        </dgm:presLayoutVars>
      </dgm:prSet>
      <dgm:spPr/>
    </dgm:pt>
    <dgm:pt modelId="{DAC5AB24-43CF-4604-80BF-815B80C9D953}" type="pres">
      <dgm:prSet presAssocID="{91255A98-D6C0-47D2-8D20-1D09D4AC7E39}" presName="hierChild3" presStyleCnt="0"/>
      <dgm:spPr/>
    </dgm:pt>
    <dgm:pt modelId="{266BE27C-DB47-4860-8F24-183A6ACEA47C}" type="pres">
      <dgm:prSet presAssocID="{99AC6A99-2F62-48A6-B538-FC62E313D9B2}" presName="Name10" presStyleLbl="parChTrans1D2" presStyleIdx="2" presStyleCnt="4"/>
      <dgm:spPr/>
    </dgm:pt>
    <dgm:pt modelId="{1FFD1B8A-F1FF-4F14-99A4-F67E6695230F}" type="pres">
      <dgm:prSet presAssocID="{B04A4B59-E172-44BB-9948-06895784BFFB}" presName="hierRoot2" presStyleCnt="0"/>
      <dgm:spPr/>
    </dgm:pt>
    <dgm:pt modelId="{CA17364E-4869-451F-A76C-EE299C26E5C9}" type="pres">
      <dgm:prSet presAssocID="{B04A4B59-E172-44BB-9948-06895784BFFB}" presName="composite2" presStyleCnt="0"/>
      <dgm:spPr/>
    </dgm:pt>
    <dgm:pt modelId="{751225C6-6870-42C4-8639-C09302EF8ED6}" type="pres">
      <dgm:prSet presAssocID="{B04A4B59-E172-44BB-9948-06895784BFFB}" presName="background2" presStyleLbl="node2" presStyleIdx="2" presStyleCnt="4"/>
      <dgm:spPr/>
    </dgm:pt>
    <dgm:pt modelId="{D8351A23-F7CB-488E-8334-DB1FEA5876A6}" type="pres">
      <dgm:prSet presAssocID="{B04A4B59-E172-44BB-9948-06895784BFFB}" presName="text2" presStyleLbl="fgAcc2" presStyleIdx="2" presStyleCnt="4">
        <dgm:presLayoutVars>
          <dgm:chPref val="3"/>
        </dgm:presLayoutVars>
      </dgm:prSet>
      <dgm:spPr/>
    </dgm:pt>
    <dgm:pt modelId="{06036431-FA0B-43C5-B982-D4B645012295}" type="pres">
      <dgm:prSet presAssocID="{B04A4B59-E172-44BB-9948-06895784BFFB}" presName="hierChild3" presStyleCnt="0"/>
      <dgm:spPr/>
    </dgm:pt>
    <dgm:pt modelId="{F5ED97FB-6805-4444-8C1C-AEE073B4C337}" type="pres">
      <dgm:prSet presAssocID="{7B2BF6F7-30F3-48E4-980B-FC39D22381CD}" presName="Name10" presStyleLbl="parChTrans1D2" presStyleIdx="3" presStyleCnt="4"/>
      <dgm:spPr/>
    </dgm:pt>
    <dgm:pt modelId="{65B446D6-B211-4382-93CA-7A737D2CAD37}" type="pres">
      <dgm:prSet presAssocID="{677DF047-441E-46B1-8188-6218B693A72A}" presName="hierRoot2" presStyleCnt="0"/>
      <dgm:spPr/>
    </dgm:pt>
    <dgm:pt modelId="{72D0E3AA-3F0E-493E-A92D-36F21787DA27}" type="pres">
      <dgm:prSet presAssocID="{677DF047-441E-46B1-8188-6218B693A72A}" presName="composite2" presStyleCnt="0"/>
      <dgm:spPr/>
    </dgm:pt>
    <dgm:pt modelId="{C9DB23A3-7582-4CCC-966B-E5518689FC97}" type="pres">
      <dgm:prSet presAssocID="{677DF047-441E-46B1-8188-6218B693A72A}" presName="background2" presStyleLbl="node2" presStyleIdx="3" presStyleCnt="4"/>
      <dgm:spPr/>
    </dgm:pt>
    <dgm:pt modelId="{913A0FB3-576F-474C-9553-1720EE7F54E3}" type="pres">
      <dgm:prSet presAssocID="{677DF047-441E-46B1-8188-6218B693A72A}" presName="text2" presStyleLbl="fgAcc2" presStyleIdx="3" presStyleCnt="4">
        <dgm:presLayoutVars>
          <dgm:chPref val="3"/>
        </dgm:presLayoutVars>
      </dgm:prSet>
      <dgm:spPr/>
    </dgm:pt>
    <dgm:pt modelId="{30FE6A3C-B923-4C23-B650-F7AEEBD6C215}" type="pres">
      <dgm:prSet presAssocID="{677DF047-441E-46B1-8188-6218B693A72A}" presName="hierChild3" presStyleCnt="0"/>
      <dgm:spPr/>
    </dgm:pt>
  </dgm:ptLst>
  <dgm:cxnLst>
    <dgm:cxn modelId="{2F1E2B01-3448-4F3A-B703-FB3C809042F4}" srcId="{E61E0353-6F20-47BE-A71B-B6F6A6F0ABBC}" destId="{A6F2A397-3046-4460-8001-20B99F24570E}" srcOrd="0" destOrd="0" parTransId="{8A3C59D4-A406-467F-B4C3-260F407D467D}" sibTransId="{C40DF454-94B5-44B7-997B-057A1C9C4FEB}"/>
    <dgm:cxn modelId="{875E061C-80E9-442D-9476-ACB8AB156253}" type="presOf" srcId="{7B2BF6F7-30F3-48E4-980B-FC39D22381CD}" destId="{F5ED97FB-6805-4444-8C1C-AEE073B4C337}" srcOrd="0" destOrd="0" presId="urn:microsoft.com/office/officeart/2005/8/layout/hierarchy1"/>
    <dgm:cxn modelId="{9E9D671E-A356-493B-84D8-267B9E8DA4C1}" type="presOf" srcId="{80D8FB5B-93DC-43BA-A9FE-7F38E79AA4BA}" destId="{43F7F4B2-6389-42EF-AD21-DEE1CBF3733C}" srcOrd="0" destOrd="0" presId="urn:microsoft.com/office/officeart/2005/8/layout/hierarchy1"/>
    <dgm:cxn modelId="{6556842A-04BD-46C5-80BF-D314AAEA8FC3}" type="presOf" srcId="{B04A4B59-E172-44BB-9948-06895784BFFB}" destId="{D8351A23-F7CB-488E-8334-DB1FEA5876A6}" srcOrd="0" destOrd="0" presId="urn:microsoft.com/office/officeart/2005/8/layout/hierarchy1"/>
    <dgm:cxn modelId="{91D46D44-39CD-4478-8C53-4122C14FAE64}" srcId="{20E12F58-1EB8-4504-ADF4-7FCA160E54DC}" destId="{ED1D4C28-F8AE-4E8F-8AC4-B9E246725EFF}" srcOrd="0" destOrd="0" parTransId="{9B0539B4-44CA-4C52-9015-395C17B7437B}" sibTransId="{D31D4365-D41D-43E5-86AF-4F67ADC9DCF1}"/>
    <dgm:cxn modelId="{78616B89-8846-4A06-9F43-2185C4B16667}" type="presOf" srcId="{20E12F58-1EB8-4504-ADF4-7FCA160E54DC}" destId="{11D9AAF9-7553-48D5-BFC5-3F3A1D68CB0A}" srcOrd="0" destOrd="0" presId="urn:microsoft.com/office/officeart/2005/8/layout/hierarchy1"/>
    <dgm:cxn modelId="{33932E93-D32A-4D8C-B051-1E65785ACA3F}" srcId="{E61E0353-6F20-47BE-A71B-B6F6A6F0ABBC}" destId="{677DF047-441E-46B1-8188-6218B693A72A}" srcOrd="3" destOrd="0" parTransId="{7B2BF6F7-30F3-48E4-980B-FC39D22381CD}" sibTransId="{1466131E-1708-4709-AB19-B75DEB2A717C}"/>
    <dgm:cxn modelId="{8432C299-599E-4282-876C-A535B64955CD}" srcId="{E61E0353-6F20-47BE-A71B-B6F6A6F0ABBC}" destId="{91255A98-D6C0-47D2-8D20-1D09D4AC7E39}" srcOrd="1" destOrd="0" parTransId="{63CE3347-F8DC-49CF-9CF0-17957C775510}" sibTransId="{BE048E1A-8221-4234-8D45-C8C5430E5FA1}"/>
    <dgm:cxn modelId="{B32945A2-1076-4E0C-A98E-C525FD50796E}" srcId="{20E12F58-1EB8-4504-ADF4-7FCA160E54DC}" destId="{E61E0353-6F20-47BE-A71B-B6F6A6F0ABBC}" srcOrd="2" destOrd="0" parTransId="{DCC81CB0-CA72-4389-BAC1-A73BF017B404}" sibTransId="{5A862BB3-A23A-43DB-AF28-3C4639ABD254}"/>
    <dgm:cxn modelId="{EB5EEDB0-FE0B-4AAB-9436-A925594688D5}" type="presOf" srcId="{63CE3347-F8DC-49CF-9CF0-17957C775510}" destId="{267BE5BC-30A5-4305-AC4A-13D7E9FA1C27}" srcOrd="0" destOrd="0" presId="urn:microsoft.com/office/officeart/2005/8/layout/hierarchy1"/>
    <dgm:cxn modelId="{FF9D9CB7-DE68-4379-B08E-9F3AF4E32FB2}" srcId="{E61E0353-6F20-47BE-A71B-B6F6A6F0ABBC}" destId="{B04A4B59-E172-44BB-9948-06895784BFFB}" srcOrd="2" destOrd="0" parTransId="{99AC6A99-2F62-48A6-B538-FC62E313D9B2}" sibTransId="{EDB356FB-7F89-415D-94D4-05C723687091}"/>
    <dgm:cxn modelId="{67A33BB9-BBDD-4D5B-A2E9-63C6B2F443F5}" type="presOf" srcId="{A6F2A397-3046-4460-8001-20B99F24570E}" destId="{4919FBB1-2F49-4506-8F5B-0FE7A1E9D2B5}" srcOrd="0" destOrd="0" presId="urn:microsoft.com/office/officeart/2005/8/layout/hierarchy1"/>
    <dgm:cxn modelId="{509EEDCA-3218-494C-8CAF-A78F0E1E881C}" type="presOf" srcId="{99AC6A99-2F62-48A6-B538-FC62E313D9B2}" destId="{266BE27C-DB47-4860-8F24-183A6ACEA47C}" srcOrd="0" destOrd="0" presId="urn:microsoft.com/office/officeart/2005/8/layout/hierarchy1"/>
    <dgm:cxn modelId="{C851BFCE-0741-49E8-A2C4-80E4A87035A1}" type="presOf" srcId="{8A3C59D4-A406-467F-B4C3-260F407D467D}" destId="{EA9665CD-8004-4D80-9E47-E33D37A33585}" srcOrd="0" destOrd="0" presId="urn:microsoft.com/office/officeart/2005/8/layout/hierarchy1"/>
    <dgm:cxn modelId="{30A8DECF-873C-496F-87E9-C4E55EE86281}" type="presOf" srcId="{E61E0353-6F20-47BE-A71B-B6F6A6F0ABBC}" destId="{79C32E09-87AE-4852-9646-0D80EB796FB6}" srcOrd="0" destOrd="0" presId="urn:microsoft.com/office/officeart/2005/8/layout/hierarchy1"/>
    <dgm:cxn modelId="{AA2196D3-151B-4D26-96A4-F49318CA5E46}" type="presOf" srcId="{ED1D4C28-F8AE-4E8F-8AC4-B9E246725EFF}" destId="{D04662E3-2BEB-40D2-AE2E-06E89936445F}" srcOrd="0" destOrd="0" presId="urn:microsoft.com/office/officeart/2005/8/layout/hierarchy1"/>
    <dgm:cxn modelId="{F4CE5EDF-774E-4D54-92DC-5E5BE8A6C1E3}" srcId="{20E12F58-1EB8-4504-ADF4-7FCA160E54DC}" destId="{80D8FB5B-93DC-43BA-A9FE-7F38E79AA4BA}" srcOrd="1" destOrd="0" parTransId="{EB495963-A2D4-4F59-9974-1DEE71AB3839}" sibTransId="{384D795A-CB1B-48DC-873B-46B57D01B728}"/>
    <dgm:cxn modelId="{B4EBA1F3-9554-45F1-9D66-CE344FDE8BAE}" type="presOf" srcId="{677DF047-441E-46B1-8188-6218B693A72A}" destId="{913A0FB3-576F-474C-9553-1720EE7F54E3}" srcOrd="0" destOrd="0" presId="urn:microsoft.com/office/officeart/2005/8/layout/hierarchy1"/>
    <dgm:cxn modelId="{FFFF8FFB-D0C9-428F-BA80-EECC96E75AEB}" type="presOf" srcId="{91255A98-D6C0-47D2-8D20-1D09D4AC7E39}" destId="{D025D5BB-1B23-477F-8B5A-A99157E0C38B}" srcOrd="0" destOrd="0" presId="urn:microsoft.com/office/officeart/2005/8/layout/hierarchy1"/>
    <dgm:cxn modelId="{2834AFD9-F571-4889-A808-A46F78B494C3}" type="presParOf" srcId="{11D9AAF9-7553-48D5-BFC5-3F3A1D68CB0A}" destId="{1656544C-8D9A-4218-B44D-A3D328B04435}" srcOrd="0" destOrd="0" presId="urn:microsoft.com/office/officeart/2005/8/layout/hierarchy1"/>
    <dgm:cxn modelId="{377F5561-1466-4C65-BF1A-1AF7E6A8B4CA}" type="presParOf" srcId="{1656544C-8D9A-4218-B44D-A3D328B04435}" destId="{6AD97B93-D96C-4469-86A4-DC62A9F54FAA}" srcOrd="0" destOrd="0" presId="urn:microsoft.com/office/officeart/2005/8/layout/hierarchy1"/>
    <dgm:cxn modelId="{2663433F-A3A6-484C-84CD-BD2B8A9860F3}" type="presParOf" srcId="{6AD97B93-D96C-4469-86A4-DC62A9F54FAA}" destId="{FEF545DA-8B14-4719-9AFF-BE4EBF8C0765}" srcOrd="0" destOrd="0" presId="urn:microsoft.com/office/officeart/2005/8/layout/hierarchy1"/>
    <dgm:cxn modelId="{1238A87A-B0DE-4815-8E53-F3A4BD916DD9}" type="presParOf" srcId="{6AD97B93-D96C-4469-86A4-DC62A9F54FAA}" destId="{D04662E3-2BEB-40D2-AE2E-06E89936445F}" srcOrd="1" destOrd="0" presId="urn:microsoft.com/office/officeart/2005/8/layout/hierarchy1"/>
    <dgm:cxn modelId="{F90452F1-B07A-4DE3-965C-B770F23B234C}" type="presParOf" srcId="{1656544C-8D9A-4218-B44D-A3D328B04435}" destId="{E85345DF-8021-414C-9373-E44F8572321D}" srcOrd="1" destOrd="0" presId="urn:microsoft.com/office/officeart/2005/8/layout/hierarchy1"/>
    <dgm:cxn modelId="{A697D2DE-9FC3-4D89-9792-930DBF385136}" type="presParOf" srcId="{11D9AAF9-7553-48D5-BFC5-3F3A1D68CB0A}" destId="{FEE10F81-0EB5-4F4B-80CF-A611DD6EBF32}" srcOrd="1" destOrd="0" presId="urn:microsoft.com/office/officeart/2005/8/layout/hierarchy1"/>
    <dgm:cxn modelId="{98EAE40E-15D6-4AE2-A09B-1D3648075D40}" type="presParOf" srcId="{FEE10F81-0EB5-4F4B-80CF-A611DD6EBF32}" destId="{26A1EBA5-B67E-45C2-8F04-41CC500B2F6C}" srcOrd="0" destOrd="0" presId="urn:microsoft.com/office/officeart/2005/8/layout/hierarchy1"/>
    <dgm:cxn modelId="{71DD62E4-3175-4FC3-9FE2-D942E13C61B5}" type="presParOf" srcId="{26A1EBA5-B67E-45C2-8F04-41CC500B2F6C}" destId="{E0060506-30EE-40E5-AB8C-B0423A6929AA}" srcOrd="0" destOrd="0" presId="urn:microsoft.com/office/officeart/2005/8/layout/hierarchy1"/>
    <dgm:cxn modelId="{03B8C30D-B19F-4049-AFD6-98A83606A847}" type="presParOf" srcId="{26A1EBA5-B67E-45C2-8F04-41CC500B2F6C}" destId="{43F7F4B2-6389-42EF-AD21-DEE1CBF3733C}" srcOrd="1" destOrd="0" presId="urn:microsoft.com/office/officeart/2005/8/layout/hierarchy1"/>
    <dgm:cxn modelId="{C6484C93-49EA-4227-94A0-0776D4ACB101}" type="presParOf" srcId="{FEE10F81-0EB5-4F4B-80CF-A611DD6EBF32}" destId="{B845A0AE-F6E8-48F3-BC2B-BA871E3D2BB1}" srcOrd="1" destOrd="0" presId="urn:microsoft.com/office/officeart/2005/8/layout/hierarchy1"/>
    <dgm:cxn modelId="{A5C2267F-3656-4258-BBE3-7B9A97B0E31B}" type="presParOf" srcId="{11D9AAF9-7553-48D5-BFC5-3F3A1D68CB0A}" destId="{BE4BB3D6-6961-4AB2-8791-ADF1B230874C}" srcOrd="2" destOrd="0" presId="urn:microsoft.com/office/officeart/2005/8/layout/hierarchy1"/>
    <dgm:cxn modelId="{6FFF9BC6-E8FB-4EA8-9549-10DDB516732E}" type="presParOf" srcId="{BE4BB3D6-6961-4AB2-8791-ADF1B230874C}" destId="{6B9F8E36-C062-4F2A-8A23-CBB5D900E3F4}" srcOrd="0" destOrd="0" presId="urn:microsoft.com/office/officeart/2005/8/layout/hierarchy1"/>
    <dgm:cxn modelId="{4F714AE3-2D64-4420-8622-EE1C1281392A}" type="presParOf" srcId="{6B9F8E36-C062-4F2A-8A23-CBB5D900E3F4}" destId="{C0A94E4B-F2BD-42C4-84A8-B4C300CE378C}" srcOrd="0" destOrd="0" presId="urn:microsoft.com/office/officeart/2005/8/layout/hierarchy1"/>
    <dgm:cxn modelId="{F36760C3-B156-4F08-BF36-D03C8B88005D}" type="presParOf" srcId="{6B9F8E36-C062-4F2A-8A23-CBB5D900E3F4}" destId="{79C32E09-87AE-4852-9646-0D80EB796FB6}" srcOrd="1" destOrd="0" presId="urn:microsoft.com/office/officeart/2005/8/layout/hierarchy1"/>
    <dgm:cxn modelId="{0C5ADBFA-DC02-4398-BF8A-BE525F62E220}" type="presParOf" srcId="{BE4BB3D6-6961-4AB2-8791-ADF1B230874C}" destId="{3C6DD89B-94E5-4815-8A35-2C62F1761001}" srcOrd="1" destOrd="0" presId="urn:microsoft.com/office/officeart/2005/8/layout/hierarchy1"/>
    <dgm:cxn modelId="{8356C579-E559-4D50-B7CA-9C38DECE203F}" type="presParOf" srcId="{3C6DD89B-94E5-4815-8A35-2C62F1761001}" destId="{EA9665CD-8004-4D80-9E47-E33D37A33585}" srcOrd="0" destOrd="0" presId="urn:microsoft.com/office/officeart/2005/8/layout/hierarchy1"/>
    <dgm:cxn modelId="{AD1F1DB5-16D3-4DCF-930E-728421A95EBC}" type="presParOf" srcId="{3C6DD89B-94E5-4815-8A35-2C62F1761001}" destId="{BED56C7A-4C6B-47B0-9892-2FD82BA637DE}" srcOrd="1" destOrd="0" presId="urn:microsoft.com/office/officeart/2005/8/layout/hierarchy1"/>
    <dgm:cxn modelId="{4166D835-712E-4BAF-8319-7D0A5F0D7FCD}" type="presParOf" srcId="{BED56C7A-4C6B-47B0-9892-2FD82BA637DE}" destId="{D1433037-4D01-495B-8054-7DA0D42808B9}" srcOrd="0" destOrd="0" presId="urn:microsoft.com/office/officeart/2005/8/layout/hierarchy1"/>
    <dgm:cxn modelId="{AE4E5713-9C64-4D1B-A0B4-44F6FB90DAC4}" type="presParOf" srcId="{D1433037-4D01-495B-8054-7DA0D42808B9}" destId="{4EDBABD7-D493-4350-82F0-8BC8B5E4240D}" srcOrd="0" destOrd="0" presId="urn:microsoft.com/office/officeart/2005/8/layout/hierarchy1"/>
    <dgm:cxn modelId="{6FD939EA-481D-4862-93FD-DE14AE3E0323}" type="presParOf" srcId="{D1433037-4D01-495B-8054-7DA0D42808B9}" destId="{4919FBB1-2F49-4506-8F5B-0FE7A1E9D2B5}" srcOrd="1" destOrd="0" presId="urn:microsoft.com/office/officeart/2005/8/layout/hierarchy1"/>
    <dgm:cxn modelId="{7B4F5E03-B290-4C79-9043-F94A93A0A854}" type="presParOf" srcId="{BED56C7A-4C6B-47B0-9892-2FD82BA637DE}" destId="{011D200D-2F55-4D1C-AAFC-C99731E04834}" srcOrd="1" destOrd="0" presId="urn:microsoft.com/office/officeart/2005/8/layout/hierarchy1"/>
    <dgm:cxn modelId="{50E20D5A-EBAB-425C-B6E1-477772EB47A0}" type="presParOf" srcId="{3C6DD89B-94E5-4815-8A35-2C62F1761001}" destId="{267BE5BC-30A5-4305-AC4A-13D7E9FA1C27}" srcOrd="2" destOrd="0" presId="urn:microsoft.com/office/officeart/2005/8/layout/hierarchy1"/>
    <dgm:cxn modelId="{21962720-04F6-43E4-8E82-1C52F81DF906}" type="presParOf" srcId="{3C6DD89B-94E5-4815-8A35-2C62F1761001}" destId="{6CBB7D83-2FFD-4056-99DB-480DDA0490F5}" srcOrd="3" destOrd="0" presId="urn:microsoft.com/office/officeart/2005/8/layout/hierarchy1"/>
    <dgm:cxn modelId="{686DFDE0-E2CB-4F36-B962-A99DFB76B0DE}" type="presParOf" srcId="{6CBB7D83-2FFD-4056-99DB-480DDA0490F5}" destId="{F2D7D905-060A-4692-9B05-FC27A9FC24C0}" srcOrd="0" destOrd="0" presId="urn:microsoft.com/office/officeart/2005/8/layout/hierarchy1"/>
    <dgm:cxn modelId="{A0CEBFC5-AF9A-4241-BE4D-15B204D793B1}" type="presParOf" srcId="{F2D7D905-060A-4692-9B05-FC27A9FC24C0}" destId="{3A7AD41D-9CD4-4CAC-A48D-91DD290A2140}" srcOrd="0" destOrd="0" presId="urn:microsoft.com/office/officeart/2005/8/layout/hierarchy1"/>
    <dgm:cxn modelId="{41385F84-6B41-4F75-8FE2-09898CB40D5E}" type="presParOf" srcId="{F2D7D905-060A-4692-9B05-FC27A9FC24C0}" destId="{D025D5BB-1B23-477F-8B5A-A99157E0C38B}" srcOrd="1" destOrd="0" presId="urn:microsoft.com/office/officeart/2005/8/layout/hierarchy1"/>
    <dgm:cxn modelId="{C827A785-E83E-4D71-A933-D23938E257E2}" type="presParOf" srcId="{6CBB7D83-2FFD-4056-99DB-480DDA0490F5}" destId="{DAC5AB24-43CF-4604-80BF-815B80C9D953}" srcOrd="1" destOrd="0" presId="urn:microsoft.com/office/officeart/2005/8/layout/hierarchy1"/>
    <dgm:cxn modelId="{02898EBE-8D29-41AB-B664-C37753D93208}" type="presParOf" srcId="{3C6DD89B-94E5-4815-8A35-2C62F1761001}" destId="{266BE27C-DB47-4860-8F24-183A6ACEA47C}" srcOrd="4" destOrd="0" presId="urn:microsoft.com/office/officeart/2005/8/layout/hierarchy1"/>
    <dgm:cxn modelId="{B4BAFD7A-E832-4EF9-85FE-E7AE8656BAA0}" type="presParOf" srcId="{3C6DD89B-94E5-4815-8A35-2C62F1761001}" destId="{1FFD1B8A-F1FF-4F14-99A4-F67E6695230F}" srcOrd="5" destOrd="0" presId="urn:microsoft.com/office/officeart/2005/8/layout/hierarchy1"/>
    <dgm:cxn modelId="{E26DE78E-680C-4234-8E08-30D0DE32AB1A}" type="presParOf" srcId="{1FFD1B8A-F1FF-4F14-99A4-F67E6695230F}" destId="{CA17364E-4869-451F-A76C-EE299C26E5C9}" srcOrd="0" destOrd="0" presId="urn:microsoft.com/office/officeart/2005/8/layout/hierarchy1"/>
    <dgm:cxn modelId="{00FE0163-8AF2-40E3-AF86-6670BD5A28F6}" type="presParOf" srcId="{CA17364E-4869-451F-A76C-EE299C26E5C9}" destId="{751225C6-6870-42C4-8639-C09302EF8ED6}" srcOrd="0" destOrd="0" presId="urn:microsoft.com/office/officeart/2005/8/layout/hierarchy1"/>
    <dgm:cxn modelId="{4A43A6BA-817E-4C62-BBDD-62D09074F444}" type="presParOf" srcId="{CA17364E-4869-451F-A76C-EE299C26E5C9}" destId="{D8351A23-F7CB-488E-8334-DB1FEA5876A6}" srcOrd="1" destOrd="0" presId="urn:microsoft.com/office/officeart/2005/8/layout/hierarchy1"/>
    <dgm:cxn modelId="{428B57FB-1F20-4114-BCF9-62DB00E8AFEE}" type="presParOf" srcId="{1FFD1B8A-F1FF-4F14-99A4-F67E6695230F}" destId="{06036431-FA0B-43C5-B982-D4B645012295}" srcOrd="1" destOrd="0" presId="urn:microsoft.com/office/officeart/2005/8/layout/hierarchy1"/>
    <dgm:cxn modelId="{E2D429BA-17CE-487A-80DB-5A7C959C5F10}" type="presParOf" srcId="{3C6DD89B-94E5-4815-8A35-2C62F1761001}" destId="{F5ED97FB-6805-4444-8C1C-AEE073B4C337}" srcOrd="6" destOrd="0" presId="urn:microsoft.com/office/officeart/2005/8/layout/hierarchy1"/>
    <dgm:cxn modelId="{55196C8A-9F7C-4398-86AC-0EC4C4BDCD9E}" type="presParOf" srcId="{3C6DD89B-94E5-4815-8A35-2C62F1761001}" destId="{65B446D6-B211-4382-93CA-7A737D2CAD37}" srcOrd="7" destOrd="0" presId="urn:microsoft.com/office/officeart/2005/8/layout/hierarchy1"/>
    <dgm:cxn modelId="{D43CBACC-5556-443A-ACF6-16375DF5DA64}" type="presParOf" srcId="{65B446D6-B211-4382-93CA-7A737D2CAD37}" destId="{72D0E3AA-3F0E-493E-A92D-36F21787DA27}" srcOrd="0" destOrd="0" presId="urn:microsoft.com/office/officeart/2005/8/layout/hierarchy1"/>
    <dgm:cxn modelId="{936E7978-416C-403E-B190-07501C3F82B3}" type="presParOf" srcId="{72D0E3AA-3F0E-493E-A92D-36F21787DA27}" destId="{C9DB23A3-7582-4CCC-966B-E5518689FC97}" srcOrd="0" destOrd="0" presId="urn:microsoft.com/office/officeart/2005/8/layout/hierarchy1"/>
    <dgm:cxn modelId="{0B185ACD-EF42-416E-914B-B6CC50DFF290}" type="presParOf" srcId="{72D0E3AA-3F0E-493E-A92D-36F21787DA27}" destId="{913A0FB3-576F-474C-9553-1720EE7F54E3}" srcOrd="1" destOrd="0" presId="urn:microsoft.com/office/officeart/2005/8/layout/hierarchy1"/>
    <dgm:cxn modelId="{CA91B649-46BB-4714-A579-AAD7309038C2}" type="presParOf" srcId="{65B446D6-B211-4382-93CA-7A737D2CAD37}" destId="{30FE6A3C-B923-4C23-B650-F7AEEBD6C21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38AD50-43B5-4BAA-815F-C50905A75852}"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142C9ADD-8482-4FA3-AAC3-02B89E45C990}">
      <dgm:prSet/>
      <dgm:spPr/>
      <dgm:t>
        <a:bodyPr/>
        <a:lstStyle/>
        <a:p>
          <a:r>
            <a:rPr lang="en-GB"/>
            <a:t>We have the freedom to practise our own religion and culture, and the responsibility to respect others.</a:t>
          </a:r>
          <a:endParaRPr lang="en-US"/>
        </a:p>
      </dgm:t>
    </dgm:pt>
    <dgm:pt modelId="{2E7C4D98-95E0-48F3-A3A2-D74861D2693B}" type="parTrans" cxnId="{5128DFA7-C2FE-46CF-AADB-2A5663203013}">
      <dgm:prSet/>
      <dgm:spPr/>
      <dgm:t>
        <a:bodyPr/>
        <a:lstStyle/>
        <a:p>
          <a:endParaRPr lang="en-US"/>
        </a:p>
      </dgm:t>
    </dgm:pt>
    <dgm:pt modelId="{EE6C06E3-FFE3-4C80-8ACC-25952A1D3658}" type="sibTrans" cxnId="{5128DFA7-C2FE-46CF-AADB-2A5663203013}">
      <dgm:prSet/>
      <dgm:spPr/>
      <dgm:t>
        <a:bodyPr/>
        <a:lstStyle/>
        <a:p>
          <a:endParaRPr lang="en-US"/>
        </a:p>
      </dgm:t>
    </dgm:pt>
    <dgm:pt modelId="{34D85AA2-85C7-4C9A-86FF-F7372B0D64E5}">
      <dgm:prSet/>
      <dgm:spPr/>
      <dgm:t>
        <a:bodyPr/>
        <a:lstStyle/>
        <a:p>
          <a:r>
            <a:rPr lang="en-GB"/>
            <a:t>Respect means treating people fairly, kindly, and accepting different beliefs and customs.</a:t>
          </a:r>
          <a:endParaRPr lang="en-US"/>
        </a:p>
      </dgm:t>
    </dgm:pt>
    <dgm:pt modelId="{61AEBD45-26B2-41FA-8325-552BB4D9A470}" type="parTrans" cxnId="{E193F89E-31DF-47CA-A8FB-D801D857CAA0}">
      <dgm:prSet/>
      <dgm:spPr/>
      <dgm:t>
        <a:bodyPr/>
        <a:lstStyle/>
        <a:p>
          <a:endParaRPr lang="en-US"/>
        </a:p>
      </dgm:t>
    </dgm:pt>
    <dgm:pt modelId="{D91FABE6-FBF8-482C-982A-F3F9C1AD5220}" type="sibTrans" cxnId="{E193F89E-31DF-47CA-A8FB-D801D857CAA0}">
      <dgm:prSet/>
      <dgm:spPr/>
      <dgm:t>
        <a:bodyPr/>
        <a:lstStyle/>
        <a:p>
          <a:endParaRPr lang="en-US"/>
        </a:p>
      </dgm:t>
    </dgm:pt>
    <dgm:pt modelId="{3B2C3E72-CA46-46BC-BDAB-3E29B9C9B692}">
      <dgm:prSet/>
      <dgm:spPr/>
      <dgm:t>
        <a:bodyPr/>
        <a:lstStyle/>
        <a:p>
          <a:r>
            <a:rPr lang="en-GB"/>
            <a:t>Why does respect matter?</a:t>
          </a:r>
          <a:endParaRPr lang="en-US"/>
        </a:p>
      </dgm:t>
    </dgm:pt>
    <dgm:pt modelId="{9137246D-F5B9-425A-8246-AF914A529908}" type="parTrans" cxnId="{6919F236-B4D7-45A2-AD97-7AA2F90263B9}">
      <dgm:prSet/>
      <dgm:spPr/>
      <dgm:t>
        <a:bodyPr/>
        <a:lstStyle/>
        <a:p>
          <a:endParaRPr lang="en-US"/>
        </a:p>
      </dgm:t>
    </dgm:pt>
    <dgm:pt modelId="{CF074289-957C-48B6-9971-552211BB70A7}" type="sibTrans" cxnId="{6919F236-B4D7-45A2-AD97-7AA2F90263B9}">
      <dgm:prSet/>
      <dgm:spPr/>
      <dgm:t>
        <a:bodyPr/>
        <a:lstStyle/>
        <a:p>
          <a:endParaRPr lang="en-US"/>
        </a:p>
      </dgm:t>
    </dgm:pt>
    <dgm:pt modelId="{8E25D72D-6F54-4001-9AE6-B69C04F51894}">
      <dgm:prSet/>
      <dgm:spPr/>
      <dgm:t>
        <a:bodyPr/>
        <a:lstStyle/>
        <a:p>
          <a:r>
            <a:rPr lang="en-GB"/>
            <a:t>Helps reduce racism, sexism, and discrimination.</a:t>
          </a:r>
          <a:endParaRPr lang="en-US"/>
        </a:p>
      </dgm:t>
    </dgm:pt>
    <dgm:pt modelId="{B0DBE5E6-11FA-4248-9A1C-B5A9FFAFA5CE}" type="parTrans" cxnId="{12BF8B4F-978C-4568-9BDF-939C3F7D25B7}">
      <dgm:prSet/>
      <dgm:spPr/>
      <dgm:t>
        <a:bodyPr/>
        <a:lstStyle/>
        <a:p>
          <a:endParaRPr lang="en-US"/>
        </a:p>
      </dgm:t>
    </dgm:pt>
    <dgm:pt modelId="{286EAEE0-BA4A-4F95-80AC-02AA001C9E4A}" type="sibTrans" cxnId="{12BF8B4F-978C-4568-9BDF-939C3F7D25B7}">
      <dgm:prSet/>
      <dgm:spPr/>
      <dgm:t>
        <a:bodyPr/>
        <a:lstStyle/>
        <a:p>
          <a:endParaRPr lang="en-US"/>
        </a:p>
      </dgm:t>
    </dgm:pt>
    <dgm:pt modelId="{72FCA6D8-C640-44E8-9222-A1713F16C0DC}">
      <dgm:prSet/>
      <dgm:spPr/>
      <dgm:t>
        <a:bodyPr/>
        <a:lstStyle/>
        <a:p>
          <a:r>
            <a:rPr lang="en-GB"/>
            <a:t>Makes it easier for people to live and work together peacefully.</a:t>
          </a:r>
          <a:endParaRPr lang="en-US"/>
        </a:p>
      </dgm:t>
    </dgm:pt>
    <dgm:pt modelId="{1032C278-EBA0-42CC-9946-A30DEC3F2D69}" type="parTrans" cxnId="{F9D34589-BCFE-4446-AD83-D703465A941A}">
      <dgm:prSet/>
      <dgm:spPr/>
      <dgm:t>
        <a:bodyPr/>
        <a:lstStyle/>
        <a:p>
          <a:endParaRPr lang="en-US"/>
        </a:p>
      </dgm:t>
    </dgm:pt>
    <dgm:pt modelId="{997A50FE-EBB6-4D70-B080-187B936BF9B5}" type="sibTrans" cxnId="{F9D34589-BCFE-4446-AD83-D703465A941A}">
      <dgm:prSet/>
      <dgm:spPr/>
      <dgm:t>
        <a:bodyPr/>
        <a:lstStyle/>
        <a:p>
          <a:endParaRPr lang="en-US"/>
        </a:p>
      </dgm:t>
    </dgm:pt>
    <dgm:pt modelId="{C3143FD6-8075-4DF3-85CC-23F48EA6EA12}">
      <dgm:prSet/>
      <dgm:spPr/>
      <dgm:t>
        <a:bodyPr/>
        <a:lstStyle/>
        <a:p>
          <a:r>
            <a:rPr lang="en-GB"/>
            <a:t>Creates an inclusive, equal society where everyone feels safe and valued.</a:t>
          </a:r>
          <a:endParaRPr lang="en-US"/>
        </a:p>
      </dgm:t>
    </dgm:pt>
    <dgm:pt modelId="{B4A71BD5-706C-45D1-BC26-EA245CCAADFB}" type="parTrans" cxnId="{C8458F99-74F8-4C9B-A395-072CB8840894}">
      <dgm:prSet/>
      <dgm:spPr/>
      <dgm:t>
        <a:bodyPr/>
        <a:lstStyle/>
        <a:p>
          <a:endParaRPr lang="en-US"/>
        </a:p>
      </dgm:t>
    </dgm:pt>
    <dgm:pt modelId="{99F5D08B-6CF9-4775-8A09-6D409EB3C458}" type="sibTrans" cxnId="{C8458F99-74F8-4C9B-A395-072CB8840894}">
      <dgm:prSet/>
      <dgm:spPr/>
      <dgm:t>
        <a:bodyPr/>
        <a:lstStyle/>
        <a:p>
          <a:endParaRPr lang="en-US"/>
        </a:p>
      </dgm:t>
    </dgm:pt>
    <dgm:pt modelId="{C21C4622-F903-40F4-A843-BE444BD61247}" type="pres">
      <dgm:prSet presAssocID="{C438AD50-43B5-4BAA-815F-C50905A75852}" presName="Name0" presStyleCnt="0">
        <dgm:presLayoutVars>
          <dgm:dir/>
          <dgm:animLvl val="lvl"/>
          <dgm:resizeHandles val="exact"/>
        </dgm:presLayoutVars>
      </dgm:prSet>
      <dgm:spPr/>
    </dgm:pt>
    <dgm:pt modelId="{DE6921D7-9930-4289-BE17-02CE30B0BC77}" type="pres">
      <dgm:prSet presAssocID="{3B2C3E72-CA46-46BC-BDAB-3E29B9C9B692}" presName="boxAndChildren" presStyleCnt="0"/>
      <dgm:spPr/>
    </dgm:pt>
    <dgm:pt modelId="{E418E8C0-6486-468B-ABA9-FF41AF0FD219}" type="pres">
      <dgm:prSet presAssocID="{3B2C3E72-CA46-46BC-BDAB-3E29B9C9B692}" presName="parentTextBox" presStyleLbl="node1" presStyleIdx="0" presStyleCnt="3"/>
      <dgm:spPr/>
    </dgm:pt>
    <dgm:pt modelId="{716BBD5D-4AE6-4C35-B490-D21226DDE83D}" type="pres">
      <dgm:prSet presAssocID="{3B2C3E72-CA46-46BC-BDAB-3E29B9C9B692}" presName="entireBox" presStyleLbl="node1" presStyleIdx="0" presStyleCnt="3"/>
      <dgm:spPr/>
    </dgm:pt>
    <dgm:pt modelId="{61092F79-FEBF-43E0-8E93-4ADE53215021}" type="pres">
      <dgm:prSet presAssocID="{3B2C3E72-CA46-46BC-BDAB-3E29B9C9B692}" presName="descendantBox" presStyleCnt="0"/>
      <dgm:spPr/>
    </dgm:pt>
    <dgm:pt modelId="{F782A847-7423-4A35-B2F7-DD6734F2A32E}" type="pres">
      <dgm:prSet presAssocID="{8E25D72D-6F54-4001-9AE6-B69C04F51894}" presName="childTextBox" presStyleLbl="fgAccFollowNode1" presStyleIdx="0" presStyleCnt="3">
        <dgm:presLayoutVars>
          <dgm:bulletEnabled val="1"/>
        </dgm:presLayoutVars>
      </dgm:prSet>
      <dgm:spPr/>
    </dgm:pt>
    <dgm:pt modelId="{568CB2C0-3D2E-47FD-AC02-7D652A35E2AA}" type="pres">
      <dgm:prSet presAssocID="{72FCA6D8-C640-44E8-9222-A1713F16C0DC}" presName="childTextBox" presStyleLbl="fgAccFollowNode1" presStyleIdx="1" presStyleCnt="3">
        <dgm:presLayoutVars>
          <dgm:bulletEnabled val="1"/>
        </dgm:presLayoutVars>
      </dgm:prSet>
      <dgm:spPr/>
    </dgm:pt>
    <dgm:pt modelId="{43D2231C-908B-4382-89E7-ACEFFD9A9BBC}" type="pres">
      <dgm:prSet presAssocID="{C3143FD6-8075-4DF3-85CC-23F48EA6EA12}" presName="childTextBox" presStyleLbl="fgAccFollowNode1" presStyleIdx="2" presStyleCnt="3">
        <dgm:presLayoutVars>
          <dgm:bulletEnabled val="1"/>
        </dgm:presLayoutVars>
      </dgm:prSet>
      <dgm:spPr/>
    </dgm:pt>
    <dgm:pt modelId="{FFB7913F-609C-4FCC-8C74-FE61E5C3A797}" type="pres">
      <dgm:prSet presAssocID="{D91FABE6-FBF8-482C-982A-F3F9C1AD5220}" presName="sp" presStyleCnt="0"/>
      <dgm:spPr/>
    </dgm:pt>
    <dgm:pt modelId="{B0BB7289-D711-4D5D-9512-8998BFB9C656}" type="pres">
      <dgm:prSet presAssocID="{34D85AA2-85C7-4C9A-86FF-F7372B0D64E5}" presName="arrowAndChildren" presStyleCnt="0"/>
      <dgm:spPr/>
    </dgm:pt>
    <dgm:pt modelId="{F5AF2B4A-36FB-4EC4-BDC4-9376D9B85F5A}" type="pres">
      <dgm:prSet presAssocID="{34D85AA2-85C7-4C9A-86FF-F7372B0D64E5}" presName="parentTextArrow" presStyleLbl="node1" presStyleIdx="1" presStyleCnt="3"/>
      <dgm:spPr/>
    </dgm:pt>
    <dgm:pt modelId="{D89CC2C1-A82F-4828-BAEB-418C0CD85C7D}" type="pres">
      <dgm:prSet presAssocID="{EE6C06E3-FFE3-4C80-8ACC-25952A1D3658}" presName="sp" presStyleCnt="0"/>
      <dgm:spPr/>
    </dgm:pt>
    <dgm:pt modelId="{CC05CE0D-3A47-4200-B89D-EEE552801F12}" type="pres">
      <dgm:prSet presAssocID="{142C9ADD-8482-4FA3-AAC3-02B89E45C990}" presName="arrowAndChildren" presStyleCnt="0"/>
      <dgm:spPr/>
    </dgm:pt>
    <dgm:pt modelId="{E0EEB2A5-38EA-47AA-BABC-7DCDA14CFCF3}" type="pres">
      <dgm:prSet presAssocID="{142C9ADD-8482-4FA3-AAC3-02B89E45C990}" presName="parentTextArrow" presStyleLbl="node1" presStyleIdx="2" presStyleCnt="3"/>
      <dgm:spPr/>
    </dgm:pt>
  </dgm:ptLst>
  <dgm:cxnLst>
    <dgm:cxn modelId="{70F05C34-15CC-4414-89D3-1F997CC59FF6}" type="presOf" srcId="{34D85AA2-85C7-4C9A-86FF-F7372B0D64E5}" destId="{F5AF2B4A-36FB-4EC4-BDC4-9376D9B85F5A}" srcOrd="0" destOrd="0" presId="urn:microsoft.com/office/officeart/2005/8/layout/process4"/>
    <dgm:cxn modelId="{6919F236-B4D7-45A2-AD97-7AA2F90263B9}" srcId="{C438AD50-43B5-4BAA-815F-C50905A75852}" destId="{3B2C3E72-CA46-46BC-BDAB-3E29B9C9B692}" srcOrd="2" destOrd="0" parTransId="{9137246D-F5B9-425A-8246-AF914A529908}" sibTransId="{CF074289-957C-48B6-9971-552211BB70A7}"/>
    <dgm:cxn modelId="{C99A6237-5954-48EC-807F-B6614D8A7301}" type="presOf" srcId="{72FCA6D8-C640-44E8-9222-A1713F16C0DC}" destId="{568CB2C0-3D2E-47FD-AC02-7D652A35E2AA}" srcOrd="0" destOrd="0" presId="urn:microsoft.com/office/officeart/2005/8/layout/process4"/>
    <dgm:cxn modelId="{3D7C6565-CC73-4EF7-8BD4-72F3A6FFA5A1}" type="presOf" srcId="{8E25D72D-6F54-4001-9AE6-B69C04F51894}" destId="{F782A847-7423-4A35-B2F7-DD6734F2A32E}" srcOrd="0" destOrd="0" presId="urn:microsoft.com/office/officeart/2005/8/layout/process4"/>
    <dgm:cxn modelId="{C88D0A4E-8F44-4726-90F3-E2F35817B854}" type="presOf" srcId="{3B2C3E72-CA46-46BC-BDAB-3E29B9C9B692}" destId="{E418E8C0-6486-468B-ABA9-FF41AF0FD219}" srcOrd="0" destOrd="0" presId="urn:microsoft.com/office/officeart/2005/8/layout/process4"/>
    <dgm:cxn modelId="{12BF8B4F-978C-4568-9BDF-939C3F7D25B7}" srcId="{3B2C3E72-CA46-46BC-BDAB-3E29B9C9B692}" destId="{8E25D72D-6F54-4001-9AE6-B69C04F51894}" srcOrd="0" destOrd="0" parTransId="{B0DBE5E6-11FA-4248-9A1C-B5A9FFAFA5CE}" sibTransId="{286EAEE0-BA4A-4F95-80AC-02AA001C9E4A}"/>
    <dgm:cxn modelId="{F9D34589-BCFE-4446-AD83-D703465A941A}" srcId="{3B2C3E72-CA46-46BC-BDAB-3E29B9C9B692}" destId="{72FCA6D8-C640-44E8-9222-A1713F16C0DC}" srcOrd="1" destOrd="0" parTransId="{1032C278-EBA0-42CC-9946-A30DEC3F2D69}" sibTransId="{997A50FE-EBB6-4D70-B080-187B936BF9B5}"/>
    <dgm:cxn modelId="{A7B2858C-576B-47D5-87BE-8A815A01806E}" type="presOf" srcId="{C438AD50-43B5-4BAA-815F-C50905A75852}" destId="{C21C4622-F903-40F4-A843-BE444BD61247}" srcOrd="0" destOrd="0" presId="urn:microsoft.com/office/officeart/2005/8/layout/process4"/>
    <dgm:cxn modelId="{F0D51794-E6EA-4144-B1F6-68C08401A609}" type="presOf" srcId="{142C9ADD-8482-4FA3-AAC3-02B89E45C990}" destId="{E0EEB2A5-38EA-47AA-BABC-7DCDA14CFCF3}" srcOrd="0" destOrd="0" presId="urn:microsoft.com/office/officeart/2005/8/layout/process4"/>
    <dgm:cxn modelId="{C8458F99-74F8-4C9B-A395-072CB8840894}" srcId="{3B2C3E72-CA46-46BC-BDAB-3E29B9C9B692}" destId="{C3143FD6-8075-4DF3-85CC-23F48EA6EA12}" srcOrd="2" destOrd="0" parTransId="{B4A71BD5-706C-45D1-BC26-EA245CCAADFB}" sibTransId="{99F5D08B-6CF9-4775-8A09-6D409EB3C458}"/>
    <dgm:cxn modelId="{6A66EE9A-EE25-4783-A901-6EAC1A3960A9}" type="presOf" srcId="{C3143FD6-8075-4DF3-85CC-23F48EA6EA12}" destId="{43D2231C-908B-4382-89E7-ACEFFD9A9BBC}" srcOrd="0" destOrd="0" presId="urn:microsoft.com/office/officeart/2005/8/layout/process4"/>
    <dgm:cxn modelId="{E193F89E-31DF-47CA-A8FB-D801D857CAA0}" srcId="{C438AD50-43B5-4BAA-815F-C50905A75852}" destId="{34D85AA2-85C7-4C9A-86FF-F7372B0D64E5}" srcOrd="1" destOrd="0" parTransId="{61AEBD45-26B2-41FA-8325-552BB4D9A470}" sibTransId="{D91FABE6-FBF8-482C-982A-F3F9C1AD5220}"/>
    <dgm:cxn modelId="{5128DFA7-C2FE-46CF-AADB-2A5663203013}" srcId="{C438AD50-43B5-4BAA-815F-C50905A75852}" destId="{142C9ADD-8482-4FA3-AAC3-02B89E45C990}" srcOrd="0" destOrd="0" parTransId="{2E7C4D98-95E0-48F3-A3A2-D74861D2693B}" sibTransId="{EE6C06E3-FFE3-4C80-8ACC-25952A1D3658}"/>
    <dgm:cxn modelId="{253F6FDF-5C52-4C67-8ADB-C7B55FEEBFC0}" type="presOf" srcId="{3B2C3E72-CA46-46BC-BDAB-3E29B9C9B692}" destId="{716BBD5D-4AE6-4C35-B490-D21226DDE83D}" srcOrd="1" destOrd="0" presId="urn:microsoft.com/office/officeart/2005/8/layout/process4"/>
    <dgm:cxn modelId="{0C4E7F29-8F99-4AD1-A1B0-EF6798C01B4D}" type="presParOf" srcId="{C21C4622-F903-40F4-A843-BE444BD61247}" destId="{DE6921D7-9930-4289-BE17-02CE30B0BC77}" srcOrd="0" destOrd="0" presId="urn:microsoft.com/office/officeart/2005/8/layout/process4"/>
    <dgm:cxn modelId="{AAB35BAC-0869-42D9-B6C8-92A37467AB84}" type="presParOf" srcId="{DE6921D7-9930-4289-BE17-02CE30B0BC77}" destId="{E418E8C0-6486-468B-ABA9-FF41AF0FD219}" srcOrd="0" destOrd="0" presId="urn:microsoft.com/office/officeart/2005/8/layout/process4"/>
    <dgm:cxn modelId="{F0238E32-193B-490A-AB72-1DB4128D2182}" type="presParOf" srcId="{DE6921D7-9930-4289-BE17-02CE30B0BC77}" destId="{716BBD5D-4AE6-4C35-B490-D21226DDE83D}" srcOrd="1" destOrd="0" presId="urn:microsoft.com/office/officeart/2005/8/layout/process4"/>
    <dgm:cxn modelId="{16BEA70C-3439-4C1F-BCD7-45B27F3272C4}" type="presParOf" srcId="{DE6921D7-9930-4289-BE17-02CE30B0BC77}" destId="{61092F79-FEBF-43E0-8E93-4ADE53215021}" srcOrd="2" destOrd="0" presId="urn:microsoft.com/office/officeart/2005/8/layout/process4"/>
    <dgm:cxn modelId="{87E69C94-A047-444C-B3F2-838F3054C132}" type="presParOf" srcId="{61092F79-FEBF-43E0-8E93-4ADE53215021}" destId="{F782A847-7423-4A35-B2F7-DD6734F2A32E}" srcOrd="0" destOrd="0" presId="urn:microsoft.com/office/officeart/2005/8/layout/process4"/>
    <dgm:cxn modelId="{D33749BF-0FB7-44FE-BBE0-B4AADA33529C}" type="presParOf" srcId="{61092F79-FEBF-43E0-8E93-4ADE53215021}" destId="{568CB2C0-3D2E-47FD-AC02-7D652A35E2AA}" srcOrd="1" destOrd="0" presId="urn:microsoft.com/office/officeart/2005/8/layout/process4"/>
    <dgm:cxn modelId="{10B05115-926B-46EE-B05B-A48BC15864D7}" type="presParOf" srcId="{61092F79-FEBF-43E0-8E93-4ADE53215021}" destId="{43D2231C-908B-4382-89E7-ACEFFD9A9BBC}" srcOrd="2" destOrd="0" presId="urn:microsoft.com/office/officeart/2005/8/layout/process4"/>
    <dgm:cxn modelId="{34DD7242-0415-445E-841D-26014785B597}" type="presParOf" srcId="{C21C4622-F903-40F4-A843-BE444BD61247}" destId="{FFB7913F-609C-4FCC-8C74-FE61E5C3A797}" srcOrd="1" destOrd="0" presId="urn:microsoft.com/office/officeart/2005/8/layout/process4"/>
    <dgm:cxn modelId="{73F7A024-AF4F-40C9-AD70-E36E584EC214}" type="presParOf" srcId="{C21C4622-F903-40F4-A843-BE444BD61247}" destId="{B0BB7289-D711-4D5D-9512-8998BFB9C656}" srcOrd="2" destOrd="0" presId="urn:microsoft.com/office/officeart/2005/8/layout/process4"/>
    <dgm:cxn modelId="{6A1595E2-63D1-400A-91CA-5027B2298917}" type="presParOf" srcId="{B0BB7289-D711-4D5D-9512-8998BFB9C656}" destId="{F5AF2B4A-36FB-4EC4-BDC4-9376D9B85F5A}" srcOrd="0" destOrd="0" presId="urn:microsoft.com/office/officeart/2005/8/layout/process4"/>
    <dgm:cxn modelId="{04760E6D-61EE-4324-935C-19F53D02D9C6}" type="presParOf" srcId="{C21C4622-F903-40F4-A843-BE444BD61247}" destId="{D89CC2C1-A82F-4828-BAEB-418C0CD85C7D}" srcOrd="3" destOrd="0" presId="urn:microsoft.com/office/officeart/2005/8/layout/process4"/>
    <dgm:cxn modelId="{7F6DE19E-B6F9-4CA6-BEAB-F0A2CFE1B297}" type="presParOf" srcId="{C21C4622-F903-40F4-A843-BE444BD61247}" destId="{CC05CE0D-3A47-4200-B89D-EEE552801F12}" srcOrd="4" destOrd="0" presId="urn:microsoft.com/office/officeart/2005/8/layout/process4"/>
    <dgm:cxn modelId="{7DE4392C-2696-4695-8972-175D5E4A3B04}" type="presParOf" srcId="{CC05CE0D-3A47-4200-B89D-EEE552801F12}" destId="{E0EEB2A5-38EA-47AA-BABC-7DCDA14CFCF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AFD78-F217-4E83-A16D-685BDD79AB7A}">
      <dsp:nvSpPr>
        <dsp:cNvPr id="0" name=""/>
        <dsp:cNvSpPr/>
      </dsp:nvSpPr>
      <dsp:spPr>
        <a:xfrm>
          <a:off x="672175" y="458215"/>
          <a:ext cx="1852875" cy="1852875"/>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62BDAF-6190-4AE9-A667-17D84B6DE371}">
      <dsp:nvSpPr>
        <dsp:cNvPr id="0" name=""/>
        <dsp:cNvSpPr/>
      </dsp:nvSpPr>
      <dsp:spPr>
        <a:xfrm>
          <a:off x="1067050" y="853090"/>
          <a:ext cx="1063125" cy="10631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AE949E-44A4-41B7-85C7-352131FC9287}">
      <dsp:nvSpPr>
        <dsp:cNvPr id="0" name=""/>
        <dsp:cNvSpPr/>
      </dsp:nvSpPr>
      <dsp:spPr>
        <a:xfrm>
          <a:off x="79862" y="2888215"/>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cap="all"/>
          </a:pPr>
          <a:r>
            <a:rPr lang="en-GB" sz="3600" kern="1200"/>
            <a:t>Expectations</a:t>
          </a:r>
          <a:endParaRPr lang="en-US" sz="3600" kern="1200"/>
        </a:p>
      </dsp:txBody>
      <dsp:txXfrm>
        <a:off x="79862" y="2888215"/>
        <a:ext cx="3037500" cy="720000"/>
      </dsp:txXfrm>
    </dsp:sp>
    <dsp:sp modelId="{13F5F036-F0CF-485C-BB25-36F6506404A6}">
      <dsp:nvSpPr>
        <dsp:cNvPr id="0" name=""/>
        <dsp:cNvSpPr/>
      </dsp:nvSpPr>
      <dsp:spPr>
        <a:xfrm>
          <a:off x="4241237" y="458215"/>
          <a:ext cx="1852875" cy="1852875"/>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4CDD0C-E8D6-4D0B-A221-651470CECF7E}">
      <dsp:nvSpPr>
        <dsp:cNvPr id="0" name=""/>
        <dsp:cNvSpPr/>
      </dsp:nvSpPr>
      <dsp:spPr>
        <a:xfrm>
          <a:off x="4636112" y="853090"/>
          <a:ext cx="1063125" cy="10631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5451BA-5527-422F-A896-EEAEF5A8E319}">
      <dsp:nvSpPr>
        <dsp:cNvPr id="0" name=""/>
        <dsp:cNvSpPr/>
      </dsp:nvSpPr>
      <dsp:spPr>
        <a:xfrm>
          <a:off x="3648925" y="2888215"/>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cap="all"/>
          </a:pPr>
          <a:r>
            <a:rPr lang="en-GB" sz="3600" kern="1200"/>
            <a:t>Practices</a:t>
          </a:r>
          <a:endParaRPr lang="en-US" sz="3600" kern="1200"/>
        </a:p>
      </dsp:txBody>
      <dsp:txXfrm>
        <a:off x="3648925" y="2888215"/>
        <a:ext cx="3037500" cy="720000"/>
      </dsp:txXfrm>
    </dsp:sp>
    <dsp:sp modelId="{B208EA9A-A8BC-40AC-9333-9AAAA79654C0}">
      <dsp:nvSpPr>
        <dsp:cNvPr id="0" name=""/>
        <dsp:cNvSpPr/>
      </dsp:nvSpPr>
      <dsp:spPr>
        <a:xfrm>
          <a:off x="7810300" y="458215"/>
          <a:ext cx="1852875" cy="1852875"/>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9DFF5A-0FAF-4B2B-A152-AE89399A5D0F}">
      <dsp:nvSpPr>
        <dsp:cNvPr id="0" name=""/>
        <dsp:cNvSpPr/>
      </dsp:nvSpPr>
      <dsp:spPr>
        <a:xfrm>
          <a:off x="8205175" y="853090"/>
          <a:ext cx="1063125" cy="10631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3D32F5-E157-4D51-AACD-03740AD1788B}">
      <dsp:nvSpPr>
        <dsp:cNvPr id="0" name=""/>
        <dsp:cNvSpPr/>
      </dsp:nvSpPr>
      <dsp:spPr>
        <a:xfrm>
          <a:off x="7217987" y="2888215"/>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cap="all"/>
          </a:pPr>
          <a:r>
            <a:rPr lang="en-GB" sz="3600" kern="1200"/>
            <a:t>Traditions</a:t>
          </a:r>
          <a:endParaRPr lang="en-US" sz="3600" kern="1200"/>
        </a:p>
      </dsp:txBody>
      <dsp:txXfrm>
        <a:off x="7217987" y="2888215"/>
        <a:ext cx="30375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BB6EE-4696-4AD4-98B7-E410CDF1DDBE}">
      <dsp:nvSpPr>
        <dsp:cNvPr id="0" name=""/>
        <dsp:cNvSpPr/>
      </dsp:nvSpPr>
      <dsp:spPr>
        <a:xfrm>
          <a:off x="0" y="410398"/>
          <a:ext cx="6949440" cy="24195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GB" sz="4400" kern="1200" dirty="0"/>
            <a:t>People often behave in ways that show respect for cultural traditions</a:t>
          </a:r>
          <a:endParaRPr lang="en-US" sz="4400" kern="1200" dirty="0"/>
        </a:p>
      </dsp:txBody>
      <dsp:txXfrm>
        <a:off x="118113" y="528511"/>
        <a:ext cx="6713214" cy="2183334"/>
      </dsp:txXfrm>
    </dsp:sp>
    <dsp:sp modelId="{FFE4BC37-F3BC-4928-BC20-D03A65E5B8FC}">
      <dsp:nvSpPr>
        <dsp:cNvPr id="0" name=""/>
        <dsp:cNvSpPr/>
      </dsp:nvSpPr>
      <dsp:spPr>
        <a:xfrm>
          <a:off x="0" y="2956678"/>
          <a:ext cx="6949440" cy="2419560"/>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GB" sz="4400" kern="1200" dirty="0"/>
            <a:t>In some cultures, family or community needs come before personal needs</a:t>
          </a:r>
          <a:endParaRPr lang="en-US" sz="4400" kern="1200" dirty="0"/>
        </a:p>
      </dsp:txBody>
      <dsp:txXfrm>
        <a:off x="118113" y="3074791"/>
        <a:ext cx="6713214" cy="21833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7DA90-B00E-4FDB-AEFC-EBDF9B1D6E98}">
      <dsp:nvSpPr>
        <dsp:cNvPr id="0" name=""/>
        <dsp:cNvSpPr/>
      </dsp:nvSpPr>
      <dsp:spPr>
        <a:xfrm>
          <a:off x="0" y="305065"/>
          <a:ext cx="6949440" cy="2536413"/>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t>Cultural values shape how people see the world and what they believe is important</a:t>
          </a:r>
          <a:endParaRPr lang="af-ZA" sz="3600" kern="1200" dirty="0"/>
        </a:p>
      </dsp:txBody>
      <dsp:txXfrm>
        <a:off x="123817" y="428882"/>
        <a:ext cx="6701806" cy="2288779"/>
      </dsp:txXfrm>
    </dsp:sp>
    <dsp:sp modelId="{FFE4BC37-F3BC-4928-BC20-D03A65E5B8FC}">
      <dsp:nvSpPr>
        <dsp:cNvPr id="0" name=""/>
        <dsp:cNvSpPr/>
      </dsp:nvSpPr>
      <dsp:spPr>
        <a:xfrm>
          <a:off x="0" y="2945158"/>
          <a:ext cx="6949440" cy="2536413"/>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t>Attitudes about gender roles, marriage, education, or success are often based on what their culture teaches as good or right</a:t>
          </a:r>
          <a:endParaRPr lang="en-US" sz="3600" kern="1200" dirty="0"/>
        </a:p>
      </dsp:txBody>
      <dsp:txXfrm>
        <a:off x="123817" y="3068975"/>
        <a:ext cx="6701806" cy="22887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7DA90-B00E-4FDB-AEFC-EBDF9B1D6E98}">
      <dsp:nvSpPr>
        <dsp:cNvPr id="0" name=""/>
        <dsp:cNvSpPr/>
      </dsp:nvSpPr>
      <dsp:spPr>
        <a:xfrm>
          <a:off x="0" y="17481"/>
          <a:ext cx="6949440" cy="2818237"/>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GB" sz="4000" kern="1200" dirty="0"/>
            <a:t>Cultural expectations can guide or limit personal choices</a:t>
          </a:r>
          <a:endParaRPr lang="af-ZA" sz="4000" kern="1200" dirty="0"/>
        </a:p>
      </dsp:txBody>
      <dsp:txXfrm>
        <a:off x="137575" y="155056"/>
        <a:ext cx="6674290" cy="2543087"/>
      </dsp:txXfrm>
    </dsp:sp>
    <dsp:sp modelId="{FFE4BC37-F3BC-4928-BC20-D03A65E5B8FC}">
      <dsp:nvSpPr>
        <dsp:cNvPr id="0" name=""/>
        <dsp:cNvSpPr/>
      </dsp:nvSpPr>
      <dsp:spPr>
        <a:xfrm>
          <a:off x="0" y="2950919"/>
          <a:ext cx="6949440" cy="2818237"/>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af-ZA" sz="4000" kern="1200" dirty="0" err="1"/>
            <a:t>Traditions</a:t>
          </a:r>
          <a:r>
            <a:rPr lang="af-ZA" sz="4000" kern="1200" dirty="0"/>
            <a:t> </a:t>
          </a:r>
          <a:r>
            <a:rPr lang="af-ZA" sz="4000" kern="1200" dirty="0" err="1"/>
            <a:t>shape</a:t>
          </a:r>
          <a:r>
            <a:rPr lang="af-ZA" sz="4000" kern="1200" dirty="0"/>
            <a:t> </a:t>
          </a:r>
          <a:r>
            <a:rPr lang="af-ZA" sz="4000" kern="1200" dirty="0" err="1"/>
            <a:t>participation</a:t>
          </a:r>
          <a:r>
            <a:rPr lang="af-ZA" sz="4000" kern="1200" dirty="0"/>
            <a:t> in </a:t>
          </a:r>
          <a:r>
            <a:rPr lang="af-ZA" sz="4000" kern="1200" dirty="0" err="1"/>
            <a:t>activities</a:t>
          </a:r>
          <a:r>
            <a:rPr lang="af-ZA" sz="4000" kern="1200" dirty="0"/>
            <a:t> </a:t>
          </a:r>
          <a:r>
            <a:rPr lang="af-ZA" sz="4000" kern="1200" dirty="0" err="1"/>
            <a:t>like</a:t>
          </a:r>
          <a:r>
            <a:rPr lang="af-ZA" sz="4000" kern="1200" dirty="0"/>
            <a:t> sports, </a:t>
          </a:r>
          <a:r>
            <a:rPr lang="af-ZA" sz="4000" kern="1200" dirty="0" err="1"/>
            <a:t>ceremonies</a:t>
          </a:r>
          <a:r>
            <a:rPr lang="af-ZA" sz="4000" kern="1200" dirty="0"/>
            <a:t>, </a:t>
          </a:r>
          <a:r>
            <a:rPr lang="af-ZA" sz="4000" kern="1200" dirty="0" err="1"/>
            <a:t>or</a:t>
          </a:r>
          <a:r>
            <a:rPr lang="af-ZA" sz="4000" kern="1200" dirty="0"/>
            <a:t> </a:t>
          </a:r>
          <a:r>
            <a:rPr lang="af-ZA" sz="4000" kern="1200" dirty="0" err="1"/>
            <a:t>religious</a:t>
          </a:r>
          <a:r>
            <a:rPr lang="af-ZA" sz="4000" kern="1200" dirty="0"/>
            <a:t> </a:t>
          </a:r>
          <a:r>
            <a:rPr lang="af-ZA" sz="4000" kern="1200" dirty="0" err="1"/>
            <a:t>practices</a:t>
          </a:r>
          <a:endParaRPr lang="en-US" sz="4000" kern="1200" dirty="0"/>
        </a:p>
      </dsp:txBody>
      <dsp:txXfrm>
        <a:off x="137575" y="3088494"/>
        <a:ext cx="6674290" cy="25430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ED97FB-6805-4444-8C1C-AEE073B4C337}">
      <dsp:nvSpPr>
        <dsp:cNvPr id="0" name=""/>
        <dsp:cNvSpPr/>
      </dsp:nvSpPr>
      <dsp:spPr>
        <a:xfrm>
          <a:off x="5646845" y="1653339"/>
          <a:ext cx="3513918" cy="557435"/>
        </a:xfrm>
        <a:custGeom>
          <a:avLst/>
          <a:gdLst/>
          <a:ahLst/>
          <a:cxnLst/>
          <a:rect l="0" t="0" r="0" b="0"/>
          <a:pathLst>
            <a:path>
              <a:moveTo>
                <a:pt x="0" y="0"/>
              </a:moveTo>
              <a:lnTo>
                <a:pt x="0" y="379875"/>
              </a:lnTo>
              <a:lnTo>
                <a:pt x="3513918" y="379875"/>
              </a:lnTo>
              <a:lnTo>
                <a:pt x="3513918" y="55743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6BE27C-DB47-4860-8F24-183A6ACEA47C}">
      <dsp:nvSpPr>
        <dsp:cNvPr id="0" name=""/>
        <dsp:cNvSpPr/>
      </dsp:nvSpPr>
      <dsp:spPr>
        <a:xfrm>
          <a:off x="5646845" y="1653339"/>
          <a:ext cx="1171306" cy="557435"/>
        </a:xfrm>
        <a:custGeom>
          <a:avLst/>
          <a:gdLst/>
          <a:ahLst/>
          <a:cxnLst/>
          <a:rect l="0" t="0" r="0" b="0"/>
          <a:pathLst>
            <a:path>
              <a:moveTo>
                <a:pt x="0" y="0"/>
              </a:moveTo>
              <a:lnTo>
                <a:pt x="0" y="379875"/>
              </a:lnTo>
              <a:lnTo>
                <a:pt x="1171306" y="379875"/>
              </a:lnTo>
              <a:lnTo>
                <a:pt x="1171306" y="55743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7BE5BC-30A5-4305-AC4A-13D7E9FA1C27}">
      <dsp:nvSpPr>
        <dsp:cNvPr id="0" name=""/>
        <dsp:cNvSpPr/>
      </dsp:nvSpPr>
      <dsp:spPr>
        <a:xfrm>
          <a:off x="4475539" y="1653339"/>
          <a:ext cx="1171306" cy="557435"/>
        </a:xfrm>
        <a:custGeom>
          <a:avLst/>
          <a:gdLst/>
          <a:ahLst/>
          <a:cxnLst/>
          <a:rect l="0" t="0" r="0" b="0"/>
          <a:pathLst>
            <a:path>
              <a:moveTo>
                <a:pt x="1171306" y="0"/>
              </a:moveTo>
              <a:lnTo>
                <a:pt x="1171306" y="379875"/>
              </a:lnTo>
              <a:lnTo>
                <a:pt x="0" y="379875"/>
              </a:lnTo>
              <a:lnTo>
                <a:pt x="0" y="55743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9665CD-8004-4D80-9E47-E33D37A33585}">
      <dsp:nvSpPr>
        <dsp:cNvPr id="0" name=""/>
        <dsp:cNvSpPr/>
      </dsp:nvSpPr>
      <dsp:spPr>
        <a:xfrm>
          <a:off x="2132927" y="1653339"/>
          <a:ext cx="3513918" cy="557435"/>
        </a:xfrm>
        <a:custGeom>
          <a:avLst/>
          <a:gdLst/>
          <a:ahLst/>
          <a:cxnLst/>
          <a:rect l="0" t="0" r="0" b="0"/>
          <a:pathLst>
            <a:path>
              <a:moveTo>
                <a:pt x="3513918" y="0"/>
              </a:moveTo>
              <a:lnTo>
                <a:pt x="3513918" y="379875"/>
              </a:lnTo>
              <a:lnTo>
                <a:pt x="0" y="379875"/>
              </a:lnTo>
              <a:lnTo>
                <a:pt x="0" y="55743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F545DA-8B14-4719-9AFF-BE4EBF8C0765}">
      <dsp:nvSpPr>
        <dsp:cNvPr id="0" name=""/>
        <dsp:cNvSpPr/>
      </dsp:nvSpPr>
      <dsp:spPr>
        <a:xfrm>
          <a:off x="3280" y="436246"/>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662E3-2BEB-40D2-AE2E-06E89936445F}">
      <dsp:nvSpPr>
        <dsp:cNvPr id="0" name=""/>
        <dsp:cNvSpPr/>
      </dsp:nvSpPr>
      <dsp:spPr>
        <a:xfrm>
          <a:off x="216244" y="638562"/>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Learning about different cultures helps us show respect for beliefs, customs, and ways of life.</a:t>
          </a:r>
          <a:endParaRPr lang="en-US" sz="1400" kern="1200"/>
        </a:p>
      </dsp:txBody>
      <dsp:txXfrm>
        <a:off x="251891" y="674209"/>
        <a:ext cx="1845388" cy="1145799"/>
      </dsp:txXfrm>
    </dsp:sp>
    <dsp:sp modelId="{E0060506-30EE-40E5-AB8C-B0423A6929AA}">
      <dsp:nvSpPr>
        <dsp:cNvPr id="0" name=""/>
        <dsp:cNvSpPr/>
      </dsp:nvSpPr>
      <dsp:spPr>
        <a:xfrm>
          <a:off x="2345892" y="436246"/>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F7F4B2-6389-42EF-AD21-DEE1CBF3733C}">
      <dsp:nvSpPr>
        <dsp:cNvPr id="0" name=""/>
        <dsp:cNvSpPr/>
      </dsp:nvSpPr>
      <dsp:spPr>
        <a:xfrm>
          <a:off x="2558857" y="638562"/>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Diversity strengthens South Africa by encouraging tolerance, respect, and cooperation.</a:t>
          </a:r>
          <a:endParaRPr lang="en-US" sz="1400" kern="1200"/>
        </a:p>
      </dsp:txBody>
      <dsp:txXfrm>
        <a:off x="2594504" y="674209"/>
        <a:ext cx="1845388" cy="1145799"/>
      </dsp:txXfrm>
    </dsp:sp>
    <dsp:sp modelId="{C0A94E4B-F2BD-42C4-84A8-B4C300CE378C}">
      <dsp:nvSpPr>
        <dsp:cNvPr id="0" name=""/>
        <dsp:cNvSpPr/>
      </dsp:nvSpPr>
      <dsp:spPr>
        <a:xfrm>
          <a:off x="4688504" y="436246"/>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C32E09-87AE-4852-9646-0D80EB796FB6}">
      <dsp:nvSpPr>
        <dsp:cNvPr id="0" name=""/>
        <dsp:cNvSpPr/>
      </dsp:nvSpPr>
      <dsp:spPr>
        <a:xfrm>
          <a:off x="4901469" y="638562"/>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The Constitution protects cultural rights:</a:t>
          </a:r>
          <a:endParaRPr lang="en-US" sz="1400" kern="1200"/>
        </a:p>
      </dsp:txBody>
      <dsp:txXfrm>
        <a:off x="4937116" y="674209"/>
        <a:ext cx="1845388" cy="1145799"/>
      </dsp:txXfrm>
    </dsp:sp>
    <dsp:sp modelId="{4EDBABD7-D493-4350-82F0-8BC8B5E4240D}">
      <dsp:nvSpPr>
        <dsp:cNvPr id="0" name=""/>
        <dsp:cNvSpPr/>
      </dsp:nvSpPr>
      <dsp:spPr>
        <a:xfrm>
          <a:off x="1174586" y="2210774"/>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19FBB1-2F49-4506-8F5B-0FE7A1E9D2B5}">
      <dsp:nvSpPr>
        <dsp:cNvPr id="0" name=""/>
        <dsp:cNvSpPr/>
      </dsp:nvSpPr>
      <dsp:spPr>
        <a:xfrm>
          <a:off x="1387551" y="2413091"/>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Section 15</a:t>
          </a:r>
          <a:r>
            <a:rPr lang="en-GB" sz="1400" kern="1200" dirty="0"/>
            <a:t>: Freedom of religion, belief, and opinion</a:t>
          </a:r>
          <a:endParaRPr lang="en-US" sz="1400" kern="1200" dirty="0"/>
        </a:p>
      </dsp:txBody>
      <dsp:txXfrm>
        <a:off x="1423198" y="2448738"/>
        <a:ext cx="1845388" cy="1145799"/>
      </dsp:txXfrm>
    </dsp:sp>
    <dsp:sp modelId="{3A7AD41D-9CD4-4CAC-A48D-91DD290A2140}">
      <dsp:nvSpPr>
        <dsp:cNvPr id="0" name=""/>
        <dsp:cNvSpPr/>
      </dsp:nvSpPr>
      <dsp:spPr>
        <a:xfrm>
          <a:off x="3517198" y="2210774"/>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25D5BB-1B23-477F-8B5A-A99157E0C38B}">
      <dsp:nvSpPr>
        <dsp:cNvPr id="0" name=""/>
        <dsp:cNvSpPr/>
      </dsp:nvSpPr>
      <dsp:spPr>
        <a:xfrm>
          <a:off x="3730163" y="2413091"/>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Section 16: </a:t>
          </a:r>
          <a:r>
            <a:rPr lang="en-GB" sz="1400" kern="1200" dirty="0"/>
            <a:t>Hate speech is not allowed</a:t>
          </a:r>
          <a:endParaRPr lang="en-US" sz="1400" kern="1200" dirty="0"/>
        </a:p>
      </dsp:txBody>
      <dsp:txXfrm>
        <a:off x="3765810" y="2448738"/>
        <a:ext cx="1845388" cy="1145799"/>
      </dsp:txXfrm>
    </dsp:sp>
    <dsp:sp modelId="{751225C6-6870-42C4-8639-C09302EF8ED6}">
      <dsp:nvSpPr>
        <dsp:cNvPr id="0" name=""/>
        <dsp:cNvSpPr/>
      </dsp:nvSpPr>
      <dsp:spPr>
        <a:xfrm>
          <a:off x="5859810" y="2210774"/>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351A23-F7CB-488E-8334-DB1FEA5876A6}">
      <dsp:nvSpPr>
        <dsp:cNvPr id="0" name=""/>
        <dsp:cNvSpPr/>
      </dsp:nvSpPr>
      <dsp:spPr>
        <a:xfrm>
          <a:off x="6072775" y="2413091"/>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Section 30: </a:t>
          </a:r>
          <a:r>
            <a:rPr lang="en-GB" sz="1400" kern="1200" dirty="0"/>
            <a:t>Right to use your language and take part in your culture</a:t>
          </a:r>
          <a:endParaRPr lang="en-US" sz="1400" kern="1200" dirty="0"/>
        </a:p>
      </dsp:txBody>
      <dsp:txXfrm>
        <a:off x="6108422" y="2448738"/>
        <a:ext cx="1845388" cy="1145799"/>
      </dsp:txXfrm>
    </dsp:sp>
    <dsp:sp modelId="{C9DB23A3-7582-4CCC-966B-E5518689FC97}">
      <dsp:nvSpPr>
        <dsp:cNvPr id="0" name=""/>
        <dsp:cNvSpPr/>
      </dsp:nvSpPr>
      <dsp:spPr>
        <a:xfrm>
          <a:off x="8202422" y="2210774"/>
          <a:ext cx="1916682" cy="12170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3A0FB3-576F-474C-9553-1720EE7F54E3}">
      <dsp:nvSpPr>
        <dsp:cNvPr id="0" name=""/>
        <dsp:cNvSpPr/>
      </dsp:nvSpPr>
      <dsp:spPr>
        <a:xfrm>
          <a:off x="8415387" y="2413091"/>
          <a:ext cx="1916682" cy="12170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Section 31: </a:t>
          </a:r>
          <a:r>
            <a:rPr lang="en-GB" sz="1400" kern="1200" dirty="0"/>
            <a:t>Protection of cultural, religious, and language group rights</a:t>
          </a:r>
          <a:endParaRPr lang="en-US" sz="1400" kern="1200" dirty="0"/>
        </a:p>
      </dsp:txBody>
      <dsp:txXfrm>
        <a:off x="8451034" y="2448738"/>
        <a:ext cx="1845388" cy="11457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BBD5D-4AE6-4C35-B490-D21226DDE83D}">
      <dsp:nvSpPr>
        <dsp:cNvPr id="0" name=""/>
        <dsp:cNvSpPr/>
      </dsp:nvSpPr>
      <dsp:spPr>
        <a:xfrm>
          <a:off x="0" y="3589738"/>
          <a:ext cx="7536203" cy="117823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kern="1200"/>
            <a:t>Why does respect matter?</a:t>
          </a:r>
          <a:endParaRPr lang="en-US" sz="2200" kern="1200"/>
        </a:p>
      </dsp:txBody>
      <dsp:txXfrm>
        <a:off x="0" y="3589738"/>
        <a:ext cx="7536203" cy="636245"/>
      </dsp:txXfrm>
    </dsp:sp>
    <dsp:sp modelId="{F782A847-7423-4A35-B2F7-DD6734F2A32E}">
      <dsp:nvSpPr>
        <dsp:cNvPr id="0" name=""/>
        <dsp:cNvSpPr/>
      </dsp:nvSpPr>
      <dsp:spPr>
        <a:xfrm>
          <a:off x="3679" y="4202419"/>
          <a:ext cx="2509614" cy="541986"/>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GB" sz="1200" kern="1200"/>
            <a:t>Helps reduce racism, sexism, and discrimination.</a:t>
          </a:r>
          <a:endParaRPr lang="en-US" sz="1200" kern="1200"/>
        </a:p>
      </dsp:txBody>
      <dsp:txXfrm>
        <a:off x="3679" y="4202419"/>
        <a:ext cx="2509614" cy="541986"/>
      </dsp:txXfrm>
    </dsp:sp>
    <dsp:sp modelId="{568CB2C0-3D2E-47FD-AC02-7D652A35E2AA}">
      <dsp:nvSpPr>
        <dsp:cNvPr id="0" name=""/>
        <dsp:cNvSpPr/>
      </dsp:nvSpPr>
      <dsp:spPr>
        <a:xfrm>
          <a:off x="2513294" y="4202419"/>
          <a:ext cx="2509614" cy="541986"/>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GB" sz="1200" kern="1200"/>
            <a:t>Makes it easier for people to live and work together peacefully.</a:t>
          </a:r>
          <a:endParaRPr lang="en-US" sz="1200" kern="1200"/>
        </a:p>
      </dsp:txBody>
      <dsp:txXfrm>
        <a:off x="2513294" y="4202419"/>
        <a:ext cx="2509614" cy="541986"/>
      </dsp:txXfrm>
    </dsp:sp>
    <dsp:sp modelId="{43D2231C-908B-4382-89E7-ACEFFD9A9BBC}">
      <dsp:nvSpPr>
        <dsp:cNvPr id="0" name=""/>
        <dsp:cNvSpPr/>
      </dsp:nvSpPr>
      <dsp:spPr>
        <a:xfrm>
          <a:off x="5022908" y="4202419"/>
          <a:ext cx="2509614" cy="541986"/>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GB" sz="1200" kern="1200"/>
            <a:t>Creates an inclusive, equal society where everyone feels safe and valued.</a:t>
          </a:r>
          <a:endParaRPr lang="en-US" sz="1200" kern="1200"/>
        </a:p>
      </dsp:txBody>
      <dsp:txXfrm>
        <a:off x="5022908" y="4202419"/>
        <a:ext cx="2509614" cy="541986"/>
      </dsp:txXfrm>
    </dsp:sp>
    <dsp:sp modelId="{F5AF2B4A-36FB-4EC4-BDC4-9376D9B85F5A}">
      <dsp:nvSpPr>
        <dsp:cNvPr id="0" name=""/>
        <dsp:cNvSpPr/>
      </dsp:nvSpPr>
      <dsp:spPr>
        <a:xfrm rot="10800000">
          <a:off x="0" y="1795290"/>
          <a:ext cx="7536203" cy="1812121"/>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kern="1200"/>
            <a:t>Respect means treating people fairly, kindly, and accepting different beliefs and customs.</a:t>
          </a:r>
          <a:endParaRPr lang="en-US" sz="2200" kern="1200"/>
        </a:p>
      </dsp:txBody>
      <dsp:txXfrm rot="10800000">
        <a:off x="0" y="1795290"/>
        <a:ext cx="7536203" cy="1177462"/>
      </dsp:txXfrm>
    </dsp:sp>
    <dsp:sp modelId="{E0EEB2A5-38EA-47AA-BABC-7DCDA14CFCF3}">
      <dsp:nvSpPr>
        <dsp:cNvPr id="0" name=""/>
        <dsp:cNvSpPr/>
      </dsp:nvSpPr>
      <dsp:spPr>
        <a:xfrm rot="10800000">
          <a:off x="0" y="842"/>
          <a:ext cx="7536203" cy="1812121"/>
        </a:xfrm>
        <a:prstGeom prst="upArrowCallou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kern="1200"/>
            <a:t>We have the freedom to practise our own religion and culture, and the responsibility to respect others.</a:t>
          </a:r>
          <a:endParaRPr lang="en-US" sz="2200" kern="1200"/>
        </a:p>
      </dsp:txBody>
      <dsp:txXfrm rot="10800000">
        <a:off x="0" y="842"/>
        <a:ext cx="7536203" cy="1177462"/>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ECEF7C-885E-4890-A16F-741F11BC3E39}" type="datetimeFigureOut">
              <a:rPr lang="af-ZA" smtClean="0"/>
              <a:t>2025-06-24</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5466B-D3AC-4787-8D48-84CC48DF47E8}" type="slidenum">
              <a:rPr lang="af-ZA" smtClean="0"/>
              <a:t>‹#›</a:t>
            </a:fld>
            <a:endParaRPr lang="af-ZA"/>
          </a:p>
        </p:txBody>
      </p:sp>
    </p:spTree>
    <p:extLst>
      <p:ext uri="{BB962C8B-B14F-4D97-AF65-F5344CB8AC3E}">
        <p14:creationId xmlns:p14="http://schemas.microsoft.com/office/powerpoint/2010/main" val="1492969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bit.ly/45VK3DR"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1. </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Introduction (8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1-3</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Welcome back, Grade 8s. Last week, </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we learned that South Africa’s cultural diversity is one of our greatest strengths. We saw how cultural norms and values guide our personal choices and help communities work together to solve problems.</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learners to give feedback on the reflection activity (</a:t>
            </a:r>
            <a:r>
              <a:rPr lang="en-ZA"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3</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they completed last week.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Thank learners for sharing and explain that today we’ll further explore the impact of cultural norms and values on individual behaviour, attitude and choice, as well as respecting differences.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a:t>
            </a:fld>
            <a:endParaRPr lang="af-ZA"/>
          </a:p>
        </p:txBody>
      </p:sp>
    </p:spTree>
    <p:extLst>
      <p:ext uri="{BB962C8B-B14F-4D97-AF65-F5344CB8AC3E}">
        <p14:creationId xmlns:p14="http://schemas.microsoft.com/office/powerpoint/2010/main" val="2990053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AFB05-C9B1-336F-0A3F-F4430E996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2701D-BA68-B70D-2000-C43C5323B9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1B01F-E884-7E7C-8814-DA0207F33145}"/>
              </a:ext>
            </a:extLst>
          </p:cNvPr>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4. </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Pair Activity (12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 10</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10:</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Learners to complete </a:t>
            </a:r>
            <a:r>
              <a:rPr lang="en-ZA"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2 </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2 – Worksheet</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Allow learners to provide feedback and discuss the answers provided in </a:t>
            </a:r>
            <a:r>
              <a:rPr lang="en-ZA"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2 – Worksheet MEMO</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200" b="1"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If time permits, you may wish to incorporate the following optional activity: As a class, draw up a set of diversity guidelines on how to treat one another moving forward.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a:extLst>
              <a:ext uri="{FF2B5EF4-FFF2-40B4-BE49-F238E27FC236}">
                <a16:creationId xmlns:a16="http://schemas.microsoft.com/office/drawing/2014/main" id="{C01B92A2-21E1-463F-40E5-5A242661F4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35466B-D3AC-4787-8D48-84CC48DF47E8}"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1004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5. </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Conclusion (4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 11</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We are going to conclude the lesson by watching a video that captures the essence of what it means to be South African.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Siphokazi Jonas creates a love letter to her country, South Africa. She shares why South Africa is the place of many names and how they are connected, whether that is through their ancestors, nature, animals, fashion, writings, sons, skyscrapers, and many more "names" to come.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Watch:</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SOUTH AFRICA: A place of many names</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u="sng"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en-ZA" sz="1200" u="sng" dirty="0" err="1">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45VK3DR</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 min 56 sec)</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11</a:t>
            </a:fld>
            <a:endParaRPr lang="af-ZA"/>
          </a:p>
        </p:txBody>
      </p:sp>
    </p:spTree>
    <p:extLst>
      <p:ext uri="{BB962C8B-B14F-4D97-AF65-F5344CB8AC3E}">
        <p14:creationId xmlns:p14="http://schemas.microsoft.com/office/powerpoint/2010/main" val="272151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2:</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noFill/>
                <a:effectLst/>
                <a:latin typeface="Calibri" panose="020F0502020204030204" pitchFamily="34" charset="0"/>
                <a:ea typeface="Aptos" panose="020B0004020202020204" pitchFamily="34" charset="0"/>
                <a:cs typeface="Times New Roman" panose="02020603050405020304" pitchFamily="18" charset="0"/>
              </a:rPr>
              <a:t>By the end of this lesson, learners should be able to:</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07000"/>
              </a:lnSpc>
              <a:buClr>
                <a:srgbClr val="000000"/>
              </a:buClr>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Describe how cultural norms, values, expectations, practices, and traditions influence individual behaviour, attitudes, and choices.</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07000"/>
              </a:lnSpc>
              <a:buClr>
                <a:srgbClr val="000000"/>
              </a:buClr>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Explain the importance of respecting cultural, religious, and gender differences in daily life.</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07000"/>
              </a:lnSpc>
              <a:buClr>
                <a:srgbClr val="000000"/>
              </a:buClr>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Recognise how cultural diversity enriches South African society and contributes to unity and inclusion.</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07000"/>
              </a:lnSpc>
              <a:buClr>
                <a:srgbClr val="000000"/>
              </a:buClr>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Link cultural diversity to constitutional rights and the responsibilities that come with these rights.</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07000"/>
              </a:lnSpc>
              <a:spcAft>
                <a:spcPts val="800"/>
              </a:spcAft>
              <a:buClr>
                <a:srgbClr val="000000"/>
              </a:buClr>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Identify ways to show respect for different cultures and contribute to a more inclusive school environment.</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2</a:t>
            </a:fld>
            <a:endParaRPr lang="af-ZA"/>
          </a:p>
        </p:txBody>
      </p:sp>
    </p:spTree>
    <p:extLst>
      <p:ext uri="{BB962C8B-B14F-4D97-AF65-F5344CB8AC3E}">
        <p14:creationId xmlns:p14="http://schemas.microsoft.com/office/powerpoint/2010/main" val="2851347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3:</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Let’s start off with a short activity that tests your knowledge on important terminology for this topic. Learners are to complete </a:t>
            </a:r>
            <a:r>
              <a:rPr lang="en-ZA" sz="1200" b="1"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2 – Worksheet</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Go through the answers provided in </a:t>
            </a:r>
            <a:r>
              <a:rPr lang="en-ZA"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2 – Worksheet MEMO</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3</a:t>
            </a:fld>
            <a:endParaRPr lang="af-ZA"/>
          </a:p>
        </p:txBody>
      </p:sp>
    </p:spTree>
    <p:extLst>
      <p:ext uri="{BB962C8B-B14F-4D97-AF65-F5344CB8AC3E}">
        <p14:creationId xmlns:p14="http://schemas.microsoft.com/office/powerpoint/2010/main" val="3398356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2. </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Teaching &amp; Discussion: Part 1 (8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4-7</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4:</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Cultural norms, values,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expectations, practices, and traditions play a big role in shaping how individuals behave, what attitudes they hold, and the choices they make</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learners to explain the terms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expectations</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practices</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and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traditions</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Expectations:</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What a culture or community believes people should do in certain situations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Practices:</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The usual ways of doing things in a culture, such as daily customs, ceremonies, or habits that people follow.</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Traditions:</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Beliefs, customs, or ways of doing things, often linked to special events or celebrations.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From a young age, people learn what is considered acceptable or respectful in their culture. These lessons guide personal decisions and actions, often without people even realising it.</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br>
              <a:rPr lang="en-ZA" sz="1200" kern="0" dirty="0">
                <a:ln>
                  <a:noFill/>
                </a:ln>
                <a:solidFill>
                  <a:srgbClr val="000000"/>
                </a:solidFill>
                <a:effectLst/>
                <a:latin typeface="Calibri" panose="020F0502020204030204" pitchFamily="34" charset="0"/>
                <a:ea typeface="Aptos" panose="020B0004020202020204" pitchFamily="34" charset="0"/>
              </a:rPr>
            </a:b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4</a:t>
            </a:fld>
            <a:endParaRPr lang="af-ZA"/>
          </a:p>
        </p:txBody>
      </p:sp>
    </p:spTree>
    <p:extLst>
      <p:ext uri="{BB962C8B-B14F-4D97-AF65-F5344CB8AC3E}">
        <p14:creationId xmlns:p14="http://schemas.microsoft.com/office/powerpoint/2010/main" val="1915646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5:</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How does this influence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individual behaviour</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People often behave in ways that show respect for cultural traditions. For example, showing respect to elders through certain greetings or body language.</a:t>
            </a:r>
            <a:endParaRPr lang="af-ZA" sz="1200" dirty="0">
              <a:noFill/>
              <a:effectLst/>
              <a:latin typeface="Arial" panose="020B0604020202020204" pitchFamily="34" charset="0"/>
              <a:ea typeface="Aptos" panose="020B0004020202020204" pitchFamily="34" charset="0"/>
            </a:endParaRPr>
          </a:p>
          <a:p>
            <a:pPr marL="342900" lvl="0" indent="-342900">
              <a:lnSpc>
                <a:spcPct val="107000"/>
              </a:lnSpc>
              <a:spcAft>
                <a:spcPts val="800"/>
              </a:spcAft>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 some cultures, individuals are expected to put family or community needs above their own. This shapes how they act in daily life</a:t>
            </a:r>
            <a:r>
              <a:rPr lang="en-ZA" sz="11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For example, a young person might choose to help care for younger siblings or elderly relatives before spending time with friends, or they may give part of their earnings to support the family.</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5</a:t>
            </a:fld>
            <a:endParaRPr lang="af-ZA"/>
          </a:p>
        </p:txBody>
      </p:sp>
    </p:spTree>
    <p:extLst>
      <p:ext uri="{BB962C8B-B14F-4D97-AF65-F5344CB8AC3E}">
        <p14:creationId xmlns:p14="http://schemas.microsoft.com/office/powerpoint/2010/main" val="4266790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6ED06-A561-8685-385E-06EB5EE21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E12CC-5E7F-2350-A5F9-C0D2AE545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F5F378-89CB-271D-1E34-BDE4BBD849EA}"/>
              </a:ext>
            </a:extLst>
          </p:cNvPr>
          <p:cNvSpPr>
            <a:spLocks noGrp="1"/>
          </p:cNvSpPr>
          <p:nvPr>
            <p:ph type="body" idx="1"/>
          </p:nvPr>
        </p:nvSpPr>
        <p:spPr/>
        <p:txBody>
          <a:bodyPr/>
          <a:lstStyle/>
          <a:p>
            <a:pPr marL="342900" lvl="0" indent="-342900">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rPr>
              <a:t>Slide 6:</a:t>
            </a:r>
            <a:r>
              <a:rPr lang="en-ZA" sz="1200" dirty="0">
                <a:ln>
                  <a:noFill/>
                </a:ln>
                <a:solidFill>
                  <a:srgbClr val="000000"/>
                </a:solidFill>
                <a:effectLst/>
                <a:latin typeface="Calibri" panose="020F0502020204030204" pitchFamily="34" charset="0"/>
                <a:ea typeface="Aptos" panose="020B0004020202020204" pitchFamily="34" charset="0"/>
              </a:rPr>
              <a:t> How does this </a:t>
            </a:r>
            <a:r>
              <a:rPr lang="en-ZA" sz="1200" b="1" dirty="0">
                <a:ln>
                  <a:noFill/>
                </a:ln>
                <a:solidFill>
                  <a:srgbClr val="000000"/>
                </a:solidFill>
                <a:effectLst/>
                <a:latin typeface="Calibri" panose="020F0502020204030204" pitchFamily="34" charset="0"/>
                <a:ea typeface="Aptos" panose="020B0004020202020204" pitchFamily="34" charset="0"/>
              </a:rPr>
              <a:t>influence attitudes</a:t>
            </a:r>
            <a:r>
              <a:rPr lang="en-ZA" sz="1200" dirty="0">
                <a:ln>
                  <a:noFill/>
                </a:ln>
                <a:solidFill>
                  <a:srgbClr val="000000"/>
                </a:solidFill>
                <a:effectLst/>
                <a:latin typeface="Calibri" panose="020F0502020204030204" pitchFamily="34" charset="0"/>
                <a:ea typeface="Aptos" panose="020B0004020202020204" pitchFamily="34" charset="0"/>
              </a:rPr>
              <a:t>?</a:t>
            </a:r>
            <a:endParaRPr lang="af-ZA" sz="1200" dirty="0">
              <a:noFill/>
              <a:effectLst/>
              <a:latin typeface="Arial" panose="020B0604020202020204" pitchFamily="34" charset="0"/>
              <a:ea typeface="Aptos" panose="020B0004020202020204" pitchFamily="34" charset="0"/>
            </a:endParaRPr>
          </a:p>
          <a:p>
            <a:pPr marL="342900" lvl="0" indent="-342900">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Cultural values shape how people view the world, what they believe is important, and how they see others.</a:t>
            </a:r>
            <a:endParaRPr lang="af-ZA" sz="1200" dirty="0">
              <a:noFill/>
              <a:effectLst/>
              <a:latin typeface="Arial" panose="020B0604020202020204" pitchFamily="34" charset="0"/>
              <a:ea typeface="Aptos" panose="020B0004020202020204" pitchFamily="34" charset="0"/>
            </a:endParaRPr>
          </a:p>
          <a:p>
            <a:pPr marL="342900" lvl="0" indent="-342900">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Attitudes about topics such as gender roles, marriage, education, or success are often influenced by what the culture teaches as good or right.</a:t>
            </a:r>
            <a:endParaRPr lang="af-ZA" sz="1200" dirty="0">
              <a:noFill/>
              <a:effectLst/>
              <a:latin typeface="Arial" panose="020B0604020202020204" pitchFamily="34" charset="0"/>
              <a:ea typeface="Aptos" panose="020B0004020202020204" pitchFamily="34" charset="0"/>
            </a:endParaRPr>
          </a:p>
          <a:p>
            <a:endParaRPr lang="af-ZA" dirty="0"/>
          </a:p>
        </p:txBody>
      </p:sp>
      <p:sp>
        <p:nvSpPr>
          <p:cNvPr id="4" name="Slide Number Placeholder 3">
            <a:extLst>
              <a:ext uri="{FF2B5EF4-FFF2-40B4-BE49-F238E27FC236}">
                <a16:creationId xmlns:a16="http://schemas.microsoft.com/office/drawing/2014/main" id="{5532BCCA-89A1-9653-1871-DB237A120029}"/>
              </a:ext>
            </a:extLst>
          </p:cNvPr>
          <p:cNvSpPr>
            <a:spLocks noGrp="1"/>
          </p:cNvSpPr>
          <p:nvPr>
            <p:ph type="sldNum" sz="quarter" idx="5"/>
          </p:nvPr>
        </p:nvSpPr>
        <p:spPr/>
        <p:txBody>
          <a:bodyPr/>
          <a:lstStyle/>
          <a:p>
            <a:fld id="{F735466B-D3AC-4787-8D48-84CC48DF47E8}" type="slidenum">
              <a:rPr lang="af-ZA" smtClean="0"/>
              <a:t>6</a:t>
            </a:fld>
            <a:endParaRPr lang="af-ZA"/>
          </a:p>
        </p:txBody>
      </p:sp>
    </p:spTree>
    <p:extLst>
      <p:ext uri="{BB962C8B-B14F-4D97-AF65-F5344CB8AC3E}">
        <p14:creationId xmlns:p14="http://schemas.microsoft.com/office/powerpoint/2010/main" val="1190223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162EE-A57D-DEE1-B0E1-95B7FCD85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0E387-EFBE-3FB0-7CC7-08367D534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2177FE-2327-DAA3-6FB8-32BF05CEB195}"/>
              </a:ext>
            </a:extLst>
          </p:cNvPr>
          <p:cNvSpPr>
            <a:spLocks noGrp="1"/>
          </p:cNvSpPr>
          <p:nvPr>
            <p:ph type="body" idx="1"/>
          </p:nvPr>
        </p:nvSpPr>
        <p:spPr/>
        <p:txBody>
          <a:bodyPr/>
          <a:lstStyle/>
          <a:p>
            <a:pPr marL="342900" lvl="0" indent="-342900">
              <a:lnSpc>
                <a:spcPct val="107000"/>
              </a:lnSpc>
              <a:spcAft>
                <a:spcPts val="800"/>
              </a:spcAft>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7:</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How does this </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influence choices?</a:t>
            </a:r>
            <a:endParaRPr lang="af-ZA" sz="110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Cultural expectations can guide or limit personal choices. For example, some cultures may have strong traditions about the type of career or partner that is suitable.</a:t>
            </a:r>
            <a:endParaRPr lang="af-ZA" sz="1200" dirty="0">
              <a:noFill/>
              <a:effectLst/>
              <a:latin typeface="Arial" panose="020B0604020202020204" pitchFamily="34" charset="0"/>
              <a:ea typeface="Aptos" panose="020B0004020202020204" pitchFamily="34" charset="0"/>
            </a:endParaRPr>
          </a:p>
          <a:p>
            <a:pPr marL="342900" lvl="0" indent="-342900">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Participation in certain activities, such as sports, ceremonies, or religious practices, is often shaped by cultural traditions.</a:t>
            </a:r>
            <a:endParaRPr lang="af-ZA" sz="1200" dirty="0">
              <a:noFill/>
              <a:effectLst/>
              <a:latin typeface="Arial" panose="020B0604020202020204" pitchFamily="34" charset="0"/>
              <a:ea typeface="Aptos" panose="020B0004020202020204" pitchFamily="34" charset="0"/>
            </a:endParaRPr>
          </a:p>
          <a:p>
            <a:pPr>
              <a:buNone/>
            </a:pPr>
            <a:r>
              <a:rPr lang="en-ZA" sz="1200" dirty="0">
                <a:ln>
                  <a:noFill/>
                </a:ln>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Explain that sometimes, individuals adjust their behaviour and attitudes when interacting with people from other cultures, to show respect and avoid misunderstanding. For example, a person might learn the correct greeting or form of address when visiting a community with different </a:t>
            </a:r>
            <a:r>
              <a:rPr lang="en-ZA" sz="1200" b="1" dirty="0">
                <a:ln>
                  <a:noFill/>
                </a:ln>
                <a:solidFill>
                  <a:srgbClr val="000000"/>
                </a:solidFill>
                <a:effectLst/>
                <a:latin typeface="Calibri" panose="020F0502020204030204" pitchFamily="34" charset="0"/>
                <a:ea typeface="Aptos" panose="020B0004020202020204" pitchFamily="34" charset="0"/>
              </a:rPr>
              <a:t>customs</a:t>
            </a:r>
            <a:r>
              <a:rPr lang="en-ZA" sz="1200" dirty="0">
                <a:ln>
                  <a:noFill/>
                </a:ln>
                <a:solidFill>
                  <a:srgbClr val="000000"/>
                </a:solidFill>
                <a:effectLst/>
                <a:latin typeface="Calibri" panose="020F0502020204030204" pitchFamily="34" charset="0"/>
                <a:ea typeface="Aptos" panose="020B0004020202020204" pitchFamily="34" charset="0"/>
              </a:rPr>
              <a:t> (another word for “practices”).</a:t>
            </a:r>
            <a:endParaRPr lang="af-ZA" sz="1200" dirty="0">
              <a:noFill/>
              <a:effectLst/>
              <a:latin typeface="Arial" panose="020B0604020202020204" pitchFamily="34" charset="0"/>
              <a:ea typeface="Aptos" panose="020B0004020202020204" pitchFamily="34" charset="0"/>
            </a:endParaRPr>
          </a:p>
          <a:p>
            <a:endParaRPr lang="af-ZA" dirty="0"/>
          </a:p>
        </p:txBody>
      </p:sp>
      <p:sp>
        <p:nvSpPr>
          <p:cNvPr id="4" name="Slide Number Placeholder 3">
            <a:extLst>
              <a:ext uri="{FF2B5EF4-FFF2-40B4-BE49-F238E27FC236}">
                <a16:creationId xmlns:a16="http://schemas.microsoft.com/office/drawing/2014/main" id="{560C9993-171B-7904-22A4-9502D5121C53}"/>
              </a:ext>
            </a:extLst>
          </p:cNvPr>
          <p:cNvSpPr>
            <a:spLocks noGrp="1"/>
          </p:cNvSpPr>
          <p:nvPr>
            <p:ph type="sldNum" sz="quarter" idx="5"/>
          </p:nvPr>
        </p:nvSpPr>
        <p:spPr/>
        <p:txBody>
          <a:bodyPr/>
          <a:lstStyle/>
          <a:p>
            <a:fld id="{F735466B-D3AC-4787-8D48-84CC48DF47E8}" type="slidenum">
              <a:rPr lang="af-ZA" smtClean="0"/>
              <a:t>7</a:t>
            </a:fld>
            <a:endParaRPr lang="af-ZA"/>
          </a:p>
        </p:txBody>
      </p:sp>
    </p:spTree>
    <p:extLst>
      <p:ext uri="{BB962C8B-B14F-4D97-AF65-F5344CB8AC3E}">
        <p14:creationId xmlns:p14="http://schemas.microsoft.com/office/powerpoint/2010/main" val="1354758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3. </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Teaching &amp; Discussion: Part 2 (8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8-9</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rPr>
              <a:t>Slide 8:</a:t>
            </a:r>
            <a:r>
              <a:rPr lang="en-ZA" sz="1200" dirty="0">
                <a:ln>
                  <a:noFill/>
                </a:ln>
                <a:solidFill>
                  <a:srgbClr val="000000"/>
                </a:solidFill>
                <a:effectLst/>
                <a:latin typeface="Calibri" panose="020F0502020204030204" pitchFamily="34" charset="0"/>
                <a:ea typeface="Aptos" panose="020B0004020202020204" pitchFamily="34" charset="0"/>
              </a:rPr>
              <a:t> This entire lesson series is about </a:t>
            </a:r>
            <a:r>
              <a:rPr lang="en-ZA" sz="1200" b="1" dirty="0">
                <a:ln>
                  <a:noFill/>
                </a:ln>
                <a:solidFill>
                  <a:srgbClr val="000000"/>
                </a:solidFill>
                <a:effectLst/>
                <a:latin typeface="Calibri" panose="020F0502020204030204" pitchFamily="34" charset="0"/>
                <a:ea typeface="Aptos" panose="020B0004020202020204" pitchFamily="34" charset="0"/>
              </a:rPr>
              <a:t>understanding diverse cultures and recognising that they enrich our society</a:t>
            </a:r>
            <a:r>
              <a:rPr lang="en-ZA" sz="1200" dirty="0">
                <a:ln>
                  <a:noFill/>
                </a:ln>
                <a:solidFill>
                  <a:srgbClr val="000000"/>
                </a:solidFill>
                <a:effectLst/>
                <a:latin typeface="Calibri" panose="020F0502020204030204" pitchFamily="34" charset="0"/>
                <a:ea typeface="Aptos" panose="020B0004020202020204" pitchFamily="34" charset="0"/>
              </a:rPr>
              <a:t>. By learning about and recognising different cultures, we can show respect for beliefs, customs, and ways of doing things that may be different from our own</a:t>
            </a:r>
            <a:endParaRPr lang="af-ZA" sz="1200" dirty="0">
              <a:noFill/>
              <a:effectLst/>
              <a:latin typeface="Arial" panose="020B0604020202020204" pitchFamily="34" charset="0"/>
              <a:ea typeface="Aptos" panose="020B0004020202020204" pitchFamily="34" charset="0"/>
            </a:endParaRPr>
          </a:p>
          <a:p>
            <a:pPr marL="342900" lvl="0" indent="-342900">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When we understand and accept diverse cultures, we help to build a more peaceful and united society. Diversity enriches South Africa by encouraging tolerance, respect, and cooperation between people from different backgrounds.</a:t>
            </a:r>
            <a:endParaRPr lang="af-ZA" sz="1200" dirty="0">
              <a:noFill/>
              <a:effectLst/>
              <a:latin typeface="Arial" panose="020B0604020202020204" pitchFamily="34" charset="0"/>
              <a:ea typeface="Aptos" panose="020B0004020202020204" pitchFamily="34" charset="0"/>
            </a:endParaRPr>
          </a:p>
          <a:p>
            <a:pPr marL="342900" lvl="0" indent="-342900">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rPr>
              <a:t>REMINDER:</a:t>
            </a:r>
            <a:r>
              <a:rPr lang="en-ZA" sz="1200" dirty="0">
                <a:ln>
                  <a:noFill/>
                </a:ln>
                <a:solidFill>
                  <a:srgbClr val="000000"/>
                </a:solidFill>
                <a:effectLst/>
                <a:latin typeface="Calibri" panose="020F0502020204030204" pitchFamily="34" charset="0"/>
                <a:ea typeface="Aptos" panose="020B0004020202020204" pitchFamily="34" charset="0"/>
              </a:rPr>
              <a:t> We covered the Bill of Rights during the last topic (Grade 8 Term 4 Week 1-4) regarding Human Rights Violations and Gender Equality. </a:t>
            </a:r>
            <a:endParaRPr lang="af-ZA" sz="1200" dirty="0">
              <a:noFill/>
              <a:effectLst/>
              <a:latin typeface="Arial" panose="020B0604020202020204" pitchFamily="34" charset="0"/>
              <a:ea typeface="Aptos" panose="020B0004020202020204" pitchFamily="34" charset="0"/>
            </a:endParaRPr>
          </a:p>
          <a:p>
            <a:pPr marL="342900" lvl="0" indent="-342900">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As mentioned at the start of Lesson 1, our Constitution protects the cultural rights of all people in South Africa. For example: </a:t>
            </a:r>
            <a:endParaRPr lang="af-ZA" sz="1200" dirty="0">
              <a:noFill/>
              <a:effectLst/>
              <a:latin typeface="Arial" panose="020B0604020202020204" pitchFamily="34" charset="0"/>
              <a:ea typeface="Aptos" panose="020B0004020202020204" pitchFamily="34" charset="0"/>
            </a:endParaRPr>
          </a:p>
          <a:p>
            <a:pPr marL="742950" lvl="1" indent="-285750">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Section 15</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Everyone has the right to freedom of religion, belief, and opinion.</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Section 16</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Hate speech is not allowed.</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Section 30</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Everyone has the right to use their own language and take part in the cultural life of their choice.</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
            </a:pP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Section 31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The rights of people who belong to cultural, religious, or language groups are protected.</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8</a:t>
            </a:fld>
            <a:endParaRPr lang="af-ZA"/>
          </a:p>
        </p:txBody>
      </p:sp>
    </p:spTree>
    <p:extLst>
      <p:ext uri="{BB962C8B-B14F-4D97-AF65-F5344CB8AC3E}">
        <p14:creationId xmlns:p14="http://schemas.microsoft.com/office/powerpoint/2010/main" val="1905744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rPr>
              <a:t>Slide 9:</a:t>
            </a:r>
            <a:r>
              <a:rPr lang="en-ZA" sz="1200" dirty="0">
                <a:ln>
                  <a:noFill/>
                </a:ln>
                <a:solidFill>
                  <a:srgbClr val="000000"/>
                </a:solidFill>
                <a:effectLst/>
                <a:latin typeface="Calibri" panose="020F0502020204030204" pitchFamily="34" charset="0"/>
                <a:ea typeface="Aptos" panose="020B0004020202020204" pitchFamily="34" charset="0"/>
              </a:rPr>
              <a:t> We all must understand and remember that we all have the freedom to practice our own religion and culture. As much as we have that freedom, we must also be respectful of others. </a:t>
            </a:r>
            <a:endParaRPr lang="af-ZA" sz="1200" dirty="0">
              <a:noFill/>
              <a:effectLst/>
              <a:latin typeface="Arial" panose="020B0604020202020204" pitchFamily="34" charset="0"/>
              <a:ea typeface="Aptos" panose="020B0004020202020204" pitchFamily="34" charset="0"/>
            </a:endParaRPr>
          </a:p>
          <a:p>
            <a:pPr marL="342900" lvl="0" indent="-342900">
              <a:buClr>
                <a:srgbClr val="000000"/>
              </a:buClr>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rPr>
              <a:t>Respecting differences in culture, religion, and gender</a:t>
            </a:r>
            <a:r>
              <a:rPr lang="en-ZA" sz="1200" dirty="0">
                <a:ln>
                  <a:noFill/>
                </a:ln>
                <a:solidFill>
                  <a:srgbClr val="000000"/>
                </a:solidFill>
                <a:effectLst/>
                <a:latin typeface="Calibri" panose="020F0502020204030204" pitchFamily="34" charset="0"/>
                <a:ea typeface="Aptos" panose="020B0004020202020204" pitchFamily="34" charset="0"/>
              </a:rPr>
              <a:t> is about how we act toward others in our daily lives. It means treating people fairly, showing kindness, and accepting that others may have beliefs, customs or ways of doing things that are not the same as ours.</a:t>
            </a:r>
            <a:endParaRPr lang="af-ZA" sz="1200" dirty="0">
              <a:noFill/>
              <a:effectLst/>
              <a:latin typeface="Arial" panose="020B0604020202020204" pitchFamily="34" charset="0"/>
              <a:ea typeface="Aptos" panose="020B0004020202020204" pitchFamily="34" charset="0"/>
            </a:endParaRPr>
          </a:p>
          <a:p>
            <a:pPr marL="342900" lvl="0" indent="-342900">
              <a:buClr>
                <a:srgbClr val="000000"/>
              </a:buClr>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Showing respect can:</a:t>
            </a:r>
            <a:endParaRPr lang="af-ZA" sz="1200" dirty="0">
              <a:noFill/>
              <a:effectLst/>
              <a:latin typeface="Arial" panose="020B0604020202020204" pitchFamily="34" charset="0"/>
              <a:ea typeface="Aptos" panose="020B0004020202020204" pitchFamily="34" charset="0"/>
            </a:endParaRPr>
          </a:p>
          <a:p>
            <a:pPr marL="742950" lvl="1" indent="-28575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help to reduce racism, sexism, and other forms of discrimination.</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make it easier for people from different backgrounds to live and work together peacefully.</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creates a more inclusive and equal society, where everyone can feel safe and valued.</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en-ZA" sz="1200" dirty="0">
                <a:ln>
                  <a:noFill/>
                </a:ln>
                <a:solidFill>
                  <a:srgbClr val="000000"/>
                </a:solidFill>
                <a:effectLst/>
                <a:latin typeface="Calibri" panose="020F0502020204030204" pitchFamily="34" charset="0"/>
                <a:ea typeface="Aptos" panose="020B0004020202020204" pitchFamily="34" charset="0"/>
              </a:rPr>
              <a:t>Ask learners to give examples of how we can show respect for different cultures.</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200" b="1" dirty="0">
                <a:ln>
                  <a:noFill/>
                </a:ln>
                <a:solidFill>
                  <a:srgbClr val="000000"/>
                </a:solidFill>
                <a:effectLst/>
                <a:latin typeface="Calibri" panose="020F0502020204030204" pitchFamily="34" charset="0"/>
                <a:ea typeface="Aptos" panose="020B0004020202020204" pitchFamily="34" charset="0"/>
              </a:rPr>
              <a:t>Possible answers:</a:t>
            </a:r>
            <a:endParaRPr lang="af-ZA" sz="1200" dirty="0">
              <a:solidFill>
                <a:srgbClr val="000000"/>
              </a:solidFill>
              <a:effectLst/>
              <a:latin typeface="Arial" panose="020B0604020202020204" pitchFamily="34" charset="0"/>
              <a:ea typeface="Aptos" panose="020B0004020202020204" pitchFamily="34" charset="0"/>
            </a:endParaRPr>
          </a:p>
          <a:p>
            <a:pPr marL="742950" lvl="1" indent="-28575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Listen to and learn from people with different beliefs or ways of life.</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Speak and act in ways that show kindness and understanding.</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Take part in cultural and community activities with an open mind.</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
            </a:pP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Challenge unfair treatment when we see it, for example, standing up against bullying or discrimination at school.</a:t>
            </a:r>
            <a:endParaRPr lang="af-ZA" sz="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9</a:t>
            </a:fld>
            <a:endParaRPr lang="af-ZA"/>
          </a:p>
        </p:txBody>
      </p:sp>
    </p:spTree>
    <p:extLst>
      <p:ext uri="{BB962C8B-B14F-4D97-AF65-F5344CB8AC3E}">
        <p14:creationId xmlns:p14="http://schemas.microsoft.com/office/powerpoint/2010/main" val="2994983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B830D-52E7-CABC-0201-9A83883419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F419F315-2B63-F19E-F5D7-2161A5AA7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631F09BF-04AD-E0B5-F3F0-D0E4A1436D16}"/>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46EA04C1-8AE7-778C-0119-6924F2F3B5C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9341152-1514-85CD-5AA4-4AE1606254D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903561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86DF7-7219-F45C-C990-EB14623B0639}"/>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927B0A8-7694-7336-881A-F459DE6709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2D650F0-7BB8-D32D-4055-9458CE09C7BB}"/>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038F644A-B453-BFFF-FCAB-2808B5C3EEF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A92BADC-8F91-972C-70E3-694CCF91354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35453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B01080-586B-5F30-D13F-F9BAB17826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EA8B24C9-B87B-E72E-8F28-8C157E83C6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506C2DB-8FE3-4C28-4403-118F1B7C64BC}"/>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496A95E4-695A-702D-29A1-BB642B04A30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2B839D3-9095-0EB7-932C-59B8C38E1DA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815963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E85F-78BF-267B-B068-A331EE81E77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E42B2F9B-31C0-1E78-0AA2-9A1421DE8F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5664214-98C6-B9AC-B7FE-7B8C1F97B061}"/>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6352E907-E888-88AD-EFDD-779EEA61E15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169352A-1015-BE06-31B2-967041C4D643}"/>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74271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62948-871D-29D4-D756-54A07D872C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C5F4CF3F-BC01-6587-C15F-A057476F7F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63074-7424-A5F7-D81E-DC115246A3D1}"/>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4DD7321B-A772-9440-1D28-48E907B4861B}"/>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F5F18B9-FCCD-4F4C-7254-D1A09862650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037950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E8648-B783-AFE0-6DD2-BB1DE953F53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E8F37C9-8D60-8CB1-ED31-C58DA6DA8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807DD3E7-4168-5B1C-BC3E-D880716CC4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E1C29F93-B719-F80B-C8B1-FEFCFD0FAFB1}"/>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6" name="Footer Placeholder 5">
            <a:extLst>
              <a:ext uri="{FF2B5EF4-FFF2-40B4-BE49-F238E27FC236}">
                <a16:creationId xmlns:a16="http://schemas.microsoft.com/office/drawing/2014/main" id="{DFCFA456-20FB-6F7F-F326-593CF5EF30CF}"/>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07994AE7-7E1C-DC38-2FE0-9EF2A351ADB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89276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A59A-63C8-95DE-D702-9F5710D9B0E8}"/>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00E3397-4D20-3E25-C950-ED4158B1C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58A616-A08C-D664-6DA7-6A6DB7651E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D76CE74F-B296-DFB3-26A0-770CF74F80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E8F2-0E5B-E25B-B39E-89E08F9467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21120973-99BA-52C6-EB72-5DF822647C14}"/>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8" name="Footer Placeholder 7">
            <a:extLst>
              <a:ext uri="{FF2B5EF4-FFF2-40B4-BE49-F238E27FC236}">
                <a16:creationId xmlns:a16="http://schemas.microsoft.com/office/drawing/2014/main" id="{F97AA034-8FF3-82B7-3B56-BD0772C44517}"/>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A353C6D2-6624-491A-A385-CACF20C04664}"/>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22496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0FE46-D9AF-C56A-B743-B60370DE72B9}"/>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8BFB2A55-9B61-BD33-EB3B-DCC7FCB3ADB3}"/>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4" name="Footer Placeholder 3">
            <a:extLst>
              <a:ext uri="{FF2B5EF4-FFF2-40B4-BE49-F238E27FC236}">
                <a16:creationId xmlns:a16="http://schemas.microsoft.com/office/drawing/2014/main" id="{63F8F746-B99E-4A27-EC9D-E3920603E0C1}"/>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56B41D01-A26D-68A2-0160-6BFE88598A3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42410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EF366-A8B6-AFC0-93AE-13E534C6BFA3}"/>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3" name="Footer Placeholder 2">
            <a:extLst>
              <a:ext uri="{FF2B5EF4-FFF2-40B4-BE49-F238E27FC236}">
                <a16:creationId xmlns:a16="http://schemas.microsoft.com/office/drawing/2014/main" id="{D3926D35-40A7-A476-C402-BF027D8FE586}"/>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D1710A26-F762-5DA3-6E07-605206BAB85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688499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9231C-944C-1642-05A9-9E2374FFA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3B2AAFA4-6AD4-25A1-AEEB-11997D7C32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0EE5629B-DF31-F741-61E7-FB3B7BB4F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50AF10-04EC-F26C-75B0-A8146F85F9EB}"/>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6" name="Footer Placeholder 5">
            <a:extLst>
              <a:ext uri="{FF2B5EF4-FFF2-40B4-BE49-F238E27FC236}">
                <a16:creationId xmlns:a16="http://schemas.microsoft.com/office/drawing/2014/main" id="{7713ED51-3756-FD97-CAF0-1148EF218750}"/>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478FF464-6972-0E1A-2687-2E2349377C49}"/>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54339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44998-2781-64D6-1049-48546B42B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8B457555-5429-74D9-E0D9-0BF6F143E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9C72EBB0-3CA0-FC84-A89A-9A27C8CCE9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02E8A-741D-6DAE-4820-52DF52037D3E}"/>
              </a:ext>
            </a:extLst>
          </p:cNvPr>
          <p:cNvSpPr>
            <a:spLocks noGrp="1"/>
          </p:cNvSpPr>
          <p:nvPr>
            <p:ph type="dt" sz="half" idx="10"/>
          </p:nvPr>
        </p:nvSpPr>
        <p:spPr/>
        <p:txBody>
          <a:bodyPr/>
          <a:lstStyle/>
          <a:p>
            <a:fld id="{FDDD93F3-A2F6-4AE3-A0F7-AF30BF5A5795}" type="datetimeFigureOut">
              <a:rPr lang="af-ZA" smtClean="0"/>
              <a:t>2025-06-24</a:t>
            </a:fld>
            <a:endParaRPr lang="af-ZA"/>
          </a:p>
        </p:txBody>
      </p:sp>
      <p:sp>
        <p:nvSpPr>
          <p:cNvPr id="6" name="Footer Placeholder 5">
            <a:extLst>
              <a:ext uri="{FF2B5EF4-FFF2-40B4-BE49-F238E27FC236}">
                <a16:creationId xmlns:a16="http://schemas.microsoft.com/office/drawing/2014/main" id="{AE123FED-68C6-02AE-118C-BC30A6A3318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D9469C25-F52A-C9F7-BB7B-36ED8341F72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81877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8B8D1C-C32E-C40B-AF91-0D4CB80D4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B9120481-6070-6035-CF9B-A3C40D37DD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DDE6B1C-5352-D49D-520F-36E015E61C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DD93F3-A2F6-4AE3-A0F7-AF30BF5A5795}" type="datetimeFigureOut">
              <a:rPr lang="af-ZA" smtClean="0"/>
              <a:t>2025-06-24</a:t>
            </a:fld>
            <a:endParaRPr lang="af-ZA"/>
          </a:p>
        </p:txBody>
      </p:sp>
      <p:sp>
        <p:nvSpPr>
          <p:cNvPr id="5" name="Footer Placeholder 4">
            <a:extLst>
              <a:ext uri="{FF2B5EF4-FFF2-40B4-BE49-F238E27FC236}">
                <a16:creationId xmlns:a16="http://schemas.microsoft.com/office/drawing/2014/main" id="{6D5699A5-DCE7-F67E-8E21-0ACAD8F79E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F41BD665-2B53-6B53-9CCC-45D1D04D6F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2A991-9D6F-4C27-8417-A3AABE14F811}" type="slidenum">
              <a:rPr lang="af-ZA" smtClean="0"/>
              <a:t>‹#›</a:t>
            </a:fld>
            <a:endParaRPr lang="af-ZA"/>
          </a:p>
        </p:txBody>
      </p:sp>
    </p:spTree>
    <p:extLst>
      <p:ext uri="{BB962C8B-B14F-4D97-AF65-F5344CB8AC3E}">
        <p14:creationId xmlns:p14="http://schemas.microsoft.com/office/powerpoint/2010/main" val="3054064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bit.ly/45VK3D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F98D-2F80-C625-6A1C-A2043C8C3AAE}"/>
              </a:ext>
            </a:extLst>
          </p:cNvPr>
          <p:cNvSpPr>
            <a:spLocks noGrp="1"/>
          </p:cNvSpPr>
          <p:nvPr>
            <p:ph type="ctrTitle"/>
          </p:nvPr>
        </p:nvSpPr>
        <p:spPr/>
        <p:txBody>
          <a:bodyPr/>
          <a:lstStyle/>
          <a:p>
            <a:endParaRPr lang="af-ZA"/>
          </a:p>
        </p:txBody>
      </p:sp>
      <p:sp>
        <p:nvSpPr>
          <p:cNvPr id="3" name="Subtitle 2">
            <a:extLst>
              <a:ext uri="{FF2B5EF4-FFF2-40B4-BE49-F238E27FC236}">
                <a16:creationId xmlns:a16="http://schemas.microsoft.com/office/drawing/2014/main" id="{22277220-4856-A1F3-CBEF-C23D40DE0339}"/>
              </a:ext>
            </a:extLst>
          </p:cNvPr>
          <p:cNvSpPr>
            <a:spLocks noGrp="1"/>
          </p:cNvSpPr>
          <p:nvPr>
            <p:ph type="subTitle" idx="1"/>
          </p:nvPr>
        </p:nvSpPr>
        <p:spPr/>
        <p:txBody>
          <a:bodyPr/>
          <a:lstStyle/>
          <a:p>
            <a:endParaRPr lang="af-ZA"/>
          </a:p>
        </p:txBody>
      </p:sp>
      <p:pic>
        <p:nvPicPr>
          <p:cNvPr id="6" name="Picture 5" descr="A group of colored pencils with faces&#10;&#10;AI-generated content may be incorrect.">
            <a:extLst>
              <a:ext uri="{FF2B5EF4-FFF2-40B4-BE49-F238E27FC236}">
                <a16:creationId xmlns:a16="http://schemas.microsoft.com/office/drawing/2014/main" id="{677100A1-F45F-B07E-B26C-C210174E6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48CBE623-AA7B-5659-45F3-3C3AD72CEB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66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9E272F-0093-2226-3803-3253F9573B33}"/>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45A47DA3-264F-879D-AAE0-EB820F128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DA90291-3B7F-7862-594A-77A7F58DC10B}"/>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Pair Activity</a:t>
            </a:r>
          </a:p>
        </p:txBody>
      </p:sp>
      <p:pic>
        <p:nvPicPr>
          <p:cNvPr id="7" name="Content Placeholder 6" descr="A person sitting on a tablet with a pen and a light bulb&#10;&#10;AI-generated content may be incorrect.">
            <a:extLst>
              <a:ext uri="{FF2B5EF4-FFF2-40B4-BE49-F238E27FC236}">
                <a16:creationId xmlns:a16="http://schemas.microsoft.com/office/drawing/2014/main" id="{530FB697-0145-5C1A-6A3E-E7015B228F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0196" y="492573"/>
            <a:ext cx="5880796" cy="5880796"/>
          </a:xfrm>
          <a:prstGeom prst="rect">
            <a:avLst/>
          </a:prstGeom>
        </p:spPr>
      </p:pic>
      <p:sp>
        <p:nvSpPr>
          <p:cNvPr id="9" name="TextBox 8">
            <a:extLst>
              <a:ext uri="{FF2B5EF4-FFF2-40B4-BE49-F238E27FC236}">
                <a16:creationId xmlns:a16="http://schemas.microsoft.com/office/drawing/2014/main" id="{9EF39478-2224-87EC-85CA-296B52873E1E}"/>
              </a:ext>
            </a:extLst>
          </p:cNvPr>
          <p:cNvSpPr txBox="1"/>
          <p:nvPr/>
        </p:nvSpPr>
        <p:spPr>
          <a:xfrm>
            <a:off x="8142215" y="5996095"/>
            <a:ext cx="3228777"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f-ZA" sz="1800" b="0" i="0" u="none" strike="noStrike" kern="1200" cap="none" spc="0" normalizeH="0" baseline="0" noProof="0" dirty="0" err="1">
                <a:ln>
                  <a:noFill/>
                </a:ln>
                <a:solidFill>
                  <a:prstClr val="white">
                    <a:lumMod val="75000"/>
                  </a:prstClr>
                </a:solidFill>
                <a:effectLst/>
                <a:uLnTx/>
                <a:uFillTx/>
                <a:latin typeface="Aptos" panose="02110004020202020204"/>
                <a:ea typeface="+mn-ea"/>
                <a:cs typeface="+mn-cs"/>
              </a:rPr>
              <a:t>Source</a:t>
            </a:r>
            <a:r>
              <a:rPr kumimoji="0" lang="af-ZA" sz="1800" b="0" i="0" u="none" strike="noStrike" kern="1200" cap="none" spc="0" normalizeH="0" baseline="0" noProof="0" dirty="0">
                <a:ln>
                  <a:noFill/>
                </a:ln>
                <a:solidFill>
                  <a:prstClr val="white">
                    <a:lumMod val="75000"/>
                  </a:prstClr>
                </a:solidFill>
                <a:effectLst/>
                <a:uLnTx/>
                <a:uFillTx/>
                <a:latin typeface="Aptos" panose="02110004020202020204"/>
                <a:ea typeface="+mn-ea"/>
                <a:cs typeface="+mn-cs"/>
              </a:rPr>
              <a:t>: freepik.com</a:t>
            </a:r>
          </a:p>
        </p:txBody>
      </p:sp>
      <p:pic>
        <p:nvPicPr>
          <p:cNvPr id="10" name="Picture 9" descr="A logo with a person in the middle&#10;&#10;Description automatically generated">
            <a:extLst>
              <a:ext uri="{FF2B5EF4-FFF2-40B4-BE49-F238E27FC236}">
                <a16:creationId xmlns:a16="http://schemas.microsoft.com/office/drawing/2014/main" id="{76E24422-1649-8EBF-0CC7-09C637B0F5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785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descr="A person with her hands up&#10;&#10;AI-generated content may be incorrect.">
            <a:extLst>
              <a:ext uri="{FF2B5EF4-FFF2-40B4-BE49-F238E27FC236}">
                <a16:creationId xmlns:a16="http://schemas.microsoft.com/office/drawing/2014/main" id="{5A9829C0-32FD-31F8-2DAD-F8267B204E26}"/>
              </a:ext>
            </a:extLst>
          </p:cNvPr>
          <p:cNvPicPr>
            <a:picLocks noGrp="1" noChangeAspect="1"/>
          </p:cNvPicPr>
          <p:nvPr>
            <p:ph idx="1"/>
          </p:nvPr>
        </p:nvPicPr>
        <p:blipFill>
          <a:blip r:embed="rId3"/>
          <a:srcRect l="9514" r="8263" b="-1"/>
          <a:stretch>
            <a:fillRect/>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978F96-3826-D5D3-C850-FC8028943915}"/>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2300">
                <a:solidFill>
                  <a:schemeClr val="tx1">
                    <a:lumMod val="85000"/>
                    <a:lumOff val="15000"/>
                  </a:schemeClr>
                </a:solidFill>
              </a:rPr>
              <a:t>Watch: </a:t>
            </a:r>
            <a:r>
              <a:rPr lang="en-US" sz="2300" b="1">
                <a:solidFill>
                  <a:schemeClr val="tx1">
                    <a:lumMod val="85000"/>
                    <a:lumOff val="15000"/>
                  </a:schemeClr>
                </a:solidFill>
              </a:rPr>
              <a:t>SOUTH AFRICA: A place of many names</a:t>
            </a:r>
            <a:r>
              <a:rPr lang="en-US" sz="2300">
                <a:solidFill>
                  <a:schemeClr val="tx1">
                    <a:lumMod val="85000"/>
                    <a:lumOff val="15000"/>
                  </a:schemeClr>
                </a:solidFill>
              </a:rPr>
              <a:t> </a:t>
            </a:r>
            <a:br>
              <a:rPr lang="en-US" sz="2300">
                <a:solidFill>
                  <a:schemeClr val="tx1">
                    <a:lumMod val="85000"/>
                    <a:lumOff val="15000"/>
                  </a:schemeClr>
                </a:solidFill>
              </a:rPr>
            </a:br>
            <a:r>
              <a:rPr lang="en-US" sz="2300" u="sng">
                <a:solidFill>
                  <a:schemeClr val="tx1">
                    <a:lumMod val="85000"/>
                    <a:lumOff val="15000"/>
                  </a:schemeClr>
                </a:solidFill>
                <a:hlinkClick r:id="rId4"/>
              </a:rPr>
              <a:t>bit.ly/45VK3DR</a:t>
            </a:r>
            <a:r>
              <a:rPr lang="en-US" sz="2300">
                <a:solidFill>
                  <a:schemeClr val="tx1">
                    <a:lumMod val="85000"/>
                    <a:lumOff val="15000"/>
                  </a:schemeClr>
                </a:solidFill>
              </a:rPr>
              <a:t> (2 min 56 sec)</a:t>
            </a:r>
          </a:p>
        </p:txBody>
      </p:sp>
      <p:cxnSp>
        <p:nvCxnSpPr>
          <p:cNvPr id="21" name="Straight Connector 2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Description automatically generated">
            <a:extLst>
              <a:ext uri="{FF2B5EF4-FFF2-40B4-BE49-F238E27FC236}">
                <a16:creationId xmlns:a16="http://schemas.microsoft.com/office/drawing/2014/main" id="{39903370-021C-E132-DBFB-F121C1A7BC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995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2150F1-17EE-7B9C-E512-2C38DF4B10CC}"/>
              </a:ext>
            </a:extLst>
          </p:cNvPr>
          <p:cNvSpPr>
            <a:spLocks noGrp="1"/>
          </p:cNvSpPr>
          <p:nvPr>
            <p:ph type="title"/>
          </p:nvPr>
        </p:nvSpPr>
        <p:spPr>
          <a:xfrm>
            <a:off x="836679" y="723898"/>
            <a:ext cx="6002110" cy="1495425"/>
          </a:xfrm>
        </p:spPr>
        <p:txBody>
          <a:bodyPr>
            <a:normAutofit/>
          </a:bodyPr>
          <a:lstStyle/>
          <a:p>
            <a:r>
              <a:rPr lang="en-ZA" sz="4000"/>
              <a:t>By the end of this lesson, learners should be able to:</a:t>
            </a:r>
            <a:endParaRPr lang="af-ZA" sz="4000"/>
          </a:p>
        </p:txBody>
      </p:sp>
      <p:sp>
        <p:nvSpPr>
          <p:cNvPr id="3" name="Content Placeholder 2">
            <a:extLst>
              <a:ext uri="{FF2B5EF4-FFF2-40B4-BE49-F238E27FC236}">
                <a16:creationId xmlns:a16="http://schemas.microsoft.com/office/drawing/2014/main" id="{2637F00B-4992-E045-9243-693AAA858D00}"/>
              </a:ext>
            </a:extLst>
          </p:cNvPr>
          <p:cNvSpPr>
            <a:spLocks noGrp="1"/>
          </p:cNvSpPr>
          <p:nvPr>
            <p:ph idx="1"/>
          </p:nvPr>
        </p:nvSpPr>
        <p:spPr>
          <a:xfrm>
            <a:off x="836680" y="2405067"/>
            <a:ext cx="6002110" cy="3729034"/>
          </a:xfrm>
        </p:spPr>
        <p:txBody>
          <a:bodyPr>
            <a:normAutofit/>
          </a:bodyPr>
          <a:lstStyle/>
          <a:p>
            <a:pPr lvl="0"/>
            <a:r>
              <a:rPr lang="en-ZA" sz="1900"/>
              <a:t>Describe how cultural norms, values, expectations, practices, and traditions influence individual behaviour, attitudes, and choices.</a:t>
            </a:r>
            <a:endParaRPr lang="af-ZA" sz="1900"/>
          </a:p>
          <a:p>
            <a:pPr lvl="0"/>
            <a:r>
              <a:rPr lang="en-ZA" sz="1900"/>
              <a:t>Explain the importance of respecting cultural, religious, and gender differences in daily life.</a:t>
            </a:r>
            <a:endParaRPr lang="af-ZA" sz="1900"/>
          </a:p>
          <a:p>
            <a:pPr lvl="0"/>
            <a:r>
              <a:rPr lang="en-ZA" sz="1900"/>
              <a:t>Recognise how cultural diversity enriches South African society and contributes to unity and inclusion.</a:t>
            </a:r>
            <a:endParaRPr lang="af-ZA" sz="1900"/>
          </a:p>
          <a:p>
            <a:pPr lvl="0"/>
            <a:r>
              <a:rPr lang="en-ZA" sz="1900"/>
              <a:t>Link cultural diversity to constitutional rights and the responsibilities that come with these rights.</a:t>
            </a:r>
            <a:endParaRPr lang="af-ZA" sz="1900"/>
          </a:p>
          <a:p>
            <a:pPr lvl="0"/>
            <a:r>
              <a:rPr lang="en-ZA" sz="1900"/>
              <a:t>Identify ways to show respect for different cultures and contribute to a more inclusive school environment.</a:t>
            </a:r>
            <a:endParaRPr lang="af-ZA" sz="1900"/>
          </a:p>
        </p:txBody>
      </p:sp>
      <p:pic>
        <p:nvPicPr>
          <p:cNvPr id="1026" name="Picture 2" descr="Generated image">
            <a:extLst>
              <a:ext uri="{FF2B5EF4-FFF2-40B4-BE49-F238E27FC236}">
                <a16:creationId xmlns:a16="http://schemas.microsoft.com/office/drawing/2014/main" id="{2360D4D7-9A9C-069D-7544-22457DE7B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 b="8311"/>
          <a:stretch>
            <a:fillRect/>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Picture 3" descr="A logo with a person in the middle&#10;&#10;Description automatically generated">
            <a:extLst>
              <a:ext uri="{FF2B5EF4-FFF2-40B4-BE49-F238E27FC236}">
                <a16:creationId xmlns:a16="http://schemas.microsoft.com/office/drawing/2014/main" id="{EB9232AB-A8B0-CDC3-7433-260C26DD5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2534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ED08AC-EE67-19A3-A9C4-3F453F1B4918}"/>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a:solidFill>
                  <a:srgbClr val="FFFFFF"/>
                </a:solidFill>
                <a:latin typeface="+mj-lt"/>
                <a:ea typeface="+mj-ea"/>
                <a:cs typeface="+mj-cs"/>
              </a:rPr>
              <a:t>Individual Activity</a:t>
            </a:r>
          </a:p>
        </p:txBody>
      </p:sp>
      <p:pic>
        <p:nvPicPr>
          <p:cNvPr id="7" name="Content Placeholder 6" descr="A person sitting on a tablet with a pen and a light bulb&#10;&#10;AI-generated content may be incorrect.">
            <a:extLst>
              <a:ext uri="{FF2B5EF4-FFF2-40B4-BE49-F238E27FC236}">
                <a16:creationId xmlns:a16="http://schemas.microsoft.com/office/drawing/2014/main" id="{715F66F9-4F0B-D020-1CF5-0D429D6FAEB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0196" y="492573"/>
            <a:ext cx="5880796" cy="5880796"/>
          </a:xfrm>
          <a:prstGeom prst="rect">
            <a:avLst/>
          </a:prstGeom>
        </p:spPr>
      </p:pic>
      <p:sp>
        <p:nvSpPr>
          <p:cNvPr id="9" name="TextBox 8">
            <a:extLst>
              <a:ext uri="{FF2B5EF4-FFF2-40B4-BE49-F238E27FC236}">
                <a16:creationId xmlns:a16="http://schemas.microsoft.com/office/drawing/2014/main" id="{23D677D5-D9BE-B6F9-FBC5-8D357BAA637E}"/>
              </a:ext>
            </a:extLst>
          </p:cNvPr>
          <p:cNvSpPr txBox="1"/>
          <p:nvPr/>
        </p:nvSpPr>
        <p:spPr>
          <a:xfrm>
            <a:off x="8142215" y="5996095"/>
            <a:ext cx="3228777" cy="369332"/>
          </a:xfrm>
          <a:prstGeom prst="rect">
            <a:avLst/>
          </a:prstGeom>
          <a:noFill/>
        </p:spPr>
        <p:txBody>
          <a:bodyPr wrap="square">
            <a:spAutoFit/>
          </a:bodyPr>
          <a:lstStyle/>
          <a:p>
            <a:pPr algn="r"/>
            <a:r>
              <a:rPr lang="af-ZA" dirty="0" err="1">
                <a:solidFill>
                  <a:schemeClr val="bg1">
                    <a:lumMod val="75000"/>
                  </a:schemeClr>
                </a:solidFill>
              </a:rPr>
              <a:t>Source</a:t>
            </a:r>
            <a:r>
              <a:rPr lang="af-ZA" dirty="0">
                <a:solidFill>
                  <a:schemeClr val="bg1">
                    <a:lumMod val="75000"/>
                  </a:schemeClr>
                </a:solidFill>
              </a:rPr>
              <a:t>: freepik.com</a:t>
            </a:r>
          </a:p>
        </p:txBody>
      </p:sp>
      <p:pic>
        <p:nvPicPr>
          <p:cNvPr id="10" name="Picture 9" descr="A logo with a person in the middle&#10;&#10;Description automatically generated">
            <a:extLst>
              <a:ext uri="{FF2B5EF4-FFF2-40B4-BE49-F238E27FC236}">
                <a16:creationId xmlns:a16="http://schemas.microsoft.com/office/drawing/2014/main" id="{A6D792CF-52E2-B7C7-30DE-B420360D2B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5802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DF2FF1-8367-DC92-9D51-89A2F37D9559}"/>
              </a:ext>
            </a:extLst>
          </p:cNvPr>
          <p:cNvSpPr>
            <a:spLocks noGrp="1"/>
          </p:cNvSpPr>
          <p:nvPr>
            <p:ph type="title"/>
          </p:nvPr>
        </p:nvSpPr>
        <p:spPr>
          <a:xfrm>
            <a:off x="1524000" y="548640"/>
            <a:ext cx="9160475" cy="1132258"/>
          </a:xfrm>
        </p:spPr>
        <p:txBody>
          <a:bodyPr anchor="ctr">
            <a:normAutofit/>
          </a:bodyPr>
          <a:lstStyle/>
          <a:p>
            <a:pPr algn="ctr"/>
            <a:r>
              <a:rPr lang="en-GB" b="1" dirty="0"/>
              <a:t>Impact of culture</a:t>
            </a:r>
            <a:endParaRPr lang="af-ZA" b="1" dirty="0"/>
          </a:p>
        </p:txBody>
      </p:sp>
      <p:graphicFrame>
        <p:nvGraphicFramePr>
          <p:cNvPr id="5" name="Content Placeholder 2">
            <a:extLst>
              <a:ext uri="{FF2B5EF4-FFF2-40B4-BE49-F238E27FC236}">
                <a16:creationId xmlns:a16="http://schemas.microsoft.com/office/drawing/2014/main" id="{B6B2A153-1841-D2C8-609A-7C7B40AAB908}"/>
              </a:ext>
            </a:extLst>
          </p:cNvPr>
          <p:cNvGraphicFramePr>
            <a:graphicFrameLocks noGrp="1"/>
          </p:cNvGraphicFramePr>
          <p:nvPr>
            <p:ph idx="1"/>
            <p:extLst>
              <p:ext uri="{D42A27DB-BD31-4B8C-83A1-F6EECF244321}">
                <p14:modId xmlns:p14="http://schemas.microsoft.com/office/powerpoint/2010/main" val="1492166536"/>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6C07A094-E0CC-1FAB-7AB6-767A087208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1603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E3A9AF-B99C-92D5-2831-4B739C68BF97}"/>
              </a:ext>
            </a:extLst>
          </p:cNvPr>
          <p:cNvSpPr>
            <a:spLocks noGrp="1"/>
          </p:cNvSpPr>
          <p:nvPr>
            <p:ph type="title"/>
          </p:nvPr>
        </p:nvSpPr>
        <p:spPr>
          <a:xfrm>
            <a:off x="612649" y="548638"/>
            <a:ext cx="3493008" cy="5788152"/>
          </a:xfrm>
        </p:spPr>
        <p:txBody>
          <a:bodyPr anchor="ctr">
            <a:normAutofit/>
          </a:bodyPr>
          <a:lstStyle/>
          <a:p>
            <a:r>
              <a:rPr lang="en-GB" sz="4000" dirty="0"/>
              <a:t>Impact on </a:t>
            </a:r>
            <a:r>
              <a:rPr lang="en-GB" sz="4000" b="1" dirty="0"/>
              <a:t>individual behaviour</a:t>
            </a:r>
            <a:endParaRPr lang="af-ZA" sz="4000" b="1" dirty="0"/>
          </a:p>
        </p:txBody>
      </p:sp>
      <p:graphicFrame>
        <p:nvGraphicFramePr>
          <p:cNvPr id="5" name="Content Placeholder 2">
            <a:extLst>
              <a:ext uri="{FF2B5EF4-FFF2-40B4-BE49-F238E27FC236}">
                <a16:creationId xmlns:a16="http://schemas.microsoft.com/office/drawing/2014/main" id="{35F5ECE6-346E-B74C-237C-622630F32B10}"/>
              </a:ext>
            </a:extLst>
          </p:cNvPr>
          <p:cNvGraphicFramePr>
            <a:graphicFrameLocks noGrp="1"/>
          </p:cNvGraphicFramePr>
          <p:nvPr>
            <p:ph idx="1"/>
            <p:extLst>
              <p:ext uri="{D42A27DB-BD31-4B8C-83A1-F6EECF244321}">
                <p14:modId xmlns:p14="http://schemas.microsoft.com/office/powerpoint/2010/main" val="1758212660"/>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logo with a person in the middle&#10;&#10;Description automatically generated">
            <a:extLst>
              <a:ext uri="{FF2B5EF4-FFF2-40B4-BE49-F238E27FC236}">
                <a16:creationId xmlns:a16="http://schemas.microsoft.com/office/drawing/2014/main" id="{585328F2-F35F-D2CF-7531-E6C17250C5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8781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2375FE-8CA5-A580-54E4-584C7C74A8C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D5300DC-7993-CC5D-1E28-02BEA150FF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D7F2C1-704C-1827-4BD0-DA882A3A17BE}"/>
              </a:ext>
            </a:extLst>
          </p:cNvPr>
          <p:cNvSpPr>
            <a:spLocks noGrp="1"/>
          </p:cNvSpPr>
          <p:nvPr>
            <p:ph type="title"/>
          </p:nvPr>
        </p:nvSpPr>
        <p:spPr>
          <a:xfrm>
            <a:off x="612649" y="548638"/>
            <a:ext cx="3493008" cy="5788152"/>
          </a:xfrm>
        </p:spPr>
        <p:txBody>
          <a:bodyPr anchor="ctr">
            <a:normAutofit/>
          </a:bodyPr>
          <a:lstStyle/>
          <a:p>
            <a:r>
              <a:rPr lang="en-GB" sz="4000" dirty="0"/>
              <a:t>Impact on </a:t>
            </a:r>
            <a:r>
              <a:rPr lang="en-GB" sz="4000" b="1" dirty="0"/>
              <a:t>attitudes</a:t>
            </a:r>
            <a:endParaRPr lang="af-ZA" sz="4000" b="1" dirty="0"/>
          </a:p>
        </p:txBody>
      </p:sp>
      <p:graphicFrame>
        <p:nvGraphicFramePr>
          <p:cNvPr id="5" name="Content Placeholder 2">
            <a:extLst>
              <a:ext uri="{FF2B5EF4-FFF2-40B4-BE49-F238E27FC236}">
                <a16:creationId xmlns:a16="http://schemas.microsoft.com/office/drawing/2014/main" id="{83144CCC-C6A0-EF05-1ABE-321B09E44BB6}"/>
              </a:ext>
            </a:extLst>
          </p:cNvPr>
          <p:cNvGraphicFramePr>
            <a:graphicFrameLocks noGrp="1"/>
          </p:cNvGraphicFramePr>
          <p:nvPr>
            <p:ph idx="1"/>
            <p:extLst>
              <p:ext uri="{D42A27DB-BD31-4B8C-83A1-F6EECF244321}">
                <p14:modId xmlns:p14="http://schemas.microsoft.com/office/powerpoint/2010/main" val="977765356"/>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011B408C-D0F9-77DF-B3C3-D378723C3C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9427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E347F7-6BD5-5BD7-1D2F-EC09B0E135F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1EC6BE5-F8BD-BCDE-8850-E7A68C7C2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E712C3-2AD4-21F0-8CA2-076A65FD7939}"/>
              </a:ext>
            </a:extLst>
          </p:cNvPr>
          <p:cNvSpPr>
            <a:spLocks noGrp="1"/>
          </p:cNvSpPr>
          <p:nvPr>
            <p:ph type="title"/>
          </p:nvPr>
        </p:nvSpPr>
        <p:spPr>
          <a:xfrm>
            <a:off x="612649" y="548638"/>
            <a:ext cx="3493008" cy="5788152"/>
          </a:xfrm>
        </p:spPr>
        <p:txBody>
          <a:bodyPr anchor="ctr">
            <a:normAutofit/>
          </a:bodyPr>
          <a:lstStyle/>
          <a:p>
            <a:r>
              <a:rPr lang="en-GB" sz="4000" dirty="0"/>
              <a:t>Impact on </a:t>
            </a:r>
            <a:r>
              <a:rPr lang="en-GB" sz="4000" b="1" dirty="0"/>
              <a:t>choices</a:t>
            </a:r>
            <a:endParaRPr lang="af-ZA" sz="4000" b="1" dirty="0"/>
          </a:p>
        </p:txBody>
      </p:sp>
      <p:graphicFrame>
        <p:nvGraphicFramePr>
          <p:cNvPr id="5" name="Content Placeholder 2">
            <a:extLst>
              <a:ext uri="{FF2B5EF4-FFF2-40B4-BE49-F238E27FC236}">
                <a16:creationId xmlns:a16="http://schemas.microsoft.com/office/drawing/2014/main" id="{C7BDE52F-5D82-C8FE-C6B4-6EA6DC622A17}"/>
              </a:ext>
            </a:extLst>
          </p:cNvPr>
          <p:cNvGraphicFramePr>
            <a:graphicFrameLocks noGrp="1"/>
          </p:cNvGraphicFramePr>
          <p:nvPr>
            <p:ph idx="1"/>
            <p:extLst>
              <p:ext uri="{D42A27DB-BD31-4B8C-83A1-F6EECF244321}">
                <p14:modId xmlns:p14="http://schemas.microsoft.com/office/powerpoint/2010/main" val="1240810910"/>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FF21D722-1886-E66F-E32A-4B50B7F9DC5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882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425327-B9B1-A0C0-B424-ADA7D750A035}"/>
              </a:ext>
            </a:extLst>
          </p:cNvPr>
          <p:cNvSpPr>
            <a:spLocks noGrp="1"/>
          </p:cNvSpPr>
          <p:nvPr>
            <p:ph type="title"/>
          </p:nvPr>
        </p:nvSpPr>
        <p:spPr>
          <a:xfrm>
            <a:off x="1524000" y="548640"/>
            <a:ext cx="9160475" cy="1132258"/>
          </a:xfrm>
        </p:spPr>
        <p:txBody>
          <a:bodyPr anchor="ctr">
            <a:normAutofit/>
          </a:bodyPr>
          <a:lstStyle/>
          <a:p>
            <a:pPr algn="ctr"/>
            <a:r>
              <a:rPr lang="en-GB" sz="3700" dirty="0"/>
              <a:t>Understanding diverse cultures and our rights</a:t>
            </a:r>
            <a:endParaRPr lang="af-ZA" sz="3700" dirty="0"/>
          </a:p>
        </p:txBody>
      </p:sp>
      <p:graphicFrame>
        <p:nvGraphicFramePr>
          <p:cNvPr id="7" name="Content Placeholder 2">
            <a:extLst>
              <a:ext uri="{FF2B5EF4-FFF2-40B4-BE49-F238E27FC236}">
                <a16:creationId xmlns:a16="http://schemas.microsoft.com/office/drawing/2014/main" id="{CEE262D1-EB25-2CFF-92D2-2691AF0D2A48}"/>
              </a:ext>
            </a:extLst>
          </p:cNvPr>
          <p:cNvGraphicFramePr>
            <a:graphicFrameLocks noGrp="1"/>
          </p:cNvGraphicFramePr>
          <p:nvPr>
            <p:ph idx="1"/>
            <p:extLst>
              <p:ext uri="{D42A27DB-BD31-4B8C-83A1-F6EECF244321}">
                <p14:modId xmlns:p14="http://schemas.microsoft.com/office/powerpoint/2010/main" val="3651292563"/>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A logo with a person in the middle&#10;&#10;Description automatically generated">
            <a:extLst>
              <a:ext uri="{FF2B5EF4-FFF2-40B4-BE49-F238E27FC236}">
                <a16:creationId xmlns:a16="http://schemas.microsoft.com/office/drawing/2014/main" id="{950B2535-6558-2800-2B6C-3C726EA9D1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485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F3B8CC-585E-1D9A-5C37-F95E979DFBDF}"/>
              </a:ext>
            </a:extLst>
          </p:cNvPr>
          <p:cNvSpPr>
            <a:spLocks noGrp="1"/>
          </p:cNvSpPr>
          <p:nvPr>
            <p:ph type="title"/>
          </p:nvPr>
        </p:nvSpPr>
        <p:spPr>
          <a:xfrm>
            <a:off x="612650" y="1252728"/>
            <a:ext cx="2905613" cy="4768815"/>
          </a:xfrm>
        </p:spPr>
        <p:txBody>
          <a:bodyPr>
            <a:normAutofit/>
          </a:bodyPr>
          <a:lstStyle/>
          <a:p>
            <a:r>
              <a:rPr lang="en-GB" sz="3200"/>
              <a:t>Respecting cultural, religious, and gender differences</a:t>
            </a:r>
            <a:endParaRPr lang="af-ZA" sz="3200"/>
          </a:p>
        </p:txBody>
      </p:sp>
      <p:graphicFrame>
        <p:nvGraphicFramePr>
          <p:cNvPr id="8" name="Content Placeholder 2">
            <a:extLst>
              <a:ext uri="{FF2B5EF4-FFF2-40B4-BE49-F238E27FC236}">
                <a16:creationId xmlns:a16="http://schemas.microsoft.com/office/drawing/2014/main" id="{FEC133F5-E175-3C7C-EDE9-6DEA105BEE10}"/>
              </a:ext>
            </a:extLst>
          </p:cNvPr>
          <p:cNvGraphicFramePr>
            <a:graphicFrameLocks noGrp="1"/>
          </p:cNvGraphicFramePr>
          <p:nvPr>
            <p:ph idx="1"/>
            <p:extLst>
              <p:ext uri="{D42A27DB-BD31-4B8C-83A1-F6EECF244321}">
                <p14:modId xmlns:p14="http://schemas.microsoft.com/office/powerpoint/2010/main" val="2253214324"/>
              </p:ext>
            </p:extLst>
          </p:nvPr>
        </p:nvGraphicFramePr>
        <p:xfrm>
          <a:off x="4021483" y="1252728"/>
          <a:ext cx="7536203" cy="4768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A logo with a person in the middle&#10;&#10;Description automatically generated">
            <a:extLst>
              <a:ext uri="{FF2B5EF4-FFF2-40B4-BE49-F238E27FC236}">
                <a16:creationId xmlns:a16="http://schemas.microsoft.com/office/drawing/2014/main" id="{EC868281-3E48-1F8E-75D4-1128CA0C8A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5958315"/>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11B793-A4E4-48CE-9003-46013569C2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EA9227-8DBF-423B-9DC4-A0127CD1C3C3}">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AB8685AA-9311-4264-B6B3-2E40CDBEC5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116</TotalTime>
  <Words>1732</Words>
  <Application>Microsoft Office PowerPoint</Application>
  <PresentationFormat>Widescreen</PresentationFormat>
  <Paragraphs>110</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Arial</vt:lpstr>
      <vt:lpstr>Calibri</vt:lpstr>
      <vt:lpstr>Courier New</vt:lpstr>
      <vt:lpstr>Symbol</vt:lpstr>
      <vt:lpstr>Office Theme</vt:lpstr>
      <vt:lpstr>PowerPoint Presentation</vt:lpstr>
      <vt:lpstr>By the end of this lesson, learners should be able to:</vt:lpstr>
      <vt:lpstr>Individual Activity</vt:lpstr>
      <vt:lpstr>Impact of culture</vt:lpstr>
      <vt:lpstr>Impact on individual behaviour</vt:lpstr>
      <vt:lpstr>Impact on attitudes</vt:lpstr>
      <vt:lpstr>Impact on choices</vt:lpstr>
      <vt:lpstr>Understanding diverse cultures and our rights</vt:lpstr>
      <vt:lpstr>Respecting cultural, religious, and gender differences</vt:lpstr>
      <vt:lpstr>Pair Activity</vt:lpstr>
      <vt:lpstr>Watch: SOUTH AFRICA: A place of many names  bit.ly/45VK3DR (2 min 56 sec)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2025-06-24T09:56:40Z</dcterms:created>
  <dcterms:modified xsi:type="dcterms:W3CDTF">2025-06-24T14:18:53Z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