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8" r:id="rId7"/>
    <p:sldId id="259" r:id="rId8"/>
    <p:sldId id="261" r:id="rId9"/>
    <p:sldId id="262" r:id="rId10"/>
    <p:sldId id="263"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7EA793-A2F8-4C68-9F5F-858146973286}" v="138" dt="2025-07-21T11:50:46.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850" autoAdjust="0"/>
  </p:normalViewPr>
  <p:slideViewPr>
    <p:cSldViewPr snapToGrid="0">
      <p:cViewPr varScale="1">
        <p:scale>
          <a:sx n="46" d="100"/>
          <a:sy n="46" d="100"/>
        </p:scale>
        <p:origin x="5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A47EA793-A2F8-4C68-9F5F-858146973286}"/>
    <pc:docChg chg="undo custSel modSld">
      <pc:chgData name="Megan Botes" userId="70568131-745a-489b-b4fe-9e78c579dd6d" providerId="ADAL" clId="{A47EA793-A2F8-4C68-9F5F-858146973286}" dt="2025-07-21T11:50:46.944" v="464" actId="20577"/>
      <pc:docMkLst>
        <pc:docMk/>
      </pc:docMkLst>
      <pc:sldChg chg="addSp delSp modSp mod modNotesTx">
        <pc:chgData name="Megan Botes" userId="70568131-745a-489b-b4fe-9e78c579dd6d" providerId="ADAL" clId="{A47EA793-A2F8-4C68-9F5F-858146973286}" dt="2025-07-21T11:34:45.839" v="18" actId="115"/>
        <pc:sldMkLst>
          <pc:docMk/>
          <pc:sldMk cId="2489068558" sldId="256"/>
        </pc:sldMkLst>
        <pc:spChg chg="del">
          <ac:chgData name="Megan Botes" userId="70568131-745a-489b-b4fe-9e78c579dd6d" providerId="ADAL" clId="{A47EA793-A2F8-4C68-9F5F-858146973286}" dt="2025-07-21T11:34:10.991" v="5" actId="478"/>
          <ac:spMkLst>
            <pc:docMk/>
            <pc:sldMk cId="2489068558" sldId="256"/>
            <ac:spMk id="2" creationId="{EA48EEB0-BB69-783C-5020-3C7912D848AA}"/>
          </ac:spMkLst>
        </pc:spChg>
        <pc:spChg chg="del">
          <ac:chgData name="Megan Botes" userId="70568131-745a-489b-b4fe-9e78c579dd6d" providerId="ADAL" clId="{A47EA793-A2F8-4C68-9F5F-858146973286}" dt="2025-07-21T11:34:11.939" v="6" actId="478"/>
          <ac:spMkLst>
            <pc:docMk/>
            <pc:sldMk cId="2489068558" sldId="256"/>
            <ac:spMk id="3" creationId="{CED3CF92-5014-0A08-065B-2AAD85090345}"/>
          </ac:spMkLst>
        </pc:spChg>
        <pc:picChg chg="del">
          <ac:chgData name="Megan Botes" userId="70568131-745a-489b-b4fe-9e78c579dd6d" providerId="ADAL" clId="{A47EA793-A2F8-4C68-9F5F-858146973286}" dt="2025-07-21T11:33:55.182" v="0" actId="478"/>
          <ac:picMkLst>
            <pc:docMk/>
            <pc:sldMk cId="2489068558" sldId="256"/>
            <ac:picMk id="5" creationId="{EEB59BA3-0792-420E-6EFE-82FD92ACC57A}"/>
          </ac:picMkLst>
        </pc:picChg>
        <pc:picChg chg="add mod ord">
          <ac:chgData name="Megan Botes" userId="70568131-745a-489b-b4fe-9e78c579dd6d" providerId="ADAL" clId="{A47EA793-A2F8-4C68-9F5F-858146973286}" dt="2025-07-21T11:34:04.723" v="4" actId="167"/>
          <ac:picMkLst>
            <pc:docMk/>
            <pc:sldMk cId="2489068558" sldId="256"/>
            <ac:picMk id="7" creationId="{4AC23922-4117-C46E-A2B4-F82F28C3F24F}"/>
          </ac:picMkLst>
        </pc:picChg>
      </pc:sldChg>
      <pc:sldChg chg="modSp mod modNotesTx">
        <pc:chgData name="Megan Botes" userId="70568131-745a-489b-b4fe-9e78c579dd6d" providerId="ADAL" clId="{A47EA793-A2F8-4C68-9F5F-858146973286}" dt="2025-07-21T11:39:20.388" v="97" actId="114"/>
        <pc:sldMkLst>
          <pc:docMk/>
          <pc:sldMk cId="3603939146" sldId="257"/>
        </pc:sldMkLst>
        <pc:spChg chg="mod">
          <ac:chgData name="Megan Botes" userId="70568131-745a-489b-b4fe-9e78c579dd6d" providerId="ADAL" clId="{A47EA793-A2F8-4C68-9F5F-858146973286}" dt="2025-07-21T11:39:20.388" v="97" actId="114"/>
          <ac:spMkLst>
            <pc:docMk/>
            <pc:sldMk cId="3603939146" sldId="257"/>
            <ac:spMk id="2" creationId="{C67BEB0E-D7C3-7EE0-516E-D136D4A0705B}"/>
          </ac:spMkLst>
        </pc:spChg>
      </pc:sldChg>
      <pc:sldChg chg="modSp mod modNotesTx">
        <pc:chgData name="Megan Botes" userId="70568131-745a-489b-b4fe-9e78c579dd6d" providerId="ADAL" clId="{A47EA793-A2F8-4C68-9F5F-858146973286}" dt="2025-07-21T11:40:05.156" v="107"/>
        <pc:sldMkLst>
          <pc:docMk/>
          <pc:sldMk cId="1727569393" sldId="258"/>
        </pc:sldMkLst>
        <pc:spChg chg="mod">
          <ac:chgData name="Megan Botes" userId="70568131-745a-489b-b4fe-9e78c579dd6d" providerId="ADAL" clId="{A47EA793-A2F8-4C68-9F5F-858146973286}" dt="2025-07-21T11:39:32.504" v="103" actId="27636"/>
          <ac:spMkLst>
            <pc:docMk/>
            <pc:sldMk cId="1727569393" sldId="258"/>
            <ac:spMk id="2" creationId="{720A853C-722D-4A62-78A5-582583911A1A}"/>
          </ac:spMkLst>
        </pc:spChg>
        <pc:graphicFrameChg chg="mod">
          <ac:chgData name="Megan Botes" userId="70568131-745a-489b-b4fe-9e78c579dd6d" providerId="ADAL" clId="{A47EA793-A2F8-4C68-9F5F-858146973286}" dt="2025-07-21T11:40:05.156" v="107"/>
          <ac:graphicFrameMkLst>
            <pc:docMk/>
            <pc:sldMk cId="1727569393" sldId="258"/>
            <ac:graphicFrameMk id="5" creationId="{01E389A5-0202-10FE-5F17-ECBB10F1F02D}"/>
          </ac:graphicFrameMkLst>
        </pc:graphicFrameChg>
      </pc:sldChg>
      <pc:sldChg chg="modSp mod modAnim modNotesTx">
        <pc:chgData name="Megan Botes" userId="70568131-745a-489b-b4fe-9e78c579dd6d" providerId="ADAL" clId="{A47EA793-A2F8-4C68-9F5F-858146973286}" dt="2025-07-21T11:40:56.798" v="136" actId="6549"/>
        <pc:sldMkLst>
          <pc:docMk/>
          <pc:sldMk cId="2484065426" sldId="259"/>
        </pc:sldMkLst>
        <pc:spChg chg="mod">
          <ac:chgData name="Megan Botes" userId="70568131-745a-489b-b4fe-9e78c579dd6d" providerId="ADAL" clId="{A47EA793-A2F8-4C68-9F5F-858146973286}" dt="2025-07-21T11:40:37.759" v="121" actId="20577"/>
          <ac:spMkLst>
            <pc:docMk/>
            <pc:sldMk cId="2484065426" sldId="259"/>
            <ac:spMk id="2" creationId="{43198D07-5A3B-A97B-4996-CCF5F1C3838C}"/>
          </ac:spMkLst>
        </pc:spChg>
        <pc:spChg chg="mod">
          <ac:chgData name="Megan Botes" userId="70568131-745a-489b-b4fe-9e78c579dd6d" providerId="ADAL" clId="{A47EA793-A2F8-4C68-9F5F-858146973286}" dt="2025-07-21T11:40:56.798" v="136" actId="6549"/>
          <ac:spMkLst>
            <pc:docMk/>
            <pc:sldMk cId="2484065426" sldId="259"/>
            <ac:spMk id="3" creationId="{F199FF1E-3D6C-0598-DD2E-9064B67D64DF}"/>
          </ac:spMkLst>
        </pc:spChg>
      </pc:sldChg>
      <pc:sldChg chg="modSp mod modNotesTx">
        <pc:chgData name="Megan Botes" userId="70568131-745a-489b-b4fe-9e78c579dd6d" providerId="ADAL" clId="{A47EA793-A2F8-4C68-9F5F-858146973286}" dt="2025-07-21T11:43:04.681" v="195"/>
        <pc:sldMkLst>
          <pc:docMk/>
          <pc:sldMk cId="1789284847" sldId="261"/>
        </pc:sldMkLst>
        <pc:spChg chg="mod">
          <ac:chgData name="Megan Botes" userId="70568131-745a-489b-b4fe-9e78c579dd6d" providerId="ADAL" clId="{A47EA793-A2F8-4C68-9F5F-858146973286}" dt="2025-07-21T11:43:04.681" v="195"/>
          <ac:spMkLst>
            <pc:docMk/>
            <pc:sldMk cId="1789284847" sldId="261"/>
            <ac:spMk id="3" creationId="{93D5741E-EA99-82A0-7584-1E4B0BD4642B}"/>
          </ac:spMkLst>
        </pc:spChg>
        <pc:spChg chg="mod">
          <ac:chgData name="Megan Botes" userId="70568131-745a-489b-b4fe-9e78c579dd6d" providerId="ADAL" clId="{A47EA793-A2F8-4C68-9F5F-858146973286}" dt="2025-07-21T11:41:09.847" v="151" actId="20577"/>
          <ac:spMkLst>
            <pc:docMk/>
            <pc:sldMk cId="1789284847" sldId="261"/>
            <ac:spMk id="4" creationId="{9915E6BA-FE56-9C1A-C786-FBC8B33631B1}"/>
          </ac:spMkLst>
        </pc:spChg>
      </pc:sldChg>
      <pc:sldChg chg="modSp mod modAnim modNotesTx">
        <pc:chgData name="Megan Botes" userId="70568131-745a-489b-b4fe-9e78c579dd6d" providerId="ADAL" clId="{A47EA793-A2F8-4C68-9F5F-858146973286}" dt="2025-07-21T11:44:03.945" v="233" actId="114"/>
        <pc:sldMkLst>
          <pc:docMk/>
          <pc:sldMk cId="2398964916" sldId="262"/>
        </pc:sldMkLst>
        <pc:spChg chg="mod">
          <ac:chgData name="Megan Botes" userId="70568131-745a-489b-b4fe-9e78c579dd6d" providerId="ADAL" clId="{A47EA793-A2F8-4C68-9F5F-858146973286}" dt="2025-07-21T11:43:38.558" v="221" actId="20577"/>
          <ac:spMkLst>
            <pc:docMk/>
            <pc:sldMk cId="2398964916" sldId="262"/>
            <ac:spMk id="2" creationId="{450BB629-016A-85E6-74D6-BF7C2949C7E9}"/>
          </ac:spMkLst>
        </pc:spChg>
        <pc:spChg chg="mod">
          <ac:chgData name="Megan Botes" userId="70568131-745a-489b-b4fe-9e78c579dd6d" providerId="ADAL" clId="{A47EA793-A2F8-4C68-9F5F-858146973286}" dt="2025-07-21T11:44:03.945" v="233" actId="114"/>
          <ac:spMkLst>
            <pc:docMk/>
            <pc:sldMk cId="2398964916" sldId="262"/>
            <ac:spMk id="3" creationId="{4A048341-77FF-5CDC-967F-1CDFEDF7760B}"/>
          </ac:spMkLst>
        </pc:spChg>
      </pc:sldChg>
      <pc:sldChg chg="modSp mod modNotesTx">
        <pc:chgData name="Megan Botes" userId="70568131-745a-489b-b4fe-9e78c579dd6d" providerId="ADAL" clId="{A47EA793-A2F8-4C68-9F5F-858146973286}" dt="2025-07-21T11:44:25.330" v="239" actId="113"/>
        <pc:sldMkLst>
          <pc:docMk/>
          <pc:sldMk cId="4024712668" sldId="263"/>
        </pc:sldMkLst>
        <pc:spChg chg="mod">
          <ac:chgData name="Megan Botes" userId="70568131-745a-489b-b4fe-9e78c579dd6d" providerId="ADAL" clId="{A47EA793-A2F8-4C68-9F5F-858146973286}" dt="2025-07-21T11:44:25.330" v="239" actId="113"/>
          <ac:spMkLst>
            <pc:docMk/>
            <pc:sldMk cId="4024712668" sldId="263"/>
            <ac:spMk id="2" creationId="{A479ED97-1F99-B608-7B45-5043496CFF65}"/>
          </ac:spMkLst>
        </pc:spChg>
      </pc:sldChg>
      <pc:sldChg chg="modSp mod modNotesTx">
        <pc:chgData name="Megan Botes" userId="70568131-745a-489b-b4fe-9e78c579dd6d" providerId="ADAL" clId="{A47EA793-A2F8-4C68-9F5F-858146973286}" dt="2025-07-21T11:45:41.025" v="303" actId="1076"/>
        <pc:sldMkLst>
          <pc:docMk/>
          <pc:sldMk cId="3999419196" sldId="265"/>
        </pc:sldMkLst>
        <pc:spChg chg="mod">
          <ac:chgData name="Megan Botes" userId="70568131-745a-489b-b4fe-9e78c579dd6d" providerId="ADAL" clId="{A47EA793-A2F8-4C68-9F5F-858146973286}" dt="2025-07-21T11:45:41.025" v="303" actId="1076"/>
          <ac:spMkLst>
            <pc:docMk/>
            <pc:sldMk cId="3999419196" sldId="265"/>
            <ac:spMk id="3" creationId="{CA48C997-CAD1-30E4-4DBB-0F7C803F5677}"/>
          </ac:spMkLst>
        </pc:spChg>
        <pc:spChg chg="mod">
          <ac:chgData name="Megan Botes" userId="70568131-745a-489b-b4fe-9e78c579dd6d" providerId="ADAL" clId="{A47EA793-A2F8-4C68-9F5F-858146973286}" dt="2025-07-21T11:44:51.451" v="249" actId="20577"/>
          <ac:spMkLst>
            <pc:docMk/>
            <pc:sldMk cId="3999419196" sldId="265"/>
            <ac:spMk id="4" creationId="{E900EA83-40F5-1EF2-DE04-FBDB32A54F0C}"/>
          </ac:spMkLst>
        </pc:spChg>
      </pc:sldChg>
      <pc:sldChg chg="addSp delSp modSp mod modAnim modNotesTx">
        <pc:chgData name="Megan Botes" userId="70568131-745a-489b-b4fe-9e78c579dd6d" providerId="ADAL" clId="{A47EA793-A2F8-4C68-9F5F-858146973286}" dt="2025-07-21T11:46:22.403" v="325" actId="27636"/>
        <pc:sldMkLst>
          <pc:docMk/>
          <pc:sldMk cId="4004778105" sldId="266"/>
        </pc:sldMkLst>
        <pc:spChg chg="mod">
          <ac:chgData name="Megan Botes" userId="70568131-745a-489b-b4fe-9e78c579dd6d" providerId="ADAL" clId="{A47EA793-A2F8-4C68-9F5F-858146973286}" dt="2025-07-21T11:46:01.027" v="308"/>
          <ac:spMkLst>
            <pc:docMk/>
            <pc:sldMk cId="4004778105" sldId="266"/>
            <ac:spMk id="2" creationId="{B45AD6B4-668A-B786-A854-BAD1353DF96C}"/>
          </ac:spMkLst>
        </pc:spChg>
        <pc:spChg chg="mod">
          <ac:chgData name="Megan Botes" userId="70568131-745a-489b-b4fe-9e78c579dd6d" providerId="ADAL" clId="{A47EA793-A2F8-4C68-9F5F-858146973286}" dt="2025-07-21T11:46:22.403" v="325" actId="27636"/>
          <ac:spMkLst>
            <pc:docMk/>
            <pc:sldMk cId="4004778105" sldId="266"/>
            <ac:spMk id="3" creationId="{683C6D45-4BC8-69BC-8E82-24B611EEDB4B}"/>
          </ac:spMkLst>
        </pc:spChg>
        <pc:spChg chg="add del">
          <ac:chgData name="Megan Botes" userId="70568131-745a-489b-b4fe-9e78c579dd6d" providerId="ADAL" clId="{A47EA793-A2F8-4C68-9F5F-858146973286}" dt="2025-07-21T11:45:20.776" v="289" actId="22"/>
          <ac:spMkLst>
            <pc:docMk/>
            <pc:sldMk cId="4004778105" sldId="266"/>
            <ac:spMk id="5" creationId="{0C14D3C8-1435-3474-8FD8-AEDBDAD1445B}"/>
          </ac:spMkLst>
        </pc:spChg>
      </pc:sldChg>
      <pc:sldChg chg="modSp mod modNotesTx">
        <pc:chgData name="Megan Botes" userId="70568131-745a-489b-b4fe-9e78c579dd6d" providerId="ADAL" clId="{A47EA793-A2F8-4C68-9F5F-858146973286}" dt="2025-07-21T11:48:13.349" v="360" actId="113"/>
        <pc:sldMkLst>
          <pc:docMk/>
          <pc:sldMk cId="2459720401" sldId="267"/>
        </pc:sldMkLst>
        <pc:spChg chg="mod">
          <ac:chgData name="Megan Botes" userId="70568131-745a-489b-b4fe-9e78c579dd6d" providerId="ADAL" clId="{A47EA793-A2F8-4C68-9F5F-858146973286}" dt="2025-07-21T11:47:44.618" v="344" actId="27636"/>
          <ac:spMkLst>
            <pc:docMk/>
            <pc:sldMk cId="2459720401" sldId="267"/>
            <ac:spMk id="2" creationId="{2CD91154-84CE-1079-0AA4-AE82F87979A3}"/>
          </ac:spMkLst>
        </pc:spChg>
        <pc:spChg chg="mod">
          <ac:chgData name="Megan Botes" userId="70568131-745a-489b-b4fe-9e78c579dd6d" providerId="ADAL" clId="{A47EA793-A2F8-4C68-9F5F-858146973286}" dt="2025-07-21T11:48:13.349" v="360" actId="113"/>
          <ac:spMkLst>
            <pc:docMk/>
            <pc:sldMk cId="2459720401" sldId="267"/>
            <ac:spMk id="3" creationId="{D5E71914-0C98-B9A9-62D7-32515E94A64A}"/>
          </ac:spMkLst>
        </pc:spChg>
      </pc:sldChg>
      <pc:sldChg chg="modSp mod modNotesTx">
        <pc:chgData name="Megan Botes" userId="70568131-745a-489b-b4fe-9e78c579dd6d" providerId="ADAL" clId="{A47EA793-A2F8-4C68-9F5F-858146973286}" dt="2025-07-21T11:49:31.044" v="395"/>
        <pc:sldMkLst>
          <pc:docMk/>
          <pc:sldMk cId="2930489049" sldId="268"/>
        </pc:sldMkLst>
        <pc:spChg chg="mod">
          <ac:chgData name="Megan Botes" userId="70568131-745a-489b-b4fe-9e78c579dd6d" providerId="ADAL" clId="{A47EA793-A2F8-4C68-9F5F-858146973286}" dt="2025-07-21T11:49:31.044" v="395"/>
          <ac:spMkLst>
            <pc:docMk/>
            <pc:sldMk cId="2930489049" sldId="268"/>
            <ac:spMk id="3" creationId="{7F9BF841-E3A9-C3AC-51BE-18969DA5456B}"/>
          </ac:spMkLst>
        </pc:spChg>
        <pc:spChg chg="mod">
          <ac:chgData name="Megan Botes" userId="70568131-745a-489b-b4fe-9e78c579dd6d" providerId="ADAL" clId="{A47EA793-A2F8-4C68-9F5F-858146973286}" dt="2025-07-21T11:48:22.496" v="374" actId="20577"/>
          <ac:spMkLst>
            <pc:docMk/>
            <pc:sldMk cId="2930489049" sldId="268"/>
            <ac:spMk id="4" creationId="{36320DBD-8064-303F-5CBD-EA6A0E55CF57}"/>
          </ac:spMkLst>
        </pc:spChg>
      </pc:sldChg>
      <pc:sldChg chg="modSp mod modAnim modNotesTx">
        <pc:chgData name="Megan Botes" userId="70568131-745a-489b-b4fe-9e78c579dd6d" providerId="ADAL" clId="{A47EA793-A2F8-4C68-9F5F-858146973286}" dt="2025-07-21T11:50:23.333" v="436" actId="20577"/>
        <pc:sldMkLst>
          <pc:docMk/>
          <pc:sldMk cId="1932723100" sldId="269"/>
        </pc:sldMkLst>
        <pc:spChg chg="mod">
          <ac:chgData name="Megan Botes" userId="70568131-745a-489b-b4fe-9e78c579dd6d" providerId="ADAL" clId="{A47EA793-A2F8-4C68-9F5F-858146973286}" dt="2025-07-21T11:49:49.661" v="400"/>
          <ac:spMkLst>
            <pc:docMk/>
            <pc:sldMk cId="1932723100" sldId="269"/>
            <ac:spMk id="2" creationId="{642A1166-3D57-60E8-9470-A8CD50FA7830}"/>
          </ac:spMkLst>
        </pc:spChg>
        <pc:spChg chg="mod">
          <ac:chgData name="Megan Botes" userId="70568131-745a-489b-b4fe-9e78c579dd6d" providerId="ADAL" clId="{A47EA793-A2F8-4C68-9F5F-858146973286}" dt="2025-07-21T11:50:23.333" v="436" actId="20577"/>
          <ac:spMkLst>
            <pc:docMk/>
            <pc:sldMk cId="1932723100" sldId="269"/>
            <ac:spMk id="3" creationId="{6EA64BCB-6A35-D05F-D576-C4524064C454}"/>
          </ac:spMkLst>
        </pc:spChg>
      </pc:sldChg>
      <pc:sldChg chg="modSp mod modNotesTx">
        <pc:chgData name="Megan Botes" userId="70568131-745a-489b-b4fe-9e78c579dd6d" providerId="ADAL" clId="{A47EA793-A2F8-4C68-9F5F-858146973286}" dt="2025-07-21T11:50:38.132" v="455" actId="1076"/>
        <pc:sldMkLst>
          <pc:docMk/>
          <pc:sldMk cId="1298494166" sldId="270"/>
        </pc:sldMkLst>
        <pc:spChg chg="mod">
          <ac:chgData name="Megan Botes" userId="70568131-745a-489b-b4fe-9e78c579dd6d" providerId="ADAL" clId="{A47EA793-A2F8-4C68-9F5F-858146973286}" dt="2025-07-21T11:50:38.132" v="455" actId="1076"/>
          <ac:spMkLst>
            <pc:docMk/>
            <pc:sldMk cId="1298494166" sldId="270"/>
            <ac:spMk id="2" creationId="{49A69F03-008F-2A3F-CE00-7F7C54B330AF}"/>
          </ac:spMkLst>
        </pc:spChg>
      </pc:sldChg>
      <pc:sldChg chg="modSp modNotesTx">
        <pc:chgData name="Megan Botes" userId="70568131-745a-489b-b4fe-9e78c579dd6d" providerId="ADAL" clId="{A47EA793-A2F8-4C68-9F5F-858146973286}" dt="2025-07-21T11:50:46.944" v="464" actId="20577"/>
        <pc:sldMkLst>
          <pc:docMk/>
          <pc:sldMk cId="822908374" sldId="271"/>
        </pc:sldMkLst>
        <pc:spChg chg="mod">
          <ac:chgData name="Megan Botes" userId="70568131-745a-489b-b4fe-9e78c579dd6d" providerId="ADAL" clId="{A47EA793-A2F8-4C68-9F5F-858146973286}" dt="2025-07-21T11:50:46.944" v="464" actId="20577"/>
          <ac:spMkLst>
            <pc:docMk/>
            <pc:sldMk cId="822908374" sldId="271"/>
            <ac:spMk id="2" creationId="{89F617A4-01A9-753F-662D-A5EF3F3DCDD6}"/>
          </ac:spMkLst>
        </pc:spChg>
      </pc:sldChg>
    </pc:docChg>
  </pc:docChgLst>
  <pc:docChgLst>
    <pc:chgData name="Hp Unit" userId="86ec350514542ee1" providerId="LiveId" clId="{C00936BF-7F58-4F37-8C0F-98D5FF88613B}"/>
    <pc:docChg chg="undo custSel modSld">
      <pc:chgData name="Hp Unit" userId="86ec350514542ee1" providerId="LiveId" clId="{C00936BF-7F58-4F37-8C0F-98D5FF88613B}" dt="2025-06-02T07:53:31.135" v="124" actId="20577"/>
      <pc:docMkLst>
        <pc:docMk/>
      </pc:docMkLst>
      <pc:sldChg chg="modNotesTx">
        <pc:chgData name="Hp Unit" userId="86ec350514542ee1" providerId="LiveId" clId="{C00936BF-7F58-4F37-8C0F-98D5FF88613B}" dt="2025-06-02T07:51:27.048" v="122" actId="12"/>
        <pc:sldMkLst>
          <pc:docMk/>
          <pc:sldMk cId="2489068558" sldId="256"/>
        </pc:sldMkLst>
      </pc:sldChg>
      <pc:sldChg chg="modNotesTx">
        <pc:chgData name="Hp Unit" userId="86ec350514542ee1" providerId="LiveId" clId="{C00936BF-7F58-4F37-8C0F-98D5FF88613B}" dt="2025-05-08T13:27:20.543" v="0"/>
        <pc:sldMkLst>
          <pc:docMk/>
          <pc:sldMk cId="3603939146" sldId="257"/>
        </pc:sldMkLst>
      </pc:sldChg>
      <pc:sldChg chg="modSp modNotesTx">
        <pc:chgData name="Hp Unit" userId="86ec350514542ee1" providerId="LiveId" clId="{C00936BF-7F58-4F37-8C0F-98D5FF88613B}" dt="2025-06-02T07:47:22.460" v="121" actId="20577"/>
        <pc:sldMkLst>
          <pc:docMk/>
          <pc:sldMk cId="1727569393" sldId="258"/>
        </pc:sldMkLst>
        <pc:graphicFrameChg chg="mod">
          <ac:chgData name="Hp Unit" userId="86ec350514542ee1" providerId="LiveId" clId="{C00936BF-7F58-4F37-8C0F-98D5FF88613B}" dt="2025-06-02T07:46:59.245" v="116" actId="20577"/>
          <ac:graphicFrameMkLst>
            <pc:docMk/>
            <pc:sldMk cId="1727569393" sldId="258"/>
            <ac:graphicFrameMk id="5" creationId="{01E389A5-0202-10FE-5F17-ECBB10F1F02D}"/>
          </ac:graphicFrameMkLst>
        </pc:graphicFrameChg>
      </pc:sldChg>
      <pc:sldChg chg="modNotesTx">
        <pc:chgData name="Hp Unit" userId="86ec350514542ee1" providerId="LiveId" clId="{C00936BF-7F58-4F37-8C0F-98D5FF88613B}" dt="2025-06-02T07:53:31.135" v="124" actId="20577"/>
        <pc:sldMkLst>
          <pc:docMk/>
          <pc:sldMk cId="2484065426" sldId="259"/>
        </pc:sldMkLst>
      </pc:sldChg>
      <pc:sldChg chg="modSp mod modNotesTx">
        <pc:chgData name="Hp Unit" userId="86ec350514542ee1" providerId="LiveId" clId="{C00936BF-7F58-4F37-8C0F-98D5FF88613B}" dt="2025-05-08T13:28:19.718" v="28"/>
        <pc:sldMkLst>
          <pc:docMk/>
          <pc:sldMk cId="4024712668" sldId="263"/>
        </pc:sldMkLst>
        <pc:spChg chg="mod">
          <ac:chgData name="Hp Unit" userId="86ec350514542ee1" providerId="LiveId" clId="{C00936BF-7F58-4F37-8C0F-98D5FF88613B}" dt="2025-05-08T13:27:49.370" v="23" actId="14100"/>
          <ac:spMkLst>
            <pc:docMk/>
            <pc:sldMk cId="4024712668" sldId="263"/>
            <ac:spMk id="2" creationId="{A479ED97-1F99-B608-7B45-5043496CFF65}"/>
          </ac:spMkLst>
        </pc:spChg>
      </pc:sldChg>
      <pc:sldChg chg="modSp mod modNotesTx">
        <pc:chgData name="Hp Unit" userId="86ec350514542ee1" providerId="LiveId" clId="{C00936BF-7F58-4F37-8C0F-98D5FF88613B}" dt="2025-05-08T13:29:12.218" v="51" actId="27636"/>
        <pc:sldMkLst>
          <pc:docMk/>
          <pc:sldMk cId="3999419196" sldId="265"/>
        </pc:sldMkLst>
        <pc:spChg chg="mod">
          <ac:chgData name="Hp Unit" userId="86ec350514542ee1" providerId="LiveId" clId="{C00936BF-7F58-4F37-8C0F-98D5FF88613B}" dt="2025-05-08T13:29:12.218" v="51" actId="27636"/>
          <ac:spMkLst>
            <pc:docMk/>
            <pc:sldMk cId="3999419196" sldId="265"/>
            <ac:spMk id="3" creationId="{CA48C997-CAD1-30E4-4DBB-0F7C803F5677}"/>
          </ac:spMkLst>
        </pc:spChg>
        <pc:spChg chg="mod">
          <ac:chgData name="Hp Unit" userId="86ec350514542ee1" providerId="LiveId" clId="{C00936BF-7F58-4F37-8C0F-98D5FF88613B}" dt="2025-05-08T13:28:31.646" v="39" actId="14100"/>
          <ac:spMkLst>
            <pc:docMk/>
            <pc:sldMk cId="3999419196" sldId="265"/>
            <ac:spMk id="4" creationId="{E900EA83-40F5-1EF2-DE04-FBDB32A54F0C}"/>
          </ac:spMkLst>
        </pc:spChg>
      </pc:sldChg>
      <pc:sldChg chg="addSp delSp modSp mod modAnim modNotesTx">
        <pc:chgData name="Hp Unit" userId="86ec350514542ee1" providerId="LiveId" clId="{C00936BF-7F58-4F37-8C0F-98D5FF88613B}" dt="2025-05-08T13:32:02.857" v="104"/>
        <pc:sldMkLst>
          <pc:docMk/>
          <pc:sldMk cId="4004778105" sldId="266"/>
        </pc:sldMkLst>
        <pc:spChg chg="mod">
          <ac:chgData name="Hp Unit" userId="86ec350514542ee1" providerId="LiveId" clId="{C00936BF-7F58-4F37-8C0F-98D5FF88613B}" dt="2025-05-08T13:31:36.899" v="103" actId="26606"/>
          <ac:spMkLst>
            <pc:docMk/>
            <pc:sldMk cId="4004778105" sldId="266"/>
            <ac:spMk id="2" creationId="{B45AD6B4-668A-B786-A854-BAD1353DF96C}"/>
          </ac:spMkLst>
        </pc:spChg>
        <pc:spChg chg="mod">
          <ac:chgData name="Hp Unit" userId="86ec350514542ee1" providerId="LiveId" clId="{C00936BF-7F58-4F37-8C0F-98D5FF88613B}" dt="2025-05-08T13:31:36.899" v="103" actId="26606"/>
          <ac:spMkLst>
            <pc:docMk/>
            <pc:sldMk cId="4004778105" sldId="266"/>
            <ac:spMk id="3" creationId="{683C6D45-4BC8-69BC-8E82-24B611EEDB4B}"/>
          </ac:spMkLst>
        </pc:spChg>
        <pc:spChg chg="add">
          <ac:chgData name="Hp Unit" userId="86ec350514542ee1" providerId="LiveId" clId="{C00936BF-7F58-4F37-8C0F-98D5FF88613B}" dt="2025-05-08T13:31:36.899" v="103" actId="26606"/>
          <ac:spMkLst>
            <pc:docMk/>
            <pc:sldMk cId="4004778105" sldId="266"/>
            <ac:spMk id="2066" creationId="{DBC6133C-0615-4CE4-9132-37E609A9BDFA}"/>
          </ac:spMkLst>
        </pc:spChg>
        <pc:spChg chg="add">
          <ac:chgData name="Hp Unit" userId="86ec350514542ee1" providerId="LiveId" clId="{C00936BF-7F58-4F37-8C0F-98D5FF88613B}" dt="2025-05-08T13:31:36.899" v="103" actId="26606"/>
          <ac:spMkLst>
            <pc:docMk/>
            <pc:sldMk cId="4004778105" sldId="266"/>
            <ac:spMk id="2068" creationId="{169CC832-2974-4E8D-90ED-3E2941BA7336}"/>
          </ac:spMkLst>
        </pc:spChg>
        <pc:spChg chg="add">
          <ac:chgData name="Hp Unit" userId="86ec350514542ee1" providerId="LiveId" clId="{C00936BF-7F58-4F37-8C0F-98D5FF88613B}" dt="2025-05-08T13:31:36.899" v="103" actId="26606"/>
          <ac:spMkLst>
            <pc:docMk/>
            <pc:sldMk cId="4004778105" sldId="266"/>
            <ac:spMk id="2070" creationId="{55222F96-971A-4F90-B841-6BAB416C7AC1}"/>
          </ac:spMkLst>
        </pc:spChg>
        <pc:spChg chg="add">
          <ac:chgData name="Hp Unit" userId="86ec350514542ee1" providerId="LiveId" clId="{C00936BF-7F58-4F37-8C0F-98D5FF88613B}" dt="2025-05-08T13:31:36.899" v="103" actId="26606"/>
          <ac:spMkLst>
            <pc:docMk/>
            <pc:sldMk cId="4004778105" sldId="266"/>
            <ac:spMk id="2072" creationId="{08980754-6F4B-43C9-B9BE-127B6BED6586}"/>
          </ac:spMkLst>
        </pc:spChg>
        <pc:spChg chg="add">
          <ac:chgData name="Hp Unit" userId="86ec350514542ee1" providerId="LiveId" clId="{C00936BF-7F58-4F37-8C0F-98D5FF88613B}" dt="2025-05-08T13:31:36.899" v="103" actId="26606"/>
          <ac:spMkLst>
            <pc:docMk/>
            <pc:sldMk cId="4004778105" sldId="266"/>
            <ac:spMk id="2074" creationId="{2C1BBA94-3F40-40AA-8BB9-E69E25E537C1}"/>
          </ac:spMkLst>
        </pc:spChg>
      </pc:sldChg>
      <pc:sldChg chg="modNotesTx">
        <pc:chgData name="Hp Unit" userId="86ec350514542ee1" providerId="LiveId" clId="{C00936BF-7F58-4F37-8C0F-98D5FF88613B}" dt="2025-05-08T13:38:12.060" v="114" actId="20577"/>
        <pc:sldMkLst>
          <pc:docMk/>
          <pc:sldMk cId="822908374" sldId="271"/>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64B72A-F1B3-4CDB-B725-E200131EDAC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8EE9254-0700-46E9-A40A-EA5CB60258BC}">
      <dgm:prSet/>
      <dgm:spPr/>
      <dgm:t>
        <a:bodyPr/>
        <a:lstStyle/>
        <a:p>
          <a:pPr>
            <a:lnSpc>
              <a:spcPct val="100000"/>
            </a:lnSpc>
          </a:pPr>
          <a:r>
            <a:rPr lang="nl-NL" dirty="0"/>
            <a:t>eksterne invloede op persoonlike leefstylkeuses te identifiseer.</a:t>
          </a:r>
          <a:endParaRPr lang="af-ZA" dirty="0"/>
        </a:p>
        <a:p>
          <a:pPr>
            <a:lnSpc>
              <a:spcPct val="100000"/>
            </a:lnSpc>
          </a:pPr>
          <a:endParaRPr lang="en-US" dirty="0"/>
        </a:p>
      </dgm:t>
    </dgm:pt>
    <dgm:pt modelId="{34478E2D-2521-48E5-8C54-E9747819DCA7}" type="parTrans" cxnId="{483FDD96-EBF2-403F-A838-1CE6E6A49581}">
      <dgm:prSet/>
      <dgm:spPr/>
      <dgm:t>
        <a:bodyPr/>
        <a:lstStyle/>
        <a:p>
          <a:endParaRPr lang="en-US"/>
        </a:p>
      </dgm:t>
    </dgm:pt>
    <dgm:pt modelId="{DDEF79A8-5D6A-4A28-B7EA-0DC067562E0D}" type="sibTrans" cxnId="{483FDD96-EBF2-403F-A838-1CE6E6A49581}">
      <dgm:prSet phldrT="01" phldr="0"/>
      <dgm:spPr/>
      <dgm:t>
        <a:bodyPr/>
        <a:lstStyle/>
        <a:p>
          <a:pPr>
            <a:lnSpc>
              <a:spcPct val="100000"/>
            </a:lnSpc>
          </a:pPr>
          <a:endParaRPr lang="en-US"/>
        </a:p>
      </dgm:t>
    </dgm:pt>
    <dgm:pt modelId="{ACBA0177-25D7-4B2A-94AA-F2B5E74CD873}">
      <dgm:prSet/>
      <dgm:spPr/>
      <dgm:t>
        <a:bodyPr/>
        <a:lstStyle/>
        <a:p>
          <a:pPr>
            <a:lnSpc>
              <a:spcPct val="100000"/>
            </a:lnSpc>
          </a:pPr>
          <a:r>
            <a:rPr lang="nl-NL" dirty="0"/>
            <a:t>die invloed van verskillende soorte media, omgewing/gemeenskap en portuurgroepe te verstaan.</a:t>
          </a:r>
          <a:endParaRPr lang="af-ZA" dirty="0"/>
        </a:p>
        <a:p>
          <a:pPr>
            <a:lnSpc>
              <a:spcPct val="100000"/>
            </a:lnSpc>
          </a:pPr>
          <a:endParaRPr lang="en-US" dirty="0"/>
        </a:p>
      </dgm:t>
    </dgm:pt>
    <dgm:pt modelId="{2A0ABC31-2729-4B52-BB6F-55B0A35C4F33}" type="parTrans" cxnId="{A3143811-48AB-442C-BB91-EA417914CB9C}">
      <dgm:prSet/>
      <dgm:spPr/>
      <dgm:t>
        <a:bodyPr/>
        <a:lstStyle/>
        <a:p>
          <a:endParaRPr lang="en-US"/>
        </a:p>
      </dgm:t>
    </dgm:pt>
    <dgm:pt modelId="{7A6655BE-AC5C-4E67-ACD4-D1A6EF768797}" type="sibTrans" cxnId="{A3143811-48AB-442C-BB91-EA417914CB9C}">
      <dgm:prSet phldrT="02" phldr="0"/>
      <dgm:spPr/>
      <dgm:t>
        <a:bodyPr/>
        <a:lstStyle/>
        <a:p>
          <a:pPr>
            <a:lnSpc>
              <a:spcPct val="100000"/>
            </a:lnSpc>
          </a:pPr>
          <a:endParaRPr lang="en-US"/>
        </a:p>
      </dgm:t>
    </dgm:pt>
    <dgm:pt modelId="{5B76FF98-1239-4D9C-AD9F-3672D312EFB9}">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die positiewe en negatiewe uitwerkings van hierdie invloede te herken.</a:t>
          </a:r>
          <a:endParaRPr lang="en-US" dirty="0"/>
        </a:p>
      </dgm:t>
    </dgm:pt>
    <dgm:pt modelId="{55CF6CE5-649A-48F8-BF6C-7042826B1ECE}" type="parTrans" cxnId="{6CE5F2C5-A3C6-41D7-9E2C-E3CC25AE3747}">
      <dgm:prSet/>
      <dgm:spPr/>
      <dgm:t>
        <a:bodyPr/>
        <a:lstStyle/>
        <a:p>
          <a:endParaRPr lang="en-US"/>
        </a:p>
      </dgm:t>
    </dgm:pt>
    <dgm:pt modelId="{8C84FCEE-944B-496B-91B5-1B0228EFB57E}" type="sibTrans" cxnId="{6CE5F2C5-A3C6-41D7-9E2C-E3CC25AE3747}">
      <dgm:prSet phldrT="03" phldr="0"/>
      <dgm:spPr/>
      <dgm:t>
        <a:bodyPr/>
        <a:lstStyle/>
        <a:p>
          <a:pPr>
            <a:lnSpc>
              <a:spcPct val="100000"/>
            </a:lnSpc>
          </a:pPr>
          <a:endParaRPr lang="en-US"/>
        </a:p>
      </dgm:t>
    </dgm:pt>
    <dgm:pt modelId="{E59FA882-8629-4203-B44E-C2BC71572890}">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na te dink oor hoe om hierdie invloede op ’n gesonde manier te bestuur.</a:t>
          </a:r>
          <a:endParaRPr lang="en-US" dirty="0"/>
        </a:p>
      </dgm:t>
    </dgm:pt>
    <dgm:pt modelId="{E5B0B887-3028-4341-9ECB-11B9819D8074}" type="parTrans" cxnId="{1C469660-78C4-4A7B-B299-DA843F3922D5}">
      <dgm:prSet/>
      <dgm:spPr/>
      <dgm:t>
        <a:bodyPr/>
        <a:lstStyle/>
        <a:p>
          <a:endParaRPr lang="en-US"/>
        </a:p>
      </dgm:t>
    </dgm:pt>
    <dgm:pt modelId="{1FF58F32-7DD5-4AD1-92C1-6602240BF9D9}" type="sibTrans" cxnId="{1C469660-78C4-4A7B-B299-DA843F3922D5}">
      <dgm:prSet phldrT="04" phldr="0"/>
      <dgm:spPr/>
      <dgm:t>
        <a:bodyPr/>
        <a:lstStyle/>
        <a:p>
          <a:endParaRPr lang="en-US"/>
        </a:p>
      </dgm:t>
    </dgm:pt>
    <dgm:pt modelId="{37EE337D-F992-4100-A433-5DEC984E677F}" type="pres">
      <dgm:prSet presAssocID="{8E64B72A-F1B3-4CDB-B725-E200131EDACF}" presName="root" presStyleCnt="0">
        <dgm:presLayoutVars>
          <dgm:dir/>
          <dgm:resizeHandles val="exact"/>
        </dgm:presLayoutVars>
      </dgm:prSet>
      <dgm:spPr/>
    </dgm:pt>
    <dgm:pt modelId="{58F93120-5466-45D3-BD71-19AC9438C00F}" type="pres">
      <dgm:prSet presAssocID="{8E64B72A-F1B3-4CDB-B725-E200131EDACF}" presName="container" presStyleCnt="0">
        <dgm:presLayoutVars>
          <dgm:dir/>
          <dgm:resizeHandles val="exact"/>
        </dgm:presLayoutVars>
      </dgm:prSet>
      <dgm:spPr/>
    </dgm:pt>
    <dgm:pt modelId="{256982E3-2948-4A59-84E2-717770D963E2}" type="pres">
      <dgm:prSet presAssocID="{E8EE9254-0700-46E9-A40A-EA5CB60258BC}" presName="compNode" presStyleCnt="0"/>
      <dgm:spPr/>
    </dgm:pt>
    <dgm:pt modelId="{1A10A625-630D-4267-A6CB-424C7B3B96B0}" type="pres">
      <dgm:prSet presAssocID="{E8EE9254-0700-46E9-A40A-EA5CB60258BC}" presName="iconBgRect" presStyleLbl="bgShp" presStyleIdx="0" presStyleCnt="4"/>
      <dgm:spPr/>
    </dgm:pt>
    <dgm:pt modelId="{5C3061A6-B664-4C7E-8637-9A13396F1D54}" type="pres">
      <dgm:prSet presAssocID="{E8EE9254-0700-46E9-A40A-EA5CB60258B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D6EBD2AA-9F3C-433A-A4C8-A30B256C7323}" type="pres">
      <dgm:prSet presAssocID="{E8EE9254-0700-46E9-A40A-EA5CB60258BC}" presName="spaceRect" presStyleCnt="0"/>
      <dgm:spPr/>
    </dgm:pt>
    <dgm:pt modelId="{7DFC5477-EE95-4DF4-B0B5-1ABD7920F18E}" type="pres">
      <dgm:prSet presAssocID="{E8EE9254-0700-46E9-A40A-EA5CB60258BC}" presName="textRect" presStyleLbl="revTx" presStyleIdx="0" presStyleCnt="4">
        <dgm:presLayoutVars>
          <dgm:chMax val="1"/>
          <dgm:chPref val="1"/>
        </dgm:presLayoutVars>
      </dgm:prSet>
      <dgm:spPr/>
    </dgm:pt>
    <dgm:pt modelId="{E416368F-D642-4F5F-8C28-A2962100D253}" type="pres">
      <dgm:prSet presAssocID="{DDEF79A8-5D6A-4A28-B7EA-0DC067562E0D}" presName="sibTrans" presStyleLbl="sibTrans2D1" presStyleIdx="0" presStyleCnt="0"/>
      <dgm:spPr/>
    </dgm:pt>
    <dgm:pt modelId="{7BE41120-F235-4718-BBA9-50C7209DFD64}" type="pres">
      <dgm:prSet presAssocID="{ACBA0177-25D7-4B2A-94AA-F2B5E74CD873}" presName="compNode" presStyleCnt="0"/>
      <dgm:spPr/>
    </dgm:pt>
    <dgm:pt modelId="{6316FC05-5E15-4D38-95D7-E43E5F47A4FF}" type="pres">
      <dgm:prSet presAssocID="{ACBA0177-25D7-4B2A-94AA-F2B5E74CD873}" presName="iconBgRect" presStyleLbl="bgShp" presStyleIdx="1" presStyleCnt="4"/>
      <dgm:spPr/>
    </dgm:pt>
    <dgm:pt modelId="{FAF7D239-80A6-40E0-8DD2-BB8E702C186E}" type="pres">
      <dgm:prSet presAssocID="{ACBA0177-25D7-4B2A-94AA-F2B5E74CD87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ustomer Review"/>
        </a:ext>
      </dgm:extLst>
    </dgm:pt>
    <dgm:pt modelId="{53692AFC-7CAA-4B65-B64D-668796541A8E}" type="pres">
      <dgm:prSet presAssocID="{ACBA0177-25D7-4B2A-94AA-F2B5E74CD873}" presName="spaceRect" presStyleCnt="0"/>
      <dgm:spPr/>
    </dgm:pt>
    <dgm:pt modelId="{812950DA-4E94-4C0A-AA7B-CA3FF0FFB046}" type="pres">
      <dgm:prSet presAssocID="{ACBA0177-25D7-4B2A-94AA-F2B5E74CD873}" presName="textRect" presStyleLbl="revTx" presStyleIdx="1" presStyleCnt="4">
        <dgm:presLayoutVars>
          <dgm:chMax val="1"/>
          <dgm:chPref val="1"/>
        </dgm:presLayoutVars>
      </dgm:prSet>
      <dgm:spPr/>
    </dgm:pt>
    <dgm:pt modelId="{CEB6C6E3-44A0-4A3E-9A70-ECDE489115CE}" type="pres">
      <dgm:prSet presAssocID="{7A6655BE-AC5C-4E67-ACD4-D1A6EF768797}" presName="sibTrans" presStyleLbl="sibTrans2D1" presStyleIdx="0" presStyleCnt="0"/>
      <dgm:spPr/>
    </dgm:pt>
    <dgm:pt modelId="{7292507D-A9DD-4947-B35B-000503865E67}" type="pres">
      <dgm:prSet presAssocID="{5B76FF98-1239-4D9C-AD9F-3672D312EFB9}" presName="compNode" presStyleCnt="0"/>
      <dgm:spPr/>
    </dgm:pt>
    <dgm:pt modelId="{D64BCC45-48E8-45C9-A1ED-C830CEE02A55}" type="pres">
      <dgm:prSet presAssocID="{5B76FF98-1239-4D9C-AD9F-3672D312EFB9}" presName="iconBgRect" presStyleLbl="bgShp" presStyleIdx="2" presStyleCnt="4"/>
      <dgm:spPr/>
    </dgm:pt>
    <dgm:pt modelId="{80F6ABDA-1D7E-42EC-A5AB-C9A52C390793}" type="pres">
      <dgm:prSet presAssocID="{5B76FF98-1239-4D9C-AD9F-3672D312EFB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umbs Up Sign"/>
        </a:ext>
      </dgm:extLst>
    </dgm:pt>
    <dgm:pt modelId="{74475107-7200-418C-A948-0BBDD6B6B08F}" type="pres">
      <dgm:prSet presAssocID="{5B76FF98-1239-4D9C-AD9F-3672D312EFB9}" presName="spaceRect" presStyleCnt="0"/>
      <dgm:spPr/>
    </dgm:pt>
    <dgm:pt modelId="{01AD96C5-967F-46B6-910C-DEF39BC580C4}" type="pres">
      <dgm:prSet presAssocID="{5B76FF98-1239-4D9C-AD9F-3672D312EFB9}" presName="textRect" presStyleLbl="revTx" presStyleIdx="2" presStyleCnt="4">
        <dgm:presLayoutVars>
          <dgm:chMax val="1"/>
          <dgm:chPref val="1"/>
        </dgm:presLayoutVars>
      </dgm:prSet>
      <dgm:spPr/>
    </dgm:pt>
    <dgm:pt modelId="{B9428AF9-AD04-4B70-8FEA-5733B5C02233}" type="pres">
      <dgm:prSet presAssocID="{8C84FCEE-944B-496B-91B5-1B0228EFB57E}" presName="sibTrans" presStyleLbl="sibTrans2D1" presStyleIdx="0" presStyleCnt="0"/>
      <dgm:spPr/>
    </dgm:pt>
    <dgm:pt modelId="{1E2A404F-D35F-4C00-8399-00E040A9355E}" type="pres">
      <dgm:prSet presAssocID="{E59FA882-8629-4203-B44E-C2BC71572890}" presName="compNode" presStyleCnt="0"/>
      <dgm:spPr/>
    </dgm:pt>
    <dgm:pt modelId="{C64086E4-A108-47C8-B82C-AC3EE56C2A4C}" type="pres">
      <dgm:prSet presAssocID="{E59FA882-8629-4203-B44E-C2BC71572890}" presName="iconBgRect" presStyleLbl="bgShp" presStyleIdx="3" presStyleCnt="4"/>
      <dgm:spPr/>
    </dgm:pt>
    <dgm:pt modelId="{BC8D1212-674D-460C-9680-C224C8415BA3}" type="pres">
      <dgm:prSet presAssocID="{E59FA882-8629-4203-B44E-C2BC7157289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erson with Idea"/>
        </a:ext>
      </dgm:extLst>
    </dgm:pt>
    <dgm:pt modelId="{D8557704-7B07-44CA-9B0B-8C37C460A183}" type="pres">
      <dgm:prSet presAssocID="{E59FA882-8629-4203-B44E-C2BC71572890}" presName="spaceRect" presStyleCnt="0"/>
      <dgm:spPr/>
    </dgm:pt>
    <dgm:pt modelId="{4EA35488-997F-4DE8-B6A4-4168FC334064}" type="pres">
      <dgm:prSet presAssocID="{E59FA882-8629-4203-B44E-C2BC71572890}" presName="textRect" presStyleLbl="revTx" presStyleIdx="3" presStyleCnt="4">
        <dgm:presLayoutVars>
          <dgm:chMax val="1"/>
          <dgm:chPref val="1"/>
        </dgm:presLayoutVars>
      </dgm:prSet>
      <dgm:spPr/>
    </dgm:pt>
  </dgm:ptLst>
  <dgm:cxnLst>
    <dgm:cxn modelId="{A936BD03-1D35-4150-A91A-155913A7DA29}" type="presOf" srcId="{ACBA0177-25D7-4B2A-94AA-F2B5E74CD873}" destId="{812950DA-4E94-4C0A-AA7B-CA3FF0FFB046}" srcOrd="0" destOrd="0" presId="urn:microsoft.com/office/officeart/2018/2/layout/IconCircleList"/>
    <dgm:cxn modelId="{A3143811-48AB-442C-BB91-EA417914CB9C}" srcId="{8E64B72A-F1B3-4CDB-B725-E200131EDACF}" destId="{ACBA0177-25D7-4B2A-94AA-F2B5E74CD873}" srcOrd="1" destOrd="0" parTransId="{2A0ABC31-2729-4B52-BB6F-55B0A35C4F33}" sibTransId="{7A6655BE-AC5C-4E67-ACD4-D1A6EF768797}"/>
    <dgm:cxn modelId="{92808E18-4C65-48D3-BC2B-DC97D3B72765}" type="presOf" srcId="{DDEF79A8-5D6A-4A28-B7EA-0DC067562E0D}" destId="{E416368F-D642-4F5F-8C28-A2962100D253}" srcOrd="0" destOrd="0" presId="urn:microsoft.com/office/officeart/2018/2/layout/IconCircleList"/>
    <dgm:cxn modelId="{5469795B-E69D-4AEF-A87B-1C643473B9DC}" type="presOf" srcId="{E8EE9254-0700-46E9-A40A-EA5CB60258BC}" destId="{7DFC5477-EE95-4DF4-B0B5-1ABD7920F18E}" srcOrd="0" destOrd="0" presId="urn:microsoft.com/office/officeart/2018/2/layout/IconCircleList"/>
    <dgm:cxn modelId="{1C469660-78C4-4A7B-B299-DA843F3922D5}" srcId="{8E64B72A-F1B3-4CDB-B725-E200131EDACF}" destId="{E59FA882-8629-4203-B44E-C2BC71572890}" srcOrd="3" destOrd="0" parTransId="{E5B0B887-3028-4341-9ECB-11B9819D8074}" sibTransId="{1FF58F32-7DD5-4AD1-92C1-6602240BF9D9}"/>
    <dgm:cxn modelId="{94397E6C-35A7-466F-A467-F446652F8DB8}" type="presOf" srcId="{E59FA882-8629-4203-B44E-C2BC71572890}" destId="{4EA35488-997F-4DE8-B6A4-4168FC334064}" srcOrd="0" destOrd="0" presId="urn:microsoft.com/office/officeart/2018/2/layout/IconCircleList"/>
    <dgm:cxn modelId="{C815338B-A05B-4607-8194-08E80FCE697B}" type="presOf" srcId="{8C84FCEE-944B-496B-91B5-1B0228EFB57E}" destId="{B9428AF9-AD04-4B70-8FEA-5733B5C02233}" srcOrd="0" destOrd="0" presId="urn:microsoft.com/office/officeart/2018/2/layout/IconCircleList"/>
    <dgm:cxn modelId="{483FDD96-EBF2-403F-A838-1CE6E6A49581}" srcId="{8E64B72A-F1B3-4CDB-B725-E200131EDACF}" destId="{E8EE9254-0700-46E9-A40A-EA5CB60258BC}" srcOrd="0" destOrd="0" parTransId="{34478E2D-2521-48E5-8C54-E9747819DCA7}" sibTransId="{DDEF79A8-5D6A-4A28-B7EA-0DC067562E0D}"/>
    <dgm:cxn modelId="{6CE5F2C5-A3C6-41D7-9E2C-E3CC25AE3747}" srcId="{8E64B72A-F1B3-4CDB-B725-E200131EDACF}" destId="{5B76FF98-1239-4D9C-AD9F-3672D312EFB9}" srcOrd="2" destOrd="0" parTransId="{55CF6CE5-649A-48F8-BF6C-7042826B1ECE}" sibTransId="{8C84FCEE-944B-496B-91B5-1B0228EFB57E}"/>
    <dgm:cxn modelId="{962178ED-3031-4342-94C5-4273D34367CA}" type="presOf" srcId="{7A6655BE-AC5C-4E67-ACD4-D1A6EF768797}" destId="{CEB6C6E3-44A0-4A3E-9A70-ECDE489115CE}" srcOrd="0" destOrd="0" presId="urn:microsoft.com/office/officeart/2018/2/layout/IconCircleList"/>
    <dgm:cxn modelId="{69E6CDEE-6B4C-450B-8057-59C0CFE043A4}" type="presOf" srcId="{8E64B72A-F1B3-4CDB-B725-E200131EDACF}" destId="{37EE337D-F992-4100-A433-5DEC984E677F}" srcOrd="0" destOrd="0" presId="urn:microsoft.com/office/officeart/2018/2/layout/IconCircleList"/>
    <dgm:cxn modelId="{9B12A6F4-E140-469F-AACE-7E76EE0A3C6D}" type="presOf" srcId="{5B76FF98-1239-4D9C-AD9F-3672D312EFB9}" destId="{01AD96C5-967F-46B6-910C-DEF39BC580C4}" srcOrd="0" destOrd="0" presId="urn:microsoft.com/office/officeart/2018/2/layout/IconCircleList"/>
    <dgm:cxn modelId="{AA485B52-6A3C-4A6A-9012-D2953519E35B}" type="presParOf" srcId="{37EE337D-F992-4100-A433-5DEC984E677F}" destId="{58F93120-5466-45D3-BD71-19AC9438C00F}" srcOrd="0" destOrd="0" presId="urn:microsoft.com/office/officeart/2018/2/layout/IconCircleList"/>
    <dgm:cxn modelId="{A4C1CCDC-798E-41A1-A51D-2119353B7545}" type="presParOf" srcId="{58F93120-5466-45D3-BD71-19AC9438C00F}" destId="{256982E3-2948-4A59-84E2-717770D963E2}" srcOrd="0" destOrd="0" presId="urn:microsoft.com/office/officeart/2018/2/layout/IconCircleList"/>
    <dgm:cxn modelId="{40EB5338-74A0-4BF6-B9AB-F1279CC44EDB}" type="presParOf" srcId="{256982E3-2948-4A59-84E2-717770D963E2}" destId="{1A10A625-630D-4267-A6CB-424C7B3B96B0}" srcOrd="0" destOrd="0" presId="urn:microsoft.com/office/officeart/2018/2/layout/IconCircleList"/>
    <dgm:cxn modelId="{5E685350-460B-48ED-97A1-42738597DEBE}" type="presParOf" srcId="{256982E3-2948-4A59-84E2-717770D963E2}" destId="{5C3061A6-B664-4C7E-8637-9A13396F1D54}" srcOrd="1" destOrd="0" presId="urn:microsoft.com/office/officeart/2018/2/layout/IconCircleList"/>
    <dgm:cxn modelId="{F3B3FA41-41D1-4D49-A42D-5BB64CF84080}" type="presParOf" srcId="{256982E3-2948-4A59-84E2-717770D963E2}" destId="{D6EBD2AA-9F3C-433A-A4C8-A30B256C7323}" srcOrd="2" destOrd="0" presId="urn:microsoft.com/office/officeart/2018/2/layout/IconCircleList"/>
    <dgm:cxn modelId="{6F99FD52-BE7B-43D7-9174-021EF8927EB4}" type="presParOf" srcId="{256982E3-2948-4A59-84E2-717770D963E2}" destId="{7DFC5477-EE95-4DF4-B0B5-1ABD7920F18E}" srcOrd="3" destOrd="0" presId="urn:microsoft.com/office/officeart/2018/2/layout/IconCircleList"/>
    <dgm:cxn modelId="{02C8BF11-9E0D-4128-A9B7-5F60BF037E8E}" type="presParOf" srcId="{58F93120-5466-45D3-BD71-19AC9438C00F}" destId="{E416368F-D642-4F5F-8C28-A2962100D253}" srcOrd="1" destOrd="0" presId="urn:microsoft.com/office/officeart/2018/2/layout/IconCircleList"/>
    <dgm:cxn modelId="{7DE9D017-CF18-4866-A329-4E3AA98FD3FD}" type="presParOf" srcId="{58F93120-5466-45D3-BD71-19AC9438C00F}" destId="{7BE41120-F235-4718-BBA9-50C7209DFD64}" srcOrd="2" destOrd="0" presId="urn:microsoft.com/office/officeart/2018/2/layout/IconCircleList"/>
    <dgm:cxn modelId="{18BF29D6-3635-4145-A92D-7030CBAB6FBA}" type="presParOf" srcId="{7BE41120-F235-4718-BBA9-50C7209DFD64}" destId="{6316FC05-5E15-4D38-95D7-E43E5F47A4FF}" srcOrd="0" destOrd="0" presId="urn:microsoft.com/office/officeart/2018/2/layout/IconCircleList"/>
    <dgm:cxn modelId="{34BF4F26-441E-46B0-8E41-6477047CE95C}" type="presParOf" srcId="{7BE41120-F235-4718-BBA9-50C7209DFD64}" destId="{FAF7D239-80A6-40E0-8DD2-BB8E702C186E}" srcOrd="1" destOrd="0" presId="urn:microsoft.com/office/officeart/2018/2/layout/IconCircleList"/>
    <dgm:cxn modelId="{F52BDF25-EE46-4B36-8EDB-2FB9201F2F79}" type="presParOf" srcId="{7BE41120-F235-4718-BBA9-50C7209DFD64}" destId="{53692AFC-7CAA-4B65-B64D-668796541A8E}" srcOrd="2" destOrd="0" presId="urn:microsoft.com/office/officeart/2018/2/layout/IconCircleList"/>
    <dgm:cxn modelId="{E55AE70C-C2AE-4567-B1A0-6E7332333631}" type="presParOf" srcId="{7BE41120-F235-4718-BBA9-50C7209DFD64}" destId="{812950DA-4E94-4C0A-AA7B-CA3FF0FFB046}" srcOrd="3" destOrd="0" presId="urn:microsoft.com/office/officeart/2018/2/layout/IconCircleList"/>
    <dgm:cxn modelId="{04483BBA-AAE4-4F4F-B24F-2B036BF96603}" type="presParOf" srcId="{58F93120-5466-45D3-BD71-19AC9438C00F}" destId="{CEB6C6E3-44A0-4A3E-9A70-ECDE489115CE}" srcOrd="3" destOrd="0" presId="urn:microsoft.com/office/officeart/2018/2/layout/IconCircleList"/>
    <dgm:cxn modelId="{EE4BC75E-11A6-49EC-9C35-44A9B43E323E}" type="presParOf" srcId="{58F93120-5466-45D3-BD71-19AC9438C00F}" destId="{7292507D-A9DD-4947-B35B-000503865E67}" srcOrd="4" destOrd="0" presId="urn:microsoft.com/office/officeart/2018/2/layout/IconCircleList"/>
    <dgm:cxn modelId="{0DB3FC95-407A-4BEC-B4E0-CB2F95F4E287}" type="presParOf" srcId="{7292507D-A9DD-4947-B35B-000503865E67}" destId="{D64BCC45-48E8-45C9-A1ED-C830CEE02A55}" srcOrd="0" destOrd="0" presId="urn:microsoft.com/office/officeart/2018/2/layout/IconCircleList"/>
    <dgm:cxn modelId="{DDC70247-D3DB-4ED3-BC21-C30EBFFC6A3F}" type="presParOf" srcId="{7292507D-A9DD-4947-B35B-000503865E67}" destId="{80F6ABDA-1D7E-42EC-A5AB-C9A52C390793}" srcOrd="1" destOrd="0" presId="urn:microsoft.com/office/officeart/2018/2/layout/IconCircleList"/>
    <dgm:cxn modelId="{C2B9063D-9B32-4938-BE40-191EED113855}" type="presParOf" srcId="{7292507D-A9DD-4947-B35B-000503865E67}" destId="{74475107-7200-418C-A948-0BBDD6B6B08F}" srcOrd="2" destOrd="0" presId="urn:microsoft.com/office/officeart/2018/2/layout/IconCircleList"/>
    <dgm:cxn modelId="{8088244E-5E9E-4E6D-9E2A-7468977346DE}" type="presParOf" srcId="{7292507D-A9DD-4947-B35B-000503865E67}" destId="{01AD96C5-967F-46B6-910C-DEF39BC580C4}" srcOrd="3" destOrd="0" presId="urn:microsoft.com/office/officeart/2018/2/layout/IconCircleList"/>
    <dgm:cxn modelId="{3AA0BCC3-454E-4689-BD41-9B98A349004B}" type="presParOf" srcId="{58F93120-5466-45D3-BD71-19AC9438C00F}" destId="{B9428AF9-AD04-4B70-8FEA-5733B5C02233}" srcOrd="5" destOrd="0" presId="urn:microsoft.com/office/officeart/2018/2/layout/IconCircleList"/>
    <dgm:cxn modelId="{1BA9254E-85B0-40CF-B9D5-0A7127702D74}" type="presParOf" srcId="{58F93120-5466-45D3-BD71-19AC9438C00F}" destId="{1E2A404F-D35F-4C00-8399-00E040A9355E}" srcOrd="6" destOrd="0" presId="urn:microsoft.com/office/officeart/2018/2/layout/IconCircleList"/>
    <dgm:cxn modelId="{1C6EA0B4-0EAB-4BDF-9A9D-67EEB5B26540}" type="presParOf" srcId="{1E2A404F-D35F-4C00-8399-00E040A9355E}" destId="{C64086E4-A108-47C8-B82C-AC3EE56C2A4C}" srcOrd="0" destOrd="0" presId="urn:microsoft.com/office/officeart/2018/2/layout/IconCircleList"/>
    <dgm:cxn modelId="{2041BF92-29BC-4A0D-A353-CD5B129345B1}" type="presParOf" srcId="{1E2A404F-D35F-4C00-8399-00E040A9355E}" destId="{BC8D1212-674D-460C-9680-C224C8415BA3}" srcOrd="1" destOrd="0" presId="urn:microsoft.com/office/officeart/2018/2/layout/IconCircleList"/>
    <dgm:cxn modelId="{B601BE40-7BCF-48CC-964F-ACFFBBA907BB}" type="presParOf" srcId="{1E2A404F-D35F-4C00-8399-00E040A9355E}" destId="{D8557704-7B07-44CA-9B0B-8C37C460A183}" srcOrd="2" destOrd="0" presId="urn:microsoft.com/office/officeart/2018/2/layout/IconCircleList"/>
    <dgm:cxn modelId="{00A99CAA-D6C5-4EFB-B442-9AAAD5D2B14F}" type="presParOf" srcId="{1E2A404F-D35F-4C00-8399-00E040A9355E}" destId="{4EA35488-997F-4DE8-B6A4-4168FC33406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0A625-630D-4267-A6CB-424C7B3B96B0}">
      <dsp:nvSpPr>
        <dsp:cNvPr id="0" name=""/>
        <dsp:cNvSpPr/>
      </dsp:nvSpPr>
      <dsp:spPr>
        <a:xfrm>
          <a:off x="212335" y="469890"/>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3061A6-B664-4C7E-8637-9A13396F1D54}">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FC5477-EE95-4DF4-B0B5-1ABD7920F18E}">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kern="1200" dirty="0"/>
            <a:t>eksterne invloede op persoonlike leefstylkeuses te identifiseer.</a:t>
          </a:r>
          <a:endParaRPr lang="af-ZA" sz="1600" kern="1200" dirty="0"/>
        </a:p>
        <a:p>
          <a:pPr marL="0" lvl="0" indent="0" algn="l" defTabSz="711200">
            <a:lnSpc>
              <a:spcPct val="100000"/>
            </a:lnSpc>
            <a:spcBef>
              <a:spcPct val="0"/>
            </a:spcBef>
            <a:spcAft>
              <a:spcPct val="35000"/>
            </a:spcAft>
            <a:buNone/>
          </a:pPr>
          <a:endParaRPr lang="en-US" sz="1600" kern="1200" dirty="0"/>
        </a:p>
      </dsp:txBody>
      <dsp:txXfrm>
        <a:off x="1834517" y="469890"/>
        <a:ext cx="3148942" cy="1335915"/>
      </dsp:txXfrm>
    </dsp:sp>
    <dsp:sp modelId="{6316FC05-5E15-4D38-95D7-E43E5F47A4FF}">
      <dsp:nvSpPr>
        <dsp:cNvPr id="0" name=""/>
        <dsp:cNvSpPr/>
      </dsp:nvSpPr>
      <dsp:spPr>
        <a:xfrm>
          <a:off x="5532139"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F7D239-80A6-40E0-8DD2-BB8E702C186E}">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2950DA-4E94-4C0A-AA7B-CA3FF0FFB046}">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kern="1200" dirty="0"/>
            <a:t>die invloed van verskillende soorte media, omgewing/gemeenskap en portuurgroepe te verstaan.</a:t>
          </a:r>
          <a:endParaRPr lang="af-ZA" sz="1600" kern="1200" dirty="0"/>
        </a:p>
        <a:p>
          <a:pPr marL="0" lvl="0" indent="0" algn="l" defTabSz="711200">
            <a:lnSpc>
              <a:spcPct val="100000"/>
            </a:lnSpc>
            <a:spcBef>
              <a:spcPct val="0"/>
            </a:spcBef>
            <a:spcAft>
              <a:spcPct val="35000"/>
            </a:spcAft>
            <a:buNone/>
          </a:pPr>
          <a:endParaRPr lang="en-US" sz="1600" kern="1200" dirty="0"/>
        </a:p>
      </dsp:txBody>
      <dsp:txXfrm>
        <a:off x="7154322" y="469890"/>
        <a:ext cx="3148942" cy="1335915"/>
      </dsp:txXfrm>
    </dsp:sp>
    <dsp:sp modelId="{D64BCC45-48E8-45C9-A1ED-C830CEE02A55}">
      <dsp:nvSpPr>
        <dsp:cNvPr id="0" name=""/>
        <dsp:cNvSpPr/>
      </dsp:nvSpPr>
      <dsp:spPr>
        <a:xfrm>
          <a:off x="212335" y="2545532"/>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6ABDA-1D7E-42EC-A5AB-C9A52C390793}">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D96C5-967F-46B6-910C-DEF39BC580C4}">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af-ZA" sz="1600" kern="1200" dirty="0">
              <a:effectLst/>
              <a:latin typeface="Calibri" panose="020F0502020204030204" pitchFamily="34" charset="0"/>
              <a:ea typeface="Aptos" panose="020B0004020202020204" pitchFamily="34" charset="0"/>
              <a:cs typeface="Times New Roman" panose="02020603050405020304" pitchFamily="18" charset="0"/>
            </a:rPr>
            <a:t>die positiewe en negatiewe uitwerkings van hierdie invloede te herken.</a:t>
          </a:r>
          <a:endParaRPr lang="en-US" sz="1600" kern="1200" dirty="0"/>
        </a:p>
      </dsp:txBody>
      <dsp:txXfrm>
        <a:off x="1834517" y="2545532"/>
        <a:ext cx="3148942" cy="1335915"/>
      </dsp:txXfrm>
    </dsp:sp>
    <dsp:sp modelId="{C64086E4-A108-47C8-B82C-AC3EE56C2A4C}">
      <dsp:nvSpPr>
        <dsp:cNvPr id="0" name=""/>
        <dsp:cNvSpPr/>
      </dsp:nvSpPr>
      <dsp:spPr>
        <a:xfrm>
          <a:off x="5532139" y="2545532"/>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8D1212-674D-460C-9680-C224C8415BA3}">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A35488-997F-4DE8-B6A4-4168FC334064}">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af-ZA" sz="1600" kern="1200" dirty="0">
              <a:effectLst/>
              <a:latin typeface="Calibri" panose="020F0502020204030204" pitchFamily="34" charset="0"/>
              <a:ea typeface="Aptos" panose="020B0004020202020204" pitchFamily="34" charset="0"/>
              <a:cs typeface="Times New Roman" panose="02020603050405020304" pitchFamily="18" charset="0"/>
            </a:rPr>
            <a:t>na te dink oor hoe om hierdie invloede op ’n gesonde manier te bestuur.</a:t>
          </a:r>
          <a:endParaRPr lang="en-US" sz="1600" kern="1200" dirty="0"/>
        </a:p>
      </dsp:txBody>
      <dsp:txXfrm>
        <a:off x="7154322" y="2545532"/>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F4259-B18E-4B6F-BD32-15D8B3D9ECE8}"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022B08-81B2-4E73-8815-0F0195FDBE60}" type="slidenum">
              <a:rPr lang="en-US" smtClean="0"/>
              <a:t>‹#›</a:t>
            </a:fld>
            <a:endParaRPr lang="en-US"/>
          </a:p>
        </p:txBody>
      </p:sp>
    </p:spTree>
    <p:extLst>
      <p:ext uri="{BB962C8B-B14F-4D97-AF65-F5344CB8AC3E}">
        <p14:creationId xmlns:p14="http://schemas.microsoft.com/office/powerpoint/2010/main" val="229683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tubl.ink/3FtU"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Inleiding &amp; Kyk Video (5 min) (Skyfies 1-3)</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Welkom terug, Graad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9’s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Begin met ’n vinnige hersiening: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“Wie kan onthou wat leefstylkeuses is?”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of vra leerders om die term in hul eie woorde te definieer.</a:t>
            </a: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Dis korrek, </a:t>
            </a: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leefstylkeuses is die daaglikse keuses is wat bepaal hoe jy leef</a:t>
            </a:r>
            <a:r>
              <a:rPr lang="af-ZA" sz="1200" kern="100" dirty="0">
                <a:solidFill>
                  <a:srgbClr val="000000"/>
                </a:solidFill>
                <a:effectLst/>
                <a:latin typeface="Aptos Display" panose="020B0004020202020204" pitchFamily="34" charset="0"/>
                <a:ea typeface="Aptos" panose="020B0004020202020204" pitchFamily="34" charset="0"/>
                <a:cs typeface="Aptos Display" panose="020B0004020202020204" pitchFamily="34" charset="0"/>
              </a:rPr>
              <a:t>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van wat jy eet en hoe aktief jy is, tot hoe jy jou tyd bestee en met wie jy jouself omring. Maar het jy al ooit stilgestaan en gewonder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waarom</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jy sekere keuses maak?</a:t>
            </a:r>
          </a:p>
          <a:p>
            <a:pPr marL="342900" lvl="0" indent="-342900">
              <a:lnSpc>
                <a:spcPct val="115000"/>
              </a:lnSpc>
              <a:buClr>
                <a:srgbClr val="000000"/>
              </a:buClr>
              <a:buFont typeface="Symbol" panose="05050102010706020507" pitchFamily="18" charset="2"/>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Jou besluite word nie in isolasie geneem nie. Baie faktore rondom jou beïnvloed hoe jy leef, insluitend jou familie/gesin, vriende, kultuur, godsdiens, die media, jou omgewing en die gemeenskap waarin jy woon. Hierdie invloede kan 'n positiewe of negatiewe uitwerking op jou gesondheid, jou doelwitte en jou toekoms hê.</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1</a:t>
            </a:fld>
            <a:endParaRPr lang="en-US"/>
          </a:p>
        </p:txBody>
      </p:sp>
    </p:spTree>
    <p:extLst>
      <p:ext uri="{BB962C8B-B14F-4D97-AF65-F5344CB8AC3E}">
        <p14:creationId xmlns:p14="http://schemas.microsoft.com/office/powerpoint/2010/main" val="319263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4. Onderrig &amp; Bespreking: Peer Invloed (8 min) (Skyfies 10-12)</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10:</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Definieer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vriende en portuurs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as mense van ongeveer jou ouderdom saam met wie jy tyd deurbring – by die skool, in jou buurt of aanlyn. Hierdie verhoudings speel ’n groot rol in jou tienerjare, want dit is die tyd waarin jy begin om jou eie identiteit te vorm en meer onafhanklike keuses te maak.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Vriende en portuurs kan: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emosioneel ondersteun en jou laat voel dat jy êrens behoort;</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aanmoedig om sekere gedrag, houdings of belangstellings aan te neem;</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help om nuwe aktiwiteite te probeer of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gesonde risiko's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 neem;</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druk op jou uitoefen om dinge te doen wat teen jou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waardes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of doelwitte is.</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Wat beteken gesonde risiko's? Kan julle voorbeelde van gesonde risiko’s gee?</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Gesonde risiko's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is positiewe uitdagings wat jou help om jouself te verbeter, selfs al maak dit jou aanvanklik ’n bietjie senuweeagtig. Byvoorbeeld: om uitdunne te doen vir ’n sportspan, of om nuwe vriende te maak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Wat is waardes? Kan julle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v</a:t>
            </a:r>
            <a:r>
              <a:rPr lang="af-ZA" sz="1200" kern="100" dirty="0" err="1">
                <a:effectLst/>
                <a:latin typeface="Calibri" panose="020F0502020204030204" pitchFamily="34" charset="0"/>
                <a:ea typeface="Aptos" panose="020B0004020202020204" pitchFamily="34" charset="0"/>
                <a:cs typeface="Calibri" panose="020F0502020204030204" pitchFamily="34" charset="0"/>
              </a:rPr>
              <a:t>á</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n</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die waardes wat vir julle belangrik is, met die klas deel?</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a:t>
            </a:r>
            <a:r>
              <a:rPr lang="af-ZA" sz="1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Waardes </a:t>
            </a: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is die oortuigings wat vir jou belangrik is en wat jou help om besluite te neem. Hulle beïnvloed hoe jy </a:t>
            </a:r>
            <a:r>
              <a:rPr lang="af-ZA" sz="1200" i="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tussen reg en verkeerd onderskei</a:t>
            </a: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en speel ’n rol in jou doelwitte, verhoudings en gedrag. Voorbeelde van waardes sluit in eerlikheid, vriendelikheid, respek, verantwoordelikheid en regverdigheid.</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A022B08-81B2-4E73-8815-0F0195FDBE60}" type="slidenum">
              <a:rPr lang="en-US" smtClean="0"/>
              <a:t>10</a:t>
            </a:fld>
            <a:endParaRPr lang="en-US"/>
          </a:p>
        </p:txBody>
      </p:sp>
    </p:spTree>
    <p:extLst>
      <p:ext uri="{BB962C8B-B14F-4D97-AF65-F5344CB8AC3E}">
        <p14:creationId xmlns:p14="http://schemas.microsoft.com/office/powerpoint/2010/main" val="3828319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236D6-2DCA-A893-C000-03CCD8AFC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60F2E-6AA9-1C85-A093-D8452FEDD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FB17A0-0964-5869-A083-23A9087CF102}"/>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Portuurinvloed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kan beide positief en negatief wees. Die belangrikste is om te leer hoe om  die regte vriende te kies wat jou welstand ondersteun. Bly getrou aan jou waardes, selfs wanneer jou vriende/portuurs ander keuses maak. Verduidelik die voorbeelde van portuurgroep-invloed op Skyfie 11.</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kern="1200" dirty="0">
                <a:solidFill>
                  <a:schemeClr val="tx1"/>
                </a:solidFill>
                <a:effectLst/>
                <a:latin typeface="+mn-lt"/>
                <a:ea typeface="+mn-ea"/>
                <a:cs typeface="+mn-cs"/>
              </a:rPr>
              <a:t>Vra leerders om nog voorbeelde by te voeg.</a:t>
            </a:r>
          </a:p>
          <a:p>
            <a:pPr marL="0" lvl="0" indent="0">
              <a:lnSpc>
                <a:spcPct val="115000"/>
              </a:lnSpc>
              <a:buFont typeface="Symbol" panose="05050102010706020507" pitchFamily="18" charset="2"/>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0" lvl="0" indent="0">
              <a:lnSpc>
                <a:spcPct val="115000"/>
              </a:lnSpc>
              <a:buFont typeface="Symbol" panose="05050102010706020507" pitchFamily="18" charset="2"/>
              <a:buNone/>
            </a:pPr>
            <a:endParaRPr lang="en-US" dirty="0"/>
          </a:p>
        </p:txBody>
      </p:sp>
      <p:sp>
        <p:nvSpPr>
          <p:cNvPr id="4" name="Slide Number Placeholder 3">
            <a:extLst>
              <a:ext uri="{FF2B5EF4-FFF2-40B4-BE49-F238E27FC236}">
                <a16:creationId xmlns:a16="http://schemas.microsoft.com/office/drawing/2014/main" id="{E5790587-0484-4AAF-45CE-EB378120B9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022B08-81B2-4E73-8815-0F0195FDBE6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858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97122-E797-AB55-ED5D-90BD0FDF7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3B5FF-05FD-4DFD-C5A0-F041C4525E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814B5-953C-E7E8-2DEA-A9754C675055}"/>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Vra vir leerders om maniere te noem waarop hulle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portuurinvloed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kan bestuur.</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Jy kan nie altyd kies wie om jou is nie, maar jy kán goeie vriende kies, en besluit hoeveel invloed hulle op jou het. Bestuur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portuurinvloed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só:</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Bestee meer tyd saam met mense met dieselfde doelwitte en jou keuses respekteer.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Sê "nee" of stap eenvoudig weg wanneer iemand jou onder druk plaas. </a:t>
            </a:r>
            <a:r>
              <a:rPr lang="af-ZA" sz="12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(Stel leerders in kennis dat ons in Les 4 meer in detail hierna gaan kyk.)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Wees self ŉ positiewe rolmodel. Jy kan ook ’n goeie invloed op jou vriende en portuurgroep hê.</a:t>
            </a:r>
          </a:p>
          <a:p>
            <a:endParaRPr lang="en-US" dirty="0"/>
          </a:p>
        </p:txBody>
      </p:sp>
      <p:sp>
        <p:nvSpPr>
          <p:cNvPr id="4" name="Slide Number Placeholder 3">
            <a:extLst>
              <a:ext uri="{FF2B5EF4-FFF2-40B4-BE49-F238E27FC236}">
                <a16:creationId xmlns:a16="http://schemas.microsoft.com/office/drawing/2014/main" id="{A2AA60FA-3B00-B71F-2526-79268B66E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022B08-81B2-4E73-8815-0F0195FDBE6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2167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5. Aktiwiteit in Pare (8 min) (Skyfie 13)</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13:</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Julle kan nou sien dat selfs wanneer ons probeer om goeie leefstylkeuses te maak wat ons doelwitte ondersteun, daar eksterne faktore (soos die media, ons omgewing en ons vriende) is wat ons kan beïnvloed. Dit is belangrik om bewus te wees van hierdie invloede. Wanneer ons dit verstaan, is ons in ’n beter posisie om dit te bestuur en besluite te neem wat ons help om ’n gesonde, positiewe lewe te lei en ons doelwitte te bereik.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Kom ons pas nou toe wat ons in hierdie les geleer het deur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Aktiwiteit 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1 – Werkkaart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in pare te voltooi.</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N</a:t>
            </a:r>
            <a:r>
              <a:rPr lang="af-ZA" sz="1200" kern="100" dirty="0">
                <a:effectLst/>
                <a:latin typeface="Calibri" panose="020F0502020204030204" pitchFamily="34" charset="0"/>
                <a:ea typeface="Aptos" panose="020B0004020202020204" pitchFamily="34" charset="0"/>
                <a:cs typeface="Calibri" panose="020F0502020204030204" pitchFamily="34" charset="0"/>
              </a:rPr>
              <a:t>á</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voltooiing, vra vir terugvoer van leerders en gaan saam deur die moontlike antwoorde in die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1 – Werkkaart MEMO</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pPr>
              <a:lnSpc>
                <a:spcPct val="115000"/>
              </a:lnSpc>
              <a:spcAft>
                <a:spcPts val="800"/>
              </a:spcAft>
              <a:buNone/>
            </a:pPr>
            <a:br>
              <a:rPr lang="af-ZA" sz="1200" dirty="0">
                <a:effectLst/>
                <a:latin typeface="Calibri" panose="020F0502020204030204" pitchFamily="34" charset="0"/>
                <a:ea typeface="Aptos" panose="020B0004020202020204" pitchFamily="34" charset="0"/>
                <a:cs typeface="Times New Roman" panose="02020603050405020304" pitchFamily="18" charset="0"/>
              </a:rPr>
            </a:b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13</a:t>
            </a:fld>
            <a:endParaRPr lang="en-US"/>
          </a:p>
        </p:txBody>
      </p:sp>
    </p:spTree>
    <p:extLst>
      <p:ext uri="{BB962C8B-B14F-4D97-AF65-F5344CB8AC3E}">
        <p14:creationId xmlns:p14="http://schemas.microsoft.com/office/powerpoint/2010/main" val="3683069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6. Refleksie (3 min) (Skyfie 14)</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14:</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In die laaste paar minute van die les, vra vir leerders om te reflekteer oor die doelwit wat hulle in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Aktiwiteit 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1 – Werkkaart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gestel het, en om te oorweeg hoe eksterne invloede, soos die media, hul omgewing/gemeenskap of portuurgroep, hul vermoë om dit te bereik, kan beïnvloed.</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Indien leerders die aktiwiteit nie in klastyd kan voltooi nie, gee dit as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huiswerk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14</a:t>
            </a:fld>
            <a:endParaRPr lang="en-US"/>
          </a:p>
        </p:txBody>
      </p:sp>
    </p:spTree>
    <p:extLst>
      <p:ext uri="{BB962C8B-B14F-4D97-AF65-F5344CB8AC3E}">
        <p14:creationId xmlns:p14="http://schemas.microsoft.com/office/powerpoint/2010/main" val="1456799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2:</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Kom ons kyk na ’n video wat die konsep in ’n bietjie meer detail verduidelik.</a:t>
            </a:r>
          </a:p>
          <a:p>
            <a:pPr marL="342900" lvl="0" indent="-342900">
              <a:lnSpc>
                <a:spcPct val="115000"/>
              </a:lnSpc>
              <a:buClr>
                <a:srgbClr val="000000"/>
              </a:buClr>
              <a:buFont typeface="Symbol" panose="05050102010706020507" pitchFamily="18" charset="2"/>
              <a:buChar char=""/>
            </a:pPr>
            <a:r>
              <a:rPr lang="af-ZA" sz="18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aan die onderwyser: </a:t>
            </a:r>
            <a:r>
              <a:rPr lang="af-ZA" sz="18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U kan die video op 2 minute en 50 sekondes stop.</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INVISIBLE</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INFLUENCE</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The</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Hidden</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Forces</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that</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Shape</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800" b="1" i="1" kern="100" dirty="0" err="1">
                <a:effectLst/>
                <a:latin typeface="Calibri" panose="020F0502020204030204" pitchFamily="34" charset="0"/>
                <a:ea typeface="Aptos" panose="020B0004020202020204" pitchFamily="34" charset="0"/>
                <a:cs typeface="Times New Roman" panose="02020603050405020304" pitchFamily="18" charset="0"/>
              </a:rPr>
              <a:t>Behavior</a:t>
            </a:r>
            <a:r>
              <a:rPr lang="af-ZA" sz="1800" b="1" i="1" kern="100" dirty="0">
                <a:effectLst/>
                <a:latin typeface="Calibri" panose="020F0502020204030204" pitchFamily="34" charset="0"/>
                <a:ea typeface="Aptos" panose="020B0004020202020204" pitchFamily="34" charset="0"/>
                <a:cs typeface="Times New Roman" panose="02020603050405020304" pitchFamily="18" charset="0"/>
              </a:rPr>
              <a:t> by Jonah Berger</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8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https://ytubl.ink/3FtU</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(3 min 20 sek)</a:t>
            </a:r>
          </a:p>
          <a:p>
            <a:pPr marL="342900" lvl="0" indent="-342900">
              <a:lnSpc>
                <a:spcPct val="115000"/>
              </a:lnSpc>
              <a:buClr>
                <a:srgbClr val="000000"/>
              </a:buClr>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Vandag gaan ons kyk na drie van die “onsigbare” invloede soos in die video beskryf: die media, jou omgewing/gemeenskap, asook vriende en portuurgroep.</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2</a:t>
            </a:fld>
            <a:endParaRPr lang="en-US"/>
          </a:p>
        </p:txBody>
      </p:sp>
    </p:spTree>
    <p:extLst>
      <p:ext uri="{BB962C8B-B14F-4D97-AF65-F5344CB8AC3E}">
        <p14:creationId xmlns:p14="http://schemas.microsoft.com/office/powerpoint/2010/main" val="370417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3</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Teen die einde van hierdie les behoort jy in staat te wees om:</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eksterne invloede op persoonlike leefstylkeuses te identifiseer.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invloed van verskillende soorte media, omgewing/gemeenskap en portuurgroepe te verstaan.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positiewe en negatiewe uitwerkings van hierdie invloede te herken.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na te dink oor hoe om hierdie invloede op ’n gesonde manier te bestuur.</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3</a:t>
            </a:fld>
            <a:endParaRPr lang="en-US"/>
          </a:p>
        </p:txBody>
      </p:sp>
    </p:spTree>
    <p:extLst>
      <p:ext uri="{BB962C8B-B14F-4D97-AF65-F5344CB8AC3E}">
        <p14:creationId xmlns:p14="http://schemas.microsoft.com/office/powerpoint/2010/main" val="4271535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Onderrig &amp; Bespreking: Media Invloed (8 min) (Skyfies 4-6)</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4:</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Vra vir die leerders: Wat bedoel ons met term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media</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Waar kom jy elke dag daarmee in aanraking? (Laat leerders toe om te reageer.)</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Die media sluit beide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gedrukte media</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(bv. koerante en tydskrifte) en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elektroniese media</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(bv. televisie, radio, musiek, flieks en digitale platforms) in. Dit sluit ook </a:t>
            </a:r>
            <a:r>
              <a:rPr lang="af-ZA" sz="1200" b="1" kern="100" dirty="0" err="1">
                <a:effectLst/>
                <a:latin typeface="Calibri" panose="020F0502020204030204" pitchFamily="34" charset="0"/>
                <a:ea typeface="Aptos" panose="020B0004020202020204" pitchFamily="34" charset="0"/>
                <a:cs typeface="Times New Roman" panose="02020603050405020304" pitchFamily="18" charset="0"/>
              </a:rPr>
              <a:t>sosialemedia</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-platforms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soos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TikTok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Instagram</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YouTube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in.</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media kan:</a:t>
            </a:r>
          </a:p>
          <a:p>
            <a:pPr marL="742950" lvl="1" indent="-285750">
              <a:lnSpc>
                <a:spcPct val="115000"/>
              </a:lnSpc>
              <a:buFont typeface="Courier New" panose="02070309020205020404" pitchFamily="49" charset="0"/>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vir jou wys wat as “normaal” of “modern” beskou word,</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mense onder druk plaas om op ’n sekere manier aan te trek of op te tree,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onrealistiese idees versprei oor skoonheid, sukses en leefstyl, en</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jou blootstel aan nuttige inligting en inspirerende rolmodelle.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4</a:t>
            </a:fld>
            <a:endParaRPr lang="en-US"/>
          </a:p>
        </p:txBody>
      </p:sp>
    </p:spTree>
    <p:extLst>
      <p:ext uri="{BB962C8B-B14F-4D97-AF65-F5344CB8AC3E}">
        <p14:creationId xmlns:p14="http://schemas.microsoft.com/office/powerpoint/2010/main" val="498378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5:</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Jy sien dalk dat beïnvloeders gewigsverliesprodukte of duur modes aanmoedig. Dit kan jou aan jouself laat twyfel of dinge laat begeer wat nie by jou doelwitte pas nie. Maar die media kan ook positiewe invloede uitoefen, byvoorbeeld deur veldtogte oor gesonde eetgewoontes aan te moedig, oefening aan te moedig of jou tot goeie geestesgesondheid  te inspireer om sodoende beter leefstylkeuses te maak.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die inligting op Skyfie 5 oor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positiewe vs. negatiewe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media-invloed. Vra die leerders om ’n bykomende voorbeeld vir beide kante te gee.</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5</a:t>
            </a:fld>
            <a:endParaRPr lang="en-US"/>
          </a:p>
        </p:txBody>
      </p:sp>
    </p:spTree>
    <p:extLst>
      <p:ext uri="{BB962C8B-B14F-4D97-AF65-F5344CB8AC3E}">
        <p14:creationId xmlns:p14="http://schemas.microsoft.com/office/powerpoint/2010/main" val="2070066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6:</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Bespreek hoe leerders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media-invloed kan bestuur</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Vra: Het iets wat jy aanlyn gesien het, jou al ooit onder druk geplaas of geïnspireer? Wat het jy daaraan gedoen? (Laat leerders toe om te deel.)</a:t>
            </a:r>
          </a:p>
          <a:p>
            <a:pPr marL="342900" lvl="0" indent="-342900">
              <a:lnSpc>
                <a:spcPct val="115000"/>
              </a:lnSpc>
              <a:buFont typeface="Symbol" panose="05050102010706020507" pitchFamily="18" charset="2"/>
              <a:buChar char=""/>
            </a:pPr>
            <a:r>
              <a:rPr lang="af-ZA" sz="12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Media is oral om ons, maar jy hoef nie alles wat jy aanlyn of op TV sien te glo of te volg nie. Bestuur media-invloed op die volgende maniere: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Volg bladsye en mense wat realistiese en positiewe boodskappe deel.</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jouself af: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Is dit eg? Help dit my of laat dit my slegter oor myself voel?</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Neem ŉ breek van sosiale media wanneer jy oorweldig of negatief begin voel.</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6</a:t>
            </a:fld>
            <a:endParaRPr lang="en-US"/>
          </a:p>
        </p:txBody>
      </p:sp>
    </p:spTree>
    <p:extLst>
      <p:ext uri="{BB962C8B-B14F-4D97-AF65-F5344CB8AC3E}">
        <p14:creationId xmlns:p14="http://schemas.microsoft.com/office/powerpoint/2010/main" val="55796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3. Onderrig &amp; Bespreking: Omgewing/Gemeenskap Invloed (8 min) (Skyfies 7-9)</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7:</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Verduidelik: Jou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omgewing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die plekke, mense en toestande wat jou alledaagse lewe beïnvloed. Dit sluit in: waar jy woon, leer en tyd deurbring. Dit gaan nie net oor jou huis of skool nie, maar ook oor die breër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gemeenskap</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rondom jou. Jou omgewing verwys na die volgende:</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skool</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Jou huis en lewensomstandighede</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Gemeenskapshulpbronne (bv. biblioteke, klinieke, parke, sportvelde)</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veiligheid, geraasvlakke en netheid van jou buurt</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Toegang tot gesonde kos, vervoer en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ontspanningsruimtes</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houding en gedrag van die mense in jou omgewing</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Hoe kan jou omgewing/gemeenskap dit makliker of moeiliker maak om goeie keuses te maak? (Laat leerders toe om te reageer.)</a:t>
            </a:r>
          </a:p>
          <a:p>
            <a:endParaRPr lang="en-US" dirty="0"/>
          </a:p>
        </p:txBody>
      </p:sp>
      <p:sp>
        <p:nvSpPr>
          <p:cNvPr id="4" name="Slide Number Placeholder 3"/>
          <p:cNvSpPr>
            <a:spLocks noGrp="1"/>
          </p:cNvSpPr>
          <p:nvPr>
            <p:ph type="sldNum" sz="quarter" idx="5"/>
          </p:nvPr>
        </p:nvSpPr>
        <p:spPr/>
        <p:txBody>
          <a:bodyPr/>
          <a:lstStyle/>
          <a:p>
            <a:fld id="{3A022B08-81B2-4E73-8815-0F0195FDBE60}" type="slidenum">
              <a:rPr lang="en-US" smtClean="0"/>
              <a:t>7</a:t>
            </a:fld>
            <a:endParaRPr lang="en-US"/>
          </a:p>
        </p:txBody>
      </p:sp>
    </p:spTree>
    <p:extLst>
      <p:ext uri="{BB962C8B-B14F-4D97-AF65-F5344CB8AC3E}">
        <p14:creationId xmlns:p14="http://schemas.microsoft.com/office/powerpoint/2010/main" val="383309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99CD8-7905-21BF-8A4D-D6AE5BA70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C67A8-EF88-73DD-DF47-54BA2E0A6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AADAC1-6900-6A82-01F0-EF352DE0B447}"/>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8:</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Jou omgewing en gemeenskap speel ’n belangrike rol in die vorming van jou gewoontes, bevordering van gesondheid, motivering en algehele welstand. ’n Veilige, skoon en ondersteunende omgewing kan jou help om op jou doelwitte te fokus, meer selfvertroue te hê en ’n gesonde leefstyl te volg. Daarenteen kan ’n uitdagende omgewing stres veroorsaak, jou keuses beperk of jou aan skadelike gedrag blootstel.</a:t>
            </a: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Verduidelik die </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positiewe en negatiewe</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voorbeelde van omgewings-/</a:t>
            </a:r>
            <a:r>
              <a:rPr lang="af-ZA" sz="1800" kern="100" dirty="0" err="1">
                <a:effectLst/>
                <a:latin typeface="Calibri" panose="020F0502020204030204" pitchFamily="34" charset="0"/>
                <a:ea typeface="Aptos" panose="020B0004020202020204" pitchFamily="34" charset="0"/>
                <a:cs typeface="Times New Roman" panose="02020603050405020304" pitchFamily="18" charset="0"/>
              </a:rPr>
              <a:t>gemeenskapsinvloed</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op Skyfie 8.</a:t>
            </a:r>
          </a:p>
          <a:p>
            <a:endParaRPr lang="en-US" dirty="0"/>
          </a:p>
        </p:txBody>
      </p:sp>
      <p:sp>
        <p:nvSpPr>
          <p:cNvPr id="4" name="Slide Number Placeholder 3">
            <a:extLst>
              <a:ext uri="{FF2B5EF4-FFF2-40B4-BE49-F238E27FC236}">
                <a16:creationId xmlns:a16="http://schemas.microsoft.com/office/drawing/2014/main" id="{C703F1EB-6EB7-EA84-EF99-1E7E5B554B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022B08-81B2-4E73-8815-0F0195FDBE6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455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753FC-DF0B-D674-4C7A-0A1D19393A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FFB67-9BC1-FE30-672B-FC43F9AB6D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6D997-BA26-8F8E-DC3F-3B811770AE9F}"/>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9:</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Stel wenke bekend om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omgewings- en </a:t>
            </a:r>
            <a:r>
              <a:rPr lang="af-ZA" sz="1200" b="1" kern="100" dirty="0" err="1">
                <a:effectLst/>
                <a:latin typeface="Calibri" panose="020F0502020204030204" pitchFamily="34" charset="0"/>
                <a:ea typeface="Aptos" panose="020B0004020202020204" pitchFamily="34" charset="0"/>
                <a:cs typeface="Times New Roman" panose="02020603050405020304" pitchFamily="18" charset="0"/>
              </a:rPr>
              <a:t>gemeenskapsinvloed</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 te bestuur</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Jy kan dalk nie kies waar jy woon nie, maar jy kán leer om die beste van jou situasie te maak en gesonde besluite te neem, al is dit soms moeilik. Bestuur jou omgewing of gemeenskap só:</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Skep ’n klein, netjiese hoekie waar jy kan studeer of ontspan, selfs al is dit net ’n gedeelte van ‘n vertrek.</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Maak gebruik van gratis en veilige hulpbronne by jou skool of in die buurt, soos die biblioteek of gemeenskapsentrum.</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Neem deel aan gemeenskapsaktiwiteite wat gesondheid en leer bevorder, soos sport, studiegroepe of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buurtskoonmaak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-dae.</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Soek positiewe rolmodelle in jou omgewing – mense wat goeie keuses maak ondanks uitdagings.</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Praat met ’n betroubare volwassene as jou omgewing jou onveilig of gespanne laat voel.</a:t>
            </a:r>
          </a:p>
          <a:p>
            <a:endParaRPr lang="en-US" dirty="0"/>
          </a:p>
        </p:txBody>
      </p:sp>
      <p:sp>
        <p:nvSpPr>
          <p:cNvPr id="4" name="Slide Number Placeholder 3">
            <a:extLst>
              <a:ext uri="{FF2B5EF4-FFF2-40B4-BE49-F238E27FC236}">
                <a16:creationId xmlns:a16="http://schemas.microsoft.com/office/drawing/2014/main" id="{EDEBABC8-7CF7-9D07-CD1C-EA33D94174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022B08-81B2-4E73-8815-0F0195FDBE6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032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F6F3A-992A-BA2D-4D2B-F8AE6DBD6E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6C8C36-FF1C-9232-EE7E-8224914BAF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F08A52-2221-93BA-F4C2-F7CC8A8B4619}"/>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5" name="Footer Placeholder 4">
            <a:extLst>
              <a:ext uri="{FF2B5EF4-FFF2-40B4-BE49-F238E27FC236}">
                <a16:creationId xmlns:a16="http://schemas.microsoft.com/office/drawing/2014/main" id="{EF6B81F9-565C-A83A-97EE-A036B4158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29DE55-887C-E645-4693-E6C700B16C98}"/>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41545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1D5E8-87FA-32BF-1AB6-A0ADAFDCEB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EF3B4E-4F0B-0545-22F0-12AA5DD1FB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51F25E-DB9F-437D-DB9D-44ECC005B248}"/>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5" name="Footer Placeholder 4">
            <a:extLst>
              <a:ext uri="{FF2B5EF4-FFF2-40B4-BE49-F238E27FC236}">
                <a16:creationId xmlns:a16="http://schemas.microsoft.com/office/drawing/2014/main" id="{B4D07C85-5C6C-14E1-900B-2BE3A58A7D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4F442B-29C6-68F5-4566-8E0D3D98D6F2}"/>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336327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254A05-351E-B34D-6110-CF8DD679E7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71A504-746B-221A-7CD6-EDBFF42765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BB03FB-4978-49D2-287E-48D6BAE1A049}"/>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5" name="Footer Placeholder 4">
            <a:extLst>
              <a:ext uri="{FF2B5EF4-FFF2-40B4-BE49-F238E27FC236}">
                <a16:creationId xmlns:a16="http://schemas.microsoft.com/office/drawing/2014/main" id="{E64550FB-FBD7-5637-D503-04074B5F7D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BB11D6-43FA-B430-E303-99CFF0293A89}"/>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5214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95041-446B-377E-43FA-D99E3D250D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51953C-9DF8-9C3A-857E-0C84E33F70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256DC-F146-E62D-3DA4-09B8F7E2669A}"/>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5" name="Footer Placeholder 4">
            <a:extLst>
              <a:ext uri="{FF2B5EF4-FFF2-40B4-BE49-F238E27FC236}">
                <a16:creationId xmlns:a16="http://schemas.microsoft.com/office/drawing/2014/main" id="{2C1A8759-36C1-A870-0B27-B22718C88E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ADFF89-183C-AE69-5939-F92B441C1C88}"/>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612075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21FDC-BD48-8C05-4694-24638B381D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1CFD6D-2980-848F-6318-B0FAB1A71B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246CB2-AE0D-5CF7-771A-33238F03F308}"/>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5" name="Footer Placeholder 4">
            <a:extLst>
              <a:ext uri="{FF2B5EF4-FFF2-40B4-BE49-F238E27FC236}">
                <a16:creationId xmlns:a16="http://schemas.microsoft.com/office/drawing/2014/main" id="{B2656DC2-112D-264F-2F67-4DD5E04032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43ECB-A1C8-BCB8-C9A2-71937629B690}"/>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214736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7F83-E0F9-0D6A-51D7-2930FF9915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C400EC-02C1-ABE6-6A26-00C421B88C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DBC832-3321-239A-41B6-32FDB7E736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7ADA4A-ABCD-3CFE-A44C-9E053368CEF7}"/>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6" name="Footer Placeholder 5">
            <a:extLst>
              <a:ext uri="{FF2B5EF4-FFF2-40B4-BE49-F238E27FC236}">
                <a16:creationId xmlns:a16="http://schemas.microsoft.com/office/drawing/2014/main" id="{445D05B5-B569-95CF-60E0-05813DE068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9B1D99-BD7C-A912-F115-8E53B8057BF6}"/>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296192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98ACE-E5F1-EA98-3390-FE1E6C3CAC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18928C-E519-2BA0-6609-807CEEB685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B393B0-9244-9126-B685-06E7B01E7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AFD1DC-E56E-DE26-A459-51E8ACCEBE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6C16F3-D517-4ACD-4AEF-E79168709A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739EF9-0EFA-CF43-2D02-45FB32983EB1}"/>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8" name="Footer Placeholder 7">
            <a:extLst>
              <a:ext uri="{FF2B5EF4-FFF2-40B4-BE49-F238E27FC236}">
                <a16:creationId xmlns:a16="http://schemas.microsoft.com/office/drawing/2014/main" id="{F22226A7-7DDC-1771-41D1-2FBE9EBF45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7185B2-25B6-1FA2-FB69-CA41AA589908}"/>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847389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B5BA2-9BE0-EA47-474E-F81BB17C7F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E9F6AE-E415-FA60-98EC-9084E06CBCB5}"/>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4" name="Footer Placeholder 3">
            <a:extLst>
              <a:ext uri="{FF2B5EF4-FFF2-40B4-BE49-F238E27FC236}">
                <a16:creationId xmlns:a16="http://schemas.microsoft.com/office/drawing/2014/main" id="{73D2915F-F327-9594-E1D8-C338459E76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4DF126-DDB7-C926-4613-9D74E1ED04EF}"/>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5976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F9445C-56BC-9F43-BA7E-B75A3A7D68CA}"/>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3" name="Footer Placeholder 2">
            <a:extLst>
              <a:ext uri="{FF2B5EF4-FFF2-40B4-BE49-F238E27FC236}">
                <a16:creationId xmlns:a16="http://schemas.microsoft.com/office/drawing/2014/main" id="{E478CCB5-A895-44A1-F60A-FE9CDB2ACD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F71978-1F69-0FE0-9846-A5550A2CF1BA}"/>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579353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ACAE7-13A4-51DE-BE61-BA8BAFA017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7F90FA-21F7-F07C-4025-B97741D980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E68112-0C03-84AA-2EC6-12EDE1601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B0782D-D0A9-B744-6E0C-753E839D6367}"/>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6" name="Footer Placeholder 5">
            <a:extLst>
              <a:ext uri="{FF2B5EF4-FFF2-40B4-BE49-F238E27FC236}">
                <a16:creationId xmlns:a16="http://schemas.microsoft.com/office/drawing/2014/main" id="{C2BD94A3-8B16-69E9-72D5-4980336AA6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8A9C98-5F9D-E507-089C-B96373FAE4B4}"/>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150410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4A1F4-B1C9-7936-C981-EE413E9581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520959-B423-9FF5-4FA8-068272C787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F505CF-7247-B03B-2FC5-2C5E764EB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54846F-126B-5C2A-45E2-CC28FD04AE82}"/>
              </a:ext>
            </a:extLst>
          </p:cNvPr>
          <p:cNvSpPr>
            <a:spLocks noGrp="1"/>
          </p:cNvSpPr>
          <p:nvPr>
            <p:ph type="dt" sz="half" idx="10"/>
          </p:nvPr>
        </p:nvSpPr>
        <p:spPr/>
        <p:txBody>
          <a:bodyPr/>
          <a:lstStyle/>
          <a:p>
            <a:fld id="{5C05FC02-F8BC-4708-8B85-E42E13F235A6}" type="datetimeFigureOut">
              <a:rPr lang="en-US" smtClean="0"/>
              <a:t>7/21/2025</a:t>
            </a:fld>
            <a:endParaRPr lang="en-US"/>
          </a:p>
        </p:txBody>
      </p:sp>
      <p:sp>
        <p:nvSpPr>
          <p:cNvPr id="6" name="Footer Placeholder 5">
            <a:extLst>
              <a:ext uri="{FF2B5EF4-FFF2-40B4-BE49-F238E27FC236}">
                <a16:creationId xmlns:a16="http://schemas.microsoft.com/office/drawing/2014/main" id="{C48B1AA5-E99D-7AD7-CBA7-8CF023DC6D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317F54-33EF-8B5B-982C-8951B8F1319E}"/>
              </a:ext>
            </a:extLst>
          </p:cNvPr>
          <p:cNvSpPr>
            <a:spLocks noGrp="1"/>
          </p:cNvSpPr>
          <p:nvPr>
            <p:ph type="sldNum" sz="quarter" idx="12"/>
          </p:nvPr>
        </p:nvSpPr>
        <p:spPr/>
        <p:txBody>
          <a:bodyPr/>
          <a:lstStyle/>
          <a:p>
            <a:fld id="{4AB915BA-7EF9-49FE-8EE5-6CC975BABB80}" type="slidenum">
              <a:rPr lang="en-US" smtClean="0"/>
              <a:t>‹#›</a:t>
            </a:fld>
            <a:endParaRPr lang="en-US"/>
          </a:p>
        </p:txBody>
      </p:sp>
    </p:spTree>
    <p:extLst>
      <p:ext uri="{BB962C8B-B14F-4D97-AF65-F5344CB8AC3E}">
        <p14:creationId xmlns:p14="http://schemas.microsoft.com/office/powerpoint/2010/main" val="396393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195E67-E626-0EC6-583D-F997C9133E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C2127B-3C65-F0F2-697D-A6335A75B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293CC5-96AA-E7A4-83A9-990455DBAD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05FC02-F8BC-4708-8B85-E42E13F235A6}" type="datetimeFigureOut">
              <a:rPr lang="en-US" smtClean="0"/>
              <a:t>7/21/2025</a:t>
            </a:fld>
            <a:endParaRPr lang="en-US"/>
          </a:p>
        </p:txBody>
      </p:sp>
      <p:sp>
        <p:nvSpPr>
          <p:cNvPr id="5" name="Footer Placeholder 4">
            <a:extLst>
              <a:ext uri="{FF2B5EF4-FFF2-40B4-BE49-F238E27FC236}">
                <a16:creationId xmlns:a16="http://schemas.microsoft.com/office/drawing/2014/main" id="{9556A972-7E26-86D3-8406-D412366A09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79F439B-7F8D-384C-D5D4-EB08DFB779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AB915BA-7EF9-49FE-8EE5-6CC975BABB80}" type="slidenum">
              <a:rPr lang="en-US" smtClean="0"/>
              <a:t>‹#›</a:t>
            </a:fld>
            <a:endParaRPr lang="en-US"/>
          </a:p>
        </p:txBody>
      </p:sp>
    </p:spTree>
    <p:extLst>
      <p:ext uri="{BB962C8B-B14F-4D97-AF65-F5344CB8AC3E}">
        <p14:creationId xmlns:p14="http://schemas.microsoft.com/office/powerpoint/2010/main" val="3989757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ytubl.ink/3FtU"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heart shaped bowl of fruit&#10;&#10;AI-generated content may be incorrect.">
            <a:extLst>
              <a:ext uri="{FF2B5EF4-FFF2-40B4-BE49-F238E27FC236}">
                <a16:creationId xmlns:a16="http://schemas.microsoft.com/office/drawing/2014/main" id="{4AC23922-4117-C46E-A2B4-F82F28C3F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FA80B1EF-D68D-F0FE-5C64-62D281998E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068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5" name="Rectangle 6164">
            <a:extLst>
              <a:ext uri="{FF2B5EF4-FFF2-40B4-BE49-F238E27FC236}">
                <a16:creationId xmlns:a16="http://schemas.microsoft.com/office/drawing/2014/main" id="{9B6A81E7-2A43-4366-8431-1FA7A780A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nd drawn people doodle illustration">
            <a:extLst>
              <a:ext uri="{FF2B5EF4-FFF2-40B4-BE49-F238E27FC236}">
                <a16:creationId xmlns:a16="http://schemas.microsoft.com/office/drawing/2014/main" id="{E7638021-5121-3B4B-EDD0-FD32847677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463" r="12652"/>
          <a:stretch/>
        </p:blipFill>
        <p:spPr bwMode="auto">
          <a:xfrm>
            <a:off x="20" y="10"/>
            <a:ext cx="5409897" cy="6857990"/>
          </a:xfrm>
          <a:prstGeom prst="rect">
            <a:avLst/>
          </a:prstGeom>
          <a:noFill/>
          <a:extLst>
            <a:ext uri="{909E8E84-426E-40DD-AFC4-6F175D3DCCD1}">
              <a14:hiddenFill xmlns:a14="http://schemas.microsoft.com/office/drawing/2010/main">
                <a:solidFill>
                  <a:srgbClr val="FFFFFF"/>
                </a:solidFill>
              </a14:hiddenFill>
            </a:ext>
          </a:extLst>
        </p:spPr>
      </p:pic>
      <p:sp>
        <p:nvSpPr>
          <p:cNvPr id="6166" name="Rectangle 6165">
            <a:extLst>
              <a:ext uri="{FF2B5EF4-FFF2-40B4-BE49-F238E27FC236}">
                <a16:creationId xmlns:a16="http://schemas.microsoft.com/office/drawing/2014/main" id="{D09B7001-6C15-47E8-8C3B-A6EB53C98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1"/>
            <a:ext cx="6781801"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4" name="Rectangle 6163">
            <a:extLst>
              <a:ext uri="{FF2B5EF4-FFF2-40B4-BE49-F238E27FC236}">
                <a16:creationId xmlns:a16="http://schemas.microsoft.com/office/drawing/2014/main" id="{7D3D7337-C310-4B2B-BE2D-98E9D6EC0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565" y="685800"/>
            <a:ext cx="5409636"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D91154-84CE-1079-0AA4-AE82F87979A3}"/>
              </a:ext>
            </a:extLst>
          </p:cNvPr>
          <p:cNvSpPr>
            <a:spLocks noGrp="1"/>
          </p:cNvSpPr>
          <p:nvPr>
            <p:ph type="title"/>
          </p:nvPr>
        </p:nvSpPr>
        <p:spPr>
          <a:xfrm>
            <a:off x="6746000" y="1253266"/>
            <a:ext cx="4110197" cy="907199"/>
          </a:xfrm>
        </p:spPr>
        <p:txBody>
          <a:bodyPr anchor="b">
            <a:normAutofit fontScale="90000"/>
          </a:bodyPr>
          <a:lstStyle/>
          <a:p>
            <a:pPr algn="ctr"/>
            <a:r>
              <a:rPr lang="en-GB" sz="3200" dirty="0" err="1">
                <a:solidFill>
                  <a:schemeClr val="tx1">
                    <a:lumMod val="65000"/>
                    <a:lumOff val="35000"/>
                  </a:schemeClr>
                </a:solidFill>
              </a:rPr>
              <a:t>Vriende</a:t>
            </a:r>
            <a:r>
              <a:rPr lang="en-GB" sz="3200" dirty="0">
                <a:solidFill>
                  <a:schemeClr val="tx1">
                    <a:lumMod val="65000"/>
                    <a:lumOff val="35000"/>
                  </a:schemeClr>
                </a:solidFill>
              </a:rPr>
              <a:t> </a:t>
            </a:r>
            <a:r>
              <a:rPr lang="en-GB" sz="3200" dirty="0" err="1">
                <a:solidFill>
                  <a:schemeClr val="tx1">
                    <a:lumMod val="65000"/>
                    <a:lumOff val="35000"/>
                  </a:schemeClr>
                </a:solidFill>
              </a:rPr>
              <a:t>en</a:t>
            </a:r>
            <a:r>
              <a:rPr lang="en-GB" sz="3200" dirty="0">
                <a:solidFill>
                  <a:schemeClr val="tx1">
                    <a:lumMod val="65000"/>
                    <a:lumOff val="35000"/>
                  </a:schemeClr>
                </a:solidFill>
              </a:rPr>
              <a:t> </a:t>
            </a:r>
            <a:r>
              <a:rPr lang="en-GB" sz="3200" dirty="0" err="1">
                <a:solidFill>
                  <a:schemeClr val="tx1">
                    <a:lumMod val="65000"/>
                    <a:lumOff val="35000"/>
                  </a:schemeClr>
                </a:solidFill>
              </a:rPr>
              <a:t>portuurs</a:t>
            </a:r>
            <a:r>
              <a:rPr lang="en-GB" sz="3200" dirty="0">
                <a:solidFill>
                  <a:schemeClr val="tx1">
                    <a:lumMod val="65000"/>
                    <a:lumOff val="35000"/>
                  </a:schemeClr>
                </a:solidFill>
              </a:rPr>
              <a:t> </a:t>
            </a:r>
            <a:r>
              <a:rPr lang="en-GB" sz="3200" dirty="0" err="1">
                <a:solidFill>
                  <a:schemeClr val="tx1">
                    <a:lumMod val="65000"/>
                    <a:lumOff val="35000"/>
                  </a:schemeClr>
                </a:solidFill>
              </a:rPr>
              <a:t>kan</a:t>
            </a:r>
            <a:r>
              <a:rPr lang="en-GB" sz="3200" dirty="0">
                <a:solidFill>
                  <a:schemeClr val="tx1">
                    <a:lumMod val="65000"/>
                    <a:lumOff val="35000"/>
                  </a:schemeClr>
                </a:solidFill>
              </a:rPr>
              <a:t>: </a:t>
            </a:r>
            <a:endParaRPr lang="en-US" sz="32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D5E71914-0C98-B9A9-62D7-32515E94A64A}"/>
              </a:ext>
            </a:extLst>
          </p:cNvPr>
          <p:cNvSpPr>
            <a:spLocks noGrp="1"/>
          </p:cNvSpPr>
          <p:nvPr>
            <p:ph idx="1"/>
          </p:nvPr>
        </p:nvSpPr>
        <p:spPr>
          <a:xfrm>
            <a:off x="6746001" y="2458095"/>
            <a:ext cx="4110198" cy="3075480"/>
          </a:xfrm>
        </p:spPr>
        <p:txBody>
          <a:bodyPr anchor="t">
            <a:normAutofit fontScale="92500" lnSpcReduction="10000"/>
          </a:bodyPr>
          <a:lstStyle/>
          <a:p>
            <a:pPr marL="538163" lvl="1" indent="-457200"/>
            <a:r>
              <a:rPr lang="nl-NL" sz="2000"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jou emosioneel ondersteun en jou laat voel dat jy êrens behoort;</a:t>
            </a:r>
          </a:p>
          <a:p>
            <a:pPr marL="538163" lvl="1" indent="-457200"/>
            <a:r>
              <a:rPr lang="nl-NL" sz="2000"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jou aanmoedig om sekere gedrag, houdings of belangstellings aan te neem;</a:t>
            </a:r>
          </a:p>
          <a:p>
            <a:pPr marL="538163" lvl="1" indent="-457200"/>
            <a:r>
              <a:rPr lang="nl-NL" sz="2000"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jou help om nuwe aktiwiteite te probeer of </a:t>
            </a:r>
            <a:r>
              <a:rPr lang="nl-NL" sz="2000" b="1"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gesonde risiko's</a:t>
            </a:r>
            <a:r>
              <a:rPr lang="nl-NL" sz="2000"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 te neem;</a:t>
            </a:r>
          </a:p>
          <a:p>
            <a:pPr marL="538163" lvl="1" indent="-457200"/>
            <a:r>
              <a:rPr lang="nl-NL" sz="2000"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druk op jou uitoefen om dinge te doen wat teen jou </a:t>
            </a:r>
            <a:r>
              <a:rPr lang="nl-NL" sz="2000" b="1"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waardes</a:t>
            </a:r>
            <a:r>
              <a:rPr lang="nl-NL" sz="2000"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 of doelwitte is.</a:t>
            </a:r>
          </a:p>
          <a:p>
            <a:pPr marL="0" indent="0">
              <a:buNone/>
            </a:pPr>
            <a:endParaRPr lang="en-US" sz="2000" dirty="0">
              <a:solidFill>
                <a:schemeClr val="tx1">
                  <a:lumMod val="65000"/>
                  <a:lumOff val="35000"/>
                </a:schemeClr>
              </a:solidFill>
            </a:endParaRPr>
          </a:p>
        </p:txBody>
      </p:sp>
      <p:pic>
        <p:nvPicPr>
          <p:cNvPr id="4" name="Picture 3" descr="A logo with a person in the middle&#10;&#10;AI-generated content may be incorrect.">
            <a:extLst>
              <a:ext uri="{FF2B5EF4-FFF2-40B4-BE49-F238E27FC236}">
                <a16:creationId xmlns:a16="http://schemas.microsoft.com/office/drawing/2014/main" id="{04D862DA-1864-88A8-5AFF-F457563E43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9720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17A99-2470-08D6-BAC6-40CD162ECE2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6320DBD-8064-303F-5CBD-EA6A0E55CF57}"/>
              </a:ext>
            </a:extLst>
          </p:cNvPr>
          <p:cNvSpPr txBox="1"/>
          <p:nvPr/>
        </p:nvSpPr>
        <p:spPr>
          <a:xfrm>
            <a:off x="6823878" y="741391"/>
            <a:ext cx="4491821" cy="1616203"/>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Tx/>
              <a:buSzTx/>
              <a:tabLst/>
              <a:defRPr/>
            </a:pPr>
            <a:r>
              <a:rPr lang="en-US" sz="3200" b="1" dirty="0" err="1">
                <a:latin typeface="+mj-lt"/>
                <a:ea typeface="+mj-ea"/>
                <a:cs typeface="+mj-cs"/>
              </a:rPr>
              <a:t>Portuurinvloed</a:t>
            </a:r>
            <a:endParaRPr kumimoji="0" lang="en-US" sz="3200" b="1" i="0" u="none" strike="noStrike" cap="none" spc="0" normalizeH="0" baseline="0" noProof="0" dirty="0">
              <a:ln>
                <a:noFill/>
              </a:ln>
              <a:effectLst/>
              <a:uLnTx/>
              <a:uFillTx/>
              <a:latin typeface="+mj-lt"/>
              <a:ea typeface="+mj-ea"/>
              <a:cs typeface="+mj-cs"/>
            </a:endParaRPr>
          </a:p>
        </p:txBody>
      </p:sp>
      <p:sp>
        <p:nvSpPr>
          <p:cNvPr id="3" name="Content Placeholder 2">
            <a:extLst>
              <a:ext uri="{FF2B5EF4-FFF2-40B4-BE49-F238E27FC236}">
                <a16:creationId xmlns:a16="http://schemas.microsoft.com/office/drawing/2014/main" id="{7F9BF841-E3A9-C3AC-51BE-18969DA5456B}"/>
              </a:ext>
            </a:extLst>
          </p:cNvPr>
          <p:cNvSpPr>
            <a:spLocks noGrp="1"/>
          </p:cNvSpPr>
          <p:nvPr>
            <p:ph idx="1"/>
          </p:nvPr>
        </p:nvSpPr>
        <p:spPr>
          <a:xfrm>
            <a:off x="6823878" y="2533476"/>
            <a:ext cx="4491820" cy="3447832"/>
          </a:xfrm>
        </p:spPr>
        <p:txBody>
          <a:bodyPr vert="horz" lIns="91440" tIns="45720" rIns="91440" bIns="45720" rtlCol="0" anchor="t">
            <a:normAutofit/>
          </a:bodyPr>
          <a:lstStyle/>
          <a:p>
            <a:pPr marL="0" indent="0" fontAlgn="ctr">
              <a:buNone/>
            </a:pPr>
            <a:r>
              <a:rPr lang="en-US" sz="2000" b="1" i="0" u="none" strike="noStrike" dirty="0" err="1">
                <a:effectLst/>
                <a:highlight>
                  <a:srgbClr val="FFFFFF"/>
                </a:highlight>
              </a:rPr>
              <a:t>Positiewe</a:t>
            </a:r>
            <a:r>
              <a:rPr lang="en-US" sz="2000" b="1" i="0" u="none" strike="noStrike" dirty="0">
                <a:effectLst/>
                <a:highlight>
                  <a:srgbClr val="FFFFFF"/>
                </a:highlight>
              </a:rPr>
              <a:t> </a:t>
            </a:r>
            <a:r>
              <a:rPr lang="en-US" sz="2000" b="1" i="0" u="none" strike="noStrike" dirty="0" err="1">
                <a:effectLst/>
                <a:highlight>
                  <a:srgbClr val="FFFFFF"/>
                </a:highlight>
              </a:rPr>
              <a:t>invloed</a:t>
            </a:r>
            <a:endParaRPr lang="en-US" sz="2000" b="1" i="0" u="none" strike="noStrike" dirty="0">
              <a:effectLst/>
              <a:highlight>
                <a:srgbClr val="FFFFFF"/>
              </a:highlight>
            </a:endParaRPr>
          </a:p>
          <a:p>
            <a:pPr marL="0" indent="0" fontAlgn="ctr">
              <a:buNone/>
            </a:pPr>
            <a:r>
              <a:rPr lang="nl-NL" sz="2000" b="0" i="0" u="none" strike="noStrike" dirty="0">
                <a:effectLst/>
              </a:rPr>
              <a:t>'n Vriend(in) wat jou aanmoedig om by 'n skoolklub aan te sluit of gereeld te oefen.</a:t>
            </a:r>
            <a:endParaRPr lang="en-US" sz="2000" b="1" i="0" u="none" strike="noStrike" dirty="0">
              <a:effectLst/>
              <a:highlight>
                <a:srgbClr val="FFFFFF"/>
              </a:highlight>
            </a:endParaRPr>
          </a:p>
          <a:p>
            <a:pPr marL="0" indent="0" fontAlgn="ctr">
              <a:buNone/>
            </a:pPr>
            <a:r>
              <a:rPr lang="en-US" sz="2000" b="1" i="0" u="none" strike="noStrike" dirty="0">
                <a:effectLst/>
                <a:highlight>
                  <a:srgbClr val="FFFFFF"/>
                </a:highlight>
              </a:rPr>
              <a:t>Negative influence</a:t>
            </a:r>
            <a:endParaRPr lang="en-US" sz="2000" b="0" i="0" u="none" strike="noStrike" dirty="0">
              <a:effectLst/>
            </a:endParaRPr>
          </a:p>
          <a:p>
            <a:pPr marL="0" indent="0">
              <a:buNone/>
            </a:pPr>
            <a:r>
              <a:rPr lang="nl-NL" sz="2000" dirty="0"/>
              <a:t>Vriende wat jou onder druk plaas om  weg te bly van die skool of skadelike middels te gebruik.</a:t>
            </a:r>
            <a:endParaRPr lang="en-US" sz="2000" dirty="0"/>
          </a:p>
        </p:txBody>
      </p:sp>
      <p:pic>
        <p:nvPicPr>
          <p:cNvPr id="5" name="Picture 4" descr="A logo with a person in the middle&#10;&#10;AI-generated content may be incorrect.">
            <a:extLst>
              <a:ext uri="{FF2B5EF4-FFF2-40B4-BE49-F238E27FC236}">
                <a16:creationId xmlns:a16="http://schemas.microsoft.com/office/drawing/2014/main" id="{99BA3836-DFD8-EF50-F3E3-3CD8E0BC09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descr="Top view boss sticker on mug">
            <a:extLst>
              <a:ext uri="{FF2B5EF4-FFF2-40B4-BE49-F238E27FC236}">
                <a16:creationId xmlns:a16="http://schemas.microsoft.com/office/drawing/2014/main" id="{13D7776C-D5C4-5951-FC92-C2128A013C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183"/>
          <a:stretch/>
        </p:blipFill>
        <p:spPr bwMode="auto">
          <a:xfrm>
            <a:off x="-1" y="0"/>
            <a:ext cx="646863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489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DB5475-7C6B-9E38-8B52-F3CFC75730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A1166-3D57-60E8-9470-A8CD50FA7830}"/>
              </a:ext>
            </a:extLst>
          </p:cNvPr>
          <p:cNvSpPr>
            <a:spLocks noGrp="1"/>
          </p:cNvSpPr>
          <p:nvPr>
            <p:ph type="title"/>
          </p:nvPr>
        </p:nvSpPr>
        <p:spPr>
          <a:xfrm>
            <a:off x="8079978" y="741391"/>
            <a:ext cx="3369234" cy="1616203"/>
          </a:xfrm>
        </p:spPr>
        <p:txBody>
          <a:bodyPr anchor="b">
            <a:normAutofit/>
          </a:bodyPr>
          <a:lstStyle/>
          <a:p>
            <a:r>
              <a:rPr lang="en-GB" sz="3200" b="1" dirty="0" err="1"/>
              <a:t>Bestuur</a:t>
            </a:r>
            <a:r>
              <a:rPr lang="en-GB" sz="3200" b="1" dirty="0"/>
              <a:t> </a:t>
            </a:r>
            <a:r>
              <a:rPr lang="en-GB" sz="3200" b="1" dirty="0" err="1"/>
              <a:t>portuurinvloed</a:t>
            </a:r>
            <a:r>
              <a:rPr lang="en-GB" sz="3200" b="1" dirty="0"/>
              <a:t> </a:t>
            </a:r>
            <a:r>
              <a:rPr lang="en-GB" sz="3200" b="1" dirty="0" err="1"/>
              <a:t>só</a:t>
            </a:r>
            <a:r>
              <a:rPr lang="en-GB" sz="3200" b="1" dirty="0"/>
              <a:t>:</a:t>
            </a:r>
            <a:endParaRPr lang="en-US" sz="3200" b="1" dirty="0"/>
          </a:p>
        </p:txBody>
      </p:sp>
      <p:pic>
        <p:nvPicPr>
          <p:cNvPr id="2052" name="Picture 4" descr="Open mind therapy composition with stress and mood symbols flat vector illustration">
            <a:extLst>
              <a:ext uri="{FF2B5EF4-FFF2-40B4-BE49-F238E27FC236}">
                <a16:creationId xmlns:a16="http://schemas.microsoft.com/office/drawing/2014/main" id="{CAD58A0D-AD0C-17DA-2284-1694F0048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86" r="16607" b="-1"/>
          <a:stretch/>
        </p:blipFill>
        <p:spPr bwMode="auto">
          <a:xfrm>
            <a:off x="20" y="10"/>
            <a:ext cx="7390243"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03C49F61-B5E4-3E2B-CB18-CEDFB8EB0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59" name="Rectangle 2058">
            <a:extLst>
              <a:ext uri="{FF2B5EF4-FFF2-40B4-BE49-F238E27FC236}">
                <a16:creationId xmlns:a16="http://schemas.microsoft.com/office/drawing/2014/main" id="{3387B05A-EDC7-6565-8DE9-537942573F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61" name="Rectangle 2060">
            <a:extLst>
              <a:ext uri="{FF2B5EF4-FFF2-40B4-BE49-F238E27FC236}">
                <a16:creationId xmlns:a16="http://schemas.microsoft.com/office/drawing/2014/main" id="{B9A4D4D1-0C94-5465-B3E2-56F11455B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EA64BCB-6A35-D05F-D576-C4524064C454}"/>
              </a:ext>
            </a:extLst>
          </p:cNvPr>
          <p:cNvSpPr>
            <a:spLocks noGrp="1"/>
          </p:cNvSpPr>
          <p:nvPr>
            <p:ph idx="1"/>
          </p:nvPr>
        </p:nvSpPr>
        <p:spPr>
          <a:xfrm>
            <a:off x="8079978" y="2533475"/>
            <a:ext cx="3369234" cy="3997954"/>
          </a:xfrm>
        </p:spPr>
        <p:txBody>
          <a:bodyPr anchor="t">
            <a:normAutofit/>
          </a:bodyPr>
          <a:lstStyle/>
          <a:p>
            <a:pPr marL="358775" lvl="1"/>
            <a:r>
              <a:rPr lang="nl-NL" sz="2000" kern="100" dirty="0">
                <a:latin typeface="Calibri" panose="020F0502020204030204" pitchFamily="34" charset="0"/>
                <a:ea typeface="Aptos" panose="020B0004020202020204" pitchFamily="34" charset="0"/>
                <a:cs typeface="Times New Roman" panose="02020603050405020304" pitchFamily="18" charset="0"/>
              </a:rPr>
              <a:t>Bestee meer tyd saam met mense met dieselfde doelwitte en jou keuses respekteer.</a:t>
            </a:r>
          </a:p>
          <a:p>
            <a:pPr marL="358775" lvl="1"/>
            <a:r>
              <a:rPr lang="nl-NL" sz="2000" kern="100" dirty="0">
                <a:latin typeface="Calibri" panose="020F0502020204030204" pitchFamily="34" charset="0"/>
                <a:ea typeface="Aptos" panose="020B0004020202020204" pitchFamily="34" charset="0"/>
                <a:cs typeface="Times New Roman" panose="02020603050405020304" pitchFamily="18" charset="0"/>
              </a:rPr>
              <a:t>Sê "nee" of stap eenvoudig weg wanneer iemand jou onder druk plaas. (Meer hieroor in Les 4)</a:t>
            </a:r>
          </a:p>
          <a:p>
            <a:pPr marL="358775" lvl="1"/>
            <a:r>
              <a:rPr lang="nl-NL" sz="2000" kern="100" dirty="0">
                <a:latin typeface="Calibri" panose="020F0502020204030204" pitchFamily="34" charset="0"/>
                <a:ea typeface="Aptos" panose="020B0004020202020204" pitchFamily="34" charset="0"/>
                <a:cs typeface="Times New Roman" panose="02020603050405020304" pitchFamily="18" charset="0"/>
              </a:rPr>
              <a:t>Wees self ŉ positiewe rolmodel. Jy kan ook ’n goeie invloed op jou vriende en portuurgroep hê.</a:t>
            </a:r>
          </a:p>
          <a:p>
            <a:pPr marL="0" indent="0">
              <a:buNone/>
            </a:pPr>
            <a:endParaRPr lang="en-US" sz="2000" dirty="0"/>
          </a:p>
        </p:txBody>
      </p:sp>
      <p:pic>
        <p:nvPicPr>
          <p:cNvPr id="7" name="Picture 6" descr="A logo with a person in the middle&#10;&#10;AI-generated content may be incorrect.">
            <a:extLst>
              <a:ext uri="{FF2B5EF4-FFF2-40B4-BE49-F238E27FC236}">
                <a16:creationId xmlns:a16="http://schemas.microsoft.com/office/drawing/2014/main" id="{573E794E-51CC-71BD-C136-AE2A702B47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272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ectangle 1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49A69F03-008F-2A3F-CE00-7F7C54B330AF}"/>
              </a:ext>
            </a:extLst>
          </p:cNvPr>
          <p:cNvSpPr>
            <a:spLocks noGrp="1"/>
          </p:cNvSpPr>
          <p:nvPr>
            <p:ph type="title"/>
          </p:nvPr>
        </p:nvSpPr>
        <p:spPr>
          <a:xfrm>
            <a:off x="3315031" y="1896143"/>
            <a:ext cx="5561938" cy="2513516"/>
          </a:xfrm>
        </p:spPr>
        <p:txBody>
          <a:bodyPr vert="horz" lIns="91440" tIns="45720" rIns="91440" bIns="45720" rtlCol="0" anchor="b">
            <a:normAutofit/>
          </a:bodyPr>
          <a:lstStyle/>
          <a:p>
            <a:pPr algn="ctr"/>
            <a:r>
              <a:rPr lang="en-US" sz="6000" b="1" kern="1200" dirty="0" err="1">
                <a:solidFill>
                  <a:schemeClr val="tx1"/>
                </a:solidFill>
                <a:latin typeface="+mj-lt"/>
                <a:ea typeface="+mj-ea"/>
                <a:cs typeface="+mj-cs"/>
              </a:rPr>
              <a:t>Aktiwiteit</a:t>
            </a:r>
            <a:r>
              <a:rPr lang="en-US" sz="6000" b="1" kern="1200" dirty="0">
                <a:solidFill>
                  <a:schemeClr val="tx1"/>
                </a:solidFill>
                <a:latin typeface="+mj-lt"/>
                <a:ea typeface="+mj-ea"/>
                <a:cs typeface="+mj-cs"/>
              </a:rPr>
              <a:t> in Pare</a:t>
            </a:r>
          </a:p>
        </p:txBody>
      </p:sp>
      <p:sp>
        <p:nvSpPr>
          <p:cNvPr id="22" name="Arc 21">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AI-generated content may be incorrect.">
            <a:extLst>
              <a:ext uri="{FF2B5EF4-FFF2-40B4-BE49-F238E27FC236}">
                <a16:creationId xmlns:a16="http://schemas.microsoft.com/office/drawing/2014/main" id="{51DECBC3-C25B-D6F6-8071-15DA52AE75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494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F617A4-01A9-753F-662D-A5EF3F3DCDD6}"/>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dirty="0" err="1"/>
              <a:t>Refleksie</a:t>
            </a:r>
            <a:endParaRPr lang="en-US" sz="5400" dirty="0"/>
          </a:p>
        </p:txBody>
      </p:sp>
      <p:sp>
        <p:nvSpPr>
          <p:cNvPr id="1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artoon of a child sitting on a blue chair&#10;&#10;AI-generated content may be incorrect.">
            <a:extLst>
              <a:ext uri="{FF2B5EF4-FFF2-40B4-BE49-F238E27FC236}">
                <a16:creationId xmlns:a16="http://schemas.microsoft.com/office/drawing/2014/main" id="{A1482289-86C1-CB8F-08F2-52AF7B25202B}"/>
              </a:ext>
            </a:extLst>
          </p:cNvPr>
          <p:cNvPicPr>
            <a:picLocks noChangeAspect="1"/>
          </p:cNvPicPr>
          <p:nvPr/>
        </p:nvPicPr>
        <p:blipFill>
          <a:blip r:embed="rId3">
            <a:extLst>
              <a:ext uri="{28A0092B-C50C-407E-A947-70E740481C1C}">
                <a14:useLocalDpi xmlns:a14="http://schemas.microsoft.com/office/drawing/2010/main" val="0"/>
              </a:ext>
            </a:extLst>
          </a:blip>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TextBox 7">
            <a:extLst>
              <a:ext uri="{FF2B5EF4-FFF2-40B4-BE49-F238E27FC236}">
                <a16:creationId xmlns:a16="http://schemas.microsoft.com/office/drawing/2014/main" id="{27A5C579-34B8-60A9-37CC-90B31C7F545C}"/>
              </a:ext>
            </a:extLst>
          </p:cNvPr>
          <p:cNvSpPr txBox="1"/>
          <p:nvPr/>
        </p:nvSpPr>
        <p:spPr>
          <a:xfrm>
            <a:off x="8178421" y="6338963"/>
            <a:ext cx="3790666" cy="369332"/>
          </a:xfrm>
          <a:prstGeom prst="rect">
            <a:avLst/>
          </a:prstGeom>
          <a:noFill/>
        </p:spPr>
        <p:txBody>
          <a:bodyPr wrap="square">
            <a:spAutoFit/>
          </a:bodyPr>
          <a:lstStyle/>
          <a:p>
            <a:r>
              <a:rPr lang="en-US" dirty="0">
                <a:solidFill>
                  <a:schemeClr val="bg1">
                    <a:lumMod val="75000"/>
                  </a:schemeClr>
                </a:solidFill>
              </a:rPr>
              <a:t>"Designed by </a:t>
            </a:r>
            <a:r>
              <a:rPr lang="en-US" dirty="0" err="1">
                <a:solidFill>
                  <a:schemeClr val="bg1">
                    <a:lumMod val="75000"/>
                  </a:schemeClr>
                </a:solidFill>
              </a:rPr>
              <a:t>pikisuperstar</a:t>
            </a:r>
            <a:r>
              <a:rPr lang="en-US" dirty="0">
                <a:solidFill>
                  <a:schemeClr val="bg1">
                    <a:lumMod val="75000"/>
                  </a:schemeClr>
                </a:solidFill>
              </a:rPr>
              <a:t> / </a:t>
            </a:r>
            <a:r>
              <a:rPr lang="en-US" dirty="0" err="1">
                <a:solidFill>
                  <a:schemeClr val="bg1">
                    <a:lumMod val="75000"/>
                  </a:schemeClr>
                </a:solidFill>
              </a:rPr>
              <a:t>Freepik</a:t>
            </a:r>
            <a:r>
              <a:rPr lang="en-US" dirty="0">
                <a:solidFill>
                  <a:schemeClr val="bg1">
                    <a:lumMod val="75000"/>
                  </a:schemeClr>
                </a:solidFill>
              </a:rPr>
              <a:t>"</a:t>
            </a:r>
          </a:p>
        </p:txBody>
      </p:sp>
    </p:spTree>
    <p:extLst>
      <p:ext uri="{BB962C8B-B14F-4D97-AF65-F5344CB8AC3E}">
        <p14:creationId xmlns:p14="http://schemas.microsoft.com/office/powerpoint/2010/main" val="82290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6BF9B26-CFCD-5E95-9A9C-53E65B8E96D5}"/>
              </a:ext>
            </a:extLst>
          </p:cNvPr>
          <p:cNvPicPr>
            <a:picLocks noGrp="1" noChangeAspect="1"/>
          </p:cNvPicPr>
          <p:nvPr>
            <p:ph idx="1"/>
          </p:nvPr>
        </p:nvPicPr>
        <p:blipFill>
          <a:blip r:embed="rId3"/>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7BEB0E-D7C3-7EE0-516E-D136D4A0705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342900" lvl="0" indent="-342900" algn="ctr"/>
            <a:r>
              <a:rPr lang="en-US" sz="1400" dirty="0">
                <a:solidFill>
                  <a:schemeClr val="tx1">
                    <a:lumMod val="85000"/>
                    <a:lumOff val="15000"/>
                  </a:schemeClr>
                </a:solidFill>
              </a:rPr>
              <a:t>Kyk</a:t>
            </a:r>
            <a:r>
              <a:rPr lang="en-US" sz="1400" dirty="0">
                <a:solidFill>
                  <a:schemeClr val="tx1">
                    <a:lumMod val="85000"/>
                    <a:lumOff val="15000"/>
                  </a:schemeClr>
                </a:solidFill>
                <a:effectLst/>
              </a:rPr>
              <a:t>: </a:t>
            </a:r>
            <a:r>
              <a:rPr lang="en-US" sz="1400" b="1" i="1" dirty="0">
                <a:solidFill>
                  <a:schemeClr val="tx1">
                    <a:lumMod val="85000"/>
                    <a:lumOff val="15000"/>
                  </a:schemeClr>
                </a:solidFill>
                <a:effectLst/>
              </a:rPr>
              <a:t>INVISIBLE INFLUENCE: The Hidden Forces that Shape Behavior by Jonah Berger</a:t>
            </a:r>
            <a:br>
              <a:rPr lang="en-US" sz="1400" dirty="0">
                <a:solidFill>
                  <a:schemeClr val="tx1">
                    <a:lumMod val="85000"/>
                    <a:lumOff val="15000"/>
                  </a:schemeClr>
                </a:solidFill>
                <a:effectLst/>
              </a:rPr>
            </a:br>
            <a:r>
              <a:rPr lang="en-US" sz="1400" u="sng" dirty="0">
                <a:solidFill>
                  <a:schemeClr val="tx1">
                    <a:lumMod val="85000"/>
                    <a:lumOff val="15000"/>
                  </a:schemeClr>
                </a:solidFill>
                <a:effectLst/>
                <a:hlinkClick r:id="rId4"/>
              </a:rPr>
              <a:t>https://ytubl.ink/3FtU</a:t>
            </a:r>
            <a:r>
              <a:rPr lang="en-US" sz="1400" dirty="0">
                <a:solidFill>
                  <a:schemeClr val="tx1">
                    <a:lumMod val="85000"/>
                    <a:lumOff val="15000"/>
                  </a:schemeClr>
                </a:solidFill>
                <a:effectLst/>
              </a:rPr>
              <a:t> (3 min 20 </a:t>
            </a:r>
            <a:r>
              <a:rPr lang="en-US" sz="1400" dirty="0" err="1">
                <a:solidFill>
                  <a:schemeClr val="tx1">
                    <a:lumMod val="85000"/>
                    <a:lumOff val="15000"/>
                  </a:schemeClr>
                </a:solidFill>
                <a:effectLst/>
              </a:rPr>
              <a:t>sek</a:t>
            </a:r>
            <a:r>
              <a:rPr lang="en-US" sz="1400" dirty="0">
                <a:solidFill>
                  <a:schemeClr val="tx1">
                    <a:lumMod val="85000"/>
                    <a:lumOff val="15000"/>
                  </a:schemeClr>
                </a:solidFill>
                <a:effectLst/>
              </a:rPr>
              <a:t>)</a:t>
            </a:r>
            <a:endParaRPr lang="en-US" sz="14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DFB4BB8-E1BA-AF0E-E4D2-5CD5856A4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93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0A853C-722D-4A62-78A5-582583911A1A}"/>
              </a:ext>
            </a:extLst>
          </p:cNvPr>
          <p:cNvSpPr>
            <a:spLocks noGrp="1"/>
          </p:cNvSpPr>
          <p:nvPr>
            <p:ph type="title"/>
          </p:nvPr>
        </p:nvSpPr>
        <p:spPr>
          <a:xfrm>
            <a:off x="838200" y="459863"/>
            <a:ext cx="10515600" cy="1004594"/>
          </a:xfrm>
        </p:spPr>
        <p:txBody>
          <a:bodyPr>
            <a:normAutofit fontScale="90000"/>
          </a:bodyPr>
          <a:lstStyle/>
          <a:p>
            <a:pPr algn="ctr"/>
            <a:r>
              <a:rPr lang="nl-NL" sz="4100" dirty="0">
                <a:solidFill>
                  <a:srgbClr val="FFFFFF"/>
                </a:solidFill>
              </a:rPr>
              <a:t>Teen die einde van hierdie les behoort jy in staat te wees om:</a:t>
            </a:r>
          </a:p>
        </p:txBody>
      </p:sp>
      <p:sp>
        <p:nvSpPr>
          <p:cNvPr id="18" name="Rectangle: Rounded Corners 17">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1E389A5-0202-10FE-5F17-ECBB10F1F02D}"/>
              </a:ext>
            </a:extLst>
          </p:cNvPr>
          <p:cNvGraphicFramePr>
            <a:graphicFrameLocks noGrp="1"/>
          </p:cNvGraphicFramePr>
          <p:nvPr>
            <p:ph idx="1"/>
            <p:extLst>
              <p:ext uri="{D42A27DB-BD31-4B8C-83A1-F6EECF244321}">
                <p14:modId xmlns:p14="http://schemas.microsoft.com/office/powerpoint/2010/main" val="1232294493"/>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BA2D1DD-2D6E-2670-FB33-5E399C6762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569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B6A81E7-2A43-4366-8431-1FA7A780A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and holding a phone with icons coming out of it&#10;&#10;AI-generated content may be incorrect.">
            <a:extLst>
              <a:ext uri="{FF2B5EF4-FFF2-40B4-BE49-F238E27FC236}">
                <a16:creationId xmlns:a16="http://schemas.microsoft.com/office/drawing/2014/main" id="{EFF844CF-AB4B-2740-CAE3-64B6062D47A7}"/>
              </a:ext>
            </a:extLst>
          </p:cNvPr>
          <p:cNvPicPr>
            <a:picLocks noChangeAspect="1"/>
          </p:cNvPicPr>
          <p:nvPr/>
        </p:nvPicPr>
        <p:blipFill>
          <a:blip r:embed="rId3">
            <a:extLst>
              <a:ext uri="{28A0092B-C50C-407E-A947-70E740481C1C}">
                <a14:useLocalDpi xmlns:a14="http://schemas.microsoft.com/office/drawing/2010/main" val="0"/>
              </a:ext>
            </a:extLst>
          </a:blip>
          <a:srcRect l="12214" r="8902"/>
          <a:stretch/>
        </p:blipFill>
        <p:spPr>
          <a:xfrm>
            <a:off x="20" y="10"/>
            <a:ext cx="5409897" cy="6857990"/>
          </a:xfrm>
          <a:prstGeom prst="rect">
            <a:avLst/>
          </a:prstGeom>
        </p:spPr>
      </p:pic>
      <p:sp>
        <p:nvSpPr>
          <p:cNvPr id="33" name="Rectangle 32">
            <a:extLst>
              <a:ext uri="{FF2B5EF4-FFF2-40B4-BE49-F238E27FC236}">
                <a16:creationId xmlns:a16="http://schemas.microsoft.com/office/drawing/2014/main" id="{D09B7001-6C15-47E8-8C3B-A6EB53C98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1"/>
            <a:ext cx="6781801"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D3D7337-C310-4B2B-BE2D-98E9D6EC0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565" y="685800"/>
            <a:ext cx="5409636"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198D07-5A3B-A97B-4996-CCF5F1C3838C}"/>
              </a:ext>
            </a:extLst>
          </p:cNvPr>
          <p:cNvSpPr>
            <a:spLocks noGrp="1"/>
          </p:cNvSpPr>
          <p:nvPr>
            <p:ph type="title"/>
          </p:nvPr>
        </p:nvSpPr>
        <p:spPr>
          <a:xfrm>
            <a:off x="6746000" y="1253266"/>
            <a:ext cx="4110197" cy="907199"/>
          </a:xfrm>
        </p:spPr>
        <p:txBody>
          <a:bodyPr anchor="b">
            <a:normAutofit/>
          </a:bodyPr>
          <a:lstStyle/>
          <a:p>
            <a:pPr algn="ctr"/>
            <a:r>
              <a:rPr lang="en-ZA" sz="3200" b="1"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Die media </a:t>
            </a:r>
            <a:r>
              <a:rPr lang="en-ZA" sz="3200" b="1" kern="100" dirty="0" err="1">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kan</a:t>
            </a:r>
            <a:r>
              <a:rPr lang="en-ZA" sz="3200" b="1" kern="100" dirty="0">
                <a:solidFill>
                  <a:schemeClr val="tx1">
                    <a:lumMod val="65000"/>
                    <a:lumOff val="35000"/>
                  </a:schemeClr>
                </a:solidFill>
                <a:effectLst/>
                <a:latin typeface="Calibri" panose="020F0502020204030204" pitchFamily="34" charset="0"/>
                <a:ea typeface="Aptos" panose="020B0004020202020204" pitchFamily="34" charset="0"/>
                <a:cs typeface="Times New Roman" panose="02020603050405020304" pitchFamily="18" charset="0"/>
              </a:rPr>
              <a:t>:</a:t>
            </a:r>
            <a:endParaRPr lang="en-US" sz="3200" b="1"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F199FF1E-3D6C-0598-DD2E-9064B67D64DF}"/>
              </a:ext>
            </a:extLst>
          </p:cNvPr>
          <p:cNvSpPr>
            <a:spLocks noGrp="1"/>
          </p:cNvSpPr>
          <p:nvPr>
            <p:ph idx="1"/>
          </p:nvPr>
        </p:nvSpPr>
        <p:spPr>
          <a:xfrm>
            <a:off x="6746001" y="2458095"/>
            <a:ext cx="4110198" cy="3075480"/>
          </a:xfrm>
        </p:spPr>
        <p:txBody>
          <a:bodyPr anchor="t">
            <a:normAutofit/>
          </a:bodyPr>
          <a:lstStyle/>
          <a:p>
            <a:pPr marL="423863" lvl="1" indent="-342900"/>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vir</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jou</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wys</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wat as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normaal</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of “modern”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beskou</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word,</a:t>
            </a:r>
          </a:p>
          <a:p>
            <a:pPr marL="423863" lvl="1" indent="-342900"/>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mense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onder</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druk</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plaas</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om op ’n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sekere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manier</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aan</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te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trek of op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te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tree,</a:t>
            </a:r>
          </a:p>
          <a:p>
            <a:pPr marL="423863" lvl="1" indent="-342900"/>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onrealistiese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idees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versprei</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oor</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skoonheid</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sukses</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en</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leefstyl</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en</a:t>
            </a:r>
            <a:endPar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endParaRPr>
          </a:p>
          <a:p>
            <a:pPr marL="423863" lvl="1" indent="-342900"/>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jou</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blootstel</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aan</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nuttige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inligting</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en</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inspirerende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 </a:t>
            </a:r>
            <a:r>
              <a:rPr lang="en-ZA" sz="2000" kern="100" dirty="0" err="1">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rolmodelle</a:t>
            </a:r>
            <a:r>
              <a:rPr lang="en-ZA" sz="2000" kern="100" dirty="0">
                <a:solidFill>
                  <a:schemeClr val="tx1">
                    <a:lumMod val="65000"/>
                    <a:lumOff val="35000"/>
                  </a:schemeClr>
                </a:solidFill>
                <a:latin typeface="Calibri" panose="020F0502020204030204" pitchFamily="34" charset="0"/>
                <a:ea typeface="Aptos" panose="020B0004020202020204" pitchFamily="34" charset="0"/>
                <a:cs typeface="Times New Roman" panose="02020603050405020304" pitchFamily="18" charset="0"/>
              </a:rPr>
              <a:t>.</a:t>
            </a:r>
          </a:p>
          <a:p>
            <a:pPr marL="0" indent="0">
              <a:buNone/>
            </a:pPr>
            <a:endParaRPr lang="en-US" sz="2000" dirty="0">
              <a:solidFill>
                <a:schemeClr val="tx1">
                  <a:lumMod val="65000"/>
                  <a:lumOff val="35000"/>
                </a:schemeClr>
              </a:solidFill>
            </a:endParaRPr>
          </a:p>
        </p:txBody>
      </p:sp>
      <p:pic>
        <p:nvPicPr>
          <p:cNvPr id="6" name="Picture 5" descr="A logo with a person in the middle&#10;&#10;AI-generated content may be incorrect.">
            <a:extLst>
              <a:ext uri="{FF2B5EF4-FFF2-40B4-BE49-F238E27FC236}">
                <a16:creationId xmlns:a16="http://schemas.microsoft.com/office/drawing/2014/main" id="{08D46D45-58D1-9445-6DB7-9BEC7BDA79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406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3D5741E-EA99-82A0-7584-1E4B0BD4642B}"/>
              </a:ext>
            </a:extLst>
          </p:cNvPr>
          <p:cNvSpPr>
            <a:spLocks noGrp="1"/>
          </p:cNvSpPr>
          <p:nvPr>
            <p:ph idx="1"/>
          </p:nvPr>
        </p:nvSpPr>
        <p:spPr>
          <a:xfrm>
            <a:off x="645066" y="2031101"/>
            <a:ext cx="4282984" cy="3511943"/>
          </a:xfrm>
        </p:spPr>
        <p:txBody>
          <a:bodyPr anchor="ctr">
            <a:normAutofit/>
          </a:bodyPr>
          <a:lstStyle/>
          <a:p>
            <a:pPr marL="0" rtl="0" eaLnBrk="1" fontAlgn="ctr" latinLnBrk="0" hangingPunct="1">
              <a:buNone/>
            </a:pPr>
            <a:r>
              <a:rPr lang="en-ZA" sz="2000" b="1" i="0" u="none" strike="noStrike" kern="1200" dirty="0" err="1">
                <a:effectLst/>
                <a:highlight>
                  <a:srgbClr val="FFFFFF"/>
                </a:highlight>
                <a:latin typeface="Calibri" panose="020F0502020204030204" pitchFamily="34" charset="0"/>
                <a:ea typeface="Arial" panose="020B0604020202020204" pitchFamily="34" charset="0"/>
                <a:cs typeface="Calibri" panose="020F0502020204030204" pitchFamily="34" charset="0"/>
              </a:rPr>
              <a:t>Positiewe</a:t>
            </a:r>
            <a:r>
              <a:rPr lang="en-ZA" sz="2000" b="1" i="0" u="none" strike="noStrike" kern="1200" dirty="0">
                <a:effectLst/>
                <a:highlight>
                  <a:srgbClr val="FFFFFF"/>
                </a:highlight>
                <a:latin typeface="Calibri" panose="020F0502020204030204" pitchFamily="34" charset="0"/>
                <a:ea typeface="Arial" panose="020B0604020202020204" pitchFamily="34" charset="0"/>
                <a:cs typeface="Calibri" panose="020F0502020204030204" pitchFamily="34" charset="0"/>
              </a:rPr>
              <a:t> </a:t>
            </a:r>
            <a:r>
              <a:rPr lang="en-ZA" sz="2000" b="1" i="0" u="none" strike="noStrike" kern="1200" dirty="0" err="1">
                <a:effectLst/>
                <a:highlight>
                  <a:srgbClr val="FFFFFF"/>
                </a:highlight>
                <a:latin typeface="Calibri" panose="020F0502020204030204" pitchFamily="34" charset="0"/>
                <a:ea typeface="Arial" panose="020B0604020202020204" pitchFamily="34" charset="0"/>
                <a:cs typeface="Calibri" panose="020F0502020204030204" pitchFamily="34" charset="0"/>
              </a:rPr>
              <a:t>invloed</a:t>
            </a:r>
            <a:endParaRPr lang="en-ZA" sz="2000" b="1" i="0" u="none" strike="noStrike" kern="1200" dirty="0">
              <a:effectLst/>
              <a:highlight>
                <a:srgbClr val="FFFFFF"/>
              </a:highlight>
              <a:latin typeface="Calibri" panose="020F0502020204030204" pitchFamily="34" charset="0"/>
              <a:ea typeface="Arial" panose="020B0604020202020204" pitchFamily="34" charset="0"/>
              <a:cs typeface="Calibri" panose="020F0502020204030204" pitchFamily="34" charset="0"/>
            </a:endParaRPr>
          </a:p>
          <a:p>
            <a:pPr marL="0" fontAlgn="ctr">
              <a:buNone/>
            </a:pPr>
            <a:r>
              <a:rPr lang="nl-NL" sz="2000" b="0" i="0" u="none" strike="noStrike" kern="1200" dirty="0">
                <a:effectLst/>
                <a:highlight>
                  <a:srgbClr val="FFFFFF"/>
                </a:highlight>
                <a:latin typeface="Calibri" panose="020F0502020204030204" pitchFamily="34" charset="0"/>
                <a:ea typeface="Arial" panose="020B0604020202020204" pitchFamily="34" charset="0"/>
                <a:cs typeface="Calibri" panose="020F0502020204030204" pitchFamily="34" charset="0"/>
              </a:rPr>
              <a:t>’n Video wat liggaamspositiwiteit of bewusmaking van geestesgesondheid bevorder.</a:t>
            </a:r>
            <a:endParaRPr lang="en-US" sz="2000" b="0" i="0" u="none" strike="noStrike" dirty="0">
              <a:effectLst/>
              <a:latin typeface="Arial" panose="020B0604020202020204" pitchFamily="34" charset="0"/>
            </a:endParaRPr>
          </a:p>
          <a:p>
            <a:pPr marL="0" rtl="0" eaLnBrk="1" fontAlgn="ctr" latinLnBrk="0" hangingPunct="1">
              <a:buNone/>
            </a:pPr>
            <a:r>
              <a:rPr lang="en-GB" sz="2000" b="1" i="0" u="none" strike="noStrike" kern="1200" dirty="0" err="1">
                <a:effectLst/>
                <a:highlight>
                  <a:srgbClr val="FFFFFF"/>
                </a:highlight>
                <a:latin typeface="Calibri" panose="020F0502020204030204" pitchFamily="34" charset="0"/>
                <a:ea typeface="Arial" panose="020B0604020202020204" pitchFamily="34" charset="0"/>
                <a:cs typeface="Calibri" panose="020F0502020204030204" pitchFamily="34" charset="0"/>
              </a:rPr>
              <a:t>Negatiewe</a:t>
            </a:r>
            <a:r>
              <a:rPr lang="en-GB" sz="2000" b="1" i="0" u="none" strike="noStrike" kern="1200" dirty="0">
                <a:effectLst/>
                <a:highlight>
                  <a:srgbClr val="FFFFFF"/>
                </a:highlight>
                <a:latin typeface="Calibri" panose="020F0502020204030204" pitchFamily="34" charset="0"/>
                <a:ea typeface="Arial" panose="020B0604020202020204" pitchFamily="34" charset="0"/>
                <a:cs typeface="Calibri" panose="020F0502020204030204" pitchFamily="34" charset="0"/>
              </a:rPr>
              <a:t> </a:t>
            </a:r>
            <a:r>
              <a:rPr lang="en-GB" sz="2000" b="1" i="0" u="none" strike="noStrike" kern="1200" dirty="0" err="1">
                <a:effectLst/>
                <a:highlight>
                  <a:srgbClr val="FFFFFF"/>
                </a:highlight>
                <a:latin typeface="Calibri" panose="020F0502020204030204" pitchFamily="34" charset="0"/>
                <a:ea typeface="Arial" panose="020B0604020202020204" pitchFamily="34" charset="0"/>
                <a:cs typeface="Calibri" panose="020F0502020204030204" pitchFamily="34" charset="0"/>
              </a:rPr>
              <a:t>invloed</a:t>
            </a:r>
            <a:endParaRPr lang="en-US" sz="2000" b="0" i="0" u="none" strike="noStrike" dirty="0">
              <a:effectLst/>
              <a:latin typeface="Arial" panose="020B0604020202020204" pitchFamily="34" charset="0"/>
            </a:endParaRPr>
          </a:p>
          <a:p>
            <a:pPr marL="0" indent="0" rtl="0" eaLnBrk="1" fontAlgn="ctr" latinLnBrk="0" hangingPunct="1">
              <a:buNone/>
            </a:pPr>
            <a:r>
              <a:rPr lang="nl-NL" sz="2000" b="0" i="0" u="none" strike="noStrike" kern="1200" dirty="0">
                <a:effectLst/>
                <a:highlight>
                  <a:srgbClr val="FFFFFF"/>
                </a:highlight>
                <a:latin typeface="Calibri" panose="020F0502020204030204" pitchFamily="34" charset="0"/>
                <a:ea typeface="Arial" panose="020B0604020202020204" pitchFamily="34" charset="0"/>
                <a:cs typeface="Calibri" panose="020F0502020204030204" pitchFamily="34" charset="0"/>
              </a:rPr>
              <a:t>’n Advertensie wat onrealistiese of ongesonde liggaamsideale voorhou.</a:t>
            </a:r>
            <a:endParaRPr lang="en-US" sz="1800" dirty="0"/>
          </a:p>
        </p:txBody>
      </p:sp>
      <p:sp>
        <p:nvSpPr>
          <p:cNvPr id="17" name="Rectangle 1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of a person with headphones&#10;&#10;AI-generated content may be incorrect.">
            <a:extLst>
              <a:ext uri="{FF2B5EF4-FFF2-40B4-BE49-F238E27FC236}">
                <a16:creationId xmlns:a16="http://schemas.microsoft.com/office/drawing/2014/main" id="{C1A9CAD6-63C3-70F3-D482-56C38BA11C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738" y="969903"/>
            <a:ext cx="5628018" cy="4685324"/>
          </a:xfrm>
          <a:prstGeom prst="rect">
            <a:avLst/>
          </a:prstGeom>
        </p:spPr>
      </p:pic>
      <p:sp>
        <p:nvSpPr>
          <p:cNvPr id="4" name="TextBox 3">
            <a:extLst>
              <a:ext uri="{FF2B5EF4-FFF2-40B4-BE49-F238E27FC236}">
                <a16:creationId xmlns:a16="http://schemas.microsoft.com/office/drawing/2014/main" id="{9915E6BA-FE56-9C1A-C786-FBC8B33631B1}"/>
              </a:ext>
            </a:extLst>
          </p:cNvPr>
          <p:cNvSpPr txBox="1"/>
          <p:nvPr/>
        </p:nvSpPr>
        <p:spPr>
          <a:xfrm>
            <a:off x="515383" y="1043090"/>
            <a:ext cx="4412667" cy="769441"/>
          </a:xfrm>
          <a:prstGeom prst="rect">
            <a:avLst/>
          </a:prstGeom>
          <a:noFill/>
        </p:spPr>
        <p:txBody>
          <a:bodyPr wrap="square" rtlCol="0">
            <a:spAutoFit/>
          </a:bodyPr>
          <a:lstStyle/>
          <a:p>
            <a:r>
              <a:rPr lang="en-GB" sz="4400" b="1" dirty="0"/>
              <a:t>Media-</a:t>
            </a:r>
            <a:r>
              <a:rPr lang="en-GB" sz="4400" b="1" dirty="0" err="1"/>
              <a:t>invloed</a:t>
            </a:r>
            <a:endParaRPr lang="en-US" sz="4400" b="1" dirty="0"/>
          </a:p>
        </p:txBody>
      </p:sp>
      <p:pic>
        <p:nvPicPr>
          <p:cNvPr id="5" name="Picture 4" descr="A logo with a person in the middle&#10;&#10;AI-generated content may be incorrect.">
            <a:extLst>
              <a:ext uri="{FF2B5EF4-FFF2-40B4-BE49-F238E27FC236}">
                <a16:creationId xmlns:a16="http://schemas.microsoft.com/office/drawing/2014/main" id="{0F4932A7-0F4D-321F-F1ED-E8BEDD0EBF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284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BB629-016A-85E6-74D6-BF7C2949C7E9}"/>
              </a:ext>
            </a:extLst>
          </p:cNvPr>
          <p:cNvSpPr>
            <a:spLocks noGrp="1"/>
          </p:cNvSpPr>
          <p:nvPr>
            <p:ph type="title"/>
          </p:nvPr>
        </p:nvSpPr>
        <p:spPr>
          <a:xfrm>
            <a:off x="8079978" y="741391"/>
            <a:ext cx="3369234" cy="1616203"/>
          </a:xfrm>
        </p:spPr>
        <p:txBody>
          <a:bodyPr anchor="b">
            <a:normAutofit/>
          </a:bodyPr>
          <a:lstStyle/>
          <a:p>
            <a:r>
              <a:rPr lang="en-GB" sz="3200" b="1" dirty="0" err="1"/>
              <a:t>Bestuur</a:t>
            </a:r>
            <a:r>
              <a:rPr lang="en-GB" sz="3200" b="1" dirty="0"/>
              <a:t> media-</a:t>
            </a:r>
            <a:r>
              <a:rPr lang="en-GB" sz="3200" b="1" dirty="0" err="1"/>
              <a:t>invloed</a:t>
            </a:r>
            <a:r>
              <a:rPr lang="en-GB" sz="3200" b="1" dirty="0"/>
              <a:t> </a:t>
            </a:r>
            <a:r>
              <a:rPr lang="en-GB" sz="3200" b="1" dirty="0" err="1"/>
              <a:t>só</a:t>
            </a:r>
            <a:r>
              <a:rPr lang="en-GB" sz="3200" b="1" dirty="0"/>
              <a:t>:</a:t>
            </a:r>
            <a:endParaRPr lang="en-US" sz="3200" b="1" dirty="0"/>
          </a:p>
        </p:txBody>
      </p:sp>
      <p:pic>
        <p:nvPicPr>
          <p:cNvPr id="2052" name="Picture 4" descr="Open mind therapy composition with stress and mood symbols flat vector illustration">
            <a:extLst>
              <a:ext uri="{FF2B5EF4-FFF2-40B4-BE49-F238E27FC236}">
                <a16:creationId xmlns:a16="http://schemas.microsoft.com/office/drawing/2014/main" id="{6F6F1A45-EE94-BC35-7DF3-7E857E25F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86" r="16607" b="-1"/>
          <a:stretch/>
        </p:blipFill>
        <p:spPr bwMode="auto">
          <a:xfrm>
            <a:off x="20" y="10"/>
            <a:ext cx="7390243"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061" name="Rectangle 206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Content Placeholder 2">
            <a:extLst>
              <a:ext uri="{FF2B5EF4-FFF2-40B4-BE49-F238E27FC236}">
                <a16:creationId xmlns:a16="http://schemas.microsoft.com/office/drawing/2014/main" id="{4A048341-77FF-5CDC-967F-1CDFEDF7760B}"/>
              </a:ext>
            </a:extLst>
          </p:cNvPr>
          <p:cNvSpPr>
            <a:spLocks noGrp="1"/>
          </p:cNvSpPr>
          <p:nvPr>
            <p:ph idx="1"/>
          </p:nvPr>
        </p:nvSpPr>
        <p:spPr>
          <a:xfrm>
            <a:off x="8079978" y="2533476"/>
            <a:ext cx="3369234" cy="3447832"/>
          </a:xfrm>
        </p:spPr>
        <p:txBody>
          <a:bodyPr anchor="t">
            <a:normAutofit/>
          </a:bodyPr>
          <a:lstStyle/>
          <a:p>
            <a:pPr marL="358775" lvl="1"/>
            <a:r>
              <a:rPr lang="en-ZA" sz="2000" kern="100" dirty="0" err="1">
                <a:latin typeface="Calibri" panose="020F0502020204030204" pitchFamily="34" charset="0"/>
                <a:ea typeface="Aptos" panose="020B0004020202020204" pitchFamily="34" charset="0"/>
                <a:cs typeface="Times New Roman" panose="02020603050405020304" pitchFamily="18" charset="0"/>
              </a:rPr>
              <a:t>Volg</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bladsye</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en</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mense</a:t>
            </a:r>
            <a:r>
              <a:rPr lang="en-ZA" sz="2000" kern="100" dirty="0">
                <a:latin typeface="Calibri" panose="020F0502020204030204" pitchFamily="34" charset="0"/>
                <a:ea typeface="Aptos" panose="020B0004020202020204" pitchFamily="34" charset="0"/>
                <a:cs typeface="Times New Roman" panose="02020603050405020304" pitchFamily="18" charset="0"/>
              </a:rPr>
              <a:t> wat </a:t>
            </a:r>
            <a:r>
              <a:rPr lang="en-ZA" sz="2000" kern="100" dirty="0" err="1">
                <a:latin typeface="Calibri" panose="020F0502020204030204" pitchFamily="34" charset="0"/>
                <a:ea typeface="Aptos" panose="020B0004020202020204" pitchFamily="34" charset="0"/>
                <a:cs typeface="Times New Roman" panose="02020603050405020304" pitchFamily="18" charset="0"/>
              </a:rPr>
              <a:t>realistiese</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en</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positiewe</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boodskappe</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deel</a:t>
            </a:r>
            <a:r>
              <a:rPr lang="en-ZA" sz="2000" kern="100" dirty="0">
                <a:latin typeface="Calibri" panose="020F0502020204030204" pitchFamily="34" charset="0"/>
                <a:ea typeface="Aptos" panose="020B0004020202020204" pitchFamily="34" charset="0"/>
                <a:cs typeface="Times New Roman" panose="02020603050405020304" pitchFamily="18" charset="0"/>
              </a:rPr>
              <a:t>.</a:t>
            </a:r>
          </a:p>
          <a:p>
            <a:pPr marL="358775" lvl="1"/>
            <a:r>
              <a:rPr lang="en-ZA" sz="2000" kern="100" dirty="0" err="1">
                <a:latin typeface="Calibri" panose="020F0502020204030204" pitchFamily="34" charset="0"/>
                <a:ea typeface="Aptos" panose="020B0004020202020204" pitchFamily="34" charset="0"/>
                <a:cs typeface="Times New Roman" panose="02020603050405020304" pitchFamily="18" charset="0"/>
              </a:rPr>
              <a:t>Vra</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jouself</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af</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i="1" kern="100" dirty="0">
                <a:latin typeface="Calibri" panose="020F0502020204030204" pitchFamily="34" charset="0"/>
                <a:ea typeface="Aptos" panose="020B0004020202020204" pitchFamily="34" charset="0"/>
                <a:cs typeface="Times New Roman" panose="02020603050405020304" pitchFamily="18" charset="0"/>
              </a:rPr>
              <a:t>Is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dit</a:t>
            </a:r>
            <a:r>
              <a:rPr lang="en-ZA" sz="2000" i="1" kern="100" dirty="0">
                <a:latin typeface="Calibri" panose="020F0502020204030204" pitchFamily="34" charset="0"/>
                <a:ea typeface="Aptos" panose="020B0004020202020204" pitchFamily="34" charset="0"/>
                <a:cs typeface="Times New Roman" panose="02020603050405020304" pitchFamily="18" charset="0"/>
              </a:rPr>
              <a:t>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eg</a:t>
            </a:r>
            <a:r>
              <a:rPr lang="en-ZA" sz="2000" i="1" kern="100" dirty="0">
                <a:latin typeface="Calibri" panose="020F0502020204030204" pitchFamily="34" charset="0"/>
                <a:ea typeface="Aptos" panose="020B0004020202020204" pitchFamily="34" charset="0"/>
                <a:cs typeface="Times New Roman" panose="02020603050405020304" pitchFamily="18" charset="0"/>
              </a:rPr>
              <a:t>? Help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dit</a:t>
            </a:r>
            <a:r>
              <a:rPr lang="en-ZA" sz="2000" i="1" kern="100" dirty="0">
                <a:latin typeface="Calibri" panose="020F0502020204030204" pitchFamily="34" charset="0"/>
                <a:ea typeface="Aptos" panose="020B0004020202020204" pitchFamily="34" charset="0"/>
                <a:cs typeface="Times New Roman" panose="02020603050405020304" pitchFamily="18" charset="0"/>
              </a:rPr>
              <a:t> my of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laat</a:t>
            </a:r>
            <a:r>
              <a:rPr lang="en-ZA" sz="2000" i="1" kern="100" dirty="0">
                <a:latin typeface="Calibri" panose="020F0502020204030204" pitchFamily="34" charset="0"/>
                <a:ea typeface="Aptos" panose="020B0004020202020204" pitchFamily="34" charset="0"/>
                <a:cs typeface="Times New Roman" panose="02020603050405020304" pitchFamily="18" charset="0"/>
              </a:rPr>
              <a:t>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dit</a:t>
            </a:r>
            <a:r>
              <a:rPr lang="en-ZA" sz="2000" i="1" kern="100" dirty="0">
                <a:latin typeface="Calibri" panose="020F0502020204030204" pitchFamily="34" charset="0"/>
                <a:ea typeface="Aptos" panose="020B0004020202020204" pitchFamily="34" charset="0"/>
                <a:cs typeface="Times New Roman" panose="02020603050405020304" pitchFamily="18" charset="0"/>
              </a:rPr>
              <a:t> my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slegter</a:t>
            </a:r>
            <a:r>
              <a:rPr lang="en-ZA" sz="2000" i="1" kern="100" dirty="0">
                <a:latin typeface="Calibri" panose="020F0502020204030204" pitchFamily="34" charset="0"/>
                <a:ea typeface="Aptos" panose="020B0004020202020204" pitchFamily="34" charset="0"/>
                <a:cs typeface="Times New Roman" panose="02020603050405020304" pitchFamily="18" charset="0"/>
              </a:rPr>
              <a:t>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oor</a:t>
            </a:r>
            <a:r>
              <a:rPr lang="en-ZA" sz="2000" i="1" kern="100" dirty="0">
                <a:latin typeface="Calibri" panose="020F0502020204030204" pitchFamily="34" charset="0"/>
                <a:ea typeface="Aptos" panose="020B0004020202020204" pitchFamily="34" charset="0"/>
                <a:cs typeface="Times New Roman" panose="02020603050405020304" pitchFamily="18" charset="0"/>
              </a:rPr>
              <a:t> myself </a:t>
            </a:r>
            <a:r>
              <a:rPr lang="en-ZA" sz="2000" i="1" kern="100" dirty="0" err="1">
                <a:latin typeface="Calibri" panose="020F0502020204030204" pitchFamily="34" charset="0"/>
                <a:ea typeface="Aptos" panose="020B0004020202020204" pitchFamily="34" charset="0"/>
                <a:cs typeface="Times New Roman" panose="02020603050405020304" pitchFamily="18" charset="0"/>
              </a:rPr>
              <a:t>voel</a:t>
            </a:r>
            <a:r>
              <a:rPr lang="en-ZA" sz="2000" i="1" kern="100" dirty="0">
                <a:latin typeface="Calibri" panose="020F0502020204030204" pitchFamily="34" charset="0"/>
                <a:ea typeface="Aptos" panose="020B0004020202020204" pitchFamily="34" charset="0"/>
                <a:cs typeface="Times New Roman" panose="02020603050405020304" pitchFamily="18" charset="0"/>
              </a:rPr>
              <a:t>?</a:t>
            </a:r>
          </a:p>
          <a:p>
            <a:pPr marL="358775" lvl="1"/>
            <a:r>
              <a:rPr lang="en-ZA" sz="2000" kern="100" dirty="0">
                <a:latin typeface="Calibri" panose="020F0502020204030204" pitchFamily="34" charset="0"/>
                <a:ea typeface="Aptos" panose="020B0004020202020204" pitchFamily="34" charset="0"/>
                <a:cs typeface="Times New Roman" panose="02020603050405020304" pitchFamily="18" charset="0"/>
              </a:rPr>
              <a:t>Neem ŉ </a:t>
            </a:r>
            <a:r>
              <a:rPr lang="en-ZA" sz="2000" kern="100" dirty="0" err="1">
                <a:latin typeface="Calibri" panose="020F0502020204030204" pitchFamily="34" charset="0"/>
                <a:ea typeface="Aptos" panose="020B0004020202020204" pitchFamily="34" charset="0"/>
                <a:cs typeface="Times New Roman" panose="02020603050405020304" pitchFamily="18" charset="0"/>
              </a:rPr>
              <a:t>breek</a:t>
            </a:r>
            <a:r>
              <a:rPr lang="en-ZA" sz="2000" kern="100" dirty="0">
                <a:latin typeface="Calibri" panose="020F0502020204030204" pitchFamily="34" charset="0"/>
                <a:ea typeface="Aptos" panose="020B0004020202020204" pitchFamily="34" charset="0"/>
                <a:cs typeface="Times New Roman" panose="02020603050405020304" pitchFamily="18" charset="0"/>
              </a:rPr>
              <a:t> van </a:t>
            </a:r>
            <a:r>
              <a:rPr lang="en-ZA" sz="2000" kern="100" dirty="0" err="1">
                <a:latin typeface="Calibri" panose="020F0502020204030204" pitchFamily="34" charset="0"/>
                <a:ea typeface="Aptos" panose="020B0004020202020204" pitchFamily="34" charset="0"/>
                <a:cs typeface="Times New Roman" panose="02020603050405020304" pitchFamily="18" charset="0"/>
              </a:rPr>
              <a:t>sosiale</a:t>
            </a:r>
            <a:r>
              <a:rPr lang="en-ZA" sz="2000" kern="100" dirty="0">
                <a:latin typeface="Calibri" panose="020F0502020204030204" pitchFamily="34" charset="0"/>
                <a:ea typeface="Aptos" panose="020B0004020202020204" pitchFamily="34" charset="0"/>
                <a:cs typeface="Times New Roman" panose="02020603050405020304" pitchFamily="18" charset="0"/>
              </a:rPr>
              <a:t> media </a:t>
            </a:r>
            <a:r>
              <a:rPr lang="en-ZA" sz="2000" kern="100" dirty="0" err="1">
                <a:latin typeface="Calibri" panose="020F0502020204030204" pitchFamily="34" charset="0"/>
                <a:ea typeface="Aptos" panose="020B0004020202020204" pitchFamily="34" charset="0"/>
                <a:cs typeface="Times New Roman" panose="02020603050405020304" pitchFamily="18" charset="0"/>
              </a:rPr>
              <a:t>wanneer</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jy</a:t>
            </a:r>
            <a:r>
              <a:rPr lang="en-ZA" sz="2000" kern="100" dirty="0">
                <a:latin typeface="Calibri" panose="020F0502020204030204" pitchFamily="34" charset="0"/>
                <a:ea typeface="Aptos" panose="020B0004020202020204" pitchFamily="34" charset="0"/>
                <a:cs typeface="Times New Roman" panose="02020603050405020304" pitchFamily="18" charset="0"/>
              </a:rPr>
              <a:t> </a:t>
            </a:r>
            <a:r>
              <a:rPr lang="en-ZA" sz="2000" kern="100" dirty="0" err="1">
                <a:latin typeface="Calibri" panose="020F0502020204030204" pitchFamily="34" charset="0"/>
                <a:ea typeface="Aptos" panose="020B0004020202020204" pitchFamily="34" charset="0"/>
                <a:cs typeface="Times New Roman" panose="02020603050405020304" pitchFamily="18" charset="0"/>
              </a:rPr>
              <a:t>oorweldig</a:t>
            </a:r>
            <a:r>
              <a:rPr lang="en-ZA" sz="2000" kern="100" dirty="0">
                <a:latin typeface="Calibri" panose="020F0502020204030204" pitchFamily="34" charset="0"/>
                <a:ea typeface="Aptos" panose="020B0004020202020204" pitchFamily="34" charset="0"/>
                <a:cs typeface="Times New Roman" panose="02020603050405020304" pitchFamily="18" charset="0"/>
              </a:rPr>
              <a:t> of </a:t>
            </a:r>
            <a:r>
              <a:rPr lang="en-ZA" sz="2000" kern="100" dirty="0" err="1">
                <a:latin typeface="Calibri" panose="020F0502020204030204" pitchFamily="34" charset="0"/>
                <a:ea typeface="Aptos" panose="020B0004020202020204" pitchFamily="34" charset="0"/>
                <a:cs typeface="Times New Roman" panose="02020603050405020304" pitchFamily="18" charset="0"/>
              </a:rPr>
              <a:t>negatief</a:t>
            </a:r>
            <a:r>
              <a:rPr lang="en-ZA" sz="2000" kern="100" dirty="0">
                <a:latin typeface="Calibri" panose="020F0502020204030204" pitchFamily="34" charset="0"/>
                <a:ea typeface="Aptos" panose="020B0004020202020204" pitchFamily="34" charset="0"/>
                <a:cs typeface="Times New Roman" panose="02020603050405020304" pitchFamily="18" charset="0"/>
              </a:rPr>
              <a:t> begin </a:t>
            </a:r>
            <a:r>
              <a:rPr lang="en-ZA" sz="2000" kern="100" dirty="0" err="1">
                <a:latin typeface="Calibri" panose="020F0502020204030204" pitchFamily="34" charset="0"/>
                <a:ea typeface="Aptos" panose="020B0004020202020204" pitchFamily="34" charset="0"/>
                <a:cs typeface="Times New Roman" panose="02020603050405020304" pitchFamily="18" charset="0"/>
              </a:rPr>
              <a:t>voel</a:t>
            </a:r>
            <a:r>
              <a:rPr lang="en-ZA" sz="2000" kern="100" dirty="0">
                <a:latin typeface="Calibri" panose="020F0502020204030204" pitchFamily="34" charset="0"/>
                <a:ea typeface="Aptos" panose="020B0004020202020204" pitchFamily="34" charset="0"/>
                <a:cs typeface="Times New Roman" panose="02020603050405020304" pitchFamily="18" charset="0"/>
              </a:rPr>
              <a:t>.</a:t>
            </a:r>
          </a:p>
          <a:p>
            <a:pPr marL="0" indent="0">
              <a:buNone/>
            </a:pPr>
            <a:endParaRPr lang="en-US" sz="2000" dirty="0"/>
          </a:p>
        </p:txBody>
      </p:sp>
      <p:pic>
        <p:nvPicPr>
          <p:cNvPr id="7" name="Picture 6" descr="A logo with a person in the middle&#10;&#10;AI-generated content may be incorrect.">
            <a:extLst>
              <a:ext uri="{FF2B5EF4-FFF2-40B4-BE49-F238E27FC236}">
                <a16:creationId xmlns:a16="http://schemas.microsoft.com/office/drawing/2014/main" id="{48B2F115-F4F5-449C-2F08-E6F44ACD0C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896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479ED97-1F99-B608-7B45-5043496CFF65}"/>
              </a:ext>
            </a:extLst>
          </p:cNvPr>
          <p:cNvSpPr>
            <a:spLocks noGrp="1"/>
          </p:cNvSpPr>
          <p:nvPr>
            <p:ph type="title"/>
          </p:nvPr>
        </p:nvSpPr>
        <p:spPr>
          <a:xfrm>
            <a:off x="2873836" y="583345"/>
            <a:ext cx="8166952" cy="4164820"/>
          </a:xfrm>
        </p:spPr>
        <p:txBody>
          <a:bodyPr vert="horz" lIns="91440" tIns="45720" rIns="91440" bIns="45720" rtlCol="0" anchor="t">
            <a:normAutofit fontScale="90000"/>
          </a:bodyPr>
          <a:lstStyle/>
          <a:p>
            <a:pPr algn="r"/>
            <a:r>
              <a:rPr lang="nl-NL" sz="6200" dirty="0">
                <a:solidFill>
                  <a:srgbClr val="FFFFFF"/>
                </a:solidFill>
              </a:rPr>
              <a:t>Hoe kan jou </a:t>
            </a:r>
            <a:r>
              <a:rPr lang="nl-NL" sz="6200" b="1" dirty="0">
                <a:solidFill>
                  <a:srgbClr val="FFFFFF"/>
                </a:solidFill>
              </a:rPr>
              <a:t>omgewing/gemeenskap </a:t>
            </a:r>
            <a:r>
              <a:rPr lang="nl-NL" sz="6200" dirty="0">
                <a:solidFill>
                  <a:srgbClr val="FFFFFF"/>
                </a:solidFill>
              </a:rPr>
              <a:t>dit makliker of moeiliker maak om goeie keuses te maak? </a:t>
            </a:r>
            <a:endParaRPr lang="en-US" sz="6200" kern="1200" dirty="0">
              <a:solidFill>
                <a:srgbClr val="FFFFFF"/>
              </a:solidFill>
              <a:latin typeface="+mj-lt"/>
              <a:ea typeface="+mj-ea"/>
              <a:cs typeface="+mj-cs"/>
            </a:endParaRPr>
          </a:p>
        </p:txBody>
      </p:sp>
      <p:sp>
        <p:nvSpPr>
          <p:cNvPr id="28"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30"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32"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34" name="Straight Connector 33">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6"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38"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40"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pic>
        <p:nvPicPr>
          <p:cNvPr id="4" name="Picture 3" descr="A logo with a person in the middle&#10;&#10;AI-generated content may be incorrect.">
            <a:extLst>
              <a:ext uri="{FF2B5EF4-FFF2-40B4-BE49-F238E27FC236}">
                <a16:creationId xmlns:a16="http://schemas.microsoft.com/office/drawing/2014/main" id="{C5598AD6-53B4-C935-2CCE-7064F0CE1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471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3B4FB6-51C1-9551-AABA-C7599ED1FC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00EA83-40F5-1EF2-DE04-FBDB32A54F0C}"/>
              </a:ext>
            </a:extLst>
          </p:cNvPr>
          <p:cNvSpPr txBox="1"/>
          <p:nvPr/>
        </p:nvSpPr>
        <p:spPr>
          <a:xfrm>
            <a:off x="6823878" y="741391"/>
            <a:ext cx="4932693" cy="1616203"/>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Tx/>
              <a:buSzTx/>
              <a:tabLst/>
              <a:defRPr/>
            </a:pPr>
            <a:r>
              <a:rPr lang="en-US" sz="3200" b="1" dirty="0">
                <a:latin typeface="+mj-lt"/>
                <a:ea typeface="+mj-ea"/>
                <a:cs typeface="+mj-cs"/>
              </a:rPr>
              <a:t>O</a:t>
            </a:r>
            <a:r>
              <a:rPr kumimoji="0" lang="en-US" sz="3200" b="1" i="0" u="none" strike="noStrike" cap="none" spc="0" normalizeH="0" baseline="0" noProof="0" dirty="0" err="1">
                <a:ln>
                  <a:noFill/>
                </a:ln>
                <a:effectLst/>
                <a:uLnTx/>
                <a:uFillTx/>
                <a:latin typeface="+mj-lt"/>
                <a:ea typeface="+mj-ea"/>
                <a:cs typeface="+mj-cs"/>
              </a:rPr>
              <a:t>mgewings</a:t>
            </a:r>
            <a:r>
              <a:rPr kumimoji="0" lang="en-US" sz="3200" b="1" i="0" u="none" strike="noStrike" cap="none" spc="0" normalizeH="0" baseline="0" noProof="0" dirty="0">
                <a:ln>
                  <a:noFill/>
                </a:ln>
                <a:effectLst/>
                <a:uLnTx/>
                <a:uFillTx/>
                <a:latin typeface="+mj-lt"/>
                <a:ea typeface="+mj-ea"/>
                <a:cs typeface="+mj-cs"/>
              </a:rPr>
              <a:t>-/ </a:t>
            </a:r>
            <a:r>
              <a:rPr kumimoji="0" lang="en-US" sz="3200" b="1" i="0" u="none" strike="noStrike" cap="none" spc="0" normalizeH="0" baseline="0" noProof="0" dirty="0" err="1">
                <a:ln>
                  <a:noFill/>
                </a:ln>
                <a:effectLst/>
                <a:uLnTx/>
                <a:uFillTx/>
                <a:latin typeface="+mj-lt"/>
                <a:ea typeface="+mj-ea"/>
                <a:cs typeface="+mj-cs"/>
              </a:rPr>
              <a:t>gemeenskapsinvloed</a:t>
            </a:r>
            <a:r>
              <a:rPr kumimoji="0" lang="en-US" sz="3200" b="1" i="0" u="none" strike="noStrike" cap="none" spc="0" normalizeH="0" baseline="0" noProof="0" dirty="0">
                <a:ln>
                  <a:noFill/>
                </a:ln>
                <a:effectLst/>
                <a:uLnTx/>
                <a:uFillTx/>
                <a:latin typeface="+mj-lt"/>
                <a:ea typeface="+mj-ea"/>
                <a:cs typeface="+mj-cs"/>
              </a:rPr>
              <a:t> </a:t>
            </a:r>
          </a:p>
        </p:txBody>
      </p:sp>
      <p:pic>
        <p:nvPicPr>
          <p:cNvPr id="5122" name="Picture 2" descr="Sick earth from pollution concept">
            <a:extLst>
              <a:ext uri="{FF2B5EF4-FFF2-40B4-BE49-F238E27FC236}">
                <a16:creationId xmlns:a16="http://schemas.microsoft.com/office/drawing/2014/main" id="{FBADF84F-B7A0-F61C-EAC3-997311403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369" r="6742"/>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5127" name="Group 5126">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5128" name="Rectangle 5127">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A48C997-CAD1-30E4-4DBB-0F7C803F5677}"/>
              </a:ext>
            </a:extLst>
          </p:cNvPr>
          <p:cNvSpPr>
            <a:spLocks noGrp="1"/>
          </p:cNvSpPr>
          <p:nvPr>
            <p:ph idx="1"/>
          </p:nvPr>
        </p:nvSpPr>
        <p:spPr>
          <a:xfrm>
            <a:off x="6823878" y="2533476"/>
            <a:ext cx="4491820" cy="3447832"/>
          </a:xfrm>
        </p:spPr>
        <p:txBody>
          <a:bodyPr vert="horz" lIns="91440" tIns="45720" rIns="91440" bIns="45720" rtlCol="0" anchor="t">
            <a:normAutofit lnSpcReduction="10000"/>
          </a:bodyPr>
          <a:lstStyle/>
          <a:p>
            <a:pPr marL="0" indent="0" fontAlgn="ctr">
              <a:buNone/>
            </a:pPr>
            <a:r>
              <a:rPr lang="en-US" sz="2000" b="1" i="0" u="none" strike="noStrike" dirty="0" err="1">
                <a:effectLst/>
                <a:highlight>
                  <a:srgbClr val="FFFFFF"/>
                </a:highlight>
              </a:rPr>
              <a:t>Positiewe</a:t>
            </a:r>
            <a:r>
              <a:rPr lang="en-US" sz="2000" b="1" i="0" u="none" strike="noStrike" dirty="0">
                <a:effectLst/>
                <a:highlight>
                  <a:srgbClr val="FFFFFF"/>
                </a:highlight>
              </a:rPr>
              <a:t> </a:t>
            </a:r>
            <a:r>
              <a:rPr lang="en-US" sz="2000" b="1" i="0" u="none" strike="noStrike" dirty="0" err="1">
                <a:effectLst/>
                <a:highlight>
                  <a:srgbClr val="FFFFFF"/>
                </a:highlight>
              </a:rPr>
              <a:t>invloed</a:t>
            </a:r>
            <a:endParaRPr lang="en-US" sz="2000" b="1" i="0" u="none" strike="noStrike" dirty="0">
              <a:effectLst/>
              <a:highlight>
                <a:srgbClr val="FFFFFF"/>
              </a:highlight>
            </a:endParaRPr>
          </a:p>
          <a:p>
            <a:pPr marL="0" indent="0" fontAlgn="ctr">
              <a:buNone/>
            </a:pPr>
            <a:r>
              <a:rPr lang="nl-NL" sz="2000" b="0" i="0" u="none" strike="noStrike" dirty="0">
                <a:effectLst/>
              </a:rPr>
              <a:t>‘n Leerder wat in ’n veilige area woon, met toegang tot ’n biblioteek en sportveld, kan makliker fisies aktief wees en beter op skool presteer.</a:t>
            </a:r>
            <a:endParaRPr lang="en-US" sz="2000" b="1" i="0" u="none" strike="noStrike" dirty="0">
              <a:effectLst/>
              <a:highlight>
                <a:srgbClr val="FFFFFF"/>
              </a:highlight>
            </a:endParaRPr>
          </a:p>
          <a:p>
            <a:pPr marL="0" indent="0" fontAlgn="ctr">
              <a:buNone/>
            </a:pPr>
            <a:r>
              <a:rPr lang="en-US" sz="2000" b="1" i="0" u="none" strike="noStrike" dirty="0" err="1">
                <a:effectLst/>
                <a:highlight>
                  <a:srgbClr val="FFFFFF"/>
                </a:highlight>
              </a:rPr>
              <a:t>Negatiewe</a:t>
            </a:r>
            <a:r>
              <a:rPr lang="en-US" sz="2000" b="1" i="0" u="none" strike="noStrike" dirty="0">
                <a:effectLst/>
                <a:highlight>
                  <a:srgbClr val="FFFFFF"/>
                </a:highlight>
              </a:rPr>
              <a:t> </a:t>
            </a:r>
            <a:r>
              <a:rPr lang="en-US" sz="2000" b="1" i="0" u="none" strike="noStrike" dirty="0" err="1">
                <a:effectLst/>
                <a:highlight>
                  <a:srgbClr val="FFFFFF"/>
                </a:highlight>
              </a:rPr>
              <a:t>invloed</a:t>
            </a:r>
            <a:endParaRPr lang="en-US" sz="2000" b="0" i="0" u="none" strike="noStrike" dirty="0">
              <a:effectLst/>
            </a:endParaRPr>
          </a:p>
          <a:p>
            <a:pPr marL="0" indent="0">
              <a:buNone/>
            </a:pPr>
            <a:r>
              <a:rPr lang="nl-NL" sz="2000" dirty="0"/>
              <a:t>’n Leerder wat in ’n area woon waar daar misdaad, swak sanitasie of min hulpbronne is, kan sukkel om te konsentreer, veilig te bly of gesonde keuses te maak. </a:t>
            </a:r>
            <a:endParaRPr lang="en-US" sz="2000" dirty="0"/>
          </a:p>
        </p:txBody>
      </p:sp>
      <p:pic>
        <p:nvPicPr>
          <p:cNvPr id="5" name="Picture 4" descr="A logo with a person in the middle&#10;&#10;AI-generated content may be incorrect.">
            <a:extLst>
              <a:ext uri="{FF2B5EF4-FFF2-40B4-BE49-F238E27FC236}">
                <a16:creationId xmlns:a16="http://schemas.microsoft.com/office/drawing/2014/main" id="{7A135CA6-314F-057F-603D-0374AF732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419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13061A-EB42-27ED-8DD2-8CC9F6C5A9E0}"/>
            </a:ext>
          </a:extLst>
        </p:cNvPr>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5AD6B4-668A-B786-A854-BAD1353DF96C}"/>
              </a:ext>
            </a:extLst>
          </p:cNvPr>
          <p:cNvSpPr>
            <a:spLocks noGrp="1"/>
          </p:cNvSpPr>
          <p:nvPr>
            <p:ph type="title"/>
          </p:nvPr>
        </p:nvSpPr>
        <p:spPr>
          <a:xfrm>
            <a:off x="645064" y="525982"/>
            <a:ext cx="4282983" cy="1200361"/>
          </a:xfrm>
        </p:spPr>
        <p:txBody>
          <a:bodyPr anchor="b">
            <a:normAutofit/>
          </a:bodyPr>
          <a:lstStyle/>
          <a:p>
            <a:r>
              <a:rPr lang="nl-NL" sz="2800" b="1" dirty="0"/>
              <a:t>Bestuur jou omgewing of gemeenskap só:</a:t>
            </a:r>
            <a:endParaRPr lang="en-US" sz="2800" b="1" dirty="0"/>
          </a:p>
        </p:txBody>
      </p:sp>
      <p:sp>
        <p:nvSpPr>
          <p:cNvPr id="2068" name="Rectangle 2067">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83C6D45-4BC8-69BC-8E82-24B611EEDB4B}"/>
              </a:ext>
            </a:extLst>
          </p:cNvPr>
          <p:cNvSpPr>
            <a:spLocks noGrp="1"/>
          </p:cNvSpPr>
          <p:nvPr>
            <p:ph idx="1"/>
          </p:nvPr>
        </p:nvSpPr>
        <p:spPr>
          <a:xfrm>
            <a:off x="645066" y="2031101"/>
            <a:ext cx="4282984" cy="3511943"/>
          </a:xfrm>
        </p:spPr>
        <p:txBody>
          <a:bodyPr anchor="ctr">
            <a:normAutofit fontScale="92500"/>
          </a:bodyPr>
          <a:lstStyle/>
          <a:p>
            <a:pPr marL="261938" lvl="1"/>
            <a:r>
              <a:rPr lang="nl-NL" sz="1700" dirty="0">
                <a:latin typeface="Calibri" panose="020F0502020204030204" pitchFamily="34" charset="0"/>
                <a:ea typeface="Calibri" panose="020F0502020204030204" pitchFamily="34" charset="0"/>
                <a:cs typeface="Calibri" panose="020F0502020204030204" pitchFamily="34" charset="0"/>
              </a:rPr>
              <a:t>Skep ’n klein, netjiese hoekie waar jy kan studeer of ontspan, selfs al is dit net ’n gedeelte van ‘n vertrek.</a:t>
            </a:r>
          </a:p>
          <a:p>
            <a:pPr marL="261938" lvl="1"/>
            <a:r>
              <a:rPr lang="nl-NL" sz="1700" dirty="0">
                <a:latin typeface="Calibri" panose="020F0502020204030204" pitchFamily="34" charset="0"/>
                <a:ea typeface="Calibri" panose="020F0502020204030204" pitchFamily="34" charset="0"/>
                <a:cs typeface="Calibri" panose="020F0502020204030204" pitchFamily="34" charset="0"/>
              </a:rPr>
              <a:t>Maak gebruik van gratis en veilige hulpbronne by jou skool of in die buurt, soos die biblioteek of gemeenskapsentrum.</a:t>
            </a:r>
          </a:p>
          <a:p>
            <a:pPr marL="261938" lvl="1"/>
            <a:r>
              <a:rPr lang="nl-NL" sz="1700" dirty="0">
                <a:latin typeface="Calibri" panose="020F0502020204030204" pitchFamily="34" charset="0"/>
                <a:ea typeface="Calibri" panose="020F0502020204030204" pitchFamily="34" charset="0"/>
                <a:cs typeface="Calibri" panose="020F0502020204030204" pitchFamily="34" charset="0"/>
              </a:rPr>
              <a:t>Neem deel aan gemeenskapsaktiwiteite wat gesondheid en leer bevorder, soos sport, studiegroepe of buurtskoonmaak-dae.</a:t>
            </a:r>
          </a:p>
          <a:p>
            <a:pPr marL="261938" lvl="1"/>
            <a:r>
              <a:rPr lang="nl-NL" sz="1700" dirty="0">
                <a:latin typeface="Calibri" panose="020F0502020204030204" pitchFamily="34" charset="0"/>
                <a:ea typeface="Calibri" panose="020F0502020204030204" pitchFamily="34" charset="0"/>
                <a:cs typeface="Calibri" panose="020F0502020204030204" pitchFamily="34" charset="0"/>
              </a:rPr>
              <a:t>Soek positiewe rolmodelle in jou omgewing – mense wat goeie keuses maak ondanks uitdagings.</a:t>
            </a:r>
          </a:p>
          <a:p>
            <a:pPr marL="261938" lvl="1"/>
            <a:r>
              <a:rPr lang="nl-NL" sz="1700" dirty="0">
                <a:latin typeface="Calibri" panose="020F0502020204030204" pitchFamily="34" charset="0"/>
                <a:ea typeface="Calibri" panose="020F0502020204030204" pitchFamily="34" charset="0"/>
                <a:cs typeface="Calibri" panose="020F0502020204030204" pitchFamily="34" charset="0"/>
              </a:rPr>
              <a:t>Praat met ’n betroubare volwassene as jou omgewing jou onveilig of gespanne laat voel.</a:t>
            </a:r>
          </a:p>
        </p:txBody>
      </p:sp>
      <p:sp>
        <p:nvSpPr>
          <p:cNvPr id="2070" name="Rectangle 2069">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4" name="Rectangle 207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Open mind therapy composition with stress and mood symbols flat vector illustration">
            <a:extLst>
              <a:ext uri="{FF2B5EF4-FFF2-40B4-BE49-F238E27FC236}">
                <a16:creationId xmlns:a16="http://schemas.microsoft.com/office/drawing/2014/main" id="{5203A29A-0A75-48B4-2D82-6460AA53A6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86" r="16607" b="-1"/>
          <a:stretch/>
        </p:blipFill>
        <p:spPr bwMode="auto">
          <a:xfrm>
            <a:off x="5987738" y="701240"/>
            <a:ext cx="5628018" cy="52226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with a person in the middle&#10;&#10;AI-generated content may be incorrect.">
            <a:extLst>
              <a:ext uri="{FF2B5EF4-FFF2-40B4-BE49-F238E27FC236}">
                <a16:creationId xmlns:a16="http://schemas.microsoft.com/office/drawing/2014/main" id="{011F7B45-A076-AB12-0316-071DB05953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477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2A588F-F1D4-41DB-894E-6238222EEB71}">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71CDA9ED-79E4-489D-9C01-4B27A970E171}">
  <ds:schemaRefs>
    <ds:schemaRef ds:uri="http://schemas.microsoft.com/sharepoint/v3/contenttype/forms"/>
  </ds:schemaRefs>
</ds:datastoreItem>
</file>

<file path=customXml/itemProps3.xml><?xml version="1.0" encoding="utf-8"?>
<ds:datastoreItem xmlns:ds="http://schemas.openxmlformats.org/officeDocument/2006/customXml" ds:itemID="{A542C37C-4DC4-4398-8B5F-CEC8B6E8C5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TotalTime>
  <Words>2352</Words>
  <Application>Microsoft Office PowerPoint</Application>
  <PresentationFormat>Widescreen</PresentationFormat>
  <Paragraphs>142</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Courier New</vt:lpstr>
      <vt:lpstr>Symbol</vt:lpstr>
      <vt:lpstr>Office Theme</vt:lpstr>
      <vt:lpstr>PowerPoint Presentation</vt:lpstr>
      <vt:lpstr>Kyk: INVISIBLE INFLUENCE: The Hidden Forces that Shape Behavior by Jonah Berger https://ytubl.ink/3FtU (3 min 20 sek)</vt:lpstr>
      <vt:lpstr>Teen die einde van hierdie les behoort jy in staat te wees om:</vt:lpstr>
      <vt:lpstr>Die media kan:</vt:lpstr>
      <vt:lpstr>PowerPoint Presentation</vt:lpstr>
      <vt:lpstr>Bestuur media-invloed só:</vt:lpstr>
      <vt:lpstr>Hoe kan jou omgewing/gemeenskap dit makliker of moeiliker maak om goeie keuses te maak? </vt:lpstr>
      <vt:lpstr>PowerPoint Presentation</vt:lpstr>
      <vt:lpstr>Bestuur jou omgewing of gemeenskap só:</vt:lpstr>
      <vt:lpstr>Vriende en portuurs kan: </vt:lpstr>
      <vt:lpstr>PowerPoint Presentation</vt:lpstr>
      <vt:lpstr>Bestuur portuurinvloed só:</vt:lpstr>
      <vt:lpstr>Aktiwiteit in Pare</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1</cp:revision>
  <dcterms:created xsi:type="dcterms:W3CDTF">2025-05-08T11:28:58Z</dcterms:created>
  <dcterms:modified xsi:type="dcterms:W3CDTF">2025-07-21T11:50:48Z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