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6" r:id="rId6"/>
    <p:sldId id="260" r:id="rId7"/>
    <p:sldId id="267" r:id="rId8"/>
    <p:sldId id="268" r:id="rId9"/>
    <p:sldId id="269" r:id="rId10"/>
    <p:sldId id="270" r:id="rId11"/>
    <p:sldId id="271" r:id="rId12"/>
    <p:sldId id="272" r:id="rId13"/>
    <p:sldId id="273" r:id="rId14"/>
    <p:sldId id="259" r:id="rId15"/>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634" autoAdjust="0"/>
  </p:normalViewPr>
  <p:slideViewPr>
    <p:cSldViewPr snapToGrid="0">
      <p:cViewPr varScale="1">
        <p:scale>
          <a:sx n="42" d="100"/>
          <a:sy n="42" d="100"/>
        </p:scale>
        <p:origin x="2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509CC-105D-4DE6-825C-30E6B7F6163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024F06B-0EA0-4EB4-882C-F78845580669}">
      <dgm:prSet/>
      <dgm:spPr/>
      <dgm:t>
        <a:bodyPr/>
        <a:lstStyle/>
        <a:p>
          <a:pPr>
            <a:defRPr cap="all"/>
          </a:pPr>
          <a:r>
            <a:rPr lang="en-GB" dirty="0" err="1"/>
            <a:t>Verwagtinge</a:t>
          </a:r>
          <a:endParaRPr lang="en-US" dirty="0"/>
        </a:p>
      </dgm:t>
    </dgm:pt>
    <dgm:pt modelId="{6F0BFC8A-4137-46A9-AA2E-D8B1FAF08BC3}" type="parTrans" cxnId="{86DAD91D-E4AE-4405-934F-E7D2286E4272}">
      <dgm:prSet/>
      <dgm:spPr/>
      <dgm:t>
        <a:bodyPr/>
        <a:lstStyle/>
        <a:p>
          <a:endParaRPr lang="en-US"/>
        </a:p>
      </dgm:t>
    </dgm:pt>
    <dgm:pt modelId="{B566C0E2-E338-41D4-AA2A-8C8676104669}" type="sibTrans" cxnId="{86DAD91D-E4AE-4405-934F-E7D2286E4272}">
      <dgm:prSet/>
      <dgm:spPr/>
      <dgm:t>
        <a:bodyPr/>
        <a:lstStyle/>
        <a:p>
          <a:endParaRPr lang="en-US"/>
        </a:p>
      </dgm:t>
    </dgm:pt>
    <dgm:pt modelId="{A76499B3-6496-4BB0-8740-DB7E11EF0C8F}">
      <dgm:prSet/>
      <dgm:spPr/>
      <dgm:t>
        <a:bodyPr/>
        <a:lstStyle/>
        <a:p>
          <a:pPr>
            <a:defRPr cap="all"/>
          </a:pPr>
          <a:r>
            <a:rPr lang="en-GB" dirty="0" err="1"/>
            <a:t>GEBRUIKE</a:t>
          </a:r>
          <a:endParaRPr lang="en-US" dirty="0"/>
        </a:p>
      </dgm:t>
    </dgm:pt>
    <dgm:pt modelId="{92CBC18B-5054-4882-ACFF-B0ABA832DC0A}" type="parTrans" cxnId="{A2957879-BC90-4C83-B927-7B14AEC97A8B}">
      <dgm:prSet/>
      <dgm:spPr/>
      <dgm:t>
        <a:bodyPr/>
        <a:lstStyle/>
        <a:p>
          <a:endParaRPr lang="en-US"/>
        </a:p>
      </dgm:t>
    </dgm:pt>
    <dgm:pt modelId="{B7390AD6-98C5-43B1-8371-71B929F2C45A}" type="sibTrans" cxnId="{A2957879-BC90-4C83-B927-7B14AEC97A8B}">
      <dgm:prSet/>
      <dgm:spPr/>
      <dgm:t>
        <a:bodyPr/>
        <a:lstStyle/>
        <a:p>
          <a:endParaRPr lang="en-US"/>
        </a:p>
      </dgm:t>
    </dgm:pt>
    <dgm:pt modelId="{953017EA-B1A9-4DB5-A6FE-36A61C3C33EE}">
      <dgm:prSet/>
      <dgm:spPr/>
      <dgm:t>
        <a:bodyPr/>
        <a:lstStyle/>
        <a:p>
          <a:pPr>
            <a:defRPr cap="all"/>
          </a:pPr>
          <a:r>
            <a:rPr lang="en-GB" dirty="0" err="1"/>
            <a:t>Tradisies</a:t>
          </a:r>
          <a:endParaRPr lang="en-US" dirty="0"/>
        </a:p>
      </dgm:t>
    </dgm:pt>
    <dgm:pt modelId="{7DCC7C57-A63B-4177-BBE0-1072A148D59C}" type="parTrans" cxnId="{3C795D87-310A-4DC6-9B0D-94FFCEE11788}">
      <dgm:prSet/>
      <dgm:spPr/>
      <dgm:t>
        <a:bodyPr/>
        <a:lstStyle/>
        <a:p>
          <a:endParaRPr lang="en-US"/>
        </a:p>
      </dgm:t>
    </dgm:pt>
    <dgm:pt modelId="{21D48D63-4B4F-4A92-8975-5497781BF512}" type="sibTrans" cxnId="{3C795D87-310A-4DC6-9B0D-94FFCEE11788}">
      <dgm:prSet/>
      <dgm:spPr/>
      <dgm:t>
        <a:bodyPr/>
        <a:lstStyle/>
        <a:p>
          <a:endParaRPr lang="en-US"/>
        </a:p>
      </dgm:t>
    </dgm:pt>
    <dgm:pt modelId="{5F0F5529-EA11-4E8F-B6FC-7C47610C3CA9}" type="pres">
      <dgm:prSet presAssocID="{EC1509CC-105D-4DE6-825C-30E6B7F61634}" presName="root" presStyleCnt="0">
        <dgm:presLayoutVars>
          <dgm:dir/>
          <dgm:resizeHandles val="exact"/>
        </dgm:presLayoutVars>
      </dgm:prSet>
      <dgm:spPr/>
    </dgm:pt>
    <dgm:pt modelId="{8A6F39CE-826A-459B-91FE-CFA48E9A14BB}" type="pres">
      <dgm:prSet presAssocID="{6024F06B-0EA0-4EB4-882C-F78845580669}" presName="compNode" presStyleCnt="0"/>
      <dgm:spPr/>
    </dgm:pt>
    <dgm:pt modelId="{5B3AFD78-F217-4E83-A16D-685BDD79AB7A}" type="pres">
      <dgm:prSet presAssocID="{6024F06B-0EA0-4EB4-882C-F78845580669}" presName="iconBgRect" presStyleLbl="bgShp" presStyleIdx="0" presStyleCnt="3"/>
      <dgm:spPr>
        <a:prstGeom prst="round2DiagRect">
          <a:avLst>
            <a:gd name="adj1" fmla="val 29727"/>
            <a:gd name="adj2" fmla="val 0"/>
          </a:avLst>
        </a:prstGeom>
      </dgm:spPr>
    </dgm:pt>
    <dgm:pt modelId="{BA62BDAF-6190-4AE9-A667-17D84B6DE371}" type="pres">
      <dgm:prSet presAssocID="{6024F06B-0EA0-4EB4-882C-F788455806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AE52A208-156F-423A-9FC3-F98800E88C10}" type="pres">
      <dgm:prSet presAssocID="{6024F06B-0EA0-4EB4-882C-F78845580669}" presName="spaceRect" presStyleCnt="0"/>
      <dgm:spPr/>
    </dgm:pt>
    <dgm:pt modelId="{2EAE949E-44A4-41B7-85C7-352131FC9287}" type="pres">
      <dgm:prSet presAssocID="{6024F06B-0EA0-4EB4-882C-F78845580669}" presName="textRect" presStyleLbl="revTx" presStyleIdx="0" presStyleCnt="3">
        <dgm:presLayoutVars>
          <dgm:chMax val="1"/>
          <dgm:chPref val="1"/>
        </dgm:presLayoutVars>
      </dgm:prSet>
      <dgm:spPr/>
    </dgm:pt>
    <dgm:pt modelId="{16288018-A63E-4A6F-9F8C-057261293293}" type="pres">
      <dgm:prSet presAssocID="{B566C0E2-E338-41D4-AA2A-8C8676104669}" presName="sibTrans" presStyleCnt="0"/>
      <dgm:spPr/>
    </dgm:pt>
    <dgm:pt modelId="{26CCE328-89FB-4F97-8AFC-CE30D268013B}" type="pres">
      <dgm:prSet presAssocID="{A76499B3-6496-4BB0-8740-DB7E11EF0C8F}" presName="compNode" presStyleCnt="0"/>
      <dgm:spPr/>
    </dgm:pt>
    <dgm:pt modelId="{13F5F036-F0CF-485C-BB25-36F6506404A6}" type="pres">
      <dgm:prSet presAssocID="{A76499B3-6496-4BB0-8740-DB7E11EF0C8F}" presName="iconBgRect" presStyleLbl="bgShp" presStyleIdx="1" presStyleCnt="3"/>
      <dgm:spPr>
        <a:prstGeom prst="round2DiagRect">
          <a:avLst>
            <a:gd name="adj1" fmla="val 29727"/>
            <a:gd name="adj2" fmla="val 0"/>
          </a:avLst>
        </a:prstGeom>
      </dgm:spPr>
    </dgm:pt>
    <dgm:pt modelId="{644CDD0C-E8D6-4D0B-A221-651470CECF7E}" type="pres">
      <dgm:prSet presAssocID="{A76499B3-6496-4BB0-8740-DB7E11EF0C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D392BFB-81B9-4DF7-B622-8F909D72A26B}" type="pres">
      <dgm:prSet presAssocID="{A76499B3-6496-4BB0-8740-DB7E11EF0C8F}" presName="spaceRect" presStyleCnt="0"/>
      <dgm:spPr/>
    </dgm:pt>
    <dgm:pt modelId="{295451BA-5527-422F-A896-EEAEF5A8E319}" type="pres">
      <dgm:prSet presAssocID="{A76499B3-6496-4BB0-8740-DB7E11EF0C8F}" presName="textRect" presStyleLbl="revTx" presStyleIdx="1" presStyleCnt="3">
        <dgm:presLayoutVars>
          <dgm:chMax val="1"/>
          <dgm:chPref val="1"/>
        </dgm:presLayoutVars>
      </dgm:prSet>
      <dgm:spPr/>
    </dgm:pt>
    <dgm:pt modelId="{65CE1B98-523D-4A3D-9FDA-252F616FFC8E}" type="pres">
      <dgm:prSet presAssocID="{B7390AD6-98C5-43B1-8371-71B929F2C45A}" presName="sibTrans" presStyleCnt="0"/>
      <dgm:spPr/>
    </dgm:pt>
    <dgm:pt modelId="{CA4947AE-D935-4F86-A0CD-8996FDAA0795}" type="pres">
      <dgm:prSet presAssocID="{953017EA-B1A9-4DB5-A6FE-36A61C3C33EE}" presName="compNode" presStyleCnt="0"/>
      <dgm:spPr/>
    </dgm:pt>
    <dgm:pt modelId="{B208EA9A-A8BC-40AC-9333-9AAAA79654C0}" type="pres">
      <dgm:prSet presAssocID="{953017EA-B1A9-4DB5-A6FE-36A61C3C33EE}" presName="iconBgRect" presStyleLbl="bgShp" presStyleIdx="2" presStyleCnt="3"/>
      <dgm:spPr>
        <a:prstGeom prst="round2DiagRect">
          <a:avLst>
            <a:gd name="adj1" fmla="val 29727"/>
            <a:gd name="adj2" fmla="val 0"/>
          </a:avLst>
        </a:prstGeom>
      </dgm:spPr>
    </dgm:pt>
    <dgm:pt modelId="{E79DFF5A-0FAF-4B2B-A152-AE89399A5D0F}" type="pres">
      <dgm:prSet presAssocID="{953017EA-B1A9-4DB5-A6FE-36A61C3C33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tation"/>
        </a:ext>
      </dgm:extLst>
    </dgm:pt>
    <dgm:pt modelId="{400E3876-9E0A-49F9-9DFA-966E404A4EAF}" type="pres">
      <dgm:prSet presAssocID="{953017EA-B1A9-4DB5-A6FE-36A61C3C33EE}" presName="spaceRect" presStyleCnt="0"/>
      <dgm:spPr/>
    </dgm:pt>
    <dgm:pt modelId="{CE3D32F5-E157-4D51-AACD-03740AD1788B}" type="pres">
      <dgm:prSet presAssocID="{953017EA-B1A9-4DB5-A6FE-36A61C3C33EE}" presName="textRect" presStyleLbl="revTx" presStyleIdx="2" presStyleCnt="3">
        <dgm:presLayoutVars>
          <dgm:chMax val="1"/>
          <dgm:chPref val="1"/>
        </dgm:presLayoutVars>
      </dgm:prSet>
      <dgm:spPr/>
    </dgm:pt>
  </dgm:ptLst>
  <dgm:cxnLst>
    <dgm:cxn modelId="{F43B0405-0AB8-488D-BEE4-C498557F3C33}" type="presOf" srcId="{EC1509CC-105D-4DE6-825C-30E6B7F61634}" destId="{5F0F5529-EA11-4E8F-B6FC-7C47610C3CA9}" srcOrd="0" destOrd="0" presId="urn:microsoft.com/office/officeart/2018/5/layout/IconLeafLabelList"/>
    <dgm:cxn modelId="{EE87781D-01F7-42B0-A709-F01DC0674E9F}" type="presOf" srcId="{6024F06B-0EA0-4EB4-882C-F78845580669}" destId="{2EAE949E-44A4-41B7-85C7-352131FC9287}" srcOrd="0" destOrd="0" presId="urn:microsoft.com/office/officeart/2018/5/layout/IconLeafLabelList"/>
    <dgm:cxn modelId="{86DAD91D-E4AE-4405-934F-E7D2286E4272}" srcId="{EC1509CC-105D-4DE6-825C-30E6B7F61634}" destId="{6024F06B-0EA0-4EB4-882C-F78845580669}" srcOrd="0" destOrd="0" parTransId="{6F0BFC8A-4137-46A9-AA2E-D8B1FAF08BC3}" sibTransId="{B566C0E2-E338-41D4-AA2A-8C8676104669}"/>
    <dgm:cxn modelId="{D220855B-545A-4113-990E-DB313A66CD69}" type="presOf" srcId="{953017EA-B1A9-4DB5-A6FE-36A61C3C33EE}" destId="{CE3D32F5-E157-4D51-AACD-03740AD1788B}" srcOrd="0" destOrd="0" presId="urn:microsoft.com/office/officeart/2018/5/layout/IconLeafLabelList"/>
    <dgm:cxn modelId="{06156467-A3C3-41CC-9E9D-454BC0D04321}" type="presOf" srcId="{A76499B3-6496-4BB0-8740-DB7E11EF0C8F}" destId="{295451BA-5527-422F-A896-EEAEF5A8E319}" srcOrd="0" destOrd="0" presId="urn:microsoft.com/office/officeart/2018/5/layout/IconLeafLabelList"/>
    <dgm:cxn modelId="{A2957879-BC90-4C83-B927-7B14AEC97A8B}" srcId="{EC1509CC-105D-4DE6-825C-30E6B7F61634}" destId="{A76499B3-6496-4BB0-8740-DB7E11EF0C8F}" srcOrd="1" destOrd="0" parTransId="{92CBC18B-5054-4882-ACFF-B0ABA832DC0A}" sibTransId="{B7390AD6-98C5-43B1-8371-71B929F2C45A}"/>
    <dgm:cxn modelId="{3C795D87-310A-4DC6-9B0D-94FFCEE11788}" srcId="{EC1509CC-105D-4DE6-825C-30E6B7F61634}" destId="{953017EA-B1A9-4DB5-A6FE-36A61C3C33EE}" srcOrd="2" destOrd="0" parTransId="{7DCC7C57-A63B-4177-BBE0-1072A148D59C}" sibTransId="{21D48D63-4B4F-4A92-8975-5497781BF512}"/>
    <dgm:cxn modelId="{849FA200-5CDD-4E9E-90BB-7DEEC607EDAF}" type="presParOf" srcId="{5F0F5529-EA11-4E8F-B6FC-7C47610C3CA9}" destId="{8A6F39CE-826A-459B-91FE-CFA48E9A14BB}" srcOrd="0" destOrd="0" presId="urn:microsoft.com/office/officeart/2018/5/layout/IconLeafLabelList"/>
    <dgm:cxn modelId="{8DCAABE1-4C31-412C-9B5E-CB4F3F4C75BE}" type="presParOf" srcId="{8A6F39CE-826A-459B-91FE-CFA48E9A14BB}" destId="{5B3AFD78-F217-4E83-A16D-685BDD79AB7A}" srcOrd="0" destOrd="0" presId="urn:microsoft.com/office/officeart/2018/5/layout/IconLeafLabelList"/>
    <dgm:cxn modelId="{37A99E75-FD19-4DFD-BF8E-F75AA939E733}" type="presParOf" srcId="{8A6F39CE-826A-459B-91FE-CFA48E9A14BB}" destId="{BA62BDAF-6190-4AE9-A667-17D84B6DE371}" srcOrd="1" destOrd="0" presId="urn:microsoft.com/office/officeart/2018/5/layout/IconLeafLabelList"/>
    <dgm:cxn modelId="{962B681D-5E3C-485E-BA82-68838BE06F08}" type="presParOf" srcId="{8A6F39CE-826A-459B-91FE-CFA48E9A14BB}" destId="{AE52A208-156F-423A-9FC3-F98800E88C10}" srcOrd="2" destOrd="0" presId="urn:microsoft.com/office/officeart/2018/5/layout/IconLeafLabelList"/>
    <dgm:cxn modelId="{3204D1A8-74F7-4C0D-84C0-28966C7E8AAC}" type="presParOf" srcId="{8A6F39CE-826A-459B-91FE-CFA48E9A14BB}" destId="{2EAE949E-44A4-41B7-85C7-352131FC9287}" srcOrd="3" destOrd="0" presId="urn:microsoft.com/office/officeart/2018/5/layout/IconLeafLabelList"/>
    <dgm:cxn modelId="{8237BFF1-8C2B-4E93-8185-C859F3A18C7C}" type="presParOf" srcId="{5F0F5529-EA11-4E8F-B6FC-7C47610C3CA9}" destId="{16288018-A63E-4A6F-9F8C-057261293293}" srcOrd="1" destOrd="0" presId="urn:microsoft.com/office/officeart/2018/5/layout/IconLeafLabelList"/>
    <dgm:cxn modelId="{85EABEB8-D725-4CD7-83E8-DF0D92C192B7}" type="presParOf" srcId="{5F0F5529-EA11-4E8F-B6FC-7C47610C3CA9}" destId="{26CCE328-89FB-4F97-8AFC-CE30D268013B}" srcOrd="2" destOrd="0" presId="urn:microsoft.com/office/officeart/2018/5/layout/IconLeafLabelList"/>
    <dgm:cxn modelId="{CD25506A-D94F-42A0-B7B8-28756C8F4083}" type="presParOf" srcId="{26CCE328-89FB-4F97-8AFC-CE30D268013B}" destId="{13F5F036-F0CF-485C-BB25-36F6506404A6}" srcOrd="0" destOrd="0" presId="urn:microsoft.com/office/officeart/2018/5/layout/IconLeafLabelList"/>
    <dgm:cxn modelId="{E0A3815D-B271-423A-BADB-321DC6F5ABA0}" type="presParOf" srcId="{26CCE328-89FB-4F97-8AFC-CE30D268013B}" destId="{644CDD0C-E8D6-4D0B-A221-651470CECF7E}" srcOrd="1" destOrd="0" presId="urn:microsoft.com/office/officeart/2018/5/layout/IconLeafLabelList"/>
    <dgm:cxn modelId="{458D0BA7-42B4-443F-8337-E38F5DDE7E3D}" type="presParOf" srcId="{26CCE328-89FB-4F97-8AFC-CE30D268013B}" destId="{CD392BFB-81B9-4DF7-B622-8F909D72A26B}" srcOrd="2" destOrd="0" presId="urn:microsoft.com/office/officeart/2018/5/layout/IconLeafLabelList"/>
    <dgm:cxn modelId="{589A7598-4932-4327-8DE8-6122D2CC0BD4}" type="presParOf" srcId="{26CCE328-89FB-4F97-8AFC-CE30D268013B}" destId="{295451BA-5527-422F-A896-EEAEF5A8E319}" srcOrd="3" destOrd="0" presId="urn:microsoft.com/office/officeart/2018/5/layout/IconLeafLabelList"/>
    <dgm:cxn modelId="{74254764-F2B5-485D-8D9C-C5D28A0D2AF9}" type="presParOf" srcId="{5F0F5529-EA11-4E8F-B6FC-7C47610C3CA9}" destId="{65CE1B98-523D-4A3D-9FDA-252F616FFC8E}" srcOrd="3" destOrd="0" presId="urn:microsoft.com/office/officeart/2018/5/layout/IconLeafLabelList"/>
    <dgm:cxn modelId="{7223B56D-D24A-4ED6-8247-7BD6D45CC522}" type="presParOf" srcId="{5F0F5529-EA11-4E8F-B6FC-7C47610C3CA9}" destId="{CA4947AE-D935-4F86-A0CD-8996FDAA0795}" srcOrd="4" destOrd="0" presId="urn:microsoft.com/office/officeart/2018/5/layout/IconLeafLabelList"/>
    <dgm:cxn modelId="{BA6A3C6B-D5D4-42CF-A1E4-511340E87804}" type="presParOf" srcId="{CA4947AE-D935-4F86-A0CD-8996FDAA0795}" destId="{B208EA9A-A8BC-40AC-9333-9AAAA79654C0}" srcOrd="0" destOrd="0" presId="urn:microsoft.com/office/officeart/2018/5/layout/IconLeafLabelList"/>
    <dgm:cxn modelId="{9778267D-586E-49C6-A2F9-BC2A1F21BB51}" type="presParOf" srcId="{CA4947AE-D935-4F86-A0CD-8996FDAA0795}" destId="{E79DFF5A-0FAF-4B2B-A152-AE89399A5D0F}" srcOrd="1" destOrd="0" presId="urn:microsoft.com/office/officeart/2018/5/layout/IconLeafLabelList"/>
    <dgm:cxn modelId="{D9AC45A4-8B1E-4540-80B6-D5EEB37E762B}" type="presParOf" srcId="{CA4947AE-D935-4F86-A0CD-8996FDAA0795}" destId="{400E3876-9E0A-49F9-9DFA-966E404A4EAF}" srcOrd="2" destOrd="0" presId="urn:microsoft.com/office/officeart/2018/5/layout/IconLeafLabelList"/>
    <dgm:cxn modelId="{685BBFA0-4A0E-43CF-A013-02707CC3AEF4}" type="presParOf" srcId="{CA4947AE-D935-4F86-A0CD-8996FDAA0795}" destId="{CE3D32F5-E157-4D51-AACD-03740AD1788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64919-9F5D-41A4-B3AD-B5ECE5BE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2E53CA2-0819-44AD-B34D-660647B88EFC}">
      <dgm:prSet/>
      <dgm:spPr/>
      <dgm:t>
        <a:bodyPr/>
        <a:lstStyle/>
        <a:p>
          <a:r>
            <a:rPr lang="af-ZA" dirty="0"/>
            <a:t>Mense tree dikwels op volgens maniere wat respek vir kulturele tradisies toon. </a:t>
          </a:r>
          <a:endParaRPr lang="en-US" dirty="0"/>
        </a:p>
      </dgm:t>
    </dgm:pt>
    <dgm:pt modelId="{243B256D-4E68-4191-ADD3-A9BEEA6762D4}" type="parTrans" cxnId="{35402A6C-147F-4F1C-ABC6-34D150F0FC43}">
      <dgm:prSet/>
      <dgm:spPr/>
      <dgm:t>
        <a:bodyPr/>
        <a:lstStyle/>
        <a:p>
          <a:endParaRPr lang="en-US"/>
        </a:p>
      </dgm:t>
    </dgm:pt>
    <dgm:pt modelId="{FFA428CF-10F6-4178-9039-DF72EE97257C}" type="sibTrans" cxnId="{35402A6C-147F-4F1C-ABC6-34D150F0FC43}">
      <dgm:prSet/>
      <dgm:spPr/>
      <dgm:t>
        <a:bodyPr/>
        <a:lstStyle/>
        <a:p>
          <a:endParaRPr lang="en-US"/>
        </a:p>
      </dgm:t>
    </dgm:pt>
    <dgm:pt modelId="{2847CAA4-1C80-4B3B-9825-8C19D374BD3D}">
      <dgm:prSet/>
      <dgm:spPr/>
      <dgm:t>
        <a:bodyPr/>
        <a:lstStyle/>
        <a:p>
          <a:r>
            <a:rPr lang="af-ZA" dirty="0"/>
            <a:t>In sommige kulture word daar van individue verwag om gesins- of gemeenskapsbehoeftes bo hul eie te stel. </a:t>
          </a:r>
          <a:endParaRPr lang="en-US" dirty="0"/>
        </a:p>
      </dgm:t>
    </dgm:pt>
    <dgm:pt modelId="{0E1E5D84-001F-4861-951E-C17C8E518F67}" type="parTrans" cxnId="{BD4D9A94-F1DB-48D7-803E-D991890F875E}">
      <dgm:prSet/>
      <dgm:spPr/>
      <dgm:t>
        <a:bodyPr/>
        <a:lstStyle/>
        <a:p>
          <a:endParaRPr lang="en-US"/>
        </a:p>
      </dgm:t>
    </dgm:pt>
    <dgm:pt modelId="{0E5DD49D-DC9E-4044-A9FC-BA4597210555}" type="sibTrans" cxnId="{BD4D9A94-F1DB-48D7-803E-D991890F875E}">
      <dgm:prSet/>
      <dgm:spPr/>
      <dgm:t>
        <a:bodyPr/>
        <a:lstStyle/>
        <a:p>
          <a:endParaRPr lang="en-US"/>
        </a:p>
      </dgm:t>
    </dgm:pt>
    <dgm:pt modelId="{8C94E33F-7A9D-4928-BE2F-5F7EAE5E067B}" type="pres">
      <dgm:prSet presAssocID="{9D164919-9F5D-41A4-B3AD-B5ECE5BE30B1}" presName="linear" presStyleCnt="0">
        <dgm:presLayoutVars>
          <dgm:animLvl val="lvl"/>
          <dgm:resizeHandles val="exact"/>
        </dgm:presLayoutVars>
      </dgm:prSet>
      <dgm:spPr/>
    </dgm:pt>
    <dgm:pt modelId="{DD6BB6EE-4696-4AD4-98B7-E410CDF1DDBE}" type="pres">
      <dgm:prSet presAssocID="{32E53CA2-0819-44AD-B34D-660647B88EFC}" presName="parentText" presStyleLbl="node1" presStyleIdx="0" presStyleCnt="2">
        <dgm:presLayoutVars>
          <dgm:chMax val="0"/>
          <dgm:bulletEnabled val="1"/>
        </dgm:presLayoutVars>
      </dgm:prSet>
      <dgm:spPr/>
    </dgm:pt>
    <dgm:pt modelId="{580622F0-57AF-4054-BD7B-6D7DA8328410}" type="pres">
      <dgm:prSet presAssocID="{FFA428CF-10F6-4178-9039-DF72EE97257C}" presName="spacer" presStyleCnt="0"/>
      <dgm:spPr/>
    </dgm:pt>
    <dgm:pt modelId="{FFE4BC37-F3BC-4928-BC20-D03A65E5B8FC}" type="pres">
      <dgm:prSet presAssocID="{2847CAA4-1C80-4B3B-9825-8C19D374BD3D}" presName="parentText" presStyleLbl="node1" presStyleIdx="1" presStyleCnt="2">
        <dgm:presLayoutVars>
          <dgm:chMax val="0"/>
          <dgm:bulletEnabled val="1"/>
        </dgm:presLayoutVars>
      </dgm:prSet>
      <dgm:spPr/>
    </dgm:pt>
  </dgm:ptLst>
  <dgm:cxnLst>
    <dgm:cxn modelId="{33A9DB2F-EDDE-4EFF-A579-3AD0105283C7}" type="presOf" srcId="{9D164919-9F5D-41A4-B3AD-B5ECE5BE30B1}" destId="{8C94E33F-7A9D-4928-BE2F-5F7EAE5E067B}" srcOrd="0" destOrd="0" presId="urn:microsoft.com/office/officeart/2005/8/layout/vList2"/>
    <dgm:cxn modelId="{E0D2F444-3711-40CE-891A-98F5D3D775D3}" type="presOf" srcId="{32E53CA2-0819-44AD-B34D-660647B88EFC}" destId="{DD6BB6EE-4696-4AD4-98B7-E410CDF1DDBE}" srcOrd="0" destOrd="0" presId="urn:microsoft.com/office/officeart/2005/8/layout/vList2"/>
    <dgm:cxn modelId="{35402A6C-147F-4F1C-ABC6-34D150F0FC43}" srcId="{9D164919-9F5D-41A4-B3AD-B5ECE5BE30B1}" destId="{32E53CA2-0819-44AD-B34D-660647B88EFC}" srcOrd="0" destOrd="0" parTransId="{243B256D-4E68-4191-ADD3-A9BEEA6762D4}" sibTransId="{FFA428CF-10F6-4178-9039-DF72EE97257C}"/>
    <dgm:cxn modelId="{BD4D9A94-F1DB-48D7-803E-D991890F875E}" srcId="{9D164919-9F5D-41A4-B3AD-B5ECE5BE30B1}" destId="{2847CAA4-1C80-4B3B-9825-8C19D374BD3D}" srcOrd="1" destOrd="0" parTransId="{0E1E5D84-001F-4861-951E-C17C8E518F67}" sibTransId="{0E5DD49D-DC9E-4044-A9FC-BA4597210555}"/>
    <dgm:cxn modelId="{113DDD94-842F-4F4E-B6EF-EE59D8288566}" type="presOf" srcId="{2847CAA4-1C80-4B3B-9825-8C19D374BD3D}" destId="{FFE4BC37-F3BC-4928-BC20-D03A65E5B8FC}" srcOrd="0" destOrd="0" presId="urn:microsoft.com/office/officeart/2005/8/layout/vList2"/>
    <dgm:cxn modelId="{3CC851A4-CABE-4CCA-A284-096A4D60BFB2}" type="presParOf" srcId="{8C94E33F-7A9D-4928-BE2F-5F7EAE5E067B}" destId="{DD6BB6EE-4696-4AD4-98B7-E410CDF1DDBE}" srcOrd="0" destOrd="0" presId="urn:microsoft.com/office/officeart/2005/8/layout/vList2"/>
    <dgm:cxn modelId="{7C11E717-AD09-4F5E-9F32-E42C65523EAD}" type="presParOf" srcId="{8C94E33F-7A9D-4928-BE2F-5F7EAE5E067B}" destId="{580622F0-57AF-4054-BD7B-6D7DA8328410}" srcOrd="1" destOrd="0" presId="urn:microsoft.com/office/officeart/2005/8/layout/vList2"/>
    <dgm:cxn modelId="{40337CD7-A8B1-4C18-AB89-864C50B08F4A}" type="presParOf" srcId="{8C94E33F-7A9D-4928-BE2F-5F7EAE5E067B}" destId="{FFE4BC37-F3BC-4928-BC20-D03A65E5B8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64919-9F5D-41A4-B3AD-B5ECE5BE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847CAA4-1C80-4B3B-9825-8C19D374BD3D}">
      <dgm:prSet/>
      <dgm:spPr/>
      <dgm:t>
        <a:bodyPr/>
        <a:lstStyle/>
        <a:p>
          <a:r>
            <a:rPr lang="af-ZA" dirty="0"/>
            <a:t>Houdings oor geslagsrolle, huwelike, opvoeding of sukses word dikwels beïnvloed deur wat die bepaalde kultuur as goed of reg beskou.</a:t>
          </a:r>
          <a:endParaRPr lang="en-US" dirty="0"/>
        </a:p>
      </dgm:t>
    </dgm:pt>
    <dgm:pt modelId="{0E1E5D84-001F-4861-951E-C17C8E518F67}" type="parTrans" cxnId="{BD4D9A94-F1DB-48D7-803E-D991890F875E}">
      <dgm:prSet/>
      <dgm:spPr/>
      <dgm:t>
        <a:bodyPr/>
        <a:lstStyle/>
        <a:p>
          <a:endParaRPr lang="en-US"/>
        </a:p>
      </dgm:t>
    </dgm:pt>
    <dgm:pt modelId="{0E5DD49D-DC9E-4044-A9FC-BA4597210555}" type="sibTrans" cxnId="{BD4D9A94-F1DB-48D7-803E-D991890F875E}">
      <dgm:prSet/>
      <dgm:spPr/>
      <dgm:t>
        <a:bodyPr/>
        <a:lstStyle/>
        <a:p>
          <a:endParaRPr lang="en-US"/>
        </a:p>
      </dgm:t>
    </dgm:pt>
    <dgm:pt modelId="{6BA1D3F7-DFA2-4CBD-9657-91F4F73FE50C}">
      <dgm:prSet/>
      <dgm:spPr/>
      <dgm:t>
        <a:bodyPr/>
        <a:lstStyle/>
        <a:p>
          <a:r>
            <a:rPr lang="af-ZA" dirty="0"/>
            <a:t>Kulturele waardes vorm mense se wêreldbeskouing, wat hulle glo belangrik is.</a:t>
          </a:r>
        </a:p>
      </dgm:t>
    </dgm:pt>
    <dgm:pt modelId="{288419AC-88B7-427F-B4C4-4263A37CD04A}" type="parTrans" cxnId="{FE0C6EC2-6CA6-4145-8F05-6F74C8B3A74C}">
      <dgm:prSet/>
      <dgm:spPr/>
      <dgm:t>
        <a:bodyPr/>
        <a:lstStyle/>
        <a:p>
          <a:endParaRPr lang="af-ZA"/>
        </a:p>
      </dgm:t>
    </dgm:pt>
    <dgm:pt modelId="{EA7F7459-983D-401A-9ADE-F2EE45427B9D}" type="sibTrans" cxnId="{FE0C6EC2-6CA6-4145-8F05-6F74C8B3A74C}">
      <dgm:prSet/>
      <dgm:spPr/>
      <dgm:t>
        <a:bodyPr/>
        <a:lstStyle/>
        <a:p>
          <a:endParaRPr lang="af-ZA"/>
        </a:p>
      </dgm:t>
    </dgm:pt>
    <dgm:pt modelId="{8C94E33F-7A9D-4928-BE2F-5F7EAE5E067B}" type="pres">
      <dgm:prSet presAssocID="{9D164919-9F5D-41A4-B3AD-B5ECE5BE30B1}" presName="linear" presStyleCnt="0">
        <dgm:presLayoutVars>
          <dgm:animLvl val="lvl"/>
          <dgm:resizeHandles val="exact"/>
        </dgm:presLayoutVars>
      </dgm:prSet>
      <dgm:spPr/>
    </dgm:pt>
    <dgm:pt modelId="{89C7DA90-B00E-4FDB-AEFC-EBDF9B1D6E98}" type="pres">
      <dgm:prSet presAssocID="{6BA1D3F7-DFA2-4CBD-9657-91F4F73FE50C}" presName="parentText" presStyleLbl="node1" presStyleIdx="0" presStyleCnt="2">
        <dgm:presLayoutVars>
          <dgm:chMax val="0"/>
          <dgm:bulletEnabled val="1"/>
        </dgm:presLayoutVars>
      </dgm:prSet>
      <dgm:spPr/>
    </dgm:pt>
    <dgm:pt modelId="{696DB6A9-318D-48D1-B848-438481D48D28}" type="pres">
      <dgm:prSet presAssocID="{EA7F7459-983D-401A-9ADE-F2EE45427B9D}" presName="spacer" presStyleCnt="0"/>
      <dgm:spPr/>
    </dgm:pt>
    <dgm:pt modelId="{FFE4BC37-F3BC-4928-BC20-D03A65E5B8FC}" type="pres">
      <dgm:prSet presAssocID="{2847CAA4-1C80-4B3B-9825-8C19D374BD3D}" presName="parentText" presStyleLbl="node1" presStyleIdx="1" presStyleCnt="2">
        <dgm:presLayoutVars>
          <dgm:chMax val="0"/>
          <dgm:bulletEnabled val="1"/>
        </dgm:presLayoutVars>
      </dgm:prSet>
      <dgm:spPr/>
    </dgm:pt>
  </dgm:ptLst>
  <dgm:cxnLst>
    <dgm:cxn modelId="{33A9DB2F-EDDE-4EFF-A579-3AD0105283C7}" type="presOf" srcId="{9D164919-9F5D-41A4-B3AD-B5ECE5BE30B1}" destId="{8C94E33F-7A9D-4928-BE2F-5F7EAE5E067B}" srcOrd="0" destOrd="0" presId="urn:microsoft.com/office/officeart/2005/8/layout/vList2"/>
    <dgm:cxn modelId="{A8637376-D6BA-410A-8104-7B583D944E25}" type="presOf" srcId="{6BA1D3F7-DFA2-4CBD-9657-91F4F73FE50C}" destId="{89C7DA90-B00E-4FDB-AEFC-EBDF9B1D6E98}" srcOrd="0" destOrd="0" presId="urn:microsoft.com/office/officeart/2005/8/layout/vList2"/>
    <dgm:cxn modelId="{BD4D9A94-F1DB-48D7-803E-D991890F875E}" srcId="{9D164919-9F5D-41A4-B3AD-B5ECE5BE30B1}" destId="{2847CAA4-1C80-4B3B-9825-8C19D374BD3D}" srcOrd="1" destOrd="0" parTransId="{0E1E5D84-001F-4861-951E-C17C8E518F67}" sibTransId="{0E5DD49D-DC9E-4044-A9FC-BA4597210555}"/>
    <dgm:cxn modelId="{113DDD94-842F-4F4E-B6EF-EE59D8288566}" type="presOf" srcId="{2847CAA4-1C80-4B3B-9825-8C19D374BD3D}" destId="{FFE4BC37-F3BC-4928-BC20-D03A65E5B8FC}" srcOrd="0" destOrd="0" presId="urn:microsoft.com/office/officeart/2005/8/layout/vList2"/>
    <dgm:cxn modelId="{FE0C6EC2-6CA6-4145-8F05-6F74C8B3A74C}" srcId="{9D164919-9F5D-41A4-B3AD-B5ECE5BE30B1}" destId="{6BA1D3F7-DFA2-4CBD-9657-91F4F73FE50C}" srcOrd="0" destOrd="0" parTransId="{288419AC-88B7-427F-B4C4-4263A37CD04A}" sibTransId="{EA7F7459-983D-401A-9ADE-F2EE45427B9D}"/>
    <dgm:cxn modelId="{B815A8FD-2E94-4A3B-B4E3-FF974AD5D227}" type="presParOf" srcId="{8C94E33F-7A9D-4928-BE2F-5F7EAE5E067B}" destId="{89C7DA90-B00E-4FDB-AEFC-EBDF9B1D6E98}" srcOrd="0" destOrd="0" presId="urn:microsoft.com/office/officeart/2005/8/layout/vList2"/>
    <dgm:cxn modelId="{2B4A1AE0-243A-4068-A56E-DD64059EB468}" type="presParOf" srcId="{8C94E33F-7A9D-4928-BE2F-5F7EAE5E067B}" destId="{696DB6A9-318D-48D1-B848-438481D48D28}" srcOrd="1" destOrd="0" presId="urn:microsoft.com/office/officeart/2005/8/layout/vList2"/>
    <dgm:cxn modelId="{40337CD7-A8B1-4C18-AB89-864C50B08F4A}" type="presParOf" srcId="{8C94E33F-7A9D-4928-BE2F-5F7EAE5E067B}" destId="{FFE4BC37-F3BC-4928-BC20-D03A65E5B8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164919-9F5D-41A4-B3AD-B5ECE5BE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847CAA4-1C80-4B3B-9825-8C19D374BD3D}">
      <dgm:prSet/>
      <dgm:spPr/>
      <dgm:t>
        <a:bodyPr/>
        <a:lstStyle/>
        <a:p>
          <a:r>
            <a:rPr lang="nl-NL" dirty="0"/>
            <a:t>Tradisies vorm deelname aan aktiwiteite soos sport, seremonies of godsdienstige gebruike.</a:t>
          </a:r>
          <a:endParaRPr lang="en-US" dirty="0"/>
        </a:p>
      </dgm:t>
    </dgm:pt>
    <dgm:pt modelId="{0E1E5D84-001F-4861-951E-C17C8E518F67}" type="parTrans" cxnId="{BD4D9A94-F1DB-48D7-803E-D991890F875E}">
      <dgm:prSet/>
      <dgm:spPr/>
      <dgm:t>
        <a:bodyPr/>
        <a:lstStyle/>
        <a:p>
          <a:endParaRPr lang="en-US"/>
        </a:p>
      </dgm:t>
    </dgm:pt>
    <dgm:pt modelId="{0E5DD49D-DC9E-4044-A9FC-BA4597210555}" type="sibTrans" cxnId="{BD4D9A94-F1DB-48D7-803E-D991890F875E}">
      <dgm:prSet/>
      <dgm:spPr/>
      <dgm:t>
        <a:bodyPr/>
        <a:lstStyle/>
        <a:p>
          <a:endParaRPr lang="en-US"/>
        </a:p>
      </dgm:t>
    </dgm:pt>
    <dgm:pt modelId="{6BA1D3F7-DFA2-4CBD-9657-91F4F73FE50C}">
      <dgm:prSet/>
      <dgm:spPr/>
      <dgm:t>
        <a:bodyPr/>
        <a:lstStyle/>
        <a:p>
          <a:r>
            <a:rPr lang="af-ZA" dirty="0"/>
            <a:t>Kulturele verwagtinge kan persoonlike keuses bepaal of beperk.</a:t>
          </a:r>
        </a:p>
      </dgm:t>
    </dgm:pt>
    <dgm:pt modelId="{288419AC-88B7-427F-B4C4-4263A37CD04A}" type="parTrans" cxnId="{FE0C6EC2-6CA6-4145-8F05-6F74C8B3A74C}">
      <dgm:prSet/>
      <dgm:spPr/>
      <dgm:t>
        <a:bodyPr/>
        <a:lstStyle/>
        <a:p>
          <a:endParaRPr lang="af-ZA"/>
        </a:p>
      </dgm:t>
    </dgm:pt>
    <dgm:pt modelId="{EA7F7459-983D-401A-9ADE-F2EE45427B9D}" type="sibTrans" cxnId="{FE0C6EC2-6CA6-4145-8F05-6F74C8B3A74C}">
      <dgm:prSet/>
      <dgm:spPr/>
      <dgm:t>
        <a:bodyPr/>
        <a:lstStyle/>
        <a:p>
          <a:endParaRPr lang="af-ZA"/>
        </a:p>
      </dgm:t>
    </dgm:pt>
    <dgm:pt modelId="{8C94E33F-7A9D-4928-BE2F-5F7EAE5E067B}" type="pres">
      <dgm:prSet presAssocID="{9D164919-9F5D-41A4-B3AD-B5ECE5BE30B1}" presName="linear" presStyleCnt="0">
        <dgm:presLayoutVars>
          <dgm:animLvl val="lvl"/>
          <dgm:resizeHandles val="exact"/>
        </dgm:presLayoutVars>
      </dgm:prSet>
      <dgm:spPr/>
    </dgm:pt>
    <dgm:pt modelId="{89C7DA90-B00E-4FDB-AEFC-EBDF9B1D6E98}" type="pres">
      <dgm:prSet presAssocID="{6BA1D3F7-DFA2-4CBD-9657-91F4F73FE50C}" presName="parentText" presStyleLbl="node1" presStyleIdx="0" presStyleCnt="2">
        <dgm:presLayoutVars>
          <dgm:chMax val="0"/>
          <dgm:bulletEnabled val="1"/>
        </dgm:presLayoutVars>
      </dgm:prSet>
      <dgm:spPr/>
    </dgm:pt>
    <dgm:pt modelId="{696DB6A9-318D-48D1-B848-438481D48D28}" type="pres">
      <dgm:prSet presAssocID="{EA7F7459-983D-401A-9ADE-F2EE45427B9D}" presName="spacer" presStyleCnt="0"/>
      <dgm:spPr/>
    </dgm:pt>
    <dgm:pt modelId="{FFE4BC37-F3BC-4928-BC20-D03A65E5B8FC}" type="pres">
      <dgm:prSet presAssocID="{2847CAA4-1C80-4B3B-9825-8C19D374BD3D}" presName="parentText" presStyleLbl="node1" presStyleIdx="1" presStyleCnt="2">
        <dgm:presLayoutVars>
          <dgm:chMax val="0"/>
          <dgm:bulletEnabled val="1"/>
        </dgm:presLayoutVars>
      </dgm:prSet>
      <dgm:spPr/>
    </dgm:pt>
  </dgm:ptLst>
  <dgm:cxnLst>
    <dgm:cxn modelId="{33A9DB2F-EDDE-4EFF-A579-3AD0105283C7}" type="presOf" srcId="{9D164919-9F5D-41A4-B3AD-B5ECE5BE30B1}" destId="{8C94E33F-7A9D-4928-BE2F-5F7EAE5E067B}" srcOrd="0" destOrd="0" presId="urn:microsoft.com/office/officeart/2005/8/layout/vList2"/>
    <dgm:cxn modelId="{A8637376-D6BA-410A-8104-7B583D944E25}" type="presOf" srcId="{6BA1D3F7-DFA2-4CBD-9657-91F4F73FE50C}" destId="{89C7DA90-B00E-4FDB-AEFC-EBDF9B1D6E98}" srcOrd="0" destOrd="0" presId="urn:microsoft.com/office/officeart/2005/8/layout/vList2"/>
    <dgm:cxn modelId="{BD4D9A94-F1DB-48D7-803E-D991890F875E}" srcId="{9D164919-9F5D-41A4-B3AD-B5ECE5BE30B1}" destId="{2847CAA4-1C80-4B3B-9825-8C19D374BD3D}" srcOrd="1" destOrd="0" parTransId="{0E1E5D84-001F-4861-951E-C17C8E518F67}" sibTransId="{0E5DD49D-DC9E-4044-A9FC-BA4597210555}"/>
    <dgm:cxn modelId="{113DDD94-842F-4F4E-B6EF-EE59D8288566}" type="presOf" srcId="{2847CAA4-1C80-4B3B-9825-8C19D374BD3D}" destId="{FFE4BC37-F3BC-4928-BC20-D03A65E5B8FC}" srcOrd="0" destOrd="0" presId="urn:microsoft.com/office/officeart/2005/8/layout/vList2"/>
    <dgm:cxn modelId="{FE0C6EC2-6CA6-4145-8F05-6F74C8B3A74C}" srcId="{9D164919-9F5D-41A4-B3AD-B5ECE5BE30B1}" destId="{6BA1D3F7-DFA2-4CBD-9657-91F4F73FE50C}" srcOrd="0" destOrd="0" parTransId="{288419AC-88B7-427F-B4C4-4263A37CD04A}" sibTransId="{EA7F7459-983D-401A-9ADE-F2EE45427B9D}"/>
    <dgm:cxn modelId="{B815A8FD-2E94-4A3B-B4E3-FF974AD5D227}" type="presParOf" srcId="{8C94E33F-7A9D-4928-BE2F-5F7EAE5E067B}" destId="{89C7DA90-B00E-4FDB-AEFC-EBDF9B1D6E98}" srcOrd="0" destOrd="0" presId="urn:microsoft.com/office/officeart/2005/8/layout/vList2"/>
    <dgm:cxn modelId="{2B4A1AE0-243A-4068-A56E-DD64059EB468}" type="presParOf" srcId="{8C94E33F-7A9D-4928-BE2F-5F7EAE5E067B}" destId="{696DB6A9-318D-48D1-B848-438481D48D28}" srcOrd="1" destOrd="0" presId="urn:microsoft.com/office/officeart/2005/8/layout/vList2"/>
    <dgm:cxn modelId="{40337CD7-A8B1-4C18-AB89-864C50B08F4A}" type="presParOf" srcId="{8C94E33F-7A9D-4928-BE2F-5F7EAE5E067B}" destId="{FFE4BC37-F3BC-4928-BC20-D03A65E5B8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E12F58-1EB8-4504-ADF4-7FCA160E54D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D1D4C28-F8AE-4E8F-8AC4-B9E246725EFF}">
      <dgm:prSet/>
      <dgm:spPr/>
      <dgm:t>
        <a:bodyPr/>
        <a:lstStyle/>
        <a:p>
          <a:r>
            <a:rPr lang="nl-NL" dirty="0"/>
            <a:t>Om oor verskillende kulture te leer, help ons om respek vir oortuigings, gebruike en lewenswyses te toon.</a:t>
          </a:r>
          <a:endParaRPr lang="en-US" dirty="0"/>
        </a:p>
      </dgm:t>
    </dgm:pt>
    <dgm:pt modelId="{9B0539B4-44CA-4C52-9015-395C17B7437B}" type="parTrans" cxnId="{91D46D44-39CD-4478-8C53-4122C14FAE64}">
      <dgm:prSet/>
      <dgm:spPr/>
      <dgm:t>
        <a:bodyPr/>
        <a:lstStyle/>
        <a:p>
          <a:endParaRPr lang="en-US"/>
        </a:p>
      </dgm:t>
    </dgm:pt>
    <dgm:pt modelId="{D31D4365-D41D-43E5-86AF-4F67ADC9DCF1}" type="sibTrans" cxnId="{91D46D44-39CD-4478-8C53-4122C14FAE64}">
      <dgm:prSet/>
      <dgm:spPr/>
      <dgm:t>
        <a:bodyPr/>
        <a:lstStyle/>
        <a:p>
          <a:endParaRPr lang="en-US"/>
        </a:p>
      </dgm:t>
    </dgm:pt>
    <dgm:pt modelId="{80D8FB5B-93DC-43BA-A9FE-7F38E79AA4BA}">
      <dgm:prSet/>
      <dgm:spPr/>
      <dgm:t>
        <a:bodyPr/>
        <a:lstStyle/>
        <a:p>
          <a:r>
            <a:rPr lang="nl-NL" dirty="0"/>
            <a:t>Diversiteit versterk Suid-Afrika deur verdraagsaamheid, respek en samewerking aan te moedig.</a:t>
          </a:r>
          <a:endParaRPr lang="en-US" dirty="0"/>
        </a:p>
      </dgm:t>
    </dgm:pt>
    <dgm:pt modelId="{EB495963-A2D4-4F59-9974-1DEE71AB3839}" type="parTrans" cxnId="{F4CE5EDF-774E-4D54-92DC-5E5BE8A6C1E3}">
      <dgm:prSet/>
      <dgm:spPr/>
      <dgm:t>
        <a:bodyPr/>
        <a:lstStyle/>
        <a:p>
          <a:endParaRPr lang="en-US"/>
        </a:p>
      </dgm:t>
    </dgm:pt>
    <dgm:pt modelId="{384D795A-CB1B-48DC-873B-46B57D01B728}" type="sibTrans" cxnId="{F4CE5EDF-774E-4D54-92DC-5E5BE8A6C1E3}">
      <dgm:prSet/>
      <dgm:spPr/>
      <dgm:t>
        <a:bodyPr/>
        <a:lstStyle/>
        <a:p>
          <a:endParaRPr lang="en-US"/>
        </a:p>
      </dgm:t>
    </dgm:pt>
    <dgm:pt modelId="{E61E0353-6F20-47BE-A71B-B6F6A6F0ABBC}">
      <dgm:prSet/>
      <dgm:spPr/>
      <dgm:t>
        <a:bodyPr/>
        <a:lstStyle/>
        <a:p>
          <a:r>
            <a:rPr lang="en-GB" dirty="0"/>
            <a:t>Die </a:t>
          </a:r>
          <a:r>
            <a:rPr lang="en-GB" dirty="0" err="1"/>
            <a:t>Grondwet</a:t>
          </a:r>
          <a:r>
            <a:rPr lang="en-GB" dirty="0"/>
            <a:t> </a:t>
          </a:r>
          <a:r>
            <a:rPr lang="en-GB" dirty="0" err="1"/>
            <a:t>beskerm</a:t>
          </a:r>
          <a:r>
            <a:rPr lang="en-GB" dirty="0"/>
            <a:t> </a:t>
          </a:r>
          <a:r>
            <a:rPr lang="en-GB" dirty="0" err="1"/>
            <a:t>kulturele</a:t>
          </a:r>
          <a:r>
            <a:rPr lang="en-GB" dirty="0"/>
            <a:t> </a:t>
          </a:r>
          <a:r>
            <a:rPr lang="en-GB" dirty="0" err="1"/>
            <a:t>regte</a:t>
          </a:r>
          <a:r>
            <a:rPr lang="en-GB" dirty="0"/>
            <a:t>:</a:t>
          </a:r>
          <a:endParaRPr lang="en-US" dirty="0"/>
        </a:p>
      </dgm:t>
    </dgm:pt>
    <dgm:pt modelId="{DCC81CB0-CA72-4389-BAC1-A73BF017B404}" type="parTrans" cxnId="{B32945A2-1076-4E0C-A98E-C525FD50796E}">
      <dgm:prSet/>
      <dgm:spPr/>
      <dgm:t>
        <a:bodyPr/>
        <a:lstStyle/>
        <a:p>
          <a:endParaRPr lang="en-US"/>
        </a:p>
      </dgm:t>
    </dgm:pt>
    <dgm:pt modelId="{5A862BB3-A23A-43DB-AF28-3C4639ABD254}" type="sibTrans" cxnId="{B32945A2-1076-4E0C-A98E-C525FD50796E}">
      <dgm:prSet/>
      <dgm:spPr/>
      <dgm:t>
        <a:bodyPr/>
        <a:lstStyle/>
        <a:p>
          <a:endParaRPr lang="en-US"/>
        </a:p>
      </dgm:t>
    </dgm:pt>
    <dgm:pt modelId="{A6F2A397-3046-4460-8001-20B99F24570E}">
      <dgm:prSet/>
      <dgm:spPr/>
      <dgm:t>
        <a:bodyPr/>
        <a:lstStyle/>
        <a:p>
          <a:r>
            <a:rPr lang="af-ZA" b="1" dirty="0"/>
            <a:t>Artikel 15</a:t>
          </a:r>
          <a:r>
            <a:rPr lang="af-ZA" dirty="0"/>
            <a:t>: Elkeen het die reg op vryheid van godsdiens, oortuiging en mening.</a:t>
          </a:r>
          <a:endParaRPr lang="en-US" dirty="0"/>
        </a:p>
      </dgm:t>
    </dgm:pt>
    <dgm:pt modelId="{8A3C59D4-A406-467F-B4C3-260F407D467D}" type="parTrans" cxnId="{2F1E2B01-3448-4F3A-B703-FB3C809042F4}">
      <dgm:prSet/>
      <dgm:spPr/>
      <dgm:t>
        <a:bodyPr/>
        <a:lstStyle/>
        <a:p>
          <a:endParaRPr lang="en-US"/>
        </a:p>
      </dgm:t>
    </dgm:pt>
    <dgm:pt modelId="{C40DF454-94B5-44B7-997B-057A1C9C4FEB}" type="sibTrans" cxnId="{2F1E2B01-3448-4F3A-B703-FB3C809042F4}">
      <dgm:prSet/>
      <dgm:spPr/>
      <dgm:t>
        <a:bodyPr/>
        <a:lstStyle/>
        <a:p>
          <a:endParaRPr lang="en-US"/>
        </a:p>
      </dgm:t>
    </dgm:pt>
    <dgm:pt modelId="{C1964157-F82E-43B3-8449-BC2C9A65EC8C}">
      <dgm:prSet/>
      <dgm:spPr/>
      <dgm:t>
        <a:bodyPr/>
        <a:lstStyle/>
        <a:p>
          <a:pPr>
            <a:buSzPts val="1000"/>
            <a:buFont typeface="Symbol" panose="05050102010706020507" pitchFamily="18" charset="2"/>
            <a:buChar char=""/>
          </a:pPr>
          <a:r>
            <a:rPr lang="af-ZA" b="1"/>
            <a:t>Artikel 16</a:t>
          </a:r>
          <a:r>
            <a:rPr lang="af-ZA"/>
            <a:t>: Haatspraak word nie toegelaat nie.</a:t>
          </a:r>
          <a:endParaRPr lang="en-US"/>
        </a:p>
      </dgm:t>
    </dgm:pt>
    <dgm:pt modelId="{8884D423-0419-4CA4-BD75-6CF21BD760A9}" type="parTrans" cxnId="{6374EF0C-39B8-41C0-B8EC-6026EF794837}">
      <dgm:prSet/>
      <dgm:spPr/>
      <dgm:t>
        <a:bodyPr/>
        <a:lstStyle/>
        <a:p>
          <a:endParaRPr lang="en-US"/>
        </a:p>
      </dgm:t>
    </dgm:pt>
    <dgm:pt modelId="{AC1F677B-7AB5-4B90-97A9-F99079499373}" type="sibTrans" cxnId="{6374EF0C-39B8-41C0-B8EC-6026EF794837}">
      <dgm:prSet/>
      <dgm:spPr/>
      <dgm:t>
        <a:bodyPr/>
        <a:lstStyle/>
        <a:p>
          <a:endParaRPr lang="en-US"/>
        </a:p>
      </dgm:t>
    </dgm:pt>
    <dgm:pt modelId="{62EAEC36-4429-4F7A-A98B-882AEF2F5545}">
      <dgm:prSet/>
      <dgm:spPr/>
      <dgm:t>
        <a:bodyPr/>
        <a:lstStyle/>
        <a:p>
          <a:pPr>
            <a:buSzPts val="1000"/>
            <a:buFont typeface="Symbol" panose="05050102010706020507" pitchFamily="18" charset="2"/>
            <a:buChar char=""/>
          </a:pPr>
          <a:r>
            <a:rPr lang="af-ZA" b="1"/>
            <a:t>Artikel 30</a:t>
          </a:r>
          <a:r>
            <a:rPr lang="af-ZA"/>
            <a:t>: Elkeen het die reg om sy eie taal te gebruik en deel te neem aan die kultuurlewe van sy keuse.</a:t>
          </a:r>
          <a:endParaRPr lang="en-US"/>
        </a:p>
      </dgm:t>
    </dgm:pt>
    <dgm:pt modelId="{08D949F4-7B6B-49FF-A50E-BB96A07CFE28}" type="parTrans" cxnId="{DF9338D9-2AB5-416F-AD27-22E41373348D}">
      <dgm:prSet/>
      <dgm:spPr/>
      <dgm:t>
        <a:bodyPr/>
        <a:lstStyle/>
        <a:p>
          <a:endParaRPr lang="en-US"/>
        </a:p>
      </dgm:t>
    </dgm:pt>
    <dgm:pt modelId="{9384DF1C-9D8C-424E-A5EF-911C53A855A8}" type="sibTrans" cxnId="{DF9338D9-2AB5-416F-AD27-22E41373348D}">
      <dgm:prSet/>
      <dgm:spPr/>
      <dgm:t>
        <a:bodyPr/>
        <a:lstStyle/>
        <a:p>
          <a:endParaRPr lang="en-US"/>
        </a:p>
      </dgm:t>
    </dgm:pt>
    <dgm:pt modelId="{B6823460-9862-402B-B100-25539308832C}">
      <dgm:prSet/>
      <dgm:spPr/>
      <dgm:t>
        <a:bodyPr/>
        <a:lstStyle/>
        <a:p>
          <a:pPr>
            <a:buSzPts val="1000"/>
            <a:buFont typeface="Symbol" panose="05050102010706020507" pitchFamily="18" charset="2"/>
            <a:buChar char=""/>
          </a:pPr>
          <a:r>
            <a:rPr lang="af-ZA" b="1"/>
            <a:t>Artikel 31</a:t>
          </a:r>
          <a:r>
            <a:rPr lang="af-ZA"/>
            <a:t>: Die regte van mense wat aan kulturele, godsdienstige of taalgroepe behoort, word beskerm.</a:t>
          </a:r>
          <a:endParaRPr lang="en-US"/>
        </a:p>
      </dgm:t>
    </dgm:pt>
    <dgm:pt modelId="{0D9F40F1-6D6B-4467-8C8F-0AA28B81A84E}" type="parTrans" cxnId="{556E1A96-AD39-4637-A7E9-FC01A39E204B}">
      <dgm:prSet/>
      <dgm:spPr/>
      <dgm:t>
        <a:bodyPr/>
        <a:lstStyle/>
        <a:p>
          <a:endParaRPr lang="en-US"/>
        </a:p>
      </dgm:t>
    </dgm:pt>
    <dgm:pt modelId="{A5037AFC-8EBC-4B7E-91C7-BB72408A47CB}" type="sibTrans" cxnId="{556E1A96-AD39-4637-A7E9-FC01A39E204B}">
      <dgm:prSet/>
      <dgm:spPr/>
      <dgm:t>
        <a:bodyPr/>
        <a:lstStyle/>
        <a:p>
          <a:endParaRPr lang="en-US"/>
        </a:p>
      </dgm:t>
    </dgm:pt>
    <dgm:pt modelId="{11D9AAF9-7553-48D5-BFC5-3F3A1D68CB0A}" type="pres">
      <dgm:prSet presAssocID="{20E12F58-1EB8-4504-ADF4-7FCA160E54DC}" presName="hierChild1" presStyleCnt="0">
        <dgm:presLayoutVars>
          <dgm:chPref val="1"/>
          <dgm:dir/>
          <dgm:animOne val="branch"/>
          <dgm:animLvl val="lvl"/>
          <dgm:resizeHandles/>
        </dgm:presLayoutVars>
      </dgm:prSet>
      <dgm:spPr/>
    </dgm:pt>
    <dgm:pt modelId="{1656544C-8D9A-4218-B44D-A3D328B04435}" type="pres">
      <dgm:prSet presAssocID="{ED1D4C28-F8AE-4E8F-8AC4-B9E246725EFF}" presName="hierRoot1" presStyleCnt="0"/>
      <dgm:spPr/>
    </dgm:pt>
    <dgm:pt modelId="{6AD97B93-D96C-4469-86A4-DC62A9F54FAA}" type="pres">
      <dgm:prSet presAssocID="{ED1D4C28-F8AE-4E8F-8AC4-B9E246725EFF}" presName="composite" presStyleCnt="0"/>
      <dgm:spPr/>
    </dgm:pt>
    <dgm:pt modelId="{FEF545DA-8B14-4719-9AFF-BE4EBF8C0765}" type="pres">
      <dgm:prSet presAssocID="{ED1D4C28-F8AE-4E8F-8AC4-B9E246725EFF}" presName="background" presStyleLbl="node0" presStyleIdx="0" presStyleCnt="3"/>
      <dgm:spPr/>
    </dgm:pt>
    <dgm:pt modelId="{D04662E3-2BEB-40D2-AE2E-06E89936445F}" type="pres">
      <dgm:prSet presAssocID="{ED1D4C28-F8AE-4E8F-8AC4-B9E246725EFF}" presName="text" presStyleLbl="fgAcc0" presStyleIdx="0" presStyleCnt="3">
        <dgm:presLayoutVars>
          <dgm:chPref val="3"/>
        </dgm:presLayoutVars>
      </dgm:prSet>
      <dgm:spPr/>
    </dgm:pt>
    <dgm:pt modelId="{E85345DF-8021-414C-9373-E44F8572321D}" type="pres">
      <dgm:prSet presAssocID="{ED1D4C28-F8AE-4E8F-8AC4-B9E246725EFF}" presName="hierChild2" presStyleCnt="0"/>
      <dgm:spPr/>
    </dgm:pt>
    <dgm:pt modelId="{FEE10F81-0EB5-4F4B-80CF-A611DD6EBF32}" type="pres">
      <dgm:prSet presAssocID="{80D8FB5B-93DC-43BA-A9FE-7F38E79AA4BA}" presName="hierRoot1" presStyleCnt="0"/>
      <dgm:spPr/>
    </dgm:pt>
    <dgm:pt modelId="{26A1EBA5-B67E-45C2-8F04-41CC500B2F6C}" type="pres">
      <dgm:prSet presAssocID="{80D8FB5B-93DC-43BA-A9FE-7F38E79AA4BA}" presName="composite" presStyleCnt="0"/>
      <dgm:spPr/>
    </dgm:pt>
    <dgm:pt modelId="{E0060506-30EE-40E5-AB8C-B0423A6929AA}" type="pres">
      <dgm:prSet presAssocID="{80D8FB5B-93DC-43BA-A9FE-7F38E79AA4BA}" presName="background" presStyleLbl="node0" presStyleIdx="1" presStyleCnt="3"/>
      <dgm:spPr/>
    </dgm:pt>
    <dgm:pt modelId="{43F7F4B2-6389-42EF-AD21-DEE1CBF3733C}" type="pres">
      <dgm:prSet presAssocID="{80D8FB5B-93DC-43BA-A9FE-7F38E79AA4BA}" presName="text" presStyleLbl="fgAcc0" presStyleIdx="1" presStyleCnt="3">
        <dgm:presLayoutVars>
          <dgm:chPref val="3"/>
        </dgm:presLayoutVars>
      </dgm:prSet>
      <dgm:spPr/>
    </dgm:pt>
    <dgm:pt modelId="{B845A0AE-F6E8-48F3-BC2B-BA871E3D2BB1}" type="pres">
      <dgm:prSet presAssocID="{80D8FB5B-93DC-43BA-A9FE-7F38E79AA4BA}" presName="hierChild2" presStyleCnt="0"/>
      <dgm:spPr/>
    </dgm:pt>
    <dgm:pt modelId="{BE4BB3D6-6961-4AB2-8791-ADF1B230874C}" type="pres">
      <dgm:prSet presAssocID="{E61E0353-6F20-47BE-A71B-B6F6A6F0ABBC}" presName="hierRoot1" presStyleCnt="0"/>
      <dgm:spPr/>
    </dgm:pt>
    <dgm:pt modelId="{6B9F8E36-C062-4F2A-8A23-CBB5D900E3F4}" type="pres">
      <dgm:prSet presAssocID="{E61E0353-6F20-47BE-A71B-B6F6A6F0ABBC}" presName="composite" presStyleCnt="0"/>
      <dgm:spPr/>
    </dgm:pt>
    <dgm:pt modelId="{C0A94E4B-F2BD-42C4-84A8-B4C300CE378C}" type="pres">
      <dgm:prSet presAssocID="{E61E0353-6F20-47BE-A71B-B6F6A6F0ABBC}" presName="background" presStyleLbl="node0" presStyleIdx="2" presStyleCnt="3"/>
      <dgm:spPr/>
    </dgm:pt>
    <dgm:pt modelId="{79C32E09-87AE-4852-9646-0D80EB796FB6}" type="pres">
      <dgm:prSet presAssocID="{E61E0353-6F20-47BE-A71B-B6F6A6F0ABBC}" presName="text" presStyleLbl="fgAcc0" presStyleIdx="2" presStyleCnt="3">
        <dgm:presLayoutVars>
          <dgm:chPref val="3"/>
        </dgm:presLayoutVars>
      </dgm:prSet>
      <dgm:spPr/>
    </dgm:pt>
    <dgm:pt modelId="{3C6DD89B-94E5-4815-8A35-2C62F1761001}" type="pres">
      <dgm:prSet presAssocID="{E61E0353-6F20-47BE-A71B-B6F6A6F0ABBC}" presName="hierChild2" presStyleCnt="0"/>
      <dgm:spPr/>
    </dgm:pt>
    <dgm:pt modelId="{EA9665CD-8004-4D80-9E47-E33D37A33585}" type="pres">
      <dgm:prSet presAssocID="{8A3C59D4-A406-467F-B4C3-260F407D467D}" presName="Name10" presStyleLbl="parChTrans1D2" presStyleIdx="0" presStyleCnt="4"/>
      <dgm:spPr/>
    </dgm:pt>
    <dgm:pt modelId="{BED56C7A-4C6B-47B0-9892-2FD82BA637DE}" type="pres">
      <dgm:prSet presAssocID="{A6F2A397-3046-4460-8001-20B99F24570E}" presName="hierRoot2" presStyleCnt="0"/>
      <dgm:spPr/>
    </dgm:pt>
    <dgm:pt modelId="{D1433037-4D01-495B-8054-7DA0D42808B9}" type="pres">
      <dgm:prSet presAssocID="{A6F2A397-3046-4460-8001-20B99F24570E}" presName="composite2" presStyleCnt="0"/>
      <dgm:spPr/>
    </dgm:pt>
    <dgm:pt modelId="{4EDBABD7-D493-4350-82F0-8BC8B5E4240D}" type="pres">
      <dgm:prSet presAssocID="{A6F2A397-3046-4460-8001-20B99F24570E}" presName="background2" presStyleLbl="node2" presStyleIdx="0" presStyleCnt="4"/>
      <dgm:spPr/>
    </dgm:pt>
    <dgm:pt modelId="{4919FBB1-2F49-4506-8F5B-0FE7A1E9D2B5}" type="pres">
      <dgm:prSet presAssocID="{A6F2A397-3046-4460-8001-20B99F24570E}" presName="text2" presStyleLbl="fgAcc2" presStyleIdx="0" presStyleCnt="4">
        <dgm:presLayoutVars>
          <dgm:chPref val="3"/>
        </dgm:presLayoutVars>
      </dgm:prSet>
      <dgm:spPr/>
    </dgm:pt>
    <dgm:pt modelId="{011D200D-2F55-4D1C-AAFC-C99731E04834}" type="pres">
      <dgm:prSet presAssocID="{A6F2A397-3046-4460-8001-20B99F24570E}" presName="hierChild3" presStyleCnt="0"/>
      <dgm:spPr/>
    </dgm:pt>
    <dgm:pt modelId="{1CDB2F55-5637-49E4-9300-590A40AE56B2}" type="pres">
      <dgm:prSet presAssocID="{8884D423-0419-4CA4-BD75-6CF21BD760A9}" presName="Name10" presStyleLbl="parChTrans1D2" presStyleIdx="1" presStyleCnt="4"/>
      <dgm:spPr/>
    </dgm:pt>
    <dgm:pt modelId="{03BA0DDC-9B13-4F9A-9824-4A7CDE806529}" type="pres">
      <dgm:prSet presAssocID="{C1964157-F82E-43B3-8449-BC2C9A65EC8C}" presName="hierRoot2" presStyleCnt="0"/>
      <dgm:spPr/>
    </dgm:pt>
    <dgm:pt modelId="{0DE79613-6D24-4B35-A9AB-32D8FC742C25}" type="pres">
      <dgm:prSet presAssocID="{C1964157-F82E-43B3-8449-BC2C9A65EC8C}" presName="composite2" presStyleCnt="0"/>
      <dgm:spPr/>
    </dgm:pt>
    <dgm:pt modelId="{9FC0451A-91AE-4CA2-880B-273FD9EB76E0}" type="pres">
      <dgm:prSet presAssocID="{C1964157-F82E-43B3-8449-BC2C9A65EC8C}" presName="background2" presStyleLbl="node2" presStyleIdx="1" presStyleCnt="4"/>
      <dgm:spPr/>
    </dgm:pt>
    <dgm:pt modelId="{85894D8F-E612-4FA9-8FF8-4A1BA656B25D}" type="pres">
      <dgm:prSet presAssocID="{C1964157-F82E-43B3-8449-BC2C9A65EC8C}" presName="text2" presStyleLbl="fgAcc2" presStyleIdx="1" presStyleCnt="4">
        <dgm:presLayoutVars>
          <dgm:chPref val="3"/>
        </dgm:presLayoutVars>
      </dgm:prSet>
      <dgm:spPr/>
    </dgm:pt>
    <dgm:pt modelId="{234CBC5B-41C9-4C91-B96E-53E2BB945676}" type="pres">
      <dgm:prSet presAssocID="{C1964157-F82E-43B3-8449-BC2C9A65EC8C}" presName="hierChild3" presStyleCnt="0"/>
      <dgm:spPr/>
    </dgm:pt>
    <dgm:pt modelId="{A5C1F69D-2979-4D54-93A1-D4E2B76097A0}" type="pres">
      <dgm:prSet presAssocID="{08D949F4-7B6B-49FF-A50E-BB96A07CFE28}" presName="Name10" presStyleLbl="parChTrans1D2" presStyleIdx="2" presStyleCnt="4"/>
      <dgm:spPr/>
    </dgm:pt>
    <dgm:pt modelId="{BEAEED60-E125-410F-A8D5-E179A2F7DF30}" type="pres">
      <dgm:prSet presAssocID="{62EAEC36-4429-4F7A-A98B-882AEF2F5545}" presName="hierRoot2" presStyleCnt="0"/>
      <dgm:spPr/>
    </dgm:pt>
    <dgm:pt modelId="{C4655CEC-C934-46EA-9D03-B3844CF4FD4A}" type="pres">
      <dgm:prSet presAssocID="{62EAEC36-4429-4F7A-A98B-882AEF2F5545}" presName="composite2" presStyleCnt="0"/>
      <dgm:spPr/>
    </dgm:pt>
    <dgm:pt modelId="{85640214-A05C-4043-85D7-36EE240686EC}" type="pres">
      <dgm:prSet presAssocID="{62EAEC36-4429-4F7A-A98B-882AEF2F5545}" presName="background2" presStyleLbl="node2" presStyleIdx="2" presStyleCnt="4"/>
      <dgm:spPr/>
    </dgm:pt>
    <dgm:pt modelId="{FCC25A34-3F84-4227-BE01-B6F2AB46F713}" type="pres">
      <dgm:prSet presAssocID="{62EAEC36-4429-4F7A-A98B-882AEF2F5545}" presName="text2" presStyleLbl="fgAcc2" presStyleIdx="2" presStyleCnt="4">
        <dgm:presLayoutVars>
          <dgm:chPref val="3"/>
        </dgm:presLayoutVars>
      </dgm:prSet>
      <dgm:spPr/>
    </dgm:pt>
    <dgm:pt modelId="{A3DED99B-5F41-4438-8EC9-7BE6E52C5237}" type="pres">
      <dgm:prSet presAssocID="{62EAEC36-4429-4F7A-A98B-882AEF2F5545}" presName="hierChild3" presStyleCnt="0"/>
      <dgm:spPr/>
    </dgm:pt>
    <dgm:pt modelId="{115607E1-2B09-4B16-B7ED-63D7B4C42178}" type="pres">
      <dgm:prSet presAssocID="{0D9F40F1-6D6B-4467-8C8F-0AA28B81A84E}" presName="Name10" presStyleLbl="parChTrans1D2" presStyleIdx="3" presStyleCnt="4"/>
      <dgm:spPr/>
    </dgm:pt>
    <dgm:pt modelId="{3B050253-603D-495C-BA3B-29D32F316329}" type="pres">
      <dgm:prSet presAssocID="{B6823460-9862-402B-B100-25539308832C}" presName="hierRoot2" presStyleCnt="0"/>
      <dgm:spPr/>
    </dgm:pt>
    <dgm:pt modelId="{E6E27DA8-283A-498D-BADF-364D39B3ECFA}" type="pres">
      <dgm:prSet presAssocID="{B6823460-9862-402B-B100-25539308832C}" presName="composite2" presStyleCnt="0"/>
      <dgm:spPr/>
    </dgm:pt>
    <dgm:pt modelId="{A852C1E4-9598-4F13-8B1F-4C4B943F551B}" type="pres">
      <dgm:prSet presAssocID="{B6823460-9862-402B-B100-25539308832C}" presName="background2" presStyleLbl="node2" presStyleIdx="3" presStyleCnt="4"/>
      <dgm:spPr/>
    </dgm:pt>
    <dgm:pt modelId="{1F44DBA7-81C3-450C-B41D-5782DBF94376}" type="pres">
      <dgm:prSet presAssocID="{B6823460-9862-402B-B100-25539308832C}" presName="text2" presStyleLbl="fgAcc2" presStyleIdx="3" presStyleCnt="4">
        <dgm:presLayoutVars>
          <dgm:chPref val="3"/>
        </dgm:presLayoutVars>
      </dgm:prSet>
      <dgm:spPr/>
    </dgm:pt>
    <dgm:pt modelId="{C3311549-E267-4208-96FD-4C6237C12213}" type="pres">
      <dgm:prSet presAssocID="{B6823460-9862-402B-B100-25539308832C}" presName="hierChild3" presStyleCnt="0"/>
      <dgm:spPr/>
    </dgm:pt>
  </dgm:ptLst>
  <dgm:cxnLst>
    <dgm:cxn modelId="{2F1E2B01-3448-4F3A-B703-FB3C809042F4}" srcId="{E61E0353-6F20-47BE-A71B-B6F6A6F0ABBC}" destId="{A6F2A397-3046-4460-8001-20B99F24570E}" srcOrd="0" destOrd="0" parTransId="{8A3C59D4-A406-467F-B4C3-260F407D467D}" sibTransId="{C40DF454-94B5-44B7-997B-057A1C9C4FEB}"/>
    <dgm:cxn modelId="{6374EF0C-39B8-41C0-B8EC-6026EF794837}" srcId="{E61E0353-6F20-47BE-A71B-B6F6A6F0ABBC}" destId="{C1964157-F82E-43B3-8449-BC2C9A65EC8C}" srcOrd="1" destOrd="0" parTransId="{8884D423-0419-4CA4-BD75-6CF21BD760A9}" sibTransId="{AC1F677B-7AB5-4B90-97A9-F99079499373}"/>
    <dgm:cxn modelId="{9E9D671E-A356-493B-84D8-267B9E8DA4C1}" type="presOf" srcId="{80D8FB5B-93DC-43BA-A9FE-7F38E79AA4BA}" destId="{43F7F4B2-6389-42EF-AD21-DEE1CBF3733C}" srcOrd="0" destOrd="0" presId="urn:microsoft.com/office/officeart/2005/8/layout/hierarchy1"/>
    <dgm:cxn modelId="{91D46D44-39CD-4478-8C53-4122C14FAE64}" srcId="{20E12F58-1EB8-4504-ADF4-7FCA160E54DC}" destId="{ED1D4C28-F8AE-4E8F-8AC4-B9E246725EFF}" srcOrd="0" destOrd="0" parTransId="{9B0539B4-44CA-4C52-9015-395C17B7437B}" sibTransId="{D31D4365-D41D-43E5-86AF-4F67ADC9DCF1}"/>
    <dgm:cxn modelId="{E678036D-9F89-49BA-95CC-1524A15DC03D}" type="presOf" srcId="{08D949F4-7B6B-49FF-A50E-BB96A07CFE28}" destId="{A5C1F69D-2979-4D54-93A1-D4E2B76097A0}" srcOrd="0" destOrd="0" presId="urn:microsoft.com/office/officeart/2005/8/layout/hierarchy1"/>
    <dgm:cxn modelId="{78616B89-8846-4A06-9F43-2185C4B16667}" type="presOf" srcId="{20E12F58-1EB8-4504-ADF4-7FCA160E54DC}" destId="{11D9AAF9-7553-48D5-BFC5-3F3A1D68CB0A}" srcOrd="0" destOrd="0" presId="urn:microsoft.com/office/officeart/2005/8/layout/hierarchy1"/>
    <dgm:cxn modelId="{7CE81394-5D6F-4CF3-8D6C-D67AD9CA018D}" type="presOf" srcId="{8884D423-0419-4CA4-BD75-6CF21BD760A9}" destId="{1CDB2F55-5637-49E4-9300-590A40AE56B2}" srcOrd="0" destOrd="0" presId="urn:microsoft.com/office/officeart/2005/8/layout/hierarchy1"/>
    <dgm:cxn modelId="{556E1A96-AD39-4637-A7E9-FC01A39E204B}" srcId="{E61E0353-6F20-47BE-A71B-B6F6A6F0ABBC}" destId="{B6823460-9862-402B-B100-25539308832C}" srcOrd="3" destOrd="0" parTransId="{0D9F40F1-6D6B-4467-8C8F-0AA28B81A84E}" sibTransId="{A5037AFC-8EBC-4B7E-91C7-BB72408A47CB}"/>
    <dgm:cxn modelId="{B32945A2-1076-4E0C-A98E-C525FD50796E}" srcId="{20E12F58-1EB8-4504-ADF4-7FCA160E54DC}" destId="{E61E0353-6F20-47BE-A71B-B6F6A6F0ABBC}" srcOrd="2" destOrd="0" parTransId="{DCC81CB0-CA72-4389-BAC1-A73BF017B404}" sibTransId="{5A862BB3-A23A-43DB-AF28-3C4639ABD254}"/>
    <dgm:cxn modelId="{67A33BB9-BBDD-4D5B-A2E9-63C6B2F443F5}" type="presOf" srcId="{A6F2A397-3046-4460-8001-20B99F24570E}" destId="{4919FBB1-2F49-4506-8F5B-0FE7A1E9D2B5}" srcOrd="0" destOrd="0" presId="urn:microsoft.com/office/officeart/2005/8/layout/hierarchy1"/>
    <dgm:cxn modelId="{D0F9F8C3-3C21-4250-A0FE-9358B6E8E134}" type="presOf" srcId="{0D9F40F1-6D6B-4467-8C8F-0AA28B81A84E}" destId="{115607E1-2B09-4B16-B7ED-63D7B4C42178}" srcOrd="0" destOrd="0" presId="urn:microsoft.com/office/officeart/2005/8/layout/hierarchy1"/>
    <dgm:cxn modelId="{E3F983C4-8CE2-42B4-9F40-E96C7036F219}" type="presOf" srcId="{C1964157-F82E-43B3-8449-BC2C9A65EC8C}" destId="{85894D8F-E612-4FA9-8FF8-4A1BA656B25D}" srcOrd="0" destOrd="0" presId="urn:microsoft.com/office/officeart/2005/8/layout/hierarchy1"/>
    <dgm:cxn modelId="{C851BFCE-0741-49E8-A2C4-80E4A87035A1}" type="presOf" srcId="{8A3C59D4-A406-467F-B4C3-260F407D467D}" destId="{EA9665CD-8004-4D80-9E47-E33D37A33585}" srcOrd="0" destOrd="0" presId="urn:microsoft.com/office/officeart/2005/8/layout/hierarchy1"/>
    <dgm:cxn modelId="{30A8DECF-873C-496F-87E9-C4E55EE86281}" type="presOf" srcId="{E61E0353-6F20-47BE-A71B-B6F6A6F0ABBC}" destId="{79C32E09-87AE-4852-9646-0D80EB796FB6}" srcOrd="0" destOrd="0" presId="urn:microsoft.com/office/officeart/2005/8/layout/hierarchy1"/>
    <dgm:cxn modelId="{573837D3-6244-493E-8F9E-0D94F32726E2}" type="presOf" srcId="{62EAEC36-4429-4F7A-A98B-882AEF2F5545}" destId="{FCC25A34-3F84-4227-BE01-B6F2AB46F713}" srcOrd="0" destOrd="0" presId="urn:microsoft.com/office/officeart/2005/8/layout/hierarchy1"/>
    <dgm:cxn modelId="{AA2196D3-151B-4D26-96A4-F49318CA5E46}" type="presOf" srcId="{ED1D4C28-F8AE-4E8F-8AC4-B9E246725EFF}" destId="{D04662E3-2BEB-40D2-AE2E-06E89936445F}" srcOrd="0" destOrd="0" presId="urn:microsoft.com/office/officeart/2005/8/layout/hierarchy1"/>
    <dgm:cxn modelId="{DF9338D9-2AB5-416F-AD27-22E41373348D}" srcId="{E61E0353-6F20-47BE-A71B-B6F6A6F0ABBC}" destId="{62EAEC36-4429-4F7A-A98B-882AEF2F5545}" srcOrd="2" destOrd="0" parTransId="{08D949F4-7B6B-49FF-A50E-BB96A07CFE28}" sibTransId="{9384DF1C-9D8C-424E-A5EF-911C53A855A8}"/>
    <dgm:cxn modelId="{F4CE5EDF-774E-4D54-92DC-5E5BE8A6C1E3}" srcId="{20E12F58-1EB8-4504-ADF4-7FCA160E54DC}" destId="{80D8FB5B-93DC-43BA-A9FE-7F38E79AA4BA}" srcOrd="1" destOrd="0" parTransId="{EB495963-A2D4-4F59-9974-1DEE71AB3839}" sibTransId="{384D795A-CB1B-48DC-873B-46B57D01B728}"/>
    <dgm:cxn modelId="{70ABE9E2-C8F2-4E32-9927-447872521DE5}" type="presOf" srcId="{B6823460-9862-402B-B100-25539308832C}" destId="{1F44DBA7-81C3-450C-B41D-5782DBF94376}" srcOrd="0" destOrd="0" presId="urn:microsoft.com/office/officeart/2005/8/layout/hierarchy1"/>
    <dgm:cxn modelId="{2834AFD9-F571-4889-A808-A46F78B494C3}" type="presParOf" srcId="{11D9AAF9-7553-48D5-BFC5-3F3A1D68CB0A}" destId="{1656544C-8D9A-4218-B44D-A3D328B04435}" srcOrd="0" destOrd="0" presId="urn:microsoft.com/office/officeart/2005/8/layout/hierarchy1"/>
    <dgm:cxn modelId="{377F5561-1466-4C65-BF1A-1AF7E6A8B4CA}" type="presParOf" srcId="{1656544C-8D9A-4218-B44D-A3D328B04435}" destId="{6AD97B93-D96C-4469-86A4-DC62A9F54FAA}" srcOrd="0" destOrd="0" presId="urn:microsoft.com/office/officeart/2005/8/layout/hierarchy1"/>
    <dgm:cxn modelId="{2663433F-A3A6-484C-84CD-BD2B8A9860F3}" type="presParOf" srcId="{6AD97B93-D96C-4469-86A4-DC62A9F54FAA}" destId="{FEF545DA-8B14-4719-9AFF-BE4EBF8C0765}" srcOrd="0" destOrd="0" presId="urn:microsoft.com/office/officeart/2005/8/layout/hierarchy1"/>
    <dgm:cxn modelId="{1238A87A-B0DE-4815-8E53-F3A4BD916DD9}" type="presParOf" srcId="{6AD97B93-D96C-4469-86A4-DC62A9F54FAA}" destId="{D04662E3-2BEB-40D2-AE2E-06E89936445F}" srcOrd="1" destOrd="0" presId="urn:microsoft.com/office/officeart/2005/8/layout/hierarchy1"/>
    <dgm:cxn modelId="{F90452F1-B07A-4DE3-965C-B770F23B234C}" type="presParOf" srcId="{1656544C-8D9A-4218-B44D-A3D328B04435}" destId="{E85345DF-8021-414C-9373-E44F8572321D}" srcOrd="1" destOrd="0" presId="urn:microsoft.com/office/officeart/2005/8/layout/hierarchy1"/>
    <dgm:cxn modelId="{A697D2DE-9FC3-4D89-9792-930DBF385136}" type="presParOf" srcId="{11D9AAF9-7553-48D5-BFC5-3F3A1D68CB0A}" destId="{FEE10F81-0EB5-4F4B-80CF-A611DD6EBF32}" srcOrd="1" destOrd="0" presId="urn:microsoft.com/office/officeart/2005/8/layout/hierarchy1"/>
    <dgm:cxn modelId="{98EAE40E-15D6-4AE2-A09B-1D3648075D40}" type="presParOf" srcId="{FEE10F81-0EB5-4F4B-80CF-A611DD6EBF32}" destId="{26A1EBA5-B67E-45C2-8F04-41CC500B2F6C}" srcOrd="0" destOrd="0" presId="urn:microsoft.com/office/officeart/2005/8/layout/hierarchy1"/>
    <dgm:cxn modelId="{71DD62E4-3175-4FC3-9FE2-D942E13C61B5}" type="presParOf" srcId="{26A1EBA5-B67E-45C2-8F04-41CC500B2F6C}" destId="{E0060506-30EE-40E5-AB8C-B0423A6929AA}" srcOrd="0" destOrd="0" presId="urn:microsoft.com/office/officeart/2005/8/layout/hierarchy1"/>
    <dgm:cxn modelId="{03B8C30D-B19F-4049-AFD6-98A83606A847}" type="presParOf" srcId="{26A1EBA5-B67E-45C2-8F04-41CC500B2F6C}" destId="{43F7F4B2-6389-42EF-AD21-DEE1CBF3733C}" srcOrd="1" destOrd="0" presId="urn:microsoft.com/office/officeart/2005/8/layout/hierarchy1"/>
    <dgm:cxn modelId="{C6484C93-49EA-4227-94A0-0776D4ACB101}" type="presParOf" srcId="{FEE10F81-0EB5-4F4B-80CF-A611DD6EBF32}" destId="{B845A0AE-F6E8-48F3-BC2B-BA871E3D2BB1}" srcOrd="1" destOrd="0" presId="urn:microsoft.com/office/officeart/2005/8/layout/hierarchy1"/>
    <dgm:cxn modelId="{A5C2267F-3656-4258-BBE3-7B9A97B0E31B}" type="presParOf" srcId="{11D9AAF9-7553-48D5-BFC5-3F3A1D68CB0A}" destId="{BE4BB3D6-6961-4AB2-8791-ADF1B230874C}" srcOrd="2" destOrd="0" presId="urn:microsoft.com/office/officeart/2005/8/layout/hierarchy1"/>
    <dgm:cxn modelId="{6FFF9BC6-E8FB-4EA8-9549-10DDB516732E}" type="presParOf" srcId="{BE4BB3D6-6961-4AB2-8791-ADF1B230874C}" destId="{6B9F8E36-C062-4F2A-8A23-CBB5D900E3F4}" srcOrd="0" destOrd="0" presId="urn:microsoft.com/office/officeart/2005/8/layout/hierarchy1"/>
    <dgm:cxn modelId="{4F714AE3-2D64-4420-8622-EE1C1281392A}" type="presParOf" srcId="{6B9F8E36-C062-4F2A-8A23-CBB5D900E3F4}" destId="{C0A94E4B-F2BD-42C4-84A8-B4C300CE378C}" srcOrd="0" destOrd="0" presId="urn:microsoft.com/office/officeart/2005/8/layout/hierarchy1"/>
    <dgm:cxn modelId="{F36760C3-B156-4F08-BF36-D03C8B88005D}" type="presParOf" srcId="{6B9F8E36-C062-4F2A-8A23-CBB5D900E3F4}" destId="{79C32E09-87AE-4852-9646-0D80EB796FB6}" srcOrd="1" destOrd="0" presId="urn:microsoft.com/office/officeart/2005/8/layout/hierarchy1"/>
    <dgm:cxn modelId="{0C5ADBFA-DC02-4398-BF8A-BE525F62E220}" type="presParOf" srcId="{BE4BB3D6-6961-4AB2-8791-ADF1B230874C}" destId="{3C6DD89B-94E5-4815-8A35-2C62F1761001}" srcOrd="1" destOrd="0" presId="urn:microsoft.com/office/officeart/2005/8/layout/hierarchy1"/>
    <dgm:cxn modelId="{8356C579-E559-4D50-B7CA-9C38DECE203F}" type="presParOf" srcId="{3C6DD89B-94E5-4815-8A35-2C62F1761001}" destId="{EA9665CD-8004-4D80-9E47-E33D37A33585}" srcOrd="0" destOrd="0" presId="urn:microsoft.com/office/officeart/2005/8/layout/hierarchy1"/>
    <dgm:cxn modelId="{AD1F1DB5-16D3-4DCF-930E-728421A95EBC}" type="presParOf" srcId="{3C6DD89B-94E5-4815-8A35-2C62F1761001}" destId="{BED56C7A-4C6B-47B0-9892-2FD82BA637DE}" srcOrd="1" destOrd="0" presId="urn:microsoft.com/office/officeart/2005/8/layout/hierarchy1"/>
    <dgm:cxn modelId="{4166D835-712E-4BAF-8319-7D0A5F0D7FCD}" type="presParOf" srcId="{BED56C7A-4C6B-47B0-9892-2FD82BA637DE}" destId="{D1433037-4D01-495B-8054-7DA0D42808B9}" srcOrd="0" destOrd="0" presId="urn:microsoft.com/office/officeart/2005/8/layout/hierarchy1"/>
    <dgm:cxn modelId="{AE4E5713-9C64-4D1B-A0B4-44F6FB90DAC4}" type="presParOf" srcId="{D1433037-4D01-495B-8054-7DA0D42808B9}" destId="{4EDBABD7-D493-4350-82F0-8BC8B5E4240D}" srcOrd="0" destOrd="0" presId="urn:microsoft.com/office/officeart/2005/8/layout/hierarchy1"/>
    <dgm:cxn modelId="{6FD939EA-481D-4862-93FD-DE14AE3E0323}" type="presParOf" srcId="{D1433037-4D01-495B-8054-7DA0D42808B9}" destId="{4919FBB1-2F49-4506-8F5B-0FE7A1E9D2B5}" srcOrd="1" destOrd="0" presId="urn:microsoft.com/office/officeart/2005/8/layout/hierarchy1"/>
    <dgm:cxn modelId="{7B4F5E03-B290-4C79-9043-F94A93A0A854}" type="presParOf" srcId="{BED56C7A-4C6B-47B0-9892-2FD82BA637DE}" destId="{011D200D-2F55-4D1C-AAFC-C99731E04834}" srcOrd="1" destOrd="0" presId="urn:microsoft.com/office/officeart/2005/8/layout/hierarchy1"/>
    <dgm:cxn modelId="{475DBE36-EAA7-41EC-A48C-B8A4DE0824CE}" type="presParOf" srcId="{3C6DD89B-94E5-4815-8A35-2C62F1761001}" destId="{1CDB2F55-5637-49E4-9300-590A40AE56B2}" srcOrd="2" destOrd="0" presId="urn:microsoft.com/office/officeart/2005/8/layout/hierarchy1"/>
    <dgm:cxn modelId="{3C1276CB-AD27-4430-B2BB-BC8D889914CE}" type="presParOf" srcId="{3C6DD89B-94E5-4815-8A35-2C62F1761001}" destId="{03BA0DDC-9B13-4F9A-9824-4A7CDE806529}" srcOrd="3" destOrd="0" presId="urn:microsoft.com/office/officeart/2005/8/layout/hierarchy1"/>
    <dgm:cxn modelId="{490CF156-78E6-434E-AFB5-8C01F198B7BE}" type="presParOf" srcId="{03BA0DDC-9B13-4F9A-9824-4A7CDE806529}" destId="{0DE79613-6D24-4B35-A9AB-32D8FC742C25}" srcOrd="0" destOrd="0" presId="urn:microsoft.com/office/officeart/2005/8/layout/hierarchy1"/>
    <dgm:cxn modelId="{12230748-5E0E-4A55-A3FC-A0C5753558C1}" type="presParOf" srcId="{0DE79613-6D24-4B35-A9AB-32D8FC742C25}" destId="{9FC0451A-91AE-4CA2-880B-273FD9EB76E0}" srcOrd="0" destOrd="0" presId="urn:microsoft.com/office/officeart/2005/8/layout/hierarchy1"/>
    <dgm:cxn modelId="{9E0FD218-3B9D-428F-8F96-47E3A707896B}" type="presParOf" srcId="{0DE79613-6D24-4B35-A9AB-32D8FC742C25}" destId="{85894D8F-E612-4FA9-8FF8-4A1BA656B25D}" srcOrd="1" destOrd="0" presId="urn:microsoft.com/office/officeart/2005/8/layout/hierarchy1"/>
    <dgm:cxn modelId="{B5465A11-2CA6-4C7D-97ED-2427E16EF4A3}" type="presParOf" srcId="{03BA0DDC-9B13-4F9A-9824-4A7CDE806529}" destId="{234CBC5B-41C9-4C91-B96E-53E2BB945676}" srcOrd="1" destOrd="0" presId="urn:microsoft.com/office/officeart/2005/8/layout/hierarchy1"/>
    <dgm:cxn modelId="{34B39860-0237-4654-A0EB-71A154EB8EC7}" type="presParOf" srcId="{3C6DD89B-94E5-4815-8A35-2C62F1761001}" destId="{A5C1F69D-2979-4D54-93A1-D4E2B76097A0}" srcOrd="4" destOrd="0" presId="urn:microsoft.com/office/officeart/2005/8/layout/hierarchy1"/>
    <dgm:cxn modelId="{2749B980-E7E1-4BCE-829F-C3778852CE2A}" type="presParOf" srcId="{3C6DD89B-94E5-4815-8A35-2C62F1761001}" destId="{BEAEED60-E125-410F-A8D5-E179A2F7DF30}" srcOrd="5" destOrd="0" presId="urn:microsoft.com/office/officeart/2005/8/layout/hierarchy1"/>
    <dgm:cxn modelId="{D457BDCA-5169-4AD5-B8A2-4656F3095AF7}" type="presParOf" srcId="{BEAEED60-E125-410F-A8D5-E179A2F7DF30}" destId="{C4655CEC-C934-46EA-9D03-B3844CF4FD4A}" srcOrd="0" destOrd="0" presId="urn:microsoft.com/office/officeart/2005/8/layout/hierarchy1"/>
    <dgm:cxn modelId="{04D2BDA3-8698-45D4-AA10-52D7CC2BD5BD}" type="presParOf" srcId="{C4655CEC-C934-46EA-9D03-B3844CF4FD4A}" destId="{85640214-A05C-4043-85D7-36EE240686EC}" srcOrd="0" destOrd="0" presId="urn:microsoft.com/office/officeart/2005/8/layout/hierarchy1"/>
    <dgm:cxn modelId="{262D1BD6-229D-4984-9B0B-93278899D5B8}" type="presParOf" srcId="{C4655CEC-C934-46EA-9D03-B3844CF4FD4A}" destId="{FCC25A34-3F84-4227-BE01-B6F2AB46F713}" srcOrd="1" destOrd="0" presId="urn:microsoft.com/office/officeart/2005/8/layout/hierarchy1"/>
    <dgm:cxn modelId="{054D6585-0F98-4143-A5E6-70AE0A3AF4AA}" type="presParOf" srcId="{BEAEED60-E125-410F-A8D5-E179A2F7DF30}" destId="{A3DED99B-5F41-4438-8EC9-7BE6E52C5237}" srcOrd="1" destOrd="0" presId="urn:microsoft.com/office/officeart/2005/8/layout/hierarchy1"/>
    <dgm:cxn modelId="{1988D9CA-A5D1-4AA5-8349-AE02E37D7689}" type="presParOf" srcId="{3C6DD89B-94E5-4815-8A35-2C62F1761001}" destId="{115607E1-2B09-4B16-B7ED-63D7B4C42178}" srcOrd="6" destOrd="0" presId="urn:microsoft.com/office/officeart/2005/8/layout/hierarchy1"/>
    <dgm:cxn modelId="{A7424E9D-BC76-4F14-8A37-E403CCE6F5E8}" type="presParOf" srcId="{3C6DD89B-94E5-4815-8A35-2C62F1761001}" destId="{3B050253-603D-495C-BA3B-29D32F316329}" srcOrd="7" destOrd="0" presId="urn:microsoft.com/office/officeart/2005/8/layout/hierarchy1"/>
    <dgm:cxn modelId="{6B33EDEE-C107-4C31-88C1-F714C05D96D1}" type="presParOf" srcId="{3B050253-603D-495C-BA3B-29D32F316329}" destId="{E6E27DA8-283A-498D-BADF-364D39B3ECFA}" srcOrd="0" destOrd="0" presId="urn:microsoft.com/office/officeart/2005/8/layout/hierarchy1"/>
    <dgm:cxn modelId="{287E6CCD-FBAF-49D0-86B3-9E778E8ECB44}" type="presParOf" srcId="{E6E27DA8-283A-498D-BADF-364D39B3ECFA}" destId="{A852C1E4-9598-4F13-8B1F-4C4B943F551B}" srcOrd="0" destOrd="0" presId="urn:microsoft.com/office/officeart/2005/8/layout/hierarchy1"/>
    <dgm:cxn modelId="{55D4C4A2-4301-44ED-A7CD-DC5A8AC90AE0}" type="presParOf" srcId="{E6E27DA8-283A-498D-BADF-364D39B3ECFA}" destId="{1F44DBA7-81C3-450C-B41D-5782DBF94376}" srcOrd="1" destOrd="0" presId="urn:microsoft.com/office/officeart/2005/8/layout/hierarchy1"/>
    <dgm:cxn modelId="{BD6BA3CE-F0F9-4AD2-8860-06937CEC5980}" type="presParOf" srcId="{3B050253-603D-495C-BA3B-29D32F316329}" destId="{C3311549-E267-4208-96FD-4C6237C1221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38AD50-43B5-4BAA-815F-C50905A7585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42C9ADD-8482-4FA3-AAC3-02B89E45C990}">
      <dgm:prSet/>
      <dgm:spPr/>
      <dgm:t>
        <a:bodyPr/>
        <a:lstStyle/>
        <a:p>
          <a:r>
            <a:rPr lang="nl-NL" dirty="0"/>
            <a:t>Ons het die vryheid om ons eie godsdiens en kultuur te beoefen, en die verantwoordelikheid om ander te respekteer.</a:t>
          </a:r>
          <a:endParaRPr lang="en-US" dirty="0"/>
        </a:p>
      </dgm:t>
    </dgm:pt>
    <dgm:pt modelId="{2E7C4D98-95E0-48F3-A3A2-D74861D2693B}" type="parTrans" cxnId="{5128DFA7-C2FE-46CF-AADB-2A5663203013}">
      <dgm:prSet/>
      <dgm:spPr/>
      <dgm:t>
        <a:bodyPr/>
        <a:lstStyle/>
        <a:p>
          <a:endParaRPr lang="en-US"/>
        </a:p>
      </dgm:t>
    </dgm:pt>
    <dgm:pt modelId="{EE6C06E3-FFE3-4C80-8ACC-25952A1D3658}" type="sibTrans" cxnId="{5128DFA7-C2FE-46CF-AADB-2A5663203013}">
      <dgm:prSet/>
      <dgm:spPr/>
      <dgm:t>
        <a:bodyPr/>
        <a:lstStyle/>
        <a:p>
          <a:endParaRPr lang="en-US"/>
        </a:p>
      </dgm:t>
    </dgm:pt>
    <dgm:pt modelId="{34D85AA2-85C7-4C9A-86FF-F7372B0D64E5}">
      <dgm:prSet/>
      <dgm:spPr/>
      <dgm:t>
        <a:bodyPr/>
        <a:lstStyle/>
        <a:p>
          <a:r>
            <a:rPr lang="nl-NL" dirty="0"/>
            <a:t>Respek beteken om mense regverdig en vriendelik te behandel en verskillende oortuigings en gebruike te aanvaar.</a:t>
          </a:r>
          <a:endParaRPr lang="en-US" dirty="0"/>
        </a:p>
      </dgm:t>
    </dgm:pt>
    <dgm:pt modelId="{61AEBD45-26B2-41FA-8325-552BB4D9A470}" type="parTrans" cxnId="{E193F89E-31DF-47CA-A8FB-D801D857CAA0}">
      <dgm:prSet/>
      <dgm:spPr/>
      <dgm:t>
        <a:bodyPr/>
        <a:lstStyle/>
        <a:p>
          <a:endParaRPr lang="en-US"/>
        </a:p>
      </dgm:t>
    </dgm:pt>
    <dgm:pt modelId="{D91FABE6-FBF8-482C-982A-F3F9C1AD5220}" type="sibTrans" cxnId="{E193F89E-31DF-47CA-A8FB-D801D857CAA0}">
      <dgm:prSet/>
      <dgm:spPr/>
      <dgm:t>
        <a:bodyPr/>
        <a:lstStyle/>
        <a:p>
          <a:endParaRPr lang="en-US"/>
        </a:p>
      </dgm:t>
    </dgm:pt>
    <dgm:pt modelId="{3B2C3E72-CA46-46BC-BDAB-3E29B9C9B692}">
      <dgm:prSet/>
      <dgm:spPr/>
      <dgm:t>
        <a:bodyPr/>
        <a:lstStyle/>
        <a:p>
          <a:r>
            <a:rPr lang="en-GB" dirty="0" err="1"/>
            <a:t>Waarom</a:t>
          </a:r>
          <a:r>
            <a:rPr lang="en-GB" dirty="0"/>
            <a:t> is </a:t>
          </a:r>
          <a:r>
            <a:rPr lang="en-GB" dirty="0" err="1"/>
            <a:t>respek</a:t>
          </a:r>
          <a:r>
            <a:rPr lang="en-GB" dirty="0"/>
            <a:t> </a:t>
          </a:r>
          <a:r>
            <a:rPr lang="en-GB" dirty="0" err="1"/>
            <a:t>belangrik</a:t>
          </a:r>
          <a:r>
            <a:rPr lang="en-GB" dirty="0"/>
            <a:t>?</a:t>
          </a:r>
          <a:endParaRPr lang="en-US" dirty="0"/>
        </a:p>
      </dgm:t>
    </dgm:pt>
    <dgm:pt modelId="{9137246D-F5B9-425A-8246-AF914A529908}" type="parTrans" cxnId="{6919F236-B4D7-45A2-AD97-7AA2F90263B9}">
      <dgm:prSet/>
      <dgm:spPr/>
      <dgm:t>
        <a:bodyPr/>
        <a:lstStyle/>
        <a:p>
          <a:endParaRPr lang="en-US"/>
        </a:p>
      </dgm:t>
    </dgm:pt>
    <dgm:pt modelId="{CF074289-957C-48B6-9971-552211BB70A7}" type="sibTrans" cxnId="{6919F236-B4D7-45A2-AD97-7AA2F90263B9}">
      <dgm:prSet/>
      <dgm:spPr/>
      <dgm:t>
        <a:bodyPr/>
        <a:lstStyle/>
        <a:p>
          <a:endParaRPr lang="en-US"/>
        </a:p>
      </dgm:t>
    </dgm:pt>
    <dgm:pt modelId="{8E25D72D-6F54-4001-9AE6-B69C04F51894}">
      <dgm:prSet/>
      <dgm:spPr/>
      <dgm:t>
        <a:bodyPr/>
        <a:lstStyle/>
        <a:p>
          <a:r>
            <a:rPr lang="en-GB" dirty="0" err="1"/>
            <a:t>Dit</a:t>
          </a:r>
          <a:r>
            <a:rPr lang="en-GB" dirty="0"/>
            <a:t> help om </a:t>
          </a:r>
          <a:r>
            <a:rPr lang="en-GB" dirty="0" err="1"/>
            <a:t>rassisme</a:t>
          </a:r>
          <a:r>
            <a:rPr lang="en-GB" dirty="0"/>
            <a:t>, </a:t>
          </a:r>
          <a:r>
            <a:rPr lang="en-GB" dirty="0" err="1"/>
            <a:t>seksisme</a:t>
          </a:r>
          <a:r>
            <a:rPr lang="en-GB" dirty="0"/>
            <a:t> </a:t>
          </a:r>
          <a:r>
            <a:rPr lang="en-GB" dirty="0" err="1"/>
            <a:t>en</a:t>
          </a:r>
          <a:r>
            <a:rPr lang="en-GB" dirty="0"/>
            <a:t> </a:t>
          </a:r>
          <a:r>
            <a:rPr lang="en-GB" dirty="0" err="1"/>
            <a:t>diskriminasie</a:t>
          </a:r>
          <a:r>
            <a:rPr lang="en-GB" dirty="0"/>
            <a:t> </a:t>
          </a:r>
          <a:r>
            <a:rPr lang="en-GB" dirty="0" err="1"/>
            <a:t>te</a:t>
          </a:r>
          <a:r>
            <a:rPr lang="en-GB" dirty="0"/>
            <a:t> </a:t>
          </a:r>
          <a:r>
            <a:rPr lang="en-GB" dirty="0" err="1"/>
            <a:t>verminder</a:t>
          </a:r>
          <a:r>
            <a:rPr lang="en-GB" dirty="0"/>
            <a:t>.</a:t>
          </a:r>
          <a:endParaRPr lang="en-US" dirty="0"/>
        </a:p>
      </dgm:t>
    </dgm:pt>
    <dgm:pt modelId="{B0DBE5E6-11FA-4248-9A1C-B5A9FFAFA5CE}" type="parTrans" cxnId="{12BF8B4F-978C-4568-9BDF-939C3F7D25B7}">
      <dgm:prSet/>
      <dgm:spPr/>
      <dgm:t>
        <a:bodyPr/>
        <a:lstStyle/>
        <a:p>
          <a:endParaRPr lang="en-US"/>
        </a:p>
      </dgm:t>
    </dgm:pt>
    <dgm:pt modelId="{286EAEE0-BA4A-4F95-80AC-02AA001C9E4A}" type="sibTrans" cxnId="{12BF8B4F-978C-4568-9BDF-939C3F7D25B7}">
      <dgm:prSet/>
      <dgm:spPr/>
      <dgm:t>
        <a:bodyPr/>
        <a:lstStyle/>
        <a:p>
          <a:endParaRPr lang="en-US"/>
        </a:p>
      </dgm:t>
    </dgm:pt>
    <dgm:pt modelId="{72FCA6D8-C640-44E8-9222-A1713F16C0DC}">
      <dgm:prSet/>
      <dgm:spPr/>
      <dgm:t>
        <a:bodyPr/>
        <a:lstStyle/>
        <a:p>
          <a:r>
            <a:rPr lang="nl-NL" dirty="0"/>
            <a:t>Dit maak dit makliker vir mense om vreedsaam saam te leef en te werk.</a:t>
          </a:r>
          <a:endParaRPr lang="en-US" dirty="0"/>
        </a:p>
      </dgm:t>
    </dgm:pt>
    <dgm:pt modelId="{1032C278-EBA0-42CC-9946-A30DEC3F2D69}" type="parTrans" cxnId="{F9D34589-BCFE-4446-AD83-D703465A941A}">
      <dgm:prSet/>
      <dgm:spPr/>
      <dgm:t>
        <a:bodyPr/>
        <a:lstStyle/>
        <a:p>
          <a:endParaRPr lang="en-US"/>
        </a:p>
      </dgm:t>
    </dgm:pt>
    <dgm:pt modelId="{997A50FE-EBB6-4D70-B080-187B936BF9B5}" type="sibTrans" cxnId="{F9D34589-BCFE-4446-AD83-D703465A941A}">
      <dgm:prSet/>
      <dgm:spPr/>
      <dgm:t>
        <a:bodyPr/>
        <a:lstStyle/>
        <a:p>
          <a:endParaRPr lang="en-US"/>
        </a:p>
      </dgm:t>
    </dgm:pt>
    <dgm:pt modelId="{C3143FD6-8075-4DF3-85CC-23F48EA6EA12}">
      <dgm:prSet/>
      <dgm:spPr/>
      <dgm:t>
        <a:bodyPr/>
        <a:lstStyle/>
        <a:p>
          <a:r>
            <a:rPr lang="nl-NL" dirty="0"/>
            <a:t>Dit skep 'n inklusiewe, gelyke samelewing waar almal veilig en gewaardeerd voel.</a:t>
          </a:r>
          <a:endParaRPr lang="en-US" dirty="0"/>
        </a:p>
      </dgm:t>
    </dgm:pt>
    <dgm:pt modelId="{B4A71BD5-706C-45D1-BC26-EA245CCAADFB}" type="parTrans" cxnId="{C8458F99-74F8-4C9B-A395-072CB8840894}">
      <dgm:prSet/>
      <dgm:spPr/>
      <dgm:t>
        <a:bodyPr/>
        <a:lstStyle/>
        <a:p>
          <a:endParaRPr lang="en-US"/>
        </a:p>
      </dgm:t>
    </dgm:pt>
    <dgm:pt modelId="{99F5D08B-6CF9-4775-8A09-6D409EB3C458}" type="sibTrans" cxnId="{C8458F99-74F8-4C9B-A395-072CB8840894}">
      <dgm:prSet/>
      <dgm:spPr/>
      <dgm:t>
        <a:bodyPr/>
        <a:lstStyle/>
        <a:p>
          <a:endParaRPr lang="en-US"/>
        </a:p>
      </dgm:t>
    </dgm:pt>
    <dgm:pt modelId="{C21C4622-F903-40F4-A843-BE444BD61247}" type="pres">
      <dgm:prSet presAssocID="{C438AD50-43B5-4BAA-815F-C50905A75852}" presName="Name0" presStyleCnt="0">
        <dgm:presLayoutVars>
          <dgm:dir/>
          <dgm:animLvl val="lvl"/>
          <dgm:resizeHandles val="exact"/>
        </dgm:presLayoutVars>
      </dgm:prSet>
      <dgm:spPr/>
    </dgm:pt>
    <dgm:pt modelId="{DE6921D7-9930-4289-BE17-02CE30B0BC77}" type="pres">
      <dgm:prSet presAssocID="{3B2C3E72-CA46-46BC-BDAB-3E29B9C9B692}" presName="boxAndChildren" presStyleCnt="0"/>
      <dgm:spPr/>
    </dgm:pt>
    <dgm:pt modelId="{E418E8C0-6486-468B-ABA9-FF41AF0FD219}" type="pres">
      <dgm:prSet presAssocID="{3B2C3E72-CA46-46BC-BDAB-3E29B9C9B692}" presName="parentTextBox" presStyleLbl="node1" presStyleIdx="0" presStyleCnt="3"/>
      <dgm:spPr/>
    </dgm:pt>
    <dgm:pt modelId="{716BBD5D-4AE6-4C35-B490-D21226DDE83D}" type="pres">
      <dgm:prSet presAssocID="{3B2C3E72-CA46-46BC-BDAB-3E29B9C9B692}" presName="entireBox" presStyleLbl="node1" presStyleIdx="0" presStyleCnt="3"/>
      <dgm:spPr/>
    </dgm:pt>
    <dgm:pt modelId="{61092F79-FEBF-43E0-8E93-4ADE53215021}" type="pres">
      <dgm:prSet presAssocID="{3B2C3E72-CA46-46BC-BDAB-3E29B9C9B692}" presName="descendantBox" presStyleCnt="0"/>
      <dgm:spPr/>
    </dgm:pt>
    <dgm:pt modelId="{F782A847-7423-4A35-B2F7-DD6734F2A32E}" type="pres">
      <dgm:prSet presAssocID="{8E25D72D-6F54-4001-9AE6-B69C04F51894}" presName="childTextBox" presStyleLbl="fgAccFollowNode1" presStyleIdx="0" presStyleCnt="3">
        <dgm:presLayoutVars>
          <dgm:bulletEnabled val="1"/>
        </dgm:presLayoutVars>
      </dgm:prSet>
      <dgm:spPr/>
    </dgm:pt>
    <dgm:pt modelId="{568CB2C0-3D2E-47FD-AC02-7D652A35E2AA}" type="pres">
      <dgm:prSet presAssocID="{72FCA6D8-C640-44E8-9222-A1713F16C0DC}" presName="childTextBox" presStyleLbl="fgAccFollowNode1" presStyleIdx="1" presStyleCnt="3">
        <dgm:presLayoutVars>
          <dgm:bulletEnabled val="1"/>
        </dgm:presLayoutVars>
      </dgm:prSet>
      <dgm:spPr/>
    </dgm:pt>
    <dgm:pt modelId="{43D2231C-908B-4382-89E7-ACEFFD9A9BBC}" type="pres">
      <dgm:prSet presAssocID="{C3143FD6-8075-4DF3-85CC-23F48EA6EA12}" presName="childTextBox" presStyleLbl="fgAccFollowNode1" presStyleIdx="2" presStyleCnt="3">
        <dgm:presLayoutVars>
          <dgm:bulletEnabled val="1"/>
        </dgm:presLayoutVars>
      </dgm:prSet>
      <dgm:spPr/>
    </dgm:pt>
    <dgm:pt modelId="{FFB7913F-609C-4FCC-8C74-FE61E5C3A797}" type="pres">
      <dgm:prSet presAssocID="{D91FABE6-FBF8-482C-982A-F3F9C1AD5220}" presName="sp" presStyleCnt="0"/>
      <dgm:spPr/>
    </dgm:pt>
    <dgm:pt modelId="{B0BB7289-D711-4D5D-9512-8998BFB9C656}" type="pres">
      <dgm:prSet presAssocID="{34D85AA2-85C7-4C9A-86FF-F7372B0D64E5}" presName="arrowAndChildren" presStyleCnt="0"/>
      <dgm:spPr/>
    </dgm:pt>
    <dgm:pt modelId="{F5AF2B4A-36FB-4EC4-BDC4-9376D9B85F5A}" type="pres">
      <dgm:prSet presAssocID="{34D85AA2-85C7-4C9A-86FF-F7372B0D64E5}" presName="parentTextArrow" presStyleLbl="node1" presStyleIdx="1" presStyleCnt="3"/>
      <dgm:spPr/>
    </dgm:pt>
    <dgm:pt modelId="{D89CC2C1-A82F-4828-BAEB-418C0CD85C7D}" type="pres">
      <dgm:prSet presAssocID="{EE6C06E3-FFE3-4C80-8ACC-25952A1D3658}" presName="sp" presStyleCnt="0"/>
      <dgm:spPr/>
    </dgm:pt>
    <dgm:pt modelId="{CC05CE0D-3A47-4200-B89D-EEE552801F12}" type="pres">
      <dgm:prSet presAssocID="{142C9ADD-8482-4FA3-AAC3-02B89E45C990}" presName="arrowAndChildren" presStyleCnt="0"/>
      <dgm:spPr/>
    </dgm:pt>
    <dgm:pt modelId="{E0EEB2A5-38EA-47AA-BABC-7DCDA14CFCF3}" type="pres">
      <dgm:prSet presAssocID="{142C9ADD-8482-4FA3-AAC3-02B89E45C990}" presName="parentTextArrow" presStyleLbl="node1" presStyleIdx="2" presStyleCnt="3"/>
      <dgm:spPr/>
    </dgm:pt>
  </dgm:ptLst>
  <dgm:cxnLst>
    <dgm:cxn modelId="{70F05C34-15CC-4414-89D3-1F997CC59FF6}" type="presOf" srcId="{34D85AA2-85C7-4C9A-86FF-F7372B0D64E5}" destId="{F5AF2B4A-36FB-4EC4-BDC4-9376D9B85F5A}" srcOrd="0" destOrd="0" presId="urn:microsoft.com/office/officeart/2005/8/layout/process4"/>
    <dgm:cxn modelId="{6919F236-B4D7-45A2-AD97-7AA2F90263B9}" srcId="{C438AD50-43B5-4BAA-815F-C50905A75852}" destId="{3B2C3E72-CA46-46BC-BDAB-3E29B9C9B692}" srcOrd="2" destOrd="0" parTransId="{9137246D-F5B9-425A-8246-AF914A529908}" sibTransId="{CF074289-957C-48B6-9971-552211BB70A7}"/>
    <dgm:cxn modelId="{C99A6237-5954-48EC-807F-B6614D8A7301}" type="presOf" srcId="{72FCA6D8-C640-44E8-9222-A1713F16C0DC}" destId="{568CB2C0-3D2E-47FD-AC02-7D652A35E2AA}" srcOrd="0" destOrd="0" presId="urn:microsoft.com/office/officeart/2005/8/layout/process4"/>
    <dgm:cxn modelId="{3D7C6565-CC73-4EF7-8BD4-72F3A6FFA5A1}" type="presOf" srcId="{8E25D72D-6F54-4001-9AE6-B69C04F51894}" destId="{F782A847-7423-4A35-B2F7-DD6734F2A32E}" srcOrd="0" destOrd="0" presId="urn:microsoft.com/office/officeart/2005/8/layout/process4"/>
    <dgm:cxn modelId="{C88D0A4E-8F44-4726-90F3-E2F35817B854}" type="presOf" srcId="{3B2C3E72-CA46-46BC-BDAB-3E29B9C9B692}" destId="{E418E8C0-6486-468B-ABA9-FF41AF0FD219}" srcOrd="0" destOrd="0" presId="urn:microsoft.com/office/officeart/2005/8/layout/process4"/>
    <dgm:cxn modelId="{12BF8B4F-978C-4568-9BDF-939C3F7D25B7}" srcId="{3B2C3E72-CA46-46BC-BDAB-3E29B9C9B692}" destId="{8E25D72D-6F54-4001-9AE6-B69C04F51894}" srcOrd="0" destOrd="0" parTransId="{B0DBE5E6-11FA-4248-9A1C-B5A9FFAFA5CE}" sibTransId="{286EAEE0-BA4A-4F95-80AC-02AA001C9E4A}"/>
    <dgm:cxn modelId="{F9D34589-BCFE-4446-AD83-D703465A941A}" srcId="{3B2C3E72-CA46-46BC-BDAB-3E29B9C9B692}" destId="{72FCA6D8-C640-44E8-9222-A1713F16C0DC}" srcOrd="1" destOrd="0" parTransId="{1032C278-EBA0-42CC-9946-A30DEC3F2D69}" sibTransId="{997A50FE-EBB6-4D70-B080-187B936BF9B5}"/>
    <dgm:cxn modelId="{A7B2858C-576B-47D5-87BE-8A815A01806E}" type="presOf" srcId="{C438AD50-43B5-4BAA-815F-C50905A75852}" destId="{C21C4622-F903-40F4-A843-BE444BD61247}" srcOrd="0" destOrd="0" presId="urn:microsoft.com/office/officeart/2005/8/layout/process4"/>
    <dgm:cxn modelId="{F0D51794-E6EA-4144-B1F6-68C08401A609}" type="presOf" srcId="{142C9ADD-8482-4FA3-AAC3-02B89E45C990}" destId="{E0EEB2A5-38EA-47AA-BABC-7DCDA14CFCF3}" srcOrd="0" destOrd="0" presId="urn:microsoft.com/office/officeart/2005/8/layout/process4"/>
    <dgm:cxn modelId="{C8458F99-74F8-4C9B-A395-072CB8840894}" srcId="{3B2C3E72-CA46-46BC-BDAB-3E29B9C9B692}" destId="{C3143FD6-8075-4DF3-85CC-23F48EA6EA12}" srcOrd="2" destOrd="0" parTransId="{B4A71BD5-706C-45D1-BC26-EA245CCAADFB}" sibTransId="{99F5D08B-6CF9-4775-8A09-6D409EB3C458}"/>
    <dgm:cxn modelId="{6A66EE9A-EE25-4783-A901-6EAC1A3960A9}" type="presOf" srcId="{C3143FD6-8075-4DF3-85CC-23F48EA6EA12}" destId="{43D2231C-908B-4382-89E7-ACEFFD9A9BBC}" srcOrd="0" destOrd="0" presId="urn:microsoft.com/office/officeart/2005/8/layout/process4"/>
    <dgm:cxn modelId="{E193F89E-31DF-47CA-A8FB-D801D857CAA0}" srcId="{C438AD50-43B5-4BAA-815F-C50905A75852}" destId="{34D85AA2-85C7-4C9A-86FF-F7372B0D64E5}" srcOrd="1" destOrd="0" parTransId="{61AEBD45-26B2-41FA-8325-552BB4D9A470}" sibTransId="{D91FABE6-FBF8-482C-982A-F3F9C1AD5220}"/>
    <dgm:cxn modelId="{5128DFA7-C2FE-46CF-AADB-2A5663203013}" srcId="{C438AD50-43B5-4BAA-815F-C50905A75852}" destId="{142C9ADD-8482-4FA3-AAC3-02B89E45C990}" srcOrd="0" destOrd="0" parTransId="{2E7C4D98-95E0-48F3-A3A2-D74861D2693B}" sibTransId="{EE6C06E3-FFE3-4C80-8ACC-25952A1D3658}"/>
    <dgm:cxn modelId="{253F6FDF-5C52-4C67-8ADB-C7B55FEEBFC0}" type="presOf" srcId="{3B2C3E72-CA46-46BC-BDAB-3E29B9C9B692}" destId="{716BBD5D-4AE6-4C35-B490-D21226DDE83D}" srcOrd="1" destOrd="0" presId="urn:microsoft.com/office/officeart/2005/8/layout/process4"/>
    <dgm:cxn modelId="{0C4E7F29-8F99-4AD1-A1B0-EF6798C01B4D}" type="presParOf" srcId="{C21C4622-F903-40F4-A843-BE444BD61247}" destId="{DE6921D7-9930-4289-BE17-02CE30B0BC77}" srcOrd="0" destOrd="0" presId="urn:microsoft.com/office/officeart/2005/8/layout/process4"/>
    <dgm:cxn modelId="{AAB35BAC-0869-42D9-B6C8-92A37467AB84}" type="presParOf" srcId="{DE6921D7-9930-4289-BE17-02CE30B0BC77}" destId="{E418E8C0-6486-468B-ABA9-FF41AF0FD219}" srcOrd="0" destOrd="0" presId="urn:microsoft.com/office/officeart/2005/8/layout/process4"/>
    <dgm:cxn modelId="{F0238E32-193B-490A-AB72-1DB4128D2182}" type="presParOf" srcId="{DE6921D7-9930-4289-BE17-02CE30B0BC77}" destId="{716BBD5D-4AE6-4C35-B490-D21226DDE83D}" srcOrd="1" destOrd="0" presId="urn:microsoft.com/office/officeart/2005/8/layout/process4"/>
    <dgm:cxn modelId="{16BEA70C-3439-4C1F-BCD7-45B27F3272C4}" type="presParOf" srcId="{DE6921D7-9930-4289-BE17-02CE30B0BC77}" destId="{61092F79-FEBF-43E0-8E93-4ADE53215021}" srcOrd="2" destOrd="0" presId="urn:microsoft.com/office/officeart/2005/8/layout/process4"/>
    <dgm:cxn modelId="{87E69C94-A047-444C-B3F2-838F3054C132}" type="presParOf" srcId="{61092F79-FEBF-43E0-8E93-4ADE53215021}" destId="{F782A847-7423-4A35-B2F7-DD6734F2A32E}" srcOrd="0" destOrd="0" presId="urn:microsoft.com/office/officeart/2005/8/layout/process4"/>
    <dgm:cxn modelId="{D33749BF-0FB7-44FE-BBE0-B4AADA33529C}" type="presParOf" srcId="{61092F79-FEBF-43E0-8E93-4ADE53215021}" destId="{568CB2C0-3D2E-47FD-AC02-7D652A35E2AA}" srcOrd="1" destOrd="0" presId="urn:microsoft.com/office/officeart/2005/8/layout/process4"/>
    <dgm:cxn modelId="{10B05115-926B-46EE-B05B-A48BC15864D7}" type="presParOf" srcId="{61092F79-FEBF-43E0-8E93-4ADE53215021}" destId="{43D2231C-908B-4382-89E7-ACEFFD9A9BBC}" srcOrd="2" destOrd="0" presId="urn:microsoft.com/office/officeart/2005/8/layout/process4"/>
    <dgm:cxn modelId="{34DD7242-0415-445E-841D-26014785B597}" type="presParOf" srcId="{C21C4622-F903-40F4-A843-BE444BD61247}" destId="{FFB7913F-609C-4FCC-8C74-FE61E5C3A797}" srcOrd="1" destOrd="0" presId="urn:microsoft.com/office/officeart/2005/8/layout/process4"/>
    <dgm:cxn modelId="{73F7A024-AF4F-40C9-AD70-E36E584EC214}" type="presParOf" srcId="{C21C4622-F903-40F4-A843-BE444BD61247}" destId="{B0BB7289-D711-4D5D-9512-8998BFB9C656}" srcOrd="2" destOrd="0" presId="urn:microsoft.com/office/officeart/2005/8/layout/process4"/>
    <dgm:cxn modelId="{6A1595E2-63D1-400A-91CA-5027B2298917}" type="presParOf" srcId="{B0BB7289-D711-4D5D-9512-8998BFB9C656}" destId="{F5AF2B4A-36FB-4EC4-BDC4-9376D9B85F5A}" srcOrd="0" destOrd="0" presId="urn:microsoft.com/office/officeart/2005/8/layout/process4"/>
    <dgm:cxn modelId="{04760E6D-61EE-4324-935C-19F53D02D9C6}" type="presParOf" srcId="{C21C4622-F903-40F4-A843-BE444BD61247}" destId="{D89CC2C1-A82F-4828-BAEB-418C0CD85C7D}" srcOrd="3" destOrd="0" presId="urn:microsoft.com/office/officeart/2005/8/layout/process4"/>
    <dgm:cxn modelId="{7F6DE19E-B6F9-4CA6-BEAB-F0A2CFE1B297}" type="presParOf" srcId="{C21C4622-F903-40F4-A843-BE444BD61247}" destId="{CC05CE0D-3A47-4200-B89D-EEE552801F12}" srcOrd="4" destOrd="0" presId="urn:microsoft.com/office/officeart/2005/8/layout/process4"/>
    <dgm:cxn modelId="{7DE4392C-2696-4695-8972-175D5E4A3B04}" type="presParOf" srcId="{CC05CE0D-3A47-4200-B89D-EEE552801F12}" destId="{E0EEB2A5-38EA-47AA-BABC-7DCDA14CFCF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AFD78-F217-4E83-A16D-685BDD79AB7A}">
      <dsp:nvSpPr>
        <dsp:cNvPr id="0" name=""/>
        <dsp:cNvSpPr/>
      </dsp:nvSpPr>
      <dsp:spPr>
        <a:xfrm>
          <a:off x="672175" y="458215"/>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2BDAF-6190-4AE9-A667-17D84B6DE371}">
      <dsp:nvSpPr>
        <dsp:cNvPr id="0" name=""/>
        <dsp:cNvSpPr/>
      </dsp:nvSpPr>
      <dsp:spPr>
        <a:xfrm>
          <a:off x="1067050" y="853090"/>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AE949E-44A4-41B7-85C7-352131FC9287}">
      <dsp:nvSpPr>
        <dsp:cNvPr id="0" name=""/>
        <dsp:cNvSpPr/>
      </dsp:nvSpPr>
      <dsp:spPr>
        <a:xfrm>
          <a:off x="79862" y="288821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cap="all"/>
          </a:pPr>
          <a:r>
            <a:rPr lang="en-GB" sz="3600" kern="1200" dirty="0" err="1"/>
            <a:t>Verwagtinge</a:t>
          </a:r>
          <a:endParaRPr lang="en-US" sz="3600" kern="1200" dirty="0"/>
        </a:p>
      </dsp:txBody>
      <dsp:txXfrm>
        <a:off x="79862" y="2888215"/>
        <a:ext cx="3037500" cy="720000"/>
      </dsp:txXfrm>
    </dsp:sp>
    <dsp:sp modelId="{13F5F036-F0CF-485C-BB25-36F6506404A6}">
      <dsp:nvSpPr>
        <dsp:cNvPr id="0" name=""/>
        <dsp:cNvSpPr/>
      </dsp:nvSpPr>
      <dsp:spPr>
        <a:xfrm>
          <a:off x="4241237" y="458215"/>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CDD0C-E8D6-4D0B-A221-651470CECF7E}">
      <dsp:nvSpPr>
        <dsp:cNvPr id="0" name=""/>
        <dsp:cNvSpPr/>
      </dsp:nvSpPr>
      <dsp:spPr>
        <a:xfrm>
          <a:off x="4636112" y="853090"/>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451BA-5527-422F-A896-EEAEF5A8E319}">
      <dsp:nvSpPr>
        <dsp:cNvPr id="0" name=""/>
        <dsp:cNvSpPr/>
      </dsp:nvSpPr>
      <dsp:spPr>
        <a:xfrm>
          <a:off x="3648925" y="288821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cap="all"/>
          </a:pPr>
          <a:r>
            <a:rPr lang="en-GB" sz="3600" kern="1200" dirty="0" err="1"/>
            <a:t>GEBRUIKE</a:t>
          </a:r>
          <a:endParaRPr lang="en-US" sz="3600" kern="1200" dirty="0"/>
        </a:p>
      </dsp:txBody>
      <dsp:txXfrm>
        <a:off x="3648925" y="2888215"/>
        <a:ext cx="3037500" cy="720000"/>
      </dsp:txXfrm>
    </dsp:sp>
    <dsp:sp modelId="{B208EA9A-A8BC-40AC-9333-9AAAA79654C0}">
      <dsp:nvSpPr>
        <dsp:cNvPr id="0" name=""/>
        <dsp:cNvSpPr/>
      </dsp:nvSpPr>
      <dsp:spPr>
        <a:xfrm>
          <a:off x="7810300" y="458215"/>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DFF5A-0FAF-4B2B-A152-AE89399A5D0F}">
      <dsp:nvSpPr>
        <dsp:cNvPr id="0" name=""/>
        <dsp:cNvSpPr/>
      </dsp:nvSpPr>
      <dsp:spPr>
        <a:xfrm>
          <a:off x="8205175" y="853090"/>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D32F5-E157-4D51-AACD-03740AD1788B}">
      <dsp:nvSpPr>
        <dsp:cNvPr id="0" name=""/>
        <dsp:cNvSpPr/>
      </dsp:nvSpPr>
      <dsp:spPr>
        <a:xfrm>
          <a:off x="7217987" y="288821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cap="all"/>
          </a:pPr>
          <a:r>
            <a:rPr lang="en-GB" sz="3600" kern="1200" dirty="0" err="1"/>
            <a:t>Tradisies</a:t>
          </a:r>
          <a:endParaRPr lang="en-US" sz="3600" kern="1200" dirty="0"/>
        </a:p>
      </dsp:txBody>
      <dsp:txXfrm>
        <a:off x="7217987" y="2888215"/>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B6EE-4696-4AD4-98B7-E410CDF1DDBE}">
      <dsp:nvSpPr>
        <dsp:cNvPr id="0" name=""/>
        <dsp:cNvSpPr/>
      </dsp:nvSpPr>
      <dsp:spPr>
        <a:xfrm>
          <a:off x="0" y="305065"/>
          <a:ext cx="6949440" cy="25364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af-ZA" sz="3600" kern="1200" dirty="0"/>
            <a:t>Mense tree dikwels op volgens maniere wat respek vir kulturele tradisies toon. </a:t>
          </a:r>
          <a:endParaRPr lang="en-US" sz="3600" kern="1200" dirty="0"/>
        </a:p>
      </dsp:txBody>
      <dsp:txXfrm>
        <a:off x="123817" y="428882"/>
        <a:ext cx="6701806" cy="2288779"/>
      </dsp:txXfrm>
    </dsp:sp>
    <dsp:sp modelId="{FFE4BC37-F3BC-4928-BC20-D03A65E5B8FC}">
      <dsp:nvSpPr>
        <dsp:cNvPr id="0" name=""/>
        <dsp:cNvSpPr/>
      </dsp:nvSpPr>
      <dsp:spPr>
        <a:xfrm>
          <a:off x="0" y="2945158"/>
          <a:ext cx="6949440" cy="2536413"/>
        </a:xfrm>
        <a:prstGeom prst="roundRect">
          <a:avLst/>
        </a:prstGeom>
        <a:solidFill>
          <a:schemeClr val="accent5">
            <a:hueOff val="-682995"/>
            <a:satOff val="-59431"/>
            <a:lumOff val="-5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af-ZA" sz="3600" kern="1200" dirty="0"/>
            <a:t>In sommige kulture word daar van individue verwag om gesins- of gemeenskapsbehoeftes bo hul eie te stel. </a:t>
          </a:r>
          <a:endParaRPr lang="en-US" sz="3600" kern="1200" dirty="0"/>
        </a:p>
      </dsp:txBody>
      <dsp:txXfrm>
        <a:off x="123817" y="3068975"/>
        <a:ext cx="6701806" cy="2288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7DA90-B00E-4FDB-AEFC-EBDF9B1D6E98}">
      <dsp:nvSpPr>
        <dsp:cNvPr id="0" name=""/>
        <dsp:cNvSpPr/>
      </dsp:nvSpPr>
      <dsp:spPr>
        <a:xfrm>
          <a:off x="0" y="10377"/>
          <a:ext cx="6949440" cy="283542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af-ZA" sz="3300" kern="1200" dirty="0"/>
            <a:t>Kulturele waardes vorm mense se wêreldbeskouing, wat hulle glo belangrik is.</a:t>
          </a:r>
        </a:p>
      </dsp:txBody>
      <dsp:txXfrm>
        <a:off x="138414" y="148791"/>
        <a:ext cx="6672612" cy="2558593"/>
      </dsp:txXfrm>
    </dsp:sp>
    <dsp:sp modelId="{FFE4BC37-F3BC-4928-BC20-D03A65E5B8FC}">
      <dsp:nvSpPr>
        <dsp:cNvPr id="0" name=""/>
        <dsp:cNvSpPr/>
      </dsp:nvSpPr>
      <dsp:spPr>
        <a:xfrm>
          <a:off x="0" y="2940838"/>
          <a:ext cx="6949440" cy="2835421"/>
        </a:xfrm>
        <a:prstGeom prst="roundRect">
          <a:avLst/>
        </a:prstGeom>
        <a:solidFill>
          <a:schemeClr val="accent5">
            <a:hueOff val="-682995"/>
            <a:satOff val="-59431"/>
            <a:lumOff val="-5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af-ZA" sz="3300" kern="1200" dirty="0"/>
            <a:t>Houdings oor geslagsrolle, huwelike, opvoeding of sukses word dikwels beïnvloed deur wat die bepaalde kultuur as goed of reg beskou.</a:t>
          </a:r>
          <a:endParaRPr lang="en-US" sz="3300" kern="1200" dirty="0"/>
        </a:p>
      </dsp:txBody>
      <dsp:txXfrm>
        <a:off x="138414" y="3079252"/>
        <a:ext cx="6672612" cy="2558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7DA90-B00E-4FDB-AEFC-EBDF9B1D6E98}">
      <dsp:nvSpPr>
        <dsp:cNvPr id="0" name=""/>
        <dsp:cNvSpPr/>
      </dsp:nvSpPr>
      <dsp:spPr>
        <a:xfrm>
          <a:off x="0" y="17481"/>
          <a:ext cx="6949440" cy="281823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af-ZA" sz="4000" kern="1200" dirty="0"/>
            <a:t>Kulturele verwagtinge kan persoonlike keuses bepaal of beperk.</a:t>
          </a:r>
        </a:p>
      </dsp:txBody>
      <dsp:txXfrm>
        <a:off x="137575" y="155056"/>
        <a:ext cx="6674290" cy="2543087"/>
      </dsp:txXfrm>
    </dsp:sp>
    <dsp:sp modelId="{FFE4BC37-F3BC-4928-BC20-D03A65E5B8FC}">
      <dsp:nvSpPr>
        <dsp:cNvPr id="0" name=""/>
        <dsp:cNvSpPr/>
      </dsp:nvSpPr>
      <dsp:spPr>
        <a:xfrm>
          <a:off x="0" y="2950919"/>
          <a:ext cx="6949440" cy="2818237"/>
        </a:xfrm>
        <a:prstGeom prst="roundRect">
          <a:avLst/>
        </a:prstGeom>
        <a:solidFill>
          <a:schemeClr val="accent5">
            <a:hueOff val="-682995"/>
            <a:satOff val="-59431"/>
            <a:lumOff val="-5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dirty="0"/>
            <a:t>Tradisies vorm deelname aan aktiwiteite soos sport, seremonies of godsdienstige gebruike.</a:t>
          </a:r>
          <a:endParaRPr lang="en-US" sz="4000" kern="1200" dirty="0"/>
        </a:p>
      </dsp:txBody>
      <dsp:txXfrm>
        <a:off x="137575" y="3088494"/>
        <a:ext cx="6674290" cy="2543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607E1-2B09-4B16-B7ED-63D7B4C42178}">
      <dsp:nvSpPr>
        <dsp:cNvPr id="0" name=""/>
        <dsp:cNvSpPr/>
      </dsp:nvSpPr>
      <dsp:spPr>
        <a:xfrm>
          <a:off x="5646845" y="1653339"/>
          <a:ext cx="3513918" cy="557435"/>
        </a:xfrm>
        <a:custGeom>
          <a:avLst/>
          <a:gdLst/>
          <a:ahLst/>
          <a:cxnLst/>
          <a:rect l="0" t="0" r="0" b="0"/>
          <a:pathLst>
            <a:path>
              <a:moveTo>
                <a:pt x="0" y="0"/>
              </a:moveTo>
              <a:lnTo>
                <a:pt x="0" y="379875"/>
              </a:lnTo>
              <a:lnTo>
                <a:pt x="3513918" y="379875"/>
              </a:lnTo>
              <a:lnTo>
                <a:pt x="3513918" y="55743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C1F69D-2979-4D54-93A1-D4E2B76097A0}">
      <dsp:nvSpPr>
        <dsp:cNvPr id="0" name=""/>
        <dsp:cNvSpPr/>
      </dsp:nvSpPr>
      <dsp:spPr>
        <a:xfrm>
          <a:off x="5646845" y="1653339"/>
          <a:ext cx="1171306" cy="557435"/>
        </a:xfrm>
        <a:custGeom>
          <a:avLst/>
          <a:gdLst/>
          <a:ahLst/>
          <a:cxnLst/>
          <a:rect l="0" t="0" r="0" b="0"/>
          <a:pathLst>
            <a:path>
              <a:moveTo>
                <a:pt x="0" y="0"/>
              </a:moveTo>
              <a:lnTo>
                <a:pt x="0" y="379875"/>
              </a:lnTo>
              <a:lnTo>
                <a:pt x="1171306" y="379875"/>
              </a:lnTo>
              <a:lnTo>
                <a:pt x="1171306" y="55743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DB2F55-5637-49E4-9300-590A40AE56B2}">
      <dsp:nvSpPr>
        <dsp:cNvPr id="0" name=""/>
        <dsp:cNvSpPr/>
      </dsp:nvSpPr>
      <dsp:spPr>
        <a:xfrm>
          <a:off x="4475539" y="1653339"/>
          <a:ext cx="1171306" cy="557435"/>
        </a:xfrm>
        <a:custGeom>
          <a:avLst/>
          <a:gdLst/>
          <a:ahLst/>
          <a:cxnLst/>
          <a:rect l="0" t="0" r="0" b="0"/>
          <a:pathLst>
            <a:path>
              <a:moveTo>
                <a:pt x="1171306" y="0"/>
              </a:moveTo>
              <a:lnTo>
                <a:pt x="1171306" y="379875"/>
              </a:lnTo>
              <a:lnTo>
                <a:pt x="0" y="379875"/>
              </a:lnTo>
              <a:lnTo>
                <a:pt x="0" y="55743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665CD-8004-4D80-9E47-E33D37A33585}">
      <dsp:nvSpPr>
        <dsp:cNvPr id="0" name=""/>
        <dsp:cNvSpPr/>
      </dsp:nvSpPr>
      <dsp:spPr>
        <a:xfrm>
          <a:off x="2132927" y="1653339"/>
          <a:ext cx="3513918" cy="557435"/>
        </a:xfrm>
        <a:custGeom>
          <a:avLst/>
          <a:gdLst/>
          <a:ahLst/>
          <a:cxnLst/>
          <a:rect l="0" t="0" r="0" b="0"/>
          <a:pathLst>
            <a:path>
              <a:moveTo>
                <a:pt x="3513918" y="0"/>
              </a:moveTo>
              <a:lnTo>
                <a:pt x="3513918" y="379875"/>
              </a:lnTo>
              <a:lnTo>
                <a:pt x="0" y="379875"/>
              </a:lnTo>
              <a:lnTo>
                <a:pt x="0" y="55743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545DA-8B14-4719-9AFF-BE4EBF8C0765}">
      <dsp:nvSpPr>
        <dsp:cNvPr id="0" name=""/>
        <dsp:cNvSpPr/>
      </dsp:nvSpPr>
      <dsp:spPr>
        <a:xfrm>
          <a:off x="3280" y="436246"/>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662E3-2BEB-40D2-AE2E-06E89936445F}">
      <dsp:nvSpPr>
        <dsp:cNvPr id="0" name=""/>
        <dsp:cNvSpPr/>
      </dsp:nvSpPr>
      <dsp:spPr>
        <a:xfrm>
          <a:off x="216244" y="638562"/>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Om oor verskillende kulture te leer, help ons om respek vir oortuigings, gebruike en lewenswyses te toon.</a:t>
          </a:r>
          <a:endParaRPr lang="en-US" sz="1300" kern="1200" dirty="0"/>
        </a:p>
      </dsp:txBody>
      <dsp:txXfrm>
        <a:off x="251891" y="674209"/>
        <a:ext cx="1845388" cy="1145799"/>
      </dsp:txXfrm>
    </dsp:sp>
    <dsp:sp modelId="{E0060506-30EE-40E5-AB8C-B0423A6929AA}">
      <dsp:nvSpPr>
        <dsp:cNvPr id="0" name=""/>
        <dsp:cNvSpPr/>
      </dsp:nvSpPr>
      <dsp:spPr>
        <a:xfrm>
          <a:off x="2345892" y="436246"/>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7F4B2-6389-42EF-AD21-DEE1CBF3733C}">
      <dsp:nvSpPr>
        <dsp:cNvPr id="0" name=""/>
        <dsp:cNvSpPr/>
      </dsp:nvSpPr>
      <dsp:spPr>
        <a:xfrm>
          <a:off x="2558857" y="638562"/>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Diversiteit versterk Suid-Afrika deur verdraagsaamheid, respek en samewerking aan te moedig.</a:t>
          </a:r>
          <a:endParaRPr lang="en-US" sz="1300" kern="1200" dirty="0"/>
        </a:p>
      </dsp:txBody>
      <dsp:txXfrm>
        <a:off x="2594504" y="674209"/>
        <a:ext cx="1845388" cy="1145799"/>
      </dsp:txXfrm>
    </dsp:sp>
    <dsp:sp modelId="{C0A94E4B-F2BD-42C4-84A8-B4C300CE378C}">
      <dsp:nvSpPr>
        <dsp:cNvPr id="0" name=""/>
        <dsp:cNvSpPr/>
      </dsp:nvSpPr>
      <dsp:spPr>
        <a:xfrm>
          <a:off x="4688504" y="436246"/>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32E09-87AE-4852-9646-0D80EB796FB6}">
      <dsp:nvSpPr>
        <dsp:cNvPr id="0" name=""/>
        <dsp:cNvSpPr/>
      </dsp:nvSpPr>
      <dsp:spPr>
        <a:xfrm>
          <a:off x="4901469" y="638562"/>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Die </a:t>
          </a:r>
          <a:r>
            <a:rPr lang="en-GB" sz="1300" kern="1200" dirty="0" err="1"/>
            <a:t>Grondwet</a:t>
          </a:r>
          <a:r>
            <a:rPr lang="en-GB" sz="1300" kern="1200" dirty="0"/>
            <a:t> </a:t>
          </a:r>
          <a:r>
            <a:rPr lang="en-GB" sz="1300" kern="1200" dirty="0" err="1"/>
            <a:t>beskerm</a:t>
          </a:r>
          <a:r>
            <a:rPr lang="en-GB" sz="1300" kern="1200" dirty="0"/>
            <a:t> </a:t>
          </a:r>
          <a:r>
            <a:rPr lang="en-GB" sz="1300" kern="1200" dirty="0" err="1"/>
            <a:t>kulturele</a:t>
          </a:r>
          <a:r>
            <a:rPr lang="en-GB" sz="1300" kern="1200" dirty="0"/>
            <a:t> </a:t>
          </a:r>
          <a:r>
            <a:rPr lang="en-GB" sz="1300" kern="1200" dirty="0" err="1"/>
            <a:t>regte</a:t>
          </a:r>
          <a:r>
            <a:rPr lang="en-GB" sz="1300" kern="1200" dirty="0"/>
            <a:t>:</a:t>
          </a:r>
          <a:endParaRPr lang="en-US" sz="1300" kern="1200" dirty="0"/>
        </a:p>
      </dsp:txBody>
      <dsp:txXfrm>
        <a:off x="4937116" y="674209"/>
        <a:ext cx="1845388" cy="1145799"/>
      </dsp:txXfrm>
    </dsp:sp>
    <dsp:sp modelId="{4EDBABD7-D493-4350-82F0-8BC8B5E4240D}">
      <dsp:nvSpPr>
        <dsp:cNvPr id="0" name=""/>
        <dsp:cNvSpPr/>
      </dsp:nvSpPr>
      <dsp:spPr>
        <a:xfrm>
          <a:off x="1174586" y="2210774"/>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9FBB1-2F49-4506-8F5B-0FE7A1E9D2B5}">
      <dsp:nvSpPr>
        <dsp:cNvPr id="0" name=""/>
        <dsp:cNvSpPr/>
      </dsp:nvSpPr>
      <dsp:spPr>
        <a:xfrm>
          <a:off x="1387551" y="2413091"/>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af-ZA" sz="1300" b="1" kern="1200" dirty="0"/>
            <a:t>Artikel 15</a:t>
          </a:r>
          <a:r>
            <a:rPr lang="af-ZA" sz="1300" kern="1200" dirty="0"/>
            <a:t>: Elkeen het die reg op vryheid van godsdiens, oortuiging en mening.</a:t>
          </a:r>
          <a:endParaRPr lang="en-US" sz="1300" kern="1200" dirty="0"/>
        </a:p>
      </dsp:txBody>
      <dsp:txXfrm>
        <a:off x="1423198" y="2448738"/>
        <a:ext cx="1845388" cy="1145799"/>
      </dsp:txXfrm>
    </dsp:sp>
    <dsp:sp modelId="{9FC0451A-91AE-4CA2-880B-273FD9EB76E0}">
      <dsp:nvSpPr>
        <dsp:cNvPr id="0" name=""/>
        <dsp:cNvSpPr/>
      </dsp:nvSpPr>
      <dsp:spPr>
        <a:xfrm>
          <a:off x="3517198" y="2210774"/>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894D8F-E612-4FA9-8FF8-4A1BA656B25D}">
      <dsp:nvSpPr>
        <dsp:cNvPr id="0" name=""/>
        <dsp:cNvSpPr/>
      </dsp:nvSpPr>
      <dsp:spPr>
        <a:xfrm>
          <a:off x="3730163" y="2413091"/>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SzPts val="1000"/>
            <a:buFont typeface="Symbol" panose="05050102010706020507" pitchFamily="18" charset="2"/>
            <a:buNone/>
          </a:pPr>
          <a:r>
            <a:rPr lang="af-ZA" sz="1300" b="1" kern="1200"/>
            <a:t>Artikel 16</a:t>
          </a:r>
          <a:r>
            <a:rPr lang="af-ZA" sz="1300" kern="1200"/>
            <a:t>: Haatspraak word nie toegelaat nie.</a:t>
          </a:r>
          <a:endParaRPr lang="en-US" sz="1300" kern="1200"/>
        </a:p>
      </dsp:txBody>
      <dsp:txXfrm>
        <a:off x="3765810" y="2448738"/>
        <a:ext cx="1845388" cy="1145799"/>
      </dsp:txXfrm>
    </dsp:sp>
    <dsp:sp modelId="{85640214-A05C-4043-85D7-36EE240686EC}">
      <dsp:nvSpPr>
        <dsp:cNvPr id="0" name=""/>
        <dsp:cNvSpPr/>
      </dsp:nvSpPr>
      <dsp:spPr>
        <a:xfrm>
          <a:off x="5859810" y="2210774"/>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25A34-3F84-4227-BE01-B6F2AB46F713}">
      <dsp:nvSpPr>
        <dsp:cNvPr id="0" name=""/>
        <dsp:cNvSpPr/>
      </dsp:nvSpPr>
      <dsp:spPr>
        <a:xfrm>
          <a:off x="6072775" y="2413091"/>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SzPts val="1000"/>
            <a:buFont typeface="Symbol" panose="05050102010706020507" pitchFamily="18" charset="2"/>
            <a:buNone/>
          </a:pPr>
          <a:r>
            <a:rPr lang="af-ZA" sz="1300" b="1" kern="1200"/>
            <a:t>Artikel 30</a:t>
          </a:r>
          <a:r>
            <a:rPr lang="af-ZA" sz="1300" kern="1200"/>
            <a:t>: Elkeen het die reg om sy eie taal te gebruik en deel te neem aan die kultuurlewe van sy keuse.</a:t>
          </a:r>
          <a:endParaRPr lang="en-US" sz="1300" kern="1200"/>
        </a:p>
      </dsp:txBody>
      <dsp:txXfrm>
        <a:off x="6108422" y="2448738"/>
        <a:ext cx="1845388" cy="1145799"/>
      </dsp:txXfrm>
    </dsp:sp>
    <dsp:sp modelId="{A852C1E4-9598-4F13-8B1F-4C4B943F551B}">
      <dsp:nvSpPr>
        <dsp:cNvPr id="0" name=""/>
        <dsp:cNvSpPr/>
      </dsp:nvSpPr>
      <dsp:spPr>
        <a:xfrm>
          <a:off x="8202422" y="2210774"/>
          <a:ext cx="1916682" cy="12170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4DBA7-81C3-450C-B41D-5782DBF94376}">
      <dsp:nvSpPr>
        <dsp:cNvPr id="0" name=""/>
        <dsp:cNvSpPr/>
      </dsp:nvSpPr>
      <dsp:spPr>
        <a:xfrm>
          <a:off x="8415387" y="2413091"/>
          <a:ext cx="1916682" cy="12170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SzPts val="1000"/>
            <a:buFont typeface="Symbol" panose="05050102010706020507" pitchFamily="18" charset="2"/>
            <a:buNone/>
          </a:pPr>
          <a:r>
            <a:rPr lang="af-ZA" sz="1300" b="1" kern="1200"/>
            <a:t>Artikel 31</a:t>
          </a:r>
          <a:r>
            <a:rPr lang="af-ZA" sz="1300" kern="1200"/>
            <a:t>: Die regte van mense wat aan kulturele, godsdienstige of taalgroepe behoort, word beskerm.</a:t>
          </a:r>
          <a:endParaRPr lang="en-US" sz="1300" kern="1200"/>
        </a:p>
      </dsp:txBody>
      <dsp:txXfrm>
        <a:off x="8451034" y="2448738"/>
        <a:ext cx="1845388" cy="1145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BBD5D-4AE6-4C35-B490-D21226DDE83D}">
      <dsp:nvSpPr>
        <dsp:cNvPr id="0" name=""/>
        <dsp:cNvSpPr/>
      </dsp:nvSpPr>
      <dsp:spPr>
        <a:xfrm>
          <a:off x="0" y="3589738"/>
          <a:ext cx="7536203" cy="11782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err="1"/>
            <a:t>Waarom</a:t>
          </a:r>
          <a:r>
            <a:rPr lang="en-GB" sz="2100" kern="1200" dirty="0"/>
            <a:t> is </a:t>
          </a:r>
          <a:r>
            <a:rPr lang="en-GB" sz="2100" kern="1200" dirty="0" err="1"/>
            <a:t>respek</a:t>
          </a:r>
          <a:r>
            <a:rPr lang="en-GB" sz="2100" kern="1200" dirty="0"/>
            <a:t> </a:t>
          </a:r>
          <a:r>
            <a:rPr lang="en-GB" sz="2100" kern="1200" dirty="0" err="1"/>
            <a:t>belangrik</a:t>
          </a:r>
          <a:r>
            <a:rPr lang="en-GB" sz="2100" kern="1200" dirty="0"/>
            <a:t>?</a:t>
          </a:r>
          <a:endParaRPr lang="en-US" sz="2100" kern="1200" dirty="0"/>
        </a:p>
      </dsp:txBody>
      <dsp:txXfrm>
        <a:off x="0" y="3589738"/>
        <a:ext cx="7536203" cy="636245"/>
      </dsp:txXfrm>
    </dsp:sp>
    <dsp:sp modelId="{F782A847-7423-4A35-B2F7-DD6734F2A32E}">
      <dsp:nvSpPr>
        <dsp:cNvPr id="0" name=""/>
        <dsp:cNvSpPr/>
      </dsp:nvSpPr>
      <dsp:spPr>
        <a:xfrm>
          <a:off x="3679" y="4202419"/>
          <a:ext cx="2509614" cy="54198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GB" sz="1200" kern="1200" dirty="0" err="1"/>
            <a:t>Dit</a:t>
          </a:r>
          <a:r>
            <a:rPr lang="en-GB" sz="1200" kern="1200" dirty="0"/>
            <a:t> help om </a:t>
          </a:r>
          <a:r>
            <a:rPr lang="en-GB" sz="1200" kern="1200" dirty="0" err="1"/>
            <a:t>rassisme</a:t>
          </a:r>
          <a:r>
            <a:rPr lang="en-GB" sz="1200" kern="1200" dirty="0"/>
            <a:t>, </a:t>
          </a:r>
          <a:r>
            <a:rPr lang="en-GB" sz="1200" kern="1200" dirty="0" err="1"/>
            <a:t>seksisme</a:t>
          </a:r>
          <a:r>
            <a:rPr lang="en-GB" sz="1200" kern="1200" dirty="0"/>
            <a:t> </a:t>
          </a:r>
          <a:r>
            <a:rPr lang="en-GB" sz="1200" kern="1200" dirty="0" err="1"/>
            <a:t>en</a:t>
          </a:r>
          <a:r>
            <a:rPr lang="en-GB" sz="1200" kern="1200" dirty="0"/>
            <a:t> </a:t>
          </a:r>
          <a:r>
            <a:rPr lang="en-GB" sz="1200" kern="1200" dirty="0" err="1"/>
            <a:t>diskriminasie</a:t>
          </a:r>
          <a:r>
            <a:rPr lang="en-GB" sz="1200" kern="1200" dirty="0"/>
            <a:t> </a:t>
          </a:r>
          <a:r>
            <a:rPr lang="en-GB" sz="1200" kern="1200" dirty="0" err="1"/>
            <a:t>te</a:t>
          </a:r>
          <a:r>
            <a:rPr lang="en-GB" sz="1200" kern="1200" dirty="0"/>
            <a:t> </a:t>
          </a:r>
          <a:r>
            <a:rPr lang="en-GB" sz="1200" kern="1200" dirty="0" err="1"/>
            <a:t>verminder</a:t>
          </a:r>
          <a:r>
            <a:rPr lang="en-GB" sz="1200" kern="1200" dirty="0"/>
            <a:t>.</a:t>
          </a:r>
          <a:endParaRPr lang="en-US" sz="1200" kern="1200" dirty="0"/>
        </a:p>
      </dsp:txBody>
      <dsp:txXfrm>
        <a:off x="3679" y="4202419"/>
        <a:ext cx="2509614" cy="541986"/>
      </dsp:txXfrm>
    </dsp:sp>
    <dsp:sp modelId="{568CB2C0-3D2E-47FD-AC02-7D652A35E2AA}">
      <dsp:nvSpPr>
        <dsp:cNvPr id="0" name=""/>
        <dsp:cNvSpPr/>
      </dsp:nvSpPr>
      <dsp:spPr>
        <a:xfrm>
          <a:off x="2513294" y="4202419"/>
          <a:ext cx="2509614" cy="54198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nl-NL" sz="1200" kern="1200" dirty="0"/>
            <a:t>Dit maak dit makliker vir mense om vreedsaam saam te leef en te werk.</a:t>
          </a:r>
          <a:endParaRPr lang="en-US" sz="1200" kern="1200" dirty="0"/>
        </a:p>
      </dsp:txBody>
      <dsp:txXfrm>
        <a:off x="2513294" y="4202419"/>
        <a:ext cx="2509614" cy="541986"/>
      </dsp:txXfrm>
    </dsp:sp>
    <dsp:sp modelId="{43D2231C-908B-4382-89E7-ACEFFD9A9BBC}">
      <dsp:nvSpPr>
        <dsp:cNvPr id="0" name=""/>
        <dsp:cNvSpPr/>
      </dsp:nvSpPr>
      <dsp:spPr>
        <a:xfrm>
          <a:off x="5022908" y="4202419"/>
          <a:ext cx="2509614" cy="541986"/>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nl-NL" sz="1200" kern="1200" dirty="0"/>
            <a:t>Dit skep 'n inklusiewe, gelyke samelewing waar almal veilig en gewaardeerd voel.</a:t>
          </a:r>
          <a:endParaRPr lang="en-US" sz="1200" kern="1200" dirty="0"/>
        </a:p>
      </dsp:txBody>
      <dsp:txXfrm>
        <a:off x="5022908" y="4202419"/>
        <a:ext cx="2509614" cy="541986"/>
      </dsp:txXfrm>
    </dsp:sp>
    <dsp:sp modelId="{F5AF2B4A-36FB-4EC4-BDC4-9376D9B85F5A}">
      <dsp:nvSpPr>
        <dsp:cNvPr id="0" name=""/>
        <dsp:cNvSpPr/>
      </dsp:nvSpPr>
      <dsp:spPr>
        <a:xfrm rot="10800000">
          <a:off x="0" y="1795290"/>
          <a:ext cx="7536203" cy="1812121"/>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kern="1200" dirty="0"/>
            <a:t>Respek beteken om mense regverdig en vriendelik te behandel en verskillende oortuigings en gebruike te aanvaar.</a:t>
          </a:r>
          <a:endParaRPr lang="en-US" sz="2100" kern="1200" dirty="0"/>
        </a:p>
      </dsp:txBody>
      <dsp:txXfrm rot="10800000">
        <a:off x="0" y="1795290"/>
        <a:ext cx="7536203" cy="1177462"/>
      </dsp:txXfrm>
    </dsp:sp>
    <dsp:sp modelId="{E0EEB2A5-38EA-47AA-BABC-7DCDA14CFCF3}">
      <dsp:nvSpPr>
        <dsp:cNvPr id="0" name=""/>
        <dsp:cNvSpPr/>
      </dsp:nvSpPr>
      <dsp:spPr>
        <a:xfrm rot="10800000">
          <a:off x="0" y="842"/>
          <a:ext cx="7536203" cy="1812121"/>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kern="1200" dirty="0"/>
            <a:t>Ons het die vryheid om ons eie godsdiens en kultuur te beoefen, en die verantwoordelikheid om ander te respekteer.</a:t>
          </a:r>
          <a:endParaRPr lang="en-US" sz="2100" kern="1200" dirty="0"/>
        </a:p>
      </dsp:txBody>
      <dsp:txXfrm rot="10800000">
        <a:off x="0" y="842"/>
        <a:ext cx="7536203" cy="117746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CEF7C-885E-4890-A16F-741F11BC3E39}" type="datetimeFigureOut">
              <a:rPr lang="af-ZA" smtClean="0"/>
              <a:t>2025-07-08</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5466B-D3AC-4787-8D48-84CC48DF47E8}" type="slidenum">
              <a:rPr lang="af-ZA" smtClean="0"/>
              <a:t>‹#›</a:t>
            </a:fld>
            <a:endParaRPr lang="af-ZA"/>
          </a:p>
        </p:txBody>
      </p:sp>
    </p:spTree>
    <p:extLst>
      <p:ext uri="{BB962C8B-B14F-4D97-AF65-F5344CB8AC3E}">
        <p14:creationId xmlns:p14="http://schemas.microsoft.com/office/powerpoint/2010/main" val="149296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it.ly/45VK3D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ZA"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 </a:t>
            </a:r>
            <a:r>
              <a:rPr lang="en-US" sz="1200" b="1"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Inleiding</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min) </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ZA" sz="1200" b="1" i="1" u="sng"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Skyfies</a:t>
            </a:r>
            <a:r>
              <a:rPr lang="en-ZA"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1-3</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1:</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Welkom terug, graad 8's. Verlede week het ons geleer dat Suid-Afrika se kulturele diversiteit een van ons grootste sterk punte is. Ons het gesien hoe kulturele norme en waardes ons persoonlike keuses bepaal en gemeenskappe help om saam te werk om probleme op te los.
Vra leerders om terugvoer te gee oor die refleksie-aktiwiteit (</a:t>
            </a:r>
            <a:r>
              <a:rPr lang="nl-NL" sz="1200" b="1" i="1" u="none"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Aktiwiteit 3, </a:t>
            </a:r>
            <a:r>
              <a:rPr lang="nl-NL"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1 – Werkkaart</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wat hulle verlede week voltooi het. 
Bedank leerders vir hul deelname en verduidelik dat ons vandag die impak van kulturele norme en waardes op individuele gedrag, houdings en keuses, asook respek vir verskille verder sal ondersoek.</a:t>
            </a:r>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1</a:t>
            </a:fld>
            <a:endParaRPr lang="af-ZA"/>
          </a:p>
        </p:txBody>
      </p:sp>
    </p:spTree>
    <p:extLst>
      <p:ext uri="{BB962C8B-B14F-4D97-AF65-F5344CB8AC3E}">
        <p14:creationId xmlns:p14="http://schemas.microsoft.com/office/powerpoint/2010/main" val="299005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FB05-C9B1-336F-0A3F-F4430E996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2701D-BA68-B70D-2000-C43C5323B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1B01F-E884-7E7C-8814-DA0207F33145}"/>
              </a:ext>
            </a:extLst>
          </p:cNvPr>
          <p:cNvSpPr>
            <a:spLocks noGrp="1"/>
          </p:cNvSpPr>
          <p:nvPr>
            <p:ph type="body" idx="1"/>
          </p:nvPr>
        </p:nvSpPr>
        <p:spPr/>
        <p:txBody>
          <a:bodyPr/>
          <a:lstStyle/>
          <a:p>
            <a:pPr>
              <a:lnSpc>
                <a:spcPct val="115000"/>
              </a:lnSpc>
              <a:spcAft>
                <a:spcPts val="800"/>
              </a:spcAft>
              <a:buNone/>
            </a:pPr>
            <a:r>
              <a:rPr lang="en-ZA"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4. </a:t>
            </a:r>
            <a:r>
              <a:rPr lang="en-US" sz="1200" b="1" dirty="0" err="1">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Groepaktiwiteit</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 min) </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ZA" sz="1200" b="1" i="1" u="sng"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Skyfie</a:t>
            </a:r>
            <a:r>
              <a:rPr lang="en-ZA"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10</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10:</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Leerders moet </a:t>
            </a:r>
            <a:r>
              <a:rPr lang="nl-NL" sz="12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Aktiwiteit 2 (</a:t>
            </a:r>
            <a:r>
              <a:rPr lang="nl-NL"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2 – Werkkaart</a:t>
            </a:r>
            <a:r>
              <a:rPr lang="nl-NL" sz="12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voltooi.</a:t>
            </a:r>
          </a:p>
          <a:p>
            <a:pPr marL="342900" lvl="0" indent="-342900">
              <a:lnSpc>
                <a:spcPct val="107000"/>
              </a:lnSpc>
              <a:buFont typeface="Symbol" panose="05050102010706020507" pitchFamily="18" charset="2"/>
              <a:buChar char=""/>
            </a:pP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Laat leerders toe om terugvoer te gee en die antwoorde in </a:t>
            </a:r>
            <a:r>
              <a:rPr lang="nl-NL"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2 – Werkkaart MEMO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te bespreek.</a:t>
            </a:r>
          </a:p>
          <a:p>
            <a:pPr marL="342900" lvl="0" indent="-342900">
              <a:lnSpc>
                <a:spcPct val="107000"/>
              </a:lnSpc>
              <a:buFont typeface="Symbol" panose="05050102010706020507" pitchFamily="18" charset="2"/>
              <a:buChar char=""/>
            </a:pPr>
            <a:r>
              <a:rPr lang="en-ZA" sz="1200" b="1" dirty="0">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Nota </a:t>
            </a:r>
            <a:r>
              <a:rPr lang="en-ZA" sz="1200" b="1" dirty="0" err="1">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aan</a:t>
            </a:r>
            <a:r>
              <a:rPr lang="en-ZA" sz="1200" b="1" dirty="0">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dirty="0" err="1">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onderwyser</a:t>
            </a:r>
            <a:r>
              <a:rPr lang="en-ZA" sz="1200" b="1" dirty="0">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a:t>
            </a:r>
            <a:r>
              <a:rPr lang="en-ZA" sz="1200" dirty="0">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EE0000"/>
                </a:solidFill>
                <a:effectLst/>
                <a:latin typeface="Calibri" panose="020F0502020204030204" pitchFamily="34" charset="0"/>
                <a:ea typeface="Aptos" panose="020B0004020202020204" pitchFamily="34" charset="0"/>
                <a:cs typeface="Times New Roman" panose="02020603050405020304" pitchFamily="18" charset="0"/>
              </a:rPr>
              <a:t>Indien daar genoeg tyd is, kan jy die volgende opsionele aktiwiteit insluit: Stel as ‘n klas 'n stel diversiteitsriglyne op oor hoe om mekaar van nou af te behandel.</a:t>
            </a:r>
            <a:endParaRPr lang="af-ZA" dirty="0"/>
          </a:p>
        </p:txBody>
      </p:sp>
      <p:sp>
        <p:nvSpPr>
          <p:cNvPr id="4" name="Slide Number Placeholder 3">
            <a:extLst>
              <a:ext uri="{FF2B5EF4-FFF2-40B4-BE49-F238E27FC236}">
                <a16:creationId xmlns:a16="http://schemas.microsoft.com/office/drawing/2014/main" id="{C01B92A2-21E1-463F-40E5-5A242661F4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5466B-D3AC-4787-8D48-84CC48DF47E8}" type="slidenum">
              <a:rPr kumimoji="0" lang="af-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af-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100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ZA"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5. </a:t>
            </a:r>
            <a:r>
              <a:rPr lang="en-US" sz="1200" b="1" dirty="0" err="1">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Gevolgtrekking</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 min) </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ZA" sz="1200" b="1" i="1" u="sng"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Skyfie</a:t>
            </a:r>
            <a:r>
              <a:rPr lang="en-ZA"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11</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11:</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Ons gaan hierdie les afsluit deur na 'n video te kyk wat die kern vasvang van wat dit beteken om Suid-Afrikaans te wees.
Siphokazi Jonas skryf 'n liefdesbrief aan haar land, Suid-Afrika. Sy deel hoekom Suid-Afrika die plek van baie name is en hoe hulle verbind is, hetsy deur hul voorouers, natuur, diere, mode, geskrifte, kinders, wolkekrabbers en vele meer "name" wat kom.</a:t>
            </a:r>
          </a:p>
          <a:p>
            <a:pPr marL="342900" lvl="0" indent="-342900">
              <a:lnSpc>
                <a:spcPct val="107000"/>
              </a:lnSpc>
              <a:buFont typeface="Symbol" panose="05050102010706020507" pitchFamily="18" charset="2"/>
              <a:buChar char=""/>
            </a:pP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Kyk:</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SOUTH AFRICA: A place of many names</a:t>
            </a:r>
            <a:r>
              <a:rPr lang="en-ZA" sz="1200"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u="sng"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bit.ly/45VK3DR</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(2 min 56 </a:t>
            </a:r>
            <a:r>
              <a:rPr lang="en-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sek</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11</a:t>
            </a:fld>
            <a:endParaRPr lang="af-ZA"/>
          </a:p>
        </p:txBody>
      </p:sp>
    </p:spTree>
    <p:extLst>
      <p:ext uri="{BB962C8B-B14F-4D97-AF65-F5344CB8AC3E}">
        <p14:creationId xmlns:p14="http://schemas.microsoft.com/office/powerpoint/2010/main" val="272151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2:</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noFill/>
                <a:effectLst/>
                <a:latin typeface="Calibri" panose="020F0502020204030204" pitchFamily="34" charset="0"/>
                <a:ea typeface="Aptos" panose="020B0004020202020204" pitchFamily="34" charset="0"/>
                <a:cs typeface="Times New Roman" panose="02020603050405020304" pitchFamily="18" charset="0"/>
              </a:rPr>
              <a:t>Teen die einde van hierdie les behoort jy in staat te wees om:</a:t>
            </a:r>
            <a:endPar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800100" lvl="1" indent="-342900">
              <a:buFont typeface="Courier New" panose="02070309020205020404" pitchFamily="49" charset="0"/>
              <a:buChar char="o"/>
            </a:pPr>
            <a:r>
              <a:rPr lang="en-ZA" sz="1900" dirty="0" err="1"/>
              <a:t>te</a:t>
            </a:r>
            <a:r>
              <a:rPr lang="en-ZA" sz="1900" dirty="0"/>
              <a:t> </a:t>
            </a:r>
            <a:r>
              <a:rPr lang="en-ZA" sz="1900" dirty="0" err="1"/>
              <a:t>beskryf</a:t>
            </a:r>
            <a:r>
              <a:rPr lang="en-ZA" sz="1900" dirty="0"/>
              <a:t> hoe </a:t>
            </a:r>
            <a:r>
              <a:rPr lang="en-ZA" sz="1900" dirty="0" err="1"/>
              <a:t>kulturele</a:t>
            </a:r>
            <a:r>
              <a:rPr lang="en-ZA" sz="1900" dirty="0"/>
              <a:t> </a:t>
            </a:r>
            <a:r>
              <a:rPr lang="en-ZA" sz="1900" dirty="0" err="1"/>
              <a:t>norme</a:t>
            </a:r>
            <a:r>
              <a:rPr lang="en-ZA" sz="1900" dirty="0"/>
              <a:t>, </a:t>
            </a:r>
            <a:r>
              <a:rPr lang="en-ZA" sz="1900" dirty="0" err="1"/>
              <a:t>waardes</a:t>
            </a:r>
            <a:r>
              <a:rPr lang="en-ZA" sz="1900" dirty="0"/>
              <a:t>, </a:t>
            </a:r>
            <a:r>
              <a:rPr lang="en-ZA" sz="1900" dirty="0" err="1"/>
              <a:t>verwagtinge</a:t>
            </a:r>
            <a:r>
              <a:rPr lang="en-ZA" sz="1900" dirty="0"/>
              <a:t>, </a:t>
            </a:r>
            <a:r>
              <a:rPr lang="en-ZA" sz="1900" dirty="0" err="1"/>
              <a:t>gebruike</a:t>
            </a:r>
            <a:r>
              <a:rPr lang="en-ZA" sz="1900" dirty="0"/>
              <a:t> </a:t>
            </a:r>
            <a:r>
              <a:rPr lang="en-ZA" sz="1900" dirty="0" err="1"/>
              <a:t>en</a:t>
            </a:r>
            <a:r>
              <a:rPr lang="en-ZA" sz="1900" dirty="0"/>
              <a:t> </a:t>
            </a:r>
            <a:r>
              <a:rPr lang="en-ZA" sz="1900" dirty="0" err="1"/>
              <a:t>tradisies</a:t>
            </a:r>
            <a:r>
              <a:rPr lang="en-ZA" sz="1900" dirty="0"/>
              <a:t> </a:t>
            </a:r>
            <a:r>
              <a:rPr lang="en-ZA" sz="1900" dirty="0" err="1"/>
              <a:t>individuele</a:t>
            </a:r>
            <a:r>
              <a:rPr lang="en-ZA" sz="1900" dirty="0"/>
              <a:t> </a:t>
            </a:r>
            <a:r>
              <a:rPr lang="en-ZA" sz="1900" dirty="0" err="1"/>
              <a:t>gedrag</a:t>
            </a:r>
            <a:r>
              <a:rPr lang="en-ZA" sz="1900" dirty="0"/>
              <a:t>, </a:t>
            </a:r>
            <a:r>
              <a:rPr lang="en-ZA" sz="1900" dirty="0" err="1"/>
              <a:t>houdings</a:t>
            </a:r>
            <a:r>
              <a:rPr lang="en-ZA" sz="1900" dirty="0"/>
              <a:t> </a:t>
            </a:r>
            <a:r>
              <a:rPr lang="en-ZA" sz="1900" dirty="0" err="1"/>
              <a:t>en</a:t>
            </a:r>
            <a:r>
              <a:rPr lang="en-ZA" sz="1900" dirty="0"/>
              <a:t> </a:t>
            </a:r>
            <a:r>
              <a:rPr lang="en-ZA" sz="1900" dirty="0" err="1"/>
              <a:t>keuses</a:t>
            </a:r>
            <a:r>
              <a:rPr lang="en-ZA" sz="1900" dirty="0"/>
              <a:t> </a:t>
            </a:r>
            <a:r>
              <a:rPr lang="en-ZA" sz="1900" dirty="0" err="1"/>
              <a:t>beïnvloed</a:t>
            </a:r>
            <a:r>
              <a:rPr lang="en-ZA" sz="1900" dirty="0"/>
              <a:t>.
die </a:t>
            </a:r>
            <a:r>
              <a:rPr lang="en-ZA" sz="1900" dirty="0" err="1"/>
              <a:t>belangrikheid</a:t>
            </a:r>
            <a:r>
              <a:rPr lang="en-ZA" sz="1900" dirty="0"/>
              <a:t> </a:t>
            </a:r>
            <a:r>
              <a:rPr lang="en-ZA" sz="1900" dirty="0" err="1"/>
              <a:t>daarvan</a:t>
            </a:r>
            <a:r>
              <a:rPr lang="en-ZA" sz="1900" dirty="0"/>
              <a:t> om </a:t>
            </a:r>
            <a:r>
              <a:rPr lang="en-ZA" sz="1900" dirty="0" err="1"/>
              <a:t>kulturele</a:t>
            </a:r>
            <a:r>
              <a:rPr lang="en-ZA" sz="1900" dirty="0"/>
              <a:t>, </a:t>
            </a:r>
            <a:r>
              <a:rPr lang="en-ZA" sz="1900" dirty="0" err="1"/>
              <a:t>godsdienstige</a:t>
            </a:r>
            <a:r>
              <a:rPr lang="en-ZA" sz="1900" dirty="0"/>
              <a:t> </a:t>
            </a:r>
            <a:r>
              <a:rPr lang="en-ZA" sz="1900" dirty="0" err="1"/>
              <a:t>en</a:t>
            </a:r>
            <a:r>
              <a:rPr lang="en-ZA" sz="1900" dirty="0"/>
              <a:t> </a:t>
            </a:r>
            <a:r>
              <a:rPr lang="en-ZA" sz="1900" dirty="0" err="1"/>
              <a:t>geslagsverskille</a:t>
            </a:r>
            <a:r>
              <a:rPr lang="en-ZA" sz="1900" dirty="0"/>
              <a:t> in die </a:t>
            </a:r>
            <a:r>
              <a:rPr lang="en-ZA" sz="1900" dirty="0" err="1"/>
              <a:t>daaglikse</a:t>
            </a:r>
            <a:r>
              <a:rPr lang="en-ZA" sz="1900" dirty="0"/>
              <a:t> </a:t>
            </a:r>
            <a:r>
              <a:rPr lang="en-ZA" sz="1900" dirty="0" err="1"/>
              <a:t>lewe</a:t>
            </a:r>
            <a:r>
              <a:rPr lang="en-ZA" sz="1900" dirty="0"/>
              <a:t> </a:t>
            </a:r>
            <a:r>
              <a:rPr lang="en-ZA" sz="1900" dirty="0" err="1"/>
              <a:t>te</a:t>
            </a:r>
            <a:r>
              <a:rPr lang="en-ZA" sz="1900" dirty="0"/>
              <a:t> </a:t>
            </a:r>
            <a:r>
              <a:rPr lang="en-ZA" sz="1900" dirty="0" err="1"/>
              <a:t>respekteer</a:t>
            </a:r>
            <a:r>
              <a:rPr lang="en-ZA" sz="1900" dirty="0"/>
              <a:t>, </a:t>
            </a:r>
            <a:r>
              <a:rPr lang="en-ZA" sz="1900" dirty="0" err="1"/>
              <a:t>te</a:t>
            </a:r>
            <a:r>
              <a:rPr lang="en-ZA" sz="1900" dirty="0"/>
              <a:t> </a:t>
            </a:r>
            <a:r>
              <a:rPr lang="en-ZA" sz="1900" dirty="0" err="1"/>
              <a:t>verduidelik</a:t>
            </a:r>
            <a:r>
              <a:rPr lang="en-ZA" sz="1900" dirty="0"/>
              <a:t>.
</a:t>
            </a:r>
            <a:r>
              <a:rPr lang="en-ZA" sz="1900" dirty="0" err="1"/>
              <a:t>te</a:t>
            </a:r>
            <a:r>
              <a:rPr lang="en-ZA" sz="1900" dirty="0"/>
              <a:t> </a:t>
            </a:r>
            <a:r>
              <a:rPr lang="en-ZA" sz="1900" dirty="0" err="1"/>
              <a:t>erken</a:t>
            </a:r>
            <a:r>
              <a:rPr lang="en-ZA" sz="1900" dirty="0"/>
              <a:t> hoe </a:t>
            </a:r>
            <a:r>
              <a:rPr lang="en-ZA" sz="1900" dirty="0" err="1"/>
              <a:t>kulturele</a:t>
            </a:r>
            <a:r>
              <a:rPr lang="en-ZA" sz="1900" dirty="0"/>
              <a:t> </a:t>
            </a:r>
            <a:r>
              <a:rPr lang="en-ZA" sz="1900" dirty="0" err="1"/>
              <a:t>diversiteit</a:t>
            </a:r>
            <a:r>
              <a:rPr lang="en-ZA" sz="1900" dirty="0"/>
              <a:t> die </a:t>
            </a:r>
            <a:r>
              <a:rPr lang="en-ZA" sz="1900" dirty="0" err="1"/>
              <a:t>Suid-Afrikaanse</a:t>
            </a:r>
            <a:r>
              <a:rPr lang="en-ZA" sz="1900" dirty="0"/>
              <a:t> </a:t>
            </a:r>
            <a:r>
              <a:rPr lang="en-ZA" sz="1900" dirty="0" err="1"/>
              <a:t>samelewing</a:t>
            </a:r>
            <a:r>
              <a:rPr lang="en-ZA" sz="1900" dirty="0"/>
              <a:t> </a:t>
            </a:r>
            <a:r>
              <a:rPr lang="en-ZA" sz="1900" dirty="0" err="1"/>
              <a:t>verryk</a:t>
            </a:r>
            <a:r>
              <a:rPr lang="en-ZA" sz="1900" dirty="0"/>
              <a:t> </a:t>
            </a:r>
            <a:r>
              <a:rPr lang="en-ZA" sz="1900" dirty="0" err="1"/>
              <a:t>en</a:t>
            </a:r>
            <a:r>
              <a:rPr lang="en-ZA" sz="1900" dirty="0"/>
              <a:t> </a:t>
            </a:r>
            <a:r>
              <a:rPr lang="en-ZA" sz="1900" dirty="0" err="1"/>
              <a:t>bydra</a:t>
            </a:r>
            <a:r>
              <a:rPr lang="en-ZA" sz="1900" dirty="0"/>
              <a:t> tot </a:t>
            </a:r>
            <a:r>
              <a:rPr lang="en-ZA" sz="1900" dirty="0" err="1"/>
              <a:t>eenheid</a:t>
            </a:r>
            <a:r>
              <a:rPr lang="en-ZA" sz="1900" dirty="0"/>
              <a:t> </a:t>
            </a:r>
            <a:r>
              <a:rPr lang="en-ZA" sz="1900" dirty="0" err="1"/>
              <a:t>en</a:t>
            </a:r>
            <a:r>
              <a:rPr lang="en-ZA" sz="1900" dirty="0"/>
              <a:t> </a:t>
            </a:r>
            <a:r>
              <a:rPr lang="en-ZA" sz="1900" dirty="0" err="1"/>
              <a:t>insluiting</a:t>
            </a:r>
            <a:r>
              <a:rPr lang="en-ZA" sz="1900" dirty="0"/>
              <a:t>.
</a:t>
            </a:r>
            <a:r>
              <a:rPr lang="en-ZA" sz="1900" dirty="0" err="1"/>
              <a:t>kulturele</a:t>
            </a:r>
            <a:r>
              <a:rPr lang="en-ZA" sz="1900" dirty="0"/>
              <a:t> </a:t>
            </a:r>
            <a:r>
              <a:rPr lang="en-ZA" sz="1900" dirty="0" err="1"/>
              <a:t>diversiteit</a:t>
            </a:r>
            <a:r>
              <a:rPr lang="en-ZA" sz="1900" dirty="0"/>
              <a:t> </a:t>
            </a:r>
            <a:r>
              <a:rPr lang="en-ZA" sz="1900" dirty="0" err="1"/>
              <a:t>aan</a:t>
            </a:r>
            <a:r>
              <a:rPr lang="en-ZA" sz="1900" dirty="0"/>
              <a:t> </a:t>
            </a:r>
            <a:r>
              <a:rPr lang="en-ZA" sz="1900" dirty="0" err="1"/>
              <a:t>grondwetlike</a:t>
            </a:r>
            <a:r>
              <a:rPr lang="en-ZA" sz="1900" dirty="0"/>
              <a:t> </a:t>
            </a:r>
            <a:r>
              <a:rPr lang="en-ZA" sz="1900" dirty="0" err="1"/>
              <a:t>regte</a:t>
            </a:r>
            <a:r>
              <a:rPr lang="en-ZA" sz="1900" dirty="0"/>
              <a:t> </a:t>
            </a:r>
            <a:r>
              <a:rPr lang="en-ZA" sz="1900" dirty="0" err="1"/>
              <a:t>en</a:t>
            </a:r>
            <a:r>
              <a:rPr lang="en-ZA" sz="1900" dirty="0"/>
              <a:t> die </a:t>
            </a:r>
            <a:r>
              <a:rPr lang="en-ZA" sz="1900" dirty="0" err="1"/>
              <a:t>verantwoordelikhede</a:t>
            </a:r>
            <a:r>
              <a:rPr lang="en-ZA" sz="1900" dirty="0"/>
              <a:t> wat met </a:t>
            </a:r>
            <a:r>
              <a:rPr lang="en-ZA" sz="1900" dirty="0" err="1"/>
              <a:t>hierdie</a:t>
            </a:r>
            <a:r>
              <a:rPr lang="en-ZA" sz="1900" dirty="0"/>
              <a:t> </a:t>
            </a:r>
            <a:r>
              <a:rPr lang="en-ZA" sz="1900" dirty="0" err="1"/>
              <a:t>regte</a:t>
            </a:r>
            <a:r>
              <a:rPr lang="en-ZA" sz="1900" dirty="0"/>
              <a:t> </a:t>
            </a:r>
            <a:r>
              <a:rPr lang="en-ZA" sz="1900" dirty="0" err="1"/>
              <a:t>gepaard</a:t>
            </a:r>
            <a:r>
              <a:rPr lang="en-ZA" sz="1900" dirty="0"/>
              <a:t> </a:t>
            </a:r>
            <a:r>
              <a:rPr lang="en-ZA" sz="1900" dirty="0" err="1"/>
              <a:t>gaan</a:t>
            </a:r>
            <a:r>
              <a:rPr lang="en-ZA" sz="1900" dirty="0"/>
              <a:t> </a:t>
            </a:r>
            <a:r>
              <a:rPr lang="en-ZA" sz="1900" dirty="0" err="1"/>
              <a:t>te</a:t>
            </a:r>
            <a:r>
              <a:rPr lang="en-ZA" sz="1900" dirty="0"/>
              <a:t> </a:t>
            </a:r>
            <a:r>
              <a:rPr lang="en-ZA" sz="1900" dirty="0" err="1"/>
              <a:t>koppel</a:t>
            </a:r>
            <a:r>
              <a:rPr lang="en-ZA" sz="1900" dirty="0"/>
              <a:t>.
</a:t>
            </a:r>
            <a:r>
              <a:rPr lang="en-ZA" sz="1900" dirty="0" err="1"/>
              <a:t>maniere</a:t>
            </a:r>
            <a:r>
              <a:rPr lang="en-ZA" sz="1900" dirty="0"/>
              <a:t> </a:t>
            </a:r>
            <a:r>
              <a:rPr lang="en-ZA" sz="1900" dirty="0" err="1"/>
              <a:t>te</a:t>
            </a:r>
            <a:r>
              <a:rPr lang="en-ZA" sz="1900" dirty="0"/>
              <a:t> </a:t>
            </a:r>
            <a:r>
              <a:rPr lang="en-ZA" sz="1900" dirty="0" err="1"/>
              <a:t>identifiseer</a:t>
            </a:r>
            <a:r>
              <a:rPr lang="en-ZA" sz="1900" dirty="0"/>
              <a:t> om </a:t>
            </a:r>
            <a:r>
              <a:rPr lang="en-ZA" sz="1900" dirty="0" err="1"/>
              <a:t>respek</a:t>
            </a:r>
            <a:r>
              <a:rPr lang="en-ZA" sz="1900" dirty="0"/>
              <a:t> </a:t>
            </a:r>
            <a:r>
              <a:rPr lang="en-ZA" sz="1900" dirty="0" err="1"/>
              <a:t>vir</a:t>
            </a:r>
            <a:r>
              <a:rPr lang="en-ZA" sz="1900" dirty="0"/>
              <a:t> </a:t>
            </a:r>
            <a:r>
              <a:rPr lang="en-ZA" sz="1900" dirty="0" err="1"/>
              <a:t>verskillende</a:t>
            </a:r>
            <a:r>
              <a:rPr lang="en-ZA" sz="1900" dirty="0"/>
              <a:t> </a:t>
            </a:r>
            <a:r>
              <a:rPr lang="en-ZA" sz="1900" dirty="0" err="1"/>
              <a:t>kulture</a:t>
            </a:r>
            <a:r>
              <a:rPr lang="en-ZA" sz="1900" dirty="0"/>
              <a:t> </a:t>
            </a:r>
            <a:r>
              <a:rPr lang="en-ZA" sz="1900" dirty="0" err="1"/>
              <a:t>te</a:t>
            </a:r>
            <a:r>
              <a:rPr lang="en-ZA" sz="1900" dirty="0"/>
              <a:t> toon </a:t>
            </a:r>
            <a:r>
              <a:rPr lang="en-ZA" sz="1900" dirty="0" err="1"/>
              <a:t>en</a:t>
            </a:r>
            <a:r>
              <a:rPr lang="en-ZA" sz="1900" dirty="0"/>
              <a:t> by </a:t>
            </a:r>
            <a:r>
              <a:rPr lang="en-ZA" sz="1900" dirty="0" err="1"/>
              <a:t>te</a:t>
            </a:r>
            <a:r>
              <a:rPr lang="en-ZA" sz="1900" dirty="0"/>
              <a:t> </a:t>
            </a:r>
            <a:r>
              <a:rPr lang="en-ZA" sz="1900" dirty="0" err="1"/>
              <a:t>dra</a:t>
            </a:r>
            <a:r>
              <a:rPr lang="en-ZA" sz="1900" dirty="0"/>
              <a:t> tot 'n </a:t>
            </a:r>
            <a:r>
              <a:rPr lang="en-ZA" sz="1900" dirty="0" err="1"/>
              <a:t>meer</a:t>
            </a:r>
            <a:r>
              <a:rPr lang="en-ZA" sz="1900" dirty="0"/>
              <a:t> </a:t>
            </a:r>
            <a:r>
              <a:rPr lang="en-ZA" sz="1900" dirty="0" err="1"/>
              <a:t>inklusiewe</a:t>
            </a:r>
            <a:r>
              <a:rPr lang="en-ZA" sz="1900" dirty="0"/>
              <a:t> </a:t>
            </a:r>
            <a:r>
              <a:rPr lang="en-ZA" sz="1900" dirty="0" err="1"/>
              <a:t>skoolomgewing</a:t>
            </a:r>
            <a:r>
              <a:rPr lang="en-ZA" sz="1900" dirty="0"/>
              <a:t>.</a:t>
            </a:r>
            <a:endParaRPr lang="af-ZA" sz="1900" dirty="0"/>
          </a:p>
          <a:p>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2</a:t>
            </a:fld>
            <a:endParaRPr lang="af-ZA"/>
          </a:p>
        </p:txBody>
      </p:sp>
    </p:spTree>
    <p:extLst>
      <p:ext uri="{BB962C8B-B14F-4D97-AF65-F5344CB8AC3E}">
        <p14:creationId xmlns:p14="http://schemas.microsoft.com/office/powerpoint/2010/main" val="285134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3:</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Kom ons begin met 'n kort aktiwiteit wat jou kennis oor belangrike terminologie vir hierdie onderwerp sal toets. Leerders moet </a:t>
            </a:r>
            <a:r>
              <a:rPr lang="nl-NL" sz="12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Aktiwiteit 1 (</a:t>
            </a:r>
            <a:r>
              <a:rPr lang="nl-NL"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2 – Werkkaart</a:t>
            </a:r>
            <a:r>
              <a:rPr lang="nl-NL" sz="12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voltooi. 
Gaan deur die antwoorde wat in </a:t>
            </a:r>
            <a:r>
              <a:rPr lang="nl-NL"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2 – Werkkaart MEMO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verskaf word.</a:t>
            </a:r>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3</a:t>
            </a:fld>
            <a:endParaRPr lang="af-ZA"/>
          </a:p>
        </p:txBody>
      </p:sp>
    </p:spTree>
    <p:extLst>
      <p:ext uri="{BB962C8B-B14F-4D97-AF65-F5344CB8AC3E}">
        <p14:creationId xmlns:p14="http://schemas.microsoft.com/office/powerpoint/2010/main" val="339835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ZA"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 </a:t>
            </a:r>
            <a:r>
              <a:rPr lang="en-US" sz="1200" b="1"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Onderrig</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&amp; </a:t>
            </a:r>
            <a:r>
              <a:rPr lang="en-US" sz="1200" b="1"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Bespreking</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Deel 1 (8 min) </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ZA" sz="1200" b="1" i="1" u="sng"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Skyfies</a:t>
            </a:r>
            <a:r>
              <a:rPr lang="en-ZA"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4-7</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4:</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200" kern="1200" dirty="0">
                <a:solidFill>
                  <a:schemeClr val="tx1"/>
                </a:solidFill>
                <a:effectLst/>
                <a:latin typeface="+mn-lt"/>
                <a:ea typeface="+mn-ea"/>
                <a:cs typeface="+mn-cs"/>
              </a:rPr>
              <a:t>Kulturele norme, waardes, </a:t>
            </a:r>
            <a:r>
              <a:rPr lang="af-ZA" sz="1200" b="1" kern="1200" dirty="0">
                <a:solidFill>
                  <a:schemeClr val="tx1"/>
                </a:solidFill>
                <a:effectLst/>
                <a:latin typeface="+mn-lt"/>
                <a:ea typeface="+mn-ea"/>
                <a:cs typeface="+mn-cs"/>
              </a:rPr>
              <a:t>verwagtings</a:t>
            </a:r>
            <a:r>
              <a:rPr lang="af-ZA" sz="1200" kern="1200" dirty="0">
                <a:solidFill>
                  <a:schemeClr val="tx1"/>
                </a:solidFill>
                <a:effectLst/>
                <a:latin typeface="+mn-lt"/>
                <a:ea typeface="+mn-ea"/>
                <a:cs typeface="+mn-cs"/>
              </a:rPr>
              <a:t>, </a:t>
            </a:r>
            <a:r>
              <a:rPr lang="af-ZA" sz="1200" b="1" kern="1200" dirty="0">
                <a:solidFill>
                  <a:schemeClr val="tx1"/>
                </a:solidFill>
                <a:effectLst/>
                <a:latin typeface="+mn-lt"/>
                <a:ea typeface="+mn-ea"/>
                <a:cs typeface="+mn-cs"/>
              </a:rPr>
              <a:t>gebruike</a:t>
            </a:r>
            <a:r>
              <a:rPr lang="af-ZA" sz="1200" kern="1200" dirty="0">
                <a:solidFill>
                  <a:schemeClr val="tx1"/>
                </a:solidFill>
                <a:effectLst/>
                <a:latin typeface="+mn-lt"/>
                <a:ea typeface="+mn-ea"/>
                <a:cs typeface="+mn-cs"/>
              </a:rPr>
              <a:t> en </a:t>
            </a:r>
            <a:r>
              <a:rPr lang="af-ZA" sz="1200" b="1" kern="1200" dirty="0">
                <a:solidFill>
                  <a:schemeClr val="tx1"/>
                </a:solidFill>
                <a:effectLst/>
                <a:latin typeface="+mn-lt"/>
                <a:ea typeface="+mn-ea"/>
                <a:cs typeface="+mn-cs"/>
              </a:rPr>
              <a:t>tradisies speel 'n groot rol in die vorming van houdings, bepaling van individuele optrede en die maak van keuses</a:t>
            </a:r>
            <a:r>
              <a:rPr lang="af-ZA" sz="1200" kern="1200" dirty="0">
                <a:solidFill>
                  <a:schemeClr val="tx1"/>
                </a:solidFill>
                <a:effectLst/>
                <a:latin typeface="+mn-lt"/>
                <a:ea typeface="+mn-ea"/>
                <a:cs typeface="+mn-cs"/>
              </a:rPr>
              <a:t>.</a:t>
            </a:r>
          </a:p>
          <a:p>
            <a:pPr marL="342900" lvl="0" indent="-342900">
              <a:lnSpc>
                <a:spcPct val="107000"/>
              </a:lnSpc>
              <a:buClr>
                <a:srgbClr val="000000"/>
              </a:buClr>
              <a:buFont typeface="Symbol" panose="05050102010706020507" pitchFamily="18" charset="2"/>
              <a:buChar char=""/>
            </a:pP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Vra leerders om die terme </a:t>
            </a:r>
            <a:r>
              <a:rPr lang="nl-NL"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verwagtinge, gebruike en tradisies</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te verduidelik.</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
              <a:tabLst/>
              <a:defRPr/>
            </a:pPr>
            <a:r>
              <a:rPr lang="nl-NL"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Verwagtinge: </a:t>
            </a:r>
            <a:r>
              <a:rPr lang="af-ZA" sz="1200" kern="1200" dirty="0">
                <a:solidFill>
                  <a:schemeClr val="tx1"/>
                </a:solidFill>
                <a:effectLst/>
                <a:latin typeface="+mn-lt"/>
                <a:ea typeface="+mn-ea"/>
                <a:cs typeface="+mn-cs"/>
              </a:rPr>
              <a:t>Dit wat 'n kultuur of gemeenskap glo mense in sekere situasies moet doen.</a:t>
            </a:r>
            <a:endParaRPr lang="nl-NL" sz="1200" b="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
            </a:pPr>
            <a:r>
              <a:rPr lang="nl-NL"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Gebruike: </a:t>
            </a:r>
            <a:r>
              <a:rPr lang="af-ZA" sz="1200" kern="1200" dirty="0">
                <a:solidFill>
                  <a:schemeClr val="tx1"/>
                </a:solidFill>
                <a:effectLst/>
                <a:latin typeface="+mn-lt"/>
                <a:ea typeface="+mn-ea"/>
                <a:cs typeface="+mn-cs"/>
              </a:rPr>
              <a:t>Die algemene maniere om dinge in 'n  bepaalde kultuur te doen, soos daaglikse gebruike, seremonies of gewoontes.</a:t>
            </a:r>
          </a:p>
          <a:p>
            <a:pPr marL="742950" lvl="1" indent="-285750">
              <a:lnSpc>
                <a:spcPct val="107000"/>
              </a:lnSpc>
              <a:buFont typeface="Courier New" panose="02070309020205020404" pitchFamily="49" charset="0"/>
              <a:buChar char="-"/>
            </a:pPr>
            <a:r>
              <a:rPr lang="nl-NL"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Tradisies: </a:t>
            </a:r>
            <a:r>
              <a:rPr lang="af-ZA" sz="1200" kern="1200" dirty="0">
                <a:solidFill>
                  <a:schemeClr val="tx1"/>
                </a:solidFill>
                <a:effectLst/>
                <a:latin typeface="+mn-lt"/>
                <a:ea typeface="+mn-ea"/>
                <a:cs typeface="+mn-cs"/>
              </a:rPr>
              <a:t>Oortuigings, gebruike of maniere om dinge te doen, dikwels gekoppel aan spesiale geleenthede of vieringe.</a:t>
            </a:r>
            <a:endPar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endPar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r>
              <a:rPr lang="af-ZA" sz="1200" kern="1200" dirty="0">
                <a:solidFill>
                  <a:schemeClr val="tx1"/>
                </a:solidFill>
                <a:effectLst/>
                <a:latin typeface="+mn-lt"/>
                <a:ea typeface="+mn-ea"/>
                <a:cs typeface="+mn-cs"/>
              </a:rPr>
              <a:t>Van kleins af leer mense wat in hul kultuur as aanvaarbaar of respekvol beskou word. Hierdie lesse bepaal persoonlike besluite en optrede, dikwels sonder dat mense dit eers besef.</a:t>
            </a:r>
            <a:br>
              <a:rPr lang="en-ZA" sz="1200" kern="0" dirty="0">
                <a:ln>
                  <a:noFill/>
                </a:ln>
                <a:solidFill>
                  <a:srgbClr val="000000"/>
                </a:solidFill>
                <a:effectLst/>
                <a:latin typeface="Calibri" panose="020F0502020204030204" pitchFamily="34" charset="0"/>
                <a:ea typeface="Aptos" panose="020B0004020202020204" pitchFamily="34" charset="0"/>
              </a:rPr>
            </a:b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4</a:t>
            </a:fld>
            <a:endParaRPr lang="af-ZA"/>
          </a:p>
        </p:txBody>
      </p:sp>
    </p:spTree>
    <p:extLst>
      <p:ext uri="{BB962C8B-B14F-4D97-AF65-F5344CB8AC3E}">
        <p14:creationId xmlns:p14="http://schemas.microsoft.com/office/powerpoint/2010/main" val="19156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5:</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Hoe beïnvloed dit </a:t>
            </a:r>
            <a:r>
              <a:rPr lang="nl-NL"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individuele gedrag</a:t>
            </a:r>
            <a:r>
              <a:rPr lang="nl-NL"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Clr>
                <a:srgbClr val="000000"/>
              </a:buClr>
              <a:buFont typeface="Symbol" panose="05050102010706020507" pitchFamily="18" charset="2"/>
              <a:buChar char=""/>
            </a:pPr>
            <a:r>
              <a:rPr lang="af-ZA" sz="1200" kern="1200" dirty="0">
                <a:solidFill>
                  <a:schemeClr val="tx1"/>
                </a:solidFill>
                <a:effectLst/>
                <a:latin typeface="+mn-lt"/>
                <a:ea typeface="+mn-ea"/>
                <a:cs typeface="+mn-cs"/>
              </a:rPr>
              <a:t>Mense tree dikwels op volgens maniere wat respek vir kulturele tradisies toon. Byvoorbeeld, om respek aan ouer mans te toon deur die gebruik van sekere groetvorme of lyftaal.</a:t>
            </a:r>
            <a:endParaRPr lang="en-US" sz="1200" kern="1200" dirty="0">
              <a:solidFill>
                <a:schemeClr val="tx1"/>
              </a:solidFill>
              <a:effectLst/>
              <a:latin typeface="+mn-lt"/>
              <a:ea typeface="+mn-ea"/>
              <a:cs typeface="+mn-cs"/>
            </a:endParaRPr>
          </a:p>
          <a:p>
            <a:pPr marL="342900" lvl="0" indent="-342900">
              <a:lnSpc>
                <a:spcPct val="107000"/>
              </a:lnSpc>
              <a:spcAft>
                <a:spcPts val="800"/>
              </a:spcAft>
              <a:buClr>
                <a:srgbClr val="000000"/>
              </a:buClr>
              <a:buFont typeface="Symbol" panose="05050102010706020507" pitchFamily="18" charset="2"/>
              <a:buChar char=""/>
            </a:pPr>
            <a:r>
              <a:rPr lang="af-ZA" sz="1200" kern="1200" dirty="0">
                <a:solidFill>
                  <a:schemeClr val="tx1"/>
                </a:solidFill>
                <a:effectLst/>
                <a:latin typeface="+mn-lt"/>
                <a:ea typeface="+mn-ea"/>
                <a:cs typeface="+mn-cs"/>
              </a:rPr>
              <a:t>In sommige kulture word daar van individue verwag om gesins- of gemeenskapsbehoeftes bo hul eie te stel. Dit beïnvloed hul optrede in die daaglikse lewe. Byvoorbeeld, 'n jongmens kan kies om eerder te help met die versorging van jonger broers en susters of bejaarde familielede as om tyd saam met vriende deur te bring, of hulle kan 'n deel van hulle verdienste gee om die gesin te onderhou.</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5</a:t>
            </a:fld>
            <a:endParaRPr lang="af-ZA"/>
          </a:p>
        </p:txBody>
      </p:sp>
    </p:spTree>
    <p:extLst>
      <p:ext uri="{BB962C8B-B14F-4D97-AF65-F5344CB8AC3E}">
        <p14:creationId xmlns:p14="http://schemas.microsoft.com/office/powerpoint/2010/main" val="426679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6ED06-A561-8685-385E-06EB5EE21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E12CC-5E7F-2350-A5F9-C0D2AE545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5F378-89CB-271D-1E34-BDE4BBD849EA}"/>
              </a:ext>
            </a:extLst>
          </p:cNvPr>
          <p:cNvSpPr>
            <a:spLocks noGrp="1"/>
          </p:cNvSpPr>
          <p:nvPr>
            <p:ph type="body" idx="1"/>
          </p:nvPr>
        </p:nvSpPr>
        <p:spPr/>
        <p:txBody>
          <a:bodyPr/>
          <a:lstStyle/>
          <a:p>
            <a:pPr marL="342900" lvl="0" indent="-342900">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rPr>
              <a:t>Skyfie</a:t>
            </a:r>
            <a:r>
              <a:rPr lang="en-ZA" sz="1200" b="1" dirty="0">
                <a:ln>
                  <a:noFill/>
                </a:ln>
                <a:solidFill>
                  <a:srgbClr val="000000"/>
                </a:solidFill>
                <a:effectLst/>
                <a:latin typeface="Calibri" panose="020F0502020204030204" pitchFamily="34" charset="0"/>
                <a:ea typeface="Aptos" panose="020B0004020202020204" pitchFamily="34" charset="0"/>
              </a:rPr>
              <a:t> 6:</a:t>
            </a:r>
            <a:r>
              <a:rPr lang="en-ZA" sz="1200" dirty="0">
                <a:ln>
                  <a:noFill/>
                </a:ln>
                <a:solidFill>
                  <a:srgbClr val="000000"/>
                </a:solidFill>
                <a:effectLst/>
                <a:latin typeface="Calibri" panose="020F0502020204030204" pitchFamily="34" charset="0"/>
                <a:ea typeface="Aptos" panose="020B0004020202020204" pitchFamily="34" charset="0"/>
              </a:rPr>
              <a:t> Hoe </a:t>
            </a:r>
            <a:r>
              <a:rPr lang="en-ZA" sz="1200" dirty="0" err="1">
                <a:ln>
                  <a:noFill/>
                </a:ln>
                <a:solidFill>
                  <a:srgbClr val="000000"/>
                </a:solidFill>
                <a:effectLst/>
                <a:latin typeface="Calibri" panose="020F0502020204030204" pitchFamily="34" charset="0"/>
                <a:ea typeface="Aptos" panose="020B0004020202020204" pitchFamily="34" charset="0"/>
              </a:rPr>
              <a:t>beïnvloed</a:t>
            </a:r>
            <a:r>
              <a:rPr lang="en-ZA" sz="1200" dirty="0">
                <a:ln>
                  <a:noFill/>
                </a:ln>
                <a:solidFill>
                  <a:srgbClr val="000000"/>
                </a:solidFill>
                <a:effectLst/>
                <a:latin typeface="Calibri" panose="020F0502020204030204" pitchFamily="34" charset="0"/>
                <a:ea typeface="Aptos" panose="020B0004020202020204" pitchFamily="34" charset="0"/>
              </a:rPr>
              <a:t> </a:t>
            </a:r>
            <a:r>
              <a:rPr lang="en-ZA" sz="1200" dirty="0" err="1">
                <a:ln>
                  <a:noFill/>
                </a:ln>
                <a:solidFill>
                  <a:srgbClr val="000000"/>
                </a:solidFill>
                <a:effectLst/>
                <a:latin typeface="Calibri" panose="020F0502020204030204" pitchFamily="34" charset="0"/>
                <a:ea typeface="Aptos" panose="020B0004020202020204" pitchFamily="34" charset="0"/>
              </a:rPr>
              <a:t>dit</a:t>
            </a:r>
            <a:r>
              <a:rPr lang="en-ZA" sz="1200" b="1" dirty="0">
                <a:ln>
                  <a:noFill/>
                </a:ln>
                <a:solidFill>
                  <a:srgbClr val="000000"/>
                </a:solidFill>
                <a:effectLst/>
                <a:latin typeface="Calibri" panose="020F0502020204030204" pitchFamily="34" charset="0"/>
                <a:ea typeface="Aptos" panose="020B0004020202020204" pitchFamily="34" charset="0"/>
              </a:rPr>
              <a:t> </a:t>
            </a:r>
            <a:r>
              <a:rPr lang="en-ZA" sz="1200" b="1" dirty="0" err="1">
                <a:ln>
                  <a:noFill/>
                </a:ln>
                <a:solidFill>
                  <a:srgbClr val="000000"/>
                </a:solidFill>
                <a:effectLst/>
                <a:latin typeface="Calibri" panose="020F0502020204030204" pitchFamily="34" charset="0"/>
                <a:ea typeface="Aptos" panose="020B0004020202020204" pitchFamily="34" charset="0"/>
              </a:rPr>
              <a:t>houdings</a:t>
            </a:r>
            <a:r>
              <a:rPr lang="en-ZA" sz="1200" dirty="0">
                <a:ln>
                  <a:noFill/>
                </a:ln>
                <a:solidFill>
                  <a:srgbClr val="000000"/>
                </a:solidFill>
                <a:effectLst/>
                <a:latin typeface="Calibri" panose="020F0502020204030204" pitchFamily="34" charset="0"/>
                <a:ea typeface="Aptos" panose="020B0004020202020204" pitchFamily="34" charset="0"/>
              </a:rPr>
              <a:t>?</a:t>
            </a:r>
            <a:endParaRPr lang="af-ZA" sz="1200" kern="1200" dirty="0">
              <a:ln>
                <a:noFill/>
              </a:ln>
              <a:noFill/>
              <a:effectLst/>
              <a:latin typeface="Arial" panose="020B0604020202020204" pitchFamily="34" charset="0"/>
              <a:ea typeface="Aptos" panose="020B0004020202020204" pitchFamily="34" charset="0"/>
              <a:cs typeface="+mn-cs"/>
            </a:endParaRPr>
          </a:p>
          <a:p>
            <a:pPr marL="342900" lvl="0" indent="-342900">
              <a:buClr>
                <a:srgbClr val="000000"/>
              </a:buClr>
              <a:buFont typeface="Symbol" panose="05050102010706020507" pitchFamily="18" charset="2"/>
              <a:buChar char=""/>
            </a:pPr>
            <a:r>
              <a:rPr lang="af-ZA" sz="1200" kern="1200" dirty="0">
                <a:solidFill>
                  <a:schemeClr val="tx1"/>
                </a:solidFill>
                <a:effectLst/>
                <a:latin typeface="+mn-lt"/>
                <a:ea typeface="+mn-ea"/>
                <a:cs typeface="+mn-cs"/>
              </a:rPr>
              <a:t>Kulturele waardes vorm mense se wêreldbeskouing, wat hulle glo belangrik is en hoe hulle ander sien.</a:t>
            </a:r>
            <a:r>
              <a:rPr lang="en-US" sz="1200" kern="1200" dirty="0">
                <a:solidFill>
                  <a:schemeClr val="tx1"/>
                </a:solidFill>
                <a:effectLst/>
                <a:latin typeface="+mn-lt"/>
                <a:ea typeface="+mn-ea"/>
                <a:cs typeface="+mn-cs"/>
              </a:rPr>
              <a:t>’</a:t>
            </a:r>
          </a:p>
          <a:p>
            <a:pPr marL="342900" lvl="0" indent="-342900">
              <a:buClr>
                <a:srgbClr val="000000"/>
              </a:buClr>
              <a:buFont typeface="Symbol" panose="05050102010706020507" pitchFamily="18" charset="2"/>
              <a:buChar char=""/>
            </a:pPr>
            <a:r>
              <a:rPr lang="af-ZA" sz="1200" kern="1200" dirty="0">
                <a:solidFill>
                  <a:schemeClr val="tx1"/>
                </a:solidFill>
                <a:effectLst/>
                <a:latin typeface="+mn-lt"/>
                <a:ea typeface="+mn-ea"/>
                <a:cs typeface="+mn-cs"/>
              </a:rPr>
              <a:t>Houdings oor onderwerpe soos geslagsrolle, huwelik, opvoeding of sukses word dikwels beïnvloed deur wat die bepaalde kultuur as goed of reg beskou.</a:t>
            </a:r>
            <a:endParaRPr lang="en-US" sz="1200" kern="1200" dirty="0">
              <a:solidFill>
                <a:schemeClr val="tx1"/>
              </a:solidFill>
              <a:effectLst/>
              <a:latin typeface="+mn-lt"/>
              <a:ea typeface="+mn-ea"/>
              <a:cs typeface="+mn-cs"/>
            </a:endParaRPr>
          </a:p>
          <a:p>
            <a:endParaRPr lang="af-ZA" dirty="0"/>
          </a:p>
        </p:txBody>
      </p:sp>
      <p:sp>
        <p:nvSpPr>
          <p:cNvPr id="4" name="Slide Number Placeholder 3">
            <a:extLst>
              <a:ext uri="{FF2B5EF4-FFF2-40B4-BE49-F238E27FC236}">
                <a16:creationId xmlns:a16="http://schemas.microsoft.com/office/drawing/2014/main" id="{5532BCCA-89A1-9653-1871-DB237A120029}"/>
              </a:ext>
            </a:extLst>
          </p:cNvPr>
          <p:cNvSpPr>
            <a:spLocks noGrp="1"/>
          </p:cNvSpPr>
          <p:nvPr>
            <p:ph type="sldNum" sz="quarter" idx="5"/>
          </p:nvPr>
        </p:nvSpPr>
        <p:spPr/>
        <p:txBody>
          <a:bodyPr/>
          <a:lstStyle/>
          <a:p>
            <a:fld id="{F735466B-D3AC-4787-8D48-84CC48DF47E8}" type="slidenum">
              <a:rPr lang="af-ZA" smtClean="0"/>
              <a:t>6</a:t>
            </a:fld>
            <a:endParaRPr lang="af-ZA"/>
          </a:p>
        </p:txBody>
      </p:sp>
    </p:spTree>
    <p:extLst>
      <p:ext uri="{BB962C8B-B14F-4D97-AF65-F5344CB8AC3E}">
        <p14:creationId xmlns:p14="http://schemas.microsoft.com/office/powerpoint/2010/main" val="119022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62EE-A57D-DEE1-B0E1-95B7FCD85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0E387-EFBE-3FB0-7CC7-08367D534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177FE-2327-DAA3-6FB8-32BF05CEB195}"/>
              </a:ext>
            </a:extLst>
          </p:cNvPr>
          <p:cNvSpPr>
            <a:spLocks noGrp="1"/>
          </p:cNvSpPr>
          <p:nvPr>
            <p:ph type="body" idx="1"/>
          </p:nvPr>
        </p:nvSpPr>
        <p:spPr/>
        <p:txBody>
          <a:bodyPr/>
          <a:lstStyle/>
          <a:p>
            <a:pPr marL="342900" lvl="0" indent="-342900">
              <a:lnSpc>
                <a:spcPct val="107000"/>
              </a:lnSpc>
              <a:spcAft>
                <a:spcPts val="800"/>
              </a:spcAft>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7:</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Hoe </a:t>
            </a:r>
            <a:r>
              <a:rPr lang="en-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beïnvloed</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dit</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keuses</a:t>
            </a:r>
            <a:r>
              <a:rPr lang="en-ZA" sz="1200" b="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af-ZA" sz="1100" b="0" kern="1200" dirty="0">
              <a:ln>
                <a:noFill/>
              </a:ln>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r>
              <a:rPr lang="af-ZA" sz="1200" kern="1200" dirty="0">
                <a:solidFill>
                  <a:schemeClr val="tx1"/>
                </a:solidFill>
                <a:effectLst/>
                <a:latin typeface="+mn-lt"/>
                <a:ea typeface="+mn-ea"/>
                <a:cs typeface="+mn-cs"/>
              </a:rPr>
              <a:t>Kulturele verwagtinge kan persoonlike keuses beïnvloed. Sommige kulture kan byvoorbeeld sterk tradisies hê ten opsigte van die keuse van ‘n geskikte loopbaan of lewensmaat.</a:t>
            </a:r>
            <a:endParaRPr lang="en-US" sz="1200" kern="1200" dirty="0">
              <a:solidFill>
                <a:schemeClr val="tx1"/>
              </a:solidFill>
              <a:effectLst/>
              <a:latin typeface="+mn-lt"/>
              <a:ea typeface="+mn-ea"/>
              <a:cs typeface="+mn-cs"/>
            </a:endParaRPr>
          </a:p>
          <a:p>
            <a:pPr marL="342900" lvl="0" indent="-342900">
              <a:lnSpc>
                <a:spcPct val="107000"/>
              </a:lnSpc>
              <a:spcAft>
                <a:spcPts val="800"/>
              </a:spcAft>
              <a:buClr>
                <a:srgbClr val="000000"/>
              </a:buClr>
              <a:buFont typeface="Symbol" panose="05050102010706020507" pitchFamily="18" charset="2"/>
              <a:buChar char=""/>
            </a:pPr>
            <a:r>
              <a:rPr lang="af-ZA" sz="1200" kern="1200" dirty="0">
                <a:solidFill>
                  <a:schemeClr val="tx1"/>
                </a:solidFill>
                <a:effectLst/>
                <a:latin typeface="+mn-lt"/>
                <a:ea typeface="+mn-ea"/>
                <a:cs typeface="+mn-cs"/>
              </a:rPr>
              <a:t>Deelname aan sekere aktiwiteite, soos sport, seremonies of godsdienstige gebruike, word dikwels deur kulturele tradisies gevorm.</a:t>
            </a:r>
            <a:endParaRPr lang="en-US" sz="1200" kern="1200" dirty="0">
              <a:solidFill>
                <a:schemeClr val="tx1"/>
              </a:solidFill>
              <a:effectLst/>
              <a:latin typeface="+mn-lt"/>
              <a:ea typeface="+mn-ea"/>
              <a:cs typeface="+mn-cs"/>
            </a:endParaRPr>
          </a:p>
          <a:p>
            <a:pPr marL="342900" lvl="0" indent="-342900">
              <a:lnSpc>
                <a:spcPct val="107000"/>
              </a:lnSpc>
              <a:spcAft>
                <a:spcPts val="800"/>
              </a:spcAft>
              <a:buClr>
                <a:srgbClr val="000000"/>
              </a:buClr>
              <a:buFont typeface="Symbol" panose="05050102010706020507" pitchFamily="18" charset="2"/>
              <a:buChar char=""/>
            </a:pPr>
            <a:endParaRPr lang="en-US" sz="1200" kern="1200" dirty="0">
              <a:solidFill>
                <a:schemeClr val="tx1"/>
              </a:solidFill>
              <a:effectLst/>
              <a:latin typeface="+mn-lt"/>
              <a:ea typeface="+mn-ea"/>
              <a:cs typeface="+mn-cs"/>
            </a:endParaRPr>
          </a:p>
          <a:p>
            <a:pPr marL="342900" lvl="0" indent="-342900">
              <a:lnSpc>
                <a:spcPct val="107000"/>
              </a:lnSpc>
              <a:spcAft>
                <a:spcPts val="800"/>
              </a:spcAft>
              <a:buClr>
                <a:srgbClr val="000000"/>
              </a:buClr>
              <a:buFont typeface="Symbol" panose="05050102010706020507" pitchFamily="18" charset="2"/>
              <a:buChar char=""/>
            </a:pPr>
            <a:r>
              <a:rPr lang="af-ZA" sz="1200" kern="1200" dirty="0">
                <a:solidFill>
                  <a:schemeClr val="tx1"/>
                </a:solidFill>
                <a:effectLst/>
                <a:latin typeface="+mn-lt"/>
                <a:ea typeface="+mn-ea"/>
                <a:cs typeface="+mn-cs"/>
              </a:rPr>
              <a:t>Verduidelik dat individue soms hul gedrag en houdings aanpas wanneer hulle met mense van ander kulture omgaan, om respek te toon en misverstande te vermy. Byvoorbeeld, 'n persoon kan die korrekte groet- of aanspreekvorm leer wanneer hulle 'n gemeenskap met verskillende </a:t>
            </a:r>
            <a:r>
              <a:rPr lang="af-ZA" sz="1200" b="1" kern="1200" dirty="0">
                <a:solidFill>
                  <a:schemeClr val="tx1"/>
                </a:solidFill>
                <a:effectLst/>
                <a:latin typeface="+mn-lt"/>
                <a:ea typeface="+mn-ea"/>
                <a:cs typeface="+mn-cs"/>
              </a:rPr>
              <a:t>gebruike</a:t>
            </a:r>
            <a:r>
              <a:rPr lang="af-ZA" sz="1200" kern="1200" dirty="0">
                <a:solidFill>
                  <a:schemeClr val="tx1"/>
                </a:solidFill>
                <a:effectLst/>
                <a:latin typeface="+mn-lt"/>
                <a:ea typeface="+mn-ea"/>
                <a:cs typeface="+mn-cs"/>
              </a:rPr>
              <a:t> besoek. (Gebruike is n ander woord vir "praktyke.”) </a:t>
            </a:r>
            <a:endParaRPr lang="en-US" sz="1200" kern="1200" dirty="0">
              <a:solidFill>
                <a:schemeClr val="tx1"/>
              </a:solidFill>
              <a:effectLst/>
              <a:latin typeface="+mn-lt"/>
              <a:ea typeface="+mn-ea"/>
              <a:cs typeface="+mn-cs"/>
            </a:endParaRPr>
          </a:p>
          <a:p>
            <a:endParaRPr lang="af-ZA" dirty="0"/>
          </a:p>
        </p:txBody>
      </p:sp>
      <p:sp>
        <p:nvSpPr>
          <p:cNvPr id="4" name="Slide Number Placeholder 3">
            <a:extLst>
              <a:ext uri="{FF2B5EF4-FFF2-40B4-BE49-F238E27FC236}">
                <a16:creationId xmlns:a16="http://schemas.microsoft.com/office/drawing/2014/main" id="{560C9993-171B-7904-22A4-9502D5121C53}"/>
              </a:ext>
            </a:extLst>
          </p:cNvPr>
          <p:cNvSpPr>
            <a:spLocks noGrp="1"/>
          </p:cNvSpPr>
          <p:nvPr>
            <p:ph type="sldNum" sz="quarter" idx="5"/>
          </p:nvPr>
        </p:nvSpPr>
        <p:spPr/>
        <p:txBody>
          <a:bodyPr/>
          <a:lstStyle/>
          <a:p>
            <a:fld id="{F735466B-D3AC-4787-8D48-84CC48DF47E8}" type="slidenum">
              <a:rPr lang="af-ZA" smtClean="0"/>
              <a:t>7</a:t>
            </a:fld>
            <a:endParaRPr lang="af-ZA"/>
          </a:p>
        </p:txBody>
      </p:sp>
    </p:spTree>
    <p:extLst>
      <p:ext uri="{BB962C8B-B14F-4D97-AF65-F5344CB8AC3E}">
        <p14:creationId xmlns:p14="http://schemas.microsoft.com/office/powerpoint/2010/main" val="135475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ZA"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 </a:t>
            </a:r>
            <a:r>
              <a:rPr lang="en-US" sz="1200" b="1"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Onderrig</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&amp; </a:t>
            </a:r>
            <a:r>
              <a:rPr lang="en-US" sz="1200" b="1"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Bespreking</a:t>
            </a:r>
            <a:r>
              <a:rPr lang="en-US"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Deel 2 (8 min) </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ZA" sz="1200" b="1" i="1" u="sng"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Skyfies</a:t>
            </a:r>
            <a:r>
              <a:rPr lang="en-ZA"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8-9</a:t>
            </a:r>
            <a:r>
              <a:rPr lang="en-ZA"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rPr>
              <a:t>Skyfie</a:t>
            </a:r>
            <a:r>
              <a:rPr lang="en-ZA" sz="1200" b="1" dirty="0">
                <a:ln>
                  <a:noFill/>
                </a:ln>
                <a:solidFill>
                  <a:srgbClr val="000000"/>
                </a:solidFill>
                <a:effectLst/>
                <a:latin typeface="Calibri" panose="020F0502020204030204" pitchFamily="34" charset="0"/>
                <a:ea typeface="Aptos" panose="020B0004020202020204" pitchFamily="34" charset="0"/>
              </a:rPr>
              <a:t> 8:</a:t>
            </a:r>
            <a:r>
              <a:rPr lang="en-ZA" sz="1200" dirty="0">
                <a:ln>
                  <a:noFill/>
                </a:ln>
                <a:solidFill>
                  <a:srgbClr val="000000"/>
                </a:solidFill>
                <a:effectLst/>
                <a:latin typeface="Calibri" panose="020F0502020204030204" pitchFamily="34" charset="0"/>
                <a:ea typeface="Aptos" panose="020B0004020202020204" pitchFamily="34" charset="0"/>
              </a:rPr>
              <a:t> </a:t>
            </a:r>
            <a:r>
              <a:rPr lang="nl-NL" sz="1200" dirty="0">
                <a:ln>
                  <a:noFill/>
                </a:ln>
                <a:solidFill>
                  <a:srgbClr val="000000"/>
                </a:solidFill>
                <a:effectLst/>
                <a:latin typeface="Calibri" panose="020F0502020204030204" pitchFamily="34" charset="0"/>
                <a:ea typeface="Aptos" panose="020B0004020202020204" pitchFamily="34" charset="0"/>
              </a:rPr>
              <a:t>Hierdie hele lesreeks handel oor die </a:t>
            </a:r>
            <a:r>
              <a:rPr lang="nl-NL" sz="1200" b="1" dirty="0">
                <a:ln>
                  <a:noFill/>
                </a:ln>
                <a:solidFill>
                  <a:srgbClr val="000000"/>
                </a:solidFill>
                <a:effectLst/>
                <a:latin typeface="Calibri" panose="020F0502020204030204" pitchFamily="34" charset="0"/>
                <a:ea typeface="Aptos" panose="020B0004020202020204" pitchFamily="34" charset="0"/>
              </a:rPr>
              <a:t>begrip van diverse kulture en die erkenning dat dit ons samelewing verryk</a:t>
            </a:r>
            <a:r>
              <a:rPr lang="nl-NL" sz="1200" dirty="0">
                <a:ln>
                  <a:noFill/>
                </a:ln>
                <a:solidFill>
                  <a:srgbClr val="000000"/>
                </a:solidFill>
                <a:effectLst/>
                <a:latin typeface="Calibri" panose="020F0502020204030204" pitchFamily="34" charset="0"/>
                <a:ea typeface="Aptos" panose="020B0004020202020204" pitchFamily="34" charset="0"/>
              </a:rPr>
              <a:t>. Deur van verskillende kulture te leer en hulle te herken, kan ons respek toon vir oortuigings, gebruike en maniere om dinge te doen wat dalk anders is as ons eie.
Wanneer ons uiteenlopende kulture verstaan en aanvaar, help ons om 'n meer vreedsame en verenigde samelewing te bou. Diversiteit verryk Suid-Afrika deur verdraagsaamheid, respek en samewerking tussen mense van verskillende agtergronde aan te moedig.</a:t>
            </a:r>
          </a:p>
          <a:p>
            <a:pPr marL="342900" lvl="0" indent="-342900">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rPr>
              <a:t>HERINNERING</a:t>
            </a:r>
            <a:r>
              <a:rPr lang="en-ZA" sz="1200" b="1" dirty="0">
                <a:ln>
                  <a:noFill/>
                </a:ln>
                <a:solidFill>
                  <a:srgbClr val="000000"/>
                </a:solidFill>
                <a:effectLst/>
                <a:latin typeface="Calibri" panose="020F0502020204030204" pitchFamily="34" charset="0"/>
                <a:ea typeface="Aptos" panose="020B0004020202020204" pitchFamily="34" charset="0"/>
              </a:rPr>
              <a:t>:</a:t>
            </a:r>
            <a:r>
              <a:rPr lang="en-ZA" sz="1200" dirty="0">
                <a:ln>
                  <a:noFill/>
                </a:ln>
                <a:solidFill>
                  <a:srgbClr val="000000"/>
                </a:solidFill>
                <a:effectLst/>
                <a:latin typeface="Calibri" panose="020F0502020204030204" pitchFamily="34" charset="0"/>
                <a:ea typeface="Aptos" panose="020B0004020202020204" pitchFamily="34" charset="0"/>
              </a:rPr>
              <a:t> </a:t>
            </a:r>
            <a:r>
              <a:rPr lang="nl-NL" sz="1200" dirty="0">
                <a:ln>
                  <a:noFill/>
                </a:ln>
                <a:solidFill>
                  <a:srgbClr val="000000"/>
                </a:solidFill>
                <a:effectLst/>
                <a:latin typeface="Calibri" panose="020F0502020204030204" pitchFamily="34" charset="0"/>
                <a:ea typeface="Aptos" panose="020B0004020202020204" pitchFamily="34" charset="0"/>
              </a:rPr>
              <a:t>Ons het die Handves van Menseregte tydens die laaste onderwerp (Graad 8, Kwartaal 4, Week 1-4) rakende menseregteskendings en geslagsgelykheid behandel.</a:t>
            </a:r>
          </a:p>
          <a:p>
            <a:pPr marL="342900" lvl="0" indent="-342900">
              <a:buClr>
                <a:srgbClr val="000000"/>
              </a:buClr>
              <a:buFont typeface="Symbol" panose="05050102010706020507" pitchFamily="18" charset="2"/>
              <a:buChar char=""/>
            </a:pPr>
            <a:r>
              <a:rPr lang="nl-NL" sz="1200" dirty="0">
                <a:ln>
                  <a:noFill/>
                </a:ln>
                <a:solidFill>
                  <a:srgbClr val="000000"/>
                </a:solidFill>
                <a:effectLst/>
                <a:latin typeface="Calibri" panose="020F0502020204030204" pitchFamily="34" charset="0"/>
                <a:ea typeface="Aptos" panose="020B0004020202020204" pitchFamily="34" charset="0"/>
              </a:rPr>
              <a:t>Soos aan die begin van Les 1 genoem, beskerm ons Grondwet die kulturele regte van alle mense in Suid-Afrika. Byvoorbeeld:</a:t>
            </a:r>
            <a:endPar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628650" lvl="1" indent="-171450">
              <a:buFont typeface="Courier New" panose="02070309020205020404" pitchFamily="49" charset="0"/>
              <a:buChar char="o"/>
            </a:pPr>
            <a:r>
              <a:rPr lang="af-ZA" sz="1200" b="1" kern="1200" dirty="0">
                <a:solidFill>
                  <a:schemeClr val="tx1"/>
                </a:solidFill>
                <a:effectLst/>
                <a:latin typeface="+mn-lt"/>
                <a:ea typeface="+mn-ea"/>
                <a:cs typeface="+mn-cs"/>
              </a:rPr>
              <a:t>Artikel 15</a:t>
            </a:r>
            <a:r>
              <a:rPr lang="af-ZA" sz="1200" kern="1200" dirty="0">
                <a:solidFill>
                  <a:schemeClr val="tx1"/>
                </a:solidFill>
                <a:effectLst/>
                <a:latin typeface="+mn-lt"/>
                <a:ea typeface="+mn-ea"/>
                <a:cs typeface="+mn-cs"/>
              </a:rPr>
              <a:t>: Elkeen het die reg op vryheid van godsdiens, oortuiging en mening.</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b="1" kern="1200" dirty="0">
                <a:solidFill>
                  <a:schemeClr val="tx1"/>
                </a:solidFill>
                <a:effectLst/>
                <a:latin typeface="+mn-lt"/>
                <a:ea typeface="+mn-ea"/>
                <a:cs typeface="+mn-cs"/>
              </a:rPr>
              <a:t>Artikel 16</a:t>
            </a:r>
            <a:r>
              <a:rPr lang="af-ZA" sz="1200" kern="1200" dirty="0">
                <a:solidFill>
                  <a:schemeClr val="tx1"/>
                </a:solidFill>
                <a:effectLst/>
                <a:latin typeface="+mn-lt"/>
                <a:ea typeface="+mn-ea"/>
                <a:cs typeface="+mn-cs"/>
              </a:rPr>
              <a:t>: Haatspraak word nie toegelaat nie.</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b="1" kern="1200" dirty="0">
                <a:solidFill>
                  <a:schemeClr val="tx1"/>
                </a:solidFill>
                <a:effectLst/>
                <a:latin typeface="+mn-lt"/>
                <a:ea typeface="+mn-ea"/>
                <a:cs typeface="+mn-cs"/>
              </a:rPr>
              <a:t>Artikel 30</a:t>
            </a:r>
            <a:r>
              <a:rPr lang="af-ZA" sz="1200" kern="1200" dirty="0">
                <a:solidFill>
                  <a:schemeClr val="tx1"/>
                </a:solidFill>
                <a:effectLst/>
                <a:latin typeface="+mn-lt"/>
                <a:ea typeface="+mn-ea"/>
                <a:cs typeface="+mn-cs"/>
              </a:rPr>
              <a:t>: Elkeen het die reg om sy eie taal te gebruik en deel te neem aan die kultuurlewe van sy keuse.</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b="1" kern="1200" dirty="0">
                <a:solidFill>
                  <a:schemeClr val="tx1"/>
                </a:solidFill>
                <a:effectLst/>
                <a:latin typeface="+mn-lt"/>
                <a:ea typeface="+mn-ea"/>
                <a:cs typeface="+mn-cs"/>
              </a:rPr>
              <a:t>Artikel 31</a:t>
            </a:r>
            <a:r>
              <a:rPr lang="af-ZA" sz="1200" kern="1200" dirty="0">
                <a:solidFill>
                  <a:schemeClr val="tx1"/>
                </a:solidFill>
                <a:effectLst/>
                <a:latin typeface="+mn-lt"/>
                <a:ea typeface="+mn-ea"/>
                <a:cs typeface="+mn-cs"/>
              </a:rPr>
              <a:t>: Die regte van mense wat aan kulturele, godsdienstige of taalgroepe behoort, word beskerm.</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8</a:t>
            </a:fld>
            <a:endParaRPr lang="af-ZA"/>
          </a:p>
        </p:txBody>
      </p:sp>
    </p:spTree>
    <p:extLst>
      <p:ext uri="{BB962C8B-B14F-4D97-AF65-F5344CB8AC3E}">
        <p14:creationId xmlns:p14="http://schemas.microsoft.com/office/powerpoint/2010/main" val="190574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Clr>
                <a:srgbClr val="000000"/>
              </a:buClr>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rPr>
              <a:t>Skyfie</a:t>
            </a:r>
            <a:r>
              <a:rPr lang="en-ZA" sz="1200" b="1" dirty="0">
                <a:ln>
                  <a:noFill/>
                </a:ln>
                <a:solidFill>
                  <a:srgbClr val="000000"/>
                </a:solidFill>
                <a:effectLst/>
                <a:latin typeface="Calibri" panose="020F0502020204030204" pitchFamily="34" charset="0"/>
                <a:ea typeface="Aptos" panose="020B0004020202020204" pitchFamily="34" charset="0"/>
              </a:rPr>
              <a:t> 9:</a:t>
            </a:r>
            <a:r>
              <a:rPr lang="en-ZA" sz="1200" dirty="0">
                <a:ln>
                  <a:noFill/>
                </a:ln>
                <a:solidFill>
                  <a:srgbClr val="000000"/>
                </a:solidFill>
                <a:effectLst/>
                <a:latin typeface="Calibri" panose="020F0502020204030204" pitchFamily="34" charset="0"/>
                <a:ea typeface="Aptos" panose="020B0004020202020204" pitchFamily="34" charset="0"/>
              </a:rPr>
              <a:t> </a:t>
            </a:r>
            <a:r>
              <a:rPr lang="nl-NL" sz="1200" dirty="0">
                <a:ln>
                  <a:noFill/>
                </a:ln>
                <a:solidFill>
                  <a:srgbClr val="000000"/>
                </a:solidFill>
                <a:effectLst/>
                <a:latin typeface="Calibri" panose="020F0502020204030204" pitchFamily="34" charset="0"/>
                <a:ea typeface="Aptos" panose="020B0004020202020204" pitchFamily="34" charset="0"/>
              </a:rPr>
              <a:t>Ons moet ander probeer verstaan en onthou dat ons almal die vryheid het om ons eie godsdiens en kultuur te beoefen. Soveel as wat ons daardie vryheid het, moet ons ook respek hê vir ander.</a:t>
            </a:r>
          </a:p>
          <a:p>
            <a:pPr marL="342900" lvl="0" indent="-342900">
              <a:buClr>
                <a:srgbClr val="000000"/>
              </a:buClr>
              <a:buFont typeface="Symbol" panose="05050102010706020507" pitchFamily="18" charset="2"/>
              <a:buChar char=""/>
            </a:pPr>
            <a:r>
              <a:rPr lang="af-ZA" sz="1200" b="1" kern="1200" dirty="0">
                <a:solidFill>
                  <a:schemeClr val="tx1"/>
                </a:solidFill>
                <a:effectLst/>
                <a:latin typeface="+mn-lt"/>
                <a:ea typeface="+mn-ea"/>
                <a:cs typeface="+mn-cs"/>
              </a:rPr>
              <a:t>Respek vir verskille in kultuur, godsdiens en geslag </a:t>
            </a:r>
            <a:r>
              <a:rPr lang="af-ZA" sz="1200" kern="1200" dirty="0">
                <a:solidFill>
                  <a:schemeClr val="tx1"/>
                </a:solidFill>
                <a:effectLst/>
                <a:latin typeface="+mn-lt"/>
                <a:ea typeface="+mn-ea"/>
                <a:cs typeface="+mn-cs"/>
              </a:rPr>
              <a:t>handel oor</a:t>
            </a:r>
            <a:r>
              <a:rPr lang="af-ZA" sz="1200" i="1" kern="1200" dirty="0">
                <a:solidFill>
                  <a:schemeClr val="tx1"/>
                </a:solidFill>
                <a:effectLst/>
                <a:latin typeface="+mn-lt"/>
                <a:ea typeface="+mn-ea"/>
                <a:cs typeface="+mn-cs"/>
              </a:rPr>
              <a:t> ons optrede</a:t>
            </a:r>
            <a:r>
              <a:rPr lang="af-ZA" sz="1200" kern="1200" dirty="0">
                <a:solidFill>
                  <a:schemeClr val="tx1"/>
                </a:solidFill>
                <a:effectLst/>
                <a:latin typeface="+mn-lt"/>
                <a:ea typeface="+mn-ea"/>
                <a:cs typeface="+mn-cs"/>
              </a:rPr>
              <a:t> teenoor ander in ons daaglikse lewe. Dit beteken om mense regverdig te behandel, goedhartigheid te betoon en te aanvaar dat ander mense dalk ander oortuigings, gebruike of werkswyses het wat van joune mag verskil.</a:t>
            </a:r>
            <a:r>
              <a:rPr lang="af-ZA" sz="1200" strike="sng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342900" lvl="0" indent="-342900">
              <a:buClr>
                <a:srgbClr val="000000"/>
              </a:buClr>
              <a:buFont typeface="Symbol" panose="05050102010706020507" pitchFamily="18" charset="2"/>
              <a:buChar char=""/>
            </a:pPr>
            <a:r>
              <a:rPr lang="nl-NL" sz="1200" dirty="0">
                <a:ln>
                  <a:noFill/>
                </a:ln>
                <a:solidFill>
                  <a:srgbClr val="000000"/>
                </a:solidFill>
                <a:effectLst/>
                <a:latin typeface="Calibri" panose="020F0502020204030204" pitchFamily="34" charset="0"/>
                <a:ea typeface="Aptos" panose="020B0004020202020204" pitchFamily="34" charset="0"/>
              </a:rPr>
              <a:t>Om respek te betoon kan:</a:t>
            </a:r>
            <a:endParaRPr lang="en-ZA" sz="1200" kern="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800100" lvl="1" indent="-34290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help om rassisme, seksisme en ander vorme van diskriminasie te verminder.</a:t>
            </a:r>
            <a:endParaRPr lang="en-US" sz="1200" kern="1200" dirty="0">
              <a:solidFill>
                <a:schemeClr val="tx1"/>
              </a:solidFill>
              <a:effectLst/>
              <a:latin typeface="+mn-lt"/>
              <a:ea typeface="+mn-ea"/>
              <a:cs typeface="+mn-cs"/>
            </a:endParaRPr>
          </a:p>
          <a:p>
            <a:pPr marL="800100" lvl="1" indent="-34290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dit makliker maak vir mense van verskillende agtergronde om vreedsaam saam te leef en te werk.</a:t>
            </a:r>
            <a:endParaRPr lang="en-US" sz="1200" kern="1200" dirty="0">
              <a:solidFill>
                <a:schemeClr val="tx1"/>
              </a:solidFill>
              <a:effectLst/>
              <a:latin typeface="+mn-lt"/>
              <a:ea typeface="+mn-ea"/>
              <a:cs typeface="+mn-cs"/>
            </a:endParaRPr>
          </a:p>
          <a:p>
            <a:pPr marL="800100" lvl="1" indent="-34290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'n meer inklusiewe en gelyke samelewing skep, waar almal veilig en gewaardeerd kan voel.</a:t>
            </a:r>
            <a:endParaRPr lang="en-US" sz="1200" kern="1200" dirty="0">
              <a:solidFill>
                <a:schemeClr val="tx1"/>
              </a:solidFill>
              <a:effectLst/>
              <a:latin typeface="+mn-lt"/>
              <a:ea typeface="+mn-ea"/>
              <a:cs typeface="+mn-cs"/>
            </a:endParaRPr>
          </a:p>
          <a:p>
            <a:pPr marL="742950" lvl="1" indent="-285750">
              <a:buFont typeface="Courier New" panose="02070309020205020404" pitchFamily="49" charset="0"/>
              <a:buChar char="-"/>
            </a:pPr>
            <a:endParaRPr lang="af-ZA"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nl-NL" sz="1200" dirty="0">
                <a:ln>
                  <a:noFill/>
                </a:ln>
                <a:solidFill>
                  <a:srgbClr val="000000"/>
                </a:solidFill>
                <a:effectLst/>
                <a:latin typeface="Calibri" panose="020F0502020204030204" pitchFamily="34" charset="0"/>
                <a:ea typeface="Aptos" panose="020B0004020202020204" pitchFamily="34" charset="0"/>
              </a:rPr>
              <a:t>Vra leerders om voorbeelde te gee van hoe ons respek vir verskillende kulture kan toon.</a:t>
            </a:r>
          </a:p>
          <a:p>
            <a:pPr marL="342900" lvl="0" indent="-342900">
              <a:buFont typeface="Symbol" panose="05050102010706020507" pitchFamily="18" charset="2"/>
              <a:buChar char=""/>
            </a:pPr>
            <a:r>
              <a:rPr lang="en-ZA" sz="1200" b="1" dirty="0" err="1">
                <a:ln>
                  <a:noFill/>
                </a:ln>
                <a:solidFill>
                  <a:srgbClr val="000000"/>
                </a:solidFill>
                <a:effectLst/>
                <a:latin typeface="Calibri" panose="020F0502020204030204" pitchFamily="34" charset="0"/>
                <a:ea typeface="Aptos" panose="020B0004020202020204" pitchFamily="34" charset="0"/>
              </a:rPr>
              <a:t>Moontlike</a:t>
            </a:r>
            <a:r>
              <a:rPr lang="en-ZA" sz="1200" b="1" dirty="0">
                <a:ln>
                  <a:noFill/>
                </a:ln>
                <a:solidFill>
                  <a:srgbClr val="000000"/>
                </a:solidFill>
                <a:effectLst/>
                <a:latin typeface="Calibri" panose="020F0502020204030204" pitchFamily="34" charset="0"/>
                <a:ea typeface="Aptos" panose="020B0004020202020204" pitchFamily="34" charset="0"/>
              </a:rPr>
              <a:t> </a:t>
            </a:r>
            <a:r>
              <a:rPr lang="en-ZA" sz="1200" b="1" dirty="0" err="1">
                <a:ln>
                  <a:noFill/>
                </a:ln>
                <a:solidFill>
                  <a:srgbClr val="000000"/>
                </a:solidFill>
                <a:effectLst/>
                <a:latin typeface="Calibri" panose="020F0502020204030204" pitchFamily="34" charset="0"/>
                <a:ea typeface="Aptos" panose="020B0004020202020204" pitchFamily="34" charset="0"/>
              </a:rPr>
              <a:t>antwoorde</a:t>
            </a:r>
            <a:r>
              <a:rPr lang="en-ZA" sz="1200" b="1" dirty="0">
                <a:ln>
                  <a:noFill/>
                </a:ln>
                <a:solidFill>
                  <a:srgbClr val="000000"/>
                </a:solidFill>
                <a:effectLst/>
                <a:latin typeface="Calibri" panose="020F0502020204030204" pitchFamily="34" charset="0"/>
                <a:ea typeface="Aptos" panose="020B0004020202020204" pitchFamily="34" charset="0"/>
              </a:rPr>
              <a:t> sluit in:</a:t>
            </a:r>
            <a:endParaRPr lang="af-ZA" sz="1200" b="1" kern="1200" dirty="0">
              <a:ln>
                <a:noFill/>
              </a:ln>
              <a:solidFill>
                <a:srgbClr val="000000"/>
              </a:solidFill>
              <a:effectLst/>
              <a:latin typeface="Arial" panose="020B0604020202020204" pitchFamily="34" charset="0"/>
              <a:ea typeface="Aptos" panose="020B0004020202020204" pitchFamily="34" charset="0"/>
              <a:cs typeface="+mn-cs"/>
            </a:endParaRPr>
          </a:p>
          <a:p>
            <a:pPr marL="800100" lvl="1" indent="-342900">
              <a:buFont typeface="Courier New" panose="02070309020205020404" pitchFamily="49" charset="0"/>
              <a:buChar char="o"/>
            </a:pPr>
            <a:r>
              <a:rPr lang="af-ZA" sz="1200" kern="1200" dirty="0">
                <a:solidFill>
                  <a:schemeClr val="tx1"/>
                </a:solidFill>
                <a:effectLst/>
                <a:latin typeface="+mn-lt"/>
                <a:ea typeface="+mn-ea"/>
                <a:cs typeface="+mn-cs"/>
              </a:rPr>
              <a:t>Luister na en leer van mense met verskillende oortuigings of lewenswyses.</a:t>
            </a:r>
            <a:endParaRPr lang="en-US" sz="1200" kern="1200" dirty="0">
              <a:solidFill>
                <a:schemeClr val="tx1"/>
              </a:solidFill>
              <a:effectLst/>
              <a:latin typeface="+mn-lt"/>
              <a:ea typeface="+mn-ea"/>
              <a:cs typeface="+mn-cs"/>
            </a:endParaRPr>
          </a:p>
          <a:p>
            <a:pPr marL="800100" lvl="1" indent="-342900">
              <a:buFont typeface="Courier New" panose="02070309020205020404" pitchFamily="49" charset="0"/>
              <a:buChar char="o"/>
            </a:pPr>
            <a:r>
              <a:rPr lang="af-ZA" sz="1200" kern="1200" dirty="0">
                <a:solidFill>
                  <a:schemeClr val="tx1"/>
                </a:solidFill>
                <a:effectLst/>
                <a:latin typeface="+mn-lt"/>
                <a:ea typeface="+mn-ea"/>
                <a:cs typeface="+mn-cs"/>
              </a:rPr>
              <a:t>Praat en tree goedhartig op en toon begrip.</a:t>
            </a:r>
            <a:endParaRPr lang="en-US" sz="1200" kern="1200" dirty="0">
              <a:solidFill>
                <a:schemeClr val="tx1"/>
              </a:solidFill>
              <a:effectLst/>
              <a:latin typeface="+mn-lt"/>
              <a:ea typeface="+mn-ea"/>
              <a:cs typeface="+mn-cs"/>
            </a:endParaRPr>
          </a:p>
          <a:p>
            <a:pPr marL="800100" lvl="1" indent="-342900">
              <a:buFont typeface="Courier New" panose="02070309020205020404" pitchFamily="49" charset="0"/>
              <a:buChar char="o"/>
            </a:pPr>
            <a:r>
              <a:rPr lang="af-ZA" sz="1200" kern="1200" dirty="0">
                <a:solidFill>
                  <a:schemeClr val="tx1"/>
                </a:solidFill>
                <a:effectLst/>
                <a:latin typeface="+mn-lt"/>
                <a:ea typeface="+mn-ea"/>
                <a:cs typeface="+mn-cs"/>
              </a:rPr>
              <a:t>Neem deel aan kulturele en gemeenskapsaktiwiteite met 'n oop gemoed.</a:t>
            </a:r>
            <a:endParaRPr lang="en-US" sz="1200" kern="1200" dirty="0">
              <a:solidFill>
                <a:schemeClr val="tx1"/>
              </a:solidFill>
              <a:effectLst/>
              <a:latin typeface="+mn-lt"/>
              <a:ea typeface="+mn-ea"/>
              <a:cs typeface="+mn-cs"/>
            </a:endParaRPr>
          </a:p>
          <a:p>
            <a:pPr marL="800100" lvl="1" indent="-342900">
              <a:buFont typeface="Courier New" panose="02070309020205020404" pitchFamily="49" charset="0"/>
              <a:buChar char="o"/>
            </a:pPr>
            <a:r>
              <a:rPr lang="af-ZA" sz="1200" kern="1200" dirty="0">
                <a:solidFill>
                  <a:schemeClr val="tx1"/>
                </a:solidFill>
                <a:effectLst/>
                <a:latin typeface="+mn-lt"/>
                <a:ea typeface="+mn-ea"/>
                <a:cs typeface="+mn-cs"/>
              </a:rPr>
              <a:t>Daag onregverdige behandeling uit wanneer jy dit sien, staan byvoorbeeld op teen afknouery of diskriminasie by die skool.</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F735466B-D3AC-4787-8D48-84CC48DF47E8}" type="slidenum">
              <a:rPr lang="af-ZA" smtClean="0"/>
              <a:t>9</a:t>
            </a:fld>
            <a:endParaRPr lang="af-ZA"/>
          </a:p>
        </p:txBody>
      </p:sp>
    </p:spTree>
    <p:extLst>
      <p:ext uri="{BB962C8B-B14F-4D97-AF65-F5344CB8AC3E}">
        <p14:creationId xmlns:p14="http://schemas.microsoft.com/office/powerpoint/2010/main" val="299498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830D-52E7-CABC-0201-9A8388341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F419F315-2B63-F19E-F5D7-2161A5AA7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631F09BF-04AD-E0B5-F3F0-D0E4A1436D16}"/>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5" name="Footer Placeholder 4">
            <a:extLst>
              <a:ext uri="{FF2B5EF4-FFF2-40B4-BE49-F238E27FC236}">
                <a16:creationId xmlns:a16="http://schemas.microsoft.com/office/drawing/2014/main" id="{46EA04C1-8AE7-778C-0119-6924F2F3B5C9}"/>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19341152-1514-85CD-5AA4-4AE1606254D8}"/>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39035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6DF7-7219-F45C-C990-EB14623B0639}"/>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1927B0A8-7694-7336-881A-F459DE670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2D650F0-7BB8-D32D-4055-9458CE09C7BB}"/>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5" name="Footer Placeholder 4">
            <a:extLst>
              <a:ext uri="{FF2B5EF4-FFF2-40B4-BE49-F238E27FC236}">
                <a16:creationId xmlns:a16="http://schemas.microsoft.com/office/drawing/2014/main" id="{038F644A-B453-BFFF-FCAB-2808B5C3EEFC}"/>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BA92BADC-8F91-972C-70E3-694CCF913548}"/>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335453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01080-586B-5F30-D13F-F9BAB17826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EA8B24C9-B87B-E72E-8F28-8C157E83C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D506C2DB-8FE3-4C28-4403-118F1B7C64BC}"/>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5" name="Footer Placeholder 4">
            <a:extLst>
              <a:ext uri="{FF2B5EF4-FFF2-40B4-BE49-F238E27FC236}">
                <a16:creationId xmlns:a16="http://schemas.microsoft.com/office/drawing/2014/main" id="{496A95E4-695A-702D-29A1-BB642B04A30C}"/>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72B839D3-9095-0EB7-932C-59B8C38E1DA5}"/>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381596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E85F-78BF-267B-B068-A331EE81E77B}"/>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E42B2F9B-31C0-1E78-0AA2-9A1421DE8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E5664214-98C6-B9AC-B7FE-7B8C1F97B061}"/>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5" name="Footer Placeholder 4">
            <a:extLst>
              <a:ext uri="{FF2B5EF4-FFF2-40B4-BE49-F238E27FC236}">
                <a16:creationId xmlns:a16="http://schemas.microsoft.com/office/drawing/2014/main" id="{6352E907-E888-88AD-EFDD-779EEA61E155}"/>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A169352A-1015-BE06-31B2-967041C4D643}"/>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274271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2948-871D-29D4-D756-54A07D872C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C5F4CF3F-BC01-6587-C15F-A057476F7F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63074-7424-A5F7-D81E-DC115246A3D1}"/>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5" name="Footer Placeholder 4">
            <a:extLst>
              <a:ext uri="{FF2B5EF4-FFF2-40B4-BE49-F238E27FC236}">
                <a16:creationId xmlns:a16="http://schemas.microsoft.com/office/drawing/2014/main" id="{4DD7321B-A772-9440-1D28-48E907B4861B}"/>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7F5F18B9-FCCD-4F4C-7254-D1A09862650C}"/>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303795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8648-B783-AFE0-6DD2-BB1DE953F53B}"/>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4E8F37C9-8D60-8CB1-ED31-C58DA6DA8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807DD3E7-4168-5B1C-BC3E-D880716CC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E1C29F93-B719-F80B-C8B1-FEFCFD0FAFB1}"/>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6" name="Footer Placeholder 5">
            <a:extLst>
              <a:ext uri="{FF2B5EF4-FFF2-40B4-BE49-F238E27FC236}">
                <a16:creationId xmlns:a16="http://schemas.microsoft.com/office/drawing/2014/main" id="{DFCFA456-20FB-6F7F-F326-593CF5EF30CF}"/>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07994AE7-7E1C-DC38-2FE0-9EF2A351ADBC}"/>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248927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A59A-63C8-95DE-D702-9F5710D9B0E8}"/>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000E3397-4D20-3E25-C950-ED4158B1C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8A616-A08C-D664-6DA7-6A6DB7651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D76CE74F-B296-DFB3-26A0-770CF74F8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3E8F2-0E5B-E25B-B39E-89E08F946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21120973-99BA-52C6-EB72-5DF822647C14}"/>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8" name="Footer Placeholder 7">
            <a:extLst>
              <a:ext uri="{FF2B5EF4-FFF2-40B4-BE49-F238E27FC236}">
                <a16:creationId xmlns:a16="http://schemas.microsoft.com/office/drawing/2014/main" id="{F97AA034-8FF3-82B7-3B56-BD0772C44517}"/>
              </a:ext>
            </a:extLst>
          </p:cNvPr>
          <p:cNvSpPr>
            <a:spLocks noGrp="1"/>
          </p:cNvSpPr>
          <p:nvPr>
            <p:ph type="ftr" sz="quarter" idx="11"/>
          </p:nvPr>
        </p:nvSpPr>
        <p:spPr/>
        <p:txBody>
          <a:bodyPr/>
          <a:lstStyle/>
          <a:p>
            <a:endParaRPr lang="af-ZA"/>
          </a:p>
        </p:txBody>
      </p:sp>
      <p:sp>
        <p:nvSpPr>
          <p:cNvPr id="9" name="Slide Number Placeholder 8">
            <a:extLst>
              <a:ext uri="{FF2B5EF4-FFF2-40B4-BE49-F238E27FC236}">
                <a16:creationId xmlns:a16="http://schemas.microsoft.com/office/drawing/2014/main" id="{A353C6D2-6624-491A-A385-CACF20C04664}"/>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122496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FE46-D9AF-C56A-B743-B60370DE72B9}"/>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8BFB2A55-9B61-BD33-EB3B-DCC7FCB3ADB3}"/>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4" name="Footer Placeholder 3">
            <a:extLst>
              <a:ext uri="{FF2B5EF4-FFF2-40B4-BE49-F238E27FC236}">
                <a16:creationId xmlns:a16="http://schemas.microsoft.com/office/drawing/2014/main" id="{63F8F746-B99E-4A27-EC9D-E3920603E0C1}"/>
              </a:ext>
            </a:extLst>
          </p:cNvPr>
          <p:cNvSpPr>
            <a:spLocks noGrp="1"/>
          </p:cNvSpPr>
          <p:nvPr>
            <p:ph type="ftr" sz="quarter" idx="11"/>
          </p:nvPr>
        </p:nvSpPr>
        <p:spPr/>
        <p:txBody>
          <a:bodyPr/>
          <a:lstStyle/>
          <a:p>
            <a:endParaRPr lang="af-ZA"/>
          </a:p>
        </p:txBody>
      </p:sp>
      <p:sp>
        <p:nvSpPr>
          <p:cNvPr id="5" name="Slide Number Placeholder 4">
            <a:extLst>
              <a:ext uri="{FF2B5EF4-FFF2-40B4-BE49-F238E27FC236}">
                <a16:creationId xmlns:a16="http://schemas.microsoft.com/office/drawing/2014/main" id="{56B41D01-A26D-68A2-0160-6BFE88598A35}"/>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42410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EF366-A8B6-AFC0-93AE-13E534C6BFA3}"/>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3" name="Footer Placeholder 2">
            <a:extLst>
              <a:ext uri="{FF2B5EF4-FFF2-40B4-BE49-F238E27FC236}">
                <a16:creationId xmlns:a16="http://schemas.microsoft.com/office/drawing/2014/main" id="{D3926D35-40A7-A476-C402-BF027D8FE586}"/>
              </a:ext>
            </a:extLst>
          </p:cNvPr>
          <p:cNvSpPr>
            <a:spLocks noGrp="1"/>
          </p:cNvSpPr>
          <p:nvPr>
            <p:ph type="ftr" sz="quarter" idx="11"/>
          </p:nvPr>
        </p:nvSpPr>
        <p:spPr/>
        <p:txBody>
          <a:bodyPr/>
          <a:lstStyle/>
          <a:p>
            <a:endParaRPr lang="af-ZA"/>
          </a:p>
        </p:txBody>
      </p:sp>
      <p:sp>
        <p:nvSpPr>
          <p:cNvPr id="4" name="Slide Number Placeholder 3">
            <a:extLst>
              <a:ext uri="{FF2B5EF4-FFF2-40B4-BE49-F238E27FC236}">
                <a16:creationId xmlns:a16="http://schemas.microsoft.com/office/drawing/2014/main" id="{D1710A26-F762-5DA3-6E07-605206BAB857}"/>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168849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231C-944C-1642-05A9-9E2374FFA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3B2AAFA4-6AD4-25A1-AEEB-11997D7C3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0EE5629B-DF31-F741-61E7-FB3B7BB4F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0AF10-04EC-F26C-75B0-A8146F85F9EB}"/>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6" name="Footer Placeholder 5">
            <a:extLst>
              <a:ext uri="{FF2B5EF4-FFF2-40B4-BE49-F238E27FC236}">
                <a16:creationId xmlns:a16="http://schemas.microsoft.com/office/drawing/2014/main" id="{7713ED51-3756-FD97-CAF0-1148EF218750}"/>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478FF464-6972-0E1A-2687-2E2349377C49}"/>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245433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4998-2781-64D6-1049-48546B42B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8B457555-5429-74D9-E0D9-0BF6F143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9C72EBB0-3CA0-FC84-A89A-9A27C8CCE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02E8A-741D-6DAE-4820-52DF52037D3E}"/>
              </a:ext>
            </a:extLst>
          </p:cNvPr>
          <p:cNvSpPr>
            <a:spLocks noGrp="1"/>
          </p:cNvSpPr>
          <p:nvPr>
            <p:ph type="dt" sz="half" idx="10"/>
          </p:nvPr>
        </p:nvSpPr>
        <p:spPr/>
        <p:txBody>
          <a:bodyPr/>
          <a:lstStyle/>
          <a:p>
            <a:fld id="{FDDD93F3-A2F6-4AE3-A0F7-AF30BF5A5795}" type="datetimeFigureOut">
              <a:rPr lang="af-ZA" smtClean="0"/>
              <a:t>2025-07-08</a:t>
            </a:fld>
            <a:endParaRPr lang="af-ZA"/>
          </a:p>
        </p:txBody>
      </p:sp>
      <p:sp>
        <p:nvSpPr>
          <p:cNvPr id="6" name="Footer Placeholder 5">
            <a:extLst>
              <a:ext uri="{FF2B5EF4-FFF2-40B4-BE49-F238E27FC236}">
                <a16:creationId xmlns:a16="http://schemas.microsoft.com/office/drawing/2014/main" id="{AE123FED-68C6-02AE-118C-BC30A6A3318C}"/>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D9469C25-F52A-C9F7-BB7B-36ED8341F727}"/>
              </a:ext>
            </a:extLst>
          </p:cNvPr>
          <p:cNvSpPr>
            <a:spLocks noGrp="1"/>
          </p:cNvSpPr>
          <p:nvPr>
            <p:ph type="sldNum" sz="quarter" idx="12"/>
          </p:nvPr>
        </p:nvSpPr>
        <p:spPr/>
        <p:txBody>
          <a:bodyPr/>
          <a:lstStyle/>
          <a:p>
            <a:fld id="{BE92A991-9D6F-4C27-8417-A3AABE14F811}" type="slidenum">
              <a:rPr lang="af-ZA" smtClean="0"/>
              <a:t>‹#›</a:t>
            </a:fld>
            <a:endParaRPr lang="af-ZA"/>
          </a:p>
        </p:txBody>
      </p:sp>
    </p:spTree>
    <p:extLst>
      <p:ext uri="{BB962C8B-B14F-4D97-AF65-F5344CB8AC3E}">
        <p14:creationId xmlns:p14="http://schemas.microsoft.com/office/powerpoint/2010/main" val="18187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B8D1C-C32E-C40B-AF91-0D4CB80D4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B9120481-6070-6035-CF9B-A3C40D37D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1DDE6B1C-5352-D49D-520F-36E015E61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DD93F3-A2F6-4AE3-A0F7-AF30BF5A5795}" type="datetimeFigureOut">
              <a:rPr lang="af-ZA" smtClean="0"/>
              <a:t>2025-07-08</a:t>
            </a:fld>
            <a:endParaRPr lang="af-ZA"/>
          </a:p>
        </p:txBody>
      </p:sp>
      <p:sp>
        <p:nvSpPr>
          <p:cNvPr id="5" name="Footer Placeholder 4">
            <a:extLst>
              <a:ext uri="{FF2B5EF4-FFF2-40B4-BE49-F238E27FC236}">
                <a16:creationId xmlns:a16="http://schemas.microsoft.com/office/drawing/2014/main" id="{6D5699A5-DCE7-F67E-8E21-0ACAD8F79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f-ZA"/>
          </a:p>
        </p:txBody>
      </p:sp>
      <p:sp>
        <p:nvSpPr>
          <p:cNvPr id="6" name="Slide Number Placeholder 5">
            <a:extLst>
              <a:ext uri="{FF2B5EF4-FFF2-40B4-BE49-F238E27FC236}">
                <a16:creationId xmlns:a16="http://schemas.microsoft.com/office/drawing/2014/main" id="{F41BD665-2B53-6B53-9CCC-45D1D04D6F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2A991-9D6F-4C27-8417-A3AABE14F811}" type="slidenum">
              <a:rPr lang="af-ZA" smtClean="0"/>
              <a:t>‹#›</a:t>
            </a:fld>
            <a:endParaRPr lang="af-ZA"/>
          </a:p>
        </p:txBody>
      </p:sp>
    </p:spTree>
    <p:extLst>
      <p:ext uri="{BB962C8B-B14F-4D97-AF65-F5344CB8AC3E}">
        <p14:creationId xmlns:p14="http://schemas.microsoft.com/office/powerpoint/2010/main" val="305406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bit.ly/45VK3D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F98D-2F80-C625-6A1C-A2043C8C3AAE}"/>
              </a:ext>
            </a:extLst>
          </p:cNvPr>
          <p:cNvSpPr>
            <a:spLocks noGrp="1"/>
          </p:cNvSpPr>
          <p:nvPr>
            <p:ph type="ctrTitle"/>
          </p:nvPr>
        </p:nvSpPr>
        <p:spPr/>
        <p:txBody>
          <a:bodyPr/>
          <a:lstStyle/>
          <a:p>
            <a:endParaRPr lang="af-ZA"/>
          </a:p>
        </p:txBody>
      </p:sp>
      <p:sp>
        <p:nvSpPr>
          <p:cNvPr id="3" name="Subtitle 2">
            <a:extLst>
              <a:ext uri="{FF2B5EF4-FFF2-40B4-BE49-F238E27FC236}">
                <a16:creationId xmlns:a16="http://schemas.microsoft.com/office/drawing/2014/main" id="{22277220-4856-A1F3-CBEF-C23D40DE0339}"/>
              </a:ext>
            </a:extLst>
          </p:cNvPr>
          <p:cNvSpPr>
            <a:spLocks noGrp="1"/>
          </p:cNvSpPr>
          <p:nvPr>
            <p:ph type="subTitle" idx="1"/>
          </p:nvPr>
        </p:nvSpPr>
        <p:spPr/>
        <p:txBody>
          <a:bodyPr/>
          <a:lstStyle/>
          <a:p>
            <a:endParaRPr lang="af-ZA"/>
          </a:p>
        </p:txBody>
      </p:sp>
      <p:pic>
        <p:nvPicPr>
          <p:cNvPr id="5" name="Picture 4">
            <a:extLst>
              <a:ext uri="{FF2B5EF4-FFF2-40B4-BE49-F238E27FC236}">
                <a16:creationId xmlns:a16="http://schemas.microsoft.com/office/drawing/2014/main" id="{67FF23F2-F7C7-C5EE-3EFF-64CE84A56CBF}"/>
              </a:ext>
            </a:extLst>
          </p:cNvPr>
          <p:cNvPicPr>
            <a:picLocks noChangeAspect="1"/>
          </p:cNvPicPr>
          <p:nvPr/>
        </p:nvPicPr>
        <p:blipFill>
          <a:blip r:embed="rId3"/>
          <a:stretch>
            <a:fillRect/>
          </a:stretch>
        </p:blipFill>
        <p:spPr>
          <a:xfrm>
            <a:off x="7543" y="0"/>
            <a:ext cx="12166169" cy="6858000"/>
          </a:xfrm>
          <a:prstGeom prst="rect">
            <a:avLst/>
          </a:prstGeom>
        </p:spPr>
      </p:pic>
      <p:pic>
        <p:nvPicPr>
          <p:cNvPr id="7" name="Picture 6" descr="A logo with a person in the middle&#10;&#10;Description automatically generated">
            <a:extLst>
              <a:ext uri="{FF2B5EF4-FFF2-40B4-BE49-F238E27FC236}">
                <a16:creationId xmlns:a16="http://schemas.microsoft.com/office/drawing/2014/main" id="{48CBE623-AA7B-5659-45F3-3C3AD72CE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66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E272F-0093-2226-3803-3253F9573B3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5A47DA3-264F-879D-AAE0-EB820F128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DA90291-3B7F-7862-594A-77A7F58DC10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dirty="0">
                <a:solidFill>
                  <a:srgbClr val="FFFFFF"/>
                </a:solidFill>
              </a:rPr>
              <a:t>Groep-</a:t>
            </a:r>
            <a:r>
              <a:rPr lang="en-US" sz="4800" dirty="0" err="1">
                <a:solidFill>
                  <a:srgbClr val="FFFFFF"/>
                </a:solidFill>
              </a:rPr>
              <a:t>aktiwiteit</a:t>
            </a:r>
            <a:endParaRPr lang="en-US" sz="4800" kern="1200" dirty="0">
              <a:solidFill>
                <a:srgbClr val="FFFFFF"/>
              </a:solidFill>
              <a:latin typeface="+mj-lt"/>
              <a:ea typeface="+mj-ea"/>
              <a:cs typeface="+mj-cs"/>
            </a:endParaRPr>
          </a:p>
        </p:txBody>
      </p:sp>
      <p:pic>
        <p:nvPicPr>
          <p:cNvPr id="7" name="Content Placeholder 6" descr="A person sitting on a tablet with a pen and a light bulb&#10;&#10;AI-generated content may be incorrect.">
            <a:extLst>
              <a:ext uri="{FF2B5EF4-FFF2-40B4-BE49-F238E27FC236}">
                <a16:creationId xmlns:a16="http://schemas.microsoft.com/office/drawing/2014/main" id="{530FB697-0145-5C1A-6A3E-E7015B228F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
        <p:nvSpPr>
          <p:cNvPr id="9" name="TextBox 8">
            <a:extLst>
              <a:ext uri="{FF2B5EF4-FFF2-40B4-BE49-F238E27FC236}">
                <a16:creationId xmlns:a16="http://schemas.microsoft.com/office/drawing/2014/main" id="{9EF39478-2224-87EC-85CA-296B52873E1E}"/>
              </a:ext>
            </a:extLst>
          </p:cNvPr>
          <p:cNvSpPr txBox="1"/>
          <p:nvPr/>
        </p:nvSpPr>
        <p:spPr>
          <a:xfrm>
            <a:off x="8142215" y="5996095"/>
            <a:ext cx="3228777"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f-ZA" sz="1800" b="0" i="0" u="none" strike="noStrike" kern="1200" cap="none" spc="0" normalizeH="0" baseline="0" noProof="0" dirty="0" err="1">
                <a:ln>
                  <a:noFill/>
                </a:ln>
                <a:solidFill>
                  <a:prstClr val="white">
                    <a:lumMod val="75000"/>
                  </a:prstClr>
                </a:solidFill>
                <a:effectLst/>
                <a:uLnTx/>
                <a:uFillTx/>
                <a:latin typeface="Aptos" panose="02110004020202020204"/>
                <a:ea typeface="+mn-ea"/>
                <a:cs typeface="+mn-cs"/>
              </a:rPr>
              <a:t>Source</a:t>
            </a:r>
            <a:r>
              <a:rPr kumimoji="0" lang="af-ZA" sz="1800" b="0" i="0" u="none" strike="noStrike" kern="1200" cap="none" spc="0" normalizeH="0" baseline="0" noProof="0" dirty="0">
                <a:ln>
                  <a:noFill/>
                </a:ln>
                <a:solidFill>
                  <a:prstClr val="white">
                    <a:lumMod val="75000"/>
                  </a:prstClr>
                </a:solidFill>
                <a:effectLst/>
                <a:uLnTx/>
                <a:uFillTx/>
                <a:latin typeface="Aptos" panose="02110004020202020204"/>
                <a:ea typeface="+mn-ea"/>
                <a:cs typeface="+mn-cs"/>
              </a:rPr>
              <a:t>: freepik.com</a:t>
            </a:r>
          </a:p>
        </p:txBody>
      </p:sp>
      <p:pic>
        <p:nvPicPr>
          <p:cNvPr id="10" name="Picture 9" descr="A logo with a person in the middle&#10;&#10;Description automatically generated">
            <a:extLst>
              <a:ext uri="{FF2B5EF4-FFF2-40B4-BE49-F238E27FC236}">
                <a16:creationId xmlns:a16="http://schemas.microsoft.com/office/drawing/2014/main" id="{76E24422-1649-8EBF-0CC7-09C637B0F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78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erson with her hands up&#10;&#10;AI-generated content may be incorrect.">
            <a:extLst>
              <a:ext uri="{FF2B5EF4-FFF2-40B4-BE49-F238E27FC236}">
                <a16:creationId xmlns:a16="http://schemas.microsoft.com/office/drawing/2014/main" id="{5A9829C0-32FD-31F8-2DAD-F8267B204E26}"/>
              </a:ext>
            </a:extLst>
          </p:cNvPr>
          <p:cNvPicPr>
            <a:picLocks noGrp="1" noChangeAspect="1"/>
          </p:cNvPicPr>
          <p:nvPr>
            <p:ph idx="1"/>
          </p:nvPr>
        </p:nvPicPr>
        <p:blipFill>
          <a:blip r:embed="rId3"/>
          <a:srcRect l="9514" r="8263" b="-1"/>
          <a:stretch>
            <a:fill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78F96-3826-D5D3-C850-FC802894391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dirty="0">
                <a:solidFill>
                  <a:schemeClr val="tx1">
                    <a:lumMod val="85000"/>
                    <a:lumOff val="15000"/>
                  </a:schemeClr>
                </a:solidFill>
              </a:rPr>
              <a:t>Kyk: </a:t>
            </a:r>
            <a:r>
              <a:rPr lang="en-US" sz="2300" b="1" i="1" dirty="0">
                <a:solidFill>
                  <a:schemeClr val="tx1">
                    <a:lumMod val="85000"/>
                    <a:lumOff val="15000"/>
                  </a:schemeClr>
                </a:solidFill>
              </a:rPr>
              <a:t>SOUTH AFRICA: A place of many names</a:t>
            </a:r>
            <a:r>
              <a:rPr lang="en-US" sz="2300" i="1" dirty="0">
                <a:solidFill>
                  <a:schemeClr val="tx1">
                    <a:lumMod val="85000"/>
                    <a:lumOff val="15000"/>
                  </a:schemeClr>
                </a:solidFill>
              </a:rPr>
              <a:t> </a:t>
            </a:r>
            <a:br>
              <a:rPr lang="en-US" sz="2300" dirty="0">
                <a:solidFill>
                  <a:schemeClr val="tx1">
                    <a:lumMod val="85000"/>
                    <a:lumOff val="15000"/>
                  </a:schemeClr>
                </a:solidFill>
              </a:rPr>
            </a:br>
            <a:r>
              <a:rPr lang="en-US" sz="2300" u="sng" dirty="0">
                <a:solidFill>
                  <a:schemeClr val="tx1">
                    <a:lumMod val="85000"/>
                    <a:lumOff val="15000"/>
                  </a:schemeClr>
                </a:solidFill>
                <a:hlinkClick r:id="rId4"/>
              </a:rPr>
              <a:t>bit.ly/45VK3DR</a:t>
            </a:r>
            <a:r>
              <a:rPr lang="en-US" sz="2300" dirty="0">
                <a:solidFill>
                  <a:schemeClr val="tx1">
                    <a:lumMod val="85000"/>
                    <a:lumOff val="15000"/>
                  </a:schemeClr>
                </a:solidFill>
              </a:rPr>
              <a:t> (2 min 56 </a:t>
            </a:r>
            <a:r>
              <a:rPr lang="en-US" sz="2300" dirty="0" err="1">
                <a:solidFill>
                  <a:schemeClr val="tx1">
                    <a:lumMod val="85000"/>
                    <a:lumOff val="15000"/>
                  </a:schemeClr>
                </a:solidFill>
              </a:rPr>
              <a:t>sek</a:t>
            </a:r>
            <a:r>
              <a:rPr lang="en-US" sz="2300" dirty="0">
                <a:solidFill>
                  <a:schemeClr val="tx1">
                    <a:lumMod val="85000"/>
                    <a:lumOff val="15000"/>
                  </a:schemeClr>
                </a:solidFill>
              </a:rPr>
              <a:t>.)</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logo with a person in the middle&#10;&#10;Description automatically generated">
            <a:extLst>
              <a:ext uri="{FF2B5EF4-FFF2-40B4-BE49-F238E27FC236}">
                <a16:creationId xmlns:a16="http://schemas.microsoft.com/office/drawing/2014/main" id="{39903370-021C-E132-DBFB-F121C1A7B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95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150F1-17EE-7B9C-E512-2C38DF4B10CC}"/>
              </a:ext>
            </a:extLst>
          </p:cNvPr>
          <p:cNvSpPr>
            <a:spLocks noGrp="1"/>
          </p:cNvSpPr>
          <p:nvPr>
            <p:ph type="title"/>
          </p:nvPr>
        </p:nvSpPr>
        <p:spPr>
          <a:xfrm>
            <a:off x="836679" y="723898"/>
            <a:ext cx="6002110" cy="1495425"/>
          </a:xfrm>
        </p:spPr>
        <p:txBody>
          <a:bodyPr>
            <a:normAutofit fontScale="90000"/>
          </a:bodyPr>
          <a:lstStyle/>
          <a:p>
            <a:r>
              <a:rPr lang="nl-NL" sz="4000" dirty="0"/>
              <a:t>Teen die einde van hierdie les behoort jy in staat te wees om</a:t>
            </a:r>
            <a:r>
              <a:rPr lang="en-ZA" sz="4000" dirty="0"/>
              <a:t>:</a:t>
            </a:r>
            <a:endParaRPr lang="af-ZA" sz="4000" dirty="0"/>
          </a:p>
        </p:txBody>
      </p:sp>
      <p:sp>
        <p:nvSpPr>
          <p:cNvPr id="3" name="Content Placeholder 2">
            <a:extLst>
              <a:ext uri="{FF2B5EF4-FFF2-40B4-BE49-F238E27FC236}">
                <a16:creationId xmlns:a16="http://schemas.microsoft.com/office/drawing/2014/main" id="{2637F00B-4992-E045-9243-693AAA858D00}"/>
              </a:ext>
            </a:extLst>
          </p:cNvPr>
          <p:cNvSpPr>
            <a:spLocks noGrp="1"/>
          </p:cNvSpPr>
          <p:nvPr>
            <p:ph idx="1"/>
          </p:nvPr>
        </p:nvSpPr>
        <p:spPr>
          <a:xfrm>
            <a:off x="836680" y="2405067"/>
            <a:ext cx="6002110" cy="3729034"/>
          </a:xfrm>
        </p:spPr>
        <p:txBody>
          <a:bodyPr>
            <a:normAutofit fontScale="92500" lnSpcReduction="10000"/>
          </a:bodyPr>
          <a:lstStyle/>
          <a:p>
            <a:pPr lvl="0"/>
            <a:r>
              <a:rPr lang="en-ZA" sz="1900" dirty="0" err="1"/>
              <a:t>te</a:t>
            </a:r>
            <a:r>
              <a:rPr lang="en-ZA" sz="1900" dirty="0"/>
              <a:t> </a:t>
            </a:r>
            <a:r>
              <a:rPr lang="en-ZA" sz="1900" dirty="0" err="1"/>
              <a:t>beskryf</a:t>
            </a:r>
            <a:r>
              <a:rPr lang="en-ZA" sz="1900" dirty="0"/>
              <a:t> hoe </a:t>
            </a:r>
            <a:r>
              <a:rPr lang="en-ZA" sz="1900" dirty="0" err="1"/>
              <a:t>kulturele</a:t>
            </a:r>
            <a:r>
              <a:rPr lang="en-ZA" sz="1900" dirty="0"/>
              <a:t> </a:t>
            </a:r>
            <a:r>
              <a:rPr lang="en-ZA" sz="1900" dirty="0" err="1"/>
              <a:t>norme</a:t>
            </a:r>
            <a:r>
              <a:rPr lang="en-ZA" sz="1900" dirty="0"/>
              <a:t>, </a:t>
            </a:r>
            <a:r>
              <a:rPr lang="en-ZA" sz="1900" dirty="0" err="1"/>
              <a:t>waardes</a:t>
            </a:r>
            <a:r>
              <a:rPr lang="en-ZA" sz="1900" dirty="0"/>
              <a:t>, </a:t>
            </a:r>
            <a:r>
              <a:rPr lang="en-ZA" sz="1900" dirty="0" err="1"/>
              <a:t>verwagtinge</a:t>
            </a:r>
            <a:r>
              <a:rPr lang="en-ZA" sz="1900" dirty="0"/>
              <a:t>, </a:t>
            </a:r>
            <a:r>
              <a:rPr lang="en-ZA" sz="1900" dirty="0" err="1"/>
              <a:t>gebruike</a:t>
            </a:r>
            <a:r>
              <a:rPr lang="en-ZA" sz="1900" dirty="0"/>
              <a:t> </a:t>
            </a:r>
            <a:r>
              <a:rPr lang="en-ZA" sz="1900" dirty="0" err="1"/>
              <a:t>en</a:t>
            </a:r>
            <a:r>
              <a:rPr lang="en-ZA" sz="1900" dirty="0"/>
              <a:t> </a:t>
            </a:r>
            <a:r>
              <a:rPr lang="en-ZA" sz="1900" dirty="0" err="1"/>
              <a:t>tradisies</a:t>
            </a:r>
            <a:r>
              <a:rPr lang="en-ZA" sz="1900" dirty="0"/>
              <a:t> </a:t>
            </a:r>
            <a:r>
              <a:rPr lang="en-ZA" sz="1900" dirty="0" err="1"/>
              <a:t>individuele</a:t>
            </a:r>
            <a:r>
              <a:rPr lang="en-ZA" sz="1900" dirty="0"/>
              <a:t> </a:t>
            </a:r>
            <a:r>
              <a:rPr lang="en-ZA" sz="1900" dirty="0" err="1"/>
              <a:t>gedrag</a:t>
            </a:r>
            <a:r>
              <a:rPr lang="en-ZA" sz="1900" dirty="0"/>
              <a:t>, </a:t>
            </a:r>
            <a:r>
              <a:rPr lang="en-ZA" sz="1900" dirty="0" err="1"/>
              <a:t>houdings</a:t>
            </a:r>
            <a:r>
              <a:rPr lang="en-ZA" sz="1900" dirty="0"/>
              <a:t> </a:t>
            </a:r>
            <a:r>
              <a:rPr lang="en-ZA" sz="1900" dirty="0" err="1"/>
              <a:t>en</a:t>
            </a:r>
            <a:r>
              <a:rPr lang="en-ZA" sz="1900" dirty="0"/>
              <a:t> </a:t>
            </a:r>
            <a:r>
              <a:rPr lang="en-ZA" sz="1900" dirty="0" err="1"/>
              <a:t>keuses</a:t>
            </a:r>
            <a:r>
              <a:rPr lang="en-ZA" sz="1900" dirty="0"/>
              <a:t> </a:t>
            </a:r>
            <a:r>
              <a:rPr lang="en-ZA" sz="1900" dirty="0" err="1"/>
              <a:t>beïnvloed</a:t>
            </a:r>
            <a:r>
              <a:rPr lang="en-ZA" sz="1900" dirty="0"/>
              <a:t>.
die </a:t>
            </a:r>
            <a:r>
              <a:rPr lang="en-ZA" sz="1900" dirty="0" err="1"/>
              <a:t>belangrikheid</a:t>
            </a:r>
            <a:r>
              <a:rPr lang="en-ZA" sz="1900" dirty="0"/>
              <a:t> </a:t>
            </a:r>
            <a:r>
              <a:rPr lang="en-ZA" sz="1900" dirty="0" err="1"/>
              <a:t>daarvan</a:t>
            </a:r>
            <a:r>
              <a:rPr lang="en-ZA" sz="1900" dirty="0"/>
              <a:t> om </a:t>
            </a:r>
            <a:r>
              <a:rPr lang="en-ZA" sz="1900" dirty="0" err="1"/>
              <a:t>kulturele</a:t>
            </a:r>
            <a:r>
              <a:rPr lang="en-ZA" sz="1900" dirty="0"/>
              <a:t>, </a:t>
            </a:r>
            <a:r>
              <a:rPr lang="en-ZA" sz="1900" dirty="0" err="1"/>
              <a:t>godsdienstige</a:t>
            </a:r>
            <a:r>
              <a:rPr lang="en-ZA" sz="1900" dirty="0"/>
              <a:t> </a:t>
            </a:r>
            <a:r>
              <a:rPr lang="en-ZA" sz="1900" dirty="0" err="1"/>
              <a:t>en</a:t>
            </a:r>
            <a:r>
              <a:rPr lang="en-ZA" sz="1900" dirty="0"/>
              <a:t> </a:t>
            </a:r>
            <a:r>
              <a:rPr lang="en-ZA" sz="1900" dirty="0" err="1"/>
              <a:t>geslagsverskille</a:t>
            </a:r>
            <a:r>
              <a:rPr lang="en-ZA" sz="1900" dirty="0"/>
              <a:t> in die </a:t>
            </a:r>
            <a:r>
              <a:rPr lang="en-ZA" sz="1900" dirty="0" err="1"/>
              <a:t>daaglikse</a:t>
            </a:r>
            <a:r>
              <a:rPr lang="en-ZA" sz="1900" dirty="0"/>
              <a:t> </a:t>
            </a:r>
            <a:r>
              <a:rPr lang="en-ZA" sz="1900" dirty="0" err="1"/>
              <a:t>lewe</a:t>
            </a:r>
            <a:r>
              <a:rPr lang="en-ZA" sz="1900" dirty="0"/>
              <a:t> </a:t>
            </a:r>
            <a:r>
              <a:rPr lang="en-ZA" sz="1900" dirty="0" err="1"/>
              <a:t>te</a:t>
            </a:r>
            <a:r>
              <a:rPr lang="en-ZA" sz="1900" dirty="0"/>
              <a:t> </a:t>
            </a:r>
            <a:r>
              <a:rPr lang="en-ZA" sz="1900" dirty="0" err="1"/>
              <a:t>respekteer</a:t>
            </a:r>
            <a:r>
              <a:rPr lang="en-ZA" sz="1900" dirty="0"/>
              <a:t>, </a:t>
            </a:r>
            <a:r>
              <a:rPr lang="en-ZA" sz="1900" dirty="0" err="1"/>
              <a:t>te</a:t>
            </a:r>
            <a:r>
              <a:rPr lang="en-ZA" sz="1900" dirty="0"/>
              <a:t> </a:t>
            </a:r>
            <a:r>
              <a:rPr lang="en-ZA" sz="1900" dirty="0" err="1"/>
              <a:t>verduidelik</a:t>
            </a:r>
            <a:r>
              <a:rPr lang="en-ZA" sz="1900" dirty="0"/>
              <a:t>.
</a:t>
            </a:r>
            <a:r>
              <a:rPr lang="en-ZA" sz="1900" dirty="0" err="1"/>
              <a:t>te</a:t>
            </a:r>
            <a:r>
              <a:rPr lang="en-ZA" sz="1900" dirty="0"/>
              <a:t> </a:t>
            </a:r>
            <a:r>
              <a:rPr lang="en-ZA" sz="1900" dirty="0" err="1"/>
              <a:t>erken</a:t>
            </a:r>
            <a:r>
              <a:rPr lang="en-ZA" sz="1900" dirty="0"/>
              <a:t> hoe </a:t>
            </a:r>
            <a:r>
              <a:rPr lang="en-ZA" sz="1900" dirty="0" err="1"/>
              <a:t>kulturele</a:t>
            </a:r>
            <a:r>
              <a:rPr lang="en-ZA" sz="1900" dirty="0"/>
              <a:t> </a:t>
            </a:r>
            <a:r>
              <a:rPr lang="en-ZA" sz="1900" dirty="0" err="1"/>
              <a:t>diversiteit</a:t>
            </a:r>
            <a:r>
              <a:rPr lang="en-ZA" sz="1900" dirty="0"/>
              <a:t> die </a:t>
            </a:r>
            <a:r>
              <a:rPr lang="en-ZA" sz="1900" dirty="0" err="1"/>
              <a:t>Suid-Afrikaanse</a:t>
            </a:r>
            <a:r>
              <a:rPr lang="en-ZA" sz="1900" dirty="0"/>
              <a:t> </a:t>
            </a:r>
            <a:r>
              <a:rPr lang="en-ZA" sz="1900" dirty="0" err="1"/>
              <a:t>samelewing</a:t>
            </a:r>
            <a:r>
              <a:rPr lang="en-ZA" sz="1900" dirty="0"/>
              <a:t> </a:t>
            </a:r>
            <a:r>
              <a:rPr lang="en-ZA" sz="1900" dirty="0" err="1"/>
              <a:t>verryk</a:t>
            </a:r>
            <a:r>
              <a:rPr lang="en-ZA" sz="1900" dirty="0"/>
              <a:t> </a:t>
            </a:r>
            <a:r>
              <a:rPr lang="en-ZA" sz="1900" dirty="0" err="1"/>
              <a:t>en</a:t>
            </a:r>
            <a:r>
              <a:rPr lang="en-ZA" sz="1900" dirty="0"/>
              <a:t> </a:t>
            </a:r>
            <a:r>
              <a:rPr lang="en-ZA" sz="1900" dirty="0" err="1"/>
              <a:t>bydra</a:t>
            </a:r>
            <a:r>
              <a:rPr lang="en-ZA" sz="1900" dirty="0"/>
              <a:t> tot </a:t>
            </a:r>
            <a:r>
              <a:rPr lang="en-ZA" sz="1900" dirty="0" err="1"/>
              <a:t>eenheid</a:t>
            </a:r>
            <a:r>
              <a:rPr lang="en-ZA" sz="1900" dirty="0"/>
              <a:t> </a:t>
            </a:r>
            <a:r>
              <a:rPr lang="en-ZA" sz="1900" dirty="0" err="1"/>
              <a:t>en</a:t>
            </a:r>
            <a:r>
              <a:rPr lang="en-ZA" sz="1900" dirty="0"/>
              <a:t> </a:t>
            </a:r>
            <a:r>
              <a:rPr lang="en-ZA" sz="1900" dirty="0" err="1"/>
              <a:t>insluiting</a:t>
            </a:r>
            <a:r>
              <a:rPr lang="en-ZA" sz="1900" dirty="0"/>
              <a:t>.
</a:t>
            </a:r>
            <a:r>
              <a:rPr lang="en-ZA" sz="1900" dirty="0" err="1"/>
              <a:t>kulturele</a:t>
            </a:r>
            <a:r>
              <a:rPr lang="en-ZA" sz="1900" dirty="0"/>
              <a:t> </a:t>
            </a:r>
            <a:r>
              <a:rPr lang="en-ZA" sz="1900" dirty="0" err="1"/>
              <a:t>diversiteit</a:t>
            </a:r>
            <a:r>
              <a:rPr lang="en-ZA" sz="1900" dirty="0"/>
              <a:t> </a:t>
            </a:r>
            <a:r>
              <a:rPr lang="en-ZA" sz="1900" dirty="0" err="1"/>
              <a:t>aan</a:t>
            </a:r>
            <a:r>
              <a:rPr lang="en-ZA" sz="1900" dirty="0"/>
              <a:t> </a:t>
            </a:r>
            <a:r>
              <a:rPr lang="en-ZA" sz="1900" dirty="0" err="1"/>
              <a:t>grondwetlike</a:t>
            </a:r>
            <a:r>
              <a:rPr lang="en-ZA" sz="1900" dirty="0"/>
              <a:t> </a:t>
            </a:r>
            <a:r>
              <a:rPr lang="en-ZA" sz="1900" dirty="0" err="1"/>
              <a:t>regte</a:t>
            </a:r>
            <a:r>
              <a:rPr lang="en-ZA" sz="1900" dirty="0"/>
              <a:t> </a:t>
            </a:r>
            <a:r>
              <a:rPr lang="en-ZA" sz="1900" dirty="0" err="1"/>
              <a:t>en</a:t>
            </a:r>
            <a:r>
              <a:rPr lang="en-ZA" sz="1900" dirty="0"/>
              <a:t> die </a:t>
            </a:r>
            <a:r>
              <a:rPr lang="en-ZA" sz="1900" dirty="0" err="1"/>
              <a:t>verantwoordelikhede</a:t>
            </a:r>
            <a:r>
              <a:rPr lang="en-ZA" sz="1900" dirty="0"/>
              <a:t> wat met </a:t>
            </a:r>
            <a:r>
              <a:rPr lang="en-ZA" sz="1900" dirty="0" err="1"/>
              <a:t>hierdie</a:t>
            </a:r>
            <a:r>
              <a:rPr lang="en-ZA" sz="1900" dirty="0"/>
              <a:t> </a:t>
            </a:r>
            <a:r>
              <a:rPr lang="en-ZA" sz="1900" dirty="0" err="1"/>
              <a:t>regte</a:t>
            </a:r>
            <a:r>
              <a:rPr lang="en-ZA" sz="1900" dirty="0"/>
              <a:t> </a:t>
            </a:r>
            <a:r>
              <a:rPr lang="en-ZA" sz="1900" dirty="0" err="1"/>
              <a:t>gepaard</a:t>
            </a:r>
            <a:r>
              <a:rPr lang="en-ZA" sz="1900" dirty="0"/>
              <a:t> </a:t>
            </a:r>
            <a:r>
              <a:rPr lang="en-ZA" sz="1900" dirty="0" err="1"/>
              <a:t>gaan</a:t>
            </a:r>
            <a:r>
              <a:rPr lang="en-ZA" sz="1900" dirty="0"/>
              <a:t> </a:t>
            </a:r>
            <a:r>
              <a:rPr lang="en-ZA" sz="1900" dirty="0" err="1"/>
              <a:t>te</a:t>
            </a:r>
            <a:r>
              <a:rPr lang="en-ZA" sz="1900" dirty="0"/>
              <a:t> </a:t>
            </a:r>
            <a:r>
              <a:rPr lang="en-ZA" sz="1900" dirty="0" err="1"/>
              <a:t>koppel</a:t>
            </a:r>
            <a:r>
              <a:rPr lang="en-ZA" sz="1900" dirty="0"/>
              <a:t>.
</a:t>
            </a:r>
            <a:r>
              <a:rPr lang="en-ZA" sz="1900" dirty="0" err="1"/>
              <a:t>maniere</a:t>
            </a:r>
            <a:r>
              <a:rPr lang="en-ZA" sz="1900" dirty="0"/>
              <a:t> </a:t>
            </a:r>
            <a:r>
              <a:rPr lang="en-ZA" sz="1900" dirty="0" err="1"/>
              <a:t>te</a:t>
            </a:r>
            <a:r>
              <a:rPr lang="en-ZA" sz="1900" dirty="0"/>
              <a:t> </a:t>
            </a:r>
            <a:r>
              <a:rPr lang="en-ZA" sz="1900" dirty="0" err="1"/>
              <a:t>identifiseer</a:t>
            </a:r>
            <a:r>
              <a:rPr lang="en-ZA" sz="1900" dirty="0"/>
              <a:t> om </a:t>
            </a:r>
            <a:r>
              <a:rPr lang="en-ZA" sz="1900" dirty="0" err="1"/>
              <a:t>respek</a:t>
            </a:r>
            <a:r>
              <a:rPr lang="en-ZA" sz="1900" dirty="0"/>
              <a:t> </a:t>
            </a:r>
            <a:r>
              <a:rPr lang="en-ZA" sz="1900" dirty="0" err="1"/>
              <a:t>vir</a:t>
            </a:r>
            <a:r>
              <a:rPr lang="en-ZA" sz="1900" dirty="0"/>
              <a:t> </a:t>
            </a:r>
            <a:r>
              <a:rPr lang="en-ZA" sz="1900" dirty="0" err="1"/>
              <a:t>verskillende</a:t>
            </a:r>
            <a:r>
              <a:rPr lang="en-ZA" sz="1900" dirty="0"/>
              <a:t> </a:t>
            </a:r>
            <a:r>
              <a:rPr lang="en-ZA" sz="1900" dirty="0" err="1"/>
              <a:t>kulture</a:t>
            </a:r>
            <a:r>
              <a:rPr lang="en-ZA" sz="1900" dirty="0"/>
              <a:t> </a:t>
            </a:r>
            <a:r>
              <a:rPr lang="en-ZA" sz="1900" dirty="0" err="1"/>
              <a:t>te</a:t>
            </a:r>
            <a:r>
              <a:rPr lang="en-ZA" sz="1900" dirty="0"/>
              <a:t> toon </a:t>
            </a:r>
            <a:r>
              <a:rPr lang="en-ZA" sz="1900" dirty="0" err="1"/>
              <a:t>en</a:t>
            </a:r>
            <a:r>
              <a:rPr lang="en-ZA" sz="1900" dirty="0"/>
              <a:t> by </a:t>
            </a:r>
            <a:r>
              <a:rPr lang="en-ZA" sz="1900" dirty="0" err="1"/>
              <a:t>te</a:t>
            </a:r>
            <a:r>
              <a:rPr lang="en-ZA" sz="1900" dirty="0"/>
              <a:t> </a:t>
            </a:r>
            <a:r>
              <a:rPr lang="en-ZA" sz="1900" dirty="0" err="1"/>
              <a:t>dra</a:t>
            </a:r>
            <a:r>
              <a:rPr lang="en-ZA" sz="1900" dirty="0"/>
              <a:t> tot 'n </a:t>
            </a:r>
            <a:r>
              <a:rPr lang="en-ZA" sz="1900" dirty="0" err="1"/>
              <a:t>meer</a:t>
            </a:r>
            <a:r>
              <a:rPr lang="en-ZA" sz="1900" dirty="0"/>
              <a:t> </a:t>
            </a:r>
            <a:r>
              <a:rPr lang="en-ZA" sz="1900" dirty="0" err="1"/>
              <a:t>inklusiewe</a:t>
            </a:r>
            <a:r>
              <a:rPr lang="en-ZA" sz="1900" dirty="0"/>
              <a:t> </a:t>
            </a:r>
            <a:r>
              <a:rPr lang="en-ZA" sz="1900" dirty="0" err="1"/>
              <a:t>skoolomgewing</a:t>
            </a:r>
            <a:r>
              <a:rPr lang="en-ZA" sz="1900" dirty="0"/>
              <a:t>.</a:t>
            </a:r>
            <a:endParaRPr lang="af-ZA" sz="1900" dirty="0"/>
          </a:p>
        </p:txBody>
      </p:sp>
      <p:pic>
        <p:nvPicPr>
          <p:cNvPr id="1026" name="Picture 2" descr="Generated image">
            <a:extLst>
              <a:ext uri="{FF2B5EF4-FFF2-40B4-BE49-F238E27FC236}">
                <a16:creationId xmlns:a16="http://schemas.microsoft.com/office/drawing/2014/main" id="{2360D4D7-9A9C-069D-7544-22457DE7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31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EB9232AB-A8B0-CDC3-7433-260C26DD5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3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D08AC-EE67-19A3-A9C4-3F453F1B491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dirty="0" err="1">
                <a:solidFill>
                  <a:srgbClr val="FFFFFF"/>
                </a:solidFill>
              </a:rPr>
              <a:t>Individuele</a:t>
            </a:r>
            <a:r>
              <a:rPr lang="en-US" sz="4800" dirty="0">
                <a:solidFill>
                  <a:srgbClr val="FFFFFF"/>
                </a:solidFill>
              </a:rPr>
              <a:t> </a:t>
            </a:r>
            <a:r>
              <a:rPr lang="en-US" sz="4800" dirty="0" err="1">
                <a:solidFill>
                  <a:srgbClr val="FFFFFF"/>
                </a:solidFill>
              </a:rPr>
              <a:t>Aktiwiteit</a:t>
            </a:r>
            <a:endParaRPr lang="en-US" sz="4800" kern="1200" dirty="0">
              <a:solidFill>
                <a:srgbClr val="FFFFFF"/>
              </a:solidFill>
              <a:latin typeface="+mj-lt"/>
              <a:ea typeface="+mj-ea"/>
              <a:cs typeface="+mj-cs"/>
            </a:endParaRPr>
          </a:p>
        </p:txBody>
      </p:sp>
      <p:pic>
        <p:nvPicPr>
          <p:cNvPr id="7" name="Content Placeholder 6" descr="A person sitting on a tablet with a pen and a light bulb&#10;&#10;AI-generated content may be incorrect.">
            <a:extLst>
              <a:ext uri="{FF2B5EF4-FFF2-40B4-BE49-F238E27FC236}">
                <a16:creationId xmlns:a16="http://schemas.microsoft.com/office/drawing/2014/main" id="{715F66F9-4F0B-D020-1CF5-0D429D6FAE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
        <p:nvSpPr>
          <p:cNvPr id="9" name="TextBox 8">
            <a:extLst>
              <a:ext uri="{FF2B5EF4-FFF2-40B4-BE49-F238E27FC236}">
                <a16:creationId xmlns:a16="http://schemas.microsoft.com/office/drawing/2014/main" id="{23D677D5-D9BE-B6F9-FBC5-8D357BAA637E}"/>
              </a:ext>
            </a:extLst>
          </p:cNvPr>
          <p:cNvSpPr txBox="1"/>
          <p:nvPr/>
        </p:nvSpPr>
        <p:spPr>
          <a:xfrm>
            <a:off x="8142215" y="5996095"/>
            <a:ext cx="3228777" cy="369332"/>
          </a:xfrm>
          <a:prstGeom prst="rect">
            <a:avLst/>
          </a:prstGeom>
          <a:noFill/>
        </p:spPr>
        <p:txBody>
          <a:bodyPr wrap="square">
            <a:spAutoFit/>
          </a:bodyPr>
          <a:lstStyle/>
          <a:p>
            <a:pPr algn="r"/>
            <a:r>
              <a:rPr lang="af-ZA" dirty="0" err="1">
                <a:solidFill>
                  <a:schemeClr val="bg1">
                    <a:lumMod val="75000"/>
                  </a:schemeClr>
                </a:solidFill>
              </a:rPr>
              <a:t>Source</a:t>
            </a:r>
            <a:r>
              <a:rPr lang="af-ZA" dirty="0">
                <a:solidFill>
                  <a:schemeClr val="bg1">
                    <a:lumMod val="75000"/>
                  </a:schemeClr>
                </a:solidFill>
              </a:rPr>
              <a:t>: freepik.com</a:t>
            </a:r>
          </a:p>
        </p:txBody>
      </p:sp>
      <p:pic>
        <p:nvPicPr>
          <p:cNvPr id="10" name="Picture 9" descr="A logo with a person in the middle&#10;&#10;Description automatically generated">
            <a:extLst>
              <a:ext uri="{FF2B5EF4-FFF2-40B4-BE49-F238E27FC236}">
                <a16:creationId xmlns:a16="http://schemas.microsoft.com/office/drawing/2014/main" id="{A6D792CF-52E2-B7C7-30DE-B420360D2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80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F2FF1-8367-DC92-9D51-89A2F37D9559}"/>
              </a:ext>
            </a:extLst>
          </p:cNvPr>
          <p:cNvSpPr>
            <a:spLocks noGrp="1"/>
          </p:cNvSpPr>
          <p:nvPr>
            <p:ph type="title"/>
          </p:nvPr>
        </p:nvSpPr>
        <p:spPr>
          <a:xfrm>
            <a:off x="1524000" y="548640"/>
            <a:ext cx="9160475" cy="1132258"/>
          </a:xfrm>
        </p:spPr>
        <p:txBody>
          <a:bodyPr anchor="ctr">
            <a:normAutofit/>
          </a:bodyPr>
          <a:lstStyle/>
          <a:p>
            <a:pPr algn="ctr"/>
            <a:r>
              <a:rPr lang="en-GB" b="1" dirty="0" err="1"/>
              <a:t>Impak</a:t>
            </a:r>
            <a:r>
              <a:rPr lang="en-GB" b="1" dirty="0"/>
              <a:t> van </a:t>
            </a:r>
            <a:r>
              <a:rPr lang="en-GB" b="1" dirty="0" err="1"/>
              <a:t>kultuur</a:t>
            </a:r>
            <a:endParaRPr lang="af-ZA" b="1" dirty="0"/>
          </a:p>
        </p:txBody>
      </p:sp>
      <p:graphicFrame>
        <p:nvGraphicFramePr>
          <p:cNvPr id="5" name="Content Placeholder 2">
            <a:extLst>
              <a:ext uri="{FF2B5EF4-FFF2-40B4-BE49-F238E27FC236}">
                <a16:creationId xmlns:a16="http://schemas.microsoft.com/office/drawing/2014/main" id="{B6B2A153-1841-D2C8-609A-7C7B40AAB908}"/>
              </a:ext>
            </a:extLst>
          </p:cNvPr>
          <p:cNvGraphicFramePr>
            <a:graphicFrameLocks noGrp="1"/>
          </p:cNvGraphicFramePr>
          <p:nvPr>
            <p:ph idx="1"/>
            <p:extLst>
              <p:ext uri="{D42A27DB-BD31-4B8C-83A1-F6EECF244321}">
                <p14:modId xmlns:p14="http://schemas.microsoft.com/office/powerpoint/2010/main" val="1771428502"/>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6C07A094-E0CC-1FAB-7AB6-767A087208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60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3A9AF-B99C-92D5-2831-4B739C68BF97}"/>
              </a:ext>
            </a:extLst>
          </p:cNvPr>
          <p:cNvSpPr>
            <a:spLocks noGrp="1"/>
          </p:cNvSpPr>
          <p:nvPr>
            <p:ph type="title"/>
          </p:nvPr>
        </p:nvSpPr>
        <p:spPr>
          <a:xfrm>
            <a:off x="612649" y="548638"/>
            <a:ext cx="3493008" cy="5788152"/>
          </a:xfrm>
        </p:spPr>
        <p:txBody>
          <a:bodyPr anchor="ctr">
            <a:normAutofit/>
          </a:bodyPr>
          <a:lstStyle/>
          <a:p>
            <a:r>
              <a:rPr lang="en-GB" sz="4000" dirty="0" err="1"/>
              <a:t>Impak</a:t>
            </a:r>
            <a:r>
              <a:rPr lang="en-GB" sz="4000" dirty="0"/>
              <a:t> op </a:t>
            </a:r>
            <a:r>
              <a:rPr lang="en-GB" sz="4000" b="1" dirty="0" err="1"/>
              <a:t>individuele</a:t>
            </a:r>
            <a:r>
              <a:rPr lang="en-GB" sz="4000" b="1" dirty="0"/>
              <a:t> </a:t>
            </a:r>
            <a:r>
              <a:rPr lang="en-GB" sz="4000" b="1" dirty="0" err="1"/>
              <a:t>gedrag</a:t>
            </a:r>
            <a:endParaRPr lang="af-ZA" sz="4000" b="1" dirty="0"/>
          </a:p>
        </p:txBody>
      </p:sp>
      <p:graphicFrame>
        <p:nvGraphicFramePr>
          <p:cNvPr id="5" name="Content Placeholder 2">
            <a:extLst>
              <a:ext uri="{FF2B5EF4-FFF2-40B4-BE49-F238E27FC236}">
                <a16:creationId xmlns:a16="http://schemas.microsoft.com/office/drawing/2014/main" id="{35F5ECE6-346E-B74C-237C-622630F32B10}"/>
              </a:ext>
            </a:extLst>
          </p:cNvPr>
          <p:cNvGraphicFramePr>
            <a:graphicFrameLocks noGrp="1"/>
          </p:cNvGraphicFramePr>
          <p:nvPr>
            <p:ph idx="1"/>
            <p:extLst>
              <p:ext uri="{D42A27DB-BD31-4B8C-83A1-F6EECF244321}">
                <p14:modId xmlns:p14="http://schemas.microsoft.com/office/powerpoint/2010/main" val="150085318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with a person in the middle&#10;&#10;Description automatically generated">
            <a:extLst>
              <a:ext uri="{FF2B5EF4-FFF2-40B4-BE49-F238E27FC236}">
                <a16:creationId xmlns:a16="http://schemas.microsoft.com/office/drawing/2014/main" id="{585328F2-F35F-D2CF-7531-E6C17250C5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8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2375FE-8CA5-A580-54E4-584C7C74A8C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D5300DC-7993-CC5D-1E28-02BEA150F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7F2C1-704C-1827-4BD0-DA882A3A17BE}"/>
              </a:ext>
            </a:extLst>
          </p:cNvPr>
          <p:cNvSpPr>
            <a:spLocks noGrp="1"/>
          </p:cNvSpPr>
          <p:nvPr>
            <p:ph type="title"/>
          </p:nvPr>
        </p:nvSpPr>
        <p:spPr>
          <a:xfrm>
            <a:off x="612649" y="548638"/>
            <a:ext cx="3493008" cy="5788152"/>
          </a:xfrm>
        </p:spPr>
        <p:txBody>
          <a:bodyPr anchor="ctr">
            <a:normAutofit/>
          </a:bodyPr>
          <a:lstStyle/>
          <a:p>
            <a:r>
              <a:rPr lang="en-GB" sz="4000" dirty="0" err="1"/>
              <a:t>Impak</a:t>
            </a:r>
            <a:r>
              <a:rPr lang="en-GB" sz="4000" dirty="0"/>
              <a:t> op </a:t>
            </a:r>
            <a:r>
              <a:rPr lang="en-GB" sz="4000" b="1" dirty="0" err="1"/>
              <a:t>houdings</a:t>
            </a:r>
            <a:endParaRPr lang="af-ZA" sz="4000" b="1" dirty="0"/>
          </a:p>
        </p:txBody>
      </p:sp>
      <p:graphicFrame>
        <p:nvGraphicFramePr>
          <p:cNvPr id="5" name="Content Placeholder 2">
            <a:extLst>
              <a:ext uri="{FF2B5EF4-FFF2-40B4-BE49-F238E27FC236}">
                <a16:creationId xmlns:a16="http://schemas.microsoft.com/office/drawing/2014/main" id="{83144CCC-C6A0-EF05-1ABE-321B09E44BB6}"/>
              </a:ext>
            </a:extLst>
          </p:cNvPr>
          <p:cNvGraphicFramePr>
            <a:graphicFrameLocks noGrp="1"/>
          </p:cNvGraphicFramePr>
          <p:nvPr>
            <p:ph idx="1"/>
            <p:extLst>
              <p:ext uri="{D42A27DB-BD31-4B8C-83A1-F6EECF244321}">
                <p14:modId xmlns:p14="http://schemas.microsoft.com/office/powerpoint/2010/main" val="212045312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011B408C-D0F9-77DF-B3C3-D378723C3C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42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E347F7-6BD5-5BD7-1D2F-EC09B0E135F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1EC6BE5-F8BD-BCDE-8850-E7A68C7C2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712C3-2AD4-21F0-8CA2-076A65FD7939}"/>
              </a:ext>
            </a:extLst>
          </p:cNvPr>
          <p:cNvSpPr>
            <a:spLocks noGrp="1"/>
          </p:cNvSpPr>
          <p:nvPr>
            <p:ph type="title"/>
          </p:nvPr>
        </p:nvSpPr>
        <p:spPr>
          <a:xfrm>
            <a:off x="612649" y="548638"/>
            <a:ext cx="3493008" cy="5788152"/>
          </a:xfrm>
        </p:spPr>
        <p:txBody>
          <a:bodyPr anchor="ctr">
            <a:normAutofit/>
          </a:bodyPr>
          <a:lstStyle/>
          <a:p>
            <a:r>
              <a:rPr lang="en-GB" sz="4000" dirty="0" err="1"/>
              <a:t>Impak</a:t>
            </a:r>
            <a:r>
              <a:rPr lang="en-GB" sz="4000" dirty="0"/>
              <a:t> op </a:t>
            </a:r>
            <a:r>
              <a:rPr lang="en-GB" sz="4000" b="1" dirty="0" err="1"/>
              <a:t>keuses</a:t>
            </a:r>
            <a:endParaRPr lang="af-ZA" sz="4000" b="1" dirty="0"/>
          </a:p>
        </p:txBody>
      </p:sp>
      <p:graphicFrame>
        <p:nvGraphicFramePr>
          <p:cNvPr id="5" name="Content Placeholder 2">
            <a:extLst>
              <a:ext uri="{FF2B5EF4-FFF2-40B4-BE49-F238E27FC236}">
                <a16:creationId xmlns:a16="http://schemas.microsoft.com/office/drawing/2014/main" id="{C7BDE52F-5D82-C8FE-C6B4-6EA6DC622A17}"/>
              </a:ext>
            </a:extLst>
          </p:cNvPr>
          <p:cNvGraphicFramePr>
            <a:graphicFrameLocks noGrp="1"/>
          </p:cNvGraphicFramePr>
          <p:nvPr>
            <p:ph idx="1"/>
            <p:extLst>
              <p:ext uri="{D42A27DB-BD31-4B8C-83A1-F6EECF244321}">
                <p14:modId xmlns:p14="http://schemas.microsoft.com/office/powerpoint/2010/main" val="159818289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FF21D722-1886-E66F-E32A-4B50B7F9DC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8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25327-B9B1-A0C0-B424-ADA7D750A035}"/>
              </a:ext>
            </a:extLst>
          </p:cNvPr>
          <p:cNvSpPr>
            <a:spLocks noGrp="1"/>
          </p:cNvSpPr>
          <p:nvPr>
            <p:ph type="title"/>
          </p:nvPr>
        </p:nvSpPr>
        <p:spPr>
          <a:xfrm>
            <a:off x="1524000" y="548640"/>
            <a:ext cx="9160475" cy="1132258"/>
          </a:xfrm>
        </p:spPr>
        <p:txBody>
          <a:bodyPr anchor="ctr">
            <a:normAutofit/>
          </a:bodyPr>
          <a:lstStyle/>
          <a:p>
            <a:pPr algn="ctr"/>
            <a:r>
              <a:rPr lang="nl-NL" sz="3700" dirty="0"/>
              <a:t>Verstaan diverse kulture en ons regte</a:t>
            </a:r>
            <a:endParaRPr lang="af-ZA" sz="3700" dirty="0"/>
          </a:p>
        </p:txBody>
      </p:sp>
      <p:graphicFrame>
        <p:nvGraphicFramePr>
          <p:cNvPr id="7" name="Content Placeholder 2">
            <a:extLst>
              <a:ext uri="{FF2B5EF4-FFF2-40B4-BE49-F238E27FC236}">
                <a16:creationId xmlns:a16="http://schemas.microsoft.com/office/drawing/2014/main" id="{CEE262D1-EB25-2CFF-92D2-2691AF0D2A48}"/>
              </a:ext>
            </a:extLst>
          </p:cNvPr>
          <p:cNvGraphicFramePr>
            <a:graphicFrameLocks noGrp="1"/>
          </p:cNvGraphicFramePr>
          <p:nvPr>
            <p:ph idx="1"/>
            <p:extLst>
              <p:ext uri="{D42A27DB-BD31-4B8C-83A1-F6EECF244321}">
                <p14:modId xmlns:p14="http://schemas.microsoft.com/office/powerpoint/2010/main" val="973828198"/>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logo with a person in the middle&#10;&#10;Description automatically generated">
            <a:extLst>
              <a:ext uri="{FF2B5EF4-FFF2-40B4-BE49-F238E27FC236}">
                <a16:creationId xmlns:a16="http://schemas.microsoft.com/office/drawing/2014/main" id="{950B2535-6558-2800-2B6C-3C726EA9D1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48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3B8CC-585E-1D9A-5C37-F95E979DFBDF}"/>
              </a:ext>
            </a:extLst>
          </p:cNvPr>
          <p:cNvSpPr>
            <a:spLocks noGrp="1"/>
          </p:cNvSpPr>
          <p:nvPr>
            <p:ph type="title"/>
          </p:nvPr>
        </p:nvSpPr>
        <p:spPr>
          <a:xfrm>
            <a:off x="612650" y="1252728"/>
            <a:ext cx="2905613" cy="4768815"/>
          </a:xfrm>
        </p:spPr>
        <p:txBody>
          <a:bodyPr>
            <a:normAutofit/>
          </a:bodyPr>
          <a:lstStyle/>
          <a:p>
            <a:r>
              <a:rPr lang="en-GB" sz="3200" dirty="0" err="1"/>
              <a:t>Respekteer</a:t>
            </a:r>
            <a:r>
              <a:rPr lang="en-GB" sz="3200" dirty="0"/>
              <a:t> </a:t>
            </a:r>
            <a:r>
              <a:rPr lang="en-GB" sz="3200" dirty="0" err="1"/>
              <a:t>kulturele</a:t>
            </a:r>
            <a:r>
              <a:rPr lang="en-GB" sz="3200" dirty="0"/>
              <a:t>, </a:t>
            </a:r>
            <a:r>
              <a:rPr lang="en-GB" sz="3200" dirty="0" err="1"/>
              <a:t>godsdienstige</a:t>
            </a:r>
            <a:r>
              <a:rPr lang="en-GB" sz="3200" dirty="0"/>
              <a:t> </a:t>
            </a:r>
            <a:r>
              <a:rPr lang="en-GB" sz="3200" dirty="0" err="1"/>
              <a:t>en</a:t>
            </a:r>
            <a:r>
              <a:rPr lang="en-GB" sz="3200" dirty="0"/>
              <a:t> </a:t>
            </a:r>
            <a:r>
              <a:rPr lang="en-GB" sz="3200" dirty="0" err="1"/>
              <a:t>geslagsverskille</a:t>
            </a:r>
            <a:endParaRPr lang="af-ZA" sz="3200" dirty="0"/>
          </a:p>
        </p:txBody>
      </p:sp>
      <p:graphicFrame>
        <p:nvGraphicFramePr>
          <p:cNvPr id="8" name="Content Placeholder 2">
            <a:extLst>
              <a:ext uri="{FF2B5EF4-FFF2-40B4-BE49-F238E27FC236}">
                <a16:creationId xmlns:a16="http://schemas.microsoft.com/office/drawing/2014/main" id="{FEC133F5-E175-3C7C-EDE9-6DEA105BEE10}"/>
              </a:ext>
            </a:extLst>
          </p:cNvPr>
          <p:cNvGraphicFramePr>
            <a:graphicFrameLocks noGrp="1"/>
          </p:cNvGraphicFramePr>
          <p:nvPr>
            <p:ph idx="1"/>
            <p:extLst>
              <p:ext uri="{D42A27DB-BD31-4B8C-83A1-F6EECF244321}">
                <p14:modId xmlns:p14="http://schemas.microsoft.com/office/powerpoint/2010/main" val="2771819988"/>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logo with a person in the middle&#10;&#10;Description automatically generated">
            <a:extLst>
              <a:ext uri="{FF2B5EF4-FFF2-40B4-BE49-F238E27FC236}">
                <a16:creationId xmlns:a16="http://schemas.microsoft.com/office/drawing/2014/main" id="{EC868281-3E48-1F8E-75D4-1128CA0C8A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95831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1B793-A4E4-48CE-9003-46013569C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EA9227-8DBF-423B-9DC4-A0127CD1C3C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AB8685AA-9311-4264-B6B3-2E40CDBEC5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TotalTime>
  <Words>1821</Words>
  <Application>Microsoft Office PowerPoint</Application>
  <PresentationFormat>Widescreen</PresentationFormat>
  <Paragraphs>98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Courier New</vt:lpstr>
      <vt:lpstr>Symbol</vt:lpstr>
      <vt:lpstr>Office Theme</vt:lpstr>
      <vt:lpstr>PowerPoint Presentation</vt:lpstr>
      <vt:lpstr>Teen die einde van hierdie les behoort jy in staat te wees om:</vt:lpstr>
      <vt:lpstr>Individuele Aktiwiteit</vt:lpstr>
      <vt:lpstr>Impak van kultuur</vt:lpstr>
      <vt:lpstr>Impak op individuele gedrag</vt:lpstr>
      <vt:lpstr>Impak op houdings</vt:lpstr>
      <vt:lpstr>Impak op keuses</vt:lpstr>
      <vt:lpstr>Verstaan diverse kulture en ons regte</vt:lpstr>
      <vt:lpstr>Respekteer kulturele, godsdienstige en geslagsverskille</vt:lpstr>
      <vt:lpstr>Groep-aktiwiteit</vt:lpstr>
      <vt:lpstr>Kyk: SOUTH AFRICA: A place of many names  bit.ly/45VK3DR (2 min 56 sek.)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Mimi Coetzee</cp:lastModifiedBy>
  <cp:revision>4</cp:revision>
  <dcterms:created xsi:type="dcterms:W3CDTF">2025-06-24T09:56:40Z</dcterms:created>
  <dcterms:modified xsi:type="dcterms:W3CDTF">2025-07-08T20:07:36Z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