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9712A-F40C-4647-BD01-7CA19325556F}" v="272" dt="2025-06-02T07:30:54.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15" autoAdjust="0"/>
  </p:normalViewPr>
  <p:slideViewPr>
    <p:cSldViewPr snapToGrid="0">
      <p:cViewPr varScale="1">
        <p:scale>
          <a:sx n="52" d="100"/>
          <a:sy n="52" d="100"/>
        </p:scale>
        <p:origin x="179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139712A-F40C-4647-BD01-7CA19325556F}"/>
    <pc:docChg chg="undo custSel addSld delSld modSld">
      <pc:chgData name="Hp Unit" userId="86ec350514542ee1" providerId="LiveId" clId="{9139712A-F40C-4647-BD01-7CA19325556F}" dt="2025-06-02T07:31:09.370" v="782" actId="20577"/>
      <pc:docMkLst>
        <pc:docMk/>
      </pc:docMkLst>
      <pc:sldChg chg="addSp modSp mod modNotesTx">
        <pc:chgData name="Hp Unit" userId="86ec350514542ee1" providerId="LiveId" clId="{9139712A-F40C-4647-BD01-7CA19325556F}" dt="2025-06-02T07:23:44.533" v="763" actId="20577"/>
        <pc:sldMkLst>
          <pc:docMk/>
          <pc:sldMk cId="1078088552" sldId="256"/>
        </pc:sldMkLst>
        <pc:spChg chg="mod">
          <ac:chgData name="Hp Unit" userId="86ec350514542ee1" providerId="LiveId" clId="{9139712A-F40C-4647-BD01-7CA19325556F}" dt="2025-05-07T15:20:52.560" v="29"/>
          <ac:spMkLst>
            <pc:docMk/>
            <pc:sldMk cId="1078088552" sldId="256"/>
            <ac:spMk id="2" creationId="{5DBB7AD4-D192-12FC-C4DC-07F464393B8F}"/>
          </ac:spMkLst>
        </pc:spChg>
        <pc:spChg chg="mod">
          <ac:chgData name="Hp Unit" userId="86ec350514542ee1" providerId="LiveId" clId="{9139712A-F40C-4647-BD01-7CA19325556F}" dt="2025-05-07T15:20:52.560" v="29"/>
          <ac:spMkLst>
            <pc:docMk/>
            <pc:sldMk cId="1078088552" sldId="256"/>
            <ac:spMk id="3" creationId="{64A83E8E-73E4-372B-7E32-BA4A3FDF6122}"/>
          </ac:spMkLst>
        </pc:spChg>
        <pc:picChg chg="add mod">
          <ac:chgData name="Hp Unit" userId="86ec350514542ee1" providerId="LiveId" clId="{9139712A-F40C-4647-BD01-7CA19325556F}" dt="2025-05-07T15:25:19.623" v="32" actId="962"/>
          <ac:picMkLst>
            <pc:docMk/>
            <pc:sldMk cId="1078088552" sldId="256"/>
            <ac:picMk id="5" creationId="{0BDBD6A6-1E45-56B2-41A5-0CD9C0BB1D0E}"/>
          </ac:picMkLst>
        </pc:picChg>
        <pc:picChg chg="add mod">
          <ac:chgData name="Hp Unit" userId="86ec350514542ee1" providerId="LiveId" clId="{9139712A-F40C-4647-BD01-7CA19325556F}" dt="2025-05-07T15:25:26.071" v="33"/>
          <ac:picMkLst>
            <pc:docMk/>
            <pc:sldMk cId="1078088552" sldId="256"/>
            <ac:picMk id="6" creationId="{348F3917-35CC-A551-8A2F-D6DD8A1F6963}"/>
          </ac:picMkLst>
        </pc:picChg>
      </pc:sldChg>
      <pc:sldChg chg="addSp delSp modSp new mod setBg delDesignElem modNotesTx">
        <pc:chgData name="Hp Unit" userId="86ec350514542ee1" providerId="LiveId" clId="{9139712A-F40C-4647-BD01-7CA19325556F}" dt="2025-06-02T07:31:09.370" v="782" actId="20577"/>
        <pc:sldMkLst>
          <pc:docMk/>
          <pc:sldMk cId="3463767984" sldId="257"/>
        </pc:sldMkLst>
        <pc:spChg chg="mod">
          <ac:chgData name="Hp Unit" userId="86ec350514542ee1" providerId="LiveId" clId="{9139712A-F40C-4647-BD01-7CA19325556F}" dt="2025-05-07T15:20:52.560" v="29"/>
          <ac:spMkLst>
            <pc:docMk/>
            <pc:sldMk cId="3463767984" sldId="257"/>
            <ac:spMk id="2" creationId="{264279A0-E76B-06D2-045D-7589F4286C8A}"/>
          </ac:spMkLst>
        </pc:spChg>
        <pc:spChg chg="add del">
          <ac:chgData name="Hp Unit" userId="86ec350514542ee1" providerId="LiveId" clId="{9139712A-F40C-4647-BD01-7CA19325556F}" dt="2025-05-07T15:20:52.560" v="29"/>
          <ac:spMkLst>
            <pc:docMk/>
            <pc:sldMk cId="3463767984" sldId="257"/>
            <ac:spMk id="10" creationId="{B50AB553-2A96-4A92-96F2-93548E096954}"/>
          </ac:spMkLst>
        </pc:spChg>
        <pc:graphicFrameChg chg="add mod modGraphic">
          <ac:chgData name="Hp Unit" userId="86ec350514542ee1" providerId="LiveId" clId="{9139712A-F40C-4647-BD01-7CA19325556F}" dt="2025-06-02T07:30:54.248" v="773" actId="20577"/>
          <ac:graphicFrameMkLst>
            <pc:docMk/>
            <pc:sldMk cId="3463767984" sldId="257"/>
            <ac:graphicFrameMk id="5" creationId="{FB0195A1-F0E3-F10E-85B2-72AD1159106F}"/>
          </ac:graphicFrameMkLst>
        </pc:graphicFrameChg>
        <pc:picChg chg="add mod">
          <ac:chgData name="Hp Unit" userId="86ec350514542ee1" providerId="LiveId" clId="{9139712A-F40C-4647-BD01-7CA19325556F}" dt="2025-05-07T15:25:29.527" v="34"/>
          <ac:picMkLst>
            <pc:docMk/>
            <pc:sldMk cId="3463767984" sldId="257"/>
            <ac:picMk id="4" creationId="{0D603E4B-5FFC-2E32-02D8-1906EDDAA887}"/>
          </ac:picMkLst>
        </pc:picChg>
        <pc:picChg chg="add mod">
          <ac:chgData name="Hp Unit" userId="86ec350514542ee1" providerId="LiveId" clId="{9139712A-F40C-4647-BD01-7CA19325556F}" dt="2025-05-07T15:19:10.446" v="17" actId="27614"/>
          <ac:picMkLst>
            <pc:docMk/>
            <pc:sldMk cId="3463767984" sldId="257"/>
            <ac:picMk id="6" creationId="{0C1FC455-CE22-90B9-276E-09ACA4725D69}"/>
          </ac:picMkLst>
        </pc:picChg>
      </pc:sldChg>
      <pc:sldChg chg="addSp delSp modSp new mod setBg modAnim modNotesTx">
        <pc:chgData name="Hp Unit" userId="86ec350514542ee1" providerId="LiveId" clId="{9139712A-F40C-4647-BD01-7CA19325556F}" dt="2025-05-07T15:42:34.130" v="226" actId="20577"/>
        <pc:sldMkLst>
          <pc:docMk/>
          <pc:sldMk cId="2800727212" sldId="258"/>
        </pc:sldMkLst>
        <pc:spChg chg="mod">
          <ac:chgData name="Hp Unit" userId="86ec350514542ee1" providerId="LiveId" clId="{9139712A-F40C-4647-BD01-7CA19325556F}" dt="2025-05-07T15:42:34.130" v="226" actId="20577"/>
          <ac:spMkLst>
            <pc:docMk/>
            <pc:sldMk cId="2800727212" sldId="258"/>
            <ac:spMk id="2" creationId="{1EB1E05F-B577-4B02-363A-90DBDA129A42}"/>
          </ac:spMkLst>
        </pc:spChg>
        <pc:spChg chg="mod">
          <ac:chgData name="Hp Unit" userId="86ec350514542ee1" providerId="LiveId" clId="{9139712A-F40C-4647-BD01-7CA19325556F}" dt="2025-05-07T15:30:13.141" v="99"/>
          <ac:spMkLst>
            <pc:docMk/>
            <pc:sldMk cId="2800727212" sldId="258"/>
            <ac:spMk id="3" creationId="{0FE5D280-8D5E-45EB-4D63-CBD097CA2987}"/>
          </ac:spMkLst>
        </pc:spChg>
        <pc:spChg chg="add del">
          <ac:chgData name="Hp Unit" userId="86ec350514542ee1" providerId="LiveId" clId="{9139712A-F40C-4647-BD01-7CA19325556F}" dt="2025-05-07T15:30:13.141" v="99"/>
          <ac:spMkLst>
            <pc:docMk/>
            <pc:sldMk cId="2800727212" sldId="258"/>
            <ac:spMk id="24" creationId="{B6CDA21F-E7AF-4C75-8395-33F58D5B0E45}"/>
          </ac:spMkLst>
        </pc:spChg>
        <pc:spChg chg="add del">
          <ac:chgData name="Hp Unit" userId="86ec350514542ee1" providerId="LiveId" clId="{9139712A-F40C-4647-BD01-7CA19325556F}" dt="2025-05-07T15:30:13.141" v="99"/>
          <ac:spMkLst>
            <pc:docMk/>
            <pc:sldMk cId="2800727212" sldId="258"/>
            <ac:spMk id="27" creationId="{D5B0017B-2ECA-49AF-B397-DC140825DF8D}"/>
          </ac:spMkLst>
        </pc:spChg>
        <pc:grpChg chg="add del">
          <ac:chgData name="Hp Unit" userId="86ec350514542ee1" providerId="LiveId" clId="{9139712A-F40C-4647-BD01-7CA19325556F}" dt="2025-05-07T15:30:13.141" v="99"/>
          <ac:grpSpMkLst>
            <pc:docMk/>
            <pc:sldMk cId="2800727212" sldId="258"/>
            <ac:grpSpMk id="25" creationId="{AE1C45F0-260A-458C-96ED-C1F6D2151219}"/>
          </ac:grpSpMkLst>
        </pc:grpChg>
        <pc:picChg chg="add mod">
          <ac:chgData name="Hp Unit" userId="86ec350514542ee1" providerId="LiveId" clId="{9139712A-F40C-4647-BD01-7CA19325556F}" dt="2025-05-07T15:30:13.141" v="99"/>
          <ac:picMkLst>
            <pc:docMk/>
            <pc:sldMk cId="2800727212" sldId="258"/>
            <ac:picMk id="4" creationId="{18331F6A-D879-AB27-62BF-CCF0D8A4648D}"/>
          </ac:picMkLst>
        </pc:picChg>
        <pc:cxnChg chg="add del">
          <ac:chgData name="Hp Unit" userId="86ec350514542ee1" providerId="LiveId" clId="{9139712A-F40C-4647-BD01-7CA19325556F}" dt="2025-05-07T15:30:13.141" v="99"/>
          <ac:cxnSpMkLst>
            <pc:docMk/>
            <pc:sldMk cId="2800727212" sldId="258"/>
            <ac:cxnSpMk id="17" creationId="{6CF1BAF6-AD41-4082-B212-8A1F9A2E8779}"/>
          </ac:cxnSpMkLst>
        </pc:cxnChg>
      </pc:sldChg>
      <pc:sldChg chg="addSp delSp modSp new mod setBg delDesignElem chgLayout modNotesTx">
        <pc:chgData name="Hp Unit" userId="86ec350514542ee1" providerId="LiveId" clId="{9139712A-F40C-4647-BD01-7CA19325556F}" dt="2025-05-07T15:46:46.315" v="270" actId="26606"/>
        <pc:sldMkLst>
          <pc:docMk/>
          <pc:sldMk cId="1108878352" sldId="259"/>
        </pc:sldMkLst>
        <pc:spChg chg="mod ord">
          <ac:chgData name="Hp Unit" userId="86ec350514542ee1" providerId="LiveId" clId="{9139712A-F40C-4647-BD01-7CA19325556F}" dt="2025-05-07T15:46:46.315" v="270" actId="26606"/>
          <ac:spMkLst>
            <pc:docMk/>
            <pc:sldMk cId="1108878352" sldId="259"/>
            <ac:spMk id="2" creationId="{628F4444-0035-EDC8-4667-0BB871E8E611}"/>
          </ac:spMkLst>
        </pc:spChg>
        <pc:spChg chg="add">
          <ac:chgData name="Hp Unit" userId="86ec350514542ee1" providerId="LiveId" clId="{9139712A-F40C-4647-BD01-7CA19325556F}" dt="2025-05-07T15:46:46.315" v="270" actId="26606"/>
          <ac:spMkLst>
            <pc:docMk/>
            <pc:sldMk cId="1108878352" sldId="259"/>
            <ac:spMk id="72" creationId="{53B021B3-DE93-4AB7-8A18-CF5F1CED88B8}"/>
          </ac:spMkLst>
        </pc:spChg>
        <pc:spChg chg="add">
          <ac:chgData name="Hp Unit" userId="86ec350514542ee1" providerId="LiveId" clId="{9139712A-F40C-4647-BD01-7CA19325556F}" dt="2025-05-07T15:46:46.315" v="270" actId="26606"/>
          <ac:spMkLst>
            <pc:docMk/>
            <pc:sldMk cId="1108878352" sldId="259"/>
            <ac:spMk id="74" creationId="{52D502E5-F6B4-4D58-B4AE-FC466FF15EE8}"/>
          </ac:spMkLst>
        </pc:spChg>
        <pc:spChg chg="add">
          <ac:chgData name="Hp Unit" userId="86ec350514542ee1" providerId="LiveId" clId="{9139712A-F40C-4647-BD01-7CA19325556F}" dt="2025-05-07T15:46:46.315" v="270" actId="26606"/>
          <ac:spMkLst>
            <pc:docMk/>
            <pc:sldMk cId="1108878352" sldId="259"/>
            <ac:spMk id="76" creationId="{9DECDBF4-02B6-4BB4-B65B-B8107AD6A9E8}"/>
          </ac:spMkLst>
        </pc:spChg>
        <pc:graphicFrameChg chg="add mod ord modGraphic">
          <ac:chgData name="Hp Unit" userId="86ec350514542ee1" providerId="LiveId" clId="{9139712A-F40C-4647-BD01-7CA19325556F}" dt="2025-05-07T15:46:46.315" v="270" actId="26606"/>
          <ac:graphicFrameMkLst>
            <pc:docMk/>
            <pc:sldMk cId="1108878352" sldId="259"/>
            <ac:graphicFrameMk id="4" creationId="{5AC03BCA-8DA7-8803-A91B-B4462BC4ACDF}"/>
          </ac:graphicFrameMkLst>
        </pc:graphicFrameChg>
        <pc:picChg chg="add mod">
          <ac:chgData name="Hp Unit" userId="86ec350514542ee1" providerId="LiveId" clId="{9139712A-F40C-4647-BD01-7CA19325556F}" dt="2025-05-07T15:37:43.351" v="207"/>
          <ac:picMkLst>
            <pc:docMk/>
            <pc:sldMk cId="1108878352" sldId="259"/>
            <ac:picMk id="7" creationId="{4D1D6A1D-61D8-A380-C60E-42C1B5D3D2A1}"/>
          </ac:picMkLst>
        </pc:picChg>
      </pc:sldChg>
      <pc:sldChg chg="addSp delSp modSp new mod setBg modAnim modNotesTx">
        <pc:chgData name="Hp Unit" userId="86ec350514542ee1" providerId="LiveId" clId="{9139712A-F40C-4647-BD01-7CA19325556F}" dt="2025-05-07T15:47:00.649" v="272" actId="1076"/>
        <pc:sldMkLst>
          <pc:docMk/>
          <pc:sldMk cId="671191471" sldId="260"/>
        </pc:sldMkLst>
        <pc:spChg chg="mod">
          <ac:chgData name="Hp Unit" userId="86ec350514542ee1" providerId="LiveId" clId="{9139712A-F40C-4647-BD01-7CA19325556F}" dt="2025-05-07T15:46:24.441" v="267" actId="122"/>
          <ac:spMkLst>
            <pc:docMk/>
            <pc:sldMk cId="671191471" sldId="260"/>
            <ac:spMk id="2" creationId="{5AA54C05-6F13-EE91-93B4-89C2EBD0854E}"/>
          </ac:spMkLst>
        </pc:spChg>
        <pc:spChg chg="mod">
          <ac:chgData name="Hp Unit" userId="86ec350514542ee1" providerId="LiveId" clId="{9139712A-F40C-4647-BD01-7CA19325556F}" dt="2025-05-07T15:46:17.724" v="265" actId="207"/>
          <ac:spMkLst>
            <pc:docMk/>
            <pc:sldMk cId="671191471" sldId="260"/>
            <ac:spMk id="3" creationId="{AE4B04EB-EFF4-63EF-EF52-6B1567E3D678}"/>
          </ac:spMkLst>
        </pc:spChg>
        <pc:spChg chg="add">
          <ac:chgData name="Hp Unit" userId="86ec350514542ee1" providerId="LiveId" clId="{9139712A-F40C-4647-BD01-7CA19325556F}" dt="2025-05-07T15:46:05.749" v="260" actId="26606"/>
          <ac:spMkLst>
            <pc:docMk/>
            <pc:sldMk cId="671191471" sldId="260"/>
            <ac:spMk id="16" creationId="{C0763A76-9F1C-4FC5-82B7-DD475DA461B2}"/>
          </ac:spMkLst>
        </pc:spChg>
        <pc:spChg chg="add">
          <ac:chgData name="Hp Unit" userId="86ec350514542ee1" providerId="LiveId" clId="{9139712A-F40C-4647-BD01-7CA19325556F}" dt="2025-05-07T15:46:05.749" v="260" actId="26606"/>
          <ac:spMkLst>
            <pc:docMk/>
            <pc:sldMk cId="671191471" sldId="260"/>
            <ac:spMk id="18" creationId="{E81BF4F6-F2CF-4984-9D14-D6966D92F99F}"/>
          </ac:spMkLst>
        </pc:spChg>
        <pc:picChg chg="add mod">
          <ac:chgData name="Hp Unit" userId="86ec350514542ee1" providerId="LiveId" clId="{9139712A-F40C-4647-BD01-7CA19325556F}" dt="2025-05-07T15:46:05.749" v="260" actId="26606"/>
          <ac:picMkLst>
            <pc:docMk/>
            <pc:sldMk cId="671191471" sldId="260"/>
            <ac:picMk id="6" creationId="{F85D4A8B-4BB9-3745-3206-5DE33DC1F14A}"/>
          </ac:picMkLst>
        </pc:picChg>
        <pc:picChg chg="add mod">
          <ac:chgData name="Hp Unit" userId="86ec350514542ee1" providerId="LiveId" clId="{9139712A-F40C-4647-BD01-7CA19325556F}" dt="2025-05-07T15:47:00.649" v="272" actId="1076"/>
          <ac:picMkLst>
            <pc:docMk/>
            <pc:sldMk cId="671191471" sldId="260"/>
            <ac:picMk id="7" creationId="{433B248D-8F33-3BF2-A004-399DB01A9DFF}"/>
          </ac:picMkLst>
        </pc:picChg>
      </pc:sldChg>
      <pc:sldChg chg="addSp delSp modSp new mod setBg modClrScheme chgLayout modNotesTx">
        <pc:chgData name="Hp Unit" userId="86ec350514542ee1" providerId="LiveId" clId="{9139712A-F40C-4647-BD01-7CA19325556F}" dt="2025-05-07T15:59:55.848" v="390"/>
        <pc:sldMkLst>
          <pc:docMk/>
          <pc:sldMk cId="3363117960" sldId="261"/>
        </pc:sldMkLst>
        <pc:spChg chg="mod ord">
          <ac:chgData name="Hp Unit" userId="86ec350514542ee1" providerId="LiveId" clId="{9139712A-F40C-4647-BD01-7CA19325556F}" dt="2025-05-07T15:56:30.041" v="376" actId="26606"/>
          <ac:spMkLst>
            <pc:docMk/>
            <pc:sldMk cId="3363117960" sldId="261"/>
            <ac:spMk id="2" creationId="{13F3131B-CB2B-85BE-AF4D-8C3608EF6A5F}"/>
          </ac:spMkLst>
        </pc:spChg>
        <pc:spChg chg="mod ord">
          <ac:chgData name="Hp Unit" userId="86ec350514542ee1" providerId="LiveId" clId="{9139712A-F40C-4647-BD01-7CA19325556F}" dt="2025-05-07T15:59:25.759" v="383" actId="12"/>
          <ac:spMkLst>
            <pc:docMk/>
            <pc:sldMk cId="3363117960" sldId="261"/>
            <ac:spMk id="3" creationId="{EC86C924-2645-8374-F5E2-911C826DE69A}"/>
          </ac:spMkLst>
        </pc:spChg>
        <pc:spChg chg="add">
          <ac:chgData name="Hp Unit" userId="86ec350514542ee1" providerId="LiveId" clId="{9139712A-F40C-4647-BD01-7CA19325556F}" dt="2025-05-07T15:56:30.041" v="376" actId="26606"/>
          <ac:spMkLst>
            <pc:docMk/>
            <pc:sldMk cId="3363117960" sldId="261"/>
            <ac:spMk id="15" creationId="{2C61293E-6EBE-43EF-A52C-9BEBFD7679D4}"/>
          </ac:spMkLst>
        </pc:spChg>
        <pc:spChg chg="add">
          <ac:chgData name="Hp Unit" userId="86ec350514542ee1" providerId="LiveId" clId="{9139712A-F40C-4647-BD01-7CA19325556F}" dt="2025-05-07T15:56:30.041" v="376" actId="26606"/>
          <ac:spMkLst>
            <pc:docMk/>
            <pc:sldMk cId="3363117960" sldId="261"/>
            <ac:spMk id="17" creationId="{21540236-BFD5-4A9D-8840-4703E7F76825}"/>
          </ac:spMkLst>
        </pc:spChg>
        <pc:picChg chg="add mod">
          <ac:chgData name="Hp Unit" userId="86ec350514542ee1" providerId="LiveId" clId="{9139712A-F40C-4647-BD01-7CA19325556F}" dt="2025-05-07T15:56:30.041" v="376" actId="26606"/>
          <ac:picMkLst>
            <pc:docMk/>
            <pc:sldMk cId="3363117960" sldId="261"/>
            <ac:picMk id="10" creationId="{E6B0D95D-4C12-97CD-66F7-F99F899C0068}"/>
          </ac:picMkLst>
        </pc:picChg>
        <pc:picChg chg="add mod">
          <ac:chgData name="Hp Unit" userId="86ec350514542ee1" providerId="LiveId" clId="{9139712A-F40C-4647-BD01-7CA19325556F}" dt="2025-05-07T15:59:39.219" v="388"/>
          <ac:picMkLst>
            <pc:docMk/>
            <pc:sldMk cId="3363117960" sldId="261"/>
            <ac:picMk id="12" creationId="{400DDEB7-FB7D-2B37-B1FD-52517CF23236}"/>
          </ac:picMkLst>
        </pc:picChg>
      </pc:sldChg>
      <pc:sldChg chg="addSp modSp new mod setBg modNotesTx">
        <pc:chgData name="Hp Unit" userId="86ec350514542ee1" providerId="LiveId" clId="{9139712A-F40C-4647-BD01-7CA19325556F}" dt="2025-05-07T16:11:18.366" v="437" actId="20577"/>
        <pc:sldMkLst>
          <pc:docMk/>
          <pc:sldMk cId="1367402488" sldId="262"/>
        </pc:sldMkLst>
        <pc:spChg chg="mod">
          <ac:chgData name="Hp Unit" userId="86ec350514542ee1" providerId="LiveId" clId="{9139712A-F40C-4647-BD01-7CA19325556F}" dt="2025-05-07T15:59:15.751" v="381" actId="113"/>
          <ac:spMkLst>
            <pc:docMk/>
            <pc:sldMk cId="1367402488" sldId="262"/>
            <ac:spMk id="2" creationId="{AED0305E-FF85-DCCB-07B6-9E8234DD4E37}"/>
          </ac:spMkLst>
        </pc:spChg>
        <pc:spChg chg="mod ord">
          <ac:chgData name="Hp Unit" userId="86ec350514542ee1" providerId="LiveId" clId="{9139712A-F40C-4647-BD01-7CA19325556F}" dt="2025-05-07T15:59:34.299" v="387" actId="12"/>
          <ac:spMkLst>
            <pc:docMk/>
            <pc:sldMk cId="1367402488" sldId="262"/>
            <ac:spMk id="3" creationId="{5867CF4E-71E1-27E6-A837-CD29C9E7C1F4}"/>
          </ac:spMkLst>
        </pc:spChg>
        <pc:spChg chg="add">
          <ac:chgData name="Hp Unit" userId="86ec350514542ee1" providerId="LiveId" clId="{9139712A-F40C-4647-BD01-7CA19325556F}" dt="2025-05-07T15:58:50.719" v="380" actId="26606"/>
          <ac:spMkLst>
            <pc:docMk/>
            <pc:sldMk cId="1367402488" sldId="262"/>
            <ac:spMk id="10" creationId="{2C61293E-6EBE-43EF-A52C-9BEBFD7679D4}"/>
          </ac:spMkLst>
        </pc:spChg>
        <pc:spChg chg="add">
          <ac:chgData name="Hp Unit" userId="86ec350514542ee1" providerId="LiveId" clId="{9139712A-F40C-4647-BD01-7CA19325556F}" dt="2025-05-07T15:58:50.719" v="380" actId="26606"/>
          <ac:spMkLst>
            <pc:docMk/>
            <pc:sldMk cId="1367402488" sldId="262"/>
            <ac:spMk id="12" creationId="{21540236-BFD5-4A9D-8840-4703E7F76825}"/>
          </ac:spMkLst>
        </pc:spChg>
        <pc:picChg chg="add mod">
          <ac:chgData name="Hp Unit" userId="86ec350514542ee1" providerId="LiveId" clId="{9139712A-F40C-4647-BD01-7CA19325556F}" dt="2025-05-07T15:58:50.719" v="380" actId="26606"/>
          <ac:picMkLst>
            <pc:docMk/>
            <pc:sldMk cId="1367402488" sldId="262"/>
            <ac:picMk id="5" creationId="{BB5835D5-3543-3F2A-FC8C-2356027B68E9}"/>
          </ac:picMkLst>
        </pc:picChg>
        <pc:picChg chg="add mod">
          <ac:chgData name="Hp Unit" userId="86ec350514542ee1" providerId="LiveId" clId="{9139712A-F40C-4647-BD01-7CA19325556F}" dt="2025-05-07T15:59:40.595" v="389"/>
          <ac:picMkLst>
            <pc:docMk/>
            <pc:sldMk cId="1367402488" sldId="262"/>
            <ac:picMk id="6" creationId="{1CBC0ADF-9714-E5BD-1102-0AAEB11C6B4B}"/>
          </ac:picMkLst>
        </pc:picChg>
      </pc:sldChg>
      <pc:sldChg chg="addSp delSp modSp new mod setBg modNotesTx">
        <pc:chgData name="Hp Unit" userId="86ec350514542ee1" providerId="LiveId" clId="{9139712A-F40C-4647-BD01-7CA19325556F}" dt="2025-05-07T16:13:38.920" v="465"/>
        <pc:sldMkLst>
          <pc:docMk/>
          <pc:sldMk cId="343794645" sldId="263"/>
        </pc:sldMkLst>
        <pc:spChg chg="mod">
          <ac:chgData name="Hp Unit" userId="86ec350514542ee1" providerId="LiveId" clId="{9139712A-F40C-4647-BD01-7CA19325556F}" dt="2025-05-07T16:13:31.631" v="464" actId="20577"/>
          <ac:spMkLst>
            <pc:docMk/>
            <pc:sldMk cId="343794645" sldId="263"/>
            <ac:spMk id="2" creationId="{9797ACFC-447C-709D-377F-522848CBFDC5}"/>
          </ac:spMkLst>
        </pc:spChg>
        <pc:spChg chg="add">
          <ac:chgData name="Hp Unit" userId="86ec350514542ee1" providerId="LiveId" clId="{9139712A-F40C-4647-BD01-7CA19325556F}" dt="2025-05-07T16:13:25.791" v="461" actId="26606"/>
          <ac:spMkLst>
            <pc:docMk/>
            <pc:sldMk cId="343794645" sldId="263"/>
            <ac:spMk id="10" creationId="{0C0CCF94-9536-4A63-8FF2-E37827C92756}"/>
          </ac:spMkLst>
        </pc:spChg>
        <pc:spChg chg="add">
          <ac:chgData name="Hp Unit" userId="86ec350514542ee1" providerId="LiveId" clId="{9139712A-F40C-4647-BD01-7CA19325556F}" dt="2025-05-07T16:13:25.791" v="461" actId="26606"/>
          <ac:spMkLst>
            <pc:docMk/>
            <pc:sldMk cId="343794645" sldId="263"/>
            <ac:spMk id="12" creationId="{C970655A-F4C2-4D7E-BAB6-D3BFC5CAE148}"/>
          </ac:spMkLst>
        </pc:spChg>
        <pc:spChg chg="add">
          <ac:chgData name="Hp Unit" userId="86ec350514542ee1" providerId="LiveId" clId="{9139712A-F40C-4647-BD01-7CA19325556F}" dt="2025-05-07T16:13:25.791" v="461" actId="26606"/>
          <ac:spMkLst>
            <pc:docMk/>
            <pc:sldMk cId="343794645" sldId="263"/>
            <ac:spMk id="14" creationId="{3389D0BC-BA1D-4360-88F9-D9ECCBDAB50E}"/>
          </ac:spMkLst>
        </pc:spChg>
        <pc:picChg chg="add mod ord">
          <ac:chgData name="Hp Unit" userId="86ec350514542ee1" providerId="LiveId" clId="{9139712A-F40C-4647-BD01-7CA19325556F}" dt="2025-05-07T16:13:25.791" v="461" actId="26606"/>
          <ac:picMkLst>
            <pc:docMk/>
            <pc:sldMk cId="343794645" sldId="263"/>
            <ac:picMk id="5" creationId="{1338ABDB-5C7C-815C-44F5-DCBDA62A8724}"/>
          </ac:picMkLst>
        </pc:picChg>
        <pc:picChg chg="add mod">
          <ac:chgData name="Hp Unit" userId="86ec350514542ee1" providerId="LiveId" clId="{9139712A-F40C-4647-BD01-7CA19325556F}" dt="2025-05-07T16:13:38.920" v="465"/>
          <ac:picMkLst>
            <pc:docMk/>
            <pc:sldMk cId="343794645" sldId="263"/>
            <ac:picMk id="6" creationId="{3AA80B1E-8DA5-9C5A-1735-CAEE460E633B}"/>
          </ac:picMkLst>
        </pc:picChg>
      </pc:sldChg>
      <pc:sldChg chg="addSp delSp modSp new mod setBg modAnim modNotesTx">
        <pc:chgData name="Hp Unit" userId="86ec350514542ee1" providerId="LiveId" clId="{9139712A-F40C-4647-BD01-7CA19325556F}" dt="2025-06-02T07:27:00.371" v="764" actId="113"/>
        <pc:sldMkLst>
          <pc:docMk/>
          <pc:sldMk cId="3253310734" sldId="264"/>
        </pc:sldMkLst>
        <pc:spChg chg="add mod">
          <ac:chgData name="Hp Unit" userId="86ec350514542ee1" providerId="LiveId" clId="{9139712A-F40C-4647-BD01-7CA19325556F}" dt="2025-05-08T06:33:13.309" v="513" actId="20577"/>
          <ac:spMkLst>
            <pc:docMk/>
            <pc:sldMk cId="3253310734" sldId="264"/>
            <ac:spMk id="2" creationId="{27406E8D-43E2-2444-61C0-02095225B550}"/>
          </ac:spMkLst>
        </pc:spChg>
        <pc:spChg chg="add mod">
          <ac:chgData name="Hp Unit" userId="86ec350514542ee1" providerId="LiveId" clId="{9139712A-F40C-4647-BD01-7CA19325556F}" dt="2025-05-08T06:38:53.743" v="602" actId="1076"/>
          <ac:spMkLst>
            <pc:docMk/>
            <pc:sldMk cId="3253310734" sldId="264"/>
            <ac:spMk id="15" creationId="{7E5B5E86-3F46-0795-6B3B-3E0662536BED}"/>
          </ac:spMkLst>
        </pc:spChg>
        <pc:spChg chg="add mod">
          <ac:chgData name="Hp Unit" userId="86ec350514542ee1" providerId="LiveId" clId="{9139712A-F40C-4647-BD01-7CA19325556F}" dt="2025-05-08T06:41:47.797" v="644" actId="20577"/>
          <ac:spMkLst>
            <pc:docMk/>
            <pc:sldMk cId="3253310734" sldId="264"/>
            <ac:spMk id="17" creationId="{733A84D7-C985-7424-41E9-059CBF67B036}"/>
          </ac:spMkLst>
        </pc:spChg>
        <pc:spChg chg="add mod">
          <ac:chgData name="Hp Unit" userId="86ec350514542ee1" providerId="LiveId" clId="{9139712A-F40C-4647-BD01-7CA19325556F}" dt="2025-05-08T06:40:40.710" v="631" actId="1076"/>
          <ac:spMkLst>
            <pc:docMk/>
            <pc:sldMk cId="3253310734" sldId="264"/>
            <ac:spMk id="20" creationId="{8636D65A-96C5-1E5C-3583-5B1EA89759EF}"/>
          </ac:spMkLst>
        </pc:spChg>
        <pc:spChg chg="add mod">
          <ac:chgData name="Hp Unit" userId="86ec350514542ee1" providerId="LiveId" clId="{9139712A-F40C-4647-BD01-7CA19325556F}" dt="2025-05-08T06:41:30.387" v="642" actId="6549"/>
          <ac:spMkLst>
            <pc:docMk/>
            <pc:sldMk cId="3253310734" sldId="264"/>
            <ac:spMk id="22" creationId="{A87C151A-2443-0848-A861-AD1EBB663923}"/>
          </ac:spMkLst>
        </pc:spChg>
        <pc:grpChg chg="add mod">
          <ac:chgData name="Hp Unit" userId="86ec350514542ee1" providerId="LiveId" clId="{9139712A-F40C-4647-BD01-7CA19325556F}" dt="2025-05-08T06:35:38.039" v="543" actId="14100"/>
          <ac:grpSpMkLst>
            <pc:docMk/>
            <pc:sldMk cId="3253310734" sldId="264"/>
            <ac:grpSpMk id="3" creationId="{73C9A3E0-135C-1C06-D7AA-52BBC2865F8E}"/>
          </ac:grpSpMkLst>
        </pc:grpChg>
        <pc:picChg chg="add mod">
          <ac:chgData name="Hp Unit" userId="86ec350514542ee1" providerId="LiveId" clId="{9139712A-F40C-4647-BD01-7CA19325556F}" dt="2025-05-08T06:41:38.541" v="643"/>
          <ac:picMkLst>
            <pc:docMk/>
            <pc:sldMk cId="3253310734" sldId="264"/>
            <ac:picMk id="23" creationId="{E96D6D6D-8EE3-69AA-0689-CE78E828CF8D}"/>
          </ac:picMkLst>
        </pc:picChg>
        <pc:picChg chg="add mod">
          <ac:chgData name="Hp Unit" userId="86ec350514542ee1" providerId="LiveId" clId="{9139712A-F40C-4647-BD01-7CA19325556F}" dt="2025-05-08T06:33:16.286" v="514" actId="1076"/>
          <ac:picMkLst>
            <pc:docMk/>
            <pc:sldMk cId="3253310734" sldId="264"/>
            <ac:picMk id="2055" creationId="{9BCB6249-19EC-1A5F-8655-7712ECF46D7F}"/>
          </ac:picMkLst>
        </pc:picChg>
        <pc:cxnChg chg="add mod">
          <ac:chgData name="Hp Unit" userId="86ec350514542ee1" providerId="LiveId" clId="{9139712A-F40C-4647-BD01-7CA19325556F}" dt="2025-05-07T16:14:24.597" v="468"/>
          <ac:cxnSpMkLst>
            <pc:docMk/>
            <pc:sldMk cId="3253310734" sldId="264"/>
            <ac:cxnSpMk id="9" creationId="{E87292F7-E931-A573-4BB7-FE45061E0953}"/>
          </ac:cxnSpMkLst>
        </pc:cxnChg>
        <pc:cxnChg chg="add mod">
          <ac:chgData name="Hp Unit" userId="86ec350514542ee1" providerId="LiveId" clId="{9139712A-F40C-4647-BD01-7CA19325556F}" dt="2025-05-07T16:14:24.597" v="468"/>
          <ac:cxnSpMkLst>
            <pc:docMk/>
            <pc:sldMk cId="3253310734" sldId="264"/>
            <ac:cxnSpMk id="10" creationId="{5A073BB5-814C-0D56-A4B9-D35082ECE17E}"/>
          </ac:cxnSpMkLst>
        </pc:cxnChg>
        <pc:cxnChg chg="add mod">
          <ac:chgData name="Hp Unit" userId="86ec350514542ee1" providerId="LiveId" clId="{9139712A-F40C-4647-BD01-7CA19325556F}" dt="2025-05-08T06:34:09.514" v="517"/>
          <ac:cxnSpMkLst>
            <pc:docMk/>
            <pc:sldMk cId="3253310734" sldId="264"/>
            <ac:cxnSpMk id="11" creationId="{183CBCAE-528E-0347-8ADF-E31923B625C8}"/>
          </ac:cxnSpMkLst>
        </pc:cxnChg>
        <pc:cxnChg chg="add mod">
          <ac:chgData name="Hp Unit" userId="86ec350514542ee1" providerId="LiveId" clId="{9139712A-F40C-4647-BD01-7CA19325556F}" dt="2025-05-08T06:34:09.514" v="517"/>
          <ac:cxnSpMkLst>
            <pc:docMk/>
            <pc:sldMk cId="3253310734" sldId="264"/>
            <ac:cxnSpMk id="12" creationId="{F50B43F6-F31E-7FD9-967B-ECA0CC710519}"/>
          </ac:cxnSpMkLst>
        </pc:cxnChg>
        <pc:cxnChg chg="add mod">
          <ac:chgData name="Hp Unit" userId="86ec350514542ee1" providerId="LiveId" clId="{9139712A-F40C-4647-BD01-7CA19325556F}" dt="2025-05-08T06:34:09.514" v="517"/>
          <ac:cxnSpMkLst>
            <pc:docMk/>
            <pc:sldMk cId="3253310734" sldId="264"/>
            <ac:cxnSpMk id="13" creationId="{0C0079BB-BFC8-16B4-C27C-30CD1E1243B9}"/>
          </ac:cxnSpMkLst>
        </pc:cxnChg>
        <pc:cxnChg chg="add mod">
          <ac:chgData name="Hp Unit" userId="86ec350514542ee1" providerId="LiveId" clId="{9139712A-F40C-4647-BD01-7CA19325556F}" dt="2025-05-08T06:34:09.514" v="517"/>
          <ac:cxnSpMkLst>
            <pc:docMk/>
            <pc:sldMk cId="3253310734" sldId="264"/>
            <ac:cxnSpMk id="14" creationId="{31620F51-665E-452F-73FF-979F02E13D6D}"/>
          </ac:cxnSpMkLst>
        </pc:cxnChg>
        <pc:cxnChg chg="add mod">
          <ac:chgData name="Hp Unit" userId="86ec350514542ee1" providerId="LiveId" clId="{9139712A-F40C-4647-BD01-7CA19325556F}" dt="2025-05-08T06:40:37.700" v="630" actId="1076"/>
          <ac:cxnSpMkLst>
            <pc:docMk/>
            <pc:sldMk cId="3253310734" sldId="264"/>
            <ac:cxnSpMk id="19" creationId="{3F1AC8D0-FAA4-6BE1-A94F-4B02C4BBFD36}"/>
          </ac:cxnSpMkLst>
        </pc:cxnChg>
        <pc:cxnChg chg="add mod">
          <ac:chgData name="Hp Unit" userId="86ec350514542ee1" providerId="LiveId" clId="{9139712A-F40C-4647-BD01-7CA19325556F}" dt="2025-05-08T06:41:19.177" v="638" actId="1076"/>
          <ac:cxnSpMkLst>
            <pc:docMk/>
            <pc:sldMk cId="3253310734" sldId="264"/>
            <ac:cxnSpMk id="21" creationId="{B9F49EE2-B7C5-305D-4DAE-C5FC18AC9D7E}"/>
          </ac:cxnSpMkLst>
        </pc:cxnChg>
      </pc:sldChg>
      <pc:sldChg chg="new del">
        <pc:chgData name="Hp Unit" userId="86ec350514542ee1" providerId="LiveId" clId="{9139712A-F40C-4647-BD01-7CA19325556F}" dt="2025-05-08T06:46:31.350" v="693" actId="680"/>
        <pc:sldMkLst>
          <pc:docMk/>
          <pc:sldMk cId="2559396360" sldId="265"/>
        </pc:sldMkLst>
      </pc:sldChg>
      <pc:sldChg chg="addSp delSp modSp new mod setBg addAnim modNotesTx">
        <pc:chgData name="Hp Unit" userId="86ec350514542ee1" providerId="LiveId" clId="{9139712A-F40C-4647-BD01-7CA19325556F}" dt="2025-05-08T06:51:50.523" v="730"/>
        <pc:sldMkLst>
          <pc:docMk/>
          <pc:sldMk cId="4069320349" sldId="265"/>
        </pc:sldMkLst>
        <pc:spChg chg="mod">
          <ac:chgData name="Hp Unit" userId="86ec350514542ee1" providerId="LiveId" clId="{9139712A-F40C-4647-BD01-7CA19325556F}" dt="2025-05-08T06:50:18.626" v="718" actId="26606"/>
          <ac:spMkLst>
            <pc:docMk/>
            <pc:sldMk cId="4069320349" sldId="265"/>
            <ac:spMk id="2" creationId="{A344DF0E-E414-0DA7-4273-0F2EE163C7FC}"/>
          </ac:spMkLst>
        </pc:spChg>
        <pc:spChg chg="add mod">
          <ac:chgData name="Hp Unit" userId="86ec350514542ee1" providerId="LiveId" clId="{9139712A-F40C-4647-BD01-7CA19325556F}" dt="2025-05-08T06:50:50.609" v="724" actId="1076"/>
          <ac:spMkLst>
            <pc:docMk/>
            <pc:sldMk cId="4069320349" sldId="265"/>
            <ac:spMk id="7" creationId="{2B90AF31-D24A-3F24-96DC-86F11A471C5C}"/>
          </ac:spMkLst>
        </pc:spChg>
        <pc:spChg chg="add">
          <ac:chgData name="Hp Unit" userId="86ec350514542ee1" providerId="LiveId" clId="{9139712A-F40C-4647-BD01-7CA19325556F}" dt="2025-05-08T06:50:18.626" v="718" actId="26606"/>
          <ac:spMkLst>
            <pc:docMk/>
            <pc:sldMk cId="4069320349" sldId="265"/>
            <ac:spMk id="10" creationId="{9B7AD9F6-8CE7-4299-8FC6-328F4DCD3FF9}"/>
          </ac:spMkLst>
        </pc:spChg>
        <pc:spChg chg="add">
          <ac:chgData name="Hp Unit" userId="86ec350514542ee1" providerId="LiveId" clId="{9139712A-F40C-4647-BD01-7CA19325556F}" dt="2025-05-08T06:50:18.626" v="718" actId="26606"/>
          <ac:spMkLst>
            <pc:docMk/>
            <pc:sldMk cId="4069320349" sldId="265"/>
            <ac:spMk id="12" creationId="{F49775AF-8896-43EE-92C6-83497D6DC56F}"/>
          </ac:spMkLst>
        </pc:spChg>
        <pc:picChg chg="add mod">
          <ac:chgData name="Hp Unit" userId="86ec350514542ee1" providerId="LiveId" clId="{9139712A-F40C-4647-BD01-7CA19325556F}" dt="2025-05-08T06:50:18.626" v="718" actId="26606"/>
          <ac:picMkLst>
            <pc:docMk/>
            <pc:sldMk cId="4069320349" sldId="265"/>
            <ac:picMk id="5" creationId="{D5CCAE1B-429B-16ED-0B02-35939AC5B001}"/>
          </ac:picMkLst>
        </pc:picChg>
        <pc:picChg chg="add mod">
          <ac:chgData name="Hp Unit" userId="86ec350514542ee1" providerId="LiveId" clId="{9139712A-F40C-4647-BD01-7CA19325556F}" dt="2025-05-08T06:50:56.422" v="725"/>
          <ac:picMkLst>
            <pc:docMk/>
            <pc:sldMk cId="4069320349" sldId="265"/>
            <ac:picMk id="8" creationId="{6374FB4B-1DE5-3F5B-D23A-FA6328D1E37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900D0-EA3D-41CC-B7A8-2CFD652938B9}" type="doc">
      <dgm:prSet loTypeId="urn:microsoft.com/office/officeart/2018/2/layout/IconVerticalSolidList" loCatId="icon" qsTypeId="urn:microsoft.com/office/officeart/2005/8/quickstyle/simple1" qsCatId="simple" csTypeId="urn:microsoft.com/office/officeart/2005/8/colors/accent5_2" csCatId="accent5" phldr="1"/>
      <dgm:spPr/>
      <dgm:t>
        <a:bodyPr/>
        <a:lstStyle/>
        <a:p>
          <a:endParaRPr lang="en-US"/>
        </a:p>
      </dgm:t>
    </dgm:pt>
    <dgm:pt modelId="{1CF83998-7B2A-473E-AE83-1D81CC707EFD}">
      <dgm:prSet/>
      <dgm:spPr/>
      <dgm:t>
        <a:bodyPr/>
        <a:lstStyle/>
        <a:p>
          <a:pPr>
            <a:lnSpc>
              <a:spcPct val="100000"/>
            </a:lnSpc>
          </a:pPr>
          <a:r>
            <a:rPr lang="en-ZA" dirty="0"/>
            <a:t>Define lifestyle choices and goals.</a:t>
          </a:r>
          <a:endParaRPr lang="en-US" dirty="0"/>
        </a:p>
      </dgm:t>
    </dgm:pt>
    <dgm:pt modelId="{E2E9C35D-A028-4134-98CE-694668AEA1C1}" type="parTrans" cxnId="{59A169C1-D9E7-49D0-B031-6D36A71D9D81}">
      <dgm:prSet/>
      <dgm:spPr/>
      <dgm:t>
        <a:bodyPr/>
        <a:lstStyle/>
        <a:p>
          <a:endParaRPr lang="en-US"/>
        </a:p>
      </dgm:t>
    </dgm:pt>
    <dgm:pt modelId="{54DD0A02-3A21-4287-8CC6-83659B8B2FDE}" type="sibTrans" cxnId="{59A169C1-D9E7-49D0-B031-6D36A71D9D81}">
      <dgm:prSet phldrT="1" phldr="0"/>
      <dgm:spPr/>
      <dgm:t>
        <a:bodyPr/>
        <a:lstStyle/>
        <a:p>
          <a:endParaRPr lang="en-US"/>
        </a:p>
      </dgm:t>
    </dgm:pt>
    <dgm:pt modelId="{D729780F-CC58-4C10-9A64-9818267F7A95}">
      <dgm:prSet/>
      <dgm:spPr/>
      <dgm:t>
        <a:bodyPr/>
        <a:lstStyle/>
        <a:p>
          <a:pPr>
            <a:lnSpc>
              <a:spcPct val="100000"/>
            </a:lnSpc>
          </a:pPr>
          <a:r>
            <a:rPr lang="en-US"/>
            <a:t>Identify examples of positive and negative lifestyle choices.</a:t>
          </a:r>
        </a:p>
      </dgm:t>
    </dgm:pt>
    <dgm:pt modelId="{7CFCAEB9-17B5-48B1-B700-8A9617F31F52}" type="parTrans" cxnId="{E8C3EFE2-2075-4836-8499-D20EC4B42404}">
      <dgm:prSet/>
      <dgm:spPr/>
      <dgm:t>
        <a:bodyPr/>
        <a:lstStyle/>
        <a:p>
          <a:endParaRPr lang="en-US"/>
        </a:p>
      </dgm:t>
    </dgm:pt>
    <dgm:pt modelId="{BA4DAF50-7D48-4448-BE2E-A07B720D7B11}" type="sibTrans" cxnId="{E8C3EFE2-2075-4836-8499-D20EC4B42404}">
      <dgm:prSet phldrT="2" phldr="0"/>
      <dgm:spPr/>
      <dgm:t>
        <a:bodyPr/>
        <a:lstStyle/>
        <a:p>
          <a:endParaRPr lang="en-US"/>
        </a:p>
      </dgm:t>
    </dgm:pt>
    <dgm:pt modelId="{91B2E44D-5E7D-4FC6-9009-99B8FC34FFA5}">
      <dgm:prSet/>
      <dgm:spPr/>
      <dgm:t>
        <a:bodyPr/>
        <a:lstStyle/>
        <a:p>
          <a:pPr>
            <a:lnSpc>
              <a:spcPct val="100000"/>
            </a:lnSpc>
          </a:pPr>
          <a:r>
            <a:rPr lang="en-US"/>
            <a:t>Understand the difference between short-term and long-term goals.</a:t>
          </a:r>
        </a:p>
      </dgm:t>
    </dgm:pt>
    <dgm:pt modelId="{46555F79-EE66-4BA6-B66D-B08E3E1BB274}" type="parTrans" cxnId="{D63463D9-4C84-4BDE-987E-D04391DAB205}">
      <dgm:prSet/>
      <dgm:spPr/>
      <dgm:t>
        <a:bodyPr/>
        <a:lstStyle/>
        <a:p>
          <a:endParaRPr lang="en-US"/>
        </a:p>
      </dgm:t>
    </dgm:pt>
    <dgm:pt modelId="{E621FE5B-7138-40FB-8A8E-DF8826C7A926}" type="sibTrans" cxnId="{D63463D9-4C84-4BDE-987E-D04391DAB205}">
      <dgm:prSet phldrT="3" phldr="0"/>
      <dgm:spPr/>
      <dgm:t>
        <a:bodyPr/>
        <a:lstStyle/>
        <a:p>
          <a:endParaRPr lang="en-US"/>
        </a:p>
      </dgm:t>
    </dgm:pt>
    <dgm:pt modelId="{B46CF03D-1DC5-49DC-901B-078069EB06B9}">
      <dgm:prSet/>
      <dgm:spPr/>
      <dgm:t>
        <a:bodyPr/>
        <a:lstStyle/>
        <a:p>
          <a:pPr>
            <a:lnSpc>
              <a:spcPct val="100000"/>
            </a:lnSpc>
          </a:pPr>
          <a:r>
            <a:rPr lang="en-US"/>
            <a:t>Understand and apply the SMART goal-setting method.</a:t>
          </a:r>
        </a:p>
      </dgm:t>
    </dgm:pt>
    <dgm:pt modelId="{6A6281A1-3DE9-4093-84DA-2C33D8502AFD}" type="parTrans" cxnId="{83DDB91A-EE8D-4203-A18A-A0D783D1FF44}">
      <dgm:prSet/>
      <dgm:spPr/>
      <dgm:t>
        <a:bodyPr/>
        <a:lstStyle/>
        <a:p>
          <a:endParaRPr lang="en-US"/>
        </a:p>
      </dgm:t>
    </dgm:pt>
    <dgm:pt modelId="{2D7834E4-BA29-4355-BDF2-5BBA1BFDF6E3}" type="sibTrans" cxnId="{83DDB91A-EE8D-4203-A18A-A0D783D1FF44}">
      <dgm:prSet phldrT="4" phldr="0"/>
      <dgm:spPr/>
      <dgm:t>
        <a:bodyPr/>
        <a:lstStyle/>
        <a:p>
          <a:endParaRPr lang="en-US"/>
        </a:p>
      </dgm:t>
    </dgm:pt>
    <dgm:pt modelId="{E069E5B7-1707-42A1-883D-F494BE48596E}">
      <dgm:prSet/>
      <dgm:spPr/>
      <dgm:t>
        <a:bodyPr/>
        <a:lstStyle/>
        <a:p>
          <a:pPr>
            <a:lnSpc>
              <a:spcPct val="100000"/>
            </a:lnSpc>
          </a:pPr>
          <a:r>
            <a:rPr lang="en-US" dirty="0"/>
            <a:t>Understand the link between lifestyle choices and goal-setting.</a:t>
          </a:r>
        </a:p>
      </dgm:t>
    </dgm:pt>
    <dgm:pt modelId="{B29CBE70-546A-4E94-8F73-9E3AB11595DB}" type="parTrans" cxnId="{02A89F74-CA2B-4CC6-B3F9-83BD23EF7221}">
      <dgm:prSet/>
      <dgm:spPr/>
      <dgm:t>
        <a:bodyPr/>
        <a:lstStyle/>
        <a:p>
          <a:endParaRPr lang="en-US"/>
        </a:p>
      </dgm:t>
    </dgm:pt>
    <dgm:pt modelId="{2ACCF5CF-5AA8-4DB9-A1DD-EE1E6110B921}" type="sibTrans" cxnId="{02A89F74-CA2B-4CC6-B3F9-83BD23EF7221}">
      <dgm:prSet phldrT="5" phldr="0"/>
      <dgm:spPr/>
      <dgm:t>
        <a:bodyPr/>
        <a:lstStyle/>
        <a:p>
          <a:endParaRPr lang="en-US"/>
        </a:p>
      </dgm:t>
    </dgm:pt>
    <dgm:pt modelId="{1B6C199D-3D19-4C74-A5AF-6D33F7D307CA}" type="pres">
      <dgm:prSet presAssocID="{804900D0-EA3D-41CC-B7A8-2CFD652938B9}" presName="root" presStyleCnt="0">
        <dgm:presLayoutVars>
          <dgm:dir/>
          <dgm:resizeHandles val="exact"/>
        </dgm:presLayoutVars>
      </dgm:prSet>
      <dgm:spPr/>
    </dgm:pt>
    <dgm:pt modelId="{C61DD858-FCAC-4822-BA02-8515DD01A9C8}" type="pres">
      <dgm:prSet presAssocID="{1CF83998-7B2A-473E-AE83-1D81CC707EFD}" presName="compNode" presStyleCnt="0"/>
      <dgm:spPr/>
    </dgm:pt>
    <dgm:pt modelId="{999DA168-9F0D-40D7-99B5-F332C3C41DE4}" type="pres">
      <dgm:prSet presAssocID="{1CF83998-7B2A-473E-AE83-1D81CC707EFD}" presName="bgRect" presStyleLbl="bgShp" presStyleIdx="0" presStyleCnt="5"/>
      <dgm:spPr/>
    </dgm:pt>
    <dgm:pt modelId="{AA7941C5-6E29-4BD8-93F8-88ECA20AB314}" type="pres">
      <dgm:prSet presAssocID="{1CF83998-7B2A-473E-AE83-1D81CC707E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D32FED8F-010C-4CAD-A6BF-650E9EF46655}" type="pres">
      <dgm:prSet presAssocID="{1CF83998-7B2A-473E-AE83-1D81CC707EFD}" presName="spaceRect" presStyleCnt="0"/>
      <dgm:spPr/>
    </dgm:pt>
    <dgm:pt modelId="{A7298A56-A039-4845-99DB-293DA6F5AFAD}" type="pres">
      <dgm:prSet presAssocID="{1CF83998-7B2A-473E-AE83-1D81CC707EFD}" presName="parTx" presStyleLbl="revTx" presStyleIdx="0" presStyleCnt="5">
        <dgm:presLayoutVars>
          <dgm:chMax val="0"/>
          <dgm:chPref val="0"/>
        </dgm:presLayoutVars>
      </dgm:prSet>
      <dgm:spPr/>
    </dgm:pt>
    <dgm:pt modelId="{1F315095-8D1A-4973-A7F3-73A2BB017036}" type="pres">
      <dgm:prSet presAssocID="{54DD0A02-3A21-4287-8CC6-83659B8B2FDE}" presName="sibTrans" presStyleCnt="0"/>
      <dgm:spPr/>
    </dgm:pt>
    <dgm:pt modelId="{CE1DB591-28CF-4A44-8584-FCEB83DD1511}" type="pres">
      <dgm:prSet presAssocID="{D729780F-CC58-4C10-9A64-9818267F7A95}" presName="compNode" presStyleCnt="0"/>
      <dgm:spPr/>
    </dgm:pt>
    <dgm:pt modelId="{74C2C8DF-1FDD-47AB-89F0-9B5905FBF71A}" type="pres">
      <dgm:prSet presAssocID="{D729780F-CC58-4C10-9A64-9818267F7A95}" presName="bgRect" presStyleLbl="bgShp" presStyleIdx="1" presStyleCnt="5"/>
      <dgm:spPr/>
    </dgm:pt>
    <dgm:pt modelId="{1B7CEB8B-9625-4FFF-A151-C1D51E0E685D}" type="pres">
      <dgm:prSet presAssocID="{D729780F-CC58-4C10-9A64-9818267F7A9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6050FF08-4430-4364-8D86-1B7C24AA8250}" type="pres">
      <dgm:prSet presAssocID="{D729780F-CC58-4C10-9A64-9818267F7A95}" presName="spaceRect" presStyleCnt="0"/>
      <dgm:spPr/>
    </dgm:pt>
    <dgm:pt modelId="{0F124F7C-1344-46CD-8AB8-0140F73ED680}" type="pres">
      <dgm:prSet presAssocID="{D729780F-CC58-4C10-9A64-9818267F7A95}" presName="parTx" presStyleLbl="revTx" presStyleIdx="1" presStyleCnt="5">
        <dgm:presLayoutVars>
          <dgm:chMax val="0"/>
          <dgm:chPref val="0"/>
        </dgm:presLayoutVars>
      </dgm:prSet>
      <dgm:spPr/>
    </dgm:pt>
    <dgm:pt modelId="{E9D6395B-3E1B-4821-95D8-28CFD5E3F561}" type="pres">
      <dgm:prSet presAssocID="{BA4DAF50-7D48-4448-BE2E-A07B720D7B11}" presName="sibTrans" presStyleCnt="0"/>
      <dgm:spPr/>
    </dgm:pt>
    <dgm:pt modelId="{1E16B37F-F62D-47A4-91BD-4E674F5EAB90}" type="pres">
      <dgm:prSet presAssocID="{91B2E44D-5E7D-4FC6-9009-99B8FC34FFA5}" presName="compNode" presStyleCnt="0"/>
      <dgm:spPr/>
    </dgm:pt>
    <dgm:pt modelId="{DB603305-B7F7-4159-A105-8199774B2F99}" type="pres">
      <dgm:prSet presAssocID="{91B2E44D-5E7D-4FC6-9009-99B8FC34FFA5}" presName="bgRect" presStyleLbl="bgShp" presStyleIdx="2" presStyleCnt="5"/>
      <dgm:spPr/>
    </dgm:pt>
    <dgm:pt modelId="{A75CDE7C-C414-4263-A30B-78848EAEDD76}" type="pres">
      <dgm:prSet presAssocID="{91B2E44D-5E7D-4FC6-9009-99B8FC34FF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ext>
      </dgm:extLst>
    </dgm:pt>
    <dgm:pt modelId="{E525F727-C02E-4AEE-BE1B-DDF82E4C9019}" type="pres">
      <dgm:prSet presAssocID="{91B2E44D-5E7D-4FC6-9009-99B8FC34FFA5}" presName="spaceRect" presStyleCnt="0"/>
      <dgm:spPr/>
    </dgm:pt>
    <dgm:pt modelId="{BA598467-C08F-4B7F-86A4-94208E411B88}" type="pres">
      <dgm:prSet presAssocID="{91B2E44D-5E7D-4FC6-9009-99B8FC34FFA5}" presName="parTx" presStyleLbl="revTx" presStyleIdx="2" presStyleCnt="5">
        <dgm:presLayoutVars>
          <dgm:chMax val="0"/>
          <dgm:chPref val="0"/>
        </dgm:presLayoutVars>
      </dgm:prSet>
      <dgm:spPr/>
    </dgm:pt>
    <dgm:pt modelId="{C23345BC-6130-47A3-B57B-EBB2561D2C15}" type="pres">
      <dgm:prSet presAssocID="{E621FE5B-7138-40FB-8A8E-DF8826C7A926}" presName="sibTrans" presStyleCnt="0"/>
      <dgm:spPr/>
    </dgm:pt>
    <dgm:pt modelId="{99933759-801D-440C-8610-F2A8ECD8BF68}" type="pres">
      <dgm:prSet presAssocID="{B46CF03D-1DC5-49DC-901B-078069EB06B9}" presName="compNode" presStyleCnt="0"/>
      <dgm:spPr/>
    </dgm:pt>
    <dgm:pt modelId="{9E9541A3-4430-46CD-84C7-E4984DB60097}" type="pres">
      <dgm:prSet presAssocID="{B46CF03D-1DC5-49DC-901B-078069EB06B9}" presName="bgRect" presStyleLbl="bgShp" presStyleIdx="3" presStyleCnt="5"/>
      <dgm:spPr/>
    </dgm:pt>
    <dgm:pt modelId="{ED76EE95-92C3-49DF-864F-1C453CB44E5A}" type="pres">
      <dgm:prSet presAssocID="{B46CF03D-1DC5-49DC-901B-078069EB06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825583B5-4EAF-446D-8904-EC692953630B}" type="pres">
      <dgm:prSet presAssocID="{B46CF03D-1DC5-49DC-901B-078069EB06B9}" presName="spaceRect" presStyleCnt="0"/>
      <dgm:spPr/>
    </dgm:pt>
    <dgm:pt modelId="{E72FFA3F-E619-43DF-A644-4FF9C760DBE5}" type="pres">
      <dgm:prSet presAssocID="{B46CF03D-1DC5-49DC-901B-078069EB06B9}" presName="parTx" presStyleLbl="revTx" presStyleIdx="3" presStyleCnt="5">
        <dgm:presLayoutVars>
          <dgm:chMax val="0"/>
          <dgm:chPref val="0"/>
        </dgm:presLayoutVars>
      </dgm:prSet>
      <dgm:spPr/>
    </dgm:pt>
    <dgm:pt modelId="{95EA674A-50E2-4AEE-ACA5-E618C9B26153}" type="pres">
      <dgm:prSet presAssocID="{2D7834E4-BA29-4355-BDF2-5BBA1BFDF6E3}" presName="sibTrans" presStyleCnt="0"/>
      <dgm:spPr/>
    </dgm:pt>
    <dgm:pt modelId="{97F17D83-7125-46C2-B1AD-EBEBAFBC4E42}" type="pres">
      <dgm:prSet presAssocID="{E069E5B7-1707-42A1-883D-F494BE48596E}" presName="compNode" presStyleCnt="0"/>
      <dgm:spPr/>
    </dgm:pt>
    <dgm:pt modelId="{4DB488DB-B433-4677-9601-0335272DD347}" type="pres">
      <dgm:prSet presAssocID="{E069E5B7-1707-42A1-883D-F494BE48596E}" presName="bgRect" presStyleLbl="bgShp" presStyleIdx="4" presStyleCnt="5"/>
      <dgm:spPr/>
    </dgm:pt>
    <dgm:pt modelId="{69372312-0AE0-4D62-9C1F-C23162815D04}" type="pres">
      <dgm:prSet presAssocID="{E069E5B7-1707-42A1-883D-F494BE4859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D5502AD9-14B0-4AF3-84C9-7EFB2ED852ED}" type="pres">
      <dgm:prSet presAssocID="{E069E5B7-1707-42A1-883D-F494BE48596E}" presName="spaceRect" presStyleCnt="0"/>
      <dgm:spPr/>
    </dgm:pt>
    <dgm:pt modelId="{82169BB6-DAF7-44CF-A657-75DABEA5BFBA}" type="pres">
      <dgm:prSet presAssocID="{E069E5B7-1707-42A1-883D-F494BE48596E}" presName="parTx" presStyleLbl="revTx" presStyleIdx="4" presStyleCnt="5">
        <dgm:presLayoutVars>
          <dgm:chMax val="0"/>
          <dgm:chPref val="0"/>
        </dgm:presLayoutVars>
      </dgm:prSet>
      <dgm:spPr/>
    </dgm:pt>
  </dgm:ptLst>
  <dgm:cxnLst>
    <dgm:cxn modelId="{83DDB91A-EE8D-4203-A18A-A0D783D1FF44}" srcId="{804900D0-EA3D-41CC-B7A8-2CFD652938B9}" destId="{B46CF03D-1DC5-49DC-901B-078069EB06B9}" srcOrd="3" destOrd="0" parTransId="{6A6281A1-3DE9-4093-84DA-2C33D8502AFD}" sibTransId="{2D7834E4-BA29-4355-BDF2-5BBA1BFDF6E3}"/>
    <dgm:cxn modelId="{BE857648-C819-4E45-9E2C-9F99D5AE1BDD}" type="presOf" srcId="{1CF83998-7B2A-473E-AE83-1D81CC707EFD}" destId="{A7298A56-A039-4845-99DB-293DA6F5AFAD}" srcOrd="0" destOrd="0" presId="urn:microsoft.com/office/officeart/2018/2/layout/IconVerticalSolidList"/>
    <dgm:cxn modelId="{02A89F74-CA2B-4CC6-B3F9-83BD23EF7221}" srcId="{804900D0-EA3D-41CC-B7A8-2CFD652938B9}" destId="{E069E5B7-1707-42A1-883D-F494BE48596E}" srcOrd="4" destOrd="0" parTransId="{B29CBE70-546A-4E94-8F73-9E3AB11595DB}" sibTransId="{2ACCF5CF-5AA8-4DB9-A1DD-EE1E6110B921}"/>
    <dgm:cxn modelId="{A77B9E91-6F3F-4173-865E-0F3A0B62A960}" type="presOf" srcId="{E069E5B7-1707-42A1-883D-F494BE48596E}" destId="{82169BB6-DAF7-44CF-A657-75DABEA5BFBA}" srcOrd="0" destOrd="0" presId="urn:microsoft.com/office/officeart/2018/2/layout/IconVerticalSolidList"/>
    <dgm:cxn modelId="{9FB5D499-E33E-491E-9807-E9E5CA9D47F4}" type="presOf" srcId="{B46CF03D-1DC5-49DC-901B-078069EB06B9}" destId="{E72FFA3F-E619-43DF-A644-4FF9C760DBE5}" srcOrd="0" destOrd="0" presId="urn:microsoft.com/office/officeart/2018/2/layout/IconVerticalSolidList"/>
    <dgm:cxn modelId="{4BC5EFA9-5C33-479E-8AC2-1883C9A340CF}" type="presOf" srcId="{D729780F-CC58-4C10-9A64-9818267F7A95}" destId="{0F124F7C-1344-46CD-8AB8-0140F73ED680}" srcOrd="0" destOrd="0" presId="urn:microsoft.com/office/officeart/2018/2/layout/IconVerticalSolidList"/>
    <dgm:cxn modelId="{59A169C1-D9E7-49D0-B031-6D36A71D9D81}" srcId="{804900D0-EA3D-41CC-B7A8-2CFD652938B9}" destId="{1CF83998-7B2A-473E-AE83-1D81CC707EFD}" srcOrd="0" destOrd="0" parTransId="{E2E9C35D-A028-4134-98CE-694668AEA1C1}" sibTransId="{54DD0A02-3A21-4287-8CC6-83659B8B2FDE}"/>
    <dgm:cxn modelId="{03D7EFC8-84E6-407A-B13D-CADC545125C4}" type="presOf" srcId="{804900D0-EA3D-41CC-B7A8-2CFD652938B9}" destId="{1B6C199D-3D19-4C74-A5AF-6D33F7D307CA}" srcOrd="0" destOrd="0" presId="urn:microsoft.com/office/officeart/2018/2/layout/IconVerticalSolidList"/>
    <dgm:cxn modelId="{D74F8ECB-B8A7-4CE8-8AA7-9A43CF592570}" type="presOf" srcId="{91B2E44D-5E7D-4FC6-9009-99B8FC34FFA5}" destId="{BA598467-C08F-4B7F-86A4-94208E411B88}" srcOrd="0" destOrd="0" presId="urn:microsoft.com/office/officeart/2018/2/layout/IconVerticalSolidList"/>
    <dgm:cxn modelId="{D63463D9-4C84-4BDE-987E-D04391DAB205}" srcId="{804900D0-EA3D-41CC-B7A8-2CFD652938B9}" destId="{91B2E44D-5E7D-4FC6-9009-99B8FC34FFA5}" srcOrd="2" destOrd="0" parTransId="{46555F79-EE66-4BA6-B66D-B08E3E1BB274}" sibTransId="{E621FE5B-7138-40FB-8A8E-DF8826C7A926}"/>
    <dgm:cxn modelId="{E8C3EFE2-2075-4836-8499-D20EC4B42404}" srcId="{804900D0-EA3D-41CC-B7A8-2CFD652938B9}" destId="{D729780F-CC58-4C10-9A64-9818267F7A95}" srcOrd="1" destOrd="0" parTransId="{7CFCAEB9-17B5-48B1-B700-8A9617F31F52}" sibTransId="{BA4DAF50-7D48-4448-BE2E-A07B720D7B11}"/>
    <dgm:cxn modelId="{2FBF7F8D-D484-467C-AA5D-24EE33F868D8}" type="presParOf" srcId="{1B6C199D-3D19-4C74-A5AF-6D33F7D307CA}" destId="{C61DD858-FCAC-4822-BA02-8515DD01A9C8}" srcOrd="0" destOrd="0" presId="urn:microsoft.com/office/officeart/2018/2/layout/IconVerticalSolidList"/>
    <dgm:cxn modelId="{1CD9037C-449C-499F-ACE4-5A69DAC1ECAD}" type="presParOf" srcId="{C61DD858-FCAC-4822-BA02-8515DD01A9C8}" destId="{999DA168-9F0D-40D7-99B5-F332C3C41DE4}" srcOrd="0" destOrd="0" presId="urn:microsoft.com/office/officeart/2018/2/layout/IconVerticalSolidList"/>
    <dgm:cxn modelId="{1D4A0D7C-5F9A-4BB9-B097-DBF2D5EB1DB2}" type="presParOf" srcId="{C61DD858-FCAC-4822-BA02-8515DD01A9C8}" destId="{AA7941C5-6E29-4BD8-93F8-88ECA20AB314}" srcOrd="1" destOrd="0" presId="urn:microsoft.com/office/officeart/2018/2/layout/IconVerticalSolidList"/>
    <dgm:cxn modelId="{2AEF2C3B-62BA-45A8-B4F7-464C461DDFB2}" type="presParOf" srcId="{C61DD858-FCAC-4822-BA02-8515DD01A9C8}" destId="{D32FED8F-010C-4CAD-A6BF-650E9EF46655}" srcOrd="2" destOrd="0" presId="urn:microsoft.com/office/officeart/2018/2/layout/IconVerticalSolidList"/>
    <dgm:cxn modelId="{D305F33D-C132-4AF7-A143-AA36DA4E68F3}" type="presParOf" srcId="{C61DD858-FCAC-4822-BA02-8515DD01A9C8}" destId="{A7298A56-A039-4845-99DB-293DA6F5AFAD}" srcOrd="3" destOrd="0" presId="urn:microsoft.com/office/officeart/2018/2/layout/IconVerticalSolidList"/>
    <dgm:cxn modelId="{5AA83954-8C7B-4D49-AB3B-EA74D6F68D19}" type="presParOf" srcId="{1B6C199D-3D19-4C74-A5AF-6D33F7D307CA}" destId="{1F315095-8D1A-4973-A7F3-73A2BB017036}" srcOrd="1" destOrd="0" presId="urn:microsoft.com/office/officeart/2018/2/layout/IconVerticalSolidList"/>
    <dgm:cxn modelId="{D93F1AFF-C0CA-46BF-9BB9-12294493D2E3}" type="presParOf" srcId="{1B6C199D-3D19-4C74-A5AF-6D33F7D307CA}" destId="{CE1DB591-28CF-4A44-8584-FCEB83DD1511}" srcOrd="2" destOrd="0" presId="urn:microsoft.com/office/officeart/2018/2/layout/IconVerticalSolidList"/>
    <dgm:cxn modelId="{9C511229-6730-4EA3-A8FC-56C69D245732}" type="presParOf" srcId="{CE1DB591-28CF-4A44-8584-FCEB83DD1511}" destId="{74C2C8DF-1FDD-47AB-89F0-9B5905FBF71A}" srcOrd="0" destOrd="0" presId="urn:microsoft.com/office/officeart/2018/2/layout/IconVerticalSolidList"/>
    <dgm:cxn modelId="{A36DADED-7508-4D02-B86A-D2204AAE36B0}" type="presParOf" srcId="{CE1DB591-28CF-4A44-8584-FCEB83DD1511}" destId="{1B7CEB8B-9625-4FFF-A151-C1D51E0E685D}" srcOrd="1" destOrd="0" presId="urn:microsoft.com/office/officeart/2018/2/layout/IconVerticalSolidList"/>
    <dgm:cxn modelId="{9B6FD4E4-9759-4C08-A42E-F887DA26F1ED}" type="presParOf" srcId="{CE1DB591-28CF-4A44-8584-FCEB83DD1511}" destId="{6050FF08-4430-4364-8D86-1B7C24AA8250}" srcOrd="2" destOrd="0" presId="urn:microsoft.com/office/officeart/2018/2/layout/IconVerticalSolidList"/>
    <dgm:cxn modelId="{D11B29A7-E502-4A12-9FF5-16159A4789E2}" type="presParOf" srcId="{CE1DB591-28CF-4A44-8584-FCEB83DD1511}" destId="{0F124F7C-1344-46CD-8AB8-0140F73ED680}" srcOrd="3" destOrd="0" presId="urn:microsoft.com/office/officeart/2018/2/layout/IconVerticalSolidList"/>
    <dgm:cxn modelId="{53D70796-D8C5-4D60-A6E9-808F2670B2EA}" type="presParOf" srcId="{1B6C199D-3D19-4C74-A5AF-6D33F7D307CA}" destId="{E9D6395B-3E1B-4821-95D8-28CFD5E3F561}" srcOrd="3" destOrd="0" presId="urn:microsoft.com/office/officeart/2018/2/layout/IconVerticalSolidList"/>
    <dgm:cxn modelId="{6D5DAAC9-AC75-4706-9B5D-DE4568D342FE}" type="presParOf" srcId="{1B6C199D-3D19-4C74-A5AF-6D33F7D307CA}" destId="{1E16B37F-F62D-47A4-91BD-4E674F5EAB90}" srcOrd="4" destOrd="0" presId="urn:microsoft.com/office/officeart/2018/2/layout/IconVerticalSolidList"/>
    <dgm:cxn modelId="{73AD27BC-42A5-40C8-AF5F-C11216BAC23A}" type="presParOf" srcId="{1E16B37F-F62D-47A4-91BD-4E674F5EAB90}" destId="{DB603305-B7F7-4159-A105-8199774B2F99}" srcOrd="0" destOrd="0" presId="urn:microsoft.com/office/officeart/2018/2/layout/IconVerticalSolidList"/>
    <dgm:cxn modelId="{5D839E66-C733-4367-9414-237639D0104D}" type="presParOf" srcId="{1E16B37F-F62D-47A4-91BD-4E674F5EAB90}" destId="{A75CDE7C-C414-4263-A30B-78848EAEDD76}" srcOrd="1" destOrd="0" presId="urn:microsoft.com/office/officeart/2018/2/layout/IconVerticalSolidList"/>
    <dgm:cxn modelId="{F4099656-1C54-419C-B02B-D745CD576084}" type="presParOf" srcId="{1E16B37F-F62D-47A4-91BD-4E674F5EAB90}" destId="{E525F727-C02E-4AEE-BE1B-DDF82E4C9019}" srcOrd="2" destOrd="0" presId="urn:microsoft.com/office/officeart/2018/2/layout/IconVerticalSolidList"/>
    <dgm:cxn modelId="{A6A6E732-6429-4150-9EE6-99404857644F}" type="presParOf" srcId="{1E16B37F-F62D-47A4-91BD-4E674F5EAB90}" destId="{BA598467-C08F-4B7F-86A4-94208E411B88}" srcOrd="3" destOrd="0" presId="urn:microsoft.com/office/officeart/2018/2/layout/IconVerticalSolidList"/>
    <dgm:cxn modelId="{80AA9945-AA83-400E-B84F-9E30A23A1BAD}" type="presParOf" srcId="{1B6C199D-3D19-4C74-A5AF-6D33F7D307CA}" destId="{C23345BC-6130-47A3-B57B-EBB2561D2C15}" srcOrd="5" destOrd="0" presId="urn:microsoft.com/office/officeart/2018/2/layout/IconVerticalSolidList"/>
    <dgm:cxn modelId="{C9CE0BD9-9A01-4878-82AC-2A6F704FF71E}" type="presParOf" srcId="{1B6C199D-3D19-4C74-A5AF-6D33F7D307CA}" destId="{99933759-801D-440C-8610-F2A8ECD8BF68}" srcOrd="6" destOrd="0" presId="urn:microsoft.com/office/officeart/2018/2/layout/IconVerticalSolidList"/>
    <dgm:cxn modelId="{AD4F07FD-5044-41DD-95CC-E1FCC9D8F5FC}" type="presParOf" srcId="{99933759-801D-440C-8610-F2A8ECD8BF68}" destId="{9E9541A3-4430-46CD-84C7-E4984DB60097}" srcOrd="0" destOrd="0" presId="urn:microsoft.com/office/officeart/2018/2/layout/IconVerticalSolidList"/>
    <dgm:cxn modelId="{8449DD00-26A1-4994-8207-3815E048787D}" type="presParOf" srcId="{99933759-801D-440C-8610-F2A8ECD8BF68}" destId="{ED76EE95-92C3-49DF-864F-1C453CB44E5A}" srcOrd="1" destOrd="0" presId="urn:microsoft.com/office/officeart/2018/2/layout/IconVerticalSolidList"/>
    <dgm:cxn modelId="{B991AFB0-856F-4B45-89E3-91EB403A20C2}" type="presParOf" srcId="{99933759-801D-440C-8610-F2A8ECD8BF68}" destId="{825583B5-4EAF-446D-8904-EC692953630B}" srcOrd="2" destOrd="0" presId="urn:microsoft.com/office/officeart/2018/2/layout/IconVerticalSolidList"/>
    <dgm:cxn modelId="{06822BE6-4CB7-4B31-958A-E422FC23E7DF}" type="presParOf" srcId="{99933759-801D-440C-8610-F2A8ECD8BF68}" destId="{E72FFA3F-E619-43DF-A644-4FF9C760DBE5}" srcOrd="3" destOrd="0" presId="urn:microsoft.com/office/officeart/2018/2/layout/IconVerticalSolidList"/>
    <dgm:cxn modelId="{1BFCA541-BF3E-4219-9821-D555D9098A4B}" type="presParOf" srcId="{1B6C199D-3D19-4C74-A5AF-6D33F7D307CA}" destId="{95EA674A-50E2-4AEE-ACA5-E618C9B26153}" srcOrd="7" destOrd="0" presId="urn:microsoft.com/office/officeart/2018/2/layout/IconVerticalSolidList"/>
    <dgm:cxn modelId="{32A271A7-925D-41FE-BB17-6A7E2554ED67}" type="presParOf" srcId="{1B6C199D-3D19-4C74-A5AF-6D33F7D307CA}" destId="{97F17D83-7125-46C2-B1AD-EBEBAFBC4E42}" srcOrd="8" destOrd="0" presId="urn:microsoft.com/office/officeart/2018/2/layout/IconVerticalSolidList"/>
    <dgm:cxn modelId="{35A139DB-2635-403C-A6C0-F11FD9344823}" type="presParOf" srcId="{97F17D83-7125-46C2-B1AD-EBEBAFBC4E42}" destId="{4DB488DB-B433-4677-9601-0335272DD347}" srcOrd="0" destOrd="0" presId="urn:microsoft.com/office/officeart/2018/2/layout/IconVerticalSolidList"/>
    <dgm:cxn modelId="{6974BD67-88C5-4EAE-8F12-329CE34BC4E0}" type="presParOf" srcId="{97F17D83-7125-46C2-B1AD-EBEBAFBC4E42}" destId="{69372312-0AE0-4D62-9C1F-C23162815D04}" srcOrd="1" destOrd="0" presId="urn:microsoft.com/office/officeart/2018/2/layout/IconVerticalSolidList"/>
    <dgm:cxn modelId="{A0FF1613-6173-4079-AF88-988C4194C0C1}" type="presParOf" srcId="{97F17D83-7125-46C2-B1AD-EBEBAFBC4E42}" destId="{D5502AD9-14B0-4AF3-84C9-7EFB2ED852ED}" srcOrd="2" destOrd="0" presId="urn:microsoft.com/office/officeart/2018/2/layout/IconVerticalSolidList"/>
    <dgm:cxn modelId="{E463DA46-DCF0-4305-8527-054EDEB82138}" type="presParOf" srcId="{97F17D83-7125-46C2-B1AD-EBEBAFBC4E42}" destId="{82169BB6-DAF7-44CF-A657-75DABEA5BF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DA168-9F0D-40D7-99B5-F332C3C41DE4}">
      <dsp:nvSpPr>
        <dsp:cNvPr id="0" name=""/>
        <dsp:cNvSpPr/>
      </dsp:nvSpPr>
      <dsp:spPr>
        <a:xfrm>
          <a:off x="0" y="3399"/>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941C5-6E29-4BD8-93F8-88ECA20AB31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98A56-A039-4845-99DB-293DA6F5AFAD}">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ZA" sz="1900" kern="1200" dirty="0"/>
            <a:t>Define lifestyle choices and goals.</a:t>
          </a:r>
          <a:endParaRPr lang="en-US" sz="1900" kern="1200" dirty="0"/>
        </a:p>
      </dsp:txBody>
      <dsp:txXfrm>
        <a:off x="836323" y="3399"/>
        <a:ext cx="9679276" cy="724089"/>
      </dsp:txXfrm>
    </dsp:sp>
    <dsp:sp modelId="{74C2C8DF-1FDD-47AB-89F0-9B5905FBF71A}">
      <dsp:nvSpPr>
        <dsp:cNvPr id="0" name=""/>
        <dsp:cNvSpPr/>
      </dsp:nvSpPr>
      <dsp:spPr>
        <a:xfrm>
          <a:off x="0" y="908511"/>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CEB8B-9625-4FFF-A151-C1D51E0E685D}">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24F7C-1344-46CD-8AB8-0140F73ED680}">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Identify examples of positive and negative lifestyle choices.</a:t>
          </a:r>
        </a:p>
      </dsp:txBody>
      <dsp:txXfrm>
        <a:off x="836323" y="908511"/>
        <a:ext cx="9679276" cy="724089"/>
      </dsp:txXfrm>
    </dsp:sp>
    <dsp:sp modelId="{DB603305-B7F7-4159-A105-8199774B2F99}">
      <dsp:nvSpPr>
        <dsp:cNvPr id="0" name=""/>
        <dsp:cNvSpPr/>
      </dsp:nvSpPr>
      <dsp:spPr>
        <a:xfrm>
          <a:off x="0" y="1813624"/>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CDE7C-C414-4263-A30B-78848EAEDD7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98467-C08F-4B7F-86A4-94208E411B88}">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Understand the difference between short-term and long-term goals.</a:t>
          </a:r>
        </a:p>
      </dsp:txBody>
      <dsp:txXfrm>
        <a:off x="836323" y="1813624"/>
        <a:ext cx="9679276" cy="724089"/>
      </dsp:txXfrm>
    </dsp:sp>
    <dsp:sp modelId="{9E9541A3-4430-46CD-84C7-E4984DB60097}">
      <dsp:nvSpPr>
        <dsp:cNvPr id="0" name=""/>
        <dsp:cNvSpPr/>
      </dsp:nvSpPr>
      <dsp:spPr>
        <a:xfrm>
          <a:off x="0" y="2718736"/>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6EE95-92C3-49DF-864F-1C453CB44E5A}">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FFA3F-E619-43DF-A644-4FF9C760DBE5}">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Understand and apply the SMART goal-setting method.</a:t>
          </a:r>
        </a:p>
      </dsp:txBody>
      <dsp:txXfrm>
        <a:off x="836323" y="2718736"/>
        <a:ext cx="9679276" cy="724089"/>
      </dsp:txXfrm>
    </dsp:sp>
    <dsp:sp modelId="{4DB488DB-B433-4677-9601-0335272DD347}">
      <dsp:nvSpPr>
        <dsp:cNvPr id="0" name=""/>
        <dsp:cNvSpPr/>
      </dsp:nvSpPr>
      <dsp:spPr>
        <a:xfrm>
          <a:off x="0" y="3623848"/>
          <a:ext cx="10515600" cy="72408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72312-0AE0-4D62-9C1F-C23162815D04}">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69BB6-DAF7-44CF-A657-75DABEA5BFBA}">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Understand the link between lifestyle choices and goal-setting.</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ADBDC-82AE-44D2-B11A-96F133BD7F04}"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EBDF-AD1C-400E-9B75-41DCEC9E2186}" type="slidenum">
              <a:rPr lang="en-US" smtClean="0"/>
              <a:t>‹#›</a:t>
            </a:fld>
            <a:endParaRPr lang="en-US"/>
          </a:p>
        </p:txBody>
      </p:sp>
    </p:spTree>
    <p:extLst>
      <p:ext uri="{BB962C8B-B14F-4D97-AF65-F5344CB8AC3E}">
        <p14:creationId xmlns:p14="http://schemas.microsoft.com/office/powerpoint/2010/main" val="200140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tubl.ink/3Fr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(2 min) (Slides 1-2)</a:t>
            </a:r>
          </a:p>
          <a:p>
            <a:endParaRPr lang="en-US" dirty="0"/>
          </a:p>
          <a:p>
            <a:pPr marL="285750" lvl="0" indent="-285750">
              <a:buFont typeface="Arial" panose="020B0604020202020204" pitchFamily="34" charset="0"/>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1:</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kern="1200" dirty="0">
                <a:solidFill>
                  <a:schemeClr val="tx1"/>
                </a:solidFill>
                <a:effectLst/>
                <a:latin typeface="+mn-lt"/>
                <a:ea typeface="+mn-ea"/>
                <a:cs typeface="+mn-cs"/>
              </a:rPr>
              <a:t>Good day, Grade 9s! Welcome to our first Life Orientation lesson of the year. In this lesson, we’ll look at how your </a:t>
            </a:r>
            <a:r>
              <a:rPr lang="en-ZA" sz="1200" b="1" kern="1200" dirty="0">
                <a:solidFill>
                  <a:schemeClr val="tx1"/>
                </a:solidFill>
                <a:effectLst/>
                <a:latin typeface="+mn-lt"/>
                <a:ea typeface="+mn-ea"/>
                <a:cs typeface="+mn-cs"/>
              </a:rPr>
              <a:t>lifestyle choices</a:t>
            </a:r>
            <a:r>
              <a:rPr lang="en-ZA" sz="1200" kern="1200" dirty="0">
                <a:solidFill>
                  <a:schemeClr val="tx1"/>
                </a:solidFill>
                <a:effectLst/>
                <a:latin typeface="+mn-lt"/>
                <a:ea typeface="+mn-ea"/>
                <a:cs typeface="+mn-cs"/>
              </a:rPr>
              <a:t> and the </a:t>
            </a:r>
            <a:r>
              <a:rPr lang="en-ZA" sz="1200" b="1" kern="1200" dirty="0">
                <a:solidFill>
                  <a:schemeClr val="tx1"/>
                </a:solidFill>
                <a:effectLst/>
                <a:latin typeface="+mn-lt"/>
                <a:ea typeface="+mn-ea"/>
                <a:cs typeface="+mn-cs"/>
              </a:rPr>
              <a:t>goals</a:t>
            </a:r>
            <a:r>
              <a:rPr lang="en-ZA" sz="1200" kern="1200" dirty="0">
                <a:solidFill>
                  <a:schemeClr val="tx1"/>
                </a:solidFill>
                <a:effectLst/>
                <a:latin typeface="+mn-lt"/>
                <a:ea typeface="+mn-ea"/>
                <a:cs typeface="+mn-cs"/>
              </a:rPr>
              <a:t> you set now can shape your future. This is an important year for you. Soon, you’ll be choosing your subjects for Grade 10, and these choices should be linked to the career paths you’re considering.</a:t>
            </a:r>
            <a:endParaRPr lang="af-ZA" sz="1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ZA" sz="1200" kern="1200" dirty="0">
                <a:solidFill>
                  <a:schemeClr val="tx1"/>
                </a:solidFill>
                <a:effectLst/>
                <a:latin typeface="+mn-lt"/>
                <a:ea typeface="+mn-ea"/>
                <a:cs typeface="+mn-cs"/>
              </a:rPr>
              <a:t>We’ll also learn how to set clear and achievable goals using the </a:t>
            </a:r>
            <a:r>
              <a:rPr lang="en-ZA" sz="1200" b="1" kern="1200" dirty="0">
                <a:solidFill>
                  <a:schemeClr val="tx1"/>
                </a:solidFill>
                <a:effectLst/>
                <a:latin typeface="+mn-lt"/>
                <a:ea typeface="+mn-ea"/>
                <a:cs typeface="+mn-cs"/>
              </a:rPr>
              <a:t>SMART method</a:t>
            </a:r>
            <a:r>
              <a:rPr lang="en-ZA" sz="1200" kern="1200" dirty="0">
                <a:solidFill>
                  <a:schemeClr val="tx1"/>
                </a:solidFill>
                <a:effectLst/>
                <a:latin typeface="+mn-lt"/>
                <a:ea typeface="+mn-ea"/>
                <a:cs typeface="+mn-cs"/>
              </a:rPr>
              <a:t>, to help you make informed decisions that support both your well-being and your long-term ambitions.</a:t>
            </a:r>
            <a:endParaRPr lang="af-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1</a:t>
            </a:fld>
            <a:endParaRPr lang="en-US"/>
          </a:p>
        </p:txBody>
      </p:sp>
    </p:spTree>
    <p:extLst>
      <p:ext uri="{BB962C8B-B14F-4D97-AF65-F5344CB8AC3E}">
        <p14:creationId xmlns:p14="http://schemas.microsoft.com/office/powerpoint/2010/main" val="194921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Wrap-up &amp; Individual Activity (10 min) (Slide 10)</a:t>
            </a:r>
          </a:p>
          <a:p>
            <a:endParaRPr lang="en-GB"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10: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Today, we explored how your everyday choices can impact your goals. We also learned how to take control of your future by setting clear, achievable goals using the SMART method.</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Learners will now apply their newly acquired knowledge in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If they are unable to complete the activity during class time, instruct them to finish it for </a:t>
            </a:r>
            <a:r>
              <a:rPr lang="en-ZA" sz="18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Remind learners that they will provide feedback in the next lesson, so the activity must be completed.</a:t>
            </a:r>
            <a:endParaRPr lang="en-US" sz="1800" kern="10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10</a:t>
            </a:fld>
            <a:endParaRPr lang="en-US"/>
          </a:p>
        </p:txBody>
      </p:sp>
    </p:spTree>
    <p:extLst>
      <p:ext uri="{BB962C8B-B14F-4D97-AF65-F5344CB8AC3E}">
        <p14:creationId xmlns:p14="http://schemas.microsoft.com/office/powerpoint/2010/main" val="143617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US" sz="1200" b="1" kern="100" dirty="0">
                <a:effectLst/>
                <a:latin typeface="Calibri" panose="020F0502020204030204" pitchFamily="34" charset="0"/>
                <a:ea typeface="Aptos" panose="020B0004020202020204" pitchFamily="34" charset="0"/>
                <a:cs typeface="Times New Roman" panose="02020603050405020304" pitchFamily="18" charset="0"/>
              </a:rPr>
              <a:t>Slide 2:</a:t>
            </a:r>
            <a:r>
              <a:rPr lang="en-US" sz="1200" kern="100" dirty="0">
                <a:effectLst/>
                <a:latin typeface="Calibri" panose="020F0502020204030204" pitchFamily="34" charset="0"/>
                <a:ea typeface="Aptos" panose="020B0004020202020204" pitchFamily="34" charset="0"/>
                <a:cs typeface="Times New Roman" panose="02020603050405020304" pitchFamily="18" charset="0"/>
              </a:rPr>
              <a:t> By the end of this lesson, you should be able to:</a:t>
            </a:r>
          </a:p>
          <a:p>
            <a:pPr marL="742950" lvl="1" indent="-285750">
              <a:lnSpc>
                <a:spcPct val="115000"/>
              </a:lnSpc>
              <a:buSzPts val="1000"/>
              <a:buFont typeface="Courier New" panose="02070309020205020404" pitchFamily="49" charset="0"/>
              <a:buChar char="o"/>
              <a:tabLst>
                <a:tab pos="914400" algn="l"/>
              </a:tabLs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Define lifestyle choices and goals.</a:t>
            </a:r>
          </a:p>
          <a:p>
            <a:pPr marL="742950" lvl="1" indent="-285750">
              <a:lnSpc>
                <a:spcPct val="115000"/>
              </a:lnSpc>
              <a:buSzPts val="1000"/>
              <a:buFont typeface="Courier New" panose="02070309020205020404" pitchFamily="49" charset="0"/>
              <a:buChar char="o"/>
              <a:tabLst>
                <a:tab pos="914400" algn="l"/>
              </a:tabLs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Identify examples of positive and negative lifestyle choices.</a:t>
            </a:r>
          </a:p>
          <a:p>
            <a:pPr marL="742950" lvl="1" indent="-285750">
              <a:lnSpc>
                <a:spcPct val="115000"/>
              </a:lnSpc>
              <a:buSzPts val="1000"/>
              <a:buFont typeface="Courier New" panose="02070309020205020404" pitchFamily="49" charset="0"/>
              <a:buChar char="o"/>
              <a:tabLst>
                <a:tab pos="914400" algn="l"/>
              </a:tabLs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Understand the difference between short-term and long-term goals.</a:t>
            </a:r>
          </a:p>
          <a:p>
            <a:pPr marL="742950" lvl="1" indent="-285750">
              <a:lnSpc>
                <a:spcPct val="115000"/>
              </a:lnSpc>
              <a:buSzPts val="1000"/>
              <a:buFont typeface="Courier New" panose="02070309020205020404" pitchFamily="49" charset="0"/>
              <a:buChar char="o"/>
              <a:tabLst>
                <a:tab pos="914400" algn="l"/>
              </a:tabLs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Understand and apply the SMART goal-setting method.</a:t>
            </a:r>
          </a:p>
          <a:p>
            <a:pPr marL="742950" lvl="1" indent="-285750">
              <a:lnSpc>
                <a:spcPct val="115000"/>
              </a:lnSpc>
              <a:buSzPts val="1000"/>
              <a:buFont typeface="Courier New" panose="02070309020205020404" pitchFamily="49" charset="0"/>
              <a:buChar char="o"/>
              <a:tabLst>
                <a:tab pos="914400" algn="l"/>
              </a:tabLst>
            </a:pPr>
            <a:r>
              <a:rPr lang="en-US" sz="1200" kern="100" dirty="0">
                <a:effectLst/>
                <a:latin typeface="Calibri" panose="020F0502020204030204" pitchFamily="34" charset="0"/>
                <a:ea typeface="Aptos" panose="020B0004020202020204" pitchFamily="34" charset="0"/>
                <a:cs typeface="Times New Roman" panose="02020603050405020304" pitchFamily="18" charset="0"/>
              </a:rPr>
              <a:t>Understand the link between lifestyle choices </a:t>
            </a:r>
            <a:r>
              <a:rPr lang="en-US" sz="1200" kern="100">
                <a:effectLst/>
                <a:latin typeface="Calibri" panose="020F0502020204030204" pitchFamily="34" charset="0"/>
                <a:ea typeface="Aptos" panose="020B0004020202020204" pitchFamily="34" charset="0"/>
                <a:cs typeface="Times New Roman" panose="02020603050405020304" pitchFamily="18" charset="0"/>
              </a:rPr>
              <a:t>and goal-setting.</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2</a:t>
            </a:fld>
            <a:endParaRPr lang="en-US"/>
          </a:p>
        </p:txBody>
      </p:sp>
    </p:spTree>
    <p:extLst>
      <p:ext uri="{BB962C8B-B14F-4D97-AF65-F5344CB8AC3E}">
        <p14:creationId xmlns:p14="http://schemas.microsoft.com/office/powerpoint/2010/main" val="106036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Discussion (5 min) (Slides 3-4)</a:t>
            </a:r>
          </a:p>
          <a:p>
            <a:endParaRPr lang="en-GB"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3: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begin by discussing lifestyle choices.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Ask:</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What is a lifestyle choice? Can you give an example of a choice you made today that could affect your health or your future? (Allow a few learners to share.)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Define: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Lifestyle choices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are the </a:t>
            </a:r>
            <a:r>
              <a:rPr lang="en-ZA" sz="1800" i="1" kern="100" dirty="0">
                <a:effectLst/>
                <a:latin typeface="Calibri" panose="020F0502020204030204" pitchFamily="34" charset="0"/>
                <a:ea typeface="Aptos" panose="020B0004020202020204" pitchFamily="34" charset="0"/>
                <a:cs typeface="Times New Roman" panose="02020603050405020304" pitchFamily="18" charset="0"/>
              </a:rPr>
              <a:t>everyday decisions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you make about </a:t>
            </a:r>
            <a:r>
              <a:rPr lang="en-ZA" sz="1800" i="1" kern="100" dirty="0">
                <a:effectLst/>
                <a:latin typeface="Calibri" panose="020F0502020204030204" pitchFamily="34" charset="0"/>
                <a:ea typeface="Aptos" panose="020B0004020202020204" pitchFamily="34" charset="0"/>
                <a:cs typeface="Times New Roman" panose="02020603050405020304" pitchFamily="18" charset="0"/>
              </a:rPr>
              <a:t>how you live your life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These choices affect your health, emotions, relationships, and future goals.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When you were younger, many decisions were made for you. Your parents or caregivers probably chose what you ate for dinner and even who you spent time with. These decisions helped shape your early experiences and your understanding of the world.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Now that you're in Grade 9, things are starting to change. You are beginning to have more say in your life, and with that comes more responsibility. This doesn’t mean you are expected to get everything right. It means you're learning how to think for yourself and to take ownership of your choices.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3</a:t>
            </a:fld>
            <a:endParaRPr lang="en-US"/>
          </a:p>
        </p:txBody>
      </p:sp>
    </p:spTree>
    <p:extLst>
      <p:ext uri="{BB962C8B-B14F-4D97-AF65-F5344CB8AC3E}">
        <p14:creationId xmlns:p14="http://schemas.microsoft.com/office/powerpoint/2010/main" val="294013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4:</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The lifestyle choices that we make can be either positive or negative. Let us look at a few examples. Present the two-column table of lifestyle choices on Slide 4. Ask learners to suggest one new example for each side.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4</a:t>
            </a:fld>
            <a:endParaRPr lang="en-US"/>
          </a:p>
        </p:txBody>
      </p:sp>
    </p:spTree>
    <p:extLst>
      <p:ext uri="{BB962C8B-B14F-4D97-AF65-F5344CB8AC3E}">
        <p14:creationId xmlns:p14="http://schemas.microsoft.com/office/powerpoint/2010/main" val="153851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Discussion (8 min) (Slides 5-6)</a:t>
            </a:r>
          </a:p>
          <a:p>
            <a:endParaRPr lang="en-GB" dirty="0"/>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5: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We’ll revisit lifestyle choices in a moment. Before that, l</a:t>
            </a:r>
            <a:r>
              <a:rPr lang="en-ZA" sz="1800" kern="100" dirty="0" err="1">
                <a:effectLst/>
                <a:latin typeface="Calibri" panose="020F0502020204030204" pitchFamily="34" charset="0"/>
                <a:ea typeface="Aptos" panose="020B0004020202020204" pitchFamily="34" charset="0"/>
                <a:cs typeface="Times New Roman" panose="02020603050405020304" pitchFamily="18" charset="0"/>
              </a:rPr>
              <a:t>et's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talk about goal-setting.</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Ask: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What is a goal? Why do you think setting goals is important? (Allow a few answers, then summarise.)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Explain: A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goal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is something you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aim to achieve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It can give you direction, help you stay motivated, and encourage you to make smart lifestyle choices.</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Setting goals is more than just dreaming about the future; it’s a skill that helps you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take action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stay focused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Whether your goals are big or small, learning how to set them properly can make a big difference in your life.</a:t>
            </a: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5</a:t>
            </a:fld>
            <a:endParaRPr lang="en-US"/>
          </a:p>
        </p:txBody>
      </p:sp>
    </p:spTree>
    <p:extLst>
      <p:ext uri="{BB962C8B-B14F-4D97-AF65-F5344CB8AC3E}">
        <p14:creationId xmlns:p14="http://schemas.microsoft.com/office/powerpoint/2010/main" val="70586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Slides 6-7:</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To build your goal-setting skills, it helps to understand the difference between short-term and long-term goals.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Present the difference between short-term and long-term goals using the information on Slides 6 and 7.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6</a:t>
            </a:fld>
            <a:endParaRPr lang="en-US"/>
          </a:p>
        </p:txBody>
      </p:sp>
    </p:spTree>
    <p:extLst>
      <p:ext uri="{BB962C8B-B14F-4D97-AF65-F5344CB8AC3E}">
        <p14:creationId xmlns:p14="http://schemas.microsoft.com/office/powerpoint/2010/main" val="209643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 information on the slide)</a:t>
            </a:r>
          </a:p>
          <a:p>
            <a:endParaRPr lang="en-GB" dirty="0"/>
          </a:p>
          <a:p>
            <a:pPr marL="285750" indent="-285750">
              <a:buFont typeface="Arial" panose="020B0604020202020204" pitchFamily="34" charset="0"/>
              <a:buChar char="•"/>
            </a:pPr>
            <a:r>
              <a:rPr lang="en-ZA" sz="1800" dirty="0">
                <a:effectLst/>
                <a:latin typeface="Calibri" panose="020F0502020204030204" pitchFamily="34" charset="0"/>
                <a:ea typeface="Aptos" panose="020B0004020202020204" pitchFamily="34" charset="0"/>
                <a:cs typeface="Times New Roman" panose="02020603050405020304" pitchFamily="18" charset="0"/>
              </a:rPr>
              <a:t>Who has set a short- or long-term goal this year already? Would you be willing to share? (Allow learners to respond.)</a:t>
            </a:r>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7</a:t>
            </a:fld>
            <a:endParaRPr lang="en-US"/>
          </a:p>
        </p:txBody>
      </p:sp>
    </p:spTree>
    <p:extLst>
      <p:ext uri="{BB962C8B-B14F-4D97-AF65-F5344CB8AC3E}">
        <p14:creationId xmlns:p14="http://schemas.microsoft.com/office/powerpoint/2010/main" val="33911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Video &amp; Pair Activity (4 + 6 min) (Slide 8)</a:t>
            </a:r>
          </a:p>
          <a:p>
            <a:endParaRPr lang="en-GB" dirty="0"/>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8: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When you set goals, you can use the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SMART framework</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SMART stands for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Specific</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Measurable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Achievable</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Realistic</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Time-bound</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These are five key qualities that make a goal clear and reachable.</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watch a short video that explains how to set effective goals using the SMART framework.</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Watch: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Setting SMART Goals</a:t>
            </a:r>
            <a:r>
              <a:rPr lang="en-US" sz="1800" b="1" u="none" kern="1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rPr>
              <a:t> </a:t>
            </a: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https://ytubl.ink/3FrL</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(1 min 48 sec)</a:t>
            </a: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Ask: Which part of SMART goal-setting do you think is the hardest? Why? (Allow learners to respond.)</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Learners will now apply the knowledge gained from the video to complete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on SMART goals in pairs.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Give learners a few minutes to work through the activity together. Afterwards, facilitate a brief feedback session by asking volunteers to share their answers.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Refer to the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for the correct answers.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8</a:t>
            </a:fld>
            <a:endParaRPr lang="en-US"/>
          </a:p>
        </p:txBody>
      </p:sp>
    </p:spTree>
    <p:extLst>
      <p:ext uri="{BB962C8B-B14F-4D97-AF65-F5344CB8AC3E}">
        <p14:creationId xmlns:p14="http://schemas.microsoft.com/office/powerpoint/2010/main" val="385089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(5 min) (Slide 9)</a:t>
            </a:r>
          </a:p>
          <a:p>
            <a:endParaRPr lang="en-US"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9:</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Now let’s talk about the relationship between lifestyle choices and goals. Your lifestyle choices and your goals are closely connected.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The decisions you make every day either move you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closer to your goals</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or take you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further away</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from them.</a:t>
            </a: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Remember, your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goals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are what you want to achieve, and your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lifestyle choices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are the actions you take every day. When your daily choices support your goals, you're more likely to succeed. When your choices go against your goals, it becomes harder to reach them.</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look at a practical example. Read the Ziyaad scenario on Slide 9 aloud (or have a learner read it).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8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This slide contains animations. You will need to click to navigate through the scenario.</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Many of us have goals, just like Ziyaad, but we don’t always make the right choices to achieve them. His situation teaches us an important lesson: Your daily habits matter. Your goals give you direction, but your choices are the steps that get you there.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EA5EBDF-AD1C-400E-9B75-41DCEC9E2186}" type="slidenum">
              <a:rPr lang="en-US" smtClean="0"/>
              <a:t>9</a:t>
            </a:fld>
            <a:endParaRPr lang="en-US"/>
          </a:p>
        </p:txBody>
      </p:sp>
    </p:spTree>
    <p:extLst>
      <p:ext uri="{BB962C8B-B14F-4D97-AF65-F5344CB8AC3E}">
        <p14:creationId xmlns:p14="http://schemas.microsoft.com/office/powerpoint/2010/main" val="106964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BAC2-3ACE-4B29-0272-6E1EEFFD4C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CC24EC-6837-7DBB-2487-7D05A101E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32FCC2-7C21-680C-B7E9-02B6B7776603}"/>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8F38C658-80FC-2F22-BA0C-9A622BF01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F7B7C-5771-E3F9-08DD-77807F72E118}"/>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149395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4561-6FEF-FBA1-AB98-8C76FA27EA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DF04E-60E4-41E3-8194-7D7758FF7B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4D172-8AD7-3A9E-893D-310DF098717F}"/>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70048190-3FC2-8060-BE17-3D6E18D8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F0125-A1D2-81F4-D09E-BF549DB49697}"/>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346422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9B026-0A69-9CC8-AEC9-871F49B81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36B4A7-8F51-27C7-9E89-F8A76BFBA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BF565-B0CF-C675-5C34-A3449F2C7BB3}"/>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347746D6-AFF2-67A3-594E-1FE08DBCA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8A1E5-ECE9-72C8-C73F-26F4935BEC37}"/>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384172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6ACE-7BDA-91C9-E843-267A5199E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0D73A-7BB7-A516-DFAA-66BD17F7A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F6381-2F69-3B8E-AA88-3247E2498B2D}"/>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26FEA19C-CBC6-222D-EF47-40E21F2D2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B3F84-FA72-78D7-EA6C-FCCCDE744DCB}"/>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173293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9AF8-BAD1-969E-19CA-021674FC4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B8C384-07D8-A856-7ED2-07A95843AF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EBF9C-E981-5ADC-0588-D260430B3AF8}"/>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2378E40F-E6CD-C9E9-E5F9-326952B5C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C373B-B398-4ACD-1D65-68F72769AAA7}"/>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40960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DAAF-4E53-F94A-C7F6-71F9DDD6F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C6EF3-4BBD-D7AA-5F92-56169AA2C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7DC1B-09BB-9778-C779-4FE101947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4E1978-CFFE-FD33-C72C-F2CDCCFCFF68}"/>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6" name="Footer Placeholder 5">
            <a:extLst>
              <a:ext uri="{FF2B5EF4-FFF2-40B4-BE49-F238E27FC236}">
                <a16:creationId xmlns:a16="http://schemas.microsoft.com/office/drawing/2014/main" id="{610F9EA2-6DEF-5D91-F93F-1ACC8E510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7B788-125D-544A-96AF-96F9B827B5BA}"/>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387659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2666-F8DB-A81E-81C6-21992E79D2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39017-CF86-C975-0E8C-28744D0259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6C6433-C939-21B6-32E6-A97177D6B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A0BD9-1098-1ECF-FEE7-F7F39BEF4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E512C-1FF9-0C77-5FE8-A33A55C4F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29D68-71E6-1524-9EE7-73696E452730}"/>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8" name="Footer Placeholder 7">
            <a:extLst>
              <a:ext uri="{FF2B5EF4-FFF2-40B4-BE49-F238E27FC236}">
                <a16:creationId xmlns:a16="http://schemas.microsoft.com/office/drawing/2014/main" id="{3F376B19-50C3-4413-6B89-6E576D3DB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9ADA7-8A0D-084E-C02D-CD9A4F9711EE}"/>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370319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2BE1-0782-0F23-A052-C5CF208F7B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2C6E1C-1DB9-0425-E7A8-67C79B0EA5BE}"/>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4" name="Footer Placeholder 3">
            <a:extLst>
              <a:ext uri="{FF2B5EF4-FFF2-40B4-BE49-F238E27FC236}">
                <a16:creationId xmlns:a16="http://schemas.microsoft.com/office/drawing/2014/main" id="{1B7213DD-213C-AC39-D388-4E7F252FE9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D7D1D-76E3-E52D-2CD0-3AC15FB64473}"/>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3967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4A2F6-52A7-BB13-093E-5E6501E3B7BD}"/>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3" name="Footer Placeholder 2">
            <a:extLst>
              <a:ext uri="{FF2B5EF4-FFF2-40B4-BE49-F238E27FC236}">
                <a16:creationId xmlns:a16="http://schemas.microsoft.com/office/drawing/2014/main" id="{BB830784-273C-C87D-915B-056F27BCF3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8F484-ADF5-488D-0D24-70C1758712D8}"/>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153197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C089-F759-6702-9B16-7019DEE18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C207C-A55E-BC3B-613D-00116CD69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39195-5AE8-5C50-6DEA-5608E830A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D1D4C-B631-1D0C-4437-C503C492555D}"/>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6" name="Footer Placeholder 5">
            <a:extLst>
              <a:ext uri="{FF2B5EF4-FFF2-40B4-BE49-F238E27FC236}">
                <a16:creationId xmlns:a16="http://schemas.microsoft.com/office/drawing/2014/main" id="{DC5B6468-AA19-F7FF-6313-015FFD11E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7D060-FE03-300B-42D6-9988338EB92B}"/>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74095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2D1B-16CD-910D-F9FB-EF38CBAF5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09638-657A-8212-345B-80094D339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252D1-710E-CA46-5022-06DF8682D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391AB6-272C-7D1B-5D88-76F43B57714E}"/>
              </a:ext>
            </a:extLst>
          </p:cNvPr>
          <p:cNvSpPr>
            <a:spLocks noGrp="1"/>
          </p:cNvSpPr>
          <p:nvPr>
            <p:ph type="dt" sz="half" idx="10"/>
          </p:nvPr>
        </p:nvSpPr>
        <p:spPr/>
        <p:txBody>
          <a:bodyPr/>
          <a:lstStyle/>
          <a:p>
            <a:fld id="{5AAA924F-5728-479A-98D5-80272979B444}" type="datetimeFigureOut">
              <a:rPr lang="en-US" smtClean="0"/>
              <a:t>6/2/2025</a:t>
            </a:fld>
            <a:endParaRPr lang="en-US"/>
          </a:p>
        </p:txBody>
      </p:sp>
      <p:sp>
        <p:nvSpPr>
          <p:cNvPr id="6" name="Footer Placeholder 5">
            <a:extLst>
              <a:ext uri="{FF2B5EF4-FFF2-40B4-BE49-F238E27FC236}">
                <a16:creationId xmlns:a16="http://schemas.microsoft.com/office/drawing/2014/main" id="{3EC5F050-A37D-377C-4400-56191EBEC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6CD93-069A-03F2-E625-A0D212F6247F}"/>
              </a:ext>
            </a:extLst>
          </p:cNvPr>
          <p:cNvSpPr>
            <a:spLocks noGrp="1"/>
          </p:cNvSpPr>
          <p:nvPr>
            <p:ph type="sldNum" sz="quarter" idx="12"/>
          </p:nvPr>
        </p:nvSpPr>
        <p:spPr/>
        <p:txBody>
          <a:bodyPr/>
          <a:lstStyle/>
          <a:p>
            <a:fld id="{F63734F4-DBE4-4937-9C49-27A88BEC5B9C}" type="slidenum">
              <a:rPr lang="en-US" smtClean="0"/>
              <a:t>‹#›</a:t>
            </a:fld>
            <a:endParaRPr lang="en-US"/>
          </a:p>
        </p:txBody>
      </p:sp>
    </p:spTree>
    <p:extLst>
      <p:ext uri="{BB962C8B-B14F-4D97-AF65-F5344CB8AC3E}">
        <p14:creationId xmlns:p14="http://schemas.microsoft.com/office/powerpoint/2010/main" val="295045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544286-71F6-64BB-AF39-F3567646F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F5B70-9DD0-9950-F501-DBE041E45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8348A-6050-2D45-D31A-4C207BEAD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AA924F-5728-479A-98D5-80272979B444}" type="datetimeFigureOut">
              <a:rPr lang="en-US" smtClean="0"/>
              <a:t>6/2/2025</a:t>
            </a:fld>
            <a:endParaRPr lang="en-US"/>
          </a:p>
        </p:txBody>
      </p:sp>
      <p:sp>
        <p:nvSpPr>
          <p:cNvPr id="5" name="Footer Placeholder 4">
            <a:extLst>
              <a:ext uri="{FF2B5EF4-FFF2-40B4-BE49-F238E27FC236}">
                <a16:creationId xmlns:a16="http://schemas.microsoft.com/office/drawing/2014/main" id="{95EADF56-908A-3047-DFBC-C338897CE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E8692E-A1FC-5878-C816-1BDD76C9A2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3734F4-DBE4-4937-9C49-27A88BEC5B9C}" type="slidenum">
              <a:rPr lang="en-US" smtClean="0"/>
              <a:t>‹#›</a:t>
            </a:fld>
            <a:endParaRPr lang="en-US"/>
          </a:p>
        </p:txBody>
      </p:sp>
    </p:spTree>
    <p:extLst>
      <p:ext uri="{BB962C8B-B14F-4D97-AF65-F5344CB8AC3E}">
        <p14:creationId xmlns:p14="http://schemas.microsoft.com/office/powerpoint/2010/main" val="6414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s://ytubl.ink/3Fr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7AD4-D192-12FC-C4DC-07F464393B8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4A83E8E-73E4-372B-7E32-BA4A3FDF6122}"/>
              </a:ext>
            </a:extLst>
          </p:cNvPr>
          <p:cNvSpPr>
            <a:spLocks noGrp="1"/>
          </p:cNvSpPr>
          <p:nvPr>
            <p:ph type="subTitle" idx="1"/>
          </p:nvPr>
        </p:nvSpPr>
        <p:spPr/>
        <p:txBody>
          <a:bodyPr/>
          <a:lstStyle/>
          <a:p>
            <a:endParaRPr lang="en-US"/>
          </a:p>
        </p:txBody>
      </p:sp>
      <p:pic>
        <p:nvPicPr>
          <p:cNvPr id="5" name="Picture 4" descr="A heart shaped bowl of fruit&#10;&#10;AI-generated content may be incorrect.">
            <a:extLst>
              <a:ext uri="{FF2B5EF4-FFF2-40B4-BE49-F238E27FC236}">
                <a16:creationId xmlns:a16="http://schemas.microsoft.com/office/drawing/2014/main" id="{0BDBD6A6-1E45-56B2-41A5-0CD9C0BB1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48F3917-35CC-A551-8A2F-D6DD8A1F6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08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4DF0E-E414-0DA7-4273-0F2EE163C7FC}"/>
              </a:ext>
            </a:extLst>
          </p:cNvPr>
          <p:cNvSpPr>
            <a:spLocks noGrp="1"/>
          </p:cNvSpPr>
          <p:nvPr>
            <p:ph type="ctrTitle"/>
          </p:nvPr>
        </p:nvSpPr>
        <p:spPr>
          <a:xfrm>
            <a:off x="890338" y="640080"/>
            <a:ext cx="3734014" cy="3566160"/>
          </a:xfrm>
        </p:spPr>
        <p:txBody>
          <a:bodyPr anchor="b">
            <a:normAutofit/>
          </a:bodyPr>
          <a:lstStyle/>
          <a:p>
            <a:pPr algn="l"/>
            <a:r>
              <a:rPr lang="en-GB" sz="5400"/>
              <a:t>Individual Activity</a:t>
            </a:r>
            <a:endParaRPr lang="en-US" sz="540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child sitting on a blue chair&#10;&#10;AI-generated content may be incorrect.">
            <a:extLst>
              <a:ext uri="{FF2B5EF4-FFF2-40B4-BE49-F238E27FC236}">
                <a16:creationId xmlns:a16="http://schemas.microsoft.com/office/drawing/2014/main" id="{D5CCAE1B-429B-16ED-0B02-35939AC5B001}"/>
              </a:ext>
            </a:extLst>
          </p:cNvPr>
          <p:cNvPicPr>
            <a:picLocks noChangeAspect="1"/>
          </p:cNvPicPr>
          <p:nvPr/>
        </p:nvPicPr>
        <p:blipFill>
          <a:blip r:embed="rId3">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2B90AF31-D24A-3F24-96DC-86F11A471C5C}"/>
              </a:ext>
            </a:extLst>
          </p:cNvPr>
          <p:cNvSpPr txBox="1"/>
          <p:nvPr/>
        </p:nvSpPr>
        <p:spPr>
          <a:xfrm>
            <a:off x="8178421" y="6338963"/>
            <a:ext cx="3790666" cy="369332"/>
          </a:xfrm>
          <a:prstGeom prst="rect">
            <a:avLst/>
          </a:prstGeom>
          <a:noFill/>
        </p:spPr>
        <p:txBody>
          <a:bodyPr wrap="square">
            <a:spAutoFit/>
          </a:bodyPr>
          <a:lstStyle/>
          <a:p>
            <a:r>
              <a:rPr lang="en-US" dirty="0">
                <a:solidFill>
                  <a:schemeClr val="bg1">
                    <a:lumMod val="75000"/>
                  </a:schemeClr>
                </a:solidFill>
              </a:rPr>
              <a:t>"Designed by </a:t>
            </a:r>
            <a:r>
              <a:rPr lang="en-US" dirty="0" err="1">
                <a:solidFill>
                  <a:schemeClr val="bg1">
                    <a:lumMod val="75000"/>
                  </a:schemeClr>
                </a:solidFill>
              </a:rPr>
              <a:t>pikisuperstar</a:t>
            </a:r>
            <a:r>
              <a:rPr lang="en-US" dirty="0">
                <a:solidFill>
                  <a:schemeClr val="bg1">
                    <a:lumMod val="75000"/>
                  </a:schemeClr>
                </a:solidFill>
              </a:rPr>
              <a:t> / </a:t>
            </a:r>
            <a:r>
              <a:rPr lang="en-US" dirty="0" err="1">
                <a:solidFill>
                  <a:schemeClr val="bg1">
                    <a:lumMod val="75000"/>
                  </a:schemeClr>
                </a:solidFill>
              </a:rPr>
              <a:t>Freepik</a:t>
            </a:r>
            <a:r>
              <a:rPr lang="en-US" dirty="0">
                <a:solidFill>
                  <a:schemeClr val="bg1">
                    <a:lumMod val="75000"/>
                  </a:schemeClr>
                </a:solidFill>
              </a:rPr>
              <a:t>"</a:t>
            </a:r>
          </a:p>
        </p:txBody>
      </p:sp>
      <p:pic>
        <p:nvPicPr>
          <p:cNvPr id="8" name="Picture 7">
            <a:extLst>
              <a:ext uri="{FF2B5EF4-FFF2-40B4-BE49-F238E27FC236}">
                <a16:creationId xmlns:a16="http://schemas.microsoft.com/office/drawing/2014/main" id="{6374FB4B-1DE5-3F5B-D23A-FA6328D1E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up of a screen&#10;&#10;AI-generated content may be incorrect.">
            <a:extLst>
              <a:ext uri="{FF2B5EF4-FFF2-40B4-BE49-F238E27FC236}">
                <a16:creationId xmlns:a16="http://schemas.microsoft.com/office/drawing/2014/main" id="{0C1FC455-CE22-90B9-276E-09ACA4725D69}"/>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279A0-E76B-06D2-045D-7589F4286C8A}"/>
              </a:ext>
            </a:extLst>
          </p:cNvPr>
          <p:cNvSpPr>
            <a:spLocks noGrp="1"/>
          </p:cNvSpPr>
          <p:nvPr>
            <p:ph type="title"/>
          </p:nvPr>
        </p:nvSpPr>
        <p:spPr>
          <a:xfrm>
            <a:off x="838200" y="365125"/>
            <a:ext cx="10515600" cy="1325563"/>
          </a:xfrm>
        </p:spPr>
        <p:txBody>
          <a:bodyPr>
            <a:normAutofit/>
          </a:bodyPr>
          <a:lstStyle/>
          <a:p>
            <a:r>
              <a:rPr lang="en-US" kern="100">
                <a:effectLst/>
                <a:latin typeface="Calibri" panose="020F0502020204030204" pitchFamily="34" charset="0"/>
                <a:ea typeface="Aptos" panose="020B0004020202020204" pitchFamily="34" charset="0"/>
                <a:cs typeface="Times New Roman" panose="02020603050405020304" pitchFamily="18" charset="0"/>
              </a:rPr>
              <a:t>By the end of this lesson, you should be able to:</a:t>
            </a:r>
            <a:endParaRPr lang="en-US" dirty="0"/>
          </a:p>
        </p:txBody>
      </p:sp>
      <p:graphicFrame>
        <p:nvGraphicFramePr>
          <p:cNvPr id="5" name="Content Placeholder 2">
            <a:extLst>
              <a:ext uri="{FF2B5EF4-FFF2-40B4-BE49-F238E27FC236}">
                <a16:creationId xmlns:a16="http://schemas.microsoft.com/office/drawing/2014/main" id="{FB0195A1-F0E3-F10E-85B2-72AD1159106F}"/>
              </a:ext>
            </a:extLst>
          </p:cNvPr>
          <p:cNvGraphicFramePr>
            <a:graphicFrameLocks noGrp="1"/>
          </p:cNvGraphicFramePr>
          <p:nvPr>
            <p:ph idx="1"/>
            <p:extLst>
              <p:ext uri="{D42A27DB-BD31-4B8C-83A1-F6EECF244321}">
                <p14:modId xmlns:p14="http://schemas.microsoft.com/office/powerpoint/2010/main" val="2700690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0D603E4B-5FFC-2E32-02D8-1906EDDAA8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6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1E05F-B577-4B02-363A-90DBDA129A42}"/>
              </a:ext>
            </a:extLst>
          </p:cNvPr>
          <p:cNvSpPr>
            <a:spLocks noGrp="1"/>
          </p:cNvSpPr>
          <p:nvPr>
            <p:ph type="title"/>
          </p:nvPr>
        </p:nvSpPr>
        <p:spPr>
          <a:xfrm>
            <a:off x="1043631" y="809898"/>
            <a:ext cx="9942716" cy="1554480"/>
          </a:xfrm>
        </p:spPr>
        <p:txBody>
          <a:bodyPr anchor="ctr">
            <a:normAutofit/>
          </a:bodyPr>
          <a:lstStyle/>
          <a:p>
            <a:pPr algn="ctr"/>
            <a:r>
              <a:rPr lang="en-GB" sz="4800" b="1" dirty="0"/>
              <a:t>What are lifestyle choices?</a:t>
            </a:r>
            <a:endParaRPr lang="en-US" sz="4800" b="1" dirty="0"/>
          </a:p>
        </p:txBody>
      </p:sp>
      <p:sp>
        <p:nvSpPr>
          <p:cNvPr id="3" name="Content Placeholder 2">
            <a:extLst>
              <a:ext uri="{FF2B5EF4-FFF2-40B4-BE49-F238E27FC236}">
                <a16:creationId xmlns:a16="http://schemas.microsoft.com/office/drawing/2014/main" id="{0FE5D280-8D5E-45EB-4D63-CBD097CA2987}"/>
              </a:ext>
            </a:extLst>
          </p:cNvPr>
          <p:cNvSpPr>
            <a:spLocks noGrp="1"/>
          </p:cNvSpPr>
          <p:nvPr>
            <p:ph idx="1"/>
          </p:nvPr>
        </p:nvSpPr>
        <p:spPr>
          <a:xfrm>
            <a:off x="1045028" y="3017522"/>
            <a:ext cx="9941319" cy="3124658"/>
          </a:xfrm>
        </p:spPr>
        <p:txBody>
          <a:bodyPr anchor="ctr">
            <a:normAutofit/>
          </a:bodyPr>
          <a:lstStyle/>
          <a:p>
            <a:pPr marL="0" indent="0" algn="ctr">
              <a:buNone/>
            </a:pPr>
            <a:r>
              <a:rPr lang="en-ZA" sz="4400" kern="100">
                <a:effectLst/>
                <a:latin typeface="Calibri" panose="020F0502020204030204" pitchFamily="34" charset="0"/>
                <a:ea typeface="Aptos" panose="020B0004020202020204" pitchFamily="34" charset="0"/>
                <a:cs typeface="Times New Roman" panose="02020603050405020304" pitchFamily="18" charset="0"/>
              </a:rPr>
              <a:t>Lifestyle choices are the </a:t>
            </a:r>
            <a:r>
              <a:rPr lang="en-ZA" sz="4400" i="1" kern="100">
                <a:solidFill>
                  <a:schemeClr val="accent4"/>
                </a:solidFill>
                <a:effectLst/>
                <a:latin typeface="Calibri" panose="020F0502020204030204" pitchFamily="34" charset="0"/>
                <a:ea typeface="Aptos" panose="020B0004020202020204" pitchFamily="34" charset="0"/>
                <a:cs typeface="Times New Roman" panose="02020603050405020304" pitchFamily="18" charset="0"/>
              </a:rPr>
              <a:t>everyday decisions</a:t>
            </a:r>
            <a:r>
              <a:rPr lang="en-ZA" sz="4400" kern="100">
                <a:effectLst/>
                <a:latin typeface="Calibri" panose="020F0502020204030204" pitchFamily="34" charset="0"/>
                <a:ea typeface="Aptos" panose="020B0004020202020204" pitchFamily="34" charset="0"/>
                <a:cs typeface="Times New Roman" panose="02020603050405020304" pitchFamily="18" charset="0"/>
              </a:rPr>
              <a:t> you make about </a:t>
            </a:r>
            <a:r>
              <a:rPr lang="en-ZA" sz="4400" i="1" kern="100">
                <a:solidFill>
                  <a:schemeClr val="accent4"/>
                </a:solidFill>
                <a:effectLst/>
                <a:latin typeface="Calibri" panose="020F0502020204030204" pitchFamily="34" charset="0"/>
                <a:ea typeface="Aptos" panose="020B0004020202020204" pitchFamily="34" charset="0"/>
                <a:cs typeface="Times New Roman" panose="02020603050405020304" pitchFamily="18" charset="0"/>
              </a:rPr>
              <a:t>how you live your life</a:t>
            </a:r>
            <a:r>
              <a:rPr lang="en-ZA" sz="4400" kern="100">
                <a:effectLst/>
                <a:latin typeface="Calibri" panose="020F0502020204030204" pitchFamily="34" charset="0"/>
                <a:ea typeface="Aptos" panose="020B0004020202020204" pitchFamily="34" charset="0"/>
                <a:cs typeface="Times New Roman" panose="02020603050405020304" pitchFamily="18" charset="0"/>
              </a:rPr>
              <a:t>. These choices affect your health, emotions, relationships, and future goals.</a:t>
            </a:r>
            <a:endParaRPr lang="en-US" sz="4400" kern="100">
              <a:effectLst/>
              <a:latin typeface="Calibri" panose="020F0502020204030204" pitchFamily="34" charset="0"/>
              <a:ea typeface="Aptos" panose="020B0004020202020204" pitchFamily="34" charset="0"/>
              <a:cs typeface="Times New Roman" panose="02020603050405020304" pitchFamily="18" charset="0"/>
            </a:endParaRP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8331F6A-D879-AB27-62BF-CCF0D8A46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F4444-0035-EDC8-4667-0BB871E8E611}"/>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GB" b="1" kern="1200" dirty="0">
                <a:latin typeface="+mj-lt"/>
                <a:ea typeface="+mj-ea"/>
                <a:cs typeface="+mj-cs"/>
              </a:rPr>
              <a:t>Examples of lifestyle choices</a:t>
            </a:r>
            <a:endParaRPr lang="en-US" b="1" kern="1200" dirty="0">
              <a:latin typeface="+mj-lt"/>
              <a:ea typeface="+mj-ea"/>
              <a:cs typeface="+mj-cs"/>
            </a:endParaRPr>
          </a:p>
        </p:txBody>
      </p:sp>
      <p:sp>
        <p:nvSpPr>
          <p:cNvPr id="74" name="Rectangle 7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4D1D6A1D-61D8-A380-C60E-42C1B5D3D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a:extLst>
              <a:ext uri="{FF2B5EF4-FFF2-40B4-BE49-F238E27FC236}">
                <a16:creationId xmlns:a16="http://schemas.microsoft.com/office/drawing/2014/main" id="{5AC03BCA-8DA7-8803-A91B-B4462BC4ACDF}"/>
              </a:ext>
            </a:extLst>
          </p:cNvPr>
          <p:cNvGraphicFramePr>
            <a:graphicFrameLocks noGrp="1"/>
          </p:cNvGraphicFramePr>
          <p:nvPr>
            <p:ph idx="1"/>
            <p:extLst>
              <p:ext uri="{D42A27DB-BD31-4B8C-83A1-F6EECF244321}">
                <p14:modId xmlns:p14="http://schemas.microsoft.com/office/powerpoint/2010/main" val="191227205"/>
              </p:ext>
            </p:extLst>
          </p:nvPr>
        </p:nvGraphicFramePr>
        <p:xfrm>
          <a:off x="838200" y="2168568"/>
          <a:ext cx="10515601" cy="3872922"/>
        </p:xfrm>
        <a:graphic>
          <a:graphicData uri="http://schemas.openxmlformats.org/drawingml/2006/table">
            <a:tbl>
              <a:tblPr firstRow="1" firstCol="1" bandRow="1">
                <a:tableStyleId>{3C2FFA5D-87B4-456A-9821-1D502468CF0F}</a:tableStyleId>
              </a:tblPr>
              <a:tblGrid>
                <a:gridCol w="4569283">
                  <a:extLst>
                    <a:ext uri="{9D8B030D-6E8A-4147-A177-3AD203B41FA5}">
                      <a16:colId xmlns:a16="http://schemas.microsoft.com/office/drawing/2014/main" val="2765936461"/>
                    </a:ext>
                  </a:extLst>
                </a:gridCol>
                <a:gridCol w="5946318">
                  <a:extLst>
                    <a:ext uri="{9D8B030D-6E8A-4147-A177-3AD203B41FA5}">
                      <a16:colId xmlns:a16="http://schemas.microsoft.com/office/drawing/2014/main" val="2668226936"/>
                    </a:ext>
                  </a:extLst>
                </a:gridCol>
              </a:tblGrid>
              <a:tr h="446452">
                <a:tc>
                  <a:txBody>
                    <a:bodyPr/>
                    <a:lstStyle/>
                    <a:p>
                      <a:pPr algn="l" fontAlgn="ctr">
                        <a:lnSpc>
                          <a:spcPct val="115000"/>
                        </a:lnSpc>
                        <a:buNone/>
                      </a:pPr>
                      <a:r>
                        <a:rPr lang="en-ZA" sz="2300" b="1" i="0" u="none" strike="noStrike" baseline="0">
                          <a:effectLst/>
                          <a:latin typeface="Arial" panose="020B0604020202020204" pitchFamily="34" charset="0"/>
                        </a:rPr>
                        <a:t>Positive lifestyle choices</a:t>
                      </a:r>
                    </a:p>
                  </a:txBody>
                  <a:tcPr marL="63527" marR="63527" marT="8822" marB="0" anchor="ctr"/>
                </a:tc>
                <a:tc>
                  <a:txBody>
                    <a:bodyPr/>
                    <a:lstStyle/>
                    <a:p>
                      <a:pPr algn="just" fontAlgn="ctr">
                        <a:lnSpc>
                          <a:spcPct val="115000"/>
                        </a:lnSpc>
                        <a:buNone/>
                      </a:pPr>
                      <a:r>
                        <a:rPr lang="en-ZA" sz="2300" b="1" i="0" u="none" strike="noStrike" baseline="0">
                          <a:effectLst/>
                          <a:latin typeface="Arial" panose="020B0604020202020204" pitchFamily="34" charset="0"/>
                        </a:rPr>
                        <a:t>Negative lifestyle choices</a:t>
                      </a:r>
                    </a:p>
                  </a:txBody>
                  <a:tcPr marL="63527" marR="63527" marT="8822" marB="0" anchor="ctr"/>
                </a:tc>
                <a:extLst>
                  <a:ext uri="{0D108BD9-81ED-4DB2-BD59-A6C34878D82A}">
                    <a16:rowId xmlns:a16="http://schemas.microsoft.com/office/drawing/2014/main" val="1359797090"/>
                  </a:ext>
                </a:extLst>
              </a:tr>
              <a:tr h="844522">
                <a:tc>
                  <a:txBody>
                    <a:bodyPr/>
                    <a:lstStyle/>
                    <a:p>
                      <a:pPr algn="l" fontAlgn="ctr">
                        <a:lnSpc>
                          <a:spcPct val="115000"/>
                        </a:lnSpc>
                        <a:buNone/>
                      </a:pPr>
                      <a:r>
                        <a:rPr lang="en-ZA" sz="2300" b="0" i="0" u="none" strike="noStrike" baseline="0">
                          <a:effectLst/>
                          <a:latin typeface="Arial" panose="020B0604020202020204" pitchFamily="34" charset="0"/>
                        </a:rPr>
                        <a:t>Eating healthy food</a:t>
                      </a:r>
                    </a:p>
                    <a:p>
                      <a:pPr algn="l" fontAlgn="ctr">
                        <a:lnSpc>
                          <a:spcPct val="115000"/>
                        </a:lnSpc>
                        <a:buNone/>
                      </a:pPr>
                      <a:endParaRPr lang="en-ZA" sz="2300" b="0" i="0" u="none" strike="noStrike" baseline="0">
                        <a:effectLst/>
                        <a:latin typeface="Arial" panose="020B0604020202020204" pitchFamily="34" charset="0"/>
                      </a:endParaRPr>
                    </a:p>
                  </a:txBody>
                  <a:tcPr marL="63527" marR="63527" marT="8822" marB="0" anchor="ctr"/>
                </a:tc>
                <a:tc>
                  <a:txBody>
                    <a:bodyPr/>
                    <a:lstStyle/>
                    <a:p>
                      <a:pPr algn="l" fontAlgn="ctr">
                        <a:lnSpc>
                          <a:spcPct val="115000"/>
                        </a:lnSpc>
                        <a:buNone/>
                      </a:pPr>
                      <a:r>
                        <a:rPr lang="en-GB" sz="2300" b="0" i="0" u="none" strike="noStrike" baseline="0">
                          <a:effectLst/>
                          <a:latin typeface="Arial" panose="020B0604020202020204" pitchFamily="34" charset="0"/>
                        </a:rPr>
                        <a:t>Skipping meals or eating too much junk food</a:t>
                      </a:r>
                    </a:p>
                  </a:txBody>
                  <a:tcPr marL="63527" marR="63527" marT="8822" marB="0" anchor="ctr"/>
                </a:tc>
                <a:extLst>
                  <a:ext uri="{0D108BD9-81ED-4DB2-BD59-A6C34878D82A}">
                    <a16:rowId xmlns:a16="http://schemas.microsoft.com/office/drawing/2014/main" val="4203758002"/>
                  </a:ext>
                </a:extLst>
              </a:tr>
              <a:tr h="844522">
                <a:tc>
                  <a:txBody>
                    <a:bodyPr/>
                    <a:lstStyle/>
                    <a:p>
                      <a:pPr algn="l" fontAlgn="ctr">
                        <a:lnSpc>
                          <a:spcPct val="115000"/>
                        </a:lnSpc>
                        <a:buNone/>
                      </a:pPr>
                      <a:r>
                        <a:rPr lang="en-GB" sz="2300" b="0" i="0" u="none" strike="noStrike" baseline="0">
                          <a:effectLst/>
                          <a:latin typeface="Arial" panose="020B0604020202020204" pitchFamily="34" charset="0"/>
                        </a:rPr>
                        <a:t>Exercising regularly (e.g. walking, dancing, playing sports)</a:t>
                      </a:r>
                    </a:p>
                  </a:txBody>
                  <a:tcPr marL="63527" marR="63527" marT="8822" marB="0" anchor="ctr"/>
                </a:tc>
                <a:tc>
                  <a:txBody>
                    <a:bodyPr/>
                    <a:lstStyle/>
                    <a:p>
                      <a:pPr algn="l" fontAlgn="ctr">
                        <a:lnSpc>
                          <a:spcPct val="115000"/>
                        </a:lnSpc>
                        <a:buNone/>
                      </a:pPr>
                      <a:r>
                        <a:rPr lang="en-GB" sz="2300" b="0" i="0" u="none" strike="noStrike" baseline="0">
                          <a:effectLst/>
                          <a:latin typeface="Arial" panose="020B0604020202020204" pitchFamily="34" charset="0"/>
                        </a:rPr>
                        <a:t>Not getting enough physical activity</a:t>
                      </a:r>
                    </a:p>
                    <a:p>
                      <a:pPr algn="l" fontAlgn="ctr">
                        <a:lnSpc>
                          <a:spcPct val="115000"/>
                        </a:lnSpc>
                        <a:buNone/>
                      </a:pPr>
                      <a:endParaRPr lang="en-ZA" sz="2300" b="0" i="0" u="none" strike="noStrike" baseline="0">
                        <a:effectLst/>
                        <a:latin typeface="Arial" panose="020B0604020202020204" pitchFamily="34" charset="0"/>
                      </a:endParaRPr>
                    </a:p>
                  </a:txBody>
                  <a:tcPr marL="63527" marR="63527" marT="8822" marB="0" anchor="ctr"/>
                </a:tc>
                <a:extLst>
                  <a:ext uri="{0D108BD9-81ED-4DB2-BD59-A6C34878D82A}">
                    <a16:rowId xmlns:a16="http://schemas.microsoft.com/office/drawing/2014/main" val="3412065970"/>
                  </a:ext>
                </a:extLst>
              </a:tr>
              <a:tr h="844522">
                <a:tc>
                  <a:txBody>
                    <a:bodyPr/>
                    <a:lstStyle/>
                    <a:p>
                      <a:pPr algn="l" fontAlgn="ctr">
                        <a:lnSpc>
                          <a:spcPct val="115000"/>
                        </a:lnSpc>
                        <a:buNone/>
                      </a:pPr>
                      <a:r>
                        <a:rPr lang="en-GB" sz="2300" b="0" i="0" u="none" strike="noStrike" baseline="0">
                          <a:effectLst/>
                          <a:latin typeface="Arial" panose="020B0604020202020204" pitchFamily="34" charset="0"/>
                        </a:rPr>
                        <a:t>Spending time with positive, supportive friends</a:t>
                      </a:r>
                    </a:p>
                  </a:txBody>
                  <a:tcPr marL="63527" marR="63527" marT="8822" marB="0" anchor="ctr"/>
                </a:tc>
                <a:tc>
                  <a:txBody>
                    <a:bodyPr/>
                    <a:lstStyle/>
                    <a:p>
                      <a:pPr algn="l" fontAlgn="ctr">
                        <a:lnSpc>
                          <a:spcPct val="115000"/>
                        </a:lnSpc>
                        <a:buNone/>
                      </a:pPr>
                      <a:r>
                        <a:rPr lang="en-GB" sz="2300" b="0" i="0" u="none" strike="noStrike" baseline="0">
                          <a:effectLst/>
                          <a:latin typeface="Arial" panose="020B0604020202020204" pitchFamily="34" charset="0"/>
                        </a:rPr>
                        <a:t>Giving in to peer pressure to do harmful things</a:t>
                      </a:r>
                    </a:p>
                  </a:txBody>
                  <a:tcPr marL="63527" marR="63527" marT="8822" marB="0" anchor="ctr"/>
                </a:tc>
                <a:extLst>
                  <a:ext uri="{0D108BD9-81ED-4DB2-BD59-A6C34878D82A}">
                    <a16:rowId xmlns:a16="http://schemas.microsoft.com/office/drawing/2014/main" val="3836495696"/>
                  </a:ext>
                </a:extLst>
              </a:tr>
              <a:tr h="446452">
                <a:tc>
                  <a:txBody>
                    <a:bodyPr/>
                    <a:lstStyle/>
                    <a:p>
                      <a:pPr algn="l" fontAlgn="ctr">
                        <a:lnSpc>
                          <a:spcPct val="115000"/>
                        </a:lnSpc>
                        <a:buNone/>
                      </a:pPr>
                      <a:r>
                        <a:rPr lang="en-ZA" sz="2300" b="0" i="0" u="none" strike="noStrike" baseline="0">
                          <a:effectLst/>
                          <a:latin typeface="Arial" panose="020B0604020202020204" pitchFamily="34" charset="0"/>
                        </a:rPr>
                        <a:t>Getting enough sleep</a:t>
                      </a:r>
                    </a:p>
                  </a:txBody>
                  <a:tcPr marL="63527" marR="63527" marT="8822" marB="0" anchor="ctr"/>
                </a:tc>
                <a:tc>
                  <a:txBody>
                    <a:bodyPr/>
                    <a:lstStyle/>
                    <a:p>
                      <a:pPr algn="l" fontAlgn="ctr">
                        <a:lnSpc>
                          <a:spcPct val="115000"/>
                        </a:lnSpc>
                        <a:buNone/>
                      </a:pPr>
                      <a:r>
                        <a:rPr lang="en-GB" sz="2300" b="0" i="0" u="none" strike="noStrike" baseline="0">
                          <a:effectLst/>
                          <a:latin typeface="Arial" panose="020B0604020202020204" pitchFamily="34" charset="0"/>
                        </a:rPr>
                        <a:t>Staying up too late on your phone</a:t>
                      </a:r>
                    </a:p>
                  </a:txBody>
                  <a:tcPr marL="63527" marR="63527" marT="8822" marB="0" anchor="ctr"/>
                </a:tc>
                <a:extLst>
                  <a:ext uri="{0D108BD9-81ED-4DB2-BD59-A6C34878D82A}">
                    <a16:rowId xmlns:a16="http://schemas.microsoft.com/office/drawing/2014/main" val="562129511"/>
                  </a:ext>
                </a:extLst>
              </a:tr>
              <a:tr h="446452">
                <a:tc>
                  <a:txBody>
                    <a:bodyPr/>
                    <a:lstStyle/>
                    <a:p>
                      <a:pPr algn="l" fontAlgn="ctr">
                        <a:lnSpc>
                          <a:spcPct val="115000"/>
                        </a:lnSpc>
                        <a:buNone/>
                      </a:pPr>
                      <a:r>
                        <a:rPr lang="en-ZA" sz="2300" b="0" i="0" u="none" strike="noStrike" baseline="0">
                          <a:effectLst/>
                          <a:latin typeface="Arial" panose="020B0604020202020204" pitchFamily="34" charset="0"/>
                        </a:rPr>
                        <a:t>Studying regularly</a:t>
                      </a:r>
                    </a:p>
                  </a:txBody>
                  <a:tcPr marL="63527" marR="63527" marT="8822" marB="0" anchor="ctr"/>
                </a:tc>
                <a:tc>
                  <a:txBody>
                    <a:bodyPr/>
                    <a:lstStyle/>
                    <a:p>
                      <a:pPr algn="l" fontAlgn="ctr">
                        <a:lnSpc>
                          <a:spcPct val="115000"/>
                        </a:lnSpc>
                        <a:buNone/>
                      </a:pPr>
                      <a:r>
                        <a:rPr lang="en-GB" sz="2300" b="0" i="0" u="none" strike="noStrike" baseline="0">
                          <a:effectLst/>
                          <a:latin typeface="Arial" panose="020B0604020202020204" pitchFamily="34" charset="0"/>
                        </a:rPr>
                        <a:t>Procrastinating or not completing homework</a:t>
                      </a:r>
                    </a:p>
                  </a:txBody>
                  <a:tcPr marL="63527" marR="63527" marT="8822" marB="0" anchor="ctr"/>
                </a:tc>
                <a:extLst>
                  <a:ext uri="{0D108BD9-81ED-4DB2-BD59-A6C34878D82A}">
                    <a16:rowId xmlns:a16="http://schemas.microsoft.com/office/drawing/2014/main" val="3340135646"/>
                  </a:ext>
                </a:extLst>
              </a:tr>
            </a:tbl>
          </a:graphicData>
        </a:graphic>
      </p:graphicFrame>
    </p:spTree>
    <p:extLst>
      <p:ext uri="{BB962C8B-B14F-4D97-AF65-F5344CB8AC3E}">
        <p14:creationId xmlns:p14="http://schemas.microsoft.com/office/powerpoint/2010/main" val="110887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54C05-6F13-EE91-93B4-89C2EBD0854E}"/>
              </a:ext>
            </a:extLst>
          </p:cNvPr>
          <p:cNvSpPr>
            <a:spLocks noGrp="1"/>
          </p:cNvSpPr>
          <p:nvPr>
            <p:ph type="title"/>
          </p:nvPr>
        </p:nvSpPr>
        <p:spPr>
          <a:xfrm>
            <a:off x="761803" y="350196"/>
            <a:ext cx="4646904" cy="1624520"/>
          </a:xfrm>
        </p:spPr>
        <p:txBody>
          <a:bodyPr anchor="ctr">
            <a:normAutofit/>
          </a:bodyPr>
          <a:lstStyle/>
          <a:p>
            <a:pPr algn="ctr"/>
            <a:r>
              <a:rPr lang="en-GB" sz="4000" b="1" dirty="0"/>
              <a:t>What are goals?</a:t>
            </a:r>
            <a:endParaRPr lang="en-US" sz="4000" b="1" dirty="0"/>
          </a:p>
        </p:txBody>
      </p:sp>
      <p:sp>
        <p:nvSpPr>
          <p:cNvPr id="3" name="Content Placeholder 2">
            <a:extLst>
              <a:ext uri="{FF2B5EF4-FFF2-40B4-BE49-F238E27FC236}">
                <a16:creationId xmlns:a16="http://schemas.microsoft.com/office/drawing/2014/main" id="{AE4B04EB-EFF4-63EF-EF52-6B1567E3D678}"/>
              </a:ext>
            </a:extLst>
          </p:cNvPr>
          <p:cNvSpPr>
            <a:spLocks noGrp="1"/>
          </p:cNvSpPr>
          <p:nvPr>
            <p:ph idx="1"/>
          </p:nvPr>
        </p:nvSpPr>
        <p:spPr>
          <a:xfrm>
            <a:off x="761802" y="2743200"/>
            <a:ext cx="4646905" cy="3613149"/>
          </a:xfrm>
        </p:spPr>
        <p:txBody>
          <a:bodyPr anchor="ctr">
            <a:normAutofit/>
          </a:bodyPr>
          <a:lstStyle/>
          <a:p>
            <a:pPr marL="0" indent="0" algn="ctr">
              <a:buNone/>
            </a:pPr>
            <a:r>
              <a:rPr lang="en-US" sz="3200" kern="100" dirty="0">
                <a:effectLst/>
                <a:latin typeface="Calibri" panose="020F0502020204030204" pitchFamily="34" charset="0"/>
                <a:ea typeface="Aptos" panose="020B0004020202020204" pitchFamily="34" charset="0"/>
                <a:cs typeface="Times New Roman" panose="02020603050405020304" pitchFamily="18" charset="0"/>
              </a:rPr>
              <a:t>A </a:t>
            </a:r>
            <a:r>
              <a:rPr lang="en-US" sz="3200" b="1" kern="100" dirty="0">
                <a:effectLst/>
                <a:latin typeface="Calibri" panose="020F0502020204030204" pitchFamily="34" charset="0"/>
                <a:ea typeface="Aptos" panose="020B0004020202020204" pitchFamily="34" charset="0"/>
                <a:cs typeface="Times New Roman" panose="02020603050405020304" pitchFamily="18" charset="0"/>
              </a:rPr>
              <a:t>goal</a:t>
            </a:r>
            <a:r>
              <a:rPr lang="en-US" sz="3200" kern="100" dirty="0">
                <a:effectLst/>
                <a:latin typeface="Calibri" panose="020F0502020204030204" pitchFamily="34" charset="0"/>
                <a:ea typeface="Aptos" panose="020B0004020202020204" pitchFamily="34" charset="0"/>
                <a:cs typeface="Times New Roman" panose="02020603050405020304" pitchFamily="18" charset="0"/>
              </a:rPr>
              <a:t> is something you </a:t>
            </a:r>
            <a:r>
              <a:rPr lang="en-US" sz="3200" i="1" kern="100" dirty="0">
                <a:solidFill>
                  <a:schemeClr val="accent6"/>
                </a:solidFill>
                <a:effectLst/>
                <a:latin typeface="Calibri" panose="020F0502020204030204" pitchFamily="34" charset="0"/>
                <a:ea typeface="Aptos" panose="020B0004020202020204" pitchFamily="34" charset="0"/>
                <a:cs typeface="Times New Roman" panose="02020603050405020304" pitchFamily="18" charset="0"/>
              </a:rPr>
              <a:t>aim to achieve</a:t>
            </a:r>
            <a:r>
              <a:rPr lang="en-US" sz="3200" kern="100" dirty="0">
                <a:effectLst/>
                <a:latin typeface="Calibri" panose="020F0502020204030204" pitchFamily="34" charset="0"/>
                <a:ea typeface="Aptos" panose="020B0004020202020204" pitchFamily="34" charset="0"/>
                <a:cs typeface="Times New Roman" panose="02020603050405020304" pitchFamily="18" charset="0"/>
              </a:rPr>
              <a:t>. It can give you direction, help you stay motivated, and encourage you to make smart lifestyle choices.</a:t>
            </a:r>
          </a:p>
          <a:p>
            <a:pPr marL="0" indent="0">
              <a:buNone/>
            </a:pPr>
            <a:endParaRPr lang="en-US" sz="2000" dirty="0"/>
          </a:p>
        </p:txBody>
      </p:sp>
      <p:pic>
        <p:nvPicPr>
          <p:cNvPr id="6" name="Picture 5" descr="A notebook and a pen next to a target and arrows&#10;&#10;AI-generated content may be incorrect.">
            <a:extLst>
              <a:ext uri="{FF2B5EF4-FFF2-40B4-BE49-F238E27FC236}">
                <a16:creationId xmlns:a16="http://schemas.microsoft.com/office/drawing/2014/main" id="{F85D4A8B-4BB9-3745-3206-5DE33DC1F14A}"/>
              </a:ext>
            </a:extLst>
          </p:cNvPr>
          <p:cNvPicPr>
            <a:picLocks noChangeAspect="1"/>
          </p:cNvPicPr>
          <p:nvPr/>
        </p:nvPicPr>
        <p:blipFill>
          <a:blip r:embed="rId3">
            <a:extLst>
              <a:ext uri="{28A0092B-C50C-407E-A947-70E740481C1C}">
                <a14:useLocalDpi xmlns:a14="http://schemas.microsoft.com/office/drawing/2010/main" val="0"/>
              </a:ext>
            </a:extLst>
          </a:blip>
          <a:srcRect l="37283" r="3317" b="-2"/>
          <a:stretch/>
        </p:blipFill>
        <p:spPr>
          <a:xfrm>
            <a:off x="6096000" y="1"/>
            <a:ext cx="6102825" cy="6858000"/>
          </a:xfrm>
          <a:prstGeom prst="rect">
            <a:avLst/>
          </a:prstGeom>
        </p:spPr>
      </p:pic>
      <p:pic>
        <p:nvPicPr>
          <p:cNvPr id="7" name="Picture 6">
            <a:extLst>
              <a:ext uri="{FF2B5EF4-FFF2-40B4-BE49-F238E27FC236}">
                <a16:creationId xmlns:a16="http://schemas.microsoft.com/office/drawing/2014/main" id="{433B248D-8F33-3BF2-A004-399DB01A9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2738"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3131B-CB2B-85BE-AF4D-8C3608EF6A5F}"/>
              </a:ext>
            </a:extLst>
          </p:cNvPr>
          <p:cNvSpPr>
            <a:spLocks noGrp="1"/>
          </p:cNvSpPr>
          <p:nvPr>
            <p:ph type="title"/>
          </p:nvPr>
        </p:nvSpPr>
        <p:spPr>
          <a:xfrm>
            <a:off x="5297762" y="329184"/>
            <a:ext cx="6251110" cy="1783080"/>
          </a:xfrm>
        </p:spPr>
        <p:txBody>
          <a:bodyPr anchor="b">
            <a:normAutofit/>
          </a:bodyPr>
          <a:lstStyle/>
          <a:p>
            <a:r>
              <a:rPr lang="en-ZA" sz="5400" b="1">
                <a:effectLst/>
                <a:highlight>
                  <a:srgbClr val="FFFFFF"/>
                </a:highlight>
                <a:latin typeface="Calibri" panose="020F0502020204030204" pitchFamily="34" charset="0"/>
                <a:ea typeface="Aptos" panose="020B0004020202020204" pitchFamily="34" charset="0"/>
              </a:rPr>
              <a:t>Short-term goals</a:t>
            </a:r>
            <a:endParaRPr lang="en-US" sz="5400"/>
          </a:p>
        </p:txBody>
      </p:sp>
      <p:pic>
        <p:nvPicPr>
          <p:cNvPr id="10" name="Picture 9" descr="A clear hourglass with blue sand inside&#10;&#10;AI-generated content may be incorrect.">
            <a:extLst>
              <a:ext uri="{FF2B5EF4-FFF2-40B4-BE49-F238E27FC236}">
                <a16:creationId xmlns:a16="http://schemas.microsoft.com/office/drawing/2014/main" id="{E6B0D95D-4C12-97CD-66F7-F99F899C0068}"/>
              </a:ext>
            </a:extLst>
          </p:cNvPr>
          <p:cNvPicPr>
            <a:picLocks noChangeAspect="1"/>
          </p:cNvPicPr>
          <p:nvPr/>
        </p:nvPicPr>
        <p:blipFill>
          <a:blip r:embed="rId3">
            <a:extLst>
              <a:ext uri="{28A0092B-C50C-407E-A947-70E740481C1C}">
                <a14:useLocalDpi xmlns:a14="http://schemas.microsoft.com/office/drawing/2010/main" val="0"/>
              </a:ext>
            </a:extLst>
          </a:blip>
          <a:srcRect l="35807" r="188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86C924-2645-8374-F5E2-911C826DE69A}"/>
              </a:ext>
            </a:extLst>
          </p:cNvPr>
          <p:cNvSpPr>
            <a:spLocks noGrp="1"/>
          </p:cNvSpPr>
          <p:nvPr>
            <p:ph idx="1"/>
          </p:nvPr>
        </p:nvSpPr>
        <p:spPr>
          <a:xfrm>
            <a:off x="5297762" y="2706624"/>
            <a:ext cx="6251110" cy="3483864"/>
          </a:xfrm>
        </p:spPr>
        <p:txBody>
          <a:bodyPr>
            <a:normAutofit/>
          </a:bodyPr>
          <a:lstStyle/>
          <a:p>
            <a:r>
              <a:rPr lang="en-GB" sz="2000" dirty="0">
                <a:highlight>
                  <a:srgbClr val="FFFFFF"/>
                </a:highlight>
                <a:latin typeface="Calibri" panose="020F0502020204030204" pitchFamily="34" charset="0"/>
              </a:rPr>
              <a:t>Achieved in the near future – days, weeks, or months</a:t>
            </a:r>
          </a:p>
          <a:p>
            <a:r>
              <a:rPr lang="en-GB" sz="2000" dirty="0">
                <a:highlight>
                  <a:srgbClr val="FFFFFF"/>
                </a:highlight>
                <a:latin typeface="Calibri" panose="020F0502020204030204" pitchFamily="34" charset="0"/>
              </a:rPr>
              <a:t>Keep you focused on daily habits</a:t>
            </a:r>
          </a:p>
          <a:p>
            <a:r>
              <a:rPr lang="en-GB" sz="2000" dirty="0">
                <a:highlight>
                  <a:srgbClr val="FFFFFF"/>
                </a:highlight>
                <a:latin typeface="Calibri" panose="020F0502020204030204" pitchFamily="34" charset="0"/>
              </a:rPr>
              <a:t>Step-by-step progress toward bigger dreams</a:t>
            </a:r>
          </a:p>
          <a:p>
            <a:pPr>
              <a:buNone/>
            </a:pPr>
            <a:endParaRPr lang="en-GB" sz="2000" dirty="0">
              <a:highlight>
                <a:srgbClr val="FFFFFF"/>
              </a:highlight>
              <a:latin typeface="Calibri" panose="020F0502020204030204" pitchFamily="34" charset="0"/>
            </a:endParaRPr>
          </a:p>
          <a:p>
            <a:pPr>
              <a:buNone/>
            </a:pPr>
            <a:r>
              <a:rPr lang="en-GB" sz="2000" b="1" dirty="0">
                <a:highlight>
                  <a:srgbClr val="FFFFFF"/>
                </a:highlight>
                <a:latin typeface="Calibri" panose="020F0502020204030204" pitchFamily="34" charset="0"/>
              </a:rPr>
              <a:t>Examples </a:t>
            </a:r>
          </a:p>
          <a:p>
            <a:r>
              <a:rPr lang="en-GB" sz="2000" dirty="0">
                <a:highlight>
                  <a:srgbClr val="FFFFFF"/>
                </a:highlight>
                <a:latin typeface="Calibri" panose="020F0502020204030204" pitchFamily="34" charset="0"/>
              </a:rPr>
              <a:t>Limit sugary drinks to only once per week.</a:t>
            </a:r>
          </a:p>
          <a:p>
            <a:r>
              <a:rPr lang="en-GB" sz="2000" dirty="0">
                <a:highlight>
                  <a:srgbClr val="FFFFFF"/>
                </a:highlight>
                <a:latin typeface="Calibri" panose="020F0502020204030204" pitchFamily="34" charset="0"/>
              </a:rPr>
              <a:t>Reduce screen time to under two hours a day during the week.</a:t>
            </a:r>
          </a:p>
          <a:p>
            <a:r>
              <a:rPr lang="en-GB" sz="2000" dirty="0">
                <a:highlight>
                  <a:srgbClr val="FFFFFF"/>
                </a:highlight>
                <a:latin typeface="Calibri" panose="020F0502020204030204" pitchFamily="34" charset="0"/>
              </a:rPr>
              <a:t>Read one novel for enjoyment this term.</a:t>
            </a:r>
          </a:p>
          <a:p>
            <a:pPr>
              <a:buNone/>
            </a:pPr>
            <a:endParaRPr lang="en-US" sz="2000" dirty="0">
              <a:highlight>
                <a:srgbClr val="FFFFFF"/>
              </a:highlight>
              <a:latin typeface="Calibri" panose="020F0502020204030204" pitchFamily="34" charset="0"/>
            </a:endParaRPr>
          </a:p>
          <a:p>
            <a:pPr>
              <a:buNone/>
            </a:pPr>
            <a:endParaRPr lang="en-US" sz="2000" dirty="0"/>
          </a:p>
        </p:txBody>
      </p:sp>
      <p:pic>
        <p:nvPicPr>
          <p:cNvPr id="12" name="Picture 11">
            <a:extLst>
              <a:ext uri="{FF2B5EF4-FFF2-40B4-BE49-F238E27FC236}">
                <a16:creationId xmlns:a16="http://schemas.microsoft.com/office/drawing/2014/main" id="{400DDEB7-FB7D-2B37-B1FD-52517CF23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11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0305E-FF85-DCCB-07B6-9E8234DD4E37}"/>
              </a:ext>
            </a:extLst>
          </p:cNvPr>
          <p:cNvSpPr>
            <a:spLocks noGrp="1"/>
          </p:cNvSpPr>
          <p:nvPr>
            <p:ph type="title"/>
          </p:nvPr>
        </p:nvSpPr>
        <p:spPr>
          <a:xfrm>
            <a:off x="5297762" y="329184"/>
            <a:ext cx="6251110" cy="1783080"/>
          </a:xfrm>
        </p:spPr>
        <p:txBody>
          <a:bodyPr anchor="b">
            <a:normAutofit/>
          </a:bodyPr>
          <a:lstStyle/>
          <a:p>
            <a:r>
              <a:rPr lang="en-US" sz="5400" b="1" dirty="0"/>
              <a:t>Long-term goals</a:t>
            </a:r>
          </a:p>
        </p:txBody>
      </p:sp>
      <p:pic>
        <p:nvPicPr>
          <p:cNvPr id="5" name="Picture 4" descr="A black clock with confetti on it&#10;&#10;AI-generated content may be incorrect.">
            <a:extLst>
              <a:ext uri="{FF2B5EF4-FFF2-40B4-BE49-F238E27FC236}">
                <a16:creationId xmlns:a16="http://schemas.microsoft.com/office/drawing/2014/main" id="{BB5835D5-3543-3F2A-FC8C-2356027B68E9}"/>
              </a:ext>
            </a:extLst>
          </p:cNvPr>
          <p:cNvPicPr>
            <a:picLocks noChangeAspect="1"/>
          </p:cNvPicPr>
          <p:nvPr/>
        </p:nvPicPr>
        <p:blipFill>
          <a:blip r:embed="rId3">
            <a:extLst>
              <a:ext uri="{28A0092B-C50C-407E-A947-70E740481C1C}">
                <a14:useLocalDpi xmlns:a14="http://schemas.microsoft.com/office/drawing/2010/main" val="0"/>
              </a:ext>
            </a:extLst>
          </a:blip>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67CF4E-71E1-27E6-A837-CD29C9E7C1F4}"/>
              </a:ext>
            </a:extLst>
          </p:cNvPr>
          <p:cNvSpPr>
            <a:spLocks noGrp="1"/>
          </p:cNvSpPr>
          <p:nvPr>
            <p:ph idx="1"/>
          </p:nvPr>
        </p:nvSpPr>
        <p:spPr>
          <a:xfrm>
            <a:off x="5297762" y="2706624"/>
            <a:ext cx="6251110" cy="3483864"/>
          </a:xfrm>
        </p:spPr>
        <p:txBody>
          <a:bodyPr>
            <a:normAutofit/>
          </a:bodyPr>
          <a:lstStyle/>
          <a:p>
            <a:r>
              <a:rPr lang="en-US" sz="2000" kern="1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Take longer – often a year or more</a:t>
            </a:r>
            <a:endParaRPr lang="en-US" sz="2000" kern="100" dirty="0">
              <a:effectLst/>
              <a:latin typeface="Calibri" panose="020F0502020204030204" pitchFamily="34" charset="0"/>
              <a:ea typeface="Aptos" panose="020B0004020202020204" pitchFamily="34" charset="0"/>
              <a:cs typeface="Times New Roman" panose="02020603050405020304" pitchFamily="18" charset="0"/>
            </a:endParaRPr>
          </a:p>
          <a:p>
            <a:r>
              <a:rPr lang="en-US" sz="2000" kern="1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Help you plan your future</a:t>
            </a:r>
            <a:endParaRPr lang="en-US" sz="2000" kern="100" dirty="0">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highlight>
                  <a:srgbClr val="FFFFFF"/>
                </a:highlight>
                <a:latin typeface="Calibri" panose="020F0502020204030204" pitchFamily="34" charset="0"/>
                <a:ea typeface="Times New Roman" panose="02020603050405020304" pitchFamily="18" charset="0"/>
              </a:rPr>
              <a:t>Often made up of several short-term goals</a:t>
            </a:r>
          </a:p>
          <a:p>
            <a:pPr>
              <a:buNone/>
            </a:pPr>
            <a:endParaRPr lang="en-US" sz="2000" dirty="0">
              <a:highlight>
                <a:srgbClr val="FFFFFF"/>
              </a:highlight>
              <a:latin typeface="Calibri" panose="020F0502020204030204" pitchFamily="34" charset="0"/>
            </a:endParaRPr>
          </a:p>
          <a:p>
            <a:pPr>
              <a:buNone/>
            </a:pPr>
            <a:r>
              <a:rPr lang="en-ZA" sz="2000" b="1" dirty="0">
                <a:effectLst/>
                <a:highlight>
                  <a:srgbClr val="FFFFFF"/>
                </a:highlight>
                <a:latin typeface="Calibri" panose="020F0502020204030204" pitchFamily="34" charset="0"/>
                <a:ea typeface="Aptos" panose="020B0004020202020204" pitchFamily="34" charset="0"/>
              </a:rPr>
              <a:t>Examples</a:t>
            </a:r>
            <a:endParaRPr lang="en-US" sz="2000" b="1" dirty="0">
              <a:highlight>
                <a:srgbClr val="FFFFFF"/>
              </a:highlight>
              <a:latin typeface="Calibri" panose="020F0502020204030204" pitchFamily="34" charset="0"/>
            </a:endParaRPr>
          </a:p>
          <a:p>
            <a:r>
              <a:rPr lang="en-ZA" sz="20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Train regularly and complete a 5 km fun run by the end of the year.</a:t>
            </a:r>
            <a:endParaRPr lang="en-US" sz="2000" kern="100" dirty="0">
              <a:highlight>
                <a:srgbClr val="FFFFFF"/>
              </a:highlight>
              <a:latin typeface="Calibri" panose="020F0502020204030204" pitchFamily="34" charset="0"/>
              <a:ea typeface="Aptos" panose="020B0004020202020204" pitchFamily="34" charset="0"/>
              <a:cs typeface="Times New Roman" panose="02020603050405020304" pitchFamily="18" charset="0"/>
            </a:endParaRPr>
          </a:p>
          <a:p>
            <a:r>
              <a:rPr lang="en-ZA" sz="2000" dirty="0">
                <a:effectLst/>
                <a:highlight>
                  <a:srgbClr val="FFFFFF"/>
                </a:highlight>
                <a:latin typeface="Calibri" panose="020F0502020204030204" pitchFamily="34" charset="0"/>
                <a:ea typeface="Aptos" panose="020B0004020202020204" pitchFamily="34" charset="0"/>
              </a:rPr>
              <a:t>Save up for a second-hand bicycle to improve my fitness.</a:t>
            </a:r>
            <a:endParaRPr lang="en-US" sz="2000" dirty="0"/>
          </a:p>
          <a:p>
            <a:endParaRPr lang="en-US" sz="2000" dirty="0"/>
          </a:p>
        </p:txBody>
      </p:sp>
      <p:pic>
        <p:nvPicPr>
          <p:cNvPr id="6" name="Picture 5">
            <a:extLst>
              <a:ext uri="{FF2B5EF4-FFF2-40B4-BE49-F238E27FC236}">
                <a16:creationId xmlns:a16="http://schemas.microsoft.com/office/drawing/2014/main" id="{1CBC0ADF-9714-E5BD-1102-0AAEB11C6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40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97ACFC-447C-709D-377F-522848CBFDC5}"/>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2800" dirty="0">
                <a:effectLst/>
              </a:rPr>
              <a:t>Watch: </a:t>
            </a:r>
            <a:r>
              <a:rPr lang="en-US" sz="2800" b="1" dirty="0">
                <a:effectLst/>
              </a:rPr>
              <a:t>Setting SMART Goals</a:t>
            </a:r>
            <a:r>
              <a:rPr lang="en-US" sz="2800" b="1" u="none" dirty="0">
                <a:effectLst/>
              </a:rPr>
              <a:t> </a:t>
            </a:r>
            <a:r>
              <a:rPr lang="en-US" sz="2800" u="sng" dirty="0">
                <a:effectLst/>
                <a:hlinkClick r:id="rId3"/>
              </a:rPr>
              <a:t>https://ytubl.ink/3FrL</a:t>
            </a:r>
            <a:r>
              <a:rPr lang="en-US" sz="2800" dirty="0">
                <a:effectLst/>
              </a:rPr>
              <a:t> (1 min 48 sec)</a:t>
            </a:r>
            <a:endParaRPr lang="en-US" sz="2800" dirty="0"/>
          </a:p>
        </p:txBody>
      </p:sp>
      <p:sp>
        <p:nvSpPr>
          <p:cNvPr id="14" name="Freeform: Shape 13">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1338ABDB-5C7C-815C-44F5-DCBDA62A8724}"/>
              </a:ext>
            </a:extLst>
          </p:cNvPr>
          <p:cNvPicPr>
            <a:picLocks noGrp="1" noChangeAspect="1"/>
          </p:cNvPicPr>
          <p:nvPr>
            <p:ph idx="1"/>
          </p:nvPr>
        </p:nvPicPr>
        <p:blipFill>
          <a:blip r:embed="rId4"/>
          <a:srcRect t="9831"/>
          <a:stretch/>
        </p:blipFill>
        <p:spPr>
          <a:xfrm>
            <a:off x="2079812" y="805516"/>
            <a:ext cx="8032376" cy="4074026"/>
          </a:xfrm>
          <a:prstGeom prst="rect">
            <a:avLst/>
          </a:prstGeom>
        </p:spPr>
      </p:pic>
      <p:pic>
        <p:nvPicPr>
          <p:cNvPr id="6" name="Picture 5">
            <a:extLst>
              <a:ext uri="{FF2B5EF4-FFF2-40B4-BE49-F238E27FC236}">
                <a16:creationId xmlns:a16="http://schemas.microsoft.com/office/drawing/2014/main" id="{3AA80B1E-8DA5-9C5A-1735-CAEE460E6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9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4">
                <a:lumMod val="60000"/>
                <a:lumOff val="40000"/>
              </a:schemeClr>
            </a:gs>
            <a:gs pos="83000">
              <a:schemeClr val="accent4">
                <a:lumMod val="40000"/>
                <a:lumOff val="6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87292F7-E931-A573-4BB7-FE45061E0953}"/>
              </a:ext>
            </a:extLst>
          </p:cNvPr>
          <p:cNvCxnSpPr/>
          <p:nvPr/>
        </p:nvCxnSpPr>
        <p:spPr>
          <a:xfrm>
            <a:off x="5689600" y="8334375"/>
            <a:ext cx="0" cy="7445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5A073BB5-814C-0D56-A4B9-D35082ECE17E}"/>
              </a:ext>
            </a:extLst>
          </p:cNvPr>
          <p:cNvCxnSpPr/>
          <p:nvPr/>
        </p:nvCxnSpPr>
        <p:spPr>
          <a:xfrm>
            <a:off x="8974138" y="8321675"/>
            <a:ext cx="0" cy="7445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Rounded Corners 1">
            <a:extLst>
              <a:ext uri="{FF2B5EF4-FFF2-40B4-BE49-F238E27FC236}">
                <a16:creationId xmlns:a16="http://schemas.microsoft.com/office/drawing/2014/main" id="{27406E8D-43E2-2444-61C0-02095225B550}"/>
              </a:ext>
            </a:extLst>
          </p:cNvPr>
          <p:cNvSpPr/>
          <p:nvPr/>
        </p:nvSpPr>
        <p:spPr>
          <a:xfrm>
            <a:off x="312616" y="446314"/>
            <a:ext cx="1799213" cy="603068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800" b="1" dirty="0">
              <a:solidFill>
                <a:srgbClr val="000000"/>
              </a:solidFill>
              <a:effectLst/>
              <a:latin typeface="Calibri" panose="020F0502020204030204" pitchFamily="34" charset="0"/>
              <a:ea typeface="Arial" panose="020B0604020202020204" pitchFamily="34" charset="0"/>
            </a:endParaRPr>
          </a:p>
          <a:p>
            <a:pPr algn="ctr"/>
            <a:endParaRPr lang="en-ZA" b="1" dirty="0">
              <a:solidFill>
                <a:srgbClr val="000000"/>
              </a:solidFill>
              <a:latin typeface="Calibri" panose="020F0502020204030204" pitchFamily="34" charset="0"/>
              <a:ea typeface="Arial" panose="020B0604020202020204" pitchFamily="34" charset="0"/>
            </a:endParaRPr>
          </a:p>
          <a:p>
            <a:pPr algn="ctr"/>
            <a:endParaRPr lang="en-ZA" sz="1800" b="1" dirty="0">
              <a:solidFill>
                <a:srgbClr val="000000"/>
              </a:solidFill>
              <a:effectLst/>
              <a:latin typeface="Calibri" panose="020F0502020204030204" pitchFamily="34" charset="0"/>
              <a:ea typeface="Arial" panose="020B0604020202020204" pitchFamily="34" charset="0"/>
            </a:endParaRPr>
          </a:p>
          <a:p>
            <a:pPr algn="ctr"/>
            <a:endParaRPr lang="en-ZA" b="1" dirty="0">
              <a:solidFill>
                <a:srgbClr val="000000"/>
              </a:solidFill>
              <a:latin typeface="Calibri" panose="020F0502020204030204" pitchFamily="34" charset="0"/>
              <a:ea typeface="Arial" panose="020B0604020202020204" pitchFamily="34" charset="0"/>
            </a:endParaRPr>
          </a:p>
          <a:p>
            <a:pPr algn="ctr"/>
            <a:endParaRPr lang="en-ZA" b="1" dirty="0">
              <a:solidFill>
                <a:srgbClr val="000000"/>
              </a:solidFill>
              <a:latin typeface="Calibri" panose="020F0502020204030204" pitchFamily="34" charset="0"/>
              <a:ea typeface="Arial" panose="020B0604020202020204" pitchFamily="34" charset="0"/>
            </a:endParaRPr>
          </a:p>
          <a:p>
            <a:pPr algn="ctr"/>
            <a:endParaRPr lang="en-ZA" b="1" dirty="0">
              <a:solidFill>
                <a:srgbClr val="000000"/>
              </a:solidFill>
              <a:latin typeface="Calibri" panose="020F0502020204030204" pitchFamily="34" charset="0"/>
              <a:ea typeface="Arial" panose="020B0604020202020204" pitchFamily="34" charset="0"/>
            </a:endParaRPr>
          </a:p>
          <a:p>
            <a:pPr algn="ctr"/>
            <a:r>
              <a:rPr lang="en-ZA" sz="1600" b="1" dirty="0">
                <a:solidFill>
                  <a:srgbClr val="000000"/>
                </a:solidFill>
                <a:effectLst/>
                <a:latin typeface="Calibri" panose="020F0502020204030204" pitchFamily="34" charset="0"/>
                <a:ea typeface="Arial" panose="020B0604020202020204" pitchFamily="34" charset="0"/>
              </a:rPr>
              <a:t>Ziyaad</a:t>
            </a:r>
            <a:r>
              <a:rPr lang="en-ZA" sz="1600" dirty="0">
                <a:solidFill>
                  <a:srgbClr val="000000"/>
                </a:solidFill>
                <a:effectLst/>
                <a:latin typeface="Calibri" panose="020F0502020204030204" pitchFamily="34" charset="0"/>
                <a:ea typeface="Arial" panose="020B0604020202020204" pitchFamily="34" charset="0"/>
              </a:rPr>
              <a:t> wants to become fitter and stronger so he can feel more confident, join his school’s soccer team, and improve his overall health. But whether he reaches this goal depends on the choices he makes each day.</a:t>
            </a:r>
            <a:endParaRPr lang="en-US" sz="1600" dirty="0">
              <a:effectLst/>
              <a:latin typeface="Arial" panose="020B0604020202020204" pitchFamily="34" charset="0"/>
              <a:ea typeface="Arial" panose="020B0604020202020204" pitchFamily="34" charset="0"/>
            </a:endParaRPr>
          </a:p>
        </p:txBody>
      </p:sp>
      <p:pic>
        <p:nvPicPr>
          <p:cNvPr id="2055" name="Picture 12">
            <a:extLst>
              <a:ext uri="{FF2B5EF4-FFF2-40B4-BE49-F238E27FC236}">
                <a16:creationId xmlns:a16="http://schemas.microsoft.com/office/drawing/2014/main" id="{9BCB6249-19EC-1A5F-8655-7712ECF46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38" t="-2" r="20917" b="-227"/>
          <a:stretch>
            <a:fillRect/>
          </a:stretch>
        </p:blipFill>
        <p:spPr bwMode="auto">
          <a:xfrm>
            <a:off x="394258" y="702723"/>
            <a:ext cx="1635927" cy="15743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3C9A3E0-135C-1C06-D7AA-52BBC2865F8E}"/>
              </a:ext>
            </a:extLst>
          </p:cNvPr>
          <p:cNvGrpSpPr/>
          <p:nvPr/>
        </p:nvGrpSpPr>
        <p:grpSpPr>
          <a:xfrm rot="16200000">
            <a:off x="756559" y="2813956"/>
            <a:ext cx="4082143" cy="1371604"/>
            <a:chOff x="0" y="0"/>
            <a:chExt cx="3365500" cy="486410"/>
          </a:xfrm>
        </p:grpSpPr>
        <p:cxnSp>
          <p:nvCxnSpPr>
            <p:cNvPr id="11" name="Straight Connector 10">
              <a:extLst>
                <a:ext uri="{FF2B5EF4-FFF2-40B4-BE49-F238E27FC236}">
                  <a16:creationId xmlns:a16="http://schemas.microsoft.com/office/drawing/2014/main" id="{183CBCAE-528E-0347-8ADF-E31923B625C8}"/>
                </a:ext>
              </a:extLst>
            </p:cNvPr>
            <p:cNvCxnSpPr/>
            <p:nvPr/>
          </p:nvCxnSpPr>
          <p:spPr>
            <a:xfrm>
              <a:off x="1666875" y="0"/>
              <a:ext cx="0" cy="18626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F50B43F6-F31E-7FD9-967B-ECA0CC710519}"/>
                </a:ext>
              </a:extLst>
            </p:cNvPr>
            <p:cNvCxnSpPr/>
            <p:nvPr/>
          </p:nvCxnSpPr>
          <p:spPr>
            <a:xfrm>
              <a:off x="0" y="190500"/>
              <a:ext cx="3365500" cy="635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C0079BB-BFC8-16B4-C27C-30CD1E1243B9}"/>
                </a:ext>
              </a:extLst>
            </p:cNvPr>
            <p:cNvCxnSpPr/>
            <p:nvPr/>
          </p:nvCxnSpPr>
          <p:spPr>
            <a:xfrm>
              <a:off x="19050" y="190500"/>
              <a:ext cx="0" cy="295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31620F51-665E-452F-73FF-979F02E13D6D}"/>
                </a:ext>
              </a:extLst>
            </p:cNvPr>
            <p:cNvCxnSpPr/>
            <p:nvPr/>
          </p:nvCxnSpPr>
          <p:spPr>
            <a:xfrm>
              <a:off x="3362325" y="190500"/>
              <a:ext cx="0" cy="2959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5" name="Rectangle: Rounded Corners 14">
            <a:extLst>
              <a:ext uri="{FF2B5EF4-FFF2-40B4-BE49-F238E27FC236}">
                <a16:creationId xmlns:a16="http://schemas.microsoft.com/office/drawing/2014/main" id="{7E5B5E86-3F46-0795-6B3B-3E0662536BED}"/>
              </a:ext>
            </a:extLst>
          </p:cNvPr>
          <p:cNvSpPr/>
          <p:nvPr/>
        </p:nvSpPr>
        <p:spPr>
          <a:xfrm>
            <a:off x="3610985" y="359237"/>
            <a:ext cx="4498871" cy="3069763"/>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800" b="1" dirty="0">
              <a:solidFill>
                <a:srgbClr val="000000"/>
              </a:solidFill>
              <a:effectLst/>
              <a:latin typeface="Calibri" panose="020F0502020204030204" pitchFamily="34" charset="0"/>
              <a:ea typeface="Arial" panose="020B0604020202020204" pitchFamily="34" charset="0"/>
            </a:endParaRPr>
          </a:p>
          <a:p>
            <a:pPr algn="ctr"/>
            <a:r>
              <a:rPr lang="en-GB" sz="1600" b="1" dirty="0">
                <a:solidFill>
                  <a:srgbClr val="000000"/>
                </a:solidFill>
                <a:latin typeface="Calibri" panose="020F0502020204030204" pitchFamily="34" charset="0"/>
                <a:ea typeface="Arial" panose="020B0604020202020204" pitchFamily="34" charset="0"/>
              </a:rPr>
              <a:t>Positive choices that support his goal</a:t>
            </a:r>
          </a:p>
          <a:p>
            <a:pPr algn="ctr"/>
            <a:endParaRPr lang="en-GB" sz="1600" b="1" dirty="0">
              <a:solidFill>
                <a:srgbClr val="000000"/>
              </a:solidFill>
              <a:latin typeface="Calibri" panose="020F0502020204030204" pitchFamily="34" charset="0"/>
              <a:ea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walks or cycles to school instead of getting a lift.</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drinks lots of water and avoids sugary drinks.</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joins soccer practice twice a week and stays active over weekends.</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chooses to eat more fruits, vegetables, and protein-rich foods.</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goes to bed earlier so he has enough energy for the day.</a:t>
            </a:r>
          </a:p>
          <a:p>
            <a:pPr algn="ctr"/>
            <a:endParaRPr lang="en-US" sz="1600" dirty="0">
              <a:effectLst/>
              <a:latin typeface="Arial" panose="020B0604020202020204" pitchFamily="34" charset="0"/>
              <a:ea typeface="Arial" panose="020B0604020202020204" pitchFamily="34" charset="0"/>
            </a:endParaRPr>
          </a:p>
        </p:txBody>
      </p:sp>
      <p:sp>
        <p:nvSpPr>
          <p:cNvPr id="17" name="Rectangle: Rounded Corners 16">
            <a:extLst>
              <a:ext uri="{FF2B5EF4-FFF2-40B4-BE49-F238E27FC236}">
                <a16:creationId xmlns:a16="http://schemas.microsoft.com/office/drawing/2014/main" id="{733A84D7-C985-7424-41E9-059CBF67B036}"/>
              </a:ext>
            </a:extLst>
          </p:cNvPr>
          <p:cNvSpPr/>
          <p:nvPr/>
        </p:nvSpPr>
        <p:spPr>
          <a:xfrm>
            <a:off x="3610985" y="3592284"/>
            <a:ext cx="4498871" cy="306977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latin typeface="Calibri" panose="020F0502020204030204" pitchFamily="34" charset="0"/>
                <a:ea typeface="Arial" panose="020B0604020202020204" pitchFamily="34" charset="0"/>
              </a:rPr>
              <a:t>Negative choices that work against his goal</a:t>
            </a:r>
          </a:p>
          <a:p>
            <a:pPr algn="ctr"/>
            <a:endParaRPr lang="en-GB" sz="1600" b="1" dirty="0">
              <a:solidFill>
                <a:srgbClr val="000000"/>
              </a:solidFill>
              <a:latin typeface="Calibri" panose="020F0502020204030204" pitchFamily="34" charset="0"/>
              <a:ea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spends hours playing video games and rarely exercises.</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skips breakfast and often eats chips and sweets instead of healthy meals.</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stays up late scrolling on his phone, which makes him feel tired the next day.</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ignores opportunities to join sports activities at school.</a:t>
            </a:r>
          </a:p>
          <a:p>
            <a:pPr marL="285750" indent="-285750">
              <a:buFont typeface="Arial" panose="020B0604020202020204" pitchFamily="34" charset="0"/>
              <a:buChar char="•"/>
            </a:pPr>
            <a:r>
              <a:rPr lang="en-GB" sz="1600" dirty="0">
                <a:solidFill>
                  <a:schemeClr val="tx1"/>
                </a:solidFill>
                <a:latin typeface="Calibri" panose="020F0502020204030204" pitchFamily="34" charset="0"/>
                <a:ea typeface="Calibri" panose="020F0502020204030204" pitchFamily="34" charset="0"/>
                <a:cs typeface="Calibri" panose="020F0502020204030204" pitchFamily="34" charset="0"/>
              </a:rPr>
              <a:t>He avoids water and only drinks fizzy soft drinks.</a:t>
            </a:r>
          </a:p>
        </p:txBody>
      </p:sp>
      <p:cxnSp>
        <p:nvCxnSpPr>
          <p:cNvPr id="19" name="Straight Arrow Connector 18">
            <a:extLst>
              <a:ext uri="{FF2B5EF4-FFF2-40B4-BE49-F238E27FC236}">
                <a16:creationId xmlns:a16="http://schemas.microsoft.com/office/drawing/2014/main" id="{3F1AC8D0-FAA4-6BE1-A94F-4B02C4BBFD36}"/>
              </a:ext>
            </a:extLst>
          </p:cNvPr>
          <p:cNvCxnSpPr/>
          <p:nvPr/>
        </p:nvCxnSpPr>
        <p:spPr>
          <a:xfrm>
            <a:off x="8109856" y="1872351"/>
            <a:ext cx="7445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8636D65A-96C5-1E5C-3583-5B1EA89759EF}"/>
              </a:ext>
            </a:extLst>
          </p:cNvPr>
          <p:cNvSpPr/>
          <p:nvPr/>
        </p:nvSpPr>
        <p:spPr>
          <a:xfrm>
            <a:off x="8974138" y="870860"/>
            <a:ext cx="2617177" cy="204651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800" b="1" dirty="0">
              <a:solidFill>
                <a:srgbClr val="000000"/>
              </a:solidFill>
              <a:effectLst/>
              <a:latin typeface="Calibri" panose="020F0502020204030204" pitchFamily="34" charset="0"/>
              <a:ea typeface="Arial" panose="020B0604020202020204" pitchFamily="34" charset="0"/>
            </a:endParaRPr>
          </a:p>
          <a:p>
            <a:pPr algn="ctr"/>
            <a:r>
              <a:rPr lang="en-ZA" sz="1600" b="1" dirty="0">
                <a:solidFill>
                  <a:srgbClr val="000000"/>
                </a:solidFill>
                <a:effectLst/>
                <a:latin typeface="Calibri" panose="020F0502020204030204" pitchFamily="34" charset="0"/>
                <a:ea typeface="Arial" panose="020B0604020202020204" pitchFamily="34" charset="0"/>
              </a:rPr>
              <a:t>Outcome</a:t>
            </a:r>
          </a:p>
          <a:p>
            <a:pPr algn="ctr"/>
            <a:r>
              <a:rPr lang="en-GB" sz="1600" dirty="0">
                <a:solidFill>
                  <a:srgbClr val="000000"/>
                </a:solidFill>
                <a:latin typeface="Calibri" panose="020F0502020204030204" pitchFamily="34" charset="0"/>
                <a:ea typeface="Arial" panose="020B0604020202020204" pitchFamily="34" charset="0"/>
              </a:rPr>
              <a:t>These daily habits help Ziyaad feel stronger and more energised. He’s more likely to reach his goal because his actions support what he wants</a:t>
            </a:r>
            <a:r>
              <a:rPr lang="en-GB" sz="1600" b="1" dirty="0">
                <a:solidFill>
                  <a:srgbClr val="000000"/>
                </a:solidFill>
                <a:latin typeface="Calibri" panose="020F0502020204030204" pitchFamily="34" charset="0"/>
                <a:ea typeface="Arial" panose="020B0604020202020204" pitchFamily="34" charset="0"/>
              </a:rPr>
              <a:t>.</a:t>
            </a:r>
            <a:endParaRPr lang="en-ZA" sz="1600" b="1" dirty="0">
              <a:solidFill>
                <a:srgbClr val="000000"/>
              </a:solidFill>
              <a:effectLst/>
              <a:latin typeface="Calibri" panose="020F0502020204030204" pitchFamily="34" charset="0"/>
              <a:ea typeface="Arial" panose="020B0604020202020204" pitchFamily="34" charset="0"/>
            </a:endParaRPr>
          </a:p>
          <a:p>
            <a:pPr algn="ctr"/>
            <a:endParaRPr lang="en-US" sz="1600" dirty="0">
              <a:effectLst/>
              <a:latin typeface="Arial" panose="020B0604020202020204" pitchFamily="34" charset="0"/>
              <a:ea typeface="Arial" panose="020B0604020202020204" pitchFamily="34" charset="0"/>
            </a:endParaRPr>
          </a:p>
        </p:txBody>
      </p:sp>
      <p:cxnSp>
        <p:nvCxnSpPr>
          <p:cNvPr id="21" name="Straight Arrow Connector 20">
            <a:extLst>
              <a:ext uri="{FF2B5EF4-FFF2-40B4-BE49-F238E27FC236}">
                <a16:creationId xmlns:a16="http://schemas.microsoft.com/office/drawing/2014/main" id="{B9F49EE2-B7C5-305D-4DAE-C5FC18AC9D7E}"/>
              </a:ext>
            </a:extLst>
          </p:cNvPr>
          <p:cNvCxnSpPr/>
          <p:nvPr/>
        </p:nvCxnSpPr>
        <p:spPr>
          <a:xfrm>
            <a:off x="8109856" y="5050980"/>
            <a:ext cx="7445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Rectangle: Rounded Corners 21">
            <a:extLst>
              <a:ext uri="{FF2B5EF4-FFF2-40B4-BE49-F238E27FC236}">
                <a16:creationId xmlns:a16="http://schemas.microsoft.com/office/drawing/2014/main" id="{A87C151A-2443-0848-A861-AD1EBB663923}"/>
              </a:ext>
            </a:extLst>
          </p:cNvPr>
          <p:cNvSpPr/>
          <p:nvPr/>
        </p:nvSpPr>
        <p:spPr>
          <a:xfrm>
            <a:off x="8974138" y="4049489"/>
            <a:ext cx="2617177" cy="204651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effectLst/>
                <a:latin typeface="Calibri" panose="020F0502020204030204" pitchFamily="34" charset="0"/>
                <a:ea typeface="Arial" panose="020B0604020202020204" pitchFamily="34" charset="0"/>
              </a:rPr>
              <a:t>Outcome</a:t>
            </a:r>
          </a:p>
          <a:p>
            <a:pPr algn="ctr"/>
            <a:r>
              <a:rPr lang="en-GB" sz="1600" dirty="0">
                <a:solidFill>
                  <a:srgbClr val="000000"/>
                </a:solidFill>
                <a:latin typeface="Calibri" panose="020F0502020204030204" pitchFamily="34" charset="0"/>
                <a:ea typeface="Arial" panose="020B0604020202020204" pitchFamily="34" charset="0"/>
              </a:rPr>
              <a:t>Even though Ziyaad says he wants to be fitter, these choices make it harder for him to achieve his goal. His actions don’t match his intentions.</a:t>
            </a:r>
            <a:endParaRPr lang="en-US" sz="1600" dirty="0">
              <a:effectLst/>
              <a:latin typeface="Arial" panose="020B0604020202020204" pitchFamily="34" charset="0"/>
              <a:ea typeface="Arial" panose="020B0604020202020204" pitchFamily="34" charset="0"/>
            </a:endParaRPr>
          </a:p>
        </p:txBody>
      </p:sp>
      <p:pic>
        <p:nvPicPr>
          <p:cNvPr id="23" name="Picture 22">
            <a:extLst>
              <a:ext uri="{FF2B5EF4-FFF2-40B4-BE49-F238E27FC236}">
                <a16:creationId xmlns:a16="http://schemas.microsoft.com/office/drawing/2014/main" id="{E96D6D6D-8EE3-69AA-0689-CE78E828C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3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20" grpId="0" animBg="1"/>
      <p:bldP spid="22"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C294A6-BD29-4F92-9961-27621CEEF4C5}"/>
</file>

<file path=customXml/itemProps2.xml><?xml version="1.0" encoding="utf-8"?>
<ds:datastoreItem xmlns:ds="http://schemas.openxmlformats.org/officeDocument/2006/customXml" ds:itemID="{8C2D1985-A87B-4729-B245-C99CE3ADCF10}"/>
</file>

<file path=customXml/itemProps3.xml><?xml version="1.0" encoding="utf-8"?>
<ds:datastoreItem xmlns:ds="http://schemas.openxmlformats.org/officeDocument/2006/customXml" ds:itemID="{467ADDC5-7722-4134-A6B8-5EC91102D80B}"/>
</file>

<file path=docProps/app.xml><?xml version="1.0" encoding="utf-8"?>
<Properties xmlns="http://schemas.openxmlformats.org/officeDocument/2006/extended-properties" xmlns:vt="http://schemas.openxmlformats.org/officeDocument/2006/docPropsVTypes">
  <Template>Ion Boardroom</Template>
  <TotalTime>94</TotalTime>
  <Words>1675</Words>
  <Application>Microsoft Office PowerPoint</Application>
  <PresentationFormat>Widescreen</PresentationFormat>
  <Paragraphs>132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Courier New</vt:lpstr>
      <vt:lpstr>Symbol</vt:lpstr>
      <vt:lpstr>Office Theme</vt:lpstr>
      <vt:lpstr>PowerPoint Presentation</vt:lpstr>
      <vt:lpstr>By the end of this lesson, you should be able to:</vt:lpstr>
      <vt:lpstr>What are lifestyle choices?</vt:lpstr>
      <vt:lpstr>Examples of lifestyle choices</vt:lpstr>
      <vt:lpstr>What are goals?</vt:lpstr>
      <vt:lpstr>Short-term goals</vt:lpstr>
      <vt:lpstr>Long-term goals</vt:lpstr>
      <vt:lpstr>Watch: Setting SMART Goals https://ytubl.ink/3FrL (1 min 48 sec)</vt:lpstr>
      <vt:lpstr>PowerPoint Presentation</vt:lpstr>
      <vt:lpstr>Individual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Hp Unit</cp:lastModifiedBy>
  <cp:revision>1</cp:revision>
  <dcterms:created xsi:type="dcterms:W3CDTF">2025-05-07T15:13:42Z</dcterms:created>
  <dcterms:modified xsi:type="dcterms:W3CDTF">2025-06-02T07:31:09Z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