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2"/>
  </p:notesMasterIdLst>
  <p:sldIdLst>
    <p:sldId id="275" r:id="rId5"/>
    <p:sldId id="274" r:id="rId6"/>
    <p:sldId id="258" r:id="rId7"/>
    <p:sldId id="286" r:id="rId8"/>
    <p:sldId id="257" r:id="rId9"/>
    <p:sldId id="276" r:id="rId10"/>
    <p:sldId id="287" r:id="rId11"/>
    <p:sldId id="288" r:id="rId12"/>
    <p:sldId id="277" r:id="rId13"/>
    <p:sldId id="278" r:id="rId14"/>
    <p:sldId id="279" r:id="rId15"/>
    <p:sldId id="280" r:id="rId16"/>
    <p:sldId id="281" r:id="rId17"/>
    <p:sldId id="282" r:id="rId18"/>
    <p:sldId id="283" r:id="rId19"/>
    <p:sldId id="284" r:id="rId20"/>
    <p:sldId id="28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B7A73-BB5D-4932-A96D-3E53EC88C25E}" v="55" dt="2025-08-13T06:27:23.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7" autoAdjust="0"/>
    <p:restoredTop sz="72454" autoAdjust="0"/>
  </p:normalViewPr>
  <p:slideViewPr>
    <p:cSldViewPr snapToGrid="0">
      <p:cViewPr varScale="1">
        <p:scale>
          <a:sx n="48" d="100"/>
          <a:sy n="48" d="100"/>
        </p:scale>
        <p:origin x="1958"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d655ace8-ee12-4979-8db1-e11294b53c94" providerId="ADAL" clId="{5D7490EE-4AE7-4F69-823B-D7705CABFE45}"/>
    <pc:docChg chg="custSel modSld">
      <pc:chgData name="Kerri Cunningham" userId="d655ace8-ee12-4979-8db1-e11294b53c94" providerId="ADAL" clId="{5D7490EE-4AE7-4F69-823B-D7705CABFE45}" dt="2025-07-27T12:43:35.345" v="12" actId="403"/>
      <pc:docMkLst>
        <pc:docMk/>
      </pc:docMkLst>
      <pc:sldChg chg="modSp mod">
        <pc:chgData name="Kerri Cunningham" userId="d655ace8-ee12-4979-8db1-e11294b53c94" providerId="ADAL" clId="{5D7490EE-4AE7-4F69-823B-D7705CABFE45}" dt="2025-07-27T12:43:35.345" v="12" actId="403"/>
        <pc:sldMkLst>
          <pc:docMk/>
          <pc:sldMk cId="449733762" sldId="275"/>
        </pc:sldMkLst>
        <pc:spChg chg="mod">
          <ac:chgData name="Kerri Cunningham" userId="d655ace8-ee12-4979-8db1-e11294b53c94" providerId="ADAL" clId="{5D7490EE-4AE7-4F69-823B-D7705CABFE45}" dt="2025-07-27T12:43:35.345" v="12" actId="403"/>
          <ac:spMkLst>
            <pc:docMk/>
            <pc:sldMk cId="449733762" sldId="275"/>
            <ac:spMk id="5" creationId="{F9F913C5-3D31-CD64-56DC-4CD5C122112D}"/>
          </ac:spMkLst>
        </pc:spChg>
      </pc:sldChg>
    </pc:docChg>
  </pc:docChgLst>
  <pc:docChgLst>
    <pc:chgData name="Megan Botes" userId="70568131-745a-489b-b4fe-9e78c579dd6d" providerId="ADAL" clId="{4BEB7A73-BB5D-4932-A96D-3E53EC88C25E}"/>
    <pc:docChg chg="undo custSel addSld delSld modSld">
      <pc:chgData name="Megan Botes" userId="70568131-745a-489b-b4fe-9e78c579dd6d" providerId="ADAL" clId="{4BEB7A73-BB5D-4932-A96D-3E53EC88C25E}" dt="2025-08-13T06:27:30.612" v="169" actId="6549"/>
      <pc:docMkLst>
        <pc:docMk/>
      </pc:docMkLst>
      <pc:sldChg chg="modNotesTx">
        <pc:chgData name="Megan Botes" userId="70568131-745a-489b-b4fe-9e78c579dd6d" providerId="ADAL" clId="{4BEB7A73-BB5D-4932-A96D-3E53EC88C25E}" dt="2025-08-12T06:44:02.393" v="71"/>
        <pc:sldMkLst>
          <pc:docMk/>
          <pc:sldMk cId="473536243" sldId="257"/>
        </pc:sldMkLst>
      </pc:sldChg>
      <pc:sldChg chg="modSp modNotesTx">
        <pc:chgData name="Megan Botes" userId="70568131-745a-489b-b4fe-9e78c579dd6d" providerId="ADAL" clId="{4BEB7A73-BB5D-4932-A96D-3E53EC88C25E}" dt="2025-08-13T06:27:30.612" v="169" actId="6549"/>
        <pc:sldMkLst>
          <pc:docMk/>
          <pc:sldMk cId="332483014" sldId="258"/>
        </pc:sldMkLst>
        <pc:graphicFrameChg chg="mod">
          <ac:chgData name="Megan Botes" userId="70568131-745a-489b-b4fe-9e78c579dd6d" providerId="ADAL" clId="{4BEB7A73-BB5D-4932-A96D-3E53EC88C25E}" dt="2025-08-13T06:26:22.764" v="154"/>
          <ac:graphicFrameMkLst>
            <pc:docMk/>
            <pc:sldMk cId="332483014" sldId="258"/>
            <ac:graphicFrameMk id="6" creationId="{2ABA4960-94F3-0049-3992-3DD324EEACA8}"/>
          </ac:graphicFrameMkLst>
        </pc:graphicFrameChg>
      </pc:sldChg>
      <pc:sldChg chg="modSp mod modNotesTx">
        <pc:chgData name="Megan Botes" userId="70568131-745a-489b-b4fe-9e78c579dd6d" providerId="ADAL" clId="{4BEB7A73-BB5D-4932-A96D-3E53EC88C25E}" dt="2025-08-12T06:38:22.815" v="26" actId="207"/>
        <pc:sldMkLst>
          <pc:docMk/>
          <pc:sldMk cId="1501915048" sldId="274"/>
        </pc:sldMkLst>
        <pc:graphicFrameChg chg="mod modGraphic">
          <ac:chgData name="Megan Botes" userId="70568131-745a-489b-b4fe-9e78c579dd6d" providerId="ADAL" clId="{4BEB7A73-BB5D-4932-A96D-3E53EC88C25E}" dt="2025-08-12T06:38:22.815" v="26" actId="207"/>
          <ac:graphicFrameMkLst>
            <pc:docMk/>
            <pc:sldMk cId="1501915048" sldId="274"/>
            <ac:graphicFrameMk id="6" creationId="{A06A6A8C-A37B-7DA8-67C2-4A8759D048E7}"/>
          </ac:graphicFrameMkLst>
        </pc:graphicFrameChg>
      </pc:sldChg>
      <pc:sldChg chg="modSp mod modNotesTx">
        <pc:chgData name="Megan Botes" userId="70568131-745a-489b-b4fe-9e78c579dd6d" providerId="ADAL" clId="{4BEB7A73-BB5D-4932-A96D-3E53EC88C25E}" dt="2025-08-12T06:36:18.199" v="8" actId="6549"/>
        <pc:sldMkLst>
          <pc:docMk/>
          <pc:sldMk cId="449733762" sldId="275"/>
        </pc:sldMkLst>
        <pc:spChg chg="mod">
          <ac:chgData name="Megan Botes" userId="70568131-745a-489b-b4fe-9e78c579dd6d" providerId="ADAL" clId="{4BEB7A73-BB5D-4932-A96D-3E53EC88C25E}" dt="2025-08-12T06:35:33.866" v="3" actId="20577"/>
          <ac:spMkLst>
            <pc:docMk/>
            <pc:sldMk cId="449733762" sldId="275"/>
            <ac:spMk id="2" creationId="{183F80A9-8209-E638-8886-7B88C3D1417D}"/>
          </ac:spMkLst>
        </pc:spChg>
      </pc:sldChg>
      <pc:sldChg chg="modSp modNotesTx">
        <pc:chgData name="Megan Botes" userId="70568131-745a-489b-b4fe-9e78c579dd6d" providerId="ADAL" clId="{4BEB7A73-BB5D-4932-A96D-3E53EC88C25E}" dt="2025-08-12T06:45:28.277" v="74" actId="113"/>
        <pc:sldMkLst>
          <pc:docMk/>
          <pc:sldMk cId="2416463591" sldId="276"/>
        </pc:sldMkLst>
        <pc:graphicFrameChg chg="mod">
          <ac:chgData name="Megan Botes" userId="70568131-745a-489b-b4fe-9e78c579dd6d" providerId="ADAL" clId="{4BEB7A73-BB5D-4932-A96D-3E53EC88C25E}" dt="2025-08-12T06:45:28.277" v="74" actId="113"/>
          <ac:graphicFrameMkLst>
            <pc:docMk/>
            <pc:sldMk cId="2416463591" sldId="276"/>
            <ac:graphicFrameMk id="7" creationId="{064158A5-0E43-A4DF-CFA9-7A3ACEAE17DA}"/>
          </ac:graphicFrameMkLst>
        </pc:graphicFrameChg>
      </pc:sldChg>
      <pc:sldChg chg="modNotesTx">
        <pc:chgData name="Megan Botes" userId="70568131-745a-489b-b4fe-9e78c579dd6d" providerId="ADAL" clId="{4BEB7A73-BB5D-4932-A96D-3E53EC88C25E}" dt="2025-08-12T06:51:33.252" v="123" actId="6549"/>
        <pc:sldMkLst>
          <pc:docMk/>
          <pc:sldMk cId="1704691603" sldId="277"/>
        </pc:sldMkLst>
      </pc:sldChg>
      <pc:sldChg chg="modNotesTx">
        <pc:chgData name="Megan Botes" userId="70568131-745a-489b-b4fe-9e78c579dd6d" providerId="ADAL" clId="{4BEB7A73-BB5D-4932-A96D-3E53EC88C25E}" dt="2025-08-12T06:51:45.371" v="126" actId="20577"/>
        <pc:sldMkLst>
          <pc:docMk/>
          <pc:sldMk cId="1265022659" sldId="278"/>
        </pc:sldMkLst>
      </pc:sldChg>
      <pc:sldChg chg="modNotesTx">
        <pc:chgData name="Megan Botes" userId="70568131-745a-489b-b4fe-9e78c579dd6d" providerId="ADAL" clId="{4BEB7A73-BB5D-4932-A96D-3E53EC88C25E}" dt="2025-08-12T06:51:49.140" v="129" actId="20577"/>
        <pc:sldMkLst>
          <pc:docMk/>
          <pc:sldMk cId="811703671" sldId="279"/>
        </pc:sldMkLst>
      </pc:sldChg>
      <pc:sldChg chg="modNotesTx">
        <pc:chgData name="Megan Botes" userId="70568131-745a-489b-b4fe-9e78c579dd6d" providerId="ADAL" clId="{4BEB7A73-BB5D-4932-A96D-3E53EC88C25E}" dt="2025-08-12T06:51:52.655" v="132" actId="20577"/>
        <pc:sldMkLst>
          <pc:docMk/>
          <pc:sldMk cId="3970600497" sldId="280"/>
        </pc:sldMkLst>
      </pc:sldChg>
      <pc:sldChg chg="modNotesTx">
        <pc:chgData name="Megan Botes" userId="70568131-745a-489b-b4fe-9e78c579dd6d" providerId="ADAL" clId="{4BEB7A73-BB5D-4932-A96D-3E53EC88C25E}" dt="2025-08-12T06:51:57.680" v="134" actId="20577"/>
        <pc:sldMkLst>
          <pc:docMk/>
          <pc:sldMk cId="4250644248" sldId="281"/>
        </pc:sldMkLst>
      </pc:sldChg>
      <pc:sldChg chg="modNotesTx">
        <pc:chgData name="Megan Botes" userId="70568131-745a-489b-b4fe-9e78c579dd6d" providerId="ADAL" clId="{4BEB7A73-BB5D-4932-A96D-3E53EC88C25E}" dt="2025-08-12T06:52:01.911" v="136" actId="20577"/>
        <pc:sldMkLst>
          <pc:docMk/>
          <pc:sldMk cId="1163366924" sldId="282"/>
        </pc:sldMkLst>
      </pc:sldChg>
      <pc:sldChg chg="modNotesTx">
        <pc:chgData name="Megan Botes" userId="70568131-745a-489b-b4fe-9e78c579dd6d" providerId="ADAL" clId="{4BEB7A73-BB5D-4932-A96D-3E53EC88C25E}" dt="2025-08-12T06:52:06.210" v="138" actId="20577"/>
        <pc:sldMkLst>
          <pc:docMk/>
          <pc:sldMk cId="2660372266" sldId="283"/>
        </pc:sldMkLst>
      </pc:sldChg>
      <pc:sldChg chg="modNotesTx">
        <pc:chgData name="Megan Botes" userId="70568131-745a-489b-b4fe-9e78c579dd6d" providerId="ADAL" clId="{4BEB7A73-BB5D-4932-A96D-3E53EC88C25E}" dt="2025-08-12T06:52:13.283" v="140" actId="20577"/>
        <pc:sldMkLst>
          <pc:docMk/>
          <pc:sldMk cId="1442321892" sldId="284"/>
        </pc:sldMkLst>
      </pc:sldChg>
      <pc:sldChg chg="modNotesTx">
        <pc:chgData name="Megan Botes" userId="70568131-745a-489b-b4fe-9e78c579dd6d" providerId="ADAL" clId="{4BEB7A73-BB5D-4932-A96D-3E53EC88C25E}" dt="2025-08-12T06:52:45.638" v="145" actId="6549"/>
        <pc:sldMkLst>
          <pc:docMk/>
          <pc:sldMk cId="611366212" sldId="285"/>
        </pc:sldMkLst>
      </pc:sldChg>
      <pc:sldChg chg="addSp delSp modSp new mod setBg setClrOvrMap modNotesTx">
        <pc:chgData name="Megan Botes" userId="70568131-745a-489b-b4fe-9e78c579dd6d" providerId="ADAL" clId="{4BEB7A73-BB5D-4932-A96D-3E53EC88C25E}" dt="2025-08-12T07:00:13.912" v="146"/>
        <pc:sldMkLst>
          <pc:docMk/>
          <pc:sldMk cId="1004075782" sldId="286"/>
        </pc:sldMkLst>
        <pc:spChg chg="mod">
          <ac:chgData name="Megan Botes" userId="70568131-745a-489b-b4fe-9e78c579dd6d" providerId="ADAL" clId="{4BEB7A73-BB5D-4932-A96D-3E53EC88C25E}" dt="2025-08-12T06:50:10.760" v="112" actId="20577"/>
          <ac:spMkLst>
            <pc:docMk/>
            <pc:sldMk cId="1004075782" sldId="286"/>
            <ac:spMk id="2" creationId="{F662B7B1-E958-A3C1-11C6-22BE5DF45DC4}"/>
          </ac:spMkLst>
        </pc:spChg>
        <pc:spChg chg="add del mod">
          <ac:chgData name="Megan Botes" userId="70568131-745a-489b-b4fe-9e78c579dd6d" providerId="ADAL" clId="{4BEB7A73-BB5D-4932-A96D-3E53EC88C25E}" dt="2025-08-12T06:43:29.494" v="69" actId="26606"/>
          <ac:spMkLst>
            <pc:docMk/>
            <pc:sldMk cId="1004075782" sldId="286"/>
            <ac:spMk id="3" creationId="{69D012D5-95C4-0B10-CEF7-D83D9A276341}"/>
          </ac:spMkLst>
        </pc:spChg>
        <pc:spChg chg="add mod">
          <ac:chgData name="Megan Botes" userId="70568131-745a-489b-b4fe-9e78c579dd6d" providerId="ADAL" clId="{4BEB7A73-BB5D-4932-A96D-3E53EC88C25E}" dt="2025-08-12T06:42:32.243" v="37"/>
          <ac:spMkLst>
            <pc:docMk/>
            <pc:sldMk cId="1004075782" sldId="286"/>
            <ac:spMk id="4" creationId="{44180CE9-80F1-75CF-53DE-C3B21957ECB9}"/>
          </ac:spMkLst>
        </pc:spChg>
        <pc:spChg chg="add">
          <ac:chgData name="Megan Botes" userId="70568131-745a-489b-b4fe-9e78c579dd6d" providerId="ADAL" clId="{4BEB7A73-BB5D-4932-A96D-3E53EC88C25E}" dt="2025-08-12T06:43:29.494" v="69" actId="26606"/>
          <ac:spMkLst>
            <pc:docMk/>
            <pc:sldMk cId="1004075782" sldId="286"/>
            <ac:spMk id="13" creationId="{F9ED434F-8767-46CC-B26B-5AF62FF01E66}"/>
          </ac:spMkLst>
        </pc:spChg>
        <pc:grpChg chg="add">
          <ac:chgData name="Megan Botes" userId="70568131-745a-489b-b4fe-9e78c579dd6d" providerId="ADAL" clId="{4BEB7A73-BB5D-4932-A96D-3E53EC88C25E}" dt="2025-08-12T06:43:29.494" v="69" actId="26606"/>
          <ac:grpSpMkLst>
            <pc:docMk/>
            <pc:sldMk cId="1004075782" sldId="286"/>
            <ac:grpSpMk id="9" creationId="{2F448CB3-7B4F-45D7-B7C0-DF553DF61453}"/>
          </ac:grpSpMkLst>
        </pc:grpChg>
        <pc:graphicFrameChg chg="add">
          <ac:chgData name="Megan Botes" userId="70568131-745a-489b-b4fe-9e78c579dd6d" providerId="ADAL" clId="{4BEB7A73-BB5D-4932-A96D-3E53EC88C25E}" dt="2025-08-12T06:43:29.494" v="69" actId="26606"/>
          <ac:graphicFrameMkLst>
            <pc:docMk/>
            <pc:sldMk cId="1004075782" sldId="286"/>
            <ac:graphicFrameMk id="5" creationId="{C3F120C1-2432-8C87-9498-4FC87DCCF17C}"/>
          </ac:graphicFrameMkLst>
        </pc:graphicFrameChg>
        <pc:picChg chg="add mod">
          <ac:chgData name="Megan Botes" userId="70568131-745a-489b-b4fe-9e78c579dd6d" providerId="ADAL" clId="{4BEB7A73-BB5D-4932-A96D-3E53EC88C25E}" dt="2025-08-12T07:00:13.912" v="146"/>
          <ac:picMkLst>
            <pc:docMk/>
            <pc:sldMk cId="1004075782" sldId="286"/>
            <ac:picMk id="3" creationId="{46A74A95-C3C0-05B7-E94A-A2B19129F1D3}"/>
          </ac:picMkLst>
        </pc:picChg>
      </pc:sldChg>
      <pc:sldChg chg="new del">
        <pc:chgData name="Megan Botes" userId="70568131-745a-489b-b4fe-9e78c579dd6d" providerId="ADAL" clId="{4BEB7A73-BB5D-4932-A96D-3E53EC88C25E}" dt="2025-08-12T06:40:00.454" v="33" actId="680"/>
        <pc:sldMkLst>
          <pc:docMk/>
          <pc:sldMk cId="2238420265" sldId="286"/>
        </pc:sldMkLst>
      </pc:sldChg>
      <pc:sldChg chg="addSp delSp modSp new mod setBg setClrOvrMap">
        <pc:chgData name="Megan Botes" userId="70568131-745a-489b-b4fe-9e78c579dd6d" providerId="ADAL" clId="{4BEB7A73-BB5D-4932-A96D-3E53EC88C25E}" dt="2025-08-12T07:00:16.604" v="147"/>
        <pc:sldMkLst>
          <pc:docMk/>
          <pc:sldMk cId="3179000662" sldId="287"/>
        </pc:sldMkLst>
        <pc:spChg chg="mod">
          <ac:chgData name="Megan Botes" userId="70568131-745a-489b-b4fe-9e78c579dd6d" providerId="ADAL" clId="{4BEB7A73-BB5D-4932-A96D-3E53EC88C25E}" dt="2025-08-12T06:46:49.397" v="85" actId="113"/>
          <ac:spMkLst>
            <pc:docMk/>
            <pc:sldMk cId="3179000662" sldId="287"/>
            <ac:spMk id="2" creationId="{2B3C7469-AB3D-8AA1-0F2E-826D26A223F3}"/>
          </ac:spMkLst>
        </pc:spChg>
        <pc:spChg chg="del">
          <ac:chgData name="Megan Botes" userId="70568131-745a-489b-b4fe-9e78c579dd6d" providerId="ADAL" clId="{4BEB7A73-BB5D-4932-A96D-3E53EC88C25E}" dt="2025-08-12T06:46:41.505" v="81" actId="26606"/>
          <ac:spMkLst>
            <pc:docMk/>
            <pc:sldMk cId="3179000662" sldId="287"/>
            <ac:spMk id="3" creationId="{11EA3E8C-9EDF-BB00-0FBC-7E9E4F43776B}"/>
          </ac:spMkLst>
        </pc:spChg>
        <pc:spChg chg="add">
          <ac:chgData name="Megan Botes" userId="70568131-745a-489b-b4fe-9e78c579dd6d" providerId="ADAL" clId="{4BEB7A73-BB5D-4932-A96D-3E53EC88C25E}" dt="2025-08-12T06:46:41.505" v="81" actId="26606"/>
          <ac:spMkLst>
            <pc:docMk/>
            <pc:sldMk cId="3179000662" sldId="287"/>
            <ac:spMk id="14" creationId="{B8144315-1C5A-4185-A952-25D98D303D46}"/>
          </ac:spMkLst>
        </pc:spChg>
        <pc:spChg chg="add">
          <ac:chgData name="Megan Botes" userId="70568131-745a-489b-b4fe-9e78c579dd6d" providerId="ADAL" clId="{4BEB7A73-BB5D-4932-A96D-3E53EC88C25E}" dt="2025-08-12T06:46:41.505" v="81" actId="26606"/>
          <ac:spMkLst>
            <pc:docMk/>
            <pc:sldMk cId="3179000662" sldId="287"/>
            <ac:spMk id="16" creationId="{11CAC6F2-0806-417B-BF5D-5AEF6195FA49}"/>
          </ac:spMkLst>
        </pc:spChg>
        <pc:spChg chg="add">
          <ac:chgData name="Megan Botes" userId="70568131-745a-489b-b4fe-9e78c579dd6d" providerId="ADAL" clId="{4BEB7A73-BB5D-4932-A96D-3E53EC88C25E}" dt="2025-08-12T06:46:41.505" v="81" actId="26606"/>
          <ac:spMkLst>
            <pc:docMk/>
            <pc:sldMk cId="3179000662" sldId="287"/>
            <ac:spMk id="18" creationId="{D4723B02-0AAB-4F6E-BA41-8ED99D559D93}"/>
          </ac:spMkLst>
        </pc:spChg>
        <pc:grpChg chg="add">
          <ac:chgData name="Megan Botes" userId="70568131-745a-489b-b4fe-9e78c579dd6d" providerId="ADAL" clId="{4BEB7A73-BB5D-4932-A96D-3E53EC88C25E}" dt="2025-08-12T06:46:41.505" v="81" actId="26606"/>
          <ac:grpSpMkLst>
            <pc:docMk/>
            <pc:sldMk cId="3179000662" sldId="287"/>
            <ac:grpSpMk id="10" creationId="{4091D54B-59AB-4A5E-8E9E-0421BD66D4FB}"/>
          </ac:grpSpMkLst>
        </pc:grpChg>
        <pc:picChg chg="add mod">
          <ac:chgData name="Megan Botes" userId="70568131-745a-489b-b4fe-9e78c579dd6d" providerId="ADAL" clId="{4BEB7A73-BB5D-4932-A96D-3E53EC88C25E}" dt="2025-08-12T07:00:16.604" v="147"/>
          <ac:picMkLst>
            <pc:docMk/>
            <pc:sldMk cId="3179000662" sldId="287"/>
            <ac:picMk id="3" creationId="{DA3FD7C2-E26D-1B29-9FDE-0A6705991178}"/>
          </ac:picMkLst>
        </pc:picChg>
        <pc:picChg chg="add mod">
          <ac:chgData name="Megan Botes" userId="70568131-745a-489b-b4fe-9e78c579dd6d" providerId="ADAL" clId="{4BEB7A73-BB5D-4932-A96D-3E53EC88C25E}" dt="2025-08-12T06:46:45.503" v="82" actId="27614"/>
          <ac:picMkLst>
            <pc:docMk/>
            <pc:sldMk cId="3179000662" sldId="287"/>
            <ac:picMk id="5" creationId="{0BA77F47-B0EE-C401-0A9F-AFCC780D6D70}"/>
          </ac:picMkLst>
        </pc:picChg>
      </pc:sldChg>
      <pc:sldChg chg="addSp delSp modSp new mod setBg modNotesTx">
        <pc:chgData name="Megan Botes" userId="70568131-745a-489b-b4fe-9e78c579dd6d" providerId="ADAL" clId="{4BEB7A73-BB5D-4932-A96D-3E53EC88C25E}" dt="2025-08-12T07:00:18.251" v="148"/>
        <pc:sldMkLst>
          <pc:docMk/>
          <pc:sldMk cId="1882604165" sldId="288"/>
        </pc:sldMkLst>
        <pc:spChg chg="mod">
          <ac:chgData name="Megan Botes" userId="70568131-745a-489b-b4fe-9e78c579dd6d" providerId="ADAL" clId="{4BEB7A73-BB5D-4932-A96D-3E53EC88C25E}" dt="2025-08-12T06:50:41.136" v="117" actId="26606"/>
          <ac:spMkLst>
            <pc:docMk/>
            <pc:sldMk cId="1882604165" sldId="288"/>
            <ac:spMk id="2" creationId="{5D3E3B0C-96FF-E14B-251C-004832A42BEF}"/>
          </ac:spMkLst>
        </pc:spChg>
        <pc:spChg chg="add del mod">
          <ac:chgData name="Megan Botes" userId="70568131-745a-489b-b4fe-9e78c579dd6d" providerId="ADAL" clId="{4BEB7A73-BB5D-4932-A96D-3E53EC88C25E}" dt="2025-08-12T06:50:41.136" v="117" actId="26606"/>
          <ac:spMkLst>
            <pc:docMk/>
            <pc:sldMk cId="1882604165" sldId="288"/>
            <ac:spMk id="3" creationId="{75E3C9B2-A6A2-7AC8-41CF-96C27EBBBFE5}"/>
          </ac:spMkLst>
        </pc:spChg>
        <pc:spChg chg="add mod">
          <ac:chgData name="Megan Botes" userId="70568131-745a-489b-b4fe-9e78c579dd6d" providerId="ADAL" clId="{4BEB7A73-BB5D-4932-A96D-3E53EC88C25E}" dt="2025-08-12T06:49:41.804" v="89"/>
          <ac:spMkLst>
            <pc:docMk/>
            <pc:sldMk cId="1882604165" sldId="288"/>
            <ac:spMk id="4" creationId="{DE6B9396-1D9B-190B-7527-D1167BBA404A}"/>
          </ac:spMkLst>
        </pc:spChg>
        <pc:spChg chg="add">
          <ac:chgData name="Megan Botes" userId="70568131-745a-489b-b4fe-9e78c579dd6d" providerId="ADAL" clId="{4BEB7A73-BB5D-4932-A96D-3E53EC88C25E}" dt="2025-08-12T06:50:41.136" v="117" actId="26606"/>
          <ac:spMkLst>
            <pc:docMk/>
            <pc:sldMk cId="1882604165" sldId="288"/>
            <ac:spMk id="18" creationId="{CC28BCC9-4093-4FD5-83EB-7EC297F51396}"/>
          </ac:spMkLst>
        </pc:spChg>
        <pc:grpChg chg="add">
          <ac:chgData name="Megan Botes" userId="70568131-745a-489b-b4fe-9e78c579dd6d" providerId="ADAL" clId="{4BEB7A73-BB5D-4932-A96D-3E53EC88C25E}" dt="2025-08-12T06:50:41.136" v="117" actId="26606"/>
          <ac:grpSpMkLst>
            <pc:docMk/>
            <pc:sldMk cId="1882604165" sldId="288"/>
            <ac:grpSpMk id="9" creationId="{08BCF048-8940-4354-B9EC-5AD74E283CE3}"/>
          </ac:grpSpMkLst>
        </pc:grpChg>
        <pc:graphicFrameChg chg="add">
          <ac:chgData name="Megan Botes" userId="70568131-745a-489b-b4fe-9e78c579dd6d" providerId="ADAL" clId="{4BEB7A73-BB5D-4932-A96D-3E53EC88C25E}" dt="2025-08-12T06:50:41.136" v="117" actId="26606"/>
          <ac:graphicFrameMkLst>
            <pc:docMk/>
            <pc:sldMk cId="1882604165" sldId="288"/>
            <ac:graphicFrameMk id="5" creationId="{50E447B9-05E9-386F-A8AE-D48FBB72B7A0}"/>
          </ac:graphicFrameMkLst>
        </pc:graphicFrameChg>
        <pc:picChg chg="add mod">
          <ac:chgData name="Megan Botes" userId="70568131-745a-489b-b4fe-9e78c579dd6d" providerId="ADAL" clId="{4BEB7A73-BB5D-4932-A96D-3E53EC88C25E}" dt="2025-08-12T07:00:18.251" v="148"/>
          <ac:picMkLst>
            <pc:docMk/>
            <pc:sldMk cId="1882604165" sldId="288"/>
            <ac:picMk id="3" creationId="{84222FBD-2678-BFA9-6EB8-47589FC585F7}"/>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672F7-32BA-43FC-BABD-E619D272DB8F}"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A592F370-E04C-4D16-947F-0A5328FAAF22}">
      <dgm:prSet/>
      <dgm:spPr/>
      <dgm:t>
        <a:bodyPr/>
        <a:lstStyle/>
        <a:p>
          <a:r>
            <a:rPr lang="en-ZA" dirty="0">
              <a:ln>
                <a:noFill/>
              </a:ln>
              <a:solidFill>
                <a:schemeClr val="tx1"/>
              </a:solidFill>
              <a:effectLst/>
              <a:latin typeface="+mn-lt"/>
              <a:ea typeface="Arial" panose="020B0604020202020204" pitchFamily="34" charset="0"/>
              <a:cs typeface="Times New Roman" panose="02020603050405020304" pitchFamily="18" charset="0"/>
            </a:rPr>
            <a:t>Explain the meaning of external and internal peace.</a:t>
          </a:r>
          <a:endParaRPr lang="en-US" dirty="0">
            <a:solidFill>
              <a:schemeClr val="tx1"/>
            </a:solidFill>
            <a:latin typeface="+mn-lt"/>
          </a:endParaRPr>
        </a:p>
      </dgm:t>
    </dgm:pt>
    <dgm:pt modelId="{35856A1B-8521-42A2-BAE7-128341B74E4B}" type="parTrans" cxnId="{BFD1FDB5-298E-4658-9C7F-960DB5834D86}">
      <dgm:prSet/>
      <dgm:spPr/>
      <dgm:t>
        <a:bodyPr/>
        <a:lstStyle/>
        <a:p>
          <a:endParaRPr lang="en-US"/>
        </a:p>
      </dgm:t>
    </dgm:pt>
    <dgm:pt modelId="{C77A352D-C2D6-48A3-B20A-82E7E60D9946}" type="sibTrans" cxnId="{BFD1FDB5-298E-4658-9C7F-960DB5834D86}">
      <dgm:prSet/>
      <dgm:spPr/>
      <dgm:t>
        <a:bodyPr/>
        <a:lstStyle/>
        <a:p>
          <a:endParaRPr lang="en-US"/>
        </a:p>
      </dgm:t>
    </dgm:pt>
    <dgm:pt modelId="{2BBFAE1D-5163-4771-A76C-9A5E6441D9BC}">
      <dgm:prSet/>
      <dgm:spPr/>
      <dgm:t>
        <a:bodyPr/>
        <a:lstStyle/>
        <a:p>
          <a:r>
            <a:rPr lang="en-ZA" dirty="0">
              <a:ln>
                <a:noFill/>
              </a:ln>
              <a:solidFill>
                <a:schemeClr val="tx1"/>
              </a:solidFill>
              <a:effectLst/>
              <a:latin typeface="+mn-lt"/>
              <a:ea typeface="Arial" panose="020B0604020202020204" pitchFamily="34" charset="0"/>
              <a:cs typeface="Times New Roman" panose="02020603050405020304" pitchFamily="18" charset="0"/>
            </a:rPr>
            <a:t>Describe how religion can promote peace.</a:t>
          </a:r>
          <a:endParaRPr lang="en-US" dirty="0">
            <a:solidFill>
              <a:schemeClr val="tx1"/>
            </a:solidFill>
            <a:latin typeface="+mn-lt"/>
          </a:endParaRPr>
        </a:p>
      </dgm:t>
    </dgm:pt>
    <dgm:pt modelId="{59B19D8B-7F72-4D03-B173-3E22F1C0EC42}" type="parTrans" cxnId="{C66D9E31-224B-4CDA-AE06-E852706807A1}">
      <dgm:prSet/>
      <dgm:spPr/>
      <dgm:t>
        <a:bodyPr/>
        <a:lstStyle/>
        <a:p>
          <a:endParaRPr lang="en-US"/>
        </a:p>
      </dgm:t>
    </dgm:pt>
    <dgm:pt modelId="{228DA27A-6F7D-4A1E-8E25-D9577D6763C3}" type="sibTrans" cxnId="{C66D9E31-224B-4CDA-AE06-E852706807A1}">
      <dgm:prSet/>
      <dgm:spPr/>
      <dgm:t>
        <a:bodyPr/>
        <a:lstStyle/>
        <a:p>
          <a:endParaRPr lang="en-US"/>
        </a:p>
      </dgm:t>
    </dgm:pt>
    <dgm:pt modelId="{11A5276E-57B9-4184-8D1B-A20C753D0569}">
      <dgm:prSet/>
      <dgm:spPr/>
      <dgm:t>
        <a:bodyPr/>
        <a:lstStyle/>
        <a:p>
          <a:r>
            <a:rPr lang="en-ZA" dirty="0">
              <a:ln>
                <a:noFill/>
              </a:ln>
              <a:solidFill>
                <a:schemeClr val="tx1"/>
              </a:solidFill>
              <a:effectLst/>
              <a:latin typeface="+mn-lt"/>
              <a:ea typeface="Arial" panose="020B0604020202020204" pitchFamily="34" charset="0"/>
              <a:cs typeface="Times New Roman" panose="02020603050405020304" pitchFamily="18" charset="0"/>
            </a:rPr>
            <a:t>Identify key aspects of a culture of peace and how they link to human rights.</a:t>
          </a:r>
          <a:endParaRPr lang="en-US" dirty="0">
            <a:solidFill>
              <a:schemeClr val="tx1"/>
            </a:solidFill>
            <a:latin typeface="+mn-lt"/>
          </a:endParaRPr>
        </a:p>
      </dgm:t>
    </dgm:pt>
    <dgm:pt modelId="{A9D8A048-C1A1-42F2-A120-787C1CE5076F}" type="parTrans" cxnId="{E6843C61-1258-4520-9FC8-389BE23E28C3}">
      <dgm:prSet/>
      <dgm:spPr/>
      <dgm:t>
        <a:bodyPr/>
        <a:lstStyle/>
        <a:p>
          <a:endParaRPr lang="en-US"/>
        </a:p>
      </dgm:t>
    </dgm:pt>
    <dgm:pt modelId="{F4947192-750A-45A2-94D0-AE0E290E41DF}" type="sibTrans" cxnId="{E6843C61-1258-4520-9FC8-389BE23E28C3}">
      <dgm:prSet/>
      <dgm:spPr/>
      <dgm:t>
        <a:bodyPr/>
        <a:lstStyle/>
        <a:p>
          <a:endParaRPr lang="en-US"/>
        </a:p>
      </dgm:t>
    </dgm:pt>
    <dgm:pt modelId="{2EA571EF-BD2D-4655-B307-19D2A5B52E8D}">
      <dgm:prSet custT="1"/>
      <dgm:spPr/>
      <dgm:t>
        <a:bodyPr/>
        <a:lstStyle/>
        <a:p>
          <a:r>
            <a:rPr lang="en-ZA" sz="2200" dirty="0">
              <a:ln>
                <a:noFill/>
              </a:ln>
              <a:solidFill>
                <a:schemeClr val="tx1"/>
              </a:solidFill>
              <a:effectLst/>
              <a:latin typeface="+mn-lt"/>
              <a:ea typeface="Arial" panose="020B0604020202020204" pitchFamily="34" charset="0"/>
              <a:cs typeface="Times New Roman" panose="02020603050405020304" pitchFamily="18" charset="0"/>
            </a:rPr>
            <a:t>Recognise peace</a:t>
          </a:r>
          <a:r>
            <a:rPr lang="en-ZA" sz="2200" dirty="0">
              <a:ln>
                <a:noFill/>
              </a:ln>
              <a:solidFill>
                <a:schemeClr val="tx1"/>
              </a:solidFill>
              <a:effectLst/>
              <a:latin typeface="+mn-lt"/>
              <a:ea typeface="Arial" panose="020B0604020202020204" pitchFamily="34" charset="0"/>
              <a:cs typeface="Cambria Math" panose="02040503050406030204" pitchFamily="18" charset="0"/>
            </a:rPr>
            <a:t>‑</a:t>
          </a:r>
          <a:r>
            <a:rPr lang="en-ZA" sz="2200" dirty="0">
              <a:ln>
                <a:noFill/>
              </a:ln>
              <a:solidFill>
                <a:schemeClr val="tx1"/>
              </a:solidFill>
              <a:effectLst/>
              <a:latin typeface="+mn-lt"/>
              <a:ea typeface="Arial" panose="020B0604020202020204" pitchFamily="34" charset="0"/>
              <a:cs typeface="Times New Roman" panose="02020603050405020304" pitchFamily="18" charset="0"/>
            </a:rPr>
            <a:t>building values and practices in different religions.</a:t>
          </a:r>
          <a:endParaRPr lang="af-ZA" sz="2200" dirty="0">
            <a:solidFill>
              <a:schemeClr val="tx1"/>
            </a:solidFill>
            <a:effectLst/>
            <a:latin typeface="+mn-lt"/>
            <a:ea typeface="Aptos" panose="020B0004020202020204" pitchFamily="34" charset="0"/>
            <a:cs typeface="Times New Roman" panose="02020603050405020304" pitchFamily="18" charset="0"/>
          </a:endParaRPr>
        </a:p>
      </dgm:t>
    </dgm:pt>
    <dgm:pt modelId="{65F51FDB-7D91-4A32-A439-098F05B0D7DD}" type="parTrans" cxnId="{90AF8971-985C-4A00-A955-1BF3D5A29248}">
      <dgm:prSet/>
      <dgm:spPr/>
      <dgm:t>
        <a:bodyPr/>
        <a:lstStyle/>
        <a:p>
          <a:endParaRPr lang="en-US"/>
        </a:p>
      </dgm:t>
    </dgm:pt>
    <dgm:pt modelId="{CC69DAA4-01BF-4DCB-9221-DF137F42575F}" type="sibTrans" cxnId="{90AF8971-985C-4A00-A955-1BF3D5A29248}">
      <dgm:prSet/>
      <dgm:spPr/>
      <dgm:t>
        <a:bodyPr/>
        <a:lstStyle/>
        <a:p>
          <a:endParaRPr lang="en-US"/>
        </a:p>
      </dgm:t>
    </dgm:pt>
    <dgm:pt modelId="{FC978A40-F2BF-4FB1-87BD-0859AFF0E9BC}" type="pres">
      <dgm:prSet presAssocID="{276672F7-32BA-43FC-BABD-E619D272DB8F}" presName="root" presStyleCnt="0">
        <dgm:presLayoutVars>
          <dgm:dir/>
          <dgm:resizeHandles val="exact"/>
        </dgm:presLayoutVars>
      </dgm:prSet>
      <dgm:spPr/>
    </dgm:pt>
    <dgm:pt modelId="{797085C1-D4E0-4A26-A7D1-C6F6281D5B12}" type="pres">
      <dgm:prSet presAssocID="{276672F7-32BA-43FC-BABD-E619D272DB8F}" presName="container" presStyleCnt="0">
        <dgm:presLayoutVars>
          <dgm:dir/>
          <dgm:resizeHandles val="exact"/>
        </dgm:presLayoutVars>
      </dgm:prSet>
      <dgm:spPr/>
    </dgm:pt>
    <dgm:pt modelId="{26D13A5D-5B67-4AED-8C67-A8F31D3FB211}" type="pres">
      <dgm:prSet presAssocID="{A592F370-E04C-4D16-947F-0A5328FAAF22}" presName="compNode" presStyleCnt="0"/>
      <dgm:spPr/>
    </dgm:pt>
    <dgm:pt modelId="{2FB1B174-783B-4048-89D7-BD1B6CA5B7B5}" type="pres">
      <dgm:prSet presAssocID="{A592F370-E04C-4D16-947F-0A5328FAAF22}" presName="iconBgRect" presStyleLbl="bgShp" presStyleIdx="0" presStyleCnt="4"/>
      <dgm:spPr/>
    </dgm:pt>
    <dgm:pt modelId="{FED5E7C7-A7DA-4891-83EA-6AA422552345}" type="pres">
      <dgm:prSet presAssocID="{A592F370-E04C-4D16-947F-0A5328FAAF2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ayer Candle"/>
        </a:ext>
      </dgm:extLst>
    </dgm:pt>
    <dgm:pt modelId="{26739D3F-0628-4737-86A1-9E746588AD8D}" type="pres">
      <dgm:prSet presAssocID="{A592F370-E04C-4D16-947F-0A5328FAAF22}" presName="spaceRect" presStyleCnt="0"/>
      <dgm:spPr/>
    </dgm:pt>
    <dgm:pt modelId="{28FCDE52-81A5-4C51-9098-F9900D72DDAC}" type="pres">
      <dgm:prSet presAssocID="{A592F370-E04C-4D16-947F-0A5328FAAF22}" presName="textRect" presStyleLbl="revTx" presStyleIdx="0" presStyleCnt="4">
        <dgm:presLayoutVars>
          <dgm:chMax val="1"/>
          <dgm:chPref val="1"/>
        </dgm:presLayoutVars>
      </dgm:prSet>
      <dgm:spPr/>
    </dgm:pt>
    <dgm:pt modelId="{26D3A6A6-8BE2-41D2-A65F-778DC1C3D48C}" type="pres">
      <dgm:prSet presAssocID="{C77A352D-C2D6-48A3-B20A-82E7E60D9946}" presName="sibTrans" presStyleLbl="sibTrans2D1" presStyleIdx="0" presStyleCnt="0"/>
      <dgm:spPr/>
    </dgm:pt>
    <dgm:pt modelId="{468A2634-1C4D-4C7A-BF19-C0FAFE082ED6}" type="pres">
      <dgm:prSet presAssocID="{2BBFAE1D-5163-4771-A76C-9A5E6441D9BC}" presName="compNode" presStyleCnt="0"/>
      <dgm:spPr/>
    </dgm:pt>
    <dgm:pt modelId="{5EF56A90-72AD-40E4-B3C5-ACC2E30EDEF6}" type="pres">
      <dgm:prSet presAssocID="{2BBFAE1D-5163-4771-A76C-9A5E6441D9BC}" presName="iconBgRect" presStyleLbl="bgShp" presStyleIdx="1" presStyleCnt="4"/>
      <dgm:spPr/>
    </dgm:pt>
    <dgm:pt modelId="{493ABD48-581C-456D-A115-3F1AB181D954}" type="pres">
      <dgm:prSet presAssocID="{2BBFAE1D-5163-4771-A76C-9A5E6441D9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Hand with Plant"/>
        </a:ext>
      </dgm:extLst>
    </dgm:pt>
    <dgm:pt modelId="{20D67492-2EFB-48CA-A647-27A8A092AC30}" type="pres">
      <dgm:prSet presAssocID="{2BBFAE1D-5163-4771-A76C-9A5E6441D9BC}" presName="spaceRect" presStyleCnt="0"/>
      <dgm:spPr/>
    </dgm:pt>
    <dgm:pt modelId="{8D8895F0-CE1B-4374-B1C9-8DF5A96466A1}" type="pres">
      <dgm:prSet presAssocID="{2BBFAE1D-5163-4771-A76C-9A5E6441D9BC}" presName="textRect" presStyleLbl="revTx" presStyleIdx="1" presStyleCnt="4">
        <dgm:presLayoutVars>
          <dgm:chMax val="1"/>
          <dgm:chPref val="1"/>
        </dgm:presLayoutVars>
      </dgm:prSet>
      <dgm:spPr/>
    </dgm:pt>
    <dgm:pt modelId="{DC7067DC-EF81-45B2-962A-160DF74ED3B2}" type="pres">
      <dgm:prSet presAssocID="{228DA27A-6F7D-4A1E-8E25-D9577D6763C3}" presName="sibTrans" presStyleLbl="sibTrans2D1" presStyleIdx="0" presStyleCnt="0"/>
      <dgm:spPr/>
    </dgm:pt>
    <dgm:pt modelId="{42FEA879-8E9B-42A5-8805-EA97FFF38BA2}" type="pres">
      <dgm:prSet presAssocID="{11A5276E-57B9-4184-8D1B-A20C753D0569}" presName="compNode" presStyleCnt="0"/>
      <dgm:spPr/>
    </dgm:pt>
    <dgm:pt modelId="{CF820F09-B790-413B-944C-61153C9AED75}" type="pres">
      <dgm:prSet presAssocID="{11A5276E-57B9-4184-8D1B-A20C753D0569}" presName="iconBgRect" presStyleLbl="bgShp" presStyleIdx="2" presStyleCnt="4"/>
      <dgm:spPr/>
    </dgm:pt>
    <dgm:pt modelId="{F2D3A378-CF7D-4FAF-980D-9F111BA6AFBE}" type="pres">
      <dgm:prSet presAssocID="{11A5276E-57B9-4184-8D1B-A20C753D05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4FAA8485-CC28-4A71-92AB-B0D5EB1E991B}" type="pres">
      <dgm:prSet presAssocID="{11A5276E-57B9-4184-8D1B-A20C753D0569}" presName="spaceRect" presStyleCnt="0"/>
      <dgm:spPr/>
    </dgm:pt>
    <dgm:pt modelId="{2ED8A488-E87D-4429-AF96-DAC27035CE7C}" type="pres">
      <dgm:prSet presAssocID="{11A5276E-57B9-4184-8D1B-A20C753D0569}" presName="textRect" presStyleLbl="revTx" presStyleIdx="2" presStyleCnt="4">
        <dgm:presLayoutVars>
          <dgm:chMax val="1"/>
          <dgm:chPref val="1"/>
        </dgm:presLayoutVars>
      </dgm:prSet>
      <dgm:spPr/>
    </dgm:pt>
    <dgm:pt modelId="{01C27CCD-384D-47AB-BB76-219A31B929F2}" type="pres">
      <dgm:prSet presAssocID="{F4947192-750A-45A2-94D0-AE0E290E41DF}" presName="sibTrans" presStyleLbl="sibTrans2D1" presStyleIdx="0" presStyleCnt="0"/>
      <dgm:spPr/>
    </dgm:pt>
    <dgm:pt modelId="{8E4C8C33-46EB-408A-8491-3788AB86903A}" type="pres">
      <dgm:prSet presAssocID="{2EA571EF-BD2D-4655-B307-19D2A5B52E8D}" presName="compNode" presStyleCnt="0"/>
      <dgm:spPr/>
    </dgm:pt>
    <dgm:pt modelId="{7DA3B006-423D-4736-B3BD-121007D7EE01}" type="pres">
      <dgm:prSet presAssocID="{2EA571EF-BD2D-4655-B307-19D2A5B52E8D}" presName="iconBgRect" presStyleLbl="bgShp" presStyleIdx="3" presStyleCnt="4"/>
      <dgm:spPr/>
    </dgm:pt>
    <dgm:pt modelId="{46077862-38FD-4D9D-A3CE-A71036F714D4}" type="pres">
      <dgm:prSet presAssocID="{2EA571EF-BD2D-4655-B307-19D2A5B52E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436E93F2-B203-4506-946D-012DAA51E4A4}" type="pres">
      <dgm:prSet presAssocID="{2EA571EF-BD2D-4655-B307-19D2A5B52E8D}" presName="spaceRect" presStyleCnt="0"/>
      <dgm:spPr/>
    </dgm:pt>
    <dgm:pt modelId="{24582EBB-DD0A-43B0-83CF-5CA92ED2B7B8}" type="pres">
      <dgm:prSet presAssocID="{2EA571EF-BD2D-4655-B307-19D2A5B52E8D}" presName="textRect" presStyleLbl="revTx" presStyleIdx="3" presStyleCnt="4">
        <dgm:presLayoutVars>
          <dgm:chMax val="1"/>
          <dgm:chPref val="1"/>
        </dgm:presLayoutVars>
      </dgm:prSet>
      <dgm:spPr/>
    </dgm:pt>
  </dgm:ptLst>
  <dgm:cxnLst>
    <dgm:cxn modelId="{AAA2760C-3B16-4D86-BAF0-4DDCF1F5AE57}" type="presOf" srcId="{C77A352D-C2D6-48A3-B20A-82E7E60D9946}" destId="{26D3A6A6-8BE2-41D2-A65F-778DC1C3D48C}" srcOrd="0" destOrd="0" presId="urn:microsoft.com/office/officeart/2018/2/layout/IconCircleList"/>
    <dgm:cxn modelId="{8572C911-261F-4DD2-908C-46E62C96615B}" type="presOf" srcId="{228DA27A-6F7D-4A1E-8E25-D9577D6763C3}" destId="{DC7067DC-EF81-45B2-962A-160DF74ED3B2}" srcOrd="0" destOrd="0" presId="urn:microsoft.com/office/officeart/2018/2/layout/IconCircleList"/>
    <dgm:cxn modelId="{B448FE15-6B3F-430A-A001-8616A1D9561F}" type="presOf" srcId="{2EA571EF-BD2D-4655-B307-19D2A5B52E8D}" destId="{24582EBB-DD0A-43B0-83CF-5CA92ED2B7B8}" srcOrd="0" destOrd="0" presId="urn:microsoft.com/office/officeart/2018/2/layout/IconCircleList"/>
    <dgm:cxn modelId="{2089282F-1B3F-41C4-AE0E-8F97ACC41FF6}" type="presOf" srcId="{F4947192-750A-45A2-94D0-AE0E290E41DF}" destId="{01C27CCD-384D-47AB-BB76-219A31B929F2}" srcOrd="0" destOrd="0" presId="urn:microsoft.com/office/officeart/2018/2/layout/IconCircleList"/>
    <dgm:cxn modelId="{C66D9E31-224B-4CDA-AE06-E852706807A1}" srcId="{276672F7-32BA-43FC-BABD-E619D272DB8F}" destId="{2BBFAE1D-5163-4771-A76C-9A5E6441D9BC}" srcOrd="1" destOrd="0" parTransId="{59B19D8B-7F72-4D03-B173-3E22F1C0EC42}" sibTransId="{228DA27A-6F7D-4A1E-8E25-D9577D6763C3}"/>
    <dgm:cxn modelId="{B7F0A660-4C64-4C55-BA36-72C3041FBBB1}" type="presOf" srcId="{2BBFAE1D-5163-4771-A76C-9A5E6441D9BC}" destId="{8D8895F0-CE1B-4374-B1C9-8DF5A96466A1}" srcOrd="0" destOrd="0" presId="urn:microsoft.com/office/officeart/2018/2/layout/IconCircleList"/>
    <dgm:cxn modelId="{E6843C61-1258-4520-9FC8-389BE23E28C3}" srcId="{276672F7-32BA-43FC-BABD-E619D272DB8F}" destId="{11A5276E-57B9-4184-8D1B-A20C753D0569}" srcOrd="2" destOrd="0" parTransId="{A9D8A048-C1A1-42F2-A120-787C1CE5076F}" sibTransId="{F4947192-750A-45A2-94D0-AE0E290E41DF}"/>
    <dgm:cxn modelId="{90AF8971-985C-4A00-A955-1BF3D5A29248}" srcId="{276672F7-32BA-43FC-BABD-E619D272DB8F}" destId="{2EA571EF-BD2D-4655-B307-19D2A5B52E8D}" srcOrd="3" destOrd="0" parTransId="{65F51FDB-7D91-4A32-A439-098F05B0D7DD}" sibTransId="{CC69DAA4-01BF-4DCB-9221-DF137F42575F}"/>
    <dgm:cxn modelId="{AA3537AE-C8C8-45FC-A5E6-4D46C5FCED16}" type="presOf" srcId="{11A5276E-57B9-4184-8D1B-A20C753D0569}" destId="{2ED8A488-E87D-4429-AF96-DAC27035CE7C}" srcOrd="0" destOrd="0" presId="urn:microsoft.com/office/officeart/2018/2/layout/IconCircleList"/>
    <dgm:cxn modelId="{BFD1FDB5-298E-4658-9C7F-960DB5834D86}" srcId="{276672F7-32BA-43FC-BABD-E619D272DB8F}" destId="{A592F370-E04C-4D16-947F-0A5328FAAF22}" srcOrd="0" destOrd="0" parTransId="{35856A1B-8521-42A2-BAE7-128341B74E4B}" sibTransId="{C77A352D-C2D6-48A3-B20A-82E7E60D9946}"/>
    <dgm:cxn modelId="{DB7D74CC-6D33-4564-9954-31ED7C35A06A}" type="presOf" srcId="{A592F370-E04C-4D16-947F-0A5328FAAF22}" destId="{28FCDE52-81A5-4C51-9098-F9900D72DDAC}" srcOrd="0" destOrd="0" presId="urn:microsoft.com/office/officeart/2018/2/layout/IconCircleList"/>
    <dgm:cxn modelId="{DEB951CD-B87E-4C0B-A67A-5F659361F403}" type="presOf" srcId="{276672F7-32BA-43FC-BABD-E619D272DB8F}" destId="{FC978A40-F2BF-4FB1-87BD-0859AFF0E9BC}" srcOrd="0" destOrd="0" presId="urn:microsoft.com/office/officeart/2018/2/layout/IconCircleList"/>
    <dgm:cxn modelId="{BE6C76A4-9EE4-45AE-ABF3-A8A8CC0411E0}" type="presParOf" srcId="{FC978A40-F2BF-4FB1-87BD-0859AFF0E9BC}" destId="{797085C1-D4E0-4A26-A7D1-C6F6281D5B12}" srcOrd="0" destOrd="0" presId="urn:microsoft.com/office/officeart/2018/2/layout/IconCircleList"/>
    <dgm:cxn modelId="{C939036E-C628-4742-BE8C-486F7EF87753}" type="presParOf" srcId="{797085C1-D4E0-4A26-A7D1-C6F6281D5B12}" destId="{26D13A5D-5B67-4AED-8C67-A8F31D3FB211}" srcOrd="0" destOrd="0" presId="urn:microsoft.com/office/officeart/2018/2/layout/IconCircleList"/>
    <dgm:cxn modelId="{C0AA2C07-DF9D-4B4B-AD7D-0FDC057BB322}" type="presParOf" srcId="{26D13A5D-5B67-4AED-8C67-A8F31D3FB211}" destId="{2FB1B174-783B-4048-89D7-BD1B6CA5B7B5}" srcOrd="0" destOrd="0" presId="urn:microsoft.com/office/officeart/2018/2/layout/IconCircleList"/>
    <dgm:cxn modelId="{52B62800-F6F6-4160-BCAD-9305F0E3FB25}" type="presParOf" srcId="{26D13A5D-5B67-4AED-8C67-A8F31D3FB211}" destId="{FED5E7C7-A7DA-4891-83EA-6AA422552345}" srcOrd="1" destOrd="0" presId="urn:microsoft.com/office/officeart/2018/2/layout/IconCircleList"/>
    <dgm:cxn modelId="{5ED46EC7-D3AE-46FF-BC1E-D2A3C927BB3F}" type="presParOf" srcId="{26D13A5D-5B67-4AED-8C67-A8F31D3FB211}" destId="{26739D3F-0628-4737-86A1-9E746588AD8D}" srcOrd="2" destOrd="0" presId="urn:microsoft.com/office/officeart/2018/2/layout/IconCircleList"/>
    <dgm:cxn modelId="{CE551356-1B31-410A-A518-767378D535ED}" type="presParOf" srcId="{26D13A5D-5B67-4AED-8C67-A8F31D3FB211}" destId="{28FCDE52-81A5-4C51-9098-F9900D72DDAC}" srcOrd="3" destOrd="0" presId="urn:microsoft.com/office/officeart/2018/2/layout/IconCircleList"/>
    <dgm:cxn modelId="{68A6CC0C-4878-44E5-A456-9CBBD12F5EA6}" type="presParOf" srcId="{797085C1-D4E0-4A26-A7D1-C6F6281D5B12}" destId="{26D3A6A6-8BE2-41D2-A65F-778DC1C3D48C}" srcOrd="1" destOrd="0" presId="urn:microsoft.com/office/officeart/2018/2/layout/IconCircleList"/>
    <dgm:cxn modelId="{BC995A0B-DBCD-49F7-A41A-F7E72C932F53}" type="presParOf" srcId="{797085C1-D4E0-4A26-A7D1-C6F6281D5B12}" destId="{468A2634-1C4D-4C7A-BF19-C0FAFE082ED6}" srcOrd="2" destOrd="0" presId="urn:microsoft.com/office/officeart/2018/2/layout/IconCircleList"/>
    <dgm:cxn modelId="{FB44DA73-9AB5-40F3-9D9D-FC3E634B5576}" type="presParOf" srcId="{468A2634-1C4D-4C7A-BF19-C0FAFE082ED6}" destId="{5EF56A90-72AD-40E4-B3C5-ACC2E30EDEF6}" srcOrd="0" destOrd="0" presId="urn:microsoft.com/office/officeart/2018/2/layout/IconCircleList"/>
    <dgm:cxn modelId="{F9620E5A-B580-40E8-9F67-7627AE5D36DB}" type="presParOf" srcId="{468A2634-1C4D-4C7A-BF19-C0FAFE082ED6}" destId="{493ABD48-581C-456D-A115-3F1AB181D954}" srcOrd="1" destOrd="0" presId="urn:microsoft.com/office/officeart/2018/2/layout/IconCircleList"/>
    <dgm:cxn modelId="{9182F2FC-6EE8-4904-8DD8-3DF5ED7A16CA}" type="presParOf" srcId="{468A2634-1C4D-4C7A-BF19-C0FAFE082ED6}" destId="{20D67492-2EFB-48CA-A647-27A8A092AC30}" srcOrd="2" destOrd="0" presId="urn:microsoft.com/office/officeart/2018/2/layout/IconCircleList"/>
    <dgm:cxn modelId="{D3FD9950-F2C4-4194-8970-B6C676CA8F7B}" type="presParOf" srcId="{468A2634-1C4D-4C7A-BF19-C0FAFE082ED6}" destId="{8D8895F0-CE1B-4374-B1C9-8DF5A96466A1}" srcOrd="3" destOrd="0" presId="urn:microsoft.com/office/officeart/2018/2/layout/IconCircleList"/>
    <dgm:cxn modelId="{84F70105-938D-43B8-8656-A5BFAA974291}" type="presParOf" srcId="{797085C1-D4E0-4A26-A7D1-C6F6281D5B12}" destId="{DC7067DC-EF81-45B2-962A-160DF74ED3B2}" srcOrd="3" destOrd="0" presId="urn:microsoft.com/office/officeart/2018/2/layout/IconCircleList"/>
    <dgm:cxn modelId="{E4E1163C-EFEB-4F83-B4E3-2181057EE552}" type="presParOf" srcId="{797085C1-D4E0-4A26-A7D1-C6F6281D5B12}" destId="{42FEA879-8E9B-42A5-8805-EA97FFF38BA2}" srcOrd="4" destOrd="0" presId="urn:microsoft.com/office/officeart/2018/2/layout/IconCircleList"/>
    <dgm:cxn modelId="{CC041EB5-29F9-4199-B054-27BDE18083DF}" type="presParOf" srcId="{42FEA879-8E9B-42A5-8805-EA97FFF38BA2}" destId="{CF820F09-B790-413B-944C-61153C9AED75}" srcOrd="0" destOrd="0" presId="urn:microsoft.com/office/officeart/2018/2/layout/IconCircleList"/>
    <dgm:cxn modelId="{7E387D54-76A5-4928-94A6-391CE31DA41B}" type="presParOf" srcId="{42FEA879-8E9B-42A5-8805-EA97FFF38BA2}" destId="{F2D3A378-CF7D-4FAF-980D-9F111BA6AFBE}" srcOrd="1" destOrd="0" presId="urn:microsoft.com/office/officeart/2018/2/layout/IconCircleList"/>
    <dgm:cxn modelId="{2882FCCC-969F-4F67-BDB8-196E94BB10A7}" type="presParOf" srcId="{42FEA879-8E9B-42A5-8805-EA97FFF38BA2}" destId="{4FAA8485-CC28-4A71-92AB-B0D5EB1E991B}" srcOrd="2" destOrd="0" presId="urn:microsoft.com/office/officeart/2018/2/layout/IconCircleList"/>
    <dgm:cxn modelId="{200A2B4F-2018-4805-B25A-2FA7B8CFCC11}" type="presParOf" srcId="{42FEA879-8E9B-42A5-8805-EA97FFF38BA2}" destId="{2ED8A488-E87D-4429-AF96-DAC27035CE7C}" srcOrd="3" destOrd="0" presId="urn:microsoft.com/office/officeart/2018/2/layout/IconCircleList"/>
    <dgm:cxn modelId="{64AC93A0-D5A8-4477-89FA-B8CC06165C08}" type="presParOf" srcId="{797085C1-D4E0-4A26-A7D1-C6F6281D5B12}" destId="{01C27CCD-384D-47AB-BB76-219A31B929F2}" srcOrd="5" destOrd="0" presId="urn:microsoft.com/office/officeart/2018/2/layout/IconCircleList"/>
    <dgm:cxn modelId="{DEB04311-7A65-4981-B592-2354E777433A}" type="presParOf" srcId="{797085C1-D4E0-4A26-A7D1-C6F6281D5B12}" destId="{8E4C8C33-46EB-408A-8491-3788AB86903A}" srcOrd="6" destOrd="0" presId="urn:microsoft.com/office/officeart/2018/2/layout/IconCircleList"/>
    <dgm:cxn modelId="{398B439D-A2FF-411B-B463-CD094589DDB5}" type="presParOf" srcId="{8E4C8C33-46EB-408A-8491-3788AB86903A}" destId="{7DA3B006-423D-4736-B3BD-121007D7EE01}" srcOrd="0" destOrd="0" presId="urn:microsoft.com/office/officeart/2018/2/layout/IconCircleList"/>
    <dgm:cxn modelId="{54E7A7DA-0EF8-4287-8D70-566DF2BA5F41}" type="presParOf" srcId="{8E4C8C33-46EB-408A-8491-3788AB86903A}" destId="{46077862-38FD-4D9D-A3CE-A71036F714D4}" srcOrd="1" destOrd="0" presId="urn:microsoft.com/office/officeart/2018/2/layout/IconCircleList"/>
    <dgm:cxn modelId="{E200B3C8-0DCA-4F41-BDAD-DDDCA255B2C7}" type="presParOf" srcId="{8E4C8C33-46EB-408A-8491-3788AB86903A}" destId="{436E93F2-B203-4506-946D-012DAA51E4A4}" srcOrd="2" destOrd="0" presId="urn:microsoft.com/office/officeart/2018/2/layout/IconCircleList"/>
    <dgm:cxn modelId="{442D03E0-1F0D-4E38-9031-50107F13137A}" type="presParOf" srcId="{8E4C8C33-46EB-408A-8491-3788AB86903A}" destId="{24582EBB-DD0A-43B0-83CF-5CA92ED2B7B8}"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9C5500-8D1B-4420-9989-334312035A4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ED2AEA0-4C5E-4191-9CC6-080A308229FE}">
      <dgm:prSet/>
      <dgm:spPr>
        <a:solidFill>
          <a:schemeClr val="accent3"/>
        </a:solidFill>
      </dgm:spPr>
      <dgm:t>
        <a:bodyPr/>
        <a:lstStyle/>
        <a:p>
          <a:r>
            <a:rPr lang="en-ZA" b="1" dirty="0"/>
            <a:t>Core beliefs: </a:t>
          </a:r>
        </a:p>
        <a:p>
          <a:r>
            <a:rPr lang="en-ZA" dirty="0">
              <a:effectLst/>
              <a:latin typeface="+mn-lt"/>
              <a:ea typeface="+mn-ea"/>
              <a:cs typeface="+mn-cs"/>
            </a:rPr>
            <a:t>Belief in one God (Trinity: Father, Son, Holy Spirit). Jesus is the Son of God who taught love and forgiveness.</a:t>
          </a:r>
          <a:endParaRPr lang="en-US" dirty="0"/>
        </a:p>
      </dgm:t>
    </dgm:pt>
    <dgm:pt modelId="{C8E8FB5E-F8B7-4D70-B223-0D2DBDCC4FA1}" type="parTrans" cxnId="{32605F0F-F1EA-4446-98D9-11BEA620282C}">
      <dgm:prSet/>
      <dgm:spPr/>
      <dgm:t>
        <a:bodyPr/>
        <a:lstStyle/>
        <a:p>
          <a:endParaRPr lang="en-US"/>
        </a:p>
      </dgm:t>
    </dgm:pt>
    <dgm:pt modelId="{6DD95AD4-CE87-4E88-A186-7E353D68B436}" type="sibTrans" cxnId="{32605F0F-F1EA-4446-98D9-11BEA620282C}">
      <dgm:prSet/>
      <dgm:spPr/>
      <dgm:t>
        <a:bodyPr/>
        <a:lstStyle/>
        <a:p>
          <a:endParaRPr lang="en-US"/>
        </a:p>
      </dgm:t>
    </dgm:pt>
    <dgm:pt modelId="{72117A91-3EE6-4598-B518-6081719F2241}">
      <dgm:prSet/>
      <dgm:spPr>
        <a:solidFill>
          <a:schemeClr val="accent2"/>
        </a:solidFill>
      </dgm:spPr>
      <dgm:t>
        <a:bodyPr/>
        <a:lstStyle/>
        <a:p>
          <a:r>
            <a:rPr lang="en-ZA" b="1"/>
            <a:t>Peace values: </a:t>
          </a:r>
        </a:p>
        <a:p>
          <a:r>
            <a:rPr lang="en-ZA">
              <a:effectLst/>
              <a:latin typeface="+mn-lt"/>
              <a:ea typeface="+mn-ea"/>
              <a:cs typeface="+mn-cs"/>
            </a:rPr>
            <a:t>Love, forgiveness, compassion, inner peace, and justice.</a:t>
          </a:r>
          <a:endParaRPr lang="en-US"/>
        </a:p>
      </dgm:t>
    </dgm:pt>
    <dgm:pt modelId="{915DFF1E-019F-4083-9376-6CA137BB08AF}" type="parTrans" cxnId="{88825E42-655E-4A00-BF2C-653EF81E0D3F}">
      <dgm:prSet/>
      <dgm:spPr/>
      <dgm:t>
        <a:bodyPr/>
        <a:lstStyle/>
        <a:p>
          <a:endParaRPr lang="en-US"/>
        </a:p>
      </dgm:t>
    </dgm:pt>
    <dgm:pt modelId="{7A4A806A-DB3D-496F-839B-FBEC3AAC94AB}" type="sibTrans" cxnId="{88825E42-655E-4A00-BF2C-653EF81E0D3F}">
      <dgm:prSet/>
      <dgm:spPr/>
      <dgm:t>
        <a:bodyPr/>
        <a:lstStyle/>
        <a:p>
          <a:endParaRPr lang="en-US"/>
        </a:p>
      </dgm:t>
    </dgm:pt>
    <dgm:pt modelId="{19C5EA6C-1B7B-4885-9C57-2977D8ACA631}">
      <dgm:prSet/>
      <dgm:spPr>
        <a:solidFill>
          <a:schemeClr val="accent5"/>
        </a:solidFill>
      </dgm:spPr>
      <dgm:t>
        <a:bodyPr/>
        <a:lstStyle/>
        <a:p>
          <a:r>
            <a:rPr lang="en-ZA" b="1" dirty="0"/>
            <a:t>Practices that promote peace: </a:t>
          </a:r>
        </a:p>
        <a:p>
          <a:r>
            <a:rPr lang="en-ZA" dirty="0">
              <a:effectLst/>
              <a:latin typeface="+mn-lt"/>
              <a:ea typeface="+mn-ea"/>
              <a:cs typeface="+mn-cs"/>
            </a:rPr>
            <a:t>Following Jesus’ teachings, reading the Bible, praying, promoting kindness, and supporting others.</a:t>
          </a:r>
          <a:endParaRPr lang="en-US" dirty="0"/>
        </a:p>
      </dgm:t>
    </dgm:pt>
    <dgm:pt modelId="{06684E7D-A8A0-4641-BCE2-A10B93ADCB71}" type="parTrans" cxnId="{81A7133C-E18F-42AF-B2EF-B467A5FC3BBF}">
      <dgm:prSet/>
      <dgm:spPr/>
      <dgm:t>
        <a:bodyPr/>
        <a:lstStyle/>
        <a:p>
          <a:endParaRPr lang="en-US"/>
        </a:p>
      </dgm:t>
    </dgm:pt>
    <dgm:pt modelId="{91A23CB1-0233-4B05-9CFA-996228D5CE26}" type="sibTrans" cxnId="{81A7133C-E18F-42AF-B2EF-B467A5FC3BBF}">
      <dgm:prSet/>
      <dgm:spPr/>
      <dgm:t>
        <a:bodyPr/>
        <a:lstStyle/>
        <a:p>
          <a:endParaRPr lang="en-US"/>
        </a:p>
      </dgm:t>
    </dgm:pt>
    <dgm:pt modelId="{83BD473E-C883-4F00-A122-745411E7CAB5}" type="pres">
      <dgm:prSet presAssocID="{959C5500-8D1B-4420-9989-334312035A41}" presName="diagram" presStyleCnt="0">
        <dgm:presLayoutVars>
          <dgm:dir/>
          <dgm:resizeHandles val="exact"/>
        </dgm:presLayoutVars>
      </dgm:prSet>
      <dgm:spPr/>
    </dgm:pt>
    <dgm:pt modelId="{B7989AFE-07B1-4C8F-A568-088BF4EDD726}" type="pres">
      <dgm:prSet presAssocID="{8ED2AEA0-4C5E-4191-9CC6-080A308229FE}" presName="node" presStyleLbl="node1" presStyleIdx="0" presStyleCnt="3">
        <dgm:presLayoutVars>
          <dgm:bulletEnabled val="1"/>
        </dgm:presLayoutVars>
      </dgm:prSet>
      <dgm:spPr/>
    </dgm:pt>
    <dgm:pt modelId="{876563F5-B0DE-4E1F-ADA7-BDEE998FCA32}" type="pres">
      <dgm:prSet presAssocID="{6DD95AD4-CE87-4E88-A186-7E353D68B436}" presName="sibTrans" presStyleCnt="0"/>
      <dgm:spPr/>
    </dgm:pt>
    <dgm:pt modelId="{3364FB7C-1A87-454A-9911-48C5F28DA1B0}" type="pres">
      <dgm:prSet presAssocID="{72117A91-3EE6-4598-B518-6081719F2241}" presName="node" presStyleLbl="node1" presStyleIdx="1" presStyleCnt="3">
        <dgm:presLayoutVars>
          <dgm:bulletEnabled val="1"/>
        </dgm:presLayoutVars>
      </dgm:prSet>
      <dgm:spPr/>
    </dgm:pt>
    <dgm:pt modelId="{1D60C5AA-482D-48FE-81C6-C94FE101130F}" type="pres">
      <dgm:prSet presAssocID="{7A4A806A-DB3D-496F-839B-FBEC3AAC94AB}" presName="sibTrans" presStyleCnt="0"/>
      <dgm:spPr/>
    </dgm:pt>
    <dgm:pt modelId="{05139AB0-6429-494B-9070-918607330537}" type="pres">
      <dgm:prSet presAssocID="{19C5EA6C-1B7B-4885-9C57-2977D8ACA631}" presName="node" presStyleLbl="node1" presStyleIdx="2" presStyleCnt="3">
        <dgm:presLayoutVars>
          <dgm:bulletEnabled val="1"/>
        </dgm:presLayoutVars>
      </dgm:prSet>
      <dgm:spPr/>
    </dgm:pt>
  </dgm:ptLst>
  <dgm:cxnLst>
    <dgm:cxn modelId="{B5ABE803-8871-4080-B1B0-2E69C7DFB062}" type="presOf" srcId="{8ED2AEA0-4C5E-4191-9CC6-080A308229FE}" destId="{B7989AFE-07B1-4C8F-A568-088BF4EDD726}" srcOrd="0" destOrd="0" presId="urn:microsoft.com/office/officeart/2005/8/layout/default"/>
    <dgm:cxn modelId="{32605F0F-F1EA-4446-98D9-11BEA620282C}" srcId="{959C5500-8D1B-4420-9989-334312035A41}" destId="{8ED2AEA0-4C5E-4191-9CC6-080A308229FE}" srcOrd="0" destOrd="0" parTransId="{C8E8FB5E-F8B7-4D70-B223-0D2DBDCC4FA1}" sibTransId="{6DD95AD4-CE87-4E88-A186-7E353D68B436}"/>
    <dgm:cxn modelId="{6454AF11-478B-40E0-AB0D-8CD60EAF91F5}" type="presOf" srcId="{72117A91-3EE6-4598-B518-6081719F2241}" destId="{3364FB7C-1A87-454A-9911-48C5F28DA1B0}" srcOrd="0" destOrd="0" presId="urn:microsoft.com/office/officeart/2005/8/layout/default"/>
    <dgm:cxn modelId="{81A7133C-E18F-42AF-B2EF-B467A5FC3BBF}" srcId="{959C5500-8D1B-4420-9989-334312035A41}" destId="{19C5EA6C-1B7B-4885-9C57-2977D8ACA631}" srcOrd="2" destOrd="0" parTransId="{06684E7D-A8A0-4641-BCE2-A10B93ADCB71}" sibTransId="{91A23CB1-0233-4B05-9CFA-996228D5CE26}"/>
    <dgm:cxn modelId="{88825E42-655E-4A00-BF2C-653EF81E0D3F}" srcId="{959C5500-8D1B-4420-9989-334312035A41}" destId="{72117A91-3EE6-4598-B518-6081719F2241}" srcOrd="1" destOrd="0" parTransId="{915DFF1E-019F-4083-9376-6CA137BB08AF}" sibTransId="{7A4A806A-DB3D-496F-839B-FBEC3AAC94AB}"/>
    <dgm:cxn modelId="{E4428947-A511-45D5-917C-2E6D4175DBBD}" type="presOf" srcId="{959C5500-8D1B-4420-9989-334312035A41}" destId="{83BD473E-C883-4F00-A122-745411E7CAB5}" srcOrd="0" destOrd="0" presId="urn:microsoft.com/office/officeart/2005/8/layout/default"/>
    <dgm:cxn modelId="{676BB4DA-529C-4E55-8E23-3283080BC0EC}" type="presOf" srcId="{19C5EA6C-1B7B-4885-9C57-2977D8ACA631}" destId="{05139AB0-6429-494B-9070-918607330537}" srcOrd="0" destOrd="0" presId="urn:microsoft.com/office/officeart/2005/8/layout/default"/>
    <dgm:cxn modelId="{20432084-5E4F-4167-95B1-E4D5FD4DE5F0}" type="presParOf" srcId="{83BD473E-C883-4F00-A122-745411E7CAB5}" destId="{B7989AFE-07B1-4C8F-A568-088BF4EDD726}" srcOrd="0" destOrd="0" presId="urn:microsoft.com/office/officeart/2005/8/layout/default"/>
    <dgm:cxn modelId="{538A81B7-3E13-499F-A88B-809749E1972D}" type="presParOf" srcId="{83BD473E-C883-4F00-A122-745411E7CAB5}" destId="{876563F5-B0DE-4E1F-ADA7-BDEE998FCA32}" srcOrd="1" destOrd="0" presId="urn:microsoft.com/office/officeart/2005/8/layout/default"/>
    <dgm:cxn modelId="{2D3A2665-9614-404D-9B61-E65148EE8D48}" type="presParOf" srcId="{83BD473E-C883-4F00-A122-745411E7CAB5}" destId="{3364FB7C-1A87-454A-9911-48C5F28DA1B0}" srcOrd="2" destOrd="0" presId="urn:microsoft.com/office/officeart/2005/8/layout/default"/>
    <dgm:cxn modelId="{2F67A64C-E19A-42D7-95DA-4452AC5D2FF0}" type="presParOf" srcId="{83BD473E-C883-4F00-A122-745411E7CAB5}" destId="{1D60C5AA-482D-48FE-81C6-C94FE101130F}" srcOrd="3" destOrd="0" presId="urn:microsoft.com/office/officeart/2005/8/layout/default"/>
    <dgm:cxn modelId="{69E07B23-F6EE-4E00-88E3-7F2AACCACE8B}" type="presParOf" srcId="{83BD473E-C883-4F00-A122-745411E7CAB5}" destId="{05139AB0-6429-494B-9070-918607330537}"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9C5500-8D1B-4420-9989-334312035A4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ED2AEA0-4C5E-4191-9CC6-080A308229FE}">
      <dgm:prSet/>
      <dgm:spPr>
        <a:solidFill>
          <a:schemeClr val="accent3"/>
        </a:solidFill>
      </dgm:spPr>
      <dgm:t>
        <a:bodyPr/>
        <a:lstStyle/>
        <a:p>
          <a:r>
            <a:rPr lang="en-ZA" b="1" dirty="0"/>
            <a:t>Core beliefs: </a:t>
          </a:r>
        </a:p>
        <a:p>
          <a:r>
            <a:rPr lang="en-ZA" dirty="0">
              <a:effectLst/>
              <a:latin typeface="+mn-lt"/>
              <a:ea typeface="+mn-ea"/>
              <a:cs typeface="+mn-cs"/>
            </a:rPr>
            <a:t>Belief in a divine power found in all living things. Life should be lived truthfully and without harm.</a:t>
          </a:r>
          <a:endParaRPr lang="en-US" dirty="0"/>
        </a:p>
      </dgm:t>
    </dgm:pt>
    <dgm:pt modelId="{C8E8FB5E-F8B7-4D70-B223-0D2DBDCC4FA1}" type="parTrans" cxnId="{32605F0F-F1EA-4446-98D9-11BEA620282C}">
      <dgm:prSet/>
      <dgm:spPr/>
      <dgm:t>
        <a:bodyPr/>
        <a:lstStyle/>
        <a:p>
          <a:endParaRPr lang="en-US"/>
        </a:p>
      </dgm:t>
    </dgm:pt>
    <dgm:pt modelId="{6DD95AD4-CE87-4E88-A186-7E353D68B436}" type="sibTrans" cxnId="{32605F0F-F1EA-4446-98D9-11BEA620282C}">
      <dgm:prSet/>
      <dgm:spPr/>
      <dgm:t>
        <a:bodyPr/>
        <a:lstStyle/>
        <a:p>
          <a:endParaRPr lang="en-US"/>
        </a:p>
      </dgm:t>
    </dgm:pt>
    <dgm:pt modelId="{72117A91-3EE6-4598-B518-6081719F2241}">
      <dgm:prSet/>
      <dgm:spPr>
        <a:solidFill>
          <a:schemeClr val="accent2"/>
        </a:solidFill>
      </dgm:spPr>
      <dgm:t>
        <a:bodyPr/>
        <a:lstStyle/>
        <a:p>
          <a:r>
            <a:rPr lang="en-ZA" b="1" dirty="0"/>
            <a:t>Peace values: </a:t>
          </a:r>
        </a:p>
        <a:p>
          <a:r>
            <a:rPr lang="en-ZA" dirty="0">
              <a:effectLst/>
              <a:latin typeface="+mn-lt"/>
              <a:ea typeface="+mn-ea"/>
              <a:cs typeface="+mn-cs"/>
            </a:rPr>
            <a:t>Ahimsa (non-violence), Satya (truthfulness), and self-control.</a:t>
          </a:r>
          <a:endParaRPr lang="en-US" dirty="0"/>
        </a:p>
      </dgm:t>
    </dgm:pt>
    <dgm:pt modelId="{915DFF1E-019F-4083-9376-6CA137BB08AF}" type="parTrans" cxnId="{88825E42-655E-4A00-BF2C-653EF81E0D3F}">
      <dgm:prSet/>
      <dgm:spPr/>
      <dgm:t>
        <a:bodyPr/>
        <a:lstStyle/>
        <a:p>
          <a:endParaRPr lang="en-US"/>
        </a:p>
      </dgm:t>
    </dgm:pt>
    <dgm:pt modelId="{7A4A806A-DB3D-496F-839B-FBEC3AAC94AB}" type="sibTrans" cxnId="{88825E42-655E-4A00-BF2C-653EF81E0D3F}">
      <dgm:prSet/>
      <dgm:spPr/>
      <dgm:t>
        <a:bodyPr/>
        <a:lstStyle/>
        <a:p>
          <a:endParaRPr lang="en-US"/>
        </a:p>
      </dgm:t>
    </dgm:pt>
    <dgm:pt modelId="{19C5EA6C-1B7B-4885-9C57-2977D8ACA631}">
      <dgm:prSet/>
      <dgm:spPr>
        <a:solidFill>
          <a:schemeClr val="accent5"/>
        </a:solidFill>
      </dgm:spPr>
      <dgm:t>
        <a:bodyPr/>
        <a:lstStyle/>
        <a:p>
          <a:r>
            <a:rPr lang="en-ZA" b="1" dirty="0"/>
            <a:t>Practices that promote peace: </a:t>
          </a:r>
        </a:p>
        <a:p>
          <a:r>
            <a:rPr lang="en-ZA" dirty="0">
              <a:effectLst/>
              <a:latin typeface="+mn-lt"/>
              <a:ea typeface="+mn-ea"/>
              <a:cs typeface="+mn-cs"/>
            </a:rPr>
            <a:t>Meditation, prayer, respectful living, vegetarianism, kindness to all beings.</a:t>
          </a:r>
          <a:endParaRPr lang="en-US" dirty="0"/>
        </a:p>
      </dgm:t>
    </dgm:pt>
    <dgm:pt modelId="{06684E7D-A8A0-4641-BCE2-A10B93ADCB71}" type="parTrans" cxnId="{81A7133C-E18F-42AF-B2EF-B467A5FC3BBF}">
      <dgm:prSet/>
      <dgm:spPr/>
      <dgm:t>
        <a:bodyPr/>
        <a:lstStyle/>
        <a:p>
          <a:endParaRPr lang="en-US"/>
        </a:p>
      </dgm:t>
    </dgm:pt>
    <dgm:pt modelId="{91A23CB1-0233-4B05-9CFA-996228D5CE26}" type="sibTrans" cxnId="{81A7133C-E18F-42AF-B2EF-B467A5FC3BBF}">
      <dgm:prSet/>
      <dgm:spPr/>
      <dgm:t>
        <a:bodyPr/>
        <a:lstStyle/>
        <a:p>
          <a:endParaRPr lang="en-US"/>
        </a:p>
      </dgm:t>
    </dgm:pt>
    <dgm:pt modelId="{03238135-6884-4D7E-9358-D877E35C565B}" type="pres">
      <dgm:prSet presAssocID="{959C5500-8D1B-4420-9989-334312035A41}" presName="diagram" presStyleCnt="0">
        <dgm:presLayoutVars>
          <dgm:dir/>
          <dgm:resizeHandles val="exact"/>
        </dgm:presLayoutVars>
      </dgm:prSet>
      <dgm:spPr/>
    </dgm:pt>
    <dgm:pt modelId="{C3E266F8-F668-49DB-A163-6CB1B792AE4E}" type="pres">
      <dgm:prSet presAssocID="{8ED2AEA0-4C5E-4191-9CC6-080A308229FE}" presName="node" presStyleLbl="node1" presStyleIdx="0" presStyleCnt="3">
        <dgm:presLayoutVars>
          <dgm:bulletEnabled val="1"/>
        </dgm:presLayoutVars>
      </dgm:prSet>
      <dgm:spPr/>
    </dgm:pt>
    <dgm:pt modelId="{435B1937-270F-4131-8F21-1D4DAE8F2D3F}" type="pres">
      <dgm:prSet presAssocID="{6DD95AD4-CE87-4E88-A186-7E353D68B436}" presName="sibTrans" presStyleCnt="0"/>
      <dgm:spPr/>
    </dgm:pt>
    <dgm:pt modelId="{C9BB59AC-B35D-4972-AB99-1531A059C583}" type="pres">
      <dgm:prSet presAssocID="{72117A91-3EE6-4598-B518-6081719F2241}" presName="node" presStyleLbl="node1" presStyleIdx="1" presStyleCnt="3">
        <dgm:presLayoutVars>
          <dgm:bulletEnabled val="1"/>
        </dgm:presLayoutVars>
      </dgm:prSet>
      <dgm:spPr/>
    </dgm:pt>
    <dgm:pt modelId="{F0B8BFC7-8E9D-4E82-A7CD-4342D168745D}" type="pres">
      <dgm:prSet presAssocID="{7A4A806A-DB3D-496F-839B-FBEC3AAC94AB}" presName="sibTrans" presStyleCnt="0"/>
      <dgm:spPr/>
    </dgm:pt>
    <dgm:pt modelId="{74BB9358-5803-4959-8F4A-273FD2C2E7A4}" type="pres">
      <dgm:prSet presAssocID="{19C5EA6C-1B7B-4885-9C57-2977D8ACA631}" presName="node" presStyleLbl="node1" presStyleIdx="2" presStyleCnt="3">
        <dgm:presLayoutVars>
          <dgm:bulletEnabled val="1"/>
        </dgm:presLayoutVars>
      </dgm:prSet>
      <dgm:spPr/>
    </dgm:pt>
  </dgm:ptLst>
  <dgm:cxnLst>
    <dgm:cxn modelId="{32605F0F-F1EA-4446-98D9-11BEA620282C}" srcId="{959C5500-8D1B-4420-9989-334312035A41}" destId="{8ED2AEA0-4C5E-4191-9CC6-080A308229FE}" srcOrd="0" destOrd="0" parTransId="{C8E8FB5E-F8B7-4D70-B223-0D2DBDCC4FA1}" sibTransId="{6DD95AD4-CE87-4E88-A186-7E353D68B436}"/>
    <dgm:cxn modelId="{81A7133C-E18F-42AF-B2EF-B467A5FC3BBF}" srcId="{959C5500-8D1B-4420-9989-334312035A41}" destId="{19C5EA6C-1B7B-4885-9C57-2977D8ACA631}" srcOrd="2" destOrd="0" parTransId="{06684E7D-A8A0-4641-BCE2-A10B93ADCB71}" sibTransId="{91A23CB1-0233-4B05-9CFA-996228D5CE26}"/>
    <dgm:cxn modelId="{88825E42-655E-4A00-BF2C-653EF81E0D3F}" srcId="{959C5500-8D1B-4420-9989-334312035A41}" destId="{72117A91-3EE6-4598-B518-6081719F2241}" srcOrd="1" destOrd="0" parTransId="{915DFF1E-019F-4083-9376-6CA137BB08AF}" sibTransId="{7A4A806A-DB3D-496F-839B-FBEC3AAC94AB}"/>
    <dgm:cxn modelId="{A776E247-8604-41A3-A9ED-B177FC524C7E}" type="presOf" srcId="{959C5500-8D1B-4420-9989-334312035A41}" destId="{03238135-6884-4D7E-9358-D877E35C565B}" srcOrd="0" destOrd="0" presId="urn:microsoft.com/office/officeart/2005/8/layout/default"/>
    <dgm:cxn modelId="{16CC318F-F8D4-42AE-8197-D6067331A740}" type="presOf" srcId="{19C5EA6C-1B7B-4885-9C57-2977D8ACA631}" destId="{74BB9358-5803-4959-8F4A-273FD2C2E7A4}" srcOrd="0" destOrd="0" presId="urn:microsoft.com/office/officeart/2005/8/layout/default"/>
    <dgm:cxn modelId="{F23AE5D6-BE47-4289-8CAC-3A26D1698D1F}" type="presOf" srcId="{72117A91-3EE6-4598-B518-6081719F2241}" destId="{C9BB59AC-B35D-4972-AB99-1531A059C583}" srcOrd="0" destOrd="0" presId="urn:microsoft.com/office/officeart/2005/8/layout/default"/>
    <dgm:cxn modelId="{A36589FF-9F9B-473C-B958-0B26AE7EAA88}" type="presOf" srcId="{8ED2AEA0-4C5E-4191-9CC6-080A308229FE}" destId="{C3E266F8-F668-49DB-A163-6CB1B792AE4E}" srcOrd="0" destOrd="0" presId="urn:microsoft.com/office/officeart/2005/8/layout/default"/>
    <dgm:cxn modelId="{F22BE9DA-8A3E-4F08-BB9B-FA208306299B}" type="presParOf" srcId="{03238135-6884-4D7E-9358-D877E35C565B}" destId="{C3E266F8-F668-49DB-A163-6CB1B792AE4E}" srcOrd="0" destOrd="0" presId="urn:microsoft.com/office/officeart/2005/8/layout/default"/>
    <dgm:cxn modelId="{E10287BF-A7CD-4852-BC8E-FD44AC53BA25}" type="presParOf" srcId="{03238135-6884-4D7E-9358-D877E35C565B}" destId="{435B1937-270F-4131-8F21-1D4DAE8F2D3F}" srcOrd="1" destOrd="0" presId="urn:microsoft.com/office/officeart/2005/8/layout/default"/>
    <dgm:cxn modelId="{B06A5753-2E5E-483D-9642-C11FC6C7F9E4}" type="presParOf" srcId="{03238135-6884-4D7E-9358-D877E35C565B}" destId="{C9BB59AC-B35D-4972-AB99-1531A059C583}" srcOrd="2" destOrd="0" presId="urn:microsoft.com/office/officeart/2005/8/layout/default"/>
    <dgm:cxn modelId="{7EC827B6-A282-4091-A336-25EBF4B42B8C}" type="presParOf" srcId="{03238135-6884-4D7E-9358-D877E35C565B}" destId="{F0B8BFC7-8E9D-4E82-A7CD-4342D168745D}" srcOrd="3" destOrd="0" presId="urn:microsoft.com/office/officeart/2005/8/layout/default"/>
    <dgm:cxn modelId="{4B62E5F5-9723-416E-88D7-2F3CD6E1D6A7}" type="presParOf" srcId="{03238135-6884-4D7E-9358-D877E35C565B}" destId="{74BB9358-5803-4959-8F4A-273FD2C2E7A4}"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9C5500-8D1B-4420-9989-334312035A41}"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8ED2AEA0-4C5E-4191-9CC6-080A308229FE}">
      <dgm:prSet/>
      <dgm:spPr>
        <a:solidFill>
          <a:schemeClr val="accent3"/>
        </a:solidFill>
      </dgm:spPr>
      <dgm:t>
        <a:bodyPr/>
        <a:lstStyle/>
        <a:p>
          <a:r>
            <a:rPr lang="en-ZA" b="1" dirty="0"/>
            <a:t>Core beliefs: </a:t>
          </a:r>
        </a:p>
        <a:p>
          <a:r>
            <a:rPr lang="en-ZA" dirty="0">
              <a:effectLst/>
              <a:latin typeface="+mn-lt"/>
              <a:ea typeface="+mn-ea"/>
              <a:cs typeface="+mn-cs"/>
            </a:rPr>
            <a:t>Belief in one God (Allah). Peace is found through submission to Allah’s will and living justly.</a:t>
          </a:r>
          <a:endParaRPr lang="en-US" dirty="0"/>
        </a:p>
      </dgm:t>
    </dgm:pt>
    <dgm:pt modelId="{C8E8FB5E-F8B7-4D70-B223-0D2DBDCC4FA1}" type="parTrans" cxnId="{32605F0F-F1EA-4446-98D9-11BEA620282C}">
      <dgm:prSet/>
      <dgm:spPr/>
      <dgm:t>
        <a:bodyPr/>
        <a:lstStyle/>
        <a:p>
          <a:endParaRPr lang="en-US"/>
        </a:p>
      </dgm:t>
    </dgm:pt>
    <dgm:pt modelId="{6DD95AD4-CE87-4E88-A186-7E353D68B436}" type="sibTrans" cxnId="{32605F0F-F1EA-4446-98D9-11BEA620282C}">
      <dgm:prSet/>
      <dgm:spPr/>
      <dgm:t>
        <a:bodyPr/>
        <a:lstStyle/>
        <a:p>
          <a:endParaRPr lang="en-US"/>
        </a:p>
      </dgm:t>
    </dgm:pt>
    <dgm:pt modelId="{72117A91-3EE6-4598-B518-6081719F2241}">
      <dgm:prSet/>
      <dgm:spPr>
        <a:solidFill>
          <a:schemeClr val="accent2"/>
        </a:solidFill>
      </dgm:spPr>
      <dgm:t>
        <a:bodyPr/>
        <a:lstStyle/>
        <a:p>
          <a:r>
            <a:rPr lang="en-ZA" b="1"/>
            <a:t>Peace values: </a:t>
          </a:r>
        </a:p>
        <a:p>
          <a:r>
            <a:rPr lang="en-ZA">
              <a:effectLst/>
              <a:latin typeface="+mn-lt"/>
              <a:ea typeface="+mn-ea"/>
              <a:cs typeface="+mn-cs"/>
            </a:rPr>
            <a:t>Peace, fairness, compassion, justice.</a:t>
          </a:r>
          <a:endParaRPr lang="en-US"/>
        </a:p>
      </dgm:t>
    </dgm:pt>
    <dgm:pt modelId="{915DFF1E-019F-4083-9376-6CA137BB08AF}" type="parTrans" cxnId="{88825E42-655E-4A00-BF2C-653EF81E0D3F}">
      <dgm:prSet/>
      <dgm:spPr/>
      <dgm:t>
        <a:bodyPr/>
        <a:lstStyle/>
        <a:p>
          <a:endParaRPr lang="en-US"/>
        </a:p>
      </dgm:t>
    </dgm:pt>
    <dgm:pt modelId="{7A4A806A-DB3D-496F-839B-FBEC3AAC94AB}" type="sibTrans" cxnId="{88825E42-655E-4A00-BF2C-653EF81E0D3F}">
      <dgm:prSet/>
      <dgm:spPr/>
      <dgm:t>
        <a:bodyPr/>
        <a:lstStyle/>
        <a:p>
          <a:endParaRPr lang="en-US"/>
        </a:p>
      </dgm:t>
    </dgm:pt>
    <dgm:pt modelId="{19C5EA6C-1B7B-4885-9C57-2977D8ACA631}">
      <dgm:prSet/>
      <dgm:spPr>
        <a:solidFill>
          <a:schemeClr val="accent5"/>
        </a:solidFill>
      </dgm:spPr>
      <dgm:t>
        <a:bodyPr/>
        <a:lstStyle/>
        <a:p>
          <a:r>
            <a:rPr lang="en-ZA" b="1" dirty="0"/>
            <a:t>Practices that promote peace: </a:t>
          </a:r>
        </a:p>
        <a:p>
          <a:r>
            <a:rPr lang="en-ZA" dirty="0">
              <a:effectLst/>
              <a:latin typeface="+mn-lt"/>
              <a:ea typeface="+mn-ea"/>
              <a:cs typeface="+mn-cs"/>
            </a:rPr>
            <a:t>Daily prayer, charity, greeting others with peace ("As-salaam </a:t>
          </a:r>
          <a:r>
            <a:rPr lang="en-ZA" dirty="0" err="1">
              <a:effectLst/>
              <a:latin typeface="+mn-lt"/>
              <a:ea typeface="+mn-ea"/>
              <a:cs typeface="+mn-cs"/>
            </a:rPr>
            <a:t>alaikum</a:t>
          </a:r>
          <a:r>
            <a:rPr lang="en-ZA" dirty="0">
              <a:effectLst/>
              <a:latin typeface="+mn-lt"/>
              <a:ea typeface="+mn-ea"/>
              <a:cs typeface="+mn-cs"/>
            </a:rPr>
            <a:t>"), following the Qur’an and the Prophet Muhammad’s example.</a:t>
          </a:r>
          <a:endParaRPr lang="en-US" dirty="0"/>
        </a:p>
      </dgm:t>
    </dgm:pt>
    <dgm:pt modelId="{06684E7D-A8A0-4641-BCE2-A10B93ADCB71}" type="parTrans" cxnId="{81A7133C-E18F-42AF-B2EF-B467A5FC3BBF}">
      <dgm:prSet/>
      <dgm:spPr/>
      <dgm:t>
        <a:bodyPr/>
        <a:lstStyle/>
        <a:p>
          <a:endParaRPr lang="en-US"/>
        </a:p>
      </dgm:t>
    </dgm:pt>
    <dgm:pt modelId="{91A23CB1-0233-4B05-9CFA-996228D5CE26}" type="sibTrans" cxnId="{81A7133C-E18F-42AF-B2EF-B467A5FC3BBF}">
      <dgm:prSet/>
      <dgm:spPr/>
      <dgm:t>
        <a:bodyPr/>
        <a:lstStyle/>
        <a:p>
          <a:endParaRPr lang="en-US"/>
        </a:p>
      </dgm:t>
    </dgm:pt>
    <dgm:pt modelId="{F7B5A0E1-48FE-4456-ACFE-C9FF7E869F68}" type="pres">
      <dgm:prSet presAssocID="{959C5500-8D1B-4420-9989-334312035A41}" presName="diagram" presStyleCnt="0">
        <dgm:presLayoutVars>
          <dgm:dir/>
          <dgm:resizeHandles val="exact"/>
        </dgm:presLayoutVars>
      </dgm:prSet>
      <dgm:spPr/>
    </dgm:pt>
    <dgm:pt modelId="{94E579B3-A07A-4AC3-9DE9-F2ADC6E1A4B0}" type="pres">
      <dgm:prSet presAssocID="{8ED2AEA0-4C5E-4191-9CC6-080A308229FE}" presName="node" presStyleLbl="node1" presStyleIdx="0" presStyleCnt="3">
        <dgm:presLayoutVars>
          <dgm:bulletEnabled val="1"/>
        </dgm:presLayoutVars>
      </dgm:prSet>
      <dgm:spPr/>
    </dgm:pt>
    <dgm:pt modelId="{56B23249-E338-478E-8974-8184C793D8B8}" type="pres">
      <dgm:prSet presAssocID="{6DD95AD4-CE87-4E88-A186-7E353D68B436}" presName="sibTrans" presStyleCnt="0"/>
      <dgm:spPr/>
    </dgm:pt>
    <dgm:pt modelId="{4EED8716-1C9B-4940-805E-7B7633EE5FB4}" type="pres">
      <dgm:prSet presAssocID="{72117A91-3EE6-4598-B518-6081719F2241}" presName="node" presStyleLbl="node1" presStyleIdx="1" presStyleCnt="3">
        <dgm:presLayoutVars>
          <dgm:bulletEnabled val="1"/>
        </dgm:presLayoutVars>
      </dgm:prSet>
      <dgm:spPr/>
    </dgm:pt>
    <dgm:pt modelId="{9827A5DC-AD1F-4739-807D-26F1BDFE12A5}" type="pres">
      <dgm:prSet presAssocID="{7A4A806A-DB3D-496F-839B-FBEC3AAC94AB}" presName="sibTrans" presStyleCnt="0"/>
      <dgm:spPr/>
    </dgm:pt>
    <dgm:pt modelId="{9D6D5954-999B-4BA2-9152-A92DB1BB9BE0}" type="pres">
      <dgm:prSet presAssocID="{19C5EA6C-1B7B-4885-9C57-2977D8ACA631}" presName="node" presStyleLbl="node1" presStyleIdx="2" presStyleCnt="3">
        <dgm:presLayoutVars>
          <dgm:bulletEnabled val="1"/>
        </dgm:presLayoutVars>
      </dgm:prSet>
      <dgm:spPr/>
    </dgm:pt>
  </dgm:ptLst>
  <dgm:cxnLst>
    <dgm:cxn modelId="{32605F0F-F1EA-4446-98D9-11BEA620282C}" srcId="{959C5500-8D1B-4420-9989-334312035A41}" destId="{8ED2AEA0-4C5E-4191-9CC6-080A308229FE}" srcOrd="0" destOrd="0" parTransId="{C8E8FB5E-F8B7-4D70-B223-0D2DBDCC4FA1}" sibTransId="{6DD95AD4-CE87-4E88-A186-7E353D68B436}"/>
    <dgm:cxn modelId="{D464643A-6833-4195-B5E7-4A4DD0F4D022}" type="presOf" srcId="{19C5EA6C-1B7B-4885-9C57-2977D8ACA631}" destId="{9D6D5954-999B-4BA2-9152-A92DB1BB9BE0}" srcOrd="0" destOrd="0" presId="urn:microsoft.com/office/officeart/2005/8/layout/default"/>
    <dgm:cxn modelId="{81A7133C-E18F-42AF-B2EF-B467A5FC3BBF}" srcId="{959C5500-8D1B-4420-9989-334312035A41}" destId="{19C5EA6C-1B7B-4885-9C57-2977D8ACA631}" srcOrd="2" destOrd="0" parTransId="{06684E7D-A8A0-4641-BCE2-A10B93ADCB71}" sibTransId="{91A23CB1-0233-4B05-9CFA-996228D5CE26}"/>
    <dgm:cxn modelId="{88825E42-655E-4A00-BF2C-653EF81E0D3F}" srcId="{959C5500-8D1B-4420-9989-334312035A41}" destId="{72117A91-3EE6-4598-B518-6081719F2241}" srcOrd="1" destOrd="0" parTransId="{915DFF1E-019F-4083-9376-6CA137BB08AF}" sibTransId="{7A4A806A-DB3D-496F-839B-FBEC3AAC94AB}"/>
    <dgm:cxn modelId="{4D72AA94-E557-40E7-AE56-497ADBD2A6D6}" type="presOf" srcId="{72117A91-3EE6-4598-B518-6081719F2241}" destId="{4EED8716-1C9B-4940-805E-7B7633EE5FB4}" srcOrd="0" destOrd="0" presId="urn:microsoft.com/office/officeart/2005/8/layout/default"/>
    <dgm:cxn modelId="{043CA6B8-A21D-4D12-8A02-C17AC6A18D78}" type="presOf" srcId="{959C5500-8D1B-4420-9989-334312035A41}" destId="{F7B5A0E1-48FE-4456-ACFE-C9FF7E869F68}" srcOrd="0" destOrd="0" presId="urn:microsoft.com/office/officeart/2005/8/layout/default"/>
    <dgm:cxn modelId="{7FAF50CB-69B9-4E39-B714-FD4251DEC346}" type="presOf" srcId="{8ED2AEA0-4C5E-4191-9CC6-080A308229FE}" destId="{94E579B3-A07A-4AC3-9DE9-F2ADC6E1A4B0}" srcOrd="0" destOrd="0" presId="urn:microsoft.com/office/officeart/2005/8/layout/default"/>
    <dgm:cxn modelId="{8A10C99F-CF66-4977-97D2-EFA6C900C3DB}" type="presParOf" srcId="{F7B5A0E1-48FE-4456-ACFE-C9FF7E869F68}" destId="{94E579B3-A07A-4AC3-9DE9-F2ADC6E1A4B0}" srcOrd="0" destOrd="0" presId="urn:microsoft.com/office/officeart/2005/8/layout/default"/>
    <dgm:cxn modelId="{39DB80C4-D0F0-4DFA-A784-91B399F78E5F}" type="presParOf" srcId="{F7B5A0E1-48FE-4456-ACFE-C9FF7E869F68}" destId="{56B23249-E338-478E-8974-8184C793D8B8}" srcOrd="1" destOrd="0" presId="urn:microsoft.com/office/officeart/2005/8/layout/default"/>
    <dgm:cxn modelId="{2D3D8EE0-DD5E-458E-87A2-0104C1B86060}" type="presParOf" srcId="{F7B5A0E1-48FE-4456-ACFE-C9FF7E869F68}" destId="{4EED8716-1C9B-4940-805E-7B7633EE5FB4}" srcOrd="2" destOrd="0" presId="urn:microsoft.com/office/officeart/2005/8/layout/default"/>
    <dgm:cxn modelId="{9F8D6351-273A-43E9-9031-E986F822FD81}" type="presParOf" srcId="{F7B5A0E1-48FE-4456-ACFE-C9FF7E869F68}" destId="{9827A5DC-AD1F-4739-807D-26F1BDFE12A5}" srcOrd="3" destOrd="0" presId="urn:microsoft.com/office/officeart/2005/8/layout/default"/>
    <dgm:cxn modelId="{BA0B9483-9F1E-41BE-A1FC-7E34ACD451F7}" type="presParOf" srcId="{F7B5A0E1-48FE-4456-ACFE-C9FF7E869F68}" destId="{9D6D5954-999B-4BA2-9152-A92DB1BB9BE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9C5500-8D1B-4420-9989-334312035A41}"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US"/>
        </a:p>
      </dgm:t>
    </dgm:pt>
    <dgm:pt modelId="{8ED2AEA0-4C5E-4191-9CC6-080A308229FE}">
      <dgm:prSet/>
      <dgm:spPr>
        <a:solidFill>
          <a:schemeClr val="accent3"/>
        </a:solidFill>
      </dgm:spPr>
      <dgm:t>
        <a:bodyPr/>
        <a:lstStyle/>
        <a:p>
          <a:r>
            <a:rPr lang="en-ZA" b="1" dirty="0"/>
            <a:t>Core beliefs: </a:t>
          </a:r>
        </a:p>
        <a:p>
          <a:r>
            <a:rPr lang="en-ZA" dirty="0">
              <a:effectLst/>
              <a:latin typeface="+mn-lt"/>
              <a:ea typeface="+mn-ea"/>
              <a:cs typeface="+mn-cs"/>
            </a:rPr>
            <a:t>Belief in one God. Peace is part of living a moral and faithful life according to the Torah.</a:t>
          </a:r>
          <a:endParaRPr lang="en-US" dirty="0"/>
        </a:p>
      </dgm:t>
    </dgm:pt>
    <dgm:pt modelId="{C8E8FB5E-F8B7-4D70-B223-0D2DBDCC4FA1}" type="parTrans" cxnId="{32605F0F-F1EA-4446-98D9-11BEA620282C}">
      <dgm:prSet/>
      <dgm:spPr/>
      <dgm:t>
        <a:bodyPr/>
        <a:lstStyle/>
        <a:p>
          <a:endParaRPr lang="en-US"/>
        </a:p>
      </dgm:t>
    </dgm:pt>
    <dgm:pt modelId="{6DD95AD4-CE87-4E88-A186-7E353D68B436}" type="sibTrans" cxnId="{32605F0F-F1EA-4446-98D9-11BEA620282C}">
      <dgm:prSet/>
      <dgm:spPr/>
      <dgm:t>
        <a:bodyPr/>
        <a:lstStyle/>
        <a:p>
          <a:endParaRPr lang="en-US"/>
        </a:p>
      </dgm:t>
    </dgm:pt>
    <dgm:pt modelId="{72117A91-3EE6-4598-B518-6081719F2241}">
      <dgm:prSet/>
      <dgm:spPr>
        <a:solidFill>
          <a:schemeClr val="accent2"/>
        </a:solidFill>
      </dgm:spPr>
      <dgm:t>
        <a:bodyPr/>
        <a:lstStyle/>
        <a:p>
          <a:r>
            <a:rPr lang="en-ZA" b="1"/>
            <a:t>Peace values: </a:t>
          </a:r>
        </a:p>
        <a:p>
          <a:r>
            <a:rPr lang="en-ZA">
              <a:effectLst/>
              <a:latin typeface="+mn-lt"/>
              <a:ea typeface="+mn-ea"/>
              <a:cs typeface="+mn-cs"/>
            </a:rPr>
            <a:t>Shalom (peace), justice, kindness, responsibility.</a:t>
          </a:r>
          <a:endParaRPr lang="en-US"/>
        </a:p>
      </dgm:t>
    </dgm:pt>
    <dgm:pt modelId="{915DFF1E-019F-4083-9376-6CA137BB08AF}" type="parTrans" cxnId="{88825E42-655E-4A00-BF2C-653EF81E0D3F}">
      <dgm:prSet/>
      <dgm:spPr/>
      <dgm:t>
        <a:bodyPr/>
        <a:lstStyle/>
        <a:p>
          <a:endParaRPr lang="en-US"/>
        </a:p>
      </dgm:t>
    </dgm:pt>
    <dgm:pt modelId="{7A4A806A-DB3D-496F-839B-FBEC3AAC94AB}" type="sibTrans" cxnId="{88825E42-655E-4A00-BF2C-653EF81E0D3F}">
      <dgm:prSet/>
      <dgm:spPr/>
      <dgm:t>
        <a:bodyPr/>
        <a:lstStyle/>
        <a:p>
          <a:endParaRPr lang="en-US"/>
        </a:p>
      </dgm:t>
    </dgm:pt>
    <dgm:pt modelId="{19C5EA6C-1B7B-4885-9C57-2977D8ACA631}">
      <dgm:prSet/>
      <dgm:spPr>
        <a:solidFill>
          <a:schemeClr val="accent5"/>
        </a:solidFill>
      </dgm:spPr>
      <dgm:t>
        <a:bodyPr/>
        <a:lstStyle/>
        <a:p>
          <a:r>
            <a:rPr lang="en-ZA" b="1" dirty="0"/>
            <a:t>Practices that promote peace: </a:t>
          </a:r>
        </a:p>
        <a:p>
          <a:r>
            <a:rPr lang="en-ZA" dirty="0">
              <a:effectLst/>
              <a:latin typeface="+mn-lt"/>
              <a:ea typeface="+mn-ea"/>
              <a:cs typeface="+mn-cs"/>
            </a:rPr>
            <a:t>Greeting with “Shalom,” following the Ten Commandments, helping others, promoting fairness and respect.</a:t>
          </a:r>
          <a:endParaRPr lang="en-US" dirty="0"/>
        </a:p>
      </dgm:t>
    </dgm:pt>
    <dgm:pt modelId="{06684E7D-A8A0-4641-BCE2-A10B93ADCB71}" type="parTrans" cxnId="{81A7133C-E18F-42AF-B2EF-B467A5FC3BBF}">
      <dgm:prSet/>
      <dgm:spPr/>
      <dgm:t>
        <a:bodyPr/>
        <a:lstStyle/>
        <a:p>
          <a:endParaRPr lang="en-US"/>
        </a:p>
      </dgm:t>
    </dgm:pt>
    <dgm:pt modelId="{91A23CB1-0233-4B05-9CFA-996228D5CE26}" type="sibTrans" cxnId="{81A7133C-E18F-42AF-B2EF-B467A5FC3BBF}">
      <dgm:prSet/>
      <dgm:spPr/>
      <dgm:t>
        <a:bodyPr/>
        <a:lstStyle/>
        <a:p>
          <a:endParaRPr lang="en-US"/>
        </a:p>
      </dgm:t>
    </dgm:pt>
    <dgm:pt modelId="{7FBA0061-912D-453F-BFB6-F111AFE1A403}" type="pres">
      <dgm:prSet presAssocID="{959C5500-8D1B-4420-9989-334312035A41}" presName="diagram" presStyleCnt="0">
        <dgm:presLayoutVars>
          <dgm:dir/>
          <dgm:resizeHandles val="exact"/>
        </dgm:presLayoutVars>
      </dgm:prSet>
      <dgm:spPr/>
    </dgm:pt>
    <dgm:pt modelId="{96831343-2AC8-45A2-934D-D340551DCB19}" type="pres">
      <dgm:prSet presAssocID="{8ED2AEA0-4C5E-4191-9CC6-080A308229FE}" presName="node" presStyleLbl="node1" presStyleIdx="0" presStyleCnt="3">
        <dgm:presLayoutVars>
          <dgm:bulletEnabled val="1"/>
        </dgm:presLayoutVars>
      </dgm:prSet>
      <dgm:spPr/>
    </dgm:pt>
    <dgm:pt modelId="{04730402-B87E-4DF8-A07B-5239E2B1C2EC}" type="pres">
      <dgm:prSet presAssocID="{6DD95AD4-CE87-4E88-A186-7E353D68B436}" presName="sibTrans" presStyleCnt="0"/>
      <dgm:spPr/>
    </dgm:pt>
    <dgm:pt modelId="{6A3228C4-8E82-4996-9B5C-184B00328F89}" type="pres">
      <dgm:prSet presAssocID="{72117A91-3EE6-4598-B518-6081719F2241}" presName="node" presStyleLbl="node1" presStyleIdx="1" presStyleCnt="3">
        <dgm:presLayoutVars>
          <dgm:bulletEnabled val="1"/>
        </dgm:presLayoutVars>
      </dgm:prSet>
      <dgm:spPr/>
    </dgm:pt>
    <dgm:pt modelId="{D1A836F7-5BAF-4FE5-9018-337B2EC655BD}" type="pres">
      <dgm:prSet presAssocID="{7A4A806A-DB3D-496F-839B-FBEC3AAC94AB}" presName="sibTrans" presStyleCnt="0"/>
      <dgm:spPr/>
    </dgm:pt>
    <dgm:pt modelId="{AD40F6C2-DEE7-432F-9C51-BBBF212A7466}" type="pres">
      <dgm:prSet presAssocID="{19C5EA6C-1B7B-4885-9C57-2977D8ACA631}" presName="node" presStyleLbl="node1" presStyleIdx="2" presStyleCnt="3">
        <dgm:presLayoutVars>
          <dgm:bulletEnabled val="1"/>
        </dgm:presLayoutVars>
      </dgm:prSet>
      <dgm:spPr/>
    </dgm:pt>
  </dgm:ptLst>
  <dgm:cxnLst>
    <dgm:cxn modelId="{B736220F-7327-44AC-A817-6DBFB3B83AE2}" type="presOf" srcId="{959C5500-8D1B-4420-9989-334312035A41}" destId="{7FBA0061-912D-453F-BFB6-F111AFE1A403}" srcOrd="0" destOrd="0" presId="urn:microsoft.com/office/officeart/2005/8/layout/default"/>
    <dgm:cxn modelId="{32605F0F-F1EA-4446-98D9-11BEA620282C}" srcId="{959C5500-8D1B-4420-9989-334312035A41}" destId="{8ED2AEA0-4C5E-4191-9CC6-080A308229FE}" srcOrd="0" destOrd="0" parTransId="{C8E8FB5E-F8B7-4D70-B223-0D2DBDCC4FA1}" sibTransId="{6DD95AD4-CE87-4E88-A186-7E353D68B436}"/>
    <dgm:cxn modelId="{81A7133C-E18F-42AF-B2EF-B467A5FC3BBF}" srcId="{959C5500-8D1B-4420-9989-334312035A41}" destId="{19C5EA6C-1B7B-4885-9C57-2977D8ACA631}" srcOrd="2" destOrd="0" parTransId="{06684E7D-A8A0-4641-BCE2-A10B93ADCB71}" sibTransId="{91A23CB1-0233-4B05-9CFA-996228D5CE26}"/>
    <dgm:cxn modelId="{88825E42-655E-4A00-BF2C-653EF81E0D3F}" srcId="{959C5500-8D1B-4420-9989-334312035A41}" destId="{72117A91-3EE6-4598-B518-6081719F2241}" srcOrd="1" destOrd="0" parTransId="{915DFF1E-019F-4083-9376-6CA137BB08AF}" sibTransId="{7A4A806A-DB3D-496F-839B-FBEC3AAC94AB}"/>
    <dgm:cxn modelId="{7FB3F573-6D84-443C-AF03-D6E570909C1A}" type="presOf" srcId="{8ED2AEA0-4C5E-4191-9CC6-080A308229FE}" destId="{96831343-2AC8-45A2-934D-D340551DCB19}" srcOrd="0" destOrd="0" presId="urn:microsoft.com/office/officeart/2005/8/layout/default"/>
    <dgm:cxn modelId="{FC19B0A7-F6F7-470D-B6C7-B9E3C722C8C5}" type="presOf" srcId="{72117A91-3EE6-4598-B518-6081719F2241}" destId="{6A3228C4-8E82-4996-9B5C-184B00328F89}" srcOrd="0" destOrd="0" presId="urn:microsoft.com/office/officeart/2005/8/layout/default"/>
    <dgm:cxn modelId="{F70255EE-7E2F-4D8B-AF2E-ED17C5C761EC}" type="presOf" srcId="{19C5EA6C-1B7B-4885-9C57-2977D8ACA631}" destId="{AD40F6C2-DEE7-432F-9C51-BBBF212A7466}" srcOrd="0" destOrd="0" presId="urn:microsoft.com/office/officeart/2005/8/layout/default"/>
    <dgm:cxn modelId="{D42672F9-E4EB-40DA-A196-0EC2C1FD69EE}" type="presParOf" srcId="{7FBA0061-912D-453F-BFB6-F111AFE1A403}" destId="{96831343-2AC8-45A2-934D-D340551DCB19}" srcOrd="0" destOrd="0" presId="urn:microsoft.com/office/officeart/2005/8/layout/default"/>
    <dgm:cxn modelId="{6D9F0DCB-56C9-43BB-90B8-D4F51EF0AED8}" type="presParOf" srcId="{7FBA0061-912D-453F-BFB6-F111AFE1A403}" destId="{04730402-B87E-4DF8-A07B-5239E2B1C2EC}" srcOrd="1" destOrd="0" presId="urn:microsoft.com/office/officeart/2005/8/layout/default"/>
    <dgm:cxn modelId="{05CDB16B-86A2-45AB-B494-C381120AFC93}" type="presParOf" srcId="{7FBA0061-912D-453F-BFB6-F111AFE1A403}" destId="{6A3228C4-8E82-4996-9B5C-184B00328F89}" srcOrd="2" destOrd="0" presId="urn:microsoft.com/office/officeart/2005/8/layout/default"/>
    <dgm:cxn modelId="{28564FA6-03DB-42C6-8D62-435127D6AB32}" type="presParOf" srcId="{7FBA0061-912D-453F-BFB6-F111AFE1A403}" destId="{D1A836F7-5BAF-4FE5-9018-337B2EC655BD}" srcOrd="3" destOrd="0" presId="urn:microsoft.com/office/officeart/2005/8/layout/default"/>
    <dgm:cxn modelId="{F06C4D8E-34EB-4523-B553-E9F8226DDAF6}" type="presParOf" srcId="{7FBA0061-912D-453F-BFB6-F111AFE1A403}" destId="{AD40F6C2-DEE7-432F-9C51-BBBF212A746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DB1355-B0DD-4F7B-90F1-E03786C07E48}" type="doc">
      <dgm:prSet loTypeId="urn:microsoft.com/office/officeart/2005/8/layout/hierarchy2" loCatId="hierarchy" qsTypeId="urn:microsoft.com/office/officeart/2005/8/quickstyle/simple1" qsCatId="simple" csTypeId="urn:microsoft.com/office/officeart/2005/8/colors/accent1_2" csCatId="accent1"/>
      <dgm:spPr/>
      <dgm:t>
        <a:bodyPr/>
        <a:lstStyle/>
        <a:p>
          <a:endParaRPr lang="en-US"/>
        </a:p>
      </dgm:t>
    </dgm:pt>
    <dgm:pt modelId="{1A807A43-4389-48DA-8707-9124CBDEC78B}">
      <dgm:prSet/>
      <dgm:spPr/>
      <dgm:t>
        <a:bodyPr/>
        <a:lstStyle/>
        <a:p>
          <a:r>
            <a:rPr lang="en-GB" b="1"/>
            <a:t>Peace is more than just the absence of fighting.</a:t>
          </a:r>
          <a:endParaRPr lang="en-US" dirty="0"/>
        </a:p>
      </dgm:t>
    </dgm:pt>
    <dgm:pt modelId="{1B96CAA4-E68C-441C-9EE1-3967A81C753E}" type="parTrans" cxnId="{0B7DDFC4-43CE-44F5-A213-59D9BCD9D63E}">
      <dgm:prSet/>
      <dgm:spPr/>
      <dgm:t>
        <a:bodyPr/>
        <a:lstStyle/>
        <a:p>
          <a:endParaRPr lang="en-US"/>
        </a:p>
      </dgm:t>
    </dgm:pt>
    <dgm:pt modelId="{989DC5D9-B9F3-457A-ADC7-A4162AEACD05}" type="sibTrans" cxnId="{0B7DDFC4-43CE-44F5-A213-59D9BCD9D63E}">
      <dgm:prSet/>
      <dgm:spPr/>
      <dgm:t>
        <a:bodyPr/>
        <a:lstStyle/>
        <a:p>
          <a:endParaRPr lang="en-US"/>
        </a:p>
      </dgm:t>
    </dgm:pt>
    <dgm:pt modelId="{294F4465-3464-412C-8DE2-0F863491C3A2}">
      <dgm:prSet/>
      <dgm:spPr/>
      <dgm:t>
        <a:bodyPr/>
        <a:lstStyle/>
        <a:p>
          <a:r>
            <a:rPr lang="en-GB" dirty="0"/>
            <a:t>It means:</a:t>
          </a:r>
          <a:endParaRPr lang="en-US" dirty="0"/>
        </a:p>
      </dgm:t>
    </dgm:pt>
    <dgm:pt modelId="{2158FCF2-8831-48F8-B6CA-4F1CE8D226AE}" type="parTrans" cxnId="{9964A895-3448-46FE-A211-759A6AE1E928}">
      <dgm:prSet/>
      <dgm:spPr/>
      <dgm:t>
        <a:bodyPr/>
        <a:lstStyle/>
        <a:p>
          <a:endParaRPr lang="en-US"/>
        </a:p>
      </dgm:t>
    </dgm:pt>
    <dgm:pt modelId="{CD5EB595-2044-4F96-97EE-C126A0684A40}" type="sibTrans" cxnId="{9964A895-3448-46FE-A211-759A6AE1E928}">
      <dgm:prSet/>
      <dgm:spPr/>
      <dgm:t>
        <a:bodyPr/>
        <a:lstStyle/>
        <a:p>
          <a:endParaRPr lang="en-US"/>
        </a:p>
      </dgm:t>
    </dgm:pt>
    <dgm:pt modelId="{B692592E-1F21-4AE7-866C-95AC8157B9BD}">
      <dgm:prSet/>
      <dgm:spPr/>
      <dgm:t>
        <a:bodyPr/>
        <a:lstStyle/>
        <a:p>
          <a:r>
            <a:rPr lang="en-GB"/>
            <a:t>Living without hate or violence</a:t>
          </a:r>
          <a:endParaRPr lang="en-US"/>
        </a:p>
      </dgm:t>
    </dgm:pt>
    <dgm:pt modelId="{6601C796-F5D9-4633-9E94-0FAF6D3242D3}" type="parTrans" cxnId="{BCA3AC36-083C-4615-A620-CF4FF2EA58AC}">
      <dgm:prSet/>
      <dgm:spPr/>
      <dgm:t>
        <a:bodyPr/>
        <a:lstStyle/>
        <a:p>
          <a:endParaRPr lang="en-US"/>
        </a:p>
      </dgm:t>
    </dgm:pt>
    <dgm:pt modelId="{7A20DB24-4A1B-42EF-A5F1-DAFADC6D3788}" type="sibTrans" cxnId="{BCA3AC36-083C-4615-A620-CF4FF2EA58AC}">
      <dgm:prSet/>
      <dgm:spPr/>
      <dgm:t>
        <a:bodyPr/>
        <a:lstStyle/>
        <a:p>
          <a:endParaRPr lang="en-US"/>
        </a:p>
      </dgm:t>
    </dgm:pt>
    <dgm:pt modelId="{617C18FE-0641-443A-A36A-C95A91EFE767}">
      <dgm:prSet/>
      <dgm:spPr/>
      <dgm:t>
        <a:bodyPr/>
        <a:lstStyle/>
        <a:p>
          <a:r>
            <a:rPr lang="en-GB"/>
            <a:t>Solving problems calmly and respectfully</a:t>
          </a:r>
          <a:endParaRPr lang="en-US"/>
        </a:p>
      </dgm:t>
    </dgm:pt>
    <dgm:pt modelId="{A29285F4-41BA-48D1-B3DA-C2AFB8506DB8}" type="parTrans" cxnId="{A5C53B7C-E106-478C-9A2E-9E7EABE3AB66}">
      <dgm:prSet/>
      <dgm:spPr/>
      <dgm:t>
        <a:bodyPr/>
        <a:lstStyle/>
        <a:p>
          <a:endParaRPr lang="en-US"/>
        </a:p>
      </dgm:t>
    </dgm:pt>
    <dgm:pt modelId="{6C97D285-164D-441C-A8D4-C7DC768E3723}" type="sibTrans" cxnId="{A5C53B7C-E106-478C-9A2E-9E7EABE3AB66}">
      <dgm:prSet/>
      <dgm:spPr/>
      <dgm:t>
        <a:bodyPr/>
        <a:lstStyle/>
        <a:p>
          <a:endParaRPr lang="en-US"/>
        </a:p>
      </dgm:t>
    </dgm:pt>
    <dgm:pt modelId="{301EBEB6-FEE9-4F80-BE33-F45893EAA167}">
      <dgm:prSet/>
      <dgm:spPr/>
      <dgm:t>
        <a:bodyPr/>
        <a:lstStyle/>
        <a:p>
          <a:r>
            <a:rPr lang="en-GB" dirty="0"/>
            <a:t>Treating others with love, care, and fairness</a:t>
          </a:r>
          <a:endParaRPr lang="en-US" dirty="0"/>
        </a:p>
      </dgm:t>
    </dgm:pt>
    <dgm:pt modelId="{64FD3501-E5EE-4617-9BF2-DE8BA3414550}" type="parTrans" cxnId="{C6C8E4B2-0F1E-48C8-8BD4-39C4E7702282}">
      <dgm:prSet/>
      <dgm:spPr/>
      <dgm:t>
        <a:bodyPr/>
        <a:lstStyle/>
        <a:p>
          <a:endParaRPr lang="en-US"/>
        </a:p>
      </dgm:t>
    </dgm:pt>
    <dgm:pt modelId="{EC1FA43D-22E4-4A99-A48F-976CD4CBD970}" type="sibTrans" cxnId="{C6C8E4B2-0F1E-48C8-8BD4-39C4E7702282}">
      <dgm:prSet/>
      <dgm:spPr/>
      <dgm:t>
        <a:bodyPr/>
        <a:lstStyle/>
        <a:p>
          <a:endParaRPr lang="en-US"/>
        </a:p>
      </dgm:t>
    </dgm:pt>
    <dgm:pt modelId="{D160EC7B-4B6B-44BC-B99F-5011B1611965}" type="pres">
      <dgm:prSet presAssocID="{6EDB1355-B0DD-4F7B-90F1-E03786C07E48}" presName="diagram" presStyleCnt="0">
        <dgm:presLayoutVars>
          <dgm:chPref val="1"/>
          <dgm:dir/>
          <dgm:animOne val="branch"/>
          <dgm:animLvl val="lvl"/>
          <dgm:resizeHandles val="exact"/>
        </dgm:presLayoutVars>
      </dgm:prSet>
      <dgm:spPr/>
    </dgm:pt>
    <dgm:pt modelId="{C759844F-4428-4791-82B7-3C2F45DFD4C8}" type="pres">
      <dgm:prSet presAssocID="{1A807A43-4389-48DA-8707-9124CBDEC78B}" presName="root1" presStyleCnt="0"/>
      <dgm:spPr/>
    </dgm:pt>
    <dgm:pt modelId="{979EB5DF-D405-40E3-9A9C-53A603F65FB7}" type="pres">
      <dgm:prSet presAssocID="{1A807A43-4389-48DA-8707-9124CBDEC78B}" presName="LevelOneTextNode" presStyleLbl="node0" presStyleIdx="0" presStyleCnt="2">
        <dgm:presLayoutVars>
          <dgm:chPref val="3"/>
        </dgm:presLayoutVars>
      </dgm:prSet>
      <dgm:spPr/>
    </dgm:pt>
    <dgm:pt modelId="{BD4F2CE4-C7C5-4878-89CE-9E7DA43FD454}" type="pres">
      <dgm:prSet presAssocID="{1A807A43-4389-48DA-8707-9124CBDEC78B}" presName="level2hierChild" presStyleCnt="0"/>
      <dgm:spPr/>
    </dgm:pt>
    <dgm:pt modelId="{D7AE125D-316F-4B8F-9962-3745DE04D459}" type="pres">
      <dgm:prSet presAssocID="{294F4465-3464-412C-8DE2-0F863491C3A2}" presName="root1" presStyleCnt="0"/>
      <dgm:spPr/>
    </dgm:pt>
    <dgm:pt modelId="{C6A0C18A-C70D-4EB2-B005-DE91F2D41617}" type="pres">
      <dgm:prSet presAssocID="{294F4465-3464-412C-8DE2-0F863491C3A2}" presName="LevelOneTextNode" presStyleLbl="node0" presStyleIdx="1" presStyleCnt="2">
        <dgm:presLayoutVars>
          <dgm:chPref val="3"/>
        </dgm:presLayoutVars>
      </dgm:prSet>
      <dgm:spPr/>
    </dgm:pt>
    <dgm:pt modelId="{FA8FD550-D86D-4515-BBA7-91AC4283BFE5}" type="pres">
      <dgm:prSet presAssocID="{294F4465-3464-412C-8DE2-0F863491C3A2}" presName="level2hierChild" presStyleCnt="0"/>
      <dgm:spPr/>
    </dgm:pt>
    <dgm:pt modelId="{E7F4BF1C-C8E0-4922-A6CF-735C820E343E}" type="pres">
      <dgm:prSet presAssocID="{6601C796-F5D9-4633-9E94-0FAF6D3242D3}" presName="conn2-1" presStyleLbl="parChTrans1D2" presStyleIdx="0" presStyleCnt="3"/>
      <dgm:spPr/>
    </dgm:pt>
    <dgm:pt modelId="{6AFACB36-53CF-449C-85BD-D06C5D74BBC1}" type="pres">
      <dgm:prSet presAssocID="{6601C796-F5D9-4633-9E94-0FAF6D3242D3}" presName="connTx" presStyleLbl="parChTrans1D2" presStyleIdx="0" presStyleCnt="3"/>
      <dgm:spPr/>
    </dgm:pt>
    <dgm:pt modelId="{0440D7C9-AE38-484F-AFAA-1E52B550502E}" type="pres">
      <dgm:prSet presAssocID="{B692592E-1F21-4AE7-866C-95AC8157B9BD}" presName="root2" presStyleCnt="0"/>
      <dgm:spPr/>
    </dgm:pt>
    <dgm:pt modelId="{4A6813AA-A3FD-471C-AF49-D8A433F215E0}" type="pres">
      <dgm:prSet presAssocID="{B692592E-1F21-4AE7-866C-95AC8157B9BD}" presName="LevelTwoTextNode" presStyleLbl="node2" presStyleIdx="0" presStyleCnt="3">
        <dgm:presLayoutVars>
          <dgm:chPref val="3"/>
        </dgm:presLayoutVars>
      </dgm:prSet>
      <dgm:spPr/>
    </dgm:pt>
    <dgm:pt modelId="{B2DF4BF0-45D6-4D1C-B98D-8CCEE933AB12}" type="pres">
      <dgm:prSet presAssocID="{B692592E-1F21-4AE7-866C-95AC8157B9BD}" presName="level3hierChild" presStyleCnt="0"/>
      <dgm:spPr/>
    </dgm:pt>
    <dgm:pt modelId="{6A088C95-5A35-46C1-A4A6-660620B2924B}" type="pres">
      <dgm:prSet presAssocID="{A29285F4-41BA-48D1-B3DA-C2AFB8506DB8}" presName="conn2-1" presStyleLbl="parChTrans1D2" presStyleIdx="1" presStyleCnt="3"/>
      <dgm:spPr/>
    </dgm:pt>
    <dgm:pt modelId="{F5FC210A-BAEF-4F74-9B58-D2C01559DE17}" type="pres">
      <dgm:prSet presAssocID="{A29285F4-41BA-48D1-B3DA-C2AFB8506DB8}" presName="connTx" presStyleLbl="parChTrans1D2" presStyleIdx="1" presStyleCnt="3"/>
      <dgm:spPr/>
    </dgm:pt>
    <dgm:pt modelId="{98AB55F1-491E-4C98-92F6-4CA2692F0B25}" type="pres">
      <dgm:prSet presAssocID="{617C18FE-0641-443A-A36A-C95A91EFE767}" presName="root2" presStyleCnt="0"/>
      <dgm:spPr/>
    </dgm:pt>
    <dgm:pt modelId="{0D45EB8E-CB03-41F2-B922-4C4A8CFBC471}" type="pres">
      <dgm:prSet presAssocID="{617C18FE-0641-443A-A36A-C95A91EFE767}" presName="LevelTwoTextNode" presStyleLbl="node2" presStyleIdx="1" presStyleCnt="3">
        <dgm:presLayoutVars>
          <dgm:chPref val="3"/>
        </dgm:presLayoutVars>
      </dgm:prSet>
      <dgm:spPr/>
    </dgm:pt>
    <dgm:pt modelId="{A3F2C26C-D8D8-4CCC-A7DD-CD3AD67C14D7}" type="pres">
      <dgm:prSet presAssocID="{617C18FE-0641-443A-A36A-C95A91EFE767}" presName="level3hierChild" presStyleCnt="0"/>
      <dgm:spPr/>
    </dgm:pt>
    <dgm:pt modelId="{A127527D-440B-408C-90CF-D6BC3E316297}" type="pres">
      <dgm:prSet presAssocID="{64FD3501-E5EE-4617-9BF2-DE8BA3414550}" presName="conn2-1" presStyleLbl="parChTrans1D2" presStyleIdx="2" presStyleCnt="3"/>
      <dgm:spPr/>
    </dgm:pt>
    <dgm:pt modelId="{7E2542B4-343F-49A8-BFF3-3F09A809EA36}" type="pres">
      <dgm:prSet presAssocID="{64FD3501-E5EE-4617-9BF2-DE8BA3414550}" presName="connTx" presStyleLbl="parChTrans1D2" presStyleIdx="2" presStyleCnt="3"/>
      <dgm:spPr/>
    </dgm:pt>
    <dgm:pt modelId="{02890313-E661-4F33-AFF5-D65AFB15872B}" type="pres">
      <dgm:prSet presAssocID="{301EBEB6-FEE9-4F80-BE33-F45893EAA167}" presName="root2" presStyleCnt="0"/>
      <dgm:spPr/>
    </dgm:pt>
    <dgm:pt modelId="{69F0A35A-A4DC-48C3-B40A-05CF70571D41}" type="pres">
      <dgm:prSet presAssocID="{301EBEB6-FEE9-4F80-BE33-F45893EAA167}" presName="LevelTwoTextNode" presStyleLbl="node2" presStyleIdx="2" presStyleCnt="3">
        <dgm:presLayoutVars>
          <dgm:chPref val="3"/>
        </dgm:presLayoutVars>
      </dgm:prSet>
      <dgm:spPr/>
    </dgm:pt>
    <dgm:pt modelId="{D4B91E93-5F9D-448A-A178-74EFC88E8B8F}" type="pres">
      <dgm:prSet presAssocID="{301EBEB6-FEE9-4F80-BE33-F45893EAA167}" presName="level3hierChild" presStyleCnt="0"/>
      <dgm:spPr/>
    </dgm:pt>
  </dgm:ptLst>
  <dgm:cxnLst>
    <dgm:cxn modelId="{0490340F-A754-4174-9C06-E6D1A3E0A997}" type="presOf" srcId="{64FD3501-E5EE-4617-9BF2-DE8BA3414550}" destId="{A127527D-440B-408C-90CF-D6BC3E316297}" srcOrd="0" destOrd="0" presId="urn:microsoft.com/office/officeart/2005/8/layout/hierarchy2"/>
    <dgm:cxn modelId="{8CFCDB0F-20BD-4E31-A4FC-675AC9514397}" type="presOf" srcId="{A29285F4-41BA-48D1-B3DA-C2AFB8506DB8}" destId="{6A088C95-5A35-46C1-A4A6-660620B2924B}" srcOrd="0" destOrd="0" presId="urn:microsoft.com/office/officeart/2005/8/layout/hierarchy2"/>
    <dgm:cxn modelId="{BCA3AC36-083C-4615-A620-CF4FF2EA58AC}" srcId="{294F4465-3464-412C-8DE2-0F863491C3A2}" destId="{B692592E-1F21-4AE7-866C-95AC8157B9BD}" srcOrd="0" destOrd="0" parTransId="{6601C796-F5D9-4633-9E94-0FAF6D3242D3}" sibTransId="{7A20DB24-4A1B-42EF-A5F1-DAFADC6D3788}"/>
    <dgm:cxn modelId="{57305447-EFEA-41C2-98C3-7EDAC908CED1}" type="presOf" srcId="{6EDB1355-B0DD-4F7B-90F1-E03786C07E48}" destId="{D160EC7B-4B6B-44BC-B99F-5011B1611965}" srcOrd="0" destOrd="0" presId="urn:microsoft.com/office/officeart/2005/8/layout/hierarchy2"/>
    <dgm:cxn modelId="{6A694055-ADF3-4484-9D1F-E223F4749F53}" type="presOf" srcId="{6601C796-F5D9-4633-9E94-0FAF6D3242D3}" destId="{E7F4BF1C-C8E0-4922-A6CF-735C820E343E}" srcOrd="0" destOrd="0" presId="urn:microsoft.com/office/officeart/2005/8/layout/hierarchy2"/>
    <dgm:cxn modelId="{9C313877-7297-4C35-8B07-FD5924A5E617}" type="presOf" srcId="{A29285F4-41BA-48D1-B3DA-C2AFB8506DB8}" destId="{F5FC210A-BAEF-4F74-9B58-D2C01559DE17}" srcOrd="1" destOrd="0" presId="urn:microsoft.com/office/officeart/2005/8/layout/hierarchy2"/>
    <dgm:cxn modelId="{23D51F7C-1819-42C9-9B4A-FF3CE575073A}" type="presOf" srcId="{1A807A43-4389-48DA-8707-9124CBDEC78B}" destId="{979EB5DF-D405-40E3-9A9C-53A603F65FB7}" srcOrd="0" destOrd="0" presId="urn:microsoft.com/office/officeart/2005/8/layout/hierarchy2"/>
    <dgm:cxn modelId="{A5C53B7C-E106-478C-9A2E-9E7EABE3AB66}" srcId="{294F4465-3464-412C-8DE2-0F863491C3A2}" destId="{617C18FE-0641-443A-A36A-C95A91EFE767}" srcOrd="1" destOrd="0" parTransId="{A29285F4-41BA-48D1-B3DA-C2AFB8506DB8}" sibTransId="{6C97D285-164D-441C-A8D4-C7DC768E3723}"/>
    <dgm:cxn modelId="{7FF08689-2896-47A9-91AB-E673C3AE5CA8}" type="presOf" srcId="{301EBEB6-FEE9-4F80-BE33-F45893EAA167}" destId="{69F0A35A-A4DC-48C3-B40A-05CF70571D41}" srcOrd="0" destOrd="0" presId="urn:microsoft.com/office/officeart/2005/8/layout/hierarchy2"/>
    <dgm:cxn modelId="{AAF8AA8D-B8A4-4DBF-9805-431B2DC19A90}" type="presOf" srcId="{6601C796-F5D9-4633-9E94-0FAF6D3242D3}" destId="{6AFACB36-53CF-449C-85BD-D06C5D74BBC1}" srcOrd="1" destOrd="0" presId="urn:microsoft.com/office/officeart/2005/8/layout/hierarchy2"/>
    <dgm:cxn modelId="{9964A895-3448-46FE-A211-759A6AE1E928}" srcId="{6EDB1355-B0DD-4F7B-90F1-E03786C07E48}" destId="{294F4465-3464-412C-8DE2-0F863491C3A2}" srcOrd="1" destOrd="0" parTransId="{2158FCF2-8831-48F8-B6CA-4F1CE8D226AE}" sibTransId="{CD5EB595-2044-4F96-97EE-C126A0684A40}"/>
    <dgm:cxn modelId="{C6C8E4B2-0F1E-48C8-8BD4-39C4E7702282}" srcId="{294F4465-3464-412C-8DE2-0F863491C3A2}" destId="{301EBEB6-FEE9-4F80-BE33-F45893EAA167}" srcOrd="2" destOrd="0" parTransId="{64FD3501-E5EE-4617-9BF2-DE8BA3414550}" sibTransId="{EC1FA43D-22E4-4A99-A48F-976CD4CBD970}"/>
    <dgm:cxn modelId="{CA3BADB5-68BC-421D-A0A4-194BDBA9F8CD}" type="presOf" srcId="{617C18FE-0641-443A-A36A-C95A91EFE767}" destId="{0D45EB8E-CB03-41F2-B922-4C4A8CFBC471}" srcOrd="0" destOrd="0" presId="urn:microsoft.com/office/officeart/2005/8/layout/hierarchy2"/>
    <dgm:cxn modelId="{0B7DDFC4-43CE-44F5-A213-59D9BCD9D63E}" srcId="{6EDB1355-B0DD-4F7B-90F1-E03786C07E48}" destId="{1A807A43-4389-48DA-8707-9124CBDEC78B}" srcOrd="0" destOrd="0" parTransId="{1B96CAA4-E68C-441C-9EE1-3967A81C753E}" sibTransId="{989DC5D9-B9F3-457A-ADC7-A4162AEACD05}"/>
    <dgm:cxn modelId="{D5D72BC7-A10F-4F35-A30C-4F1B569976FE}" type="presOf" srcId="{294F4465-3464-412C-8DE2-0F863491C3A2}" destId="{C6A0C18A-C70D-4EB2-B005-DE91F2D41617}" srcOrd="0" destOrd="0" presId="urn:microsoft.com/office/officeart/2005/8/layout/hierarchy2"/>
    <dgm:cxn modelId="{3EBCCDDF-7EC2-43CA-BFAC-77490F12468C}" type="presOf" srcId="{64FD3501-E5EE-4617-9BF2-DE8BA3414550}" destId="{7E2542B4-343F-49A8-BFF3-3F09A809EA36}" srcOrd="1" destOrd="0" presId="urn:microsoft.com/office/officeart/2005/8/layout/hierarchy2"/>
    <dgm:cxn modelId="{74142DEB-0AE6-4AA7-8F0D-2FE40560FEEF}" type="presOf" srcId="{B692592E-1F21-4AE7-866C-95AC8157B9BD}" destId="{4A6813AA-A3FD-471C-AF49-D8A433F215E0}" srcOrd="0" destOrd="0" presId="urn:microsoft.com/office/officeart/2005/8/layout/hierarchy2"/>
    <dgm:cxn modelId="{6622DBBC-F559-410C-A32E-883FBA509D4F}" type="presParOf" srcId="{D160EC7B-4B6B-44BC-B99F-5011B1611965}" destId="{C759844F-4428-4791-82B7-3C2F45DFD4C8}" srcOrd="0" destOrd="0" presId="urn:microsoft.com/office/officeart/2005/8/layout/hierarchy2"/>
    <dgm:cxn modelId="{67A4F11A-C6D8-4496-9232-EFB7AD6A3127}" type="presParOf" srcId="{C759844F-4428-4791-82B7-3C2F45DFD4C8}" destId="{979EB5DF-D405-40E3-9A9C-53A603F65FB7}" srcOrd="0" destOrd="0" presId="urn:microsoft.com/office/officeart/2005/8/layout/hierarchy2"/>
    <dgm:cxn modelId="{4FE032B3-C8B3-4FAA-AA3E-446981DC9FE6}" type="presParOf" srcId="{C759844F-4428-4791-82B7-3C2F45DFD4C8}" destId="{BD4F2CE4-C7C5-4878-89CE-9E7DA43FD454}" srcOrd="1" destOrd="0" presId="urn:microsoft.com/office/officeart/2005/8/layout/hierarchy2"/>
    <dgm:cxn modelId="{6F89FAFC-C0AB-44B1-9CA9-A29FDDF7690D}" type="presParOf" srcId="{D160EC7B-4B6B-44BC-B99F-5011B1611965}" destId="{D7AE125D-316F-4B8F-9962-3745DE04D459}" srcOrd="1" destOrd="0" presId="urn:microsoft.com/office/officeart/2005/8/layout/hierarchy2"/>
    <dgm:cxn modelId="{463B56B6-645B-40C9-8750-C60E582811F6}" type="presParOf" srcId="{D7AE125D-316F-4B8F-9962-3745DE04D459}" destId="{C6A0C18A-C70D-4EB2-B005-DE91F2D41617}" srcOrd="0" destOrd="0" presId="urn:microsoft.com/office/officeart/2005/8/layout/hierarchy2"/>
    <dgm:cxn modelId="{85804716-C5E2-47CC-8087-9976B3C6E3AD}" type="presParOf" srcId="{D7AE125D-316F-4B8F-9962-3745DE04D459}" destId="{FA8FD550-D86D-4515-BBA7-91AC4283BFE5}" srcOrd="1" destOrd="0" presId="urn:microsoft.com/office/officeart/2005/8/layout/hierarchy2"/>
    <dgm:cxn modelId="{F62CCE2F-D746-4AA3-824D-4C4634E08859}" type="presParOf" srcId="{FA8FD550-D86D-4515-BBA7-91AC4283BFE5}" destId="{E7F4BF1C-C8E0-4922-A6CF-735C820E343E}" srcOrd="0" destOrd="0" presId="urn:microsoft.com/office/officeart/2005/8/layout/hierarchy2"/>
    <dgm:cxn modelId="{3C86BCCA-426B-4E7A-997D-0723BA33F70E}" type="presParOf" srcId="{E7F4BF1C-C8E0-4922-A6CF-735C820E343E}" destId="{6AFACB36-53CF-449C-85BD-D06C5D74BBC1}" srcOrd="0" destOrd="0" presId="urn:microsoft.com/office/officeart/2005/8/layout/hierarchy2"/>
    <dgm:cxn modelId="{3F28B00D-20D3-4AF0-9928-6DC2FB80854C}" type="presParOf" srcId="{FA8FD550-D86D-4515-BBA7-91AC4283BFE5}" destId="{0440D7C9-AE38-484F-AFAA-1E52B550502E}" srcOrd="1" destOrd="0" presId="urn:microsoft.com/office/officeart/2005/8/layout/hierarchy2"/>
    <dgm:cxn modelId="{540B8C62-A30E-4960-93C2-CCA44BE7C163}" type="presParOf" srcId="{0440D7C9-AE38-484F-AFAA-1E52B550502E}" destId="{4A6813AA-A3FD-471C-AF49-D8A433F215E0}" srcOrd="0" destOrd="0" presId="urn:microsoft.com/office/officeart/2005/8/layout/hierarchy2"/>
    <dgm:cxn modelId="{42F9D970-91BE-4166-B2A1-FB3059713E8E}" type="presParOf" srcId="{0440D7C9-AE38-484F-AFAA-1E52B550502E}" destId="{B2DF4BF0-45D6-4D1C-B98D-8CCEE933AB12}" srcOrd="1" destOrd="0" presId="urn:microsoft.com/office/officeart/2005/8/layout/hierarchy2"/>
    <dgm:cxn modelId="{0451221A-561B-4D43-91DA-4A8C166CFFFA}" type="presParOf" srcId="{FA8FD550-D86D-4515-BBA7-91AC4283BFE5}" destId="{6A088C95-5A35-46C1-A4A6-660620B2924B}" srcOrd="2" destOrd="0" presId="urn:microsoft.com/office/officeart/2005/8/layout/hierarchy2"/>
    <dgm:cxn modelId="{11EE051C-7843-4FE3-9ED5-561DB2A27418}" type="presParOf" srcId="{6A088C95-5A35-46C1-A4A6-660620B2924B}" destId="{F5FC210A-BAEF-4F74-9B58-D2C01559DE17}" srcOrd="0" destOrd="0" presId="urn:microsoft.com/office/officeart/2005/8/layout/hierarchy2"/>
    <dgm:cxn modelId="{961F8C5D-7125-4384-B3C1-BAB496DE27EE}" type="presParOf" srcId="{FA8FD550-D86D-4515-BBA7-91AC4283BFE5}" destId="{98AB55F1-491E-4C98-92F6-4CA2692F0B25}" srcOrd="3" destOrd="0" presId="urn:microsoft.com/office/officeart/2005/8/layout/hierarchy2"/>
    <dgm:cxn modelId="{02894E7D-3DED-4952-A65C-7465E1195C46}" type="presParOf" srcId="{98AB55F1-491E-4C98-92F6-4CA2692F0B25}" destId="{0D45EB8E-CB03-41F2-B922-4C4A8CFBC471}" srcOrd="0" destOrd="0" presId="urn:microsoft.com/office/officeart/2005/8/layout/hierarchy2"/>
    <dgm:cxn modelId="{B2FBD85B-EFD4-47B9-887F-25FD253F9B1A}" type="presParOf" srcId="{98AB55F1-491E-4C98-92F6-4CA2692F0B25}" destId="{A3F2C26C-D8D8-4CCC-A7DD-CD3AD67C14D7}" srcOrd="1" destOrd="0" presId="urn:microsoft.com/office/officeart/2005/8/layout/hierarchy2"/>
    <dgm:cxn modelId="{49AD21BF-C954-423B-85C5-6E74E2EDBA78}" type="presParOf" srcId="{FA8FD550-D86D-4515-BBA7-91AC4283BFE5}" destId="{A127527D-440B-408C-90CF-D6BC3E316297}" srcOrd="4" destOrd="0" presId="urn:microsoft.com/office/officeart/2005/8/layout/hierarchy2"/>
    <dgm:cxn modelId="{579B970B-AD1B-4182-8AF3-14EAFB205A93}" type="presParOf" srcId="{A127527D-440B-408C-90CF-D6BC3E316297}" destId="{7E2542B4-343F-49A8-BFF3-3F09A809EA36}" srcOrd="0" destOrd="0" presId="urn:microsoft.com/office/officeart/2005/8/layout/hierarchy2"/>
    <dgm:cxn modelId="{CCE682EB-ACE1-41DB-83B1-99D3332CADF6}" type="presParOf" srcId="{FA8FD550-D86D-4515-BBA7-91AC4283BFE5}" destId="{02890313-E661-4F33-AFF5-D65AFB15872B}" srcOrd="5" destOrd="0" presId="urn:microsoft.com/office/officeart/2005/8/layout/hierarchy2"/>
    <dgm:cxn modelId="{2BD89BF6-A08C-436D-B901-45A47654A2A4}" type="presParOf" srcId="{02890313-E661-4F33-AFF5-D65AFB15872B}" destId="{69F0A35A-A4DC-48C3-B40A-05CF70571D41}" srcOrd="0" destOrd="0" presId="urn:microsoft.com/office/officeart/2005/8/layout/hierarchy2"/>
    <dgm:cxn modelId="{849E2BFC-DBF5-42ED-8625-F2AD5C96217F}" type="presParOf" srcId="{02890313-E661-4F33-AFF5-D65AFB15872B}" destId="{D4B91E93-5F9D-448A-A178-74EFC88E8B8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18D9A4-A96B-4EED-AFBF-94BDAA0CED8D}"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BDFED7B9-67C2-4ED9-AFA7-A031971C6926}">
      <dgm:prSet/>
      <dgm:spPr/>
      <dgm:t>
        <a:bodyPr/>
        <a:lstStyle/>
        <a:p>
          <a:r>
            <a:rPr lang="en-GB" b="0" i="0"/>
            <a:t>Peace is not just around us, but also inside us</a:t>
          </a:r>
          <a:endParaRPr lang="en-US"/>
        </a:p>
      </dgm:t>
    </dgm:pt>
    <dgm:pt modelId="{6FF4AFD8-13D7-42E8-943A-0B55A7990EA2}" type="parTrans" cxnId="{C6C15AEC-895D-4C07-B1BA-1DCCD51ADC02}">
      <dgm:prSet/>
      <dgm:spPr/>
      <dgm:t>
        <a:bodyPr/>
        <a:lstStyle/>
        <a:p>
          <a:endParaRPr lang="en-US"/>
        </a:p>
      </dgm:t>
    </dgm:pt>
    <dgm:pt modelId="{6672EDC8-E203-4188-A904-E57558C8531F}" type="sibTrans" cxnId="{C6C15AEC-895D-4C07-B1BA-1DCCD51ADC02}">
      <dgm:prSet/>
      <dgm:spPr/>
      <dgm:t>
        <a:bodyPr/>
        <a:lstStyle/>
        <a:p>
          <a:endParaRPr lang="en-US"/>
        </a:p>
      </dgm:t>
    </dgm:pt>
    <dgm:pt modelId="{24D58AB8-6339-4007-825E-3B24D74FB030}">
      <dgm:prSet/>
      <dgm:spPr/>
      <dgm:t>
        <a:bodyPr/>
        <a:lstStyle/>
        <a:p>
          <a:r>
            <a:rPr lang="en-GB" b="0" i="0"/>
            <a:t>Western cultures: peace = no war or fighting</a:t>
          </a:r>
          <a:endParaRPr lang="en-US"/>
        </a:p>
      </dgm:t>
    </dgm:pt>
    <dgm:pt modelId="{73992D8D-C879-4CAD-8E94-91F22FBD624A}" type="parTrans" cxnId="{4E46A509-9965-4CA2-9E89-E17F55858515}">
      <dgm:prSet/>
      <dgm:spPr/>
      <dgm:t>
        <a:bodyPr/>
        <a:lstStyle/>
        <a:p>
          <a:endParaRPr lang="en-US"/>
        </a:p>
      </dgm:t>
    </dgm:pt>
    <dgm:pt modelId="{7C9DA2D4-1420-47C6-8765-E2F915E4F30B}" type="sibTrans" cxnId="{4E46A509-9965-4CA2-9E89-E17F55858515}">
      <dgm:prSet/>
      <dgm:spPr/>
      <dgm:t>
        <a:bodyPr/>
        <a:lstStyle/>
        <a:p>
          <a:endParaRPr lang="en-US"/>
        </a:p>
      </dgm:t>
    </dgm:pt>
    <dgm:pt modelId="{F0A9357C-6755-41A1-9911-5BEF555A19A0}">
      <dgm:prSet/>
      <dgm:spPr/>
      <dgm:t>
        <a:bodyPr/>
        <a:lstStyle/>
        <a:p>
          <a:r>
            <a:rPr lang="en-GB" b="0" i="0"/>
            <a:t>Other cultures: peace = inner calm &amp; balance</a:t>
          </a:r>
          <a:endParaRPr lang="en-US"/>
        </a:p>
      </dgm:t>
    </dgm:pt>
    <dgm:pt modelId="{E8B8B757-F3DF-4F64-B993-9579C4432565}" type="parTrans" cxnId="{5AA53AB9-2B3D-4CCE-A1AD-400A70C55D2C}">
      <dgm:prSet/>
      <dgm:spPr/>
      <dgm:t>
        <a:bodyPr/>
        <a:lstStyle/>
        <a:p>
          <a:endParaRPr lang="en-US"/>
        </a:p>
      </dgm:t>
    </dgm:pt>
    <dgm:pt modelId="{F7F90C40-9F9B-4784-AA87-5B125A254E87}" type="sibTrans" cxnId="{5AA53AB9-2B3D-4CCE-A1AD-400A70C55D2C}">
      <dgm:prSet/>
      <dgm:spPr/>
      <dgm:t>
        <a:bodyPr/>
        <a:lstStyle/>
        <a:p>
          <a:endParaRPr lang="en-US"/>
        </a:p>
      </dgm:t>
    </dgm:pt>
    <dgm:pt modelId="{94C91B55-8E3D-43FC-A7CB-D3A544C1F81C}">
      <dgm:prSet/>
      <dgm:spPr/>
      <dgm:t>
        <a:bodyPr/>
        <a:lstStyle/>
        <a:p>
          <a:r>
            <a:rPr lang="en-GB" b="0" i="0"/>
            <a:t>E.g, Mayan tradition: harmony between health, emotions, community &amp; environment</a:t>
          </a:r>
          <a:endParaRPr lang="en-US"/>
        </a:p>
      </dgm:t>
    </dgm:pt>
    <dgm:pt modelId="{85DCF0FC-DE4A-4B94-B4C6-6F7707D3DBED}" type="parTrans" cxnId="{8F90EC71-0E36-48A6-9DAD-5D58DD8E51F9}">
      <dgm:prSet/>
      <dgm:spPr/>
      <dgm:t>
        <a:bodyPr/>
        <a:lstStyle/>
        <a:p>
          <a:endParaRPr lang="en-US"/>
        </a:p>
      </dgm:t>
    </dgm:pt>
    <dgm:pt modelId="{CEBD6A4E-9045-4B51-BF8E-4E468E8EF5CF}" type="sibTrans" cxnId="{8F90EC71-0E36-48A6-9DAD-5D58DD8E51F9}">
      <dgm:prSet/>
      <dgm:spPr/>
      <dgm:t>
        <a:bodyPr/>
        <a:lstStyle/>
        <a:p>
          <a:endParaRPr lang="en-US"/>
        </a:p>
      </dgm:t>
    </dgm:pt>
    <dgm:pt modelId="{0BA97053-BE06-4F83-9869-7A6A660DEE10}" type="pres">
      <dgm:prSet presAssocID="{5A18D9A4-A96B-4EED-AFBF-94BDAA0CED8D}" presName="hierChild1" presStyleCnt="0">
        <dgm:presLayoutVars>
          <dgm:chPref val="1"/>
          <dgm:dir/>
          <dgm:animOne val="branch"/>
          <dgm:animLvl val="lvl"/>
          <dgm:resizeHandles/>
        </dgm:presLayoutVars>
      </dgm:prSet>
      <dgm:spPr/>
    </dgm:pt>
    <dgm:pt modelId="{FEB3BE11-6192-46E2-86C8-232F34B02AFA}" type="pres">
      <dgm:prSet presAssocID="{BDFED7B9-67C2-4ED9-AFA7-A031971C6926}" presName="hierRoot1" presStyleCnt="0"/>
      <dgm:spPr/>
    </dgm:pt>
    <dgm:pt modelId="{9112EBE2-6EA3-4F18-9DD6-C520133579D8}" type="pres">
      <dgm:prSet presAssocID="{BDFED7B9-67C2-4ED9-AFA7-A031971C6926}" presName="composite" presStyleCnt="0"/>
      <dgm:spPr/>
    </dgm:pt>
    <dgm:pt modelId="{A77080AC-1DD8-4B6E-98D0-B6BB3BE28EB1}" type="pres">
      <dgm:prSet presAssocID="{BDFED7B9-67C2-4ED9-AFA7-A031971C6926}" presName="background" presStyleLbl="node0" presStyleIdx="0" presStyleCnt="4"/>
      <dgm:spPr/>
    </dgm:pt>
    <dgm:pt modelId="{B180B522-98C3-47AD-AC51-C52646EF5764}" type="pres">
      <dgm:prSet presAssocID="{BDFED7B9-67C2-4ED9-AFA7-A031971C6926}" presName="text" presStyleLbl="fgAcc0" presStyleIdx="0" presStyleCnt="4">
        <dgm:presLayoutVars>
          <dgm:chPref val="3"/>
        </dgm:presLayoutVars>
      </dgm:prSet>
      <dgm:spPr/>
    </dgm:pt>
    <dgm:pt modelId="{7D801838-7C81-4CF1-ABB0-54919AC4C321}" type="pres">
      <dgm:prSet presAssocID="{BDFED7B9-67C2-4ED9-AFA7-A031971C6926}" presName="hierChild2" presStyleCnt="0"/>
      <dgm:spPr/>
    </dgm:pt>
    <dgm:pt modelId="{364235CD-C3FA-40D0-9999-E9E29A9C0953}" type="pres">
      <dgm:prSet presAssocID="{24D58AB8-6339-4007-825E-3B24D74FB030}" presName="hierRoot1" presStyleCnt="0"/>
      <dgm:spPr/>
    </dgm:pt>
    <dgm:pt modelId="{FFF44692-F0E9-496C-8A11-00DBF853E7E9}" type="pres">
      <dgm:prSet presAssocID="{24D58AB8-6339-4007-825E-3B24D74FB030}" presName="composite" presStyleCnt="0"/>
      <dgm:spPr/>
    </dgm:pt>
    <dgm:pt modelId="{9841EE6C-4238-4119-9C9B-053D85D30145}" type="pres">
      <dgm:prSet presAssocID="{24D58AB8-6339-4007-825E-3B24D74FB030}" presName="background" presStyleLbl="node0" presStyleIdx="1" presStyleCnt="4"/>
      <dgm:spPr/>
    </dgm:pt>
    <dgm:pt modelId="{C90548E9-DC7D-40A7-884F-0AFED0239CB0}" type="pres">
      <dgm:prSet presAssocID="{24D58AB8-6339-4007-825E-3B24D74FB030}" presName="text" presStyleLbl="fgAcc0" presStyleIdx="1" presStyleCnt="4">
        <dgm:presLayoutVars>
          <dgm:chPref val="3"/>
        </dgm:presLayoutVars>
      </dgm:prSet>
      <dgm:spPr/>
    </dgm:pt>
    <dgm:pt modelId="{67AAC6B2-9869-4847-B311-ECB03082D0E0}" type="pres">
      <dgm:prSet presAssocID="{24D58AB8-6339-4007-825E-3B24D74FB030}" presName="hierChild2" presStyleCnt="0"/>
      <dgm:spPr/>
    </dgm:pt>
    <dgm:pt modelId="{08117991-9006-4908-A36E-2539F20489D0}" type="pres">
      <dgm:prSet presAssocID="{F0A9357C-6755-41A1-9911-5BEF555A19A0}" presName="hierRoot1" presStyleCnt="0"/>
      <dgm:spPr/>
    </dgm:pt>
    <dgm:pt modelId="{3CD22FD7-9402-414D-AD84-5496359AC522}" type="pres">
      <dgm:prSet presAssocID="{F0A9357C-6755-41A1-9911-5BEF555A19A0}" presName="composite" presStyleCnt="0"/>
      <dgm:spPr/>
    </dgm:pt>
    <dgm:pt modelId="{BF19D62B-CEA4-456B-895B-C899E2BE4D8D}" type="pres">
      <dgm:prSet presAssocID="{F0A9357C-6755-41A1-9911-5BEF555A19A0}" presName="background" presStyleLbl="node0" presStyleIdx="2" presStyleCnt="4"/>
      <dgm:spPr/>
    </dgm:pt>
    <dgm:pt modelId="{320EB626-8936-4B3D-926A-8EDCAF0DD626}" type="pres">
      <dgm:prSet presAssocID="{F0A9357C-6755-41A1-9911-5BEF555A19A0}" presName="text" presStyleLbl="fgAcc0" presStyleIdx="2" presStyleCnt="4">
        <dgm:presLayoutVars>
          <dgm:chPref val="3"/>
        </dgm:presLayoutVars>
      </dgm:prSet>
      <dgm:spPr/>
    </dgm:pt>
    <dgm:pt modelId="{4EC05D54-4E87-4627-A72A-2F708C4D2FED}" type="pres">
      <dgm:prSet presAssocID="{F0A9357C-6755-41A1-9911-5BEF555A19A0}" presName="hierChild2" presStyleCnt="0"/>
      <dgm:spPr/>
    </dgm:pt>
    <dgm:pt modelId="{037BBF19-0BF4-4138-9447-7967DCFE05ED}" type="pres">
      <dgm:prSet presAssocID="{94C91B55-8E3D-43FC-A7CB-D3A544C1F81C}" presName="hierRoot1" presStyleCnt="0"/>
      <dgm:spPr/>
    </dgm:pt>
    <dgm:pt modelId="{A4348830-3B01-4357-B6BE-3AAD7977214A}" type="pres">
      <dgm:prSet presAssocID="{94C91B55-8E3D-43FC-A7CB-D3A544C1F81C}" presName="composite" presStyleCnt="0"/>
      <dgm:spPr/>
    </dgm:pt>
    <dgm:pt modelId="{E4591BD3-5625-435B-97CD-35DDA7BA29A3}" type="pres">
      <dgm:prSet presAssocID="{94C91B55-8E3D-43FC-A7CB-D3A544C1F81C}" presName="background" presStyleLbl="node0" presStyleIdx="3" presStyleCnt="4"/>
      <dgm:spPr/>
    </dgm:pt>
    <dgm:pt modelId="{E484BF38-D308-4CEA-A0E1-D19AE45763EF}" type="pres">
      <dgm:prSet presAssocID="{94C91B55-8E3D-43FC-A7CB-D3A544C1F81C}" presName="text" presStyleLbl="fgAcc0" presStyleIdx="3" presStyleCnt="4">
        <dgm:presLayoutVars>
          <dgm:chPref val="3"/>
        </dgm:presLayoutVars>
      </dgm:prSet>
      <dgm:spPr/>
    </dgm:pt>
    <dgm:pt modelId="{250473CE-6A97-4716-B975-4FE516CD3718}" type="pres">
      <dgm:prSet presAssocID="{94C91B55-8E3D-43FC-A7CB-D3A544C1F81C}" presName="hierChild2" presStyleCnt="0"/>
      <dgm:spPr/>
    </dgm:pt>
  </dgm:ptLst>
  <dgm:cxnLst>
    <dgm:cxn modelId="{4E46A509-9965-4CA2-9E89-E17F55858515}" srcId="{5A18D9A4-A96B-4EED-AFBF-94BDAA0CED8D}" destId="{24D58AB8-6339-4007-825E-3B24D74FB030}" srcOrd="1" destOrd="0" parTransId="{73992D8D-C879-4CAD-8E94-91F22FBD624A}" sibTransId="{7C9DA2D4-1420-47C6-8765-E2F915E4F30B}"/>
    <dgm:cxn modelId="{FC5F7827-0FD5-40D6-B2DD-6FA85C61B8B0}" type="presOf" srcId="{BDFED7B9-67C2-4ED9-AFA7-A031971C6926}" destId="{B180B522-98C3-47AD-AC51-C52646EF5764}" srcOrd="0" destOrd="0" presId="urn:microsoft.com/office/officeart/2005/8/layout/hierarchy1"/>
    <dgm:cxn modelId="{91E7564B-7440-40E4-970B-CEAA42C794CA}" type="presOf" srcId="{94C91B55-8E3D-43FC-A7CB-D3A544C1F81C}" destId="{E484BF38-D308-4CEA-A0E1-D19AE45763EF}" srcOrd="0" destOrd="0" presId="urn:microsoft.com/office/officeart/2005/8/layout/hierarchy1"/>
    <dgm:cxn modelId="{8F90EC71-0E36-48A6-9DAD-5D58DD8E51F9}" srcId="{5A18D9A4-A96B-4EED-AFBF-94BDAA0CED8D}" destId="{94C91B55-8E3D-43FC-A7CB-D3A544C1F81C}" srcOrd="3" destOrd="0" parTransId="{85DCF0FC-DE4A-4B94-B4C6-6F7707D3DBED}" sibTransId="{CEBD6A4E-9045-4B51-BF8E-4E468E8EF5CF}"/>
    <dgm:cxn modelId="{ECC9EB95-9073-411C-B5E3-0596340D1FD9}" type="presOf" srcId="{24D58AB8-6339-4007-825E-3B24D74FB030}" destId="{C90548E9-DC7D-40A7-884F-0AFED0239CB0}" srcOrd="0" destOrd="0" presId="urn:microsoft.com/office/officeart/2005/8/layout/hierarchy1"/>
    <dgm:cxn modelId="{EBA7BAAB-6E02-451C-8459-602B2BF2BC87}" type="presOf" srcId="{F0A9357C-6755-41A1-9911-5BEF555A19A0}" destId="{320EB626-8936-4B3D-926A-8EDCAF0DD626}" srcOrd="0" destOrd="0" presId="urn:microsoft.com/office/officeart/2005/8/layout/hierarchy1"/>
    <dgm:cxn modelId="{5AA53AB9-2B3D-4CCE-A1AD-400A70C55D2C}" srcId="{5A18D9A4-A96B-4EED-AFBF-94BDAA0CED8D}" destId="{F0A9357C-6755-41A1-9911-5BEF555A19A0}" srcOrd="2" destOrd="0" parTransId="{E8B8B757-F3DF-4F64-B993-9579C4432565}" sibTransId="{F7F90C40-9F9B-4784-AA87-5B125A254E87}"/>
    <dgm:cxn modelId="{D6514CCE-1FA6-42BD-98D5-E58E5898DC72}" type="presOf" srcId="{5A18D9A4-A96B-4EED-AFBF-94BDAA0CED8D}" destId="{0BA97053-BE06-4F83-9869-7A6A660DEE10}" srcOrd="0" destOrd="0" presId="urn:microsoft.com/office/officeart/2005/8/layout/hierarchy1"/>
    <dgm:cxn modelId="{C6C15AEC-895D-4C07-B1BA-1DCCD51ADC02}" srcId="{5A18D9A4-A96B-4EED-AFBF-94BDAA0CED8D}" destId="{BDFED7B9-67C2-4ED9-AFA7-A031971C6926}" srcOrd="0" destOrd="0" parTransId="{6FF4AFD8-13D7-42E8-943A-0B55A7990EA2}" sibTransId="{6672EDC8-E203-4188-A904-E57558C8531F}"/>
    <dgm:cxn modelId="{AAB86E41-5824-4898-9EFC-5EA5BB671D87}" type="presParOf" srcId="{0BA97053-BE06-4F83-9869-7A6A660DEE10}" destId="{FEB3BE11-6192-46E2-86C8-232F34B02AFA}" srcOrd="0" destOrd="0" presId="urn:microsoft.com/office/officeart/2005/8/layout/hierarchy1"/>
    <dgm:cxn modelId="{241E3AF1-9230-45E0-BF1E-C886E03735E4}" type="presParOf" srcId="{FEB3BE11-6192-46E2-86C8-232F34B02AFA}" destId="{9112EBE2-6EA3-4F18-9DD6-C520133579D8}" srcOrd="0" destOrd="0" presId="urn:microsoft.com/office/officeart/2005/8/layout/hierarchy1"/>
    <dgm:cxn modelId="{343F6619-ED6C-47B9-8744-CC0AB99A038B}" type="presParOf" srcId="{9112EBE2-6EA3-4F18-9DD6-C520133579D8}" destId="{A77080AC-1DD8-4B6E-98D0-B6BB3BE28EB1}" srcOrd="0" destOrd="0" presId="urn:microsoft.com/office/officeart/2005/8/layout/hierarchy1"/>
    <dgm:cxn modelId="{6387690E-0C38-4858-B78D-77BF6F9C472B}" type="presParOf" srcId="{9112EBE2-6EA3-4F18-9DD6-C520133579D8}" destId="{B180B522-98C3-47AD-AC51-C52646EF5764}" srcOrd="1" destOrd="0" presId="urn:microsoft.com/office/officeart/2005/8/layout/hierarchy1"/>
    <dgm:cxn modelId="{3845DE12-F47F-43F1-9028-D16B3228DC47}" type="presParOf" srcId="{FEB3BE11-6192-46E2-86C8-232F34B02AFA}" destId="{7D801838-7C81-4CF1-ABB0-54919AC4C321}" srcOrd="1" destOrd="0" presId="urn:microsoft.com/office/officeart/2005/8/layout/hierarchy1"/>
    <dgm:cxn modelId="{79FC17CD-DFD3-4A19-89A9-0F7E238B4062}" type="presParOf" srcId="{0BA97053-BE06-4F83-9869-7A6A660DEE10}" destId="{364235CD-C3FA-40D0-9999-E9E29A9C0953}" srcOrd="1" destOrd="0" presId="urn:microsoft.com/office/officeart/2005/8/layout/hierarchy1"/>
    <dgm:cxn modelId="{DEA8863D-0EC8-4E41-B8B8-8CAE7BFEB510}" type="presParOf" srcId="{364235CD-C3FA-40D0-9999-E9E29A9C0953}" destId="{FFF44692-F0E9-496C-8A11-00DBF853E7E9}" srcOrd="0" destOrd="0" presId="urn:microsoft.com/office/officeart/2005/8/layout/hierarchy1"/>
    <dgm:cxn modelId="{A1BF6265-2B9C-4456-8E4F-928D1AB53530}" type="presParOf" srcId="{FFF44692-F0E9-496C-8A11-00DBF853E7E9}" destId="{9841EE6C-4238-4119-9C9B-053D85D30145}" srcOrd="0" destOrd="0" presId="urn:microsoft.com/office/officeart/2005/8/layout/hierarchy1"/>
    <dgm:cxn modelId="{0FA29043-B4E1-40A9-AF07-9CC84D1A84AE}" type="presParOf" srcId="{FFF44692-F0E9-496C-8A11-00DBF853E7E9}" destId="{C90548E9-DC7D-40A7-884F-0AFED0239CB0}" srcOrd="1" destOrd="0" presId="urn:microsoft.com/office/officeart/2005/8/layout/hierarchy1"/>
    <dgm:cxn modelId="{E60363E2-AF48-40E1-BBEC-0DBE3A950BD2}" type="presParOf" srcId="{364235CD-C3FA-40D0-9999-E9E29A9C0953}" destId="{67AAC6B2-9869-4847-B311-ECB03082D0E0}" srcOrd="1" destOrd="0" presId="urn:microsoft.com/office/officeart/2005/8/layout/hierarchy1"/>
    <dgm:cxn modelId="{4AA68728-B8FB-4CDC-B4B0-68882D8F7E5A}" type="presParOf" srcId="{0BA97053-BE06-4F83-9869-7A6A660DEE10}" destId="{08117991-9006-4908-A36E-2539F20489D0}" srcOrd="2" destOrd="0" presId="urn:microsoft.com/office/officeart/2005/8/layout/hierarchy1"/>
    <dgm:cxn modelId="{97AFB943-3099-4F20-9A30-1AD999C9974F}" type="presParOf" srcId="{08117991-9006-4908-A36E-2539F20489D0}" destId="{3CD22FD7-9402-414D-AD84-5496359AC522}" srcOrd="0" destOrd="0" presId="urn:microsoft.com/office/officeart/2005/8/layout/hierarchy1"/>
    <dgm:cxn modelId="{4F69E2FB-20F4-4A27-9267-AFBF707EFD0B}" type="presParOf" srcId="{3CD22FD7-9402-414D-AD84-5496359AC522}" destId="{BF19D62B-CEA4-456B-895B-C899E2BE4D8D}" srcOrd="0" destOrd="0" presId="urn:microsoft.com/office/officeart/2005/8/layout/hierarchy1"/>
    <dgm:cxn modelId="{5E815CF0-668B-4927-9F8A-C929FF299954}" type="presParOf" srcId="{3CD22FD7-9402-414D-AD84-5496359AC522}" destId="{320EB626-8936-4B3D-926A-8EDCAF0DD626}" srcOrd="1" destOrd="0" presId="urn:microsoft.com/office/officeart/2005/8/layout/hierarchy1"/>
    <dgm:cxn modelId="{C17D5BA1-B03B-4DB0-BB63-10B10FDD3899}" type="presParOf" srcId="{08117991-9006-4908-A36E-2539F20489D0}" destId="{4EC05D54-4E87-4627-A72A-2F708C4D2FED}" srcOrd="1" destOrd="0" presId="urn:microsoft.com/office/officeart/2005/8/layout/hierarchy1"/>
    <dgm:cxn modelId="{D96C171A-6158-4D6A-854F-2871B5228415}" type="presParOf" srcId="{0BA97053-BE06-4F83-9869-7A6A660DEE10}" destId="{037BBF19-0BF4-4138-9447-7967DCFE05ED}" srcOrd="3" destOrd="0" presId="urn:microsoft.com/office/officeart/2005/8/layout/hierarchy1"/>
    <dgm:cxn modelId="{685A6879-F43C-4599-94A8-A42A1CEAAB99}" type="presParOf" srcId="{037BBF19-0BF4-4138-9447-7967DCFE05ED}" destId="{A4348830-3B01-4357-B6BE-3AAD7977214A}" srcOrd="0" destOrd="0" presId="urn:microsoft.com/office/officeart/2005/8/layout/hierarchy1"/>
    <dgm:cxn modelId="{E50F3CD8-FE16-4F24-A435-F839CF6879CA}" type="presParOf" srcId="{A4348830-3B01-4357-B6BE-3AAD7977214A}" destId="{E4591BD3-5625-435B-97CD-35DDA7BA29A3}" srcOrd="0" destOrd="0" presId="urn:microsoft.com/office/officeart/2005/8/layout/hierarchy1"/>
    <dgm:cxn modelId="{D9D5DD2C-13EF-4850-AF92-68554593D531}" type="presParOf" srcId="{A4348830-3B01-4357-B6BE-3AAD7977214A}" destId="{E484BF38-D308-4CEA-A0E1-D19AE45763EF}" srcOrd="1" destOrd="0" presId="urn:microsoft.com/office/officeart/2005/8/layout/hierarchy1"/>
    <dgm:cxn modelId="{AEE65DE7-0347-43D3-B682-A485277DBEA3}" type="presParOf" srcId="{037BBF19-0BF4-4138-9447-7967DCFE05ED}" destId="{250473CE-6A97-4716-B975-4FE516CD3718}"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2B2308-9B1D-4CBD-BD86-09FAFD05669C}" type="doc">
      <dgm:prSet loTypeId="urn:microsoft.com/office/officeart/2005/8/layout/vList5" loCatId="list" qsTypeId="urn:microsoft.com/office/officeart/2005/8/quickstyle/simple2" qsCatId="simple" csTypeId="urn:microsoft.com/office/officeart/2005/8/colors/colorful1" csCatId="colorful"/>
      <dgm:spPr/>
      <dgm:t>
        <a:bodyPr/>
        <a:lstStyle/>
        <a:p>
          <a:endParaRPr lang="en-US"/>
        </a:p>
      </dgm:t>
    </dgm:pt>
    <dgm:pt modelId="{921B2B48-2E92-4121-9F98-B61DDEAF6F92}">
      <dgm:prSet/>
      <dgm:spPr/>
      <dgm:t>
        <a:bodyPr/>
        <a:lstStyle/>
        <a:p>
          <a:r>
            <a:rPr lang="en-GB"/>
            <a:t>The South African Constitution helps build a peaceful society by:</a:t>
          </a:r>
          <a:endParaRPr lang="en-US"/>
        </a:p>
      </dgm:t>
    </dgm:pt>
    <dgm:pt modelId="{C2D1B04B-88D6-4BC0-94C7-84E0779A45FD}" type="parTrans" cxnId="{63F28F83-7751-4246-A36F-DD2D1EBAFD64}">
      <dgm:prSet/>
      <dgm:spPr/>
      <dgm:t>
        <a:bodyPr/>
        <a:lstStyle/>
        <a:p>
          <a:endParaRPr lang="en-US"/>
        </a:p>
      </dgm:t>
    </dgm:pt>
    <dgm:pt modelId="{BD29331B-2810-4E11-AFDD-A7BAA2C78F55}" type="sibTrans" cxnId="{63F28F83-7751-4246-A36F-DD2D1EBAFD64}">
      <dgm:prSet/>
      <dgm:spPr/>
      <dgm:t>
        <a:bodyPr/>
        <a:lstStyle/>
        <a:p>
          <a:endParaRPr lang="en-US"/>
        </a:p>
      </dgm:t>
    </dgm:pt>
    <dgm:pt modelId="{3B82DF4A-D6E8-4CDD-965C-8B9C53ADA5AB}">
      <dgm:prSet/>
      <dgm:spPr/>
      <dgm:t>
        <a:bodyPr/>
        <a:lstStyle/>
        <a:p>
          <a:r>
            <a:rPr lang="en-GB"/>
            <a:t>Protecting human rights</a:t>
          </a:r>
          <a:endParaRPr lang="en-US"/>
        </a:p>
      </dgm:t>
    </dgm:pt>
    <dgm:pt modelId="{5407EE6F-8476-478D-9BA0-E4C34B47A2D9}" type="parTrans" cxnId="{29DDA99A-ED94-4D9A-AC80-34D1FC64C0F6}">
      <dgm:prSet/>
      <dgm:spPr/>
      <dgm:t>
        <a:bodyPr/>
        <a:lstStyle/>
        <a:p>
          <a:endParaRPr lang="en-US"/>
        </a:p>
      </dgm:t>
    </dgm:pt>
    <dgm:pt modelId="{AECFF8FE-6976-43E4-BF98-71C58CCD9C1D}" type="sibTrans" cxnId="{29DDA99A-ED94-4D9A-AC80-34D1FC64C0F6}">
      <dgm:prSet/>
      <dgm:spPr/>
      <dgm:t>
        <a:bodyPr/>
        <a:lstStyle/>
        <a:p>
          <a:endParaRPr lang="en-US"/>
        </a:p>
      </dgm:t>
    </dgm:pt>
    <dgm:pt modelId="{E68F4A03-476C-43A9-86C8-685F88B3900B}">
      <dgm:prSet/>
      <dgm:spPr/>
      <dgm:t>
        <a:bodyPr/>
        <a:lstStyle/>
        <a:p>
          <a:r>
            <a:rPr lang="en-GB" dirty="0"/>
            <a:t>Promoting fairness</a:t>
          </a:r>
          <a:endParaRPr lang="en-US" dirty="0"/>
        </a:p>
      </dgm:t>
    </dgm:pt>
    <dgm:pt modelId="{756B53DD-67F6-4BC2-B011-C331D3E0ADE6}" type="parTrans" cxnId="{D625779B-D5DC-4AF4-BF4B-4F6D71B52DD3}">
      <dgm:prSet/>
      <dgm:spPr/>
      <dgm:t>
        <a:bodyPr/>
        <a:lstStyle/>
        <a:p>
          <a:endParaRPr lang="en-US"/>
        </a:p>
      </dgm:t>
    </dgm:pt>
    <dgm:pt modelId="{B1AE04A8-076B-4A91-B413-9B2C6509041D}" type="sibTrans" cxnId="{D625779B-D5DC-4AF4-BF4B-4F6D71B52DD3}">
      <dgm:prSet/>
      <dgm:spPr/>
      <dgm:t>
        <a:bodyPr/>
        <a:lstStyle/>
        <a:p>
          <a:endParaRPr lang="en-US"/>
        </a:p>
      </dgm:t>
    </dgm:pt>
    <dgm:pt modelId="{29B9EB9E-5233-4AA2-B65E-4C4AFD425CAD}">
      <dgm:prSet/>
      <dgm:spPr/>
      <dgm:t>
        <a:bodyPr/>
        <a:lstStyle/>
        <a:p>
          <a:r>
            <a:rPr lang="en-GB"/>
            <a:t>Encouraging respect for all people</a:t>
          </a:r>
          <a:endParaRPr lang="en-US"/>
        </a:p>
      </dgm:t>
    </dgm:pt>
    <dgm:pt modelId="{7ACD782C-DD1D-4A96-823B-CDBE2F78E83E}" type="parTrans" cxnId="{6154EDA9-3FCE-4C18-8235-ADDCA50ED47F}">
      <dgm:prSet/>
      <dgm:spPr/>
      <dgm:t>
        <a:bodyPr/>
        <a:lstStyle/>
        <a:p>
          <a:endParaRPr lang="en-US"/>
        </a:p>
      </dgm:t>
    </dgm:pt>
    <dgm:pt modelId="{5A573155-80C2-490C-ACEA-EA972ED43A20}" type="sibTrans" cxnId="{6154EDA9-3FCE-4C18-8235-ADDCA50ED47F}">
      <dgm:prSet/>
      <dgm:spPr/>
      <dgm:t>
        <a:bodyPr/>
        <a:lstStyle/>
        <a:p>
          <a:endParaRPr lang="en-US"/>
        </a:p>
      </dgm:t>
    </dgm:pt>
    <dgm:pt modelId="{F35EAC43-2F83-47E3-A69F-851D0A044D7A}">
      <dgm:prSet/>
      <dgm:spPr/>
      <dgm:t>
        <a:bodyPr/>
        <a:lstStyle/>
        <a:p>
          <a:r>
            <a:rPr lang="en-GB"/>
            <a:t>Peace is more than no violence, it includes:</a:t>
          </a:r>
          <a:endParaRPr lang="en-US"/>
        </a:p>
      </dgm:t>
    </dgm:pt>
    <dgm:pt modelId="{FCCDE7CA-AD45-4D0F-AD45-551964D8A46F}" type="parTrans" cxnId="{2DECACD9-CFD3-41AB-BF01-31579AF6A7BB}">
      <dgm:prSet/>
      <dgm:spPr/>
      <dgm:t>
        <a:bodyPr/>
        <a:lstStyle/>
        <a:p>
          <a:endParaRPr lang="en-US"/>
        </a:p>
      </dgm:t>
    </dgm:pt>
    <dgm:pt modelId="{77C1D2B6-F799-4645-BB59-452A62C593C1}" type="sibTrans" cxnId="{2DECACD9-CFD3-41AB-BF01-31579AF6A7BB}">
      <dgm:prSet/>
      <dgm:spPr/>
      <dgm:t>
        <a:bodyPr/>
        <a:lstStyle/>
        <a:p>
          <a:endParaRPr lang="en-US"/>
        </a:p>
      </dgm:t>
    </dgm:pt>
    <dgm:pt modelId="{C7963FEC-B187-4D32-BF05-5C16E490EDC0}">
      <dgm:prSet/>
      <dgm:spPr/>
      <dgm:t>
        <a:bodyPr/>
        <a:lstStyle/>
        <a:p>
          <a:r>
            <a:rPr lang="en-GB"/>
            <a:t>Freedom from fear</a:t>
          </a:r>
          <a:endParaRPr lang="en-US"/>
        </a:p>
      </dgm:t>
    </dgm:pt>
    <dgm:pt modelId="{11E97705-E872-484D-A8AC-FBF08AB3668C}" type="parTrans" cxnId="{CEAE4641-DAAD-4CCB-9554-BD14037B5034}">
      <dgm:prSet/>
      <dgm:spPr/>
      <dgm:t>
        <a:bodyPr/>
        <a:lstStyle/>
        <a:p>
          <a:endParaRPr lang="en-US"/>
        </a:p>
      </dgm:t>
    </dgm:pt>
    <dgm:pt modelId="{130F5093-4838-463D-A7E0-B34C9B5B10BC}" type="sibTrans" cxnId="{CEAE4641-DAAD-4CCB-9554-BD14037B5034}">
      <dgm:prSet/>
      <dgm:spPr/>
      <dgm:t>
        <a:bodyPr/>
        <a:lstStyle/>
        <a:p>
          <a:endParaRPr lang="en-US"/>
        </a:p>
      </dgm:t>
    </dgm:pt>
    <dgm:pt modelId="{09560AFE-8849-4B68-85AA-2B4D1D579E3C}">
      <dgm:prSet/>
      <dgm:spPr/>
      <dgm:t>
        <a:bodyPr/>
        <a:lstStyle/>
        <a:p>
          <a:r>
            <a:rPr lang="en-GB"/>
            <a:t>Freedom from poverty</a:t>
          </a:r>
          <a:endParaRPr lang="en-US"/>
        </a:p>
      </dgm:t>
    </dgm:pt>
    <dgm:pt modelId="{86B107BF-FAA7-4B46-868A-7EF0B1363183}" type="parTrans" cxnId="{5ACABF9A-66CF-41DB-AB5A-BB013A064640}">
      <dgm:prSet/>
      <dgm:spPr/>
      <dgm:t>
        <a:bodyPr/>
        <a:lstStyle/>
        <a:p>
          <a:endParaRPr lang="en-US"/>
        </a:p>
      </dgm:t>
    </dgm:pt>
    <dgm:pt modelId="{9CE53C82-E2FD-4A29-B691-1DC8EA1C65D6}" type="sibTrans" cxnId="{5ACABF9A-66CF-41DB-AB5A-BB013A064640}">
      <dgm:prSet/>
      <dgm:spPr/>
      <dgm:t>
        <a:bodyPr/>
        <a:lstStyle/>
        <a:p>
          <a:endParaRPr lang="en-US"/>
        </a:p>
      </dgm:t>
    </dgm:pt>
    <dgm:pt modelId="{4DD41849-B5AB-4980-B368-9ED9F61A4EB1}">
      <dgm:prSet/>
      <dgm:spPr/>
      <dgm:t>
        <a:bodyPr/>
        <a:lstStyle/>
        <a:p>
          <a:r>
            <a:rPr lang="en-GB"/>
            <a:t>Equality for everyone</a:t>
          </a:r>
          <a:endParaRPr lang="en-US"/>
        </a:p>
      </dgm:t>
    </dgm:pt>
    <dgm:pt modelId="{E4C562E9-7E47-41C5-B5C7-B115E26CE253}" type="parTrans" cxnId="{363D44FB-AD31-47C8-8B30-2A37B67C68E4}">
      <dgm:prSet/>
      <dgm:spPr/>
      <dgm:t>
        <a:bodyPr/>
        <a:lstStyle/>
        <a:p>
          <a:endParaRPr lang="en-US"/>
        </a:p>
      </dgm:t>
    </dgm:pt>
    <dgm:pt modelId="{EC7B5C2B-7238-47D3-A8FC-14BFC898F58B}" type="sibTrans" cxnId="{363D44FB-AD31-47C8-8B30-2A37B67C68E4}">
      <dgm:prSet/>
      <dgm:spPr/>
      <dgm:t>
        <a:bodyPr/>
        <a:lstStyle/>
        <a:p>
          <a:endParaRPr lang="en-US"/>
        </a:p>
      </dgm:t>
    </dgm:pt>
    <dgm:pt modelId="{993FF4DF-80D4-485E-93BB-69899CEEE3CB}" type="pres">
      <dgm:prSet presAssocID="{132B2308-9B1D-4CBD-BD86-09FAFD05669C}" presName="Name0" presStyleCnt="0">
        <dgm:presLayoutVars>
          <dgm:dir/>
          <dgm:animLvl val="lvl"/>
          <dgm:resizeHandles val="exact"/>
        </dgm:presLayoutVars>
      </dgm:prSet>
      <dgm:spPr/>
    </dgm:pt>
    <dgm:pt modelId="{1B7B5E1C-894B-4A1A-9587-333A9864C40C}" type="pres">
      <dgm:prSet presAssocID="{921B2B48-2E92-4121-9F98-B61DDEAF6F92}" presName="linNode" presStyleCnt="0"/>
      <dgm:spPr/>
    </dgm:pt>
    <dgm:pt modelId="{B76286D8-C56A-4ABA-9631-83875271B48F}" type="pres">
      <dgm:prSet presAssocID="{921B2B48-2E92-4121-9F98-B61DDEAF6F92}" presName="parentText" presStyleLbl="node1" presStyleIdx="0" presStyleCnt="2">
        <dgm:presLayoutVars>
          <dgm:chMax val="1"/>
          <dgm:bulletEnabled val="1"/>
        </dgm:presLayoutVars>
      </dgm:prSet>
      <dgm:spPr/>
    </dgm:pt>
    <dgm:pt modelId="{E1B86E98-E9C2-4B78-ABCA-5AA654A09351}" type="pres">
      <dgm:prSet presAssocID="{921B2B48-2E92-4121-9F98-B61DDEAF6F92}" presName="descendantText" presStyleLbl="alignAccFollowNode1" presStyleIdx="0" presStyleCnt="2">
        <dgm:presLayoutVars>
          <dgm:bulletEnabled val="1"/>
        </dgm:presLayoutVars>
      </dgm:prSet>
      <dgm:spPr/>
    </dgm:pt>
    <dgm:pt modelId="{81B36B1E-00E7-4779-8B77-44175527AB52}" type="pres">
      <dgm:prSet presAssocID="{BD29331B-2810-4E11-AFDD-A7BAA2C78F55}" presName="sp" presStyleCnt="0"/>
      <dgm:spPr/>
    </dgm:pt>
    <dgm:pt modelId="{39D0B0E0-4B0D-4E09-98A1-46E2A226DBC1}" type="pres">
      <dgm:prSet presAssocID="{F35EAC43-2F83-47E3-A69F-851D0A044D7A}" presName="linNode" presStyleCnt="0"/>
      <dgm:spPr/>
    </dgm:pt>
    <dgm:pt modelId="{A64AE083-49CA-4327-A5F8-B79A6A2810F4}" type="pres">
      <dgm:prSet presAssocID="{F35EAC43-2F83-47E3-A69F-851D0A044D7A}" presName="parentText" presStyleLbl="node1" presStyleIdx="1" presStyleCnt="2">
        <dgm:presLayoutVars>
          <dgm:chMax val="1"/>
          <dgm:bulletEnabled val="1"/>
        </dgm:presLayoutVars>
      </dgm:prSet>
      <dgm:spPr/>
    </dgm:pt>
    <dgm:pt modelId="{BA239450-F0DD-4356-9EB1-422AD2F15DEB}" type="pres">
      <dgm:prSet presAssocID="{F35EAC43-2F83-47E3-A69F-851D0A044D7A}" presName="descendantText" presStyleLbl="alignAccFollowNode1" presStyleIdx="1" presStyleCnt="2">
        <dgm:presLayoutVars>
          <dgm:bulletEnabled val="1"/>
        </dgm:presLayoutVars>
      </dgm:prSet>
      <dgm:spPr/>
    </dgm:pt>
  </dgm:ptLst>
  <dgm:cxnLst>
    <dgm:cxn modelId="{B9197615-75AE-4A9D-A0D0-5205C61323F8}" type="presOf" srcId="{132B2308-9B1D-4CBD-BD86-09FAFD05669C}" destId="{993FF4DF-80D4-485E-93BB-69899CEEE3CB}" srcOrd="0" destOrd="0" presId="urn:microsoft.com/office/officeart/2005/8/layout/vList5"/>
    <dgm:cxn modelId="{AB242919-DA06-4E07-9C7B-4C81E2285F0A}" type="presOf" srcId="{921B2B48-2E92-4121-9F98-B61DDEAF6F92}" destId="{B76286D8-C56A-4ABA-9631-83875271B48F}" srcOrd="0" destOrd="0" presId="urn:microsoft.com/office/officeart/2005/8/layout/vList5"/>
    <dgm:cxn modelId="{BC5FB332-2494-4D6E-9148-308C066AE0F8}" type="presOf" srcId="{4DD41849-B5AB-4980-B368-9ED9F61A4EB1}" destId="{BA239450-F0DD-4356-9EB1-422AD2F15DEB}" srcOrd="0" destOrd="2" presId="urn:microsoft.com/office/officeart/2005/8/layout/vList5"/>
    <dgm:cxn modelId="{E8AE6A3F-5312-4F58-91D6-F16162CBDC69}" type="presOf" srcId="{29B9EB9E-5233-4AA2-B65E-4C4AFD425CAD}" destId="{E1B86E98-E9C2-4B78-ABCA-5AA654A09351}" srcOrd="0" destOrd="2" presId="urn:microsoft.com/office/officeart/2005/8/layout/vList5"/>
    <dgm:cxn modelId="{CEAE4641-DAAD-4CCB-9554-BD14037B5034}" srcId="{F35EAC43-2F83-47E3-A69F-851D0A044D7A}" destId="{C7963FEC-B187-4D32-BF05-5C16E490EDC0}" srcOrd="0" destOrd="0" parTransId="{11E97705-E872-484D-A8AC-FBF08AB3668C}" sibTransId="{130F5093-4838-463D-A7E0-B34C9B5B10BC}"/>
    <dgm:cxn modelId="{5788C268-7383-48FC-B658-792E1178375A}" type="presOf" srcId="{09560AFE-8849-4B68-85AA-2B4D1D579E3C}" destId="{BA239450-F0DD-4356-9EB1-422AD2F15DEB}" srcOrd="0" destOrd="1" presId="urn:microsoft.com/office/officeart/2005/8/layout/vList5"/>
    <dgm:cxn modelId="{63F28F83-7751-4246-A36F-DD2D1EBAFD64}" srcId="{132B2308-9B1D-4CBD-BD86-09FAFD05669C}" destId="{921B2B48-2E92-4121-9F98-B61DDEAF6F92}" srcOrd="0" destOrd="0" parTransId="{C2D1B04B-88D6-4BC0-94C7-84E0779A45FD}" sibTransId="{BD29331B-2810-4E11-AFDD-A7BAA2C78F55}"/>
    <dgm:cxn modelId="{29DDA99A-ED94-4D9A-AC80-34D1FC64C0F6}" srcId="{921B2B48-2E92-4121-9F98-B61DDEAF6F92}" destId="{3B82DF4A-D6E8-4CDD-965C-8B9C53ADA5AB}" srcOrd="0" destOrd="0" parTransId="{5407EE6F-8476-478D-9BA0-E4C34B47A2D9}" sibTransId="{AECFF8FE-6976-43E4-BF98-71C58CCD9C1D}"/>
    <dgm:cxn modelId="{5ACABF9A-66CF-41DB-AB5A-BB013A064640}" srcId="{F35EAC43-2F83-47E3-A69F-851D0A044D7A}" destId="{09560AFE-8849-4B68-85AA-2B4D1D579E3C}" srcOrd="1" destOrd="0" parTransId="{86B107BF-FAA7-4B46-868A-7EF0B1363183}" sibTransId="{9CE53C82-E2FD-4A29-B691-1DC8EA1C65D6}"/>
    <dgm:cxn modelId="{D625779B-D5DC-4AF4-BF4B-4F6D71B52DD3}" srcId="{921B2B48-2E92-4121-9F98-B61DDEAF6F92}" destId="{E68F4A03-476C-43A9-86C8-685F88B3900B}" srcOrd="1" destOrd="0" parTransId="{756B53DD-67F6-4BC2-B011-C331D3E0ADE6}" sibTransId="{B1AE04A8-076B-4A91-B413-9B2C6509041D}"/>
    <dgm:cxn modelId="{6154EDA9-3FCE-4C18-8235-ADDCA50ED47F}" srcId="{921B2B48-2E92-4121-9F98-B61DDEAF6F92}" destId="{29B9EB9E-5233-4AA2-B65E-4C4AFD425CAD}" srcOrd="2" destOrd="0" parTransId="{7ACD782C-DD1D-4A96-823B-CDBE2F78E83E}" sibTransId="{5A573155-80C2-490C-ACEA-EA972ED43A20}"/>
    <dgm:cxn modelId="{2D27C4B7-71B2-4C3C-8C7B-8077B3FFCFF6}" type="presOf" srcId="{F35EAC43-2F83-47E3-A69F-851D0A044D7A}" destId="{A64AE083-49CA-4327-A5F8-B79A6A2810F4}" srcOrd="0" destOrd="0" presId="urn:microsoft.com/office/officeart/2005/8/layout/vList5"/>
    <dgm:cxn modelId="{4CCF4BBA-F26F-462A-9824-3D3201905DB6}" type="presOf" srcId="{E68F4A03-476C-43A9-86C8-685F88B3900B}" destId="{E1B86E98-E9C2-4B78-ABCA-5AA654A09351}" srcOrd="0" destOrd="1" presId="urn:microsoft.com/office/officeart/2005/8/layout/vList5"/>
    <dgm:cxn modelId="{5815A9BB-E1F1-48EB-A2EC-0A804D3F35ED}" type="presOf" srcId="{3B82DF4A-D6E8-4CDD-965C-8B9C53ADA5AB}" destId="{E1B86E98-E9C2-4B78-ABCA-5AA654A09351}" srcOrd="0" destOrd="0" presId="urn:microsoft.com/office/officeart/2005/8/layout/vList5"/>
    <dgm:cxn modelId="{2DECACD9-CFD3-41AB-BF01-31579AF6A7BB}" srcId="{132B2308-9B1D-4CBD-BD86-09FAFD05669C}" destId="{F35EAC43-2F83-47E3-A69F-851D0A044D7A}" srcOrd="1" destOrd="0" parTransId="{FCCDE7CA-AD45-4D0F-AD45-551964D8A46F}" sibTransId="{77C1D2B6-F799-4645-BB59-452A62C593C1}"/>
    <dgm:cxn modelId="{33D928ED-61FA-4C59-8941-33973FF96BE5}" type="presOf" srcId="{C7963FEC-B187-4D32-BF05-5C16E490EDC0}" destId="{BA239450-F0DD-4356-9EB1-422AD2F15DEB}" srcOrd="0" destOrd="0" presId="urn:microsoft.com/office/officeart/2005/8/layout/vList5"/>
    <dgm:cxn modelId="{363D44FB-AD31-47C8-8B30-2A37B67C68E4}" srcId="{F35EAC43-2F83-47E3-A69F-851D0A044D7A}" destId="{4DD41849-B5AB-4980-B368-9ED9F61A4EB1}" srcOrd="2" destOrd="0" parTransId="{E4C562E9-7E47-41C5-B5C7-B115E26CE253}" sibTransId="{EC7B5C2B-7238-47D3-A8FC-14BFC898F58B}"/>
    <dgm:cxn modelId="{B83A6C4C-5543-4BAF-9F9A-98624BEEF776}" type="presParOf" srcId="{993FF4DF-80D4-485E-93BB-69899CEEE3CB}" destId="{1B7B5E1C-894B-4A1A-9587-333A9864C40C}" srcOrd="0" destOrd="0" presId="urn:microsoft.com/office/officeart/2005/8/layout/vList5"/>
    <dgm:cxn modelId="{EFC89F54-F13C-4B8F-BBFC-CD29055D3CDA}" type="presParOf" srcId="{1B7B5E1C-894B-4A1A-9587-333A9864C40C}" destId="{B76286D8-C56A-4ABA-9631-83875271B48F}" srcOrd="0" destOrd="0" presId="urn:microsoft.com/office/officeart/2005/8/layout/vList5"/>
    <dgm:cxn modelId="{0709D368-0A5C-4E60-9CAE-C688417B84B9}" type="presParOf" srcId="{1B7B5E1C-894B-4A1A-9587-333A9864C40C}" destId="{E1B86E98-E9C2-4B78-ABCA-5AA654A09351}" srcOrd="1" destOrd="0" presId="urn:microsoft.com/office/officeart/2005/8/layout/vList5"/>
    <dgm:cxn modelId="{E4B06069-4244-474E-BC7F-3D9E33B4B1B3}" type="presParOf" srcId="{993FF4DF-80D4-485E-93BB-69899CEEE3CB}" destId="{81B36B1E-00E7-4779-8B77-44175527AB52}" srcOrd="1" destOrd="0" presId="urn:microsoft.com/office/officeart/2005/8/layout/vList5"/>
    <dgm:cxn modelId="{6870EC13-0B27-4966-9A44-F0084EFED40B}" type="presParOf" srcId="{993FF4DF-80D4-485E-93BB-69899CEEE3CB}" destId="{39D0B0E0-4B0D-4E09-98A1-46E2A226DBC1}" srcOrd="2" destOrd="0" presId="urn:microsoft.com/office/officeart/2005/8/layout/vList5"/>
    <dgm:cxn modelId="{12C2FD09-CC88-41EA-89A8-B46A117A49DC}" type="presParOf" srcId="{39D0B0E0-4B0D-4E09-98A1-46E2A226DBC1}" destId="{A64AE083-49CA-4327-A5F8-B79A6A2810F4}" srcOrd="0" destOrd="0" presId="urn:microsoft.com/office/officeart/2005/8/layout/vList5"/>
    <dgm:cxn modelId="{1D62DE45-A2DB-4F04-B54D-B269A22DA63C}" type="presParOf" srcId="{39D0B0E0-4B0D-4E09-98A1-46E2A226DBC1}" destId="{BA239450-F0DD-4356-9EB1-422AD2F15DE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408241-78A4-4884-A7D7-6764287595ED}"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6BADB664-CE3C-4510-9EC6-4B9B519BF7B7}">
      <dgm:prSet/>
      <dgm:spPr/>
      <dgm:t>
        <a:bodyPr/>
        <a:lstStyle/>
        <a:p>
          <a:pPr>
            <a:defRPr b="1"/>
          </a:pPr>
          <a:r>
            <a:rPr lang="af-ZA" b="0" i="0"/>
            <a:t>All major religions teach</a:t>
          </a:r>
          <a:endParaRPr lang="en-US"/>
        </a:p>
      </dgm:t>
    </dgm:pt>
    <dgm:pt modelId="{26752998-C65B-4654-9545-A32084ABDE37}" type="parTrans" cxnId="{A2ED89D0-0656-4C09-8611-CD4D62956B07}">
      <dgm:prSet/>
      <dgm:spPr/>
      <dgm:t>
        <a:bodyPr/>
        <a:lstStyle/>
        <a:p>
          <a:endParaRPr lang="en-US"/>
        </a:p>
      </dgm:t>
    </dgm:pt>
    <dgm:pt modelId="{8D43EDB0-3266-4A92-8056-0B0968ACC26D}" type="sibTrans" cxnId="{A2ED89D0-0656-4C09-8611-CD4D62956B07}">
      <dgm:prSet/>
      <dgm:spPr/>
      <dgm:t>
        <a:bodyPr/>
        <a:lstStyle/>
        <a:p>
          <a:endParaRPr lang="en-US"/>
        </a:p>
      </dgm:t>
    </dgm:pt>
    <dgm:pt modelId="{E254D362-2798-4E63-AC34-3A88183AAE5C}">
      <dgm:prSet/>
      <dgm:spPr/>
      <dgm:t>
        <a:bodyPr/>
        <a:lstStyle/>
        <a:p>
          <a:r>
            <a:rPr lang="en-GB" b="0" i="0"/>
            <a:t>Love and kindness</a:t>
          </a:r>
          <a:endParaRPr lang="en-US"/>
        </a:p>
      </dgm:t>
    </dgm:pt>
    <dgm:pt modelId="{D59ACBC2-24EE-4A78-8BBC-0D1F042F336E}" type="parTrans" cxnId="{5AAAE292-048F-4E80-9E9A-78F0401EECA3}">
      <dgm:prSet/>
      <dgm:spPr/>
      <dgm:t>
        <a:bodyPr/>
        <a:lstStyle/>
        <a:p>
          <a:endParaRPr lang="en-US"/>
        </a:p>
      </dgm:t>
    </dgm:pt>
    <dgm:pt modelId="{44EC44B0-6F38-4294-A81D-FDC5E05E126E}" type="sibTrans" cxnId="{5AAAE292-048F-4E80-9E9A-78F0401EECA3}">
      <dgm:prSet/>
      <dgm:spPr/>
      <dgm:t>
        <a:bodyPr/>
        <a:lstStyle/>
        <a:p>
          <a:endParaRPr lang="en-US"/>
        </a:p>
      </dgm:t>
    </dgm:pt>
    <dgm:pt modelId="{11D4E735-FE6E-455D-AF7B-517C38D59320}">
      <dgm:prSet/>
      <dgm:spPr/>
      <dgm:t>
        <a:bodyPr/>
        <a:lstStyle/>
        <a:p>
          <a:r>
            <a:rPr lang="en-GB" b="0" i="0"/>
            <a:t>Forgiveness and fairness</a:t>
          </a:r>
          <a:endParaRPr lang="en-US"/>
        </a:p>
      </dgm:t>
    </dgm:pt>
    <dgm:pt modelId="{4BF3BC7E-BD6E-4B32-965A-EC2A09E715A6}" type="parTrans" cxnId="{9F9B3F0F-1421-47C1-8C48-866E4C8E080C}">
      <dgm:prSet/>
      <dgm:spPr/>
      <dgm:t>
        <a:bodyPr/>
        <a:lstStyle/>
        <a:p>
          <a:endParaRPr lang="en-US"/>
        </a:p>
      </dgm:t>
    </dgm:pt>
    <dgm:pt modelId="{E9DCB849-BF7F-47A4-BFB2-11C6565E3CCB}" type="sibTrans" cxnId="{9F9B3F0F-1421-47C1-8C48-866E4C8E080C}">
      <dgm:prSet/>
      <dgm:spPr/>
      <dgm:t>
        <a:bodyPr/>
        <a:lstStyle/>
        <a:p>
          <a:endParaRPr lang="en-US"/>
        </a:p>
      </dgm:t>
    </dgm:pt>
    <dgm:pt modelId="{1D74F364-37C2-4714-BBFB-272D97765D56}">
      <dgm:prSet/>
      <dgm:spPr/>
      <dgm:t>
        <a:bodyPr/>
        <a:lstStyle/>
        <a:p>
          <a:r>
            <a:rPr lang="en-GB" b="0" i="0"/>
            <a:t>Avoiding violence</a:t>
          </a:r>
          <a:endParaRPr lang="en-US"/>
        </a:p>
      </dgm:t>
    </dgm:pt>
    <dgm:pt modelId="{C6EFA2D8-04A6-49AB-B670-284BD86D504A}" type="parTrans" cxnId="{EE51DA9B-8CDA-4636-9DA1-19B82041A358}">
      <dgm:prSet/>
      <dgm:spPr/>
      <dgm:t>
        <a:bodyPr/>
        <a:lstStyle/>
        <a:p>
          <a:endParaRPr lang="en-US"/>
        </a:p>
      </dgm:t>
    </dgm:pt>
    <dgm:pt modelId="{B9D65AF7-741F-4195-92DC-3E6B17E7D098}" type="sibTrans" cxnId="{EE51DA9B-8CDA-4636-9DA1-19B82041A358}">
      <dgm:prSet/>
      <dgm:spPr/>
      <dgm:t>
        <a:bodyPr/>
        <a:lstStyle/>
        <a:p>
          <a:endParaRPr lang="en-US"/>
        </a:p>
      </dgm:t>
    </dgm:pt>
    <dgm:pt modelId="{3BD1293B-FF89-4555-97C5-13A7FC366F20}">
      <dgm:prSet/>
      <dgm:spPr/>
      <dgm:t>
        <a:bodyPr/>
        <a:lstStyle/>
        <a:p>
          <a:r>
            <a:rPr lang="en-GB" b="0" i="0"/>
            <a:t>Respecting others</a:t>
          </a:r>
          <a:endParaRPr lang="en-US"/>
        </a:p>
      </dgm:t>
    </dgm:pt>
    <dgm:pt modelId="{8AFDF6DA-16B5-4619-B919-D0C41F4ED0B6}" type="parTrans" cxnId="{4190DCED-076F-41AE-8318-F4C104F0CB51}">
      <dgm:prSet/>
      <dgm:spPr/>
      <dgm:t>
        <a:bodyPr/>
        <a:lstStyle/>
        <a:p>
          <a:endParaRPr lang="en-US"/>
        </a:p>
      </dgm:t>
    </dgm:pt>
    <dgm:pt modelId="{070B04FC-CBD1-4C1B-84F8-213BC4585A57}" type="sibTrans" cxnId="{4190DCED-076F-41AE-8318-F4C104F0CB51}">
      <dgm:prSet/>
      <dgm:spPr/>
      <dgm:t>
        <a:bodyPr/>
        <a:lstStyle/>
        <a:p>
          <a:endParaRPr lang="en-US"/>
        </a:p>
      </dgm:t>
    </dgm:pt>
    <dgm:pt modelId="{7B50210C-E233-4FA9-9D1B-338A2D464417}">
      <dgm:prSet/>
      <dgm:spPr/>
      <dgm:t>
        <a:bodyPr/>
        <a:lstStyle/>
        <a:p>
          <a:r>
            <a:rPr lang="en-GB" b="0" i="0"/>
            <a:t>Solving problems peacefully</a:t>
          </a:r>
          <a:endParaRPr lang="en-US"/>
        </a:p>
      </dgm:t>
    </dgm:pt>
    <dgm:pt modelId="{C839EC0D-CEB8-4A5B-9ADA-C50E0233A9D0}" type="parTrans" cxnId="{5A8F6D7C-76B8-45C9-BF9C-81DDB0C32B8B}">
      <dgm:prSet/>
      <dgm:spPr/>
      <dgm:t>
        <a:bodyPr/>
        <a:lstStyle/>
        <a:p>
          <a:endParaRPr lang="en-US"/>
        </a:p>
      </dgm:t>
    </dgm:pt>
    <dgm:pt modelId="{2D5959E5-96DB-4870-A1E5-407297CE1D19}" type="sibTrans" cxnId="{5A8F6D7C-76B8-45C9-BF9C-81DDB0C32B8B}">
      <dgm:prSet/>
      <dgm:spPr/>
      <dgm:t>
        <a:bodyPr/>
        <a:lstStyle/>
        <a:p>
          <a:endParaRPr lang="en-US"/>
        </a:p>
      </dgm:t>
    </dgm:pt>
    <dgm:pt modelId="{46EF3987-8B64-40E6-A6F6-F8BD23BC84E5}">
      <dgm:prSet/>
      <dgm:spPr/>
      <dgm:t>
        <a:bodyPr/>
        <a:lstStyle/>
        <a:p>
          <a:pPr>
            <a:defRPr b="1"/>
          </a:pPr>
          <a:r>
            <a:rPr lang="af-ZA" b="0" i="0"/>
            <a:t>Religious groups often:</a:t>
          </a:r>
          <a:endParaRPr lang="en-US"/>
        </a:p>
      </dgm:t>
    </dgm:pt>
    <dgm:pt modelId="{D3E5A940-946D-4A37-A328-7A33F7D5127A}" type="parTrans" cxnId="{D9C574AC-7D23-44B7-AA80-961086ED6498}">
      <dgm:prSet/>
      <dgm:spPr/>
      <dgm:t>
        <a:bodyPr/>
        <a:lstStyle/>
        <a:p>
          <a:endParaRPr lang="en-US"/>
        </a:p>
      </dgm:t>
    </dgm:pt>
    <dgm:pt modelId="{AF12078D-2C3B-49D7-806C-50DBD8C0A1AC}" type="sibTrans" cxnId="{D9C574AC-7D23-44B7-AA80-961086ED6498}">
      <dgm:prSet/>
      <dgm:spPr/>
      <dgm:t>
        <a:bodyPr/>
        <a:lstStyle/>
        <a:p>
          <a:endParaRPr lang="en-US"/>
        </a:p>
      </dgm:t>
    </dgm:pt>
    <dgm:pt modelId="{63CC21B7-FF08-4E87-A0C8-F61DCE5FE75A}">
      <dgm:prSet/>
      <dgm:spPr/>
      <dgm:t>
        <a:bodyPr/>
        <a:lstStyle/>
        <a:p>
          <a:r>
            <a:rPr lang="en-GB" b="0" i="0"/>
            <a:t>Help others through charity and education</a:t>
          </a:r>
          <a:endParaRPr lang="en-US"/>
        </a:p>
      </dgm:t>
    </dgm:pt>
    <dgm:pt modelId="{9DF26E88-0965-48B9-BF81-5B8A1EDFFEDD}" type="parTrans" cxnId="{EAB319D3-90CC-45EA-A217-26434F236CF8}">
      <dgm:prSet/>
      <dgm:spPr/>
      <dgm:t>
        <a:bodyPr/>
        <a:lstStyle/>
        <a:p>
          <a:endParaRPr lang="en-US"/>
        </a:p>
      </dgm:t>
    </dgm:pt>
    <dgm:pt modelId="{5229E47C-4DD3-4C32-9805-81C83C134D3C}" type="sibTrans" cxnId="{EAB319D3-90CC-45EA-A217-26434F236CF8}">
      <dgm:prSet/>
      <dgm:spPr/>
      <dgm:t>
        <a:bodyPr/>
        <a:lstStyle/>
        <a:p>
          <a:endParaRPr lang="en-US"/>
        </a:p>
      </dgm:t>
    </dgm:pt>
    <dgm:pt modelId="{D40AC8FB-3B29-4982-9747-3E89E2A1C018}">
      <dgm:prSet/>
      <dgm:spPr/>
      <dgm:t>
        <a:bodyPr/>
        <a:lstStyle/>
        <a:p>
          <a:r>
            <a:rPr lang="en-GB" b="0" i="0" dirty="0"/>
            <a:t>Promote </a:t>
          </a:r>
          <a:r>
            <a:rPr lang="en-GB" b="1" i="0" dirty="0"/>
            <a:t>interfaith dialogue </a:t>
          </a:r>
          <a:r>
            <a:rPr lang="en-GB" b="0" i="0" dirty="0"/>
            <a:t>(talking across religions)</a:t>
          </a:r>
          <a:endParaRPr lang="en-US" dirty="0"/>
        </a:p>
      </dgm:t>
    </dgm:pt>
    <dgm:pt modelId="{77BF0492-B8F4-48EC-A847-98304DBB8BB4}" type="parTrans" cxnId="{76E3CFD1-4AD0-48F9-8EC5-4DB0D87AC507}">
      <dgm:prSet/>
      <dgm:spPr/>
      <dgm:t>
        <a:bodyPr/>
        <a:lstStyle/>
        <a:p>
          <a:endParaRPr lang="en-US"/>
        </a:p>
      </dgm:t>
    </dgm:pt>
    <dgm:pt modelId="{96638164-122B-4B38-89AA-27CAD308E8D2}" type="sibTrans" cxnId="{76E3CFD1-4AD0-48F9-8EC5-4DB0D87AC507}">
      <dgm:prSet/>
      <dgm:spPr/>
      <dgm:t>
        <a:bodyPr/>
        <a:lstStyle/>
        <a:p>
          <a:endParaRPr lang="en-US"/>
        </a:p>
      </dgm:t>
    </dgm:pt>
    <dgm:pt modelId="{C0E255E6-E953-4D20-AF02-B425FBE0FDC9}">
      <dgm:prSet/>
      <dgm:spPr/>
      <dgm:t>
        <a:bodyPr/>
        <a:lstStyle/>
        <a:p>
          <a:r>
            <a:rPr lang="en-GB" b="0" i="0"/>
            <a:t>Speak out against injustice or violence</a:t>
          </a:r>
          <a:endParaRPr lang="en-US"/>
        </a:p>
      </dgm:t>
    </dgm:pt>
    <dgm:pt modelId="{8E323326-E142-453E-9497-C00C0253B8C5}" type="parTrans" cxnId="{D3E01DAF-8152-4DC1-A008-0772DE598251}">
      <dgm:prSet/>
      <dgm:spPr/>
      <dgm:t>
        <a:bodyPr/>
        <a:lstStyle/>
        <a:p>
          <a:endParaRPr lang="en-US"/>
        </a:p>
      </dgm:t>
    </dgm:pt>
    <dgm:pt modelId="{396853B7-60BF-4924-9FFE-ECA0E56D1955}" type="sibTrans" cxnId="{D3E01DAF-8152-4DC1-A008-0772DE598251}">
      <dgm:prSet/>
      <dgm:spPr/>
      <dgm:t>
        <a:bodyPr/>
        <a:lstStyle/>
        <a:p>
          <a:endParaRPr lang="en-US"/>
        </a:p>
      </dgm:t>
    </dgm:pt>
    <dgm:pt modelId="{7E18FBB6-655A-4B94-AC29-2F1AB078C210}">
      <dgm:prSet/>
      <dgm:spPr/>
      <dgm:t>
        <a:bodyPr/>
        <a:lstStyle/>
        <a:p>
          <a:r>
            <a:rPr lang="en-GB" b="0" i="0"/>
            <a:t>Act as peacemakers in society</a:t>
          </a:r>
          <a:endParaRPr lang="en-US"/>
        </a:p>
      </dgm:t>
    </dgm:pt>
    <dgm:pt modelId="{EAD1ACF9-5C0D-46FC-B053-93F9DF39EAA6}" type="parTrans" cxnId="{4C070E74-1E98-40F3-98F4-F764841042CE}">
      <dgm:prSet/>
      <dgm:spPr/>
      <dgm:t>
        <a:bodyPr/>
        <a:lstStyle/>
        <a:p>
          <a:endParaRPr lang="en-US"/>
        </a:p>
      </dgm:t>
    </dgm:pt>
    <dgm:pt modelId="{21774A7B-BA06-4527-A611-64F7AA208106}" type="sibTrans" cxnId="{4C070E74-1E98-40F3-98F4-F764841042CE}">
      <dgm:prSet/>
      <dgm:spPr/>
      <dgm:t>
        <a:bodyPr/>
        <a:lstStyle/>
        <a:p>
          <a:endParaRPr lang="en-US"/>
        </a:p>
      </dgm:t>
    </dgm:pt>
    <dgm:pt modelId="{9F796F6E-E128-45C3-8EDC-73AE4EDC3E83}" type="pres">
      <dgm:prSet presAssocID="{57408241-78A4-4884-A7D7-6764287595ED}" presName="linear" presStyleCnt="0">
        <dgm:presLayoutVars>
          <dgm:dir/>
          <dgm:animLvl val="lvl"/>
          <dgm:resizeHandles val="exact"/>
        </dgm:presLayoutVars>
      </dgm:prSet>
      <dgm:spPr/>
    </dgm:pt>
    <dgm:pt modelId="{9995BDBA-FEF6-4523-8B1D-217880061A38}" type="pres">
      <dgm:prSet presAssocID="{6BADB664-CE3C-4510-9EC6-4B9B519BF7B7}" presName="parentLin" presStyleCnt="0"/>
      <dgm:spPr/>
    </dgm:pt>
    <dgm:pt modelId="{A621F1B8-497B-4064-8BDD-2A54F3718EA9}" type="pres">
      <dgm:prSet presAssocID="{6BADB664-CE3C-4510-9EC6-4B9B519BF7B7}" presName="parentLeftMargin" presStyleLbl="node1" presStyleIdx="0" presStyleCnt="2"/>
      <dgm:spPr/>
    </dgm:pt>
    <dgm:pt modelId="{6C9C77AB-34EE-4C92-82B0-E71C0461A714}" type="pres">
      <dgm:prSet presAssocID="{6BADB664-CE3C-4510-9EC6-4B9B519BF7B7}" presName="parentText" presStyleLbl="node1" presStyleIdx="0" presStyleCnt="2">
        <dgm:presLayoutVars>
          <dgm:chMax val="0"/>
          <dgm:bulletEnabled val="1"/>
        </dgm:presLayoutVars>
      </dgm:prSet>
      <dgm:spPr/>
    </dgm:pt>
    <dgm:pt modelId="{2684FD4F-E520-4657-989B-A32CFB126C87}" type="pres">
      <dgm:prSet presAssocID="{6BADB664-CE3C-4510-9EC6-4B9B519BF7B7}" presName="negativeSpace" presStyleCnt="0"/>
      <dgm:spPr/>
    </dgm:pt>
    <dgm:pt modelId="{C8A32106-CFC8-495C-B719-1BBF0D60EBD8}" type="pres">
      <dgm:prSet presAssocID="{6BADB664-CE3C-4510-9EC6-4B9B519BF7B7}" presName="childText" presStyleLbl="conFgAcc1" presStyleIdx="0" presStyleCnt="2">
        <dgm:presLayoutVars>
          <dgm:bulletEnabled val="1"/>
        </dgm:presLayoutVars>
      </dgm:prSet>
      <dgm:spPr/>
    </dgm:pt>
    <dgm:pt modelId="{4EC5B618-F0DE-459A-A1E6-1440FBBF22C1}" type="pres">
      <dgm:prSet presAssocID="{8D43EDB0-3266-4A92-8056-0B0968ACC26D}" presName="spaceBetweenRectangles" presStyleCnt="0"/>
      <dgm:spPr/>
    </dgm:pt>
    <dgm:pt modelId="{F9020AAF-44AB-4CB4-A1D0-39A4925EA6D0}" type="pres">
      <dgm:prSet presAssocID="{46EF3987-8B64-40E6-A6F6-F8BD23BC84E5}" presName="parentLin" presStyleCnt="0"/>
      <dgm:spPr/>
    </dgm:pt>
    <dgm:pt modelId="{22C1F20F-44C6-4059-8269-1A8F1B8A0736}" type="pres">
      <dgm:prSet presAssocID="{46EF3987-8B64-40E6-A6F6-F8BD23BC84E5}" presName="parentLeftMargin" presStyleLbl="node1" presStyleIdx="0" presStyleCnt="2"/>
      <dgm:spPr/>
    </dgm:pt>
    <dgm:pt modelId="{C04EB85C-421D-4969-AE03-4C7D4882B356}" type="pres">
      <dgm:prSet presAssocID="{46EF3987-8B64-40E6-A6F6-F8BD23BC84E5}" presName="parentText" presStyleLbl="node1" presStyleIdx="1" presStyleCnt="2">
        <dgm:presLayoutVars>
          <dgm:chMax val="0"/>
          <dgm:bulletEnabled val="1"/>
        </dgm:presLayoutVars>
      </dgm:prSet>
      <dgm:spPr/>
    </dgm:pt>
    <dgm:pt modelId="{A718DA85-0AEF-45E7-923B-07755D786812}" type="pres">
      <dgm:prSet presAssocID="{46EF3987-8B64-40E6-A6F6-F8BD23BC84E5}" presName="negativeSpace" presStyleCnt="0"/>
      <dgm:spPr/>
    </dgm:pt>
    <dgm:pt modelId="{B08322EA-359B-4E7E-B04B-AFDB56B6113F}" type="pres">
      <dgm:prSet presAssocID="{46EF3987-8B64-40E6-A6F6-F8BD23BC84E5}" presName="childText" presStyleLbl="conFgAcc1" presStyleIdx="1" presStyleCnt="2">
        <dgm:presLayoutVars>
          <dgm:bulletEnabled val="1"/>
        </dgm:presLayoutVars>
      </dgm:prSet>
      <dgm:spPr/>
    </dgm:pt>
  </dgm:ptLst>
  <dgm:cxnLst>
    <dgm:cxn modelId="{FE90A009-2B74-4747-9A38-4B03A26F4D20}" type="presOf" srcId="{E254D362-2798-4E63-AC34-3A88183AAE5C}" destId="{C8A32106-CFC8-495C-B719-1BBF0D60EBD8}" srcOrd="0" destOrd="0" presId="urn:microsoft.com/office/officeart/2005/8/layout/list1"/>
    <dgm:cxn modelId="{3094170C-DC4C-45B9-9550-9278AE1763D3}" type="presOf" srcId="{63CC21B7-FF08-4E87-A0C8-F61DCE5FE75A}" destId="{B08322EA-359B-4E7E-B04B-AFDB56B6113F}" srcOrd="0" destOrd="0" presId="urn:microsoft.com/office/officeart/2005/8/layout/list1"/>
    <dgm:cxn modelId="{9F9B3F0F-1421-47C1-8C48-866E4C8E080C}" srcId="{6BADB664-CE3C-4510-9EC6-4B9B519BF7B7}" destId="{11D4E735-FE6E-455D-AF7B-517C38D59320}" srcOrd="1" destOrd="0" parTransId="{4BF3BC7E-BD6E-4B32-965A-EC2A09E715A6}" sibTransId="{E9DCB849-BF7F-47A4-BFB2-11C6565E3CCB}"/>
    <dgm:cxn modelId="{66D2FB38-6D42-493C-928C-90809DA13857}" type="presOf" srcId="{57408241-78A4-4884-A7D7-6764287595ED}" destId="{9F796F6E-E128-45C3-8EDC-73AE4EDC3E83}" srcOrd="0" destOrd="0" presId="urn:microsoft.com/office/officeart/2005/8/layout/list1"/>
    <dgm:cxn modelId="{F97E173A-ACCD-447D-9F8F-4A4BC11C4CB0}" type="presOf" srcId="{6BADB664-CE3C-4510-9EC6-4B9B519BF7B7}" destId="{6C9C77AB-34EE-4C92-82B0-E71C0461A714}" srcOrd="1" destOrd="0" presId="urn:microsoft.com/office/officeart/2005/8/layout/list1"/>
    <dgm:cxn modelId="{6BB6CF3B-7E2A-4EC1-BBE8-AB44DD6652C1}" type="presOf" srcId="{3BD1293B-FF89-4555-97C5-13A7FC366F20}" destId="{C8A32106-CFC8-495C-B719-1BBF0D60EBD8}" srcOrd="0" destOrd="3" presId="urn:microsoft.com/office/officeart/2005/8/layout/list1"/>
    <dgm:cxn modelId="{ED54986C-B38B-4E80-9566-919A159292EE}" type="presOf" srcId="{46EF3987-8B64-40E6-A6F6-F8BD23BC84E5}" destId="{C04EB85C-421D-4969-AE03-4C7D4882B356}" srcOrd="1" destOrd="0" presId="urn:microsoft.com/office/officeart/2005/8/layout/list1"/>
    <dgm:cxn modelId="{4C070E74-1E98-40F3-98F4-F764841042CE}" srcId="{46EF3987-8B64-40E6-A6F6-F8BD23BC84E5}" destId="{7E18FBB6-655A-4B94-AC29-2F1AB078C210}" srcOrd="3" destOrd="0" parTransId="{EAD1ACF9-5C0D-46FC-B053-93F9DF39EAA6}" sibTransId="{21774A7B-BA06-4527-A611-64F7AA208106}"/>
    <dgm:cxn modelId="{C2772055-E0C1-4B97-A742-1782C72758D6}" type="presOf" srcId="{C0E255E6-E953-4D20-AF02-B425FBE0FDC9}" destId="{B08322EA-359B-4E7E-B04B-AFDB56B6113F}" srcOrd="0" destOrd="2" presId="urn:microsoft.com/office/officeart/2005/8/layout/list1"/>
    <dgm:cxn modelId="{8D2F5978-BD19-43C5-8BE9-7E7A7C07EFA7}" type="presOf" srcId="{46EF3987-8B64-40E6-A6F6-F8BD23BC84E5}" destId="{22C1F20F-44C6-4059-8269-1A8F1B8A0736}" srcOrd="0" destOrd="0" presId="urn:microsoft.com/office/officeart/2005/8/layout/list1"/>
    <dgm:cxn modelId="{4167AB7A-DF1B-4424-B46B-EC368CF318C7}" type="presOf" srcId="{1D74F364-37C2-4714-BBFB-272D97765D56}" destId="{C8A32106-CFC8-495C-B719-1BBF0D60EBD8}" srcOrd="0" destOrd="2" presId="urn:microsoft.com/office/officeart/2005/8/layout/list1"/>
    <dgm:cxn modelId="{5A8F6D7C-76B8-45C9-BF9C-81DDB0C32B8B}" srcId="{6BADB664-CE3C-4510-9EC6-4B9B519BF7B7}" destId="{7B50210C-E233-4FA9-9D1B-338A2D464417}" srcOrd="4" destOrd="0" parTransId="{C839EC0D-CEB8-4A5B-9ADA-C50E0233A9D0}" sibTransId="{2D5959E5-96DB-4870-A1E5-407297CE1D19}"/>
    <dgm:cxn modelId="{0691F190-BC03-4360-8986-4A1AD9BC5B82}" type="presOf" srcId="{11D4E735-FE6E-455D-AF7B-517C38D59320}" destId="{C8A32106-CFC8-495C-B719-1BBF0D60EBD8}" srcOrd="0" destOrd="1" presId="urn:microsoft.com/office/officeart/2005/8/layout/list1"/>
    <dgm:cxn modelId="{5AAAE292-048F-4E80-9E9A-78F0401EECA3}" srcId="{6BADB664-CE3C-4510-9EC6-4B9B519BF7B7}" destId="{E254D362-2798-4E63-AC34-3A88183AAE5C}" srcOrd="0" destOrd="0" parTransId="{D59ACBC2-24EE-4A78-8BBC-0D1F042F336E}" sibTransId="{44EC44B0-6F38-4294-A81D-FDC5E05E126E}"/>
    <dgm:cxn modelId="{7A076E94-BD78-4029-B134-AA07D4E6AB02}" type="presOf" srcId="{D40AC8FB-3B29-4982-9747-3E89E2A1C018}" destId="{B08322EA-359B-4E7E-B04B-AFDB56B6113F}" srcOrd="0" destOrd="1" presId="urn:microsoft.com/office/officeart/2005/8/layout/list1"/>
    <dgm:cxn modelId="{EE51DA9B-8CDA-4636-9DA1-19B82041A358}" srcId="{6BADB664-CE3C-4510-9EC6-4B9B519BF7B7}" destId="{1D74F364-37C2-4714-BBFB-272D97765D56}" srcOrd="2" destOrd="0" parTransId="{C6EFA2D8-04A6-49AB-B670-284BD86D504A}" sibTransId="{B9D65AF7-741F-4195-92DC-3E6B17E7D098}"/>
    <dgm:cxn modelId="{23A840A4-C2AC-447F-92BB-7DFF8F7798DA}" type="presOf" srcId="{7B50210C-E233-4FA9-9D1B-338A2D464417}" destId="{C8A32106-CFC8-495C-B719-1BBF0D60EBD8}" srcOrd="0" destOrd="4" presId="urn:microsoft.com/office/officeart/2005/8/layout/list1"/>
    <dgm:cxn modelId="{D9C574AC-7D23-44B7-AA80-961086ED6498}" srcId="{57408241-78A4-4884-A7D7-6764287595ED}" destId="{46EF3987-8B64-40E6-A6F6-F8BD23BC84E5}" srcOrd="1" destOrd="0" parTransId="{D3E5A940-946D-4A37-A328-7A33F7D5127A}" sibTransId="{AF12078D-2C3B-49D7-806C-50DBD8C0A1AC}"/>
    <dgm:cxn modelId="{D3E01DAF-8152-4DC1-A008-0772DE598251}" srcId="{46EF3987-8B64-40E6-A6F6-F8BD23BC84E5}" destId="{C0E255E6-E953-4D20-AF02-B425FBE0FDC9}" srcOrd="2" destOrd="0" parTransId="{8E323326-E142-453E-9497-C00C0253B8C5}" sibTransId="{396853B7-60BF-4924-9FFE-ECA0E56D1955}"/>
    <dgm:cxn modelId="{BF0D35BD-D8EE-4AEA-B5EE-A27C41F91F1F}" type="presOf" srcId="{6BADB664-CE3C-4510-9EC6-4B9B519BF7B7}" destId="{A621F1B8-497B-4064-8BDD-2A54F3718EA9}" srcOrd="0" destOrd="0" presId="urn:microsoft.com/office/officeart/2005/8/layout/list1"/>
    <dgm:cxn modelId="{A2ED89D0-0656-4C09-8611-CD4D62956B07}" srcId="{57408241-78A4-4884-A7D7-6764287595ED}" destId="{6BADB664-CE3C-4510-9EC6-4B9B519BF7B7}" srcOrd="0" destOrd="0" parTransId="{26752998-C65B-4654-9545-A32084ABDE37}" sibTransId="{8D43EDB0-3266-4A92-8056-0B0968ACC26D}"/>
    <dgm:cxn modelId="{76E3CFD1-4AD0-48F9-8EC5-4DB0D87AC507}" srcId="{46EF3987-8B64-40E6-A6F6-F8BD23BC84E5}" destId="{D40AC8FB-3B29-4982-9747-3E89E2A1C018}" srcOrd="1" destOrd="0" parTransId="{77BF0492-B8F4-48EC-A847-98304DBB8BB4}" sibTransId="{96638164-122B-4B38-89AA-27CAD308E8D2}"/>
    <dgm:cxn modelId="{EAB319D3-90CC-45EA-A217-26434F236CF8}" srcId="{46EF3987-8B64-40E6-A6F6-F8BD23BC84E5}" destId="{63CC21B7-FF08-4E87-A0C8-F61DCE5FE75A}" srcOrd="0" destOrd="0" parTransId="{9DF26E88-0965-48B9-BF81-5B8A1EDFFEDD}" sibTransId="{5229E47C-4DD3-4C32-9805-81C83C134D3C}"/>
    <dgm:cxn modelId="{4C4E50DA-EC82-4B17-BFC9-5ADB88A0F839}" type="presOf" srcId="{7E18FBB6-655A-4B94-AC29-2F1AB078C210}" destId="{B08322EA-359B-4E7E-B04B-AFDB56B6113F}" srcOrd="0" destOrd="3" presId="urn:microsoft.com/office/officeart/2005/8/layout/list1"/>
    <dgm:cxn modelId="{4190DCED-076F-41AE-8318-F4C104F0CB51}" srcId="{6BADB664-CE3C-4510-9EC6-4B9B519BF7B7}" destId="{3BD1293B-FF89-4555-97C5-13A7FC366F20}" srcOrd="3" destOrd="0" parTransId="{8AFDF6DA-16B5-4619-B919-D0C41F4ED0B6}" sibTransId="{070B04FC-CBD1-4C1B-84F8-213BC4585A57}"/>
    <dgm:cxn modelId="{CD1CCA66-EF24-43B4-9FD5-5BA4931E2510}" type="presParOf" srcId="{9F796F6E-E128-45C3-8EDC-73AE4EDC3E83}" destId="{9995BDBA-FEF6-4523-8B1D-217880061A38}" srcOrd="0" destOrd="0" presId="urn:microsoft.com/office/officeart/2005/8/layout/list1"/>
    <dgm:cxn modelId="{F486CB1F-B9D2-4131-9D02-A656A4026F18}" type="presParOf" srcId="{9995BDBA-FEF6-4523-8B1D-217880061A38}" destId="{A621F1B8-497B-4064-8BDD-2A54F3718EA9}" srcOrd="0" destOrd="0" presId="urn:microsoft.com/office/officeart/2005/8/layout/list1"/>
    <dgm:cxn modelId="{B68D9E6F-B4D0-4D78-BBA4-776F3A711D24}" type="presParOf" srcId="{9995BDBA-FEF6-4523-8B1D-217880061A38}" destId="{6C9C77AB-34EE-4C92-82B0-E71C0461A714}" srcOrd="1" destOrd="0" presId="urn:microsoft.com/office/officeart/2005/8/layout/list1"/>
    <dgm:cxn modelId="{89C8654B-F2E7-4F85-A878-CC7000EA76CB}" type="presParOf" srcId="{9F796F6E-E128-45C3-8EDC-73AE4EDC3E83}" destId="{2684FD4F-E520-4657-989B-A32CFB126C87}" srcOrd="1" destOrd="0" presId="urn:microsoft.com/office/officeart/2005/8/layout/list1"/>
    <dgm:cxn modelId="{BED92937-6E9F-4327-A20A-32B3F3FB23BE}" type="presParOf" srcId="{9F796F6E-E128-45C3-8EDC-73AE4EDC3E83}" destId="{C8A32106-CFC8-495C-B719-1BBF0D60EBD8}" srcOrd="2" destOrd="0" presId="urn:microsoft.com/office/officeart/2005/8/layout/list1"/>
    <dgm:cxn modelId="{7AAB02B0-03E9-424A-91DA-6803A6AAD0FE}" type="presParOf" srcId="{9F796F6E-E128-45C3-8EDC-73AE4EDC3E83}" destId="{4EC5B618-F0DE-459A-A1E6-1440FBBF22C1}" srcOrd="3" destOrd="0" presId="urn:microsoft.com/office/officeart/2005/8/layout/list1"/>
    <dgm:cxn modelId="{EE7DBBA4-E6F8-4F4B-8310-27FB23A339C6}" type="presParOf" srcId="{9F796F6E-E128-45C3-8EDC-73AE4EDC3E83}" destId="{F9020AAF-44AB-4CB4-A1D0-39A4925EA6D0}" srcOrd="4" destOrd="0" presId="urn:microsoft.com/office/officeart/2005/8/layout/list1"/>
    <dgm:cxn modelId="{7798F63F-24A4-47FE-A3BD-ACC5FF1C1EAA}" type="presParOf" srcId="{F9020AAF-44AB-4CB4-A1D0-39A4925EA6D0}" destId="{22C1F20F-44C6-4059-8269-1A8F1B8A0736}" srcOrd="0" destOrd="0" presId="urn:microsoft.com/office/officeart/2005/8/layout/list1"/>
    <dgm:cxn modelId="{33EDD207-8103-4F97-8B2A-92C4A582B682}" type="presParOf" srcId="{F9020AAF-44AB-4CB4-A1D0-39A4925EA6D0}" destId="{C04EB85C-421D-4969-AE03-4C7D4882B356}" srcOrd="1" destOrd="0" presId="urn:microsoft.com/office/officeart/2005/8/layout/list1"/>
    <dgm:cxn modelId="{D02E3B48-7802-4158-8E1F-0DA9D7ED1ABF}" type="presParOf" srcId="{9F796F6E-E128-45C3-8EDC-73AE4EDC3E83}" destId="{A718DA85-0AEF-45E7-923B-07755D786812}" srcOrd="5" destOrd="0" presId="urn:microsoft.com/office/officeart/2005/8/layout/list1"/>
    <dgm:cxn modelId="{8E10F780-A9A1-471D-B097-B48C77FFA07F}" type="presParOf" srcId="{9F796F6E-E128-45C3-8EDC-73AE4EDC3E83}" destId="{B08322EA-359B-4E7E-B04B-AFDB56B6113F}"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CDE70A-9E60-42E3-93C5-67C4B39289F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EB32276-28FC-42BA-A51D-18BACA4812F7}">
      <dgm:prSet/>
      <dgm:spPr/>
      <dgm:t>
        <a:bodyPr/>
        <a:lstStyle/>
        <a:p>
          <a:r>
            <a:rPr lang="en-GB" b="0" i="0"/>
            <a:t>All major religions teach peace and caring for others</a:t>
          </a:r>
          <a:endParaRPr lang="en-US"/>
        </a:p>
      </dgm:t>
    </dgm:pt>
    <dgm:pt modelId="{A154CE99-6372-4BBC-9552-CEB7B495A14E}" type="parTrans" cxnId="{FDE8B8BF-441C-4173-81F5-5D2D0E0E98C3}">
      <dgm:prSet/>
      <dgm:spPr/>
      <dgm:t>
        <a:bodyPr/>
        <a:lstStyle/>
        <a:p>
          <a:endParaRPr lang="en-US"/>
        </a:p>
      </dgm:t>
    </dgm:pt>
    <dgm:pt modelId="{C3F353F8-009D-4837-B815-57E0CC74B921}" type="sibTrans" cxnId="{FDE8B8BF-441C-4173-81F5-5D2D0E0E98C3}">
      <dgm:prSet/>
      <dgm:spPr/>
      <dgm:t>
        <a:bodyPr/>
        <a:lstStyle/>
        <a:p>
          <a:endParaRPr lang="en-US"/>
        </a:p>
      </dgm:t>
    </dgm:pt>
    <dgm:pt modelId="{BFC5EB47-5C93-4C7A-94A0-3DD7FB8E8469}">
      <dgm:prSet/>
      <dgm:spPr/>
      <dgm:t>
        <a:bodyPr/>
        <a:lstStyle/>
        <a:p>
          <a:r>
            <a:rPr lang="en-GB" b="0" i="0"/>
            <a:t>Many seek inner peace through prayer or spiritual practices</a:t>
          </a:r>
          <a:endParaRPr lang="en-US"/>
        </a:p>
      </dgm:t>
    </dgm:pt>
    <dgm:pt modelId="{DFD91285-AD32-4D08-945E-708DBBEF29B2}" type="parTrans" cxnId="{4938F32E-D25F-488A-88D1-7C4511068425}">
      <dgm:prSet/>
      <dgm:spPr/>
      <dgm:t>
        <a:bodyPr/>
        <a:lstStyle/>
        <a:p>
          <a:endParaRPr lang="en-US"/>
        </a:p>
      </dgm:t>
    </dgm:pt>
    <dgm:pt modelId="{4B519854-20B9-4FCE-91DF-E9AA621017A8}" type="sibTrans" cxnId="{4938F32E-D25F-488A-88D1-7C4511068425}">
      <dgm:prSet/>
      <dgm:spPr/>
      <dgm:t>
        <a:bodyPr/>
        <a:lstStyle/>
        <a:p>
          <a:endParaRPr lang="en-US"/>
        </a:p>
      </dgm:t>
    </dgm:pt>
    <dgm:pt modelId="{C20070A8-CE88-48E0-BC70-09804E043931}">
      <dgm:prSet/>
      <dgm:spPr/>
      <dgm:t>
        <a:bodyPr/>
        <a:lstStyle/>
        <a:p>
          <a:r>
            <a:rPr lang="en-GB" b="0" i="0"/>
            <a:t>Religious communities speak out against violence &amp; injustice</a:t>
          </a:r>
          <a:endParaRPr lang="en-US"/>
        </a:p>
      </dgm:t>
    </dgm:pt>
    <dgm:pt modelId="{C26AA3F0-B343-4D85-BE52-47E0527B6D68}" type="parTrans" cxnId="{1834F875-6F46-43BD-97A2-C57A872D76D6}">
      <dgm:prSet/>
      <dgm:spPr/>
      <dgm:t>
        <a:bodyPr/>
        <a:lstStyle/>
        <a:p>
          <a:endParaRPr lang="en-US"/>
        </a:p>
      </dgm:t>
    </dgm:pt>
    <dgm:pt modelId="{4F414766-EE10-41BE-9B13-7A355C843CB7}" type="sibTrans" cxnId="{1834F875-6F46-43BD-97A2-C57A872D76D6}">
      <dgm:prSet/>
      <dgm:spPr/>
      <dgm:t>
        <a:bodyPr/>
        <a:lstStyle/>
        <a:p>
          <a:endParaRPr lang="en-US"/>
        </a:p>
      </dgm:t>
    </dgm:pt>
    <dgm:pt modelId="{EC71509C-0CC8-4BCC-B146-DFAE3A3364BF}">
      <dgm:prSet/>
      <dgm:spPr/>
      <dgm:t>
        <a:bodyPr/>
        <a:lstStyle/>
        <a:p>
          <a:r>
            <a:rPr lang="en-GB" b="0" i="0"/>
            <a:t>Leaders help solve conflicts as peacemakers</a:t>
          </a:r>
          <a:endParaRPr lang="en-US"/>
        </a:p>
      </dgm:t>
    </dgm:pt>
    <dgm:pt modelId="{EEAC5A9C-8558-4AC8-B97D-4605735A1B66}" type="parTrans" cxnId="{50B278F4-B3AD-4EFB-9E25-FA8E24DC4833}">
      <dgm:prSet/>
      <dgm:spPr/>
      <dgm:t>
        <a:bodyPr/>
        <a:lstStyle/>
        <a:p>
          <a:endParaRPr lang="en-US"/>
        </a:p>
      </dgm:t>
    </dgm:pt>
    <dgm:pt modelId="{5E102054-EE3D-4CF3-BD28-C16AEC2ADDDB}" type="sibTrans" cxnId="{50B278F4-B3AD-4EFB-9E25-FA8E24DC4833}">
      <dgm:prSet/>
      <dgm:spPr/>
      <dgm:t>
        <a:bodyPr/>
        <a:lstStyle/>
        <a:p>
          <a:endParaRPr lang="en-US"/>
        </a:p>
      </dgm:t>
    </dgm:pt>
    <dgm:pt modelId="{0B1D5FB7-DA10-4D4D-A91B-41155EDEEBA7}">
      <dgm:prSet/>
      <dgm:spPr/>
      <dgm:t>
        <a:bodyPr/>
        <a:lstStyle/>
        <a:p>
          <a:r>
            <a:rPr lang="en-GB" b="0" i="0"/>
            <a:t>People trust religious leaders to promote peace &amp; understanding</a:t>
          </a:r>
          <a:endParaRPr lang="en-US"/>
        </a:p>
      </dgm:t>
    </dgm:pt>
    <dgm:pt modelId="{51A055D7-9C4C-4693-B90F-70174BD53F11}" type="parTrans" cxnId="{82C4F898-7517-4566-AD2C-5D0D20F3BA22}">
      <dgm:prSet/>
      <dgm:spPr/>
      <dgm:t>
        <a:bodyPr/>
        <a:lstStyle/>
        <a:p>
          <a:endParaRPr lang="en-US"/>
        </a:p>
      </dgm:t>
    </dgm:pt>
    <dgm:pt modelId="{6BF46051-BFC0-4135-9ECC-B1AEE6A0580E}" type="sibTrans" cxnId="{82C4F898-7517-4566-AD2C-5D0D20F3BA22}">
      <dgm:prSet/>
      <dgm:spPr/>
      <dgm:t>
        <a:bodyPr/>
        <a:lstStyle/>
        <a:p>
          <a:endParaRPr lang="en-US"/>
        </a:p>
      </dgm:t>
    </dgm:pt>
    <dgm:pt modelId="{AB7E14C4-E3D1-43C8-9135-9155FAA37622}" type="pres">
      <dgm:prSet presAssocID="{02CDE70A-9E60-42E3-93C5-67C4B39289F7}" presName="root" presStyleCnt="0">
        <dgm:presLayoutVars>
          <dgm:dir/>
          <dgm:resizeHandles val="exact"/>
        </dgm:presLayoutVars>
      </dgm:prSet>
      <dgm:spPr/>
    </dgm:pt>
    <dgm:pt modelId="{2D903269-E94C-4D8C-A38F-D782E90A994B}" type="pres">
      <dgm:prSet presAssocID="{FEB32276-28FC-42BA-A51D-18BACA4812F7}" presName="compNode" presStyleCnt="0"/>
      <dgm:spPr/>
    </dgm:pt>
    <dgm:pt modelId="{4F37A2FA-F19B-48CF-A8BA-8ADC3E39C389}" type="pres">
      <dgm:prSet presAssocID="{FEB32276-28FC-42BA-A51D-18BACA4812F7}" presName="bgRect" presStyleLbl="bgShp" presStyleIdx="0" presStyleCnt="5"/>
      <dgm:spPr/>
    </dgm:pt>
    <dgm:pt modelId="{C08E4C2A-B13D-4476-A022-D72FCBA71AC2}" type="pres">
      <dgm:prSet presAssocID="{FEB32276-28FC-42BA-A51D-18BACA4812F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89159239-25D1-43B4-A76C-1307A26127EE}" type="pres">
      <dgm:prSet presAssocID="{FEB32276-28FC-42BA-A51D-18BACA4812F7}" presName="spaceRect" presStyleCnt="0"/>
      <dgm:spPr/>
    </dgm:pt>
    <dgm:pt modelId="{EB371EA2-3E7B-4A37-AA67-D3D4E2A84C5B}" type="pres">
      <dgm:prSet presAssocID="{FEB32276-28FC-42BA-A51D-18BACA4812F7}" presName="parTx" presStyleLbl="revTx" presStyleIdx="0" presStyleCnt="5">
        <dgm:presLayoutVars>
          <dgm:chMax val="0"/>
          <dgm:chPref val="0"/>
        </dgm:presLayoutVars>
      </dgm:prSet>
      <dgm:spPr/>
    </dgm:pt>
    <dgm:pt modelId="{AD0A6FBA-B585-453C-92D0-7537365E66CC}" type="pres">
      <dgm:prSet presAssocID="{C3F353F8-009D-4837-B815-57E0CC74B921}" presName="sibTrans" presStyleCnt="0"/>
      <dgm:spPr/>
    </dgm:pt>
    <dgm:pt modelId="{74BBAD1D-2605-4355-A4FE-49074EF9E339}" type="pres">
      <dgm:prSet presAssocID="{BFC5EB47-5C93-4C7A-94A0-3DD7FB8E8469}" presName="compNode" presStyleCnt="0"/>
      <dgm:spPr/>
    </dgm:pt>
    <dgm:pt modelId="{F2E51FC7-3940-4C4F-85D1-894BD3F2A5C1}" type="pres">
      <dgm:prSet presAssocID="{BFC5EB47-5C93-4C7A-94A0-3DD7FB8E8469}" presName="bgRect" presStyleLbl="bgShp" presStyleIdx="1" presStyleCnt="5"/>
      <dgm:spPr/>
    </dgm:pt>
    <dgm:pt modelId="{C5958E1F-8ED0-4F61-BA47-3F65B227BA5C}" type="pres">
      <dgm:prSet presAssocID="{BFC5EB47-5C93-4C7A-94A0-3DD7FB8E84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704CBE79-FA65-4324-98D5-7865536A7CA3}" type="pres">
      <dgm:prSet presAssocID="{BFC5EB47-5C93-4C7A-94A0-3DD7FB8E8469}" presName="spaceRect" presStyleCnt="0"/>
      <dgm:spPr/>
    </dgm:pt>
    <dgm:pt modelId="{C319DD9D-2934-4459-B915-CEF5B33B2C9C}" type="pres">
      <dgm:prSet presAssocID="{BFC5EB47-5C93-4C7A-94A0-3DD7FB8E8469}" presName="parTx" presStyleLbl="revTx" presStyleIdx="1" presStyleCnt="5">
        <dgm:presLayoutVars>
          <dgm:chMax val="0"/>
          <dgm:chPref val="0"/>
        </dgm:presLayoutVars>
      </dgm:prSet>
      <dgm:spPr/>
    </dgm:pt>
    <dgm:pt modelId="{3C67A8F8-CF6A-4030-A6E5-38B537D70EDD}" type="pres">
      <dgm:prSet presAssocID="{4B519854-20B9-4FCE-91DF-E9AA621017A8}" presName="sibTrans" presStyleCnt="0"/>
      <dgm:spPr/>
    </dgm:pt>
    <dgm:pt modelId="{9F26AA65-CBA6-4145-B302-C513BB94A420}" type="pres">
      <dgm:prSet presAssocID="{C20070A8-CE88-48E0-BC70-09804E043931}" presName="compNode" presStyleCnt="0"/>
      <dgm:spPr/>
    </dgm:pt>
    <dgm:pt modelId="{4756FD22-23F9-4DE6-920A-523899402FD3}" type="pres">
      <dgm:prSet presAssocID="{C20070A8-CE88-48E0-BC70-09804E043931}" presName="bgRect" presStyleLbl="bgShp" presStyleIdx="2" presStyleCnt="5"/>
      <dgm:spPr/>
    </dgm:pt>
    <dgm:pt modelId="{D0C6EC98-F03A-4B53-BBAB-AEC9EB4FBAD0}" type="pres">
      <dgm:prSet presAssocID="{C20070A8-CE88-48E0-BC70-09804E04393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D23F4C58-F356-45A9-98D1-945D31AA6E46}" type="pres">
      <dgm:prSet presAssocID="{C20070A8-CE88-48E0-BC70-09804E043931}" presName="spaceRect" presStyleCnt="0"/>
      <dgm:spPr/>
    </dgm:pt>
    <dgm:pt modelId="{880930EC-2B72-4ACA-A051-9DD405C36F50}" type="pres">
      <dgm:prSet presAssocID="{C20070A8-CE88-48E0-BC70-09804E043931}" presName="parTx" presStyleLbl="revTx" presStyleIdx="2" presStyleCnt="5">
        <dgm:presLayoutVars>
          <dgm:chMax val="0"/>
          <dgm:chPref val="0"/>
        </dgm:presLayoutVars>
      </dgm:prSet>
      <dgm:spPr/>
    </dgm:pt>
    <dgm:pt modelId="{51E598B2-E54D-4C05-A2B7-B0F8ED11B59E}" type="pres">
      <dgm:prSet presAssocID="{4F414766-EE10-41BE-9B13-7A355C843CB7}" presName="sibTrans" presStyleCnt="0"/>
      <dgm:spPr/>
    </dgm:pt>
    <dgm:pt modelId="{0530E98A-D453-459C-981C-A54A1D1EB15E}" type="pres">
      <dgm:prSet presAssocID="{EC71509C-0CC8-4BCC-B146-DFAE3A3364BF}" presName="compNode" presStyleCnt="0"/>
      <dgm:spPr/>
    </dgm:pt>
    <dgm:pt modelId="{6DDEBE9E-2B07-4521-91FE-3B4A8C43524A}" type="pres">
      <dgm:prSet presAssocID="{EC71509C-0CC8-4BCC-B146-DFAE3A3364BF}" presName="bgRect" presStyleLbl="bgShp" presStyleIdx="3" presStyleCnt="5"/>
      <dgm:spPr/>
    </dgm:pt>
    <dgm:pt modelId="{A16ED6C0-69D5-4B37-8459-4041147CFD0C}" type="pres">
      <dgm:prSet presAssocID="{EC71509C-0CC8-4BCC-B146-DFAE3A3364B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C1134C26-360B-4695-8275-982D4360F623}" type="pres">
      <dgm:prSet presAssocID="{EC71509C-0CC8-4BCC-B146-DFAE3A3364BF}" presName="spaceRect" presStyleCnt="0"/>
      <dgm:spPr/>
    </dgm:pt>
    <dgm:pt modelId="{7B156153-E406-4D99-94C4-96FBF67BACA6}" type="pres">
      <dgm:prSet presAssocID="{EC71509C-0CC8-4BCC-B146-DFAE3A3364BF}" presName="parTx" presStyleLbl="revTx" presStyleIdx="3" presStyleCnt="5">
        <dgm:presLayoutVars>
          <dgm:chMax val="0"/>
          <dgm:chPref val="0"/>
        </dgm:presLayoutVars>
      </dgm:prSet>
      <dgm:spPr/>
    </dgm:pt>
    <dgm:pt modelId="{3C065D4E-51A2-4168-8F29-FD38ACE9D572}" type="pres">
      <dgm:prSet presAssocID="{5E102054-EE3D-4CF3-BD28-C16AEC2ADDDB}" presName="sibTrans" presStyleCnt="0"/>
      <dgm:spPr/>
    </dgm:pt>
    <dgm:pt modelId="{AE720779-52CC-4ECA-97DD-FAA260E206ED}" type="pres">
      <dgm:prSet presAssocID="{0B1D5FB7-DA10-4D4D-A91B-41155EDEEBA7}" presName="compNode" presStyleCnt="0"/>
      <dgm:spPr/>
    </dgm:pt>
    <dgm:pt modelId="{D67EC528-170B-41AB-8761-22CD14640A8E}" type="pres">
      <dgm:prSet presAssocID="{0B1D5FB7-DA10-4D4D-A91B-41155EDEEBA7}" presName="bgRect" presStyleLbl="bgShp" presStyleIdx="4" presStyleCnt="5"/>
      <dgm:spPr/>
    </dgm:pt>
    <dgm:pt modelId="{C0F3DDF9-E30B-42E2-8A74-31A1817A3D9C}" type="pres">
      <dgm:prSet presAssocID="{0B1D5FB7-DA10-4D4D-A91B-41155EDEEBA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ecturer"/>
        </a:ext>
      </dgm:extLst>
    </dgm:pt>
    <dgm:pt modelId="{2CD2AEE1-187B-4D2E-8BE6-4E3F3CCCB1EF}" type="pres">
      <dgm:prSet presAssocID="{0B1D5FB7-DA10-4D4D-A91B-41155EDEEBA7}" presName="spaceRect" presStyleCnt="0"/>
      <dgm:spPr/>
    </dgm:pt>
    <dgm:pt modelId="{869FAE94-CEA8-4E49-A176-37FAC76AD172}" type="pres">
      <dgm:prSet presAssocID="{0B1D5FB7-DA10-4D4D-A91B-41155EDEEBA7}" presName="parTx" presStyleLbl="revTx" presStyleIdx="4" presStyleCnt="5">
        <dgm:presLayoutVars>
          <dgm:chMax val="0"/>
          <dgm:chPref val="0"/>
        </dgm:presLayoutVars>
      </dgm:prSet>
      <dgm:spPr/>
    </dgm:pt>
  </dgm:ptLst>
  <dgm:cxnLst>
    <dgm:cxn modelId="{B4A35803-D05D-4FCA-94F2-B429A57B6AE8}" type="presOf" srcId="{FEB32276-28FC-42BA-A51D-18BACA4812F7}" destId="{EB371EA2-3E7B-4A37-AA67-D3D4E2A84C5B}" srcOrd="0" destOrd="0" presId="urn:microsoft.com/office/officeart/2018/2/layout/IconVerticalSolidList"/>
    <dgm:cxn modelId="{5BE5C02B-4583-4828-8793-B0E4A8BB9A6D}" type="presOf" srcId="{EC71509C-0CC8-4BCC-B146-DFAE3A3364BF}" destId="{7B156153-E406-4D99-94C4-96FBF67BACA6}" srcOrd="0" destOrd="0" presId="urn:microsoft.com/office/officeart/2018/2/layout/IconVerticalSolidList"/>
    <dgm:cxn modelId="{4938F32E-D25F-488A-88D1-7C4511068425}" srcId="{02CDE70A-9E60-42E3-93C5-67C4B39289F7}" destId="{BFC5EB47-5C93-4C7A-94A0-3DD7FB8E8469}" srcOrd="1" destOrd="0" parTransId="{DFD91285-AD32-4D08-945E-708DBBEF29B2}" sibTransId="{4B519854-20B9-4FCE-91DF-E9AA621017A8}"/>
    <dgm:cxn modelId="{1834F875-6F46-43BD-97A2-C57A872D76D6}" srcId="{02CDE70A-9E60-42E3-93C5-67C4B39289F7}" destId="{C20070A8-CE88-48E0-BC70-09804E043931}" srcOrd="2" destOrd="0" parTransId="{C26AA3F0-B343-4D85-BE52-47E0527B6D68}" sibTransId="{4F414766-EE10-41BE-9B13-7A355C843CB7}"/>
    <dgm:cxn modelId="{AB6DED5A-7A24-4211-8284-BF83392F7881}" type="presOf" srcId="{02CDE70A-9E60-42E3-93C5-67C4B39289F7}" destId="{AB7E14C4-E3D1-43C8-9135-9155FAA37622}" srcOrd="0" destOrd="0" presId="urn:microsoft.com/office/officeart/2018/2/layout/IconVerticalSolidList"/>
    <dgm:cxn modelId="{82C4F898-7517-4566-AD2C-5D0D20F3BA22}" srcId="{02CDE70A-9E60-42E3-93C5-67C4B39289F7}" destId="{0B1D5FB7-DA10-4D4D-A91B-41155EDEEBA7}" srcOrd="4" destOrd="0" parTransId="{51A055D7-9C4C-4693-B90F-70174BD53F11}" sibTransId="{6BF46051-BFC0-4135-9ECC-B1AEE6A0580E}"/>
    <dgm:cxn modelId="{D5ACCA9E-5129-4EA4-B14B-D082B6C34858}" type="presOf" srcId="{0B1D5FB7-DA10-4D4D-A91B-41155EDEEBA7}" destId="{869FAE94-CEA8-4E49-A176-37FAC76AD172}" srcOrd="0" destOrd="0" presId="urn:microsoft.com/office/officeart/2018/2/layout/IconVerticalSolidList"/>
    <dgm:cxn modelId="{69C5EB9E-D76F-4FBD-9EBD-5ED275CB6E50}" type="presOf" srcId="{BFC5EB47-5C93-4C7A-94A0-3DD7FB8E8469}" destId="{C319DD9D-2934-4459-B915-CEF5B33B2C9C}" srcOrd="0" destOrd="0" presId="urn:microsoft.com/office/officeart/2018/2/layout/IconVerticalSolidList"/>
    <dgm:cxn modelId="{801730B2-B26A-48AE-BF74-F18326E4537F}" type="presOf" srcId="{C20070A8-CE88-48E0-BC70-09804E043931}" destId="{880930EC-2B72-4ACA-A051-9DD405C36F50}" srcOrd="0" destOrd="0" presId="urn:microsoft.com/office/officeart/2018/2/layout/IconVerticalSolidList"/>
    <dgm:cxn modelId="{FDE8B8BF-441C-4173-81F5-5D2D0E0E98C3}" srcId="{02CDE70A-9E60-42E3-93C5-67C4B39289F7}" destId="{FEB32276-28FC-42BA-A51D-18BACA4812F7}" srcOrd="0" destOrd="0" parTransId="{A154CE99-6372-4BBC-9552-CEB7B495A14E}" sibTransId="{C3F353F8-009D-4837-B815-57E0CC74B921}"/>
    <dgm:cxn modelId="{50B278F4-B3AD-4EFB-9E25-FA8E24DC4833}" srcId="{02CDE70A-9E60-42E3-93C5-67C4B39289F7}" destId="{EC71509C-0CC8-4BCC-B146-DFAE3A3364BF}" srcOrd="3" destOrd="0" parTransId="{EEAC5A9C-8558-4AC8-B97D-4605735A1B66}" sibTransId="{5E102054-EE3D-4CF3-BD28-C16AEC2ADDDB}"/>
    <dgm:cxn modelId="{80641F51-2EEA-4A68-869D-C3928B5DA2D0}" type="presParOf" srcId="{AB7E14C4-E3D1-43C8-9135-9155FAA37622}" destId="{2D903269-E94C-4D8C-A38F-D782E90A994B}" srcOrd="0" destOrd="0" presId="urn:microsoft.com/office/officeart/2018/2/layout/IconVerticalSolidList"/>
    <dgm:cxn modelId="{23761C03-3038-4AF2-B863-EB752FAD09B9}" type="presParOf" srcId="{2D903269-E94C-4D8C-A38F-D782E90A994B}" destId="{4F37A2FA-F19B-48CF-A8BA-8ADC3E39C389}" srcOrd="0" destOrd="0" presId="urn:microsoft.com/office/officeart/2018/2/layout/IconVerticalSolidList"/>
    <dgm:cxn modelId="{95F10122-9DC4-4DE5-87C7-BFAAC41744D6}" type="presParOf" srcId="{2D903269-E94C-4D8C-A38F-D782E90A994B}" destId="{C08E4C2A-B13D-4476-A022-D72FCBA71AC2}" srcOrd="1" destOrd="0" presId="urn:microsoft.com/office/officeart/2018/2/layout/IconVerticalSolidList"/>
    <dgm:cxn modelId="{1B15FB34-D765-42C0-A606-C89E4047DF60}" type="presParOf" srcId="{2D903269-E94C-4D8C-A38F-D782E90A994B}" destId="{89159239-25D1-43B4-A76C-1307A26127EE}" srcOrd="2" destOrd="0" presId="urn:microsoft.com/office/officeart/2018/2/layout/IconVerticalSolidList"/>
    <dgm:cxn modelId="{64E1844F-622C-4241-A566-4011669CEAE4}" type="presParOf" srcId="{2D903269-E94C-4D8C-A38F-D782E90A994B}" destId="{EB371EA2-3E7B-4A37-AA67-D3D4E2A84C5B}" srcOrd="3" destOrd="0" presId="urn:microsoft.com/office/officeart/2018/2/layout/IconVerticalSolidList"/>
    <dgm:cxn modelId="{CA7D0F5B-3C60-4212-9861-9E76401A141F}" type="presParOf" srcId="{AB7E14C4-E3D1-43C8-9135-9155FAA37622}" destId="{AD0A6FBA-B585-453C-92D0-7537365E66CC}" srcOrd="1" destOrd="0" presId="urn:microsoft.com/office/officeart/2018/2/layout/IconVerticalSolidList"/>
    <dgm:cxn modelId="{961B6DBC-29B7-4D00-841E-2DAF950A1472}" type="presParOf" srcId="{AB7E14C4-E3D1-43C8-9135-9155FAA37622}" destId="{74BBAD1D-2605-4355-A4FE-49074EF9E339}" srcOrd="2" destOrd="0" presId="urn:microsoft.com/office/officeart/2018/2/layout/IconVerticalSolidList"/>
    <dgm:cxn modelId="{3EE0FF6B-8246-41F7-8AAF-FF16E1D9DC23}" type="presParOf" srcId="{74BBAD1D-2605-4355-A4FE-49074EF9E339}" destId="{F2E51FC7-3940-4C4F-85D1-894BD3F2A5C1}" srcOrd="0" destOrd="0" presId="urn:microsoft.com/office/officeart/2018/2/layout/IconVerticalSolidList"/>
    <dgm:cxn modelId="{62B8ECA0-A91C-422C-AD45-525E68AB61AD}" type="presParOf" srcId="{74BBAD1D-2605-4355-A4FE-49074EF9E339}" destId="{C5958E1F-8ED0-4F61-BA47-3F65B227BA5C}" srcOrd="1" destOrd="0" presId="urn:microsoft.com/office/officeart/2018/2/layout/IconVerticalSolidList"/>
    <dgm:cxn modelId="{3EC7F96B-29DE-4BE0-B0E7-2B849FCBC734}" type="presParOf" srcId="{74BBAD1D-2605-4355-A4FE-49074EF9E339}" destId="{704CBE79-FA65-4324-98D5-7865536A7CA3}" srcOrd="2" destOrd="0" presId="urn:microsoft.com/office/officeart/2018/2/layout/IconVerticalSolidList"/>
    <dgm:cxn modelId="{B31C66D1-7A65-4344-A89B-D3915C1BAF49}" type="presParOf" srcId="{74BBAD1D-2605-4355-A4FE-49074EF9E339}" destId="{C319DD9D-2934-4459-B915-CEF5B33B2C9C}" srcOrd="3" destOrd="0" presId="urn:microsoft.com/office/officeart/2018/2/layout/IconVerticalSolidList"/>
    <dgm:cxn modelId="{75CD0B9C-822F-4DE5-A2B0-416244168A83}" type="presParOf" srcId="{AB7E14C4-E3D1-43C8-9135-9155FAA37622}" destId="{3C67A8F8-CF6A-4030-A6E5-38B537D70EDD}" srcOrd="3" destOrd="0" presId="urn:microsoft.com/office/officeart/2018/2/layout/IconVerticalSolidList"/>
    <dgm:cxn modelId="{B33DAEBC-A466-4BBD-8D93-78FA3A758D88}" type="presParOf" srcId="{AB7E14C4-E3D1-43C8-9135-9155FAA37622}" destId="{9F26AA65-CBA6-4145-B302-C513BB94A420}" srcOrd="4" destOrd="0" presId="urn:microsoft.com/office/officeart/2018/2/layout/IconVerticalSolidList"/>
    <dgm:cxn modelId="{6CA1245F-00C1-4E92-9710-292A5391480F}" type="presParOf" srcId="{9F26AA65-CBA6-4145-B302-C513BB94A420}" destId="{4756FD22-23F9-4DE6-920A-523899402FD3}" srcOrd="0" destOrd="0" presId="urn:microsoft.com/office/officeart/2018/2/layout/IconVerticalSolidList"/>
    <dgm:cxn modelId="{EF05BB49-D66A-4341-9A69-EFBD2B28C3CA}" type="presParOf" srcId="{9F26AA65-CBA6-4145-B302-C513BB94A420}" destId="{D0C6EC98-F03A-4B53-BBAB-AEC9EB4FBAD0}" srcOrd="1" destOrd="0" presId="urn:microsoft.com/office/officeart/2018/2/layout/IconVerticalSolidList"/>
    <dgm:cxn modelId="{2E3C818C-F38B-4D98-AF49-859787DF25FE}" type="presParOf" srcId="{9F26AA65-CBA6-4145-B302-C513BB94A420}" destId="{D23F4C58-F356-45A9-98D1-945D31AA6E46}" srcOrd="2" destOrd="0" presId="urn:microsoft.com/office/officeart/2018/2/layout/IconVerticalSolidList"/>
    <dgm:cxn modelId="{4E4A6F81-4C29-445D-A3B5-57AF1C9318B5}" type="presParOf" srcId="{9F26AA65-CBA6-4145-B302-C513BB94A420}" destId="{880930EC-2B72-4ACA-A051-9DD405C36F50}" srcOrd="3" destOrd="0" presId="urn:microsoft.com/office/officeart/2018/2/layout/IconVerticalSolidList"/>
    <dgm:cxn modelId="{CFB2BA01-30FC-4839-AB73-B198655EBD44}" type="presParOf" srcId="{AB7E14C4-E3D1-43C8-9135-9155FAA37622}" destId="{51E598B2-E54D-4C05-A2B7-B0F8ED11B59E}" srcOrd="5" destOrd="0" presId="urn:microsoft.com/office/officeart/2018/2/layout/IconVerticalSolidList"/>
    <dgm:cxn modelId="{B12D4472-E2DB-4297-BE16-922AAFF1B5B3}" type="presParOf" srcId="{AB7E14C4-E3D1-43C8-9135-9155FAA37622}" destId="{0530E98A-D453-459C-981C-A54A1D1EB15E}" srcOrd="6" destOrd="0" presId="urn:microsoft.com/office/officeart/2018/2/layout/IconVerticalSolidList"/>
    <dgm:cxn modelId="{30FBC6F4-5D3D-4D37-BE88-F0A988D66F36}" type="presParOf" srcId="{0530E98A-D453-459C-981C-A54A1D1EB15E}" destId="{6DDEBE9E-2B07-4521-91FE-3B4A8C43524A}" srcOrd="0" destOrd="0" presId="urn:microsoft.com/office/officeart/2018/2/layout/IconVerticalSolidList"/>
    <dgm:cxn modelId="{4429899F-76F6-4A62-A5D1-DDD29B19B8F9}" type="presParOf" srcId="{0530E98A-D453-459C-981C-A54A1D1EB15E}" destId="{A16ED6C0-69D5-4B37-8459-4041147CFD0C}" srcOrd="1" destOrd="0" presId="urn:microsoft.com/office/officeart/2018/2/layout/IconVerticalSolidList"/>
    <dgm:cxn modelId="{A3EE5D44-3588-4C7C-950C-07799F2311FB}" type="presParOf" srcId="{0530E98A-D453-459C-981C-A54A1D1EB15E}" destId="{C1134C26-360B-4695-8275-982D4360F623}" srcOrd="2" destOrd="0" presId="urn:microsoft.com/office/officeart/2018/2/layout/IconVerticalSolidList"/>
    <dgm:cxn modelId="{55A3ACBC-A8D2-48B7-A1D4-4F5FAF6F0852}" type="presParOf" srcId="{0530E98A-D453-459C-981C-A54A1D1EB15E}" destId="{7B156153-E406-4D99-94C4-96FBF67BACA6}" srcOrd="3" destOrd="0" presId="urn:microsoft.com/office/officeart/2018/2/layout/IconVerticalSolidList"/>
    <dgm:cxn modelId="{7E64E2B1-6CF3-44B0-B198-2A4077836C3C}" type="presParOf" srcId="{AB7E14C4-E3D1-43C8-9135-9155FAA37622}" destId="{3C065D4E-51A2-4168-8F29-FD38ACE9D572}" srcOrd="7" destOrd="0" presId="urn:microsoft.com/office/officeart/2018/2/layout/IconVerticalSolidList"/>
    <dgm:cxn modelId="{87400D85-2CF8-4A97-BAB2-45E3414E93CE}" type="presParOf" srcId="{AB7E14C4-E3D1-43C8-9135-9155FAA37622}" destId="{AE720779-52CC-4ECA-97DD-FAA260E206ED}" srcOrd="8" destOrd="0" presId="urn:microsoft.com/office/officeart/2018/2/layout/IconVerticalSolidList"/>
    <dgm:cxn modelId="{4429CD6E-116E-4DD4-8CC1-F850A5662FB1}" type="presParOf" srcId="{AE720779-52CC-4ECA-97DD-FAA260E206ED}" destId="{D67EC528-170B-41AB-8761-22CD14640A8E}" srcOrd="0" destOrd="0" presId="urn:microsoft.com/office/officeart/2018/2/layout/IconVerticalSolidList"/>
    <dgm:cxn modelId="{0703754F-84A3-4930-823C-47F73D784B9B}" type="presParOf" srcId="{AE720779-52CC-4ECA-97DD-FAA260E206ED}" destId="{C0F3DDF9-E30B-42E2-8A74-31A1817A3D9C}" srcOrd="1" destOrd="0" presId="urn:microsoft.com/office/officeart/2018/2/layout/IconVerticalSolidList"/>
    <dgm:cxn modelId="{8A3170EB-CDE5-410A-BC63-8568422517B7}" type="presParOf" srcId="{AE720779-52CC-4ECA-97DD-FAA260E206ED}" destId="{2CD2AEE1-187B-4D2E-8BE6-4E3F3CCCB1EF}" srcOrd="2" destOrd="0" presId="urn:microsoft.com/office/officeart/2018/2/layout/IconVerticalSolidList"/>
    <dgm:cxn modelId="{15D5309F-C40A-4AFA-96A7-84C21A979255}" type="presParOf" srcId="{AE720779-52CC-4ECA-97DD-FAA260E206ED}" destId="{869FAE94-CEA8-4E49-A176-37FAC76AD17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9C5500-8D1B-4420-9989-334312035A41}"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8ED2AEA0-4C5E-4191-9CC6-080A308229FE}">
      <dgm:prSet/>
      <dgm:spPr/>
      <dgm:t>
        <a:bodyPr/>
        <a:lstStyle/>
        <a:p>
          <a:r>
            <a:rPr lang="en-ZA" b="1" dirty="0"/>
            <a:t>Core beliefs: </a:t>
          </a:r>
        </a:p>
        <a:p>
          <a:r>
            <a:rPr lang="en-ZA" dirty="0"/>
            <a:t>Belief in one Creator God and the role of ancestors as spiritual guides.</a:t>
          </a:r>
          <a:endParaRPr lang="en-US" dirty="0"/>
        </a:p>
      </dgm:t>
    </dgm:pt>
    <dgm:pt modelId="{C8E8FB5E-F8B7-4D70-B223-0D2DBDCC4FA1}" type="parTrans" cxnId="{32605F0F-F1EA-4446-98D9-11BEA620282C}">
      <dgm:prSet/>
      <dgm:spPr/>
      <dgm:t>
        <a:bodyPr/>
        <a:lstStyle/>
        <a:p>
          <a:endParaRPr lang="en-US"/>
        </a:p>
      </dgm:t>
    </dgm:pt>
    <dgm:pt modelId="{6DD95AD4-CE87-4E88-A186-7E353D68B436}" type="sibTrans" cxnId="{32605F0F-F1EA-4446-98D9-11BEA620282C}">
      <dgm:prSet/>
      <dgm:spPr/>
      <dgm:t>
        <a:bodyPr/>
        <a:lstStyle/>
        <a:p>
          <a:endParaRPr lang="en-US"/>
        </a:p>
      </dgm:t>
    </dgm:pt>
    <dgm:pt modelId="{72117A91-3EE6-4598-B518-6081719F2241}">
      <dgm:prSet/>
      <dgm:spPr>
        <a:solidFill>
          <a:schemeClr val="accent2"/>
        </a:solidFill>
      </dgm:spPr>
      <dgm:t>
        <a:bodyPr/>
        <a:lstStyle/>
        <a:p>
          <a:r>
            <a:rPr lang="en-ZA" b="1" dirty="0"/>
            <a:t>Peace values: </a:t>
          </a:r>
        </a:p>
        <a:p>
          <a:r>
            <a:rPr lang="en-ZA" dirty="0"/>
            <a:t>Harmony, unity, community well-being, and Ubuntu (shared humanity).</a:t>
          </a:r>
          <a:endParaRPr lang="en-US" dirty="0"/>
        </a:p>
      </dgm:t>
    </dgm:pt>
    <dgm:pt modelId="{915DFF1E-019F-4083-9376-6CA137BB08AF}" type="parTrans" cxnId="{88825E42-655E-4A00-BF2C-653EF81E0D3F}">
      <dgm:prSet/>
      <dgm:spPr/>
      <dgm:t>
        <a:bodyPr/>
        <a:lstStyle/>
        <a:p>
          <a:endParaRPr lang="en-US"/>
        </a:p>
      </dgm:t>
    </dgm:pt>
    <dgm:pt modelId="{7A4A806A-DB3D-496F-839B-FBEC3AAC94AB}" type="sibTrans" cxnId="{88825E42-655E-4A00-BF2C-653EF81E0D3F}">
      <dgm:prSet/>
      <dgm:spPr/>
      <dgm:t>
        <a:bodyPr/>
        <a:lstStyle/>
        <a:p>
          <a:endParaRPr lang="en-US"/>
        </a:p>
      </dgm:t>
    </dgm:pt>
    <dgm:pt modelId="{19C5EA6C-1B7B-4885-9C57-2977D8ACA631}">
      <dgm:prSet/>
      <dgm:spPr>
        <a:solidFill>
          <a:schemeClr val="accent5"/>
        </a:solidFill>
      </dgm:spPr>
      <dgm:t>
        <a:bodyPr/>
        <a:lstStyle/>
        <a:p>
          <a:r>
            <a:rPr lang="en-ZA" b="1" dirty="0"/>
            <a:t>Practices that promote peace: </a:t>
          </a:r>
        </a:p>
        <a:p>
          <a:r>
            <a:rPr lang="en-ZA" dirty="0"/>
            <a:t>Living in harmony with others, honouring ancestors, respecting nature and elders, and promoting moral behaviour.</a:t>
          </a:r>
          <a:endParaRPr lang="en-US" dirty="0"/>
        </a:p>
      </dgm:t>
    </dgm:pt>
    <dgm:pt modelId="{06684E7D-A8A0-4641-BCE2-A10B93ADCB71}" type="parTrans" cxnId="{81A7133C-E18F-42AF-B2EF-B467A5FC3BBF}">
      <dgm:prSet/>
      <dgm:spPr/>
      <dgm:t>
        <a:bodyPr/>
        <a:lstStyle/>
        <a:p>
          <a:endParaRPr lang="en-US"/>
        </a:p>
      </dgm:t>
    </dgm:pt>
    <dgm:pt modelId="{91A23CB1-0233-4B05-9CFA-996228D5CE26}" type="sibTrans" cxnId="{81A7133C-E18F-42AF-B2EF-B467A5FC3BBF}">
      <dgm:prSet/>
      <dgm:spPr/>
      <dgm:t>
        <a:bodyPr/>
        <a:lstStyle/>
        <a:p>
          <a:endParaRPr lang="en-US"/>
        </a:p>
      </dgm:t>
    </dgm:pt>
    <dgm:pt modelId="{CC9A98A2-92F0-4B66-A2AA-BC47EC6385A4}" type="pres">
      <dgm:prSet presAssocID="{959C5500-8D1B-4420-9989-334312035A41}" presName="diagram" presStyleCnt="0">
        <dgm:presLayoutVars>
          <dgm:dir/>
          <dgm:resizeHandles val="exact"/>
        </dgm:presLayoutVars>
      </dgm:prSet>
      <dgm:spPr/>
    </dgm:pt>
    <dgm:pt modelId="{45281852-89D7-41C7-B536-95C289AFAB68}" type="pres">
      <dgm:prSet presAssocID="{8ED2AEA0-4C5E-4191-9CC6-080A308229FE}" presName="node" presStyleLbl="node1" presStyleIdx="0" presStyleCnt="3">
        <dgm:presLayoutVars>
          <dgm:bulletEnabled val="1"/>
        </dgm:presLayoutVars>
      </dgm:prSet>
      <dgm:spPr/>
    </dgm:pt>
    <dgm:pt modelId="{DCD643DA-45B7-4909-A1E8-76818A842B02}" type="pres">
      <dgm:prSet presAssocID="{6DD95AD4-CE87-4E88-A186-7E353D68B436}" presName="sibTrans" presStyleCnt="0"/>
      <dgm:spPr/>
    </dgm:pt>
    <dgm:pt modelId="{39417E1E-A492-4939-8364-2484C8992E73}" type="pres">
      <dgm:prSet presAssocID="{72117A91-3EE6-4598-B518-6081719F2241}" presName="node" presStyleLbl="node1" presStyleIdx="1" presStyleCnt="3">
        <dgm:presLayoutVars>
          <dgm:bulletEnabled val="1"/>
        </dgm:presLayoutVars>
      </dgm:prSet>
      <dgm:spPr/>
    </dgm:pt>
    <dgm:pt modelId="{C2A662EA-72CE-42B4-816B-CA02E7B02E2E}" type="pres">
      <dgm:prSet presAssocID="{7A4A806A-DB3D-496F-839B-FBEC3AAC94AB}" presName="sibTrans" presStyleCnt="0"/>
      <dgm:spPr/>
    </dgm:pt>
    <dgm:pt modelId="{F9A5FDBD-AD70-4B36-8131-96C8DCCF8C6E}" type="pres">
      <dgm:prSet presAssocID="{19C5EA6C-1B7B-4885-9C57-2977D8ACA631}" presName="node" presStyleLbl="node1" presStyleIdx="2" presStyleCnt="3">
        <dgm:presLayoutVars>
          <dgm:bulletEnabled val="1"/>
        </dgm:presLayoutVars>
      </dgm:prSet>
      <dgm:spPr/>
    </dgm:pt>
  </dgm:ptLst>
  <dgm:cxnLst>
    <dgm:cxn modelId="{32605F0F-F1EA-4446-98D9-11BEA620282C}" srcId="{959C5500-8D1B-4420-9989-334312035A41}" destId="{8ED2AEA0-4C5E-4191-9CC6-080A308229FE}" srcOrd="0" destOrd="0" parTransId="{C8E8FB5E-F8B7-4D70-B223-0D2DBDCC4FA1}" sibTransId="{6DD95AD4-CE87-4E88-A186-7E353D68B436}"/>
    <dgm:cxn modelId="{81A7133C-E18F-42AF-B2EF-B467A5FC3BBF}" srcId="{959C5500-8D1B-4420-9989-334312035A41}" destId="{19C5EA6C-1B7B-4885-9C57-2977D8ACA631}" srcOrd="2" destOrd="0" parTransId="{06684E7D-A8A0-4641-BCE2-A10B93ADCB71}" sibTransId="{91A23CB1-0233-4B05-9CFA-996228D5CE26}"/>
    <dgm:cxn modelId="{88825E42-655E-4A00-BF2C-653EF81E0D3F}" srcId="{959C5500-8D1B-4420-9989-334312035A41}" destId="{72117A91-3EE6-4598-B518-6081719F2241}" srcOrd="1" destOrd="0" parTransId="{915DFF1E-019F-4083-9376-6CA137BB08AF}" sibTransId="{7A4A806A-DB3D-496F-839B-FBEC3AAC94AB}"/>
    <dgm:cxn modelId="{4A7DDF73-FB5A-4F9C-849E-25AD83F55AC7}" type="presOf" srcId="{19C5EA6C-1B7B-4885-9C57-2977D8ACA631}" destId="{F9A5FDBD-AD70-4B36-8131-96C8DCCF8C6E}" srcOrd="0" destOrd="0" presId="urn:microsoft.com/office/officeart/2005/8/layout/default"/>
    <dgm:cxn modelId="{5F5C4290-627C-4590-ABB1-FE9916292CD3}" type="presOf" srcId="{8ED2AEA0-4C5E-4191-9CC6-080A308229FE}" destId="{45281852-89D7-41C7-B536-95C289AFAB68}" srcOrd="0" destOrd="0" presId="urn:microsoft.com/office/officeart/2005/8/layout/default"/>
    <dgm:cxn modelId="{CCD8B9AB-F215-4969-A37B-1FF04004032A}" type="presOf" srcId="{959C5500-8D1B-4420-9989-334312035A41}" destId="{CC9A98A2-92F0-4B66-A2AA-BC47EC6385A4}" srcOrd="0" destOrd="0" presId="urn:microsoft.com/office/officeart/2005/8/layout/default"/>
    <dgm:cxn modelId="{8DFE29D5-AC3B-4A1C-9D5E-E2A011F7D8F8}" type="presOf" srcId="{72117A91-3EE6-4598-B518-6081719F2241}" destId="{39417E1E-A492-4939-8364-2484C8992E73}" srcOrd="0" destOrd="0" presId="urn:microsoft.com/office/officeart/2005/8/layout/default"/>
    <dgm:cxn modelId="{85D42908-7CC9-4BAC-B9C4-F6DA4802B836}" type="presParOf" srcId="{CC9A98A2-92F0-4B66-A2AA-BC47EC6385A4}" destId="{45281852-89D7-41C7-B536-95C289AFAB68}" srcOrd="0" destOrd="0" presId="urn:microsoft.com/office/officeart/2005/8/layout/default"/>
    <dgm:cxn modelId="{5E010940-1D28-41A4-8A8A-0207538E1320}" type="presParOf" srcId="{CC9A98A2-92F0-4B66-A2AA-BC47EC6385A4}" destId="{DCD643DA-45B7-4909-A1E8-76818A842B02}" srcOrd="1" destOrd="0" presId="urn:microsoft.com/office/officeart/2005/8/layout/default"/>
    <dgm:cxn modelId="{FD2B760F-9C0F-4042-9A8E-58B39EA2821E}" type="presParOf" srcId="{CC9A98A2-92F0-4B66-A2AA-BC47EC6385A4}" destId="{39417E1E-A492-4939-8364-2484C8992E73}" srcOrd="2" destOrd="0" presId="urn:microsoft.com/office/officeart/2005/8/layout/default"/>
    <dgm:cxn modelId="{274E8712-CB6E-4647-B2B7-9C8A26678401}" type="presParOf" srcId="{CC9A98A2-92F0-4B66-A2AA-BC47EC6385A4}" destId="{C2A662EA-72CE-42B4-816B-CA02E7B02E2E}" srcOrd="3" destOrd="0" presId="urn:microsoft.com/office/officeart/2005/8/layout/default"/>
    <dgm:cxn modelId="{EEB37C7E-C03E-418B-B6BC-E7BF591CED94}" type="presParOf" srcId="{CC9A98A2-92F0-4B66-A2AA-BC47EC6385A4}" destId="{F9A5FDBD-AD70-4B36-8131-96C8DCCF8C6E}"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9C5500-8D1B-4420-9989-334312035A41}"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8ED2AEA0-4C5E-4191-9CC6-080A308229FE}">
      <dgm:prSet/>
      <dgm:spPr/>
      <dgm:t>
        <a:bodyPr/>
        <a:lstStyle/>
        <a:p>
          <a:r>
            <a:rPr lang="en-ZA" b="1"/>
            <a:t>Core beliefs: </a:t>
          </a:r>
        </a:p>
        <a:p>
          <a:r>
            <a:rPr lang="en-ZA">
              <a:effectLst/>
              <a:latin typeface="+mn-lt"/>
              <a:ea typeface="+mn-ea"/>
              <a:cs typeface="+mn-cs"/>
            </a:rPr>
            <a:t>All humans are one family; unity and equality are central.</a:t>
          </a:r>
          <a:endParaRPr lang="en-US"/>
        </a:p>
      </dgm:t>
    </dgm:pt>
    <dgm:pt modelId="{C8E8FB5E-F8B7-4D70-B223-0D2DBDCC4FA1}" type="parTrans" cxnId="{32605F0F-F1EA-4446-98D9-11BEA620282C}">
      <dgm:prSet/>
      <dgm:spPr/>
      <dgm:t>
        <a:bodyPr/>
        <a:lstStyle/>
        <a:p>
          <a:endParaRPr lang="en-US"/>
        </a:p>
      </dgm:t>
    </dgm:pt>
    <dgm:pt modelId="{6DD95AD4-CE87-4E88-A186-7E353D68B436}" type="sibTrans" cxnId="{32605F0F-F1EA-4446-98D9-11BEA620282C}">
      <dgm:prSet/>
      <dgm:spPr/>
      <dgm:t>
        <a:bodyPr/>
        <a:lstStyle/>
        <a:p>
          <a:endParaRPr lang="en-US"/>
        </a:p>
      </dgm:t>
    </dgm:pt>
    <dgm:pt modelId="{72117A91-3EE6-4598-B518-6081719F2241}">
      <dgm:prSet/>
      <dgm:spPr>
        <a:solidFill>
          <a:schemeClr val="accent2"/>
        </a:solidFill>
      </dgm:spPr>
      <dgm:t>
        <a:bodyPr/>
        <a:lstStyle/>
        <a:p>
          <a:r>
            <a:rPr lang="en-ZA" b="1" dirty="0"/>
            <a:t>Peace values: </a:t>
          </a:r>
        </a:p>
        <a:p>
          <a:r>
            <a:rPr lang="en-ZA" dirty="0">
              <a:effectLst/>
              <a:latin typeface="+mn-lt"/>
              <a:ea typeface="+mn-ea"/>
              <a:cs typeface="+mn-cs"/>
            </a:rPr>
            <a:t>Unity, fairness, justice, and human dignity.</a:t>
          </a:r>
          <a:endParaRPr lang="en-US" dirty="0"/>
        </a:p>
      </dgm:t>
    </dgm:pt>
    <dgm:pt modelId="{915DFF1E-019F-4083-9376-6CA137BB08AF}" type="parTrans" cxnId="{88825E42-655E-4A00-BF2C-653EF81E0D3F}">
      <dgm:prSet/>
      <dgm:spPr/>
      <dgm:t>
        <a:bodyPr/>
        <a:lstStyle/>
        <a:p>
          <a:endParaRPr lang="en-US"/>
        </a:p>
      </dgm:t>
    </dgm:pt>
    <dgm:pt modelId="{7A4A806A-DB3D-496F-839B-FBEC3AAC94AB}" type="sibTrans" cxnId="{88825E42-655E-4A00-BF2C-653EF81E0D3F}">
      <dgm:prSet/>
      <dgm:spPr/>
      <dgm:t>
        <a:bodyPr/>
        <a:lstStyle/>
        <a:p>
          <a:endParaRPr lang="en-US"/>
        </a:p>
      </dgm:t>
    </dgm:pt>
    <dgm:pt modelId="{19C5EA6C-1B7B-4885-9C57-2977D8ACA631}">
      <dgm:prSet/>
      <dgm:spPr>
        <a:solidFill>
          <a:schemeClr val="accent5"/>
        </a:solidFill>
      </dgm:spPr>
      <dgm:t>
        <a:bodyPr/>
        <a:lstStyle/>
        <a:p>
          <a:r>
            <a:rPr lang="en-ZA" b="1" dirty="0"/>
            <a:t>Practices that promote peace: </a:t>
          </a:r>
        </a:p>
        <a:p>
          <a:r>
            <a:rPr lang="en-ZA" dirty="0">
              <a:effectLst/>
              <a:latin typeface="+mn-lt"/>
              <a:ea typeface="+mn-ea"/>
              <a:cs typeface="+mn-cs"/>
            </a:rPr>
            <a:t>Promoting gender and racial equality, interfaith dialogue, rejecting prejudice, and peaceful cooperation.</a:t>
          </a:r>
          <a:endParaRPr lang="en-US" dirty="0"/>
        </a:p>
      </dgm:t>
    </dgm:pt>
    <dgm:pt modelId="{06684E7D-A8A0-4641-BCE2-A10B93ADCB71}" type="parTrans" cxnId="{81A7133C-E18F-42AF-B2EF-B467A5FC3BBF}">
      <dgm:prSet/>
      <dgm:spPr/>
      <dgm:t>
        <a:bodyPr/>
        <a:lstStyle/>
        <a:p>
          <a:endParaRPr lang="en-US"/>
        </a:p>
      </dgm:t>
    </dgm:pt>
    <dgm:pt modelId="{91A23CB1-0233-4B05-9CFA-996228D5CE26}" type="sibTrans" cxnId="{81A7133C-E18F-42AF-B2EF-B467A5FC3BBF}">
      <dgm:prSet/>
      <dgm:spPr/>
      <dgm:t>
        <a:bodyPr/>
        <a:lstStyle/>
        <a:p>
          <a:endParaRPr lang="en-US"/>
        </a:p>
      </dgm:t>
    </dgm:pt>
    <dgm:pt modelId="{F04A7C73-3F2B-4D5F-A9CE-0DCC558A7AE4}" type="pres">
      <dgm:prSet presAssocID="{959C5500-8D1B-4420-9989-334312035A41}" presName="diagram" presStyleCnt="0">
        <dgm:presLayoutVars>
          <dgm:dir/>
          <dgm:resizeHandles val="exact"/>
        </dgm:presLayoutVars>
      </dgm:prSet>
      <dgm:spPr/>
    </dgm:pt>
    <dgm:pt modelId="{887515F8-4CB2-40A1-AAE9-D6E105EA2E9A}" type="pres">
      <dgm:prSet presAssocID="{8ED2AEA0-4C5E-4191-9CC6-080A308229FE}" presName="node" presStyleLbl="node1" presStyleIdx="0" presStyleCnt="3">
        <dgm:presLayoutVars>
          <dgm:bulletEnabled val="1"/>
        </dgm:presLayoutVars>
      </dgm:prSet>
      <dgm:spPr/>
    </dgm:pt>
    <dgm:pt modelId="{A528B693-0F6F-4EE8-962F-424A196730A8}" type="pres">
      <dgm:prSet presAssocID="{6DD95AD4-CE87-4E88-A186-7E353D68B436}" presName="sibTrans" presStyleCnt="0"/>
      <dgm:spPr/>
    </dgm:pt>
    <dgm:pt modelId="{E34A7E4F-443B-40F5-ABB4-7E6E493C4CA3}" type="pres">
      <dgm:prSet presAssocID="{72117A91-3EE6-4598-B518-6081719F2241}" presName="node" presStyleLbl="node1" presStyleIdx="1" presStyleCnt="3">
        <dgm:presLayoutVars>
          <dgm:bulletEnabled val="1"/>
        </dgm:presLayoutVars>
      </dgm:prSet>
      <dgm:spPr/>
    </dgm:pt>
    <dgm:pt modelId="{57D6AAE0-4EC9-454E-B519-AAD367945EF3}" type="pres">
      <dgm:prSet presAssocID="{7A4A806A-DB3D-496F-839B-FBEC3AAC94AB}" presName="sibTrans" presStyleCnt="0"/>
      <dgm:spPr/>
    </dgm:pt>
    <dgm:pt modelId="{58C79CA6-BFF3-4558-9010-FBA8640C4B3C}" type="pres">
      <dgm:prSet presAssocID="{19C5EA6C-1B7B-4885-9C57-2977D8ACA631}" presName="node" presStyleLbl="node1" presStyleIdx="2" presStyleCnt="3">
        <dgm:presLayoutVars>
          <dgm:bulletEnabled val="1"/>
        </dgm:presLayoutVars>
      </dgm:prSet>
      <dgm:spPr/>
    </dgm:pt>
  </dgm:ptLst>
  <dgm:cxnLst>
    <dgm:cxn modelId="{32605F0F-F1EA-4446-98D9-11BEA620282C}" srcId="{959C5500-8D1B-4420-9989-334312035A41}" destId="{8ED2AEA0-4C5E-4191-9CC6-080A308229FE}" srcOrd="0" destOrd="0" parTransId="{C8E8FB5E-F8B7-4D70-B223-0D2DBDCC4FA1}" sibTransId="{6DD95AD4-CE87-4E88-A186-7E353D68B436}"/>
    <dgm:cxn modelId="{81A7133C-E18F-42AF-B2EF-B467A5FC3BBF}" srcId="{959C5500-8D1B-4420-9989-334312035A41}" destId="{19C5EA6C-1B7B-4885-9C57-2977D8ACA631}" srcOrd="2" destOrd="0" parTransId="{06684E7D-A8A0-4641-BCE2-A10B93ADCB71}" sibTransId="{91A23CB1-0233-4B05-9CFA-996228D5CE26}"/>
    <dgm:cxn modelId="{88825E42-655E-4A00-BF2C-653EF81E0D3F}" srcId="{959C5500-8D1B-4420-9989-334312035A41}" destId="{72117A91-3EE6-4598-B518-6081719F2241}" srcOrd="1" destOrd="0" parTransId="{915DFF1E-019F-4083-9376-6CA137BB08AF}" sibTransId="{7A4A806A-DB3D-496F-839B-FBEC3AAC94AB}"/>
    <dgm:cxn modelId="{C2B84B43-214F-4C86-B91B-6C54F05D36A1}" type="presOf" srcId="{19C5EA6C-1B7B-4885-9C57-2977D8ACA631}" destId="{58C79CA6-BFF3-4558-9010-FBA8640C4B3C}" srcOrd="0" destOrd="0" presId="urn:microsoft.com/office/officeart/2005/8/layout/default"/>
    <dgm:cxn modelId="{8EE4D687-DC30-4A08-AF87-6962317139B1}" type="presOf" srcId="{72117A91-3EE6-4598-B518-6081719F2241}" destId="{E34A7E4F-443B-40F5-ABB4-7E6E493C4CA3}" srcOrd="0" destOrd="0" presId="urn:microsoft.com/office/officeart/2005/8/layout/default"/>
    <dgm:cxn modelId="{33C5D9D8-189E-4B9A-8731-716939FB3D64}" type="presOf" srcId="{8ED2AEA0-4C5E-4191-9CC6-080A308229FE}" destId="{887515F8-4CB2-40A1-AAE9-D6E105EA2E9A}" srcOrd="0" destOrd="0" presId="urn:microsoft.com/office/officeart/2005/8/layout/default"/>
    <dgm:cxn modelId="{D9DB6FEF-75F1-4404-B55B-0CB8597E99AE}" type="presOf" srcId="{959C5500-8D1B-4420-9989-334312035A41}" destId="{F04A7C73-3F2B-4D5F-A9CE-0DCC558A7AE4}" srcOrd="0" destOrd="0" presId="urn:microsoft.com/office/officeart/2005/8/layout/default"/>
    <dgm:cxn modelId="{84141F2F-6191-49FB-B826-DDFA552C952D}" type="presParOf" srcId="{F04A7C73-3F2B-4D5F-A9CE-0DCC558A7AE4}" destId="{887515F8-4CB2-40A1-AAE9-D6E105EA2E9A}" srcOrd="0" destOrd="0" presId="urn:microsoft.com/office/officeart/2005/8/layout/default"/>
    <dgm:cxn modelId="{00459E6D-E21C-458A-9C16-8FBFE7EEA159}" type="presParOf" srcId="{F04A7C73-3F2B-4D5F-A9CE-0DCC558A7AE4}" destId="{A528B693-0F6F-4EE8-962F-424A196730A8}" srcOrd="1" destOrd="0" presId="urn:microsoft.com/office/officeart/2005/8/layout/default"/>
    <dgm:cxn modelId="{0F789847-0906-4A93-8536-F5CC45FB50C5}" type="presParOf" srcId="{F04A7C73-3F2B-4D5F-A9CE-0DCC558A7AE4}" destId="{E34A7E4F-443B-40F5-ABB4-7E6E493C4CA3}" srcOrd="2" destOrd="0" presId="urn:microsoft.com/office/officeart/2005/8/layout/default"/>
    <dgm:cxn modelId="{84A0DB6F-814A-43C0-AE29-A4AA66AA315F}" type="presParOf" srcId="{F04A7C73-3F2B-4D5F-A9CE-0DCC558A7AE4}" destId="{57D6AAE0-4EC9-454E-B519-AAD367945EF3}" srcOrd="3" destOrd="0" presId="urn:microsoft.com/office/officeart/2005/8/layout/default"/>
    <dgm:cxn modelId="{857A5DA5-5785-471F-823E-8C42EF1A3CC0}" type="presParOf" srcId="{F04A7C73-3F2B-4D5F-A9CE-0DCC558A7AE4}" destId="{58C79CA6-BFF3-4558-9010-FBA8640C4B3C}"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9C5500-8D1B-4420-9989-334312035A41}"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US"/>
        </a:p>
      </dgm:t>
    </dgm:pt>
    <dgm:pt modelId="{8ED2AEA0-4C5E-4191-9CC6-080A308229FE}">
      <dgm:prSet/>
      <dgm:spPr>
        <a:solidFill>
          <a:schemeClr val="accent3"/>
        </a:solidFill>
      </dgm:spPr>
      <dgm:t>
        <a:bodyPr/>
        <a:lstStyle/>
        <a:p>
          <a:r>
            <a:rPr lang="en-ZA" b="1" dirty="0"/>
            <a:t>Core beliefs: </a:t>
          </a:r>
        </a:p>
        <a:p>
          <a:r>
            <a:rPr lang="en-ZA" dirty="0">
              <a:effectLst/>
              <a:latin typeface="+mn-lt"/>
              <a:ea typeface="+mn-ea"/>
              <a:cs typeface="+mn-cs"/>
            </a:rPr>
            <a:t>Life is full of suffering, but peace can be found through the Eightfold Path and by avoiding harm.</a:t>
          </a:r>
          <a:endParaRPr lang="en-US" dirty="0"/>
        </a:p>
      </dgm:t>
    </dgm:pt>
    <dgm:pt modelId="{C8E8FB5E-F8B7-4D70-B223-0D2DBDCC4FA1}" type="parTrans" cxnId="{32605F0F-F1EA-4446-98D9-11BEA620282C}">
      <dgm:prSet/>
      <dgm:spPr/>
      <dgm:t>
        <a:bodyPr/>
        <a:lstStyle/>
        <a:p>
          <a:endParaRPr lang="en-US"/>
        </a:p>
      </dgm:t>
    </dgm:pt>
    <dgm:pt modelId="{6DD95AD4-CE87-4E88-A186-7E353D68B436}" type="sibTrans" cxnId="{32605F0F-F1EA-4446-98D9-11BEA620282C}">
      <dgm:prSet/>
      <dgm:spPr/>
      <dgm:t>
        <a:bodyPr/>
        <a:lstStyle/>
        <a:p>
          <a:endParaRPr lang="en-US"/>
        </a:p>
      </dgm:t>
    </dgm:pt>
    <dgm:pt modelId="{72117A91-3EE6-4598-B518-6081719F2241}">
      <dgm:prSet/>
      <dgm:spPr>
        <a:solidFill>
          <a:schemeClr val="accent2"/>
        </a:solidFill>
      </dgm:spPr>
      <dgm:t>
        <a:bodyPr/>
        <a:lstStyle/>
        <a:p>
          <a:r>
            <a:rPr lang="en-ZA" b="1"/>
            <a:t>Peace values: </a:t>
          </a:r>
        </a:p>
        <a:p>
          <a:r>
            <a:rPr lang="en-ZA">
              <a:effectLst/>
              <a:latin typeface="+mn-lt"/>
              <a:ea typeface="+mn-ea"/>
              <a:cs typeface="+mn-cs"/>
            </a:rPr>
            <a:t>Non-violence, mindfulness, compassion, inner calm.</a:t>
          </a:r>
          <a:endParaRPr lang="en-US"/>
        </a:p>
      </dgm:t>
    </dgm:pt>
    <dgm:pt modelId="{915DFF1E-019F-4083-9376-6CA137BB08AF}" type="parTrans" cxnId="{88825E42-655E-4A00-BF2C-653EF81E0D3F}">
      <dgm:prSet/>
      <dgm:spPr/>
      <dgm:t>
        <a:bodyPr/>
        <a:lstStyle/>
        <a:p>
          <a:endParaRPr lang="en-US"/>
        </a:p>
      </dgm:t>
    </dgm:pt>
    <dgm:pt modelId="{7A4A806A-DB3D-496F-839B-FBEC3AAC94AB}" type="sibTrans" cxnId="{88825E42-655E-4A00-BF2C-653EF81E0D3F}">
      <dgm:prSet/>
      <dgm:spPr/>
      <dgm:t>
        <a:bodyPr/>
        <a:lstStyle/>
        <a:p>
          <a:endParaRPr lang="en-US"/>
        </a:p>
      </dgm:t>
    </dgm:pt>
    <dgm:pt modelId="{19C5EA6C-1B7B-4885-9C57-2977D8ACA631}">
      <dgm:prSet/>
      <dgm:spPr>
        <a:solidFill>
          <a:schemeClr val="accent5"/>
        </a:solidFill>
      </dgm:spPr>
      <dgm:t>
        <a:bodyPr/>
        <a:lstStyle/>
        <a:p>
          <a:r>
            <a:rPr lang="en-ZA" b="1" dirty="0"/>
            <a:t>Practices that promote peace: </a:t>
          </a:r>
        </a:p>
        <a:p>
          <a:r>
            <a:rPr lang="en-ZA" dirty="0">
              <a:effectLst/>
              <a:latin typeface="+mn-lt"/>
              <a:ea typeface="+mn-ea"/>
              <a:cs typeface="+mn-cs"/>
            </a:rPr>
            <a:t>Meditation, following moral rules (e.g., not harming others), and showing kindness to all living things.</a:t>
          </a:r>
          <a:endParaRPr lang="en-US" dirty="0"/>
        </a:p>
      </dgm:t>
    </dgm:pt>
    <dgm:pt modelId="{06684E7D-A8A0-4641-BCE2-A10B93ADCB71}" type="parTrans" cxnId="{81A7133C-E18F-42AF-B2EF-B467A5FC3BBF}">
      <dgm:prSet/>
      <dgm:spPr/>
      <dgm:t>
        <a:bodyPr/>
        <a:lstStyle/>
        <a:p>
          <a:endParaRPr lang="en-US"/>
        </a:p>
      </dgm:t>
    </dgm:pt>
    <dgm:pt modelId="{91A23CB1-0233-4B05-9CFA-996228D5CE26}" type="sibTrans" cxnId="{81A7133C-E18F-42AF-B2EF-B467A5FC3BBF}">
      <dgm:prSet/>
      <dgm:spPr/>
      <dgm:t>
        <a:bodyPr/>
        <a:lstStyle/>
        <a:p>
          <a:endParaRPr lang="en-US"/>
        </a:p>
      </dgm:t>
    </dgm:pt>
    <dgm:pt modelId="{6989A5A0-9647-4A56-AD8E-27082D9B37FF}" type="pres">
      <dgm:prSet presAssocID="{959C5500-8D1B-4420-9989-334312035A41}" presName="diagram" presStyleCnt="0">
        <dgm:presLayoutVars>
          <dgm:dir/>
          <dgm:resizeHandles val="exact"/>
        </dgm:presLayoutVars>
      </dgm:prSet>
      <dgm:spPr/>
    </dgm:pt>
    <dgm:pt modelId="{86BABEB6-664A-4DC2-A032-497F64B2F11D}" type="pres">
      <dgm:prSet presAssocID="{8ED2AEA0-4C5E-4191-9CC6-080A308229FE}" presName="node" presStyleLbl="node1" presStyleIdx="0" presStyleCnt="3">
        <dgm:presLayoutVars>
          <dgm:bulletEnabled val="1"/>
        </dgm:presLayoutVars>
      </dgm:prSet>
      <dgm:spPr/>
    </dgm:pt>
    <dgm:pt modelId="{CEF3065A-1CA4-4894-B03B-62F7DACBF9F1}" type="pres">
      <dgm:prSet presAssocID="{6DD95AD4-CE87-4E88-A186-7E353D68B436}" presName="sibTrans" presStyleCnt="0"/>
      <dgm:spPr/>
    </dgm:pt>
    <dgm:pt modelId="{7FE1CCFC-2557-4030-9E71-9B02FE671F47}" type="pres">
      <dgm:prSet presAssocID="{72117A91-3EE6-4598-B518-6081719F2241}" presName="node" presStyleLbl="node1" presStyleIdx="1" presStyleCnt="3">
        <dgm:presLayoutVars>
          <dgm:bulletEnabled val="1"/>
        </dgm:presLayoutVars>
      </dgm:prSet>
      <dgm:spPr/>
    </dgm:pt>
    <dgm:pt modelId="{2C19241C-420C-4D82-9DC8-98804C6E413F}" type="pres">
      <dgm:prSet presAssocID="{7A4A806A-DB3D-496F-839B-FBEC3AAC94AB}" presName="sibTrans" presStyleCnt="0"/>
      <dgm:spPr/>
    </dgm:pt>
    <dgm:pt modelId="{D8375294-7D4F-4609-B057-4611DF5C2320}" type="pres">
      <dgm:prSet presAssocID="{19C5EA6C-1B7B-4885-9C57-2977D8ACA631}" presName="node" presStyleLbl="node1" presStyleIdx="2" presStyleCnt="3">
        <dgm:presLayoutVars>
          <dgm:bulletEnabled val="1"/>
        </dgm:presLayoutVars>
      </dgm:prSet>
      <dgm:spPr/>
    </dgm:pt>
  </dgm:ptLst>
  <dgm:cxnLst>
    <dgm:cxn modelId="{32605F0F-F1EA-4446-98D9-11BEA620282C}" srcId="{959C5500-8D1B-4420-9989-334312035A41}" destId="{8ED2AEA0-4C5E-4191-9CC6-080A308229FE}" srcOrd="0" destOrd="0" parTransId="{C8E8FB5E-F8B7-4D70-B223-0D2DBDCC4FA1}" sibTransId="{6DD95AD4-CE87-4E88-A186-7E353D68B436}"/>
    <dgm:cxn modelId="{26630532-667D-4A8F-805D-8225B59385C8}" type="presOf" srcId="{72117A91-3EE6-4598-B518-6081719F2241}" destId="{7FE1CCFC-2557-4030-9E71-9B02FE671F47}" srcOrd="0" destOrd="0" presId="urn:microsoft.com/office/officeart/2005/8/layout/default"/>
    <dgm:cxn modelId="{C029E53A-2C05-40D8-B737-046BA43B9F09}" type="presOf" srcId="{19C5EA6C-1B7B-4885-9C57-2977D8ACA631}" destId="{D8375294-7D4F-4609-B057-4611DF5C2320}" srcOrd="0" destOrd="0" presId="urn:microsoft.com/office/officeart/2005/8/layout/default"/>
    <dgm:cxn modelId="{81A7133C-E18F-42AF-B2EF-B467A5FC3BBF}" srcId="{959C5500-8D1B-4420-9989-334312035A41}" destId="{19C5EA6C-1B7B-4885-9C57-2977D8ACA631}" srcOrd="2" destOrd="0" parTransId="{06684E7D-A8A0-4641-BCE2-A10B93ADCB71}" sibTransId="{91A23CB1-0233-4B05-9CFA-996228D5CE26}"/>
    <dgm:cxn modelId="{88825E42-655E-4A00-BF2C-653EF81E0D3F}" srcId="{959C5500-8D1B-4420-9989-334312035A41}" destId="{72117A91-3EE6-4598-B518-6081719F2241}" srcOrd="1" destOrd="0" parTransId="{915DFF1E-019F-4083-9376-6CA137BB08AF}" sibTransId="{7A4A806A-DB3D-496F-839B-FBEC3AAC94AB}"/>
    <dgm:cxn modelId="{27AFDF4E-D353-4DC0-B516-C041BDFCF349}" type="presOf" srcId="{959C5500-8D1B-4420-9989-334312035A41}" destId="{6989A5A0-9647-4A56-AD8E-27082D9B37FF}" srcOrd="0" destOrd="0" presId="urn:microsoft.com/office/officeart/2005/8/layout/default"/>
    <dgm:cxn modelId="{9E98EABB-8E75-49EB-AF01-B4929EA5ACCF}" type="presOf" srcId="{8ED2AEA0-4C5E-4191-9CC6-080A308229FE}" destId="{86BABEB6-664A-4DC2-A032-497F64B2F11D}" srcOrd="0" destOrd="0" presId="urn:microsoft.com/office/officeart/2005/8/layout/default"/>
    <dgm:cxn modelId="{0002768A-0510-49BE-89A0-7AF5499492D8}" type="presParOf" srcId="{6989A5A0-9647-4A56-AD8E-27082D9B37FF}" destId="{86BABEB6-664A-4DC2-A032-497F64B2F11D}" srcOrd="0" destOrd="0" presId="urn:microsoft.com/office/officeart/2005/8/layout/default"/>
    <dgm:cxn modelId="{1FC6FD01-1ACA-4B2F-AFFD-32E793AE98BB}" type="presParOf" srcId="{6989A5A0-9647-4A56-AD8E-27082D9B37FF}" destId="{CEF3065A-1CA4-4894-B03B-62F7DACBF9F1}" srcOrd="1" destOrd="0" presId="urn:microsoft.com/office/officeart/2005/8/layout/default"/>
    <dgm:cxn modelId="{587EAEC1-99F1-4374-8DE3-ED8D54AE14A1}" type="presParOf" srcId="{6989A5A0-9647-4A56-AD8E-27082D9B37FF}" destId="{7FE1CCFC-2557-4030-9E71-9B02FE671F47}" srcOrd="2" destOrd="0" presId="urn:microsoft.com/office/officeart/2005/8/layout/default"/>
    <dgm:cxn modelId="{F72E5E08-EB6D-4F8C-A480-6DD45CBEEB21}" type="presParOf" srcId="{6989A5A0-9647-4A56-AD8E-27082D9B37FF}" destId="{2C19241C-420C-4D82-9DC8-98804C6E413F}" srcOrd="3" destOrd="0" presId="urn:microsoft.com/office/officeart/2005/8/layout/default"/>
    <dgm:cxn modelId="{12CF5594-6FB8-4290-874A-4F660FB31BEC}" type="presParOf" srcId="{6989A5A0-9647-4A56-AD8E-27082D9B37FF}" destId="{D8375294-7D4F-4609-B057-4611DF5C232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1B174-783B-4048-89D7-BD1B6CA5B7B5}">
      <dsp:nvSpPr>
        <dsp:cNvPr id="0" name=""/>
        <dsp:cNvSpPr/>
      </dsp:nvSpPr>
      <dsp:spPr>
        <a:xfrm>
          <a:off x="61415" y="162392"/>
          <a:ext cx="1258021" cy="125802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E7C7-A7DA-4891-83EA-6AA422552345}">
      <dsp:nvSpPr>
        <dsp:cNvPr id="0" name=""/>
        <dsp:cNvSpPr/>
      </dsp:nvSpPr>
      <dsp:spPr>
        <a:xfrm>
          <a:off x="325600" y="426576"/>
          <a:ext cx="729652" cy="7296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FCDE52-81A5-4C51-9098-F9900D72DDAC}">
      <dsp:nvSpPr>
        <dsp:cNvPr id="0" name=""/>
        <dsp:cNvSpPr/>
      </dsp:nvSpPr>
      <dsp:spPr>
        <a:xfrm>
          <a:off x="1589012" y="162392"/>
          <a:ext cx="2965335" cy="125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ZA" sz="2200" kern="1200" dirty="0">
              <a:ln>
                <a:noFill/>
              </a:ln>
              <a:solidFill>
                <a:schemeClr val="tx1"/>
              </a:solidFill>
              <a:effectLst/>
              <a:latin typeface="+mn-lt"/>
              <a:ea typeface="Arial" panose="020B0604020202020204" pitchFamily="34" charset="0"/>
              <a:cs typeface="Times New Roman" panose="02020603050405020304" pitchFamily="18" charset="0"/>
            </a:rPr>
            <a:t>Explain the meaning of external and internal peace.</a:t>
          </a:r>
          <a:endParaRPr lang="en-US" sz="2200" kern="1200" dirty="0">
            <a:solidFill>
              <a:schemeClr val="tx1"/>
            </a:solidFill>
            <a:latin typeface="+mn-lt"/>
          </a:endParaRPr>
        </a:p>
      </dsp:txBody>
      <dsp:txXfrm>
        <a:off x="1589012" y="162392"/>
        <a:ext cx="2965335" cy="1258021"/>
      </dsp:txXfrm>
    </dsp:sp>
    <dsp:sp modelId="{5EF56A90-72AD-40E4-B3C5-ACC2E30EDEF6}">
      <dsp:nvSpPr>
        <dsp:cNvPr id="0" name=""/>
        <dsp:cNvSpPr/>
      </dsp:nvSpPr>
      <dsp:spPr>
        <a:xfrm>
          <a:off x="5071035" y="162392"/>
          <a:ext cx="1258021" cy="125802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ABD48-581C-456D-A115-3F1AB181D954}">
      <dsp:nvSpPr>
        <dsp:cNvPr id="0" name=""/>
        <dsp:cNvSpPr/>
      </dsp:nvSpPr>
      <dsp:spPr>
        <a:xfrm>
          <a:off x="5335219" y="426576"/>
          <a:ext cx="729652" cy="7296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8895F0-CE1B-4374-B1C9-8DF5A96466A1}">
      <dsp:nvSpPr>
        <dsp:cNvPr id="0" name=""/>
        <dsp:cNvSpPr/>
      </dsp:nvSpPr>
      <dsp:spPr>
        <a:xfrm>
          <a:off x="6598632" y="162392"/>
          <a:ext cx="2965335" cy="125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ZA" sz="2200" kern="1200" dirty="0">
              <a:ln>
                <a:noFill/>
              </a:ln>
              <a:solidFill>
                <a:schemeClr val="tx1"/>
              </a:solidFill>
              <a:effectLst/>
              <a:latin typeface="+mn-lt"/>
              <a:ea typeface="Arial" panose="020B0604020202020204" pitchFamily="34" charset="0"/>
              <a:cs typeface="Times New Roman" panose="02020603050405020304" pitchFamily="18" charset="0"/>
            </a:rPr>
            <a:t>Describe how religion can promote peace.</a:t>
          </a:r>
          <a:endParaRPr lang="en-US" sz="2200" kern="1200" dirty="0">
            <a:solidFill>
              <a:schemeClr val="tx1"/>
            </a:solidFill>
            <a:latin typeface="+mn-lt"/>
          </a:endParaRPr>
        </a:p>
      </dsp:txBody>
      <dsp:txXfrm>
        <a:off x="6598632" y="162392"/>
        <a:ext cx="2965335" cy="1258021"/>
      </dsp:txXfrm>
    </dsp:sp>
    <dsp:sp modelId="{CF820F09-B790-413B-944C-61153C9AED75}">
      <dsp:nvSpPr>
        <dsp:cNvPr id="0" name=""/>
        <dsp:cNvSpPr/>
      </dsp:nvSpPr>
      <dsp:spPr>
        <a:xfrm>
          <a:off x="61415" y="2002269"/>
          <a:ext cx="1258021" cy="125802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3A378-CF7D-4FAF-980D-9F111BA6AFBE}">
      <dsp:nvSpPr>
        <dsp:cNvPr id="0" name=""/>
        <dsp:cNvSpPr/>
      </dsp:nvSpPr>
      <dsp:spPr>
        <a:xfrm>
          <a:off x="325600" y="2266453"/>
          <a:ext cx="729652" cy="7296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D8A488-E87D-4429-AF96-DAC27035CE7C}">
      <dsp:nvSpPr>
        <dsp:cNvPr id="0" name=""/>
        <dsp:cNvSpPr/>
      </dsp:nvSpPr>
      <dsp:spPr>
        <a:xfrm>
          <a:off x="1589012" y="2002269"/>
          <a:ext cx="2965335" cy="125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ZA" sz="2200" kern="1200" dirty="0">
              <a:ln>
                <a:noFill/>
              </a:ln>
              <a:solidFill>
                <a:schemeClr val="tx1"/>
              </a:solidFill>
              <a:effectLst/>
              <a:latin typeface="+mn-lt"/>
              <a:ea typeface="Arial" panose="020B0604020202020204" pitchFamily="34" charset="0"/>
              <a:cs typeface="Times New Roman" panose="02020603050405020304" pitchFamily="18" charset="0"/>
            </a:rPr>
            <a:t>Identify key aspects of a culture of peace and how they link to human rights.</a:t>
          </a:r>
          <a:endParaRPr lang="en-US" sz="2200" kern="1200" dirty="0">
            <a:solidFill>
              <a:schemeClr val="tx1"/>
            </a:solidFill>
            <a:latin typeface="+mn-lt"/>
          </a:endParaRPr>
        </a:p>
      </dsp:txBody>
      <dsp:txXfrm>
        <a:off x="1589012" y="2002269"/>
        <a:ext cx="2965335" cy="1258021"/>
      </dsp:txXfrm>
    </dsp:sp>
    <dsp:sp modelId="{7DA3B006-423D-4736-B3BD-121007D7EE01}">
      <dsp:nvSpPr>
        <dsp:cNvPr id="0" name=""/>
        <dsp:cNvSpPr/>
      </dsp:nvSpPr>
      <dsp:spPr>
        <a:xfrm>
          <a:off x="5071035" y="2002269"/>
          <a:ext cx="1258021" cy="125802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77862-38FD-4D9D-A3CE-A71036F714D4}">
      <dsp:nvSpPr>
        <dsp:cNvPr id="0" name=""/>
        <dsp:cNvSpPr/>
      </dsp:nvSpPr>
      <dsp:spPr>
        <a:xfrm>
          <a:off x="5335219" y="2266453"/>
          <a:ext cx="729652" cy="7296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582EBB-DD0A-43B0-83CF-5CA92ED2B7B8}">
      <dsp:nvSpPr>
        <dsp:cNvPr id="0" name=""/>
        <dsp:cNvSpPr/>
      </dsp:nvSpPr>
      <dsp:spPr>
        <a:xfrm>
          <a:off x="6598632" y="2002269"/>
          <a:ext cx="2965335" cy="125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ZA" sz="2200" kern="1200" dirty="0">
              <a:ln>
                <a:noFill/>
              </a:ln>
              <a:solidFill>
                <a:schemeClr val="tx1"/>
              </a:solidFill>
              <a:effectLst/>
              <a:latin typeface="+mn-lt"/>
              <a:ea typeface="Arial" panose="020B0604020202020204" pitchFamily="34" charset="0"/>
              <a:cs typeface="Times New Roman" panose="02020603050405020304" pitchFamily="18" charset="0"/>
            </a:rPr>
            <a:t>Recognise peace</a:t>
          </a:r>
          <a:r>
            <a:rPr lang="en-ZA" sz="2200" kern="1200" dirty="0">
              <a:ln>
                <a:noFill/>
              </a:ln>
              <a:solidFill>
                <a:schemeClr val="tx1"/>
              </a:solidFill>
              <a:effectLst/>
              <a:latin typeface="+mn-lt"/>
              <a:ea typeface="Arial" panose="020B0604020202020204" pitchFamily="34" charset="0"/>
              <a:cs typeface="Cambria Math" panose="02040503050406030204" pitchFamily="18" charset="0"/>
            </a:rPr>
            <a:t>‑</a:t>
          </a:r>
          <a:r>
            <a:rPr lang="en-ZA" sz="2200" kern="1200" dirty="0">
              <a:ln>
                <a:noFill/>
              </a:ln>
              <a:solidFill>
                <a:schemeClr val="tx1"/>
              </a:solidFill>
              <a:effectLst/>
              <a:latin typeface="+mn-lt"/>
              <a:ea typeface="Arial" panose="020B0604020202020204" pitchFamily="34" charset="0"/>
              <a:cs typeface="Times New Roman" panose="02020603050405020304" pitchFamily="18" charset="0"/>
            </a:rPr>
            <a:t>building values and practices in different religions.</a:t>
          </a:r>
          <a:endParaRPr lang="af-ZA" sz="2200" kern="1200" dirty="0">
            <a:solidFill>
              <a:schemeClr val="tx1"/>
            </a:solidFill>
            <a:effectLst/>
            <a:latin typeface="+mn-lt"/>
            <a:ea typeface="Aptos" panose="020B0004020202020204" pitchFamily="34" charset="0"/>
            <a:cs typeface="Times New Roman" panose="02020603050405020304" pitchFamily="18" charset="0"/>
          </a:endParaRPr>
        </a:p>
      </dsp:txBody>
      <dsp:txXfrm>
        <a:off x="6598632" y="2002269"/>
        <a:ext cx="2965335" cy="12580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89AFE-07B1-4C8F-A568-088BF4EDD726}">
      <dsp:nvSpPr>
        <dsp:cNvPr id="0" name=""/>
        <dsp:cNvSpPr/>
      </dsp:nvSpPr>
      <dsp:spPr>
        <a:xfrm>
          <a:off x="741" y="26660"/>
          <a:ext cx="2891092" cy="1734655"/>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b="1" kern="1200" dirty="0"/>
            <a:t>Core beliefs: </a:t>
          </a:r>
        </a:p>
        <a:p>
          <a:pPr marL="0" lvl="0" indent="0" algn="ctr" defTabSz="711200">
            <a:lnSpc>
              <a:spcPct val="90000"/>
            </a:lnSpc>
            <a:spcBef>
              <a:spcPct val="0"/>
            </a:spcBef>
            <a:spcAft>
              <a:spcPct val="35000"/>
            </a:spcAft>
            <a:buNone/>
          </a:pPr>
          <a:r>
            <a:rPr lang="en-ZA" sz="1600" kern="1200" dirty="0">
              <a:effectLst/>
              <a:latin typeface="+mn-lt"/>
              <a:ea typeface="+mn-ea"/>
              <a:cs typeface="+mn-cs"/>
            </a:rPr>
            <a:t>Belief in one God (Trinity: Father, Son, Holy Spirit). Jesus is the Son of God who taught love and forgiveness.</a:t>
          </a:r>
          <a:endParaRPr lang="en-US" sz="1600" kern="1200" dirty="0"/>
        </a:p>
      </dsp:txBody>
      <dsp:txXfrm>
        <a:off x="741" y="26660"/>
        <a:ext cx="2891092" cy="1734655"/>
      </dsp:txXfrm>
    </dsp:sp>
    <dsp:sp modelId="{3364FB7C-1A87-454A-9911-48C5F28DA1B0}">
      <dsp:nvSpPr>
        <dsp:cNvPr id="0" name=""/>
        <dsp:cNvSpPr/>
      </dsp:nvSpPr>
      <dsp:spPr>
        <a:xfrm>
          <a:off x="3180942" y="26660"/>
          <a:ext cx="2891092" cy="173465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b="1" kern="1200"/>
            <a:t>Peace values: </a:t>
          </a:r>
        </a:p>
        <a:p>
          <a:pPr marL="0" lvl="0" indent="0" algn="ctr" defTabSz="711200">
            <a:lnSpc>
              <a:spcPct val="90000"/>
            </a:lnSpc>
            <a:spcBef>
              <a:spcPct val="0"/>
            </a:spcBef>
            <a:spcAft>
              <a:spcPct val="35000"/>
            </a:spcAft>
            <a:buNone/>
          </a:pPr>
          <a:r>
            <a:rPr lang="en-ZA" sz="1600" kern="1200">
              <a:effectLst/>
              <a:latin typeface="+mn-lt"/>
              <a:ea typeface="+mn-ea"/>
              <a:cs typeface="+mn-cs"/>
            </a:rPr>
            <a:t>Love, forgiveness, compassion, inner peace, and justice.</a:t>
          </a:r>
          <a:endParaRPr lang="en-US" sz="1600" kern="1200"/>
        </a:p>
      </dsp:txBody>
      <dsp:txXfrm>
        <a:off x="3180942" y="26660"/>
        <a:ext cx="2891092" cy="1734655"/>
      </dsp:txXfrm>
    </dsp:sp>
    <dsp:sp modelId="{05139AB0-6429-494B-9070-918607330537}">
      <dsp:nvSpPr>
        <dsp:cNvPr id="0" name=""/>
        <dsp:cNvSpPr/>
      </dsp:nvSpPr>
      <dsp:spPr>
        <a:xfrm>
          <a:off x="1590841" y="2050424"/>
          <a:ext cx="2891092" cy="1734655"/>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b="1" kern="1200" dirty="0"/>
            <a:t>Practices that promote peace: </a:t>
          </a:r>
        </a:p>
        <a:p>
          <a:pPr marL="0" lvl="0" indent="0" algn="ctr" defTabSz="711200">
            <a:lnSpc>
              <a:spcPct val="90000"/>
            </a:lnSpc>
            <a:spcBef>
              <a:spcPct val="0"/>
            </a:spcBef>
            <a:spcAft>
              <a:spcPct val="35000"/>
            </a:spcAft>
            <a:buNone/>
          </a:pPr>
          <a:r>
            <a:rPr lang="en-ZA" sz="1600" kern="1200" dirty="0">
              <a:effectLst/>
              <a:latin typeface="+mn-lt"/>
              <a:ea typeface="+mn-ea"/>
              <a:cs typeface="+mn-cs"/>
            </a:rPr>
            <a:t>Following Jesus’ teachings, reading the Bible, praying, promoting kindness, and supporting others.</a:t>
          </a:r>
          <a:endParaRPr lang="en-US" sz="1600" kern="1200" dirty="0"/>
        </a:p>
      </dsp:txBody>
      <dsp:txXfrm>
        <a:off x="1590841" y="2050424"/>
        <a:ext cx="2891092" cy="17346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266F8-F668-49DB-A163-6CB1B792AE4E}">
      <dsp:nvSpPr>
        <dsp:cNvPr id="0" name=""/>
        <dsp:cNvSpPr/>
      </dsp:nvSpPr>
      <dsp:spPr>
        <a:xfrm>
          <a:off x="741" y="26660"/>
          <a:ext cx="2891092" cy="1734655"/>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b="1" kern="1200" dirty="0"/>
            <a:t>Core beliefs: </a:t>
          </a:r>
        </a:p>
        <a:p>
          <a:pPr marL="0" lvl="0" indent="0" algn="ctr" defTabSz="755650">
            <a:lnSpc>
              <a:spcPct val="90000"/>
            </a:lnSpc>
            <a:spcBef>
              <a:spcPct val="0"/>
            </a:spcBef>
            <a:spcAft>
              <a:spcPct val="35000"/>
            </a:spcAft>
            <a:buNone/>
          </a:pPr>
          <a:r>
            <a:rPr lang="en-ZA" sz="1700" kern="1200" dirty="0">
              <a:effectLst/>
              <a:latin typeface="+mn-lt"/>
              <a:ea typeface="+mn-ea"/>
              <a:cs typeface="+mn-cs"/>
            </a:rPr>
            <a:t>Belief in a divine power found in all living things. Life should be lived truthfully and without harm.</a:t>
          </a:r>
          <a:endParaRPr lang="en-US" sz="1700" kern="1200" dirty="0"/>
        </a:p>
      </dsp:txBody>
      <dsp:txXfrm>
        <a:off x="741" y="26660"/>
        <a:ext cx="2891092" cy="1734655"/>
      </dsp:txXfrm>
    </dsp:sp>
    <dsp:sp modelId="{C9BB59AC-B35D-4972-AB99-1531A059C583}">
      <dsp:nvSpPr>
        <dsp:cNvPr id="0" name=""/>
        <dsp:cNvSpPr/>
      </dsp:nvSpPr>
      <dsp:spPr>
        <a:xfrm>
          <a:off x="3180942" y="26660"/>
          <a:ext cx="2891092" cy="173465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b="1" kern="1200" dirty="0"/>
            <a:t>Peace values: </a:t>
          </a:r>
        </a:p>
        <a:p>
          <a:pPr marL="0" lvl="0" indent="0" algn="ctr" defTabSz="755650">
            <a:lnSpc>
              <a:spcPct val="90000"/>
            </a:lnSpc>
            <a:spcBef>
              <a:spcPct val="0"/>
            </a:spcBef>
            <a:spcAft>
              <a:spcPct val="35000"/>
            </a:spcAft>
            <a:buNone/>
          </a:pPr>
          <a:r>
            <a:rPr lang="en-ZA" sz="1700" kern="1200" dirty="0">
              <a:effectLst/>
              <a:latin typeface="+mn-lt"/>
              <a:ea typeface="+mn-ea"/>
              <a:cs typeface="+mn-cs"/>
            </a:rPr>
            <a:t>Ahimsa (non-violence), Satya (truthfulness), and self-control.</a:t>
          </a:r>
          <a:endParaRPr lang="en-US" sz="1700" kern="1200" dirty="0"/>
        </a:p>
      </dsp:txBody>
      <dsp:txXfrm>
        <a:off x="3180942" y="26660"/>
        <a:ext cx="2891092" cy="1734655"/>
      </dsp:txXfrm>
    </dsp:sp>
    <dsp:sp modelId="{74BB9358-5803-4959-8F4A-273FD2C2E7A4}">
      <dsp:nvSpPr>
        <dsp:cNvPr id="0" name=""/>
        <dsp:cNvSpPr/>
      </dsp:nvSpPr>
      <dsp:spPr>
        <a:xfrm>
          <a:off x="1590841" y="2050424"/>
          <a:ext cx="2891092" cy="1734655"/>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b="1" kern="1200" dirty="0"/>
            <a:t>Practices that promote peace: </a:t>
          </a:r>
        </a:p>
        <a:p>
          <a:pPr marL="0" lvl="0" indent="0" algn="ctr" defTabSz="755650">
            <a:lnSpc>
              <a:spcPct val="90000"/>
            </a:lnSpc>
            <a:spcBef>
              <a:spcPct val="0"/>
            </a:spcBef>
            <a:spcAft>
              <a:spcPct val="35000"/>
            </a:spcAft>
            <a:buNone/>
          </a:pPr>
          <a:r>
            <a:rPr lang="en-ZA" sz="1700" kern="1200" dirty="0">
              <a:effectLst/>
              <a:latin typeface="+mn-lt"/>
              <a:ea typeface="+mn-ea"/>
              <a:cs typeface="+mn-cs"/>
            </a:rPr>
            <a:t>Meditation, prayer, respectful living, vegetarianism, kindness to all beings.</a:t>
          </a:r>
          <a:endParaRPr lang="en-US" sz="1700" kern="1200" dirty="0"/>
        </a:p>
      </dsp:txBody>
      <dsp:txXfrm>
        <a:off x="1590841" y="2050424"/>
        <a:ext cx="2891092" cy="17346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579B3-A07A-4AC3-9DE9-F2ADC6E1A4B0}">
      <dsp:nvSpPr>
        <dsp:cNvPr id="0" name=""/>
        <dsp:cNvSpPr/>
      </dsp:nvSpPr>
      <dsp:spPr>
        <a:xfrm>
          <a:off x="741" y="26660"/>
          <a:ext cx="2891092" cy="1734655"/>
        </a:xfrm>
        <a:prstGeom prst="rect">
          <a:avLst/>
        </a:prstGeom>
        <a:solidFill>
          <a:schemeClr val="accent3"/>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dirty="0"/>
            <a:t>Core beliefs: </a:t>
          </a:r>
        </a:p>
        <a:p>
          <a:pPr marL="0" lvl="0" indent="0" algn="ctr" defTabSz="666750">
            <a:lnSpc>
              <a:spcPct val="90000"/>
            </a:lnSpc>
            <a:spcBef>
              <a:spcPct val="0"/>
            </a:spcBef>
            <a:spcAft>
              <a:spcPct val="35000"/>
            </a:spcAft>
            <a:buNone/>
          </a:pPr>
          <a:r>
            <a:rPr lang="en-ZA" sz="1500" kern="1200" dirty="0">
              <a:effectLst/>
              <a:latin typeface="+mn-lt"/>
              <a:ea typeface="+mn-ea"/>
              <a:cs typeface="+mn-cs"/>
            </a:rPr>
            <a:t>Belief in one God (Allah). Peace is found through submission to Allah’s will and living justly.</a:t>
          </a:r>
          <a:endParaRPr lang="en-US" sz="1500" kern="1200" dirty="0"/>
        </a:p>
      </dsp:txBody>
      <dsp:txXfrm>
        <a:off x="741" y="26660"/>
        <a:ext cx="2891092" cy="1734655"/>
      </dsp:txXfrm>
    </dsp:sp>
    <dsp:sp modelId="{4EED8716-1C9B-4940-805E-7B7633EE5FB4}">
      <dsp:nvSpPr>
        <dsp:cNvPr id="0" name=""/>
        <dsp:cNvSpPr/>
      </dsp:nvSpPr>
      <dsp:spPr>
        <a:xfrm>
          <a:off x="3180942" y="26660"/>
          <a:ext cx="2891092" cy="1734655"/>
        </a:xfrm>
        <a:prstGeom prst="rect">
          <a:avLst/>
        </a:prstGeom>
        <a:solidFill>
          <a:schemeClr val="accent2"/>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a:t>Peace values: </a:t>
          </a:r>
        </a:p>
        <a:p>
          <a:pPr marL="0" lvl="0" indent="0" algn="ctr" defTabSz="666750">
            <a:lnSpc>
              <a:spcPct val="90000"/>
            </a:lnSpc>
            <a:spcBef>
              <a:spcPct val="0"/>
            </a:spcBef>
            <a:spcAft>
              <a:spcPct val="35000"/>
            </a:spcAft>
            <a:buNone/>
          </a:pPr>
          <a:r>
            <a:rPr lang="en-ZA" sz="1500" kern="1200">
              <a:effectLst/>
              <a:latin typeface="+mn-lt"/>
              <a:ea typeface="+mn-ea"/>
              <a:cs typeface="+mn-cs"/>
            </a:rPr>
            <a:t>Peace, fairness, compassion, justice.</a:t>
          </a:r>
          <a:endParaRPr lang="en-US" sz="1500" kern="1200"/>
        </a:p>
      </dsp:txBody>
      <dsp:txXfrm>
        <a:off x="3180942" y="26660"/>
        <a:ext cx="2891092" cy="1734655"/>
      </dsp:txXfrm>
    </dsp:sp>
    <dsp:sp modelId="{9D6D5954-999B-4BA2-9152-A92DB1BB9BE0}">
      <dsp:nvSpPr>
        <dsp:cNvPr id="0" name=""/>
        <dsp:cNvSpPr/>
      </dsp:nvSpPr>
      <dsp:spPr>
        <a:xfrm>
          <a:off x="1590841" y="2050424"/>
          <a:ext cx="2891092" cy="1734655"/>
        </a:xfrm>
        <a:prstGeom prst="rect">
          <a:avLst/>
        </a:prstGeom>
        <a:solidFill>
          <a:schemeClr val="accent5"/>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dirty="0"/>
            <a:t>Practices that promote peace: </a:t>
          </a:r>
        </a:p>
        <a:p>
          <a:pPr marL="0" lvl="0" indent="0" algn="ctr" defTabSz="666750">
            <a:lnSpc>
              <a:spcPct val="90000"/>
            </a:lnSpc>
            <a:spcBef>
              <a:spcPct val="0"/>
            </a:spcBef>
            <a:spcAft>
              <a:spcPct val="35000"/>
            </a:spcAft>
            <a:buNone/>
          </a:pPr>
          <a:r>
            <a:rPr lang="en-ZA" sz="1500" kern="1200" dirty="0">
              <a:effectLst/>
              <a:latin typeface="+mn-lt"/>
              <a:ea typeface="+mn-ea"/>
              <a:cs typeface="+mn-cs"/>
            </a:rPr>
            <a:t>Daily prayer, charity, greeting others with peace ("As-salaam </a:t>
          </a:r>
          <a:r>
            <a:rPr lang="en-ZA" sz="1500" kern="1200" dirty="0" err="1">
              <a:effectLst/>
              <a:latin typeface="+mn-lt"/>
              <a:ea typeface="+mn-ea"/>
              <a:cs typeface="+mn-cs"/>
            </a:rPr>
            <a:t>alaikum</a:t>
          </a:r>
          <a:r>
            <a:rPr lang="en-ZA" sz="1500" kern="1200" dirty="0">
              <a:effectLst/>
              <a:latin typeface="+mn-lt"/>
              <a:ea typeface="+mn-ea"/>
              <a:cs typeface="+mn-cs"/>
            </a:rPr>
            <a:t>"), following the Qur’an and the Prophet Muhammad’s example.</a:t>
          </a:r>
          <a:endParaRPr lang="en-US" sz="1500" kern="1200" dirty="0"/>
        </a:p>
      </dsp:txBody>
      <dsp:txXfrm>
        <a:off x="1590841" y="2050424"/>
        <a:ext cx="2891092" cy="17346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31343-2AC8-45A2-934D-D340551DCB19}">
      <dsp:nvSpPr>
        <dsp:cNvPr id="0" name=""/>
        <dsp:cNvSpPr/>
      </dsp:nvSpPr>
      <dsp:spPr>
        <a:xfrm>
          <a:off x="741" y="26660"/>
          <a:ext cx="2891092" cy="1734655"/>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dirty="0"/>
            <a:t>Core beliefs: </a:t>
          </a:r>
        </a:p>
        <a:p>
          <a:pPr marL="0" lvl="0" indent="0" algn="ctr" defTabSz="666750">
            <a:lnSpc>
              <a:spcPct val="90000"/>
            </a:lnSpc>
            <a:spcBef>
              <a:spcPct val="0"/>
            </a:spcBef>
            <a:spcAft>
              <a:spcPct val="35000"/>
            </a:spcAft>
            <a:buNone/>
          </a:pPr>
          <a:r>
            <a:rPr lang="en-ZA" sz="1500" kern="1200" dirty="0">
              <a:effectLst/>
              <a:latin typeface="+mn-lt"/>
              <a:ea typeface="+mn-ea"/>
              <a:cs typeface="+mn-cs"/>
            </a:rPr>
            <a:t>Belief in one God. Peace is part of living a moral and faithful life according to the Torah.</a:t>
          </a:r>
          <a:endParaRPr lang="en-US" sz="1500" kern="1200" dirty="0"/>
        </a:p>
      </dsp:txBody>
      <dsp:txXfrm>
        <a:off x="741" y="26660"/>
        <a:ext cx="2891092" cy="1734655"/>
      </dsp:txXfrm>
    </dsp:sp>
    <dsp:sp modelId="{6A3228C4-8E82-4996-9B5C-184B00328F89}">
      <dsp:nvSpPr>
        <dsp:cNvPr id="0" name=""/>
        <dsp:cNvSpPr/>
      </dsp:nvSpPr>
      <dsp:spPr>
        <a:xfrm>
          <a:off x="3180942" y="26660"/>
          <a:ext cx="2891092" cy="173465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a:t>Peace values: </a:t>
          </a:r>
        </a:p>
        <a:p>
          <a:pPr marL="0" lvl="0" indent="0" algn="ctr" defTabSz="666750">
            <a:lnSpc>
              <a:spcPct val="90000"/>
            </a:lnSpc>
            <a:spcBef>
              <a:spcPct val="0"/>
            </a:spcBef>
            <a:spcAft>
              <a:spcPct val="35000"/>
            </a:spcAft>
            <a:buNone/>
          </a:pPr>
          <a:r>
            <a:rPr lang="en-ZA" sz="1500" kern="1200">
              <a:effectLst/>
              <a:latin typeface="+mn-lt"/>
              <a:ea typeface="+mn-ea"/>
              <a:cs typeface="+mn-cs"/>
            </a:rPr>
            <a:t>Shalom (peace), justice, kindness, responsibility.</a:t>
          </a:r>
          <a:endParaRPr lang="en-US" sz="1500" kern="1200"/>
        </a:p>
      </dsp:txBody>
      <dsp:txXfrm>
        <a:off x="3180942" y="26660"/>
        <a:ext cx="2891092" cy="1734655"/>
      </dsp:txXfrm>
    </dsp:sp>
    <dsp:sp modelId="{AD40F6C2-DEE7-432F-9C51-BBBF212A7466}">
      <dsp:nvSpPr>
        <dsp:cNvPr id="0" name=""/>
        <dsp:cNvSpPr/>
      </dsp:nvSpPr>
      <dsp:spPr>
        <a:xfrm>
          <a:off x="1590841" y="2050424"/>
          <a:ext cx="2891092" cy="1734655"/>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dirty="0"/>
            <a:t>Practices that promote peace: </a:t>
          </a:r>
        </a:p>
        <a:p>
          <a:pPr marL="0" lvl="0" indent="0" algn="ctr" defTabSz="666750">
            <a:lnSpc>
              <a:spcPct val="90000"/>
            </a:lnSpc>
            <a:spcBef>
              <a:spcPct val="0"/>
            </a:spcBef>
            <a:spcAft>
              <a:spcPct val="35000"/>
            </a:spcAft>
            <a:buNone/>
          </a:pPr>
          <a:r>
            <a:rPr lang="en-ZA" sz="1500" kern="1200" dirty="0">
              <a:effectLst/>
              <a:latin typeface="+mn-lt"/>
              <a:ea typeface="+mn-ea"/>
              <a:cs typeface="+mn-cs"/>
            </a:rPr>
            <a:t>Greeting with “Shalom,” following the Ten Commandments, helping others, promoting fairness and respect.</a:t>
          </a:r>
          <a:endParaRPr lang="en-US" sz="1500" kern="1200" dirty="0"/>
        </a:p>
      </dsp:txBody>
      <dsp:txXfrm>
        <a:off x="1590841" y="2050424"/>
        <a:ext cx="2891092" cy="1734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EB5DF-D405-40E3-9A9C-53A603F65FB7}">
      <dsp:nvSpPr>
        <dsp:cNvPr id="0" name=""/>
        <dsp:cNvSpPr/>
      </dsp:nvSpPr>
      <dsp:spPr>
        <a:xfrm>
          <a:off x="2113" y="51211"/>
          <a:ext cx="2008410" cy="10042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a:t>Peace is more than just the absence of fighting.</a:t>
          </a:r>
          <a:endParaRPr lang="en-US" sz="1600" kern="1200" dirty="0"/>
        </a:p>
      </dsp:txBody>
      <dsp:txXfrm>
        <a:off x="31525" y="80623"/>
        <a:ext cx="1949586" cy="945381"/>
      </dsp:txXfrm>
    </dsp:sp>
    <dsp:sp modelId="{C6A0C18A-C70D-4EB2-B005-DE91F2D41617}">
      <dsp:nvSpPr>
        <dsp:cNvPr id="0" name=""/>
        <dsp:cNvSpPr/>
      </dsp:nvSpPr>
      <dsp:spPr>
        <a:xfrm>
          <a:off x="2113" y="1206047"/>
          <a:ext cx="2008410" cy="10042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It means:</a:t>
          </a:r>
          <a:endParaRPr lang="en-US" sz="1600" kern="1200" dirty="0"/>
        </a:p>
      </dsp:txBody>
      <dsp:txXfrm>
        <a:off x="31525" y="1235459"/>
        <a:ext cx="1949586" cy="945381"/>
      </dsp:txXfrm>
    </dsp:sp>
    <dsp:sp modelId="{E7F4BF1C-C8E0-4922-A6CF-735C820E343E}">
      <dsp:nvSpPr>
        <dsp:cNvPr id="0" name=""/>
        <dsp:cNvSpPr/>
      </dsp:nvSpPr>
      <dsp:spPr>
        <a:xfrm rot="18289469">
          <a:off x="1708814" y="1104276"/>
          <a:ext cx="1406783" cy="52910"/>
        </a:xfrm>
        <a:custGeom>
          <a:avLst/>
          <a:gdLst/>
          <a:ahLst/>
          <a:cxnLst/>
          <a:rect l="0" t="0" r="0" b="0"/>
          <a:pathLst>
            <a:path>
              <a:moveTo>
                <a:pt x="0" y="26455"/>
              </a:moveTo>
              <a:lnTo>
                <a:pt x="1406783" y="2645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7036" y="1095562"/>
        <a:ext cx="70339" cy="70339"/>
      </dsp:txXfrm>
    </dsp:sp>
    <dsp:sp modelId="{4A6813AA-A3FD-471C-AF49-D8A433F215E0}">
      <dsp:nvSpPr>
        <dsp:cNvPr id="0" name=""/>
        <dsp:cNvSpPr/>
      </dsp:nvSpPr>
      <dsp:spPr>
        <a:xfrm>
          <a:off x="2813888" y="51211"/>
          <a:ext cx="2008410" cy="10042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Living without hate or violence</a:t>
          </a:r>
          <a:endParaRPr lang="en-US" sz="1600" kern="1200"/>
        </a:p>
      </dsp:txBody>
      <dsp:txXfrm>
        <a:off x="2843300" y="80623"/>
        <a:ext cx="1949586" cy="945381"/>
      </dsp:txXfrm>
    </dsp:sp>
    <dsp:sp modelId="{6A088C95-5A35-46C1-A4A6-660620B2924B}">
      <dsp:nvSpPr>
        <dsp:cNvPr id="0" name=""/>
        <dsp:cNvSpPr/>
      </dsp:nvSpPr>
      <dsp:spPr>
        <a:xfrm>
          <a:off x="2010524" y="1681694"/>
          <a:ext cx="803364" cy="52910"/>
        </a:xfrm>
        <a:custGeom>
          <a:avLst/>
          <a:gdLst/>
          <a:ahLst/>
          <a:cxnLst/>
          <a:rect l="0" t="0" r="0" b="0"/>
          <a:pathLst>
            <a:path>
              <a:moveTo>
                <a:pt x="0" y="26455"/>
              </a:moveTo>
              <a:lnTo>
                <a:pt x="803364" y="2645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2122" y="1688065"/>
        <a:ext cx="40168" cy="40168"/>
      </dsp:txXfrm>
    </dsp:sp>
    <dsp:sp modelId="{0D45EB8E-CB03-41F2-B922-4C4A8CFBC471}">
      <dsp:nvSpPr>
        <dsp:cNvPr id="0" name=""/>
        <dsp:cNvSpPr/>
      </dsp:nvSpPr>
      <dsp:spPr>
        <a:xfrm>
          <a:off x="2813888" y="1206047"/>
          <a:ext cx="2008410" cy="10042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Solving problems calmly and respectfully</a:t>
          </a:r>
          <a:endParaRPr lang="en-US" sz="1600" kern="1200"/>
        </a:p>
      </dsp:txBody>
      <dsp:txXfrm>
        <a:off x="2843300" y="1235459"/>
        <a:ext cx="1949586" cy="945381"/>
      </dsp:txXfrm>
    </dsp:sp>
    <dsp:sp modelId="{A127527D-440B-408C-90CF-D6BC3E316297}">
      <dsp:nvSpPr>
        <dsp:cNvPr id="0" name=""/>
        <dsp:cNvSpPr/>
      </dsp:nvSpPr>
      <dsp:spPr>
        <a:xfrm rot="3310531">
          <a:off x="1708814" y="2259113"/>
          <a:ext cx="1406783" cy="52910"/>
        </a:xfrm>
        <a:custGeom>
          <a:avLst/>
          <a:gdLst/>
          <a:ahLst/>
          <a:cxnLst/>
          <a:rect l="0" t="0" r="0" b="0"/>
          <a:pathLst>
            <a:path>
              <a:moveTo>
                <a:pt x="0" y="26455"/>
              </a:moveTo>
              <a:lnTo>
                <a:pt x="1406783" y="2645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7036" y="2250398"/>
        <a:ext cx="70339" cy="70339"/>
      </dsp:txXfrm>
    </dsp:sp>
    <dsp:sp modelId="{69F0A35A-A4DC-48C3-B40A-05CF70571D41}">
      <dsp:nvSpPr>
        <dsp:cNvPr id="0" name=""/>
        <dsp:cNvSpPr/>
      </dsp:nvSpPr>
      <dsp:spPr>
        <a:xfrm>
          <a:off x="2813888" y="2360883"/>
          <a:ext cx="2008410" cy="10042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Treating others with love, care, and fairness</a:t>
          </a:r>
          <a:endParaRPr lang="en-US" sz="1600" kern="1200" dirty="0"/>
        </a:p>
      </dsp:txBody>
      <dsp:txXfrm>
        <a:off x="2843300" y="2390295"/>
        <a:ext cx="1949586" cy="945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080AC-1DD8-4B6E-98D0-B6BB3BE28EB1}">
      <dsp:nvSpPr>
        <dsp:cNvPr id="0" name=""/>
        <dsp:cNvSpPr/>
      </dsp:nvSpPr>
      <dsp:spPr>
        <a:xfrm>
          <a:off x="2819"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180B522-98C3-47AD-AC51-C52646EF5764}">
      <dsp:nvSpPr>
        <dsp:cNvPr id="0" name=""/>
        <dsp:cNvSpPr/>
      </dsp:nvSpPr>
      <dsp:spPr>
        <a:xfrm>
          <a:off x="226534"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a:t>Peace is not just around us, but also inside us</a:t>
          </a:r>
          <a:endParaRPr lang="en-US" sz="1400" kern="1200"/>
        </a:p>
      </dsp:txBody>
      <dsp:txXfrm>
        <a:off x="263981" y="1215787"/>
        <a:ext cx="1938540" cy="1203636"/>
      </dsp:txXfrm>
    </dsp:sp>
    <dsp:sp modelId="{9841EE6C-4238-4119-9C9B-053D85D30145}">
      <dsp:nvSpPr>
        <dsp:cNvPr id="0" name=""/>
        <dsp:cNvSpPr/>
      </dsp:nvSpPr>
      <dsp:spPr>
        <a:xfrm>
          <a:off x="2463684"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90548E9-DC7D-40A7-884F-0AFED0239CB0}">
      <dsp:nvSpPr>
        <dsp:cNvPr id="0" name=""/>
        <dsp:cNvSpPr/>
      </dsp:nvSpPr>
      <dsp:spPr>
        <a:xfrm>
          <a:off x="2687399"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a:t>Western cultures: peace = no war or fighting</a:t>
          </a:r>
          <a:endParaRPr lang="en-US" sz="1400" kern="1200"/>
        </a:p>
      </dsp:txBody>
      <dsp:txXfrm>
        <a:off x="2724846" y="1215787"/>
        <a:ext cx="1938540" cy="1203636"/>
      </dsp:txXfrm>
    </dsp:sp>
    <dsp:sp modelId="{BF19D62B-CEA4-456B-895B-C899E2BE4D8D}">
      <dsp:nvSpPr>
        <dsp:cNvPr id="0" name=""/>
        <dsp:cNvSpPr/>
      </dsp:nvSpPr>
      <dsp:spPr>
        <a:xfrm>
          <a:off x="4924548"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20EB626-8936-4B3D-926A-8EDCAF0DD626}">
      <dsp:nvSpPr>
        <dsp:cNvPr id="0" name=""/>
        <dsp:cNvSpPr/>
      </dsp:nvSpPr>
      <dsp:spPr>
        <a:xfrm>
          <a:off x="5148263"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a:t>Other cultures: peace = inner calm &amp; balance</a:t>
          </a:r>
          <a:endParaRPr lang="en-US" sz="1400" kern="1200"/>
        </a:p>
      </dsp:txBody>
      <dsp:txXfrm>
        <a:off x="5185710" y="1215787"/>
        <a:ext cx="1938540" cy="1203636"/>
      </dsp:txXfrm>
    </dsp:sp>
    <dsp:sp modelId="{E4591BD3-5625-435B-97CD-35DDA7BA29A3}">
      <dsp:nvSpPr>
        <dsp:cNvPr id="0" name=""/>
        <dsp:cNvSpPr/>
      </dsp:nvSpPr>
      <dsp:spPr>
        <a:xfrm>
          <a:off x="7385413"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484BF38-D308-4CEA-A0E1-D19AE45763EF}">
      <dsp:nvSpPr>
        <dsp:cNvPr id="0" name=""/>
        <dsp:cNvSpPr/>
      </dsp:nvSpPr>
      <dsp:spPr>
        <a:xfrm>
          <a:off x="7609128"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a:t>E.g, Mayan tradition: harmony between health, emotions, community &amp; environment</a:t>
          </a:r>
          <a:endParaRPr lang="en-US" sz="1400" kern="1200"/>
        </a:p>
      </dsp:txBody>
      <dsp:txXfrm>
        <a:off x="7646575" y="1215787"/>
        <a:ext cx="1938540" cy="1203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86E98-E9C2-4B78-ABCA-5AA654A09351}">
      <dsp:nvSpPr>
        <dsp:cNvPr id="0" name=""/>
        <dsp:cNvSpPr/>
      </dsp:nvSpPr>
      <dsp:spPr>
        <a:xfrm rot="5400000">
          <a:off x="3385751" y="-1013571"/>
          <a:ext cx="1487471" cy="3886576"/>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Protecting human rights</a:t>
          </a:r>
          <a:endParaRPr lang="en-US" sz="2000" kern="1200"/>
        </a:p>
        <a:p>
          <a:pPr marL="228600" lvl="1" indent="-228600" algn="l" defTabSz="889000">
            <a:lnSpc>
              <a:spcPct val="90000"/>
            </a:lnSpc>
            <a:spcBef>
              <a:spcPct val="0"/>
            </a:spcBef>
            <a:spcAft>
              <a:spcPct val="15000"/>
            </a:spcAft>
            <a:buChar char="•"/>
          </a:pPr>
          <a:r>
            <a:rPr lang="en-GB" sz="2000" kern="1200" dirty="0"/>
            <a:t>Promoting fairness</a:t>
          </a:r>
          <a:endParaRPr lang="en-US" sz="2000" kern="1200" dirty="0"/>
        </a:p>
        <a:p>
          <a:pPr marL="228600" lvl="1" indent="-228600" algn="l" defTabSz="889000">
            <a:lnSpc>
              <a:spcPct val="90000"/>
            </a:lnSpc>
            <a:spcBef>
              <a:spcPct val="0"/>
            </a:spcBef>
            <a:spcAft>
              <a:spcPct val="15000"/>
            </a:spcAft>
            <a:buChar char="•"/>
          </a:pPr>
          <a:r>
            <a:rPr lang="en-GB" sz="2000" kern="1200"/>
            <a:t>Encouraging respect for all people</a:t>
          </a:r>
          <a:endParaRPr lang="en-US" sz="2000" kern="1200"/>
        </a:p>
      </dsp:txBody>
      <dsp:txXfrm rot="-5400000">
        <a:off x="2186199" y="258593"/>
        <a:ext cx="3813964" cy="1342247"/>
      </dsp:txXfrm>
    </dsp:sp>
    <dsp:sp modelId="{B76286D8-C56A-4ABA-9631-83875271B48F}">
      <dsp:nvSpPr>
        <dsp:cNvPr id="0" name=""/>
        <dsp:cNvSpPr/>
      </dsp:nvSpPr>
      <dsp:spPr>
        <a:xfrm>
          <a:off x="0" y="46"/>
          <a:ext cx="2186199" cy="1859339"/>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t>The South African Constitution helps build a peaceful society by:</a:t>
          </a:r>
          <a:endParaRPr lang="en-US" sz="1900" kern="1200"/>
        </a:p>
      </dsp:txBody>
      <dsp:txXfrm>
        <a:off x="90765" y="90811"/>
        <a:ext cx="2004669" cy="1677809"/>
      </dsp:txXfrm>
    </dsp:sp>
    <dsp:sp modelId="{BA239450-F0DD-4356-9EB1-422AD2F15DEB}">
      <dsp:nvSpPr>
        <dsp:cNvPr id="0" name=""/>
        <dsp:cNvSpPr/>
      </dsp:nvSpPr>
      <dsp:spPr>
        <a:xfrm rot="5400000">
          <a:off x="3385751" y="938735"/>
          <a:ext cx="1487471" cy="3886576"/>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Freedom from fear</a:t>
          </a:r>
          <a:endParaRPr lang="en-US" sz="2000" kern="1200"/>
        </a:p>
        <a:p>
          <a:pPr marL="228600" lvl="1" indent="-228600" algn="l" defTabSz="889000">
            <a:lnSpc>
              <a:spcPct val="90000"/>
            </a:lnSpc>
            <a:spcBef>
              <a:spcPct val="0"/>
            </a:spcBef>
            <a:spcAft>
              <a:spcPct val="15000"/>
            </a:spcAft>
            <a:buChar char="•"/>
          </a:pPr>
          <a:r>
            <a:rPr lang="en-GB" sz="2000" kern="1200"/>
            <a:t>Freedom from poverty</a:t>
          </a:r>
          <a:endParaRPr lang="en-US" sz="2000" kern="1200"/>
        </a:p>
        <a:p>
          <a:pPr marL="228600" lvl="1" indent="-228600" algn="l" defTabSz="889000">
            <a:lnSpc>
              <a:spcPct val="90000"/>
            </a:lnSpc>
            <a:spcBef>
              <a:spcPct val="0"/>
            </a:spcBef>
            <a:spcAft>
              <a:spcPct val="15000"/>
            </a:spcAft>
            <a:buChar char="•"/>
          </a:pPr>
          <a:r>
            <a:rPr lang="en-GB" sz="2000" kern="1200"/>
            <a:t>Equality for everyone</a:t>
          </a:r>
          <a:endParaRPr lang="en-US" sz="2000" kern="1200"/>
        </a:p>
      </dsp:txBody>
      <dsp:txXfrm rot="-5400000">
        <a:off x="2186199" y="2210899"/>
        <a:ext cx="3813964" cy="1342247"/>
      </dsp:txXfrm>
    </dsp:sp>
    <dsp:sp modelId="{A64AE083-49CA-4327-A5F8-B79A6A2810F4}">
      <dsp:nvSpPr>
        <dsp:cNvPr id="0" name=""/>
        <dsp:cNvSpPr/>
      </dsp:nvSpPr>
      <dsp:spPr>
        <a:xfrm>
          <a:off x="0" y="1952353"/>
          <a:ext cx="2186199" cy="1859339"/>
        </a:xfrm>
        <a:prstGeom prst="round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t>Peace is more than no violence, it includes:</a:t>
          </a:r>
          <a:endParaRPr lang="en-US" sz="1900" kern="1200"/>
        </a:p>
      </dsp:txBody>
      <dsp:txXfrm>
        <a:off x="90765" y="2043118"/>
        <a:ext cx="2004669" cy="1677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32106-CFC8-495C-B719-1BBF0D60EBD8}">
      <dsp:nvSpPr>
        <dsp:cNvPr id="0" name=""/>
        <dsp:cNvSpPr/>
      </dsp:nvSpPr>
      <dsp:spPr>
        <a:xfrm>
          <a:off x="0" y="353369"/>
          <a:ext cx="6072775" cy="165375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1315" tIns="312420" rIns="471315" bIns="106680" numCol="1" spcCol="1270" anchor="t" anchorCtr="0">
          <a:noAutofit/>
        </a:bodyPr>
        <a:lstStyle/>
        <a:p>
          <a:pPr marL="114300" lvl="1" indent="-114300" algn="l" defTabSz="666750">
            <a:lnSpc>
              <a:spcPct val="90000"/>
            </a:lnSpc>
            <a:spcBef>
              <a:spcPct val="0"/>
            </a:spcBef>
            <a:spcAft>
              <a:spcPct val="15000"/>
            </a:spcAft>
            <a:buChar char="•"/>
          </a:pPr>
          <a:r>
            <a:rPr lang="en-GB" sz="1500" b="0" i="0" kern="1200"/>
            <a:t>Love and kindness</a:t>
          </a:r>
          <a:endParaRPr lang="en-US" sz="1500" kern="1200"/>
        </a:p>
        <a:p>
          <a:pPr marL="114300" lvl="1" indent="-114300" algn="l" defTabSz="666750">
            <a:lnSpc>
              <a:spcPct val="90000"/>
            </a:lnSpc>
            <a:spcBef>
              <a:spcPct val="0"/>
            </a:spcBef>
            <a:spcAft>
              <a:spcPct val="15000"/>
            </a:spcAft>
            <a:buChar char="•"/>
          </a:pPr>
          <a:r>
            <a:rPr lang="en-GB" sz="1500" b="0" i="0" kern="1200"/>
            <a:t>Forgiveness and fairness</a:t>
          </a:r>
          <a:endParaRPr lang="en-US" sz="1500" kern="1200"/>
        </a:p>
        <a:p>
          <a:pPr marL="114300" lvl="1" indent="-114300" algn="l" defTabSz="666750">
            <a:lnSpc>
              <a:spcPct val="90000"/>
            </a:lnSpc>
            <a:spcBef>
              <a:spcPct val="0"/>
            </a:spcBef>
            <a:spcAft>
              <a:spcPct val="15000"/>
            </a:spcAft>
            <a:buChar char="•"/>
          </a:pPr>
          <a:r>
            <a:rPr lang="en-GB" sz="1500" b="0" i="0" kern="1200"/>
            <a:t>Avoiding violence</a:t>
          </a:r>
          <a:endParaRPr lang="en-US" sz="1500" kern="1200"/>
        </a:p>
        <a:p>
          <a:pPr marL="114300" lvl="1" indent="-114300" algn="l" defTabSz="666750">
            <a:lnSpc>
              <a:spcPct val="90000"/>
            </a:lnSpc>
            <a:spcBef>
              <a:spcPct val="0"/>
            </a:spcBef>
            <a:spcAft>
              <a:spcPct val="15000"/>
            </a:spcAft>
            <a:buChar char="•"/>
          </a:pPr>
          <a:r>
            <a:rPr lang="en-GB" sz="1500" b="0" i="0" kern="1200"/>
            <a:t>Respecting others</a:t>
          </a:r>
          <a:endParaRPr lang="en-US" sz="1500" kern="1200"/>
        </a:p>
        <a:p>
          <a:pPr marL="114300" lvl="1" indent="-114300" algn="l" defTabSz="666750">
            <a:lnSpc>
              <a:spcPct val="90000"/>
            </a:lnSpc>
            <a:spcBef>
              <a:spcPct val="0"/>
            </a:spcBef>
            <a:spcAft>
              <a:spcPct val="15000"/>
            </a:spcAft>
            <a:buChar char="•"/>
          </a:pPr>
          <a:r>
            <a:rPr lang="en-GB" sz="1500" b="0" i="0" kern="1200"/>
            <a:t>Solving problems peacefully</a:t>
          </a:r>
          <a:endParaRPr lang="en-US" sz="1500" kern="1200"/>
        </a:p>
      </dsp:txBody>
      <dsp:txXfrm>
        <a:off x="0" y="353369"/>
        <a:ext cx="6072775" cy="1653750"/>
      </dsp:txXfrm>
    </dsp:sp>
    <dsp:sp modelId="{6C9C77AB-34EE-4C92-82B0-E71C0461A714}">
      <dsp:nvSpPr>
        <dsp:cNvPr id="0" name=""/>
        <dsp:cNvSpPr/>
      </dsp:nvSpPr>
      <dsp:spPr>
        <a:xfrm>
          <a:off x="303638" y="131969"/>
          <a:ext cx="4250943" cy="442800"/>
        </a:xfrm>
        <a:prstGeom prst="round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676" tIns="0" rIns="160676" bIns="0" numCol="1" spcCol="1270" anchor="ctr" anchorCtr="0">
          <a:noAutofit/>
        </a:bodyPr>
        <a:lstStyle/>
        <a:p>
          <a:pPr marL="0" lvl="0" indent="0" algn="l" defTabSz="666750">
            <a:lnSpc>
              <a:spcPct val="90000"/>
            </a:lnSpc>
            <a:spcBef>
              <a:spcPct val="0"/>
            </a:spcBef>
            <a:spcAft>
              <a:spcPct val="35000"/>
            </a:spcAft>
            <a:buNone/>
            <a:defRPr b="1"/>
          </a:pPr>
          <a:r>
            <a:rPr lang="af-ZA" sz="1500" b="0" i="0" kern="1200"/>
            <a:t>All major religions teach</a:t>
          </a:r>
          <a:endParaRPr lang="en-US" sz="1500" kern="1200"/>
        </a:p>
      </dsp:txBody>
      <dsp:txXfrm>
        <a:off x="325254" y="153585"/>
        <a:ext cx="4207711" cy="399568"/>
      </dsp:txXfrm>
    </dsp:sp>
    <dsp:sp modelId="{B08322EA-359B-4E7E-B04B-AFDB56B6113F}">
      <dsp:nvSpPr>
        <dsp:cNvPr id="0" name=""/>
        <dsp:cNvSpPr/>
      </dsp:nvSpPr>
      <dsp:spPr>
        <a:xfrm>
          <a:off x="0" y="2309520"/>
          <a:ext cx="6072775" cy="137025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1315" tIns="312420" rIns="471315" bIns="106680" numCol="1" spcCol="1270" anchor="t" anchorCtr="0">
          <a:noAutofit/>
        </a:bodyPr>
        <a:lstStyle/>
        <a:p>
          <a:pPr marL="114300" lvl="1" indent="-114300" algn="l" defTabSz="666750">
            <a:lnSpc>
              <a:spcPct val="90000"/>
            </a:lnSpc>
            <a:spcBef>
              <a:spcPct val="0"/>
            </a:spcBef>
            <a:spcAft>
              <a:spcPct val="15000"/>
            </a:spcAft>
            <a:buChar char="•"/>
          </a:pPr>
          <a:r>
            <a:rPr lang="en-GB" sz="1500" b="0" i="0" kern="1200"/>
            <a:t>Help others through charity and education</a:t>
          </a:r>
          <a:endParaRPr lang="en-US" sz="1500" kern="1200"/>
        </a:p>
        <a:p>
          <a:pPr marL="114300" lvl="1" indent="-114300" algn="l" defTabSz="666750">
            <a:lnSpc>
              <a:spcPct val="90000"/>
            </a:lnSpc>
            <a:spcBef>
              <a:spcPct val="0"/>
            </a:spcBef>
            <a:spcAft>
              <a:spcPct val="15000"/>
            </a:spcAft>
            <a:buChar char="•"/>
          </a:pPr>
          <a:r>
            <a:rPr lang="en-GB" sz="1500" b="0" i="0" kern="1200" dirty="0"/>
            <a:t>Promote </a:t>
          </a:r>
          <a:r>
            <a:rPr lang="en-GB" sz="1500" b="1" i="0" kern="1200" dirty="0"/>
            <a:t>interfaith dialogue </a:t>
          </a:r>
          <a:r>
            <a:rPr lang="en-GB" sz="1500" b="0" i="0" kern="1200" dirty="0"/>
            <a:t>(talking across religions)</a:t>
          </a:r>
          <a:endParaRPr lang="en-US" sz="1500" kern="1200" dirty="0"/>
        </a:p>
        <a:p>
          <a:pPr marL="114300" lvl="1" indent="-114300" algn="l" defTabSz="666750">
            <a:lnSpc>
              <a:spcPct val="90000"/>
            </a:lnSpc>
            <a:spcBef>
              <a:spcPct val="0"/>
            </a:spcBef>
            <a:spcAft>
              <a:spcPct val="15000"/>
            </a:spcAft>
            <a:buChar char="•"/>
          </a:pPr>
          <a:r>
            <a:rPr lang="en-GB" sz="1500" b="0" i="0" kern="1200"/>
            <a:t>Speak out against injustice or violence</a:t>
          </a:r>
          <a:endParaRPr lang="en-US" sz="1500" kern="1200"/>
        </a:p>
        <a:p>
          <a:pPr marL="114300" lvl="1" indent="-114300" algn="l" defTabSz="666750">
            <a:lnSpc>
              <a:spcPct val="90000"/>
            </a:lnSpc>
            <a:spcBef>
              <a:spcPct val="0"/>
            </a:spcBef>
            <a:spcAft>
              <a:spcPct val="15000"/>
            </a:spcAft>
            <a:buChar char="•"/>
          </a:pPr>
          <a:r>
            <a:rPr lang="en-GB" sz="1500" b="0" i="0" kern="1200"/>
            <a:t>Act as peacemakers in society</a:t>
          </a:r>
          <a:endParaRPr lang="en-US" sz="1500" kern="1200"/>
        </a:p>
      </dsp:txBody>
      <dsp:txXfrm>
        <a:off x="0" y="2309520"/>
        <a:ext cx="6072775" cy="1370250"/>
      </dsp:txXfrm>
    </dsp:sp>
    <dsp:sp modelId="{C04EB85C-421D-4969-AE03-4C7D4882B356}">
      <dsp:nvSpPr>
        <dsp:cNvPr id="0" name=""/>
        <dsp:cNvSpPr/>
      </dsp:nvSpPr>
      <dsp:spPr>
        <a:xfrm>
          <a:off x="303638" y="2088120"/>
          <a:ext cx="4250943" cy="442800"/>
        </a:xfrm>
        <a:prstGeom prst="round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676" tIns="0" rIns="160676" bIns="0" numCol="1" spcCol="1270" anchor="ctr" anchorCtr="0">
          <a:noAutofit/>
        </a:bodyPr>
        <a:lstStyle/>
        <a:p>
          <a:pPr marL="0" lvl="0" indent="0" algn="l" defTabSz="666750">
            <a:lnSpc>
              <a:spcPct val="90000"/>
            </a:lnSpc>
            <a:spcBef>
              <a:spcPct val="0"/>
            </a:spcBef>
            <a:spcAft>
              <a:spcPct val="35000"/>
            </a:spcAft>
            <a:buNone/>
            <a:defRPr b="1"/>
          </a:pPr>
          <a:r>
            <a:rPr lang="af-ZA" sz="1500" b="0" i="0" kern="1200"/>
            <a:t>Religious groups often:</a:t>
          </a:r>
          <a:endParaRPr lang="en-US" sz="1500" kern="1200"/>
        </a:p>
      </dsp:txBody>
      <dsp:txXfrm>
        <a:off x="325254" y="2109736"/>
        <a:ext cx="4207711"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7A2FA-F19B-48CF-A8BA-8ADC3E39C389}">
      <dsp:nvSpPr>
        <dsp:cNvPr id="0" name=""/>
        <dsp:cNvSpPr/>
      </dsp:nvSpPr>
      <dsp:spPr>
        <a:xfrm>
          <a:off x="0" y="4098"/>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8E4C2A-B13D-4476-A022-D72FCBA71AC2}">
      <dsp:nvSpPr>
        <dsp:cNvPr id="0" name=""/>
        <dsp:cNvSpPr/>
      </dsp:nvSpPr>
      <dsp:spPr>
        <a:xfrm>
          <a:off x="264107" y="200542"/>
          <a:ext cx="480194" cy="480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371EA2-3E7B-4A37-AA67-D3D4E2A84C5B}">
      <dsp:nvSpPr>
        <dsp:cNvPr id="0" name=""/>
        <dsp:cNvSpPr/>
      </dsp:nvSpPr>
      <dsp:spPr>
        <a:xfrm>
          <a:off x="1008409" y="4098"/>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GB" sz="1900" b="0" i="0" kern="1200"/>
            <a:t>All major religions teach peace and caring for others</a:t>
          </a:r>
          <a:endParaRPr lang="en-US" sz="1900" kern="1200"/>
        </a:p>
      </dsp:txBody>
      <dsp:txXfrm>
        <a:off x="1008409" y="4098"/>
        <a:ext cx="5382865" cy="873081"/>
      </dsp:txXfrm>
    </dsp:sp>
    <dsp:sp modelId="{F2E51FC7-3940-4C4F-85D1-894BD3F2A5C1}">
      <dsp:nvSpPr>
        <dsp:cNvPr id="0" name=""/>
        <dsp:cNvSpPr/>
      </dsp:nvSpPr>
      <dsp:spPr>
        <a:xfrm>
          <a:off x="0" y="1095450"/>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58E1F-8ED0-4F61-BA47-3F65B227BA5C}">
      <dsp:nvSpPr>
        <dsp:cNvPr id="0" name=""/>
        <dsp:cNvSpPr/>
      </dsp:nvSpPr>
      <dsp:spPr>
        <a:xfrm>
          <a:off x="264107" y="1291894"/>
          <a:ext cx="480194" cy="480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19DD9D-2934-4459-B915-CEF5B33B2C9C}">
      <dsp:nvSpPr>
        <dsp:cNvPr id="0" name=""/>
        <dsp:cNvSpPr/>
      </dsp:nvSpPr>
      <dsp:spPr>
        <a:xfrm>
          <a:off x="1008409" y="1095450"/>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GB" sz="1900" b="0" i="0" kern="1200"/>
            <a:t>Many seek inner peace through prayer or spiritual practices</a:t>
          </a:r>
          <a:endParaRPr lang="en-US" sz="1900" kern="1200"/>
        </a:p>
      </dsp:txBody>
      <dsp:txXfrm>
        <a:off x="1008409" y="1095450"/>
        <a:ext cx="5382865" cy="873081"/>
      </dsp:txXfrm>
    </dsp:sp>
    <dsp:sp modelId="{4756FD22-23F9-4DE6-920A-523899402FD3}">
      <dsp:nvSpPr>
        <dsp:cNvPr id="0" name=""/>
        <dsp:cNvSpPr/>
      </dsp:nvSpPr>
      <dsp:spPr>
        <a:xfrm>
          <a:off x="0" y="2186802"/>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6EC98-F03A-4B53-BBAB-AEC9EB4FBAD0}">
      <dsp:nvSpPr>
        <dsp:cNvPr id="0" name=""/>
        <dsp:cNvSpPr/>
      </dsp:nvSpPr>
      <dsp:spPr>
        <a:xfrm>
          <a:off x="264107" y="2383246"/>
          <a:ext cx="480194" cy="480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0930EC-2B72-4ACA-A051-9DD405C36F50}">
      <dsp:nvSpPr>
        <dsp:cNvPr id="0" name=""/>
        <dsp:cNvSpPr/>
      </dsp:nvSpPr>
      <dsp:spPr>
        <a:xfrm>
          <a:off x="1008409" y="2186802"/>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GB" sz="1900" b="0" i="0" kern="1200"/>
            <a:t>Religious communities speak out against violence &amp; injustice</a:t>
          </a:r>
          <a:endParaRPr lang="en-US" sz="1900" kern="1200"/>
        </a:p>
      </dsp:txBody>
      <dsp:txXfrm>
        <a:off x="1008409" y="2186802"/>
        <a:ext cx="5382865" cy="873081"/>
      </dsp:txXfrm>
    </dsp:sp>
    <dsp:sp modelId="{6DDEBE9E-2B07-4521-91FE-3B4A8C43524A}">
      <dsp:nvSpPr>
        <dsp:cNvPr id="0" name=""/>
        <dsp:cNvSpPr/>
      </dsp:nvSpPr>
      <dsp:spPr>
        <a:xfrm>
          <a:off x="0" y="3278154"/>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ED6C0-69D5-4B37-8459-4041147CFD0C}">
      <dsp:nvSpPr>
        <dsp:cNvPr id="0" name=""/>
        <dsp:cNvSpPr/>
      </dsp:nvSpPr>
      <dsp:spPr>
        <a:xfrm>
          <a:off x="264107" y="3474597"/>
          <a:ext cx="480194" cy="4801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156153-E406-4D99-94C4-96FBF67BACA6}">
      <dsp:nvSpPr>
        <dsp:cNvPr id="0" name=""/>
        <dsp:cNvSpPr/>
      </dsp:nvSpPr>
      <dsp:spPr>
        <a:xfrm>
          <a:off x="1008409" y="3278154"/>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GB" sz="1900" b="0" i="0" kern="1200"/>
            <a:t>Leaders help solve conflicts as peacemakers</a:t>
          </a:r>
          <a:endParaRPr lang="en-US" sz="1900" kern="1200"/>
        </a:p>
      </dsp:txBody>
      <dsp:txXfrm>
        <a:off x="1008409" y="3278154"/>
        <a:ext cx="5382865" cy="873081"/>
      </dsp:txXfrm>
    </dsp:sp>
    <dsp:sp modelId="{D67EC528-170B-41AB-8761-22CD14640A8E}">
      <dsp:nvSpPr>
        <dsp:cNvPr id="0" name=""/>
        <dsp:cNvSpPr/>
      </dsp:nvSpPr>
      <dsp:spPr>
        <a:xfrm>
          <a:off x="0" y="4369506"/>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F3DDF9-E30B-42E2-8A74-31A1817A3D9C}">
      <dsp:nvSpPr>
        <dsp:cNvPr id="0" name=""/>
        <dsp:cNvSpPr/>
      </dsp:nvSpPr>
      <dsp:spPr>
        <a:xfrm>
          <a:off x="264107" y="4565949"/>
          <a:ext cx="480194" cy="4801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9FAE94-CEA8-4E49-A176-37FAC76AD172}">
      <dsp:nvSpPr>
        <dsp:cNvPr id="0" name=""/>
        <dsp:cNvSpPr/>
      </dsp:nvSpPr>
      <dsp:spPr>
        <a:xfrm>
          <a:off x="1008409" y="4369506"/>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GB" sz="1900" b="0" i="0" kern="1200"/>
            <a:t>People trust religious leaders to promote peace &amp; understanding</a:t>
          </a:r>
          <a:endParaRPr lang="en-US" sz="1900" kern="1200"/>
        </a:p>
      </dsp:txBody>
      <dsp:txXfrm>
        <a:off x="1008409" y="4369506"/>
        <a:ext cx="5382865" cy="8730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81852-89D7-41C7-B536-95C289AFAB68}">
      <dsp:nvSpPr>
        <dsp:cNvPr id="0" name=""/>
        <dsp:cNvSpPr/>
      </dsp:nvSpPr>
      <dsp:spPr>
        <a:xfrm>
          <a:off x="741" y="26660"/>
          <a:ext cx="2891092" cy="173465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dirty="0"/>
            <a:t>Core beliefs: </a:t>
          </a:r>
        </a:p>
        <a:p>
          <a:pPr marL="0" lvl="0" indent="0" algn="ctr" defTabSz="666750">
            <a:lnSpc>
              <a:spcPct val="90000"/>
            </a:lnSpc>
            <a:spcBef>
              <a:spcPct val="0"/>
            </a:spcBef>
            <a:spcAft>
              <a:spcPct val="35000"/>
            </a:spcAft>
            <a:buNone/>
          </a:pPr>
          <a:r>
            <a:rPr lang="en-ZA" sz="1500" kern="1200" dirty="0"/>
            <a:t>Belief in one Creator God and the role of ancestors as spiritual guides.</a:t>
          </a:r>
          <a:endParaRPr lang="en-US" sz="1500" kern="1200" dirty="0"/>
        </a:p>
      </dsp:txBody>
      <dsp:txXfrm>
        <a:off x="741" y="26660"/>
        <a:ext cx="2891092" cy="1734655"/>
      </dsp:txXfrm>
    </dsp:sp>
    <dsp:sp modelId="{39417E1E-A492-4939-8364-2484C8992E73}">
      <dsp:nvSpPr>
        <dsp:cNvPr id="0" name=""/>
        <dsp:cNvSpPr/>
      </dsp:nvSpPr>
      <dsp:spPr>
        <a:xfrm>
          <a:off x="3180942" y="26660"/>
          <a:ext cx="2891092" cy="173465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dirty="0"/>
            <a:t>Peace values: </a:t>
          </a:r>
        </a:p>
        <a:p>
          <a:pPr marL="0" lvl="0" indent="0" algn="ctr" defTabSz="666750">
            <a:lnSpc>
              <a:spcPct val="90000"/>
            </a:lnSpc>
            <a:spcBef>
              <a:spcPct val="0"/>
            </a:spcBef>
            <a:spcAft>
              <a:spcPct val="35000"/>
            </a:spcAft>
            <a:buNone/>
          </a:pPr>
          <a:r>
            <a:rPr lang="en-ZA" sz="1500" kern="1200" dirty="0"/>
            <a:t>Harmony, unity, community well-being, and Ubuntu (shared humanity).</a:t>
          </a:r>
          <a:endParaRPr lang="en-US" sz="1500" kern="1200" dirty="0"/>
        </a:p>
      </dsp:txBody>
      <dsp:txXfrm>
        <a:off x="3180942" y="26660"/>
        <a:ext cx="2891092" cy="1734655"/>
      </dsp:txXfrm>
    </dsp:sp>
    <dsp:sp modelId="{F9A5FDBD-AD70-4B36-8131-96C8DCCF8C6E}">
      <dsp:nvSpPr>
        <dsp:cNvPr id="0" name=""/>
        <dsp:cNvSpPr/>
      </dsp:nvSpPr>
      <dsp:spPr>
        <a:xfrm>
          <a:off x="1590841" y="2050424"/>
          <a:ext cx="2891092" cy="1734655"/>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dirty="0"/>
            <a:t>Practices that promote peace: </a:t>
          </a:r>
        </a:p>
        <a:p>
          <a:pPr marL="0" lvl="0" indent="0" algn="ctr" defTabSz="666750">
            <a:lnSpc>
              <a:spcPct val="90000"/>
            </a:lnSpc>
            <a:spcBef>
              <a:spcPct val="0"/>
            </a:spcBef>
            <a:spcAft>
              <a:spcPct val="35000"/>
            </a:spcAft>
            <a:buNone/>
          </a:pPr>
          <a:r>
            <a:rPr lang="en-ZA" sz="1500" kern="1200" dirty="0"/>
            <a:t>Living in harmony with others, honouring ancestors, respecting nature and elders, and promoting moral behaviour.</a:t>
          </a:r>
          <a:endParaRPr lang="en-US" sz="1500" kern="1200" dirty="0"/>
        </a:p>
      </dsp:txBody>
      <dsp:txXfrm>
        <a:off x="1590841" y="2050424"/>
        <a:ext cx="2891092" cy="1734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515F8-4CB2-40A1-AAE9-D6E105EA2E9A}">
      <dsp:nvSpPr>
        <dsp:cNvPr id="0" name=""/>
        <dsp:cNvSpPr/>
      </dsp:nvSpPr>
      <dsp:spPr>
        <a:xfrm>
          <a:off x="741" y="26660"/>
          <a:ext cx="2891092" cy="173465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a:t>Core beliefs: </a:t>
          </a:r>
        </a:p>
        <a:p>
          <a:pPr marL="0" lvl="0" indent="0" algn="ctr" defTabSz="666750">
            <a:lnSpc>
              <a:spcPct val="90000"/>
            </a:lnSpc>
            <a:spcBef>
              <a:spcPct val="0"/>
            </a:spcBef>
            <a:spcAft>
              <a:spcPct val="35000"/>
            </a:spcAft>
            <a:buNone/>
          </a:pPr>
          <a:r>
            <a:rPr lang="en-ZA" sz="1500" kern="1200">
              <a:effectLst/>
              <a:latin typeface="+mn-lt"/>
              <a:ea typeface="+mn-ea"/>
              <a:cs typeface="+mn-cs"/>
            </a:rPr>
            <a:t>All humans are one family; unity and equality are central.</a:t>
          </a:r>
          <a:endParaRPr lang="en-US" sz="1500" kern="1200"/>
        </a:p>
      </dsp:txBody>
      <dsp:txXfrm>
        <a:off x="741" y="26660"/>
        <a:ext cx="2891092" cy="1734655"/>
      </dsp:txXfrm>
    </dsp:sp>
    <dsp:sp modelId="{E34A7E4F-443B-40F5-ABB4-7E6E493C4CA3}">
      <dsp:nvSpPr>
        <dsp:cNvPr id="0" name=""/>
        <dsp:cNvSpPr/>
      </dsp:nvSpPr>
      <dsp:spPr>
        <a:xfrm>
          <a:off x="3180942" y="26660"/>
          <a:ext cx="2891092" cy="173465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dirty="0"/>
            <a:t>Peace values: </a:t>
          </a:r>
        </a:p>
        <a:p>
          <a:pPr marL="0" lvl="0" indent="0" algn="ctr" defTabSz="666750">
            <a:lnSpc>
              <a:spcPct val="90000"/>
            </a:lnSpc>
            <a:spcBef>
              <a:spcPct val="0"/>
            </a:spcBef>
            <a:spcAft>
              <a:spcPct val="35000"/>
            </a:spcAft>
            <a:buNone/>
          </a:pPr>
          <a:r>
            <a:rPr lang="en-ZA" sz="1500" kern="1200" dirty="0">
              <a:effectLst/>
              <a:latin typeface="+mn-lt"/>
              <a:ea typeface="+mn-ea"/>
              <a:cs typeface="+mn-cs"/>
            </a:rPr>
            <a:t>Unity, fairness, justice, and human dignity.</a:t>
          </a:r>
          <a:endParaRPr lang="en-US" sz="1500" kern="1200" dirty="0"/>
        </a:p>
      </dsp:txBody>
      <dsp:txXfrm>
        <a:off x="3180942" y="26660"/>
        <a:ext cx="2891092" cy="1734655"/>
      </dsp:txXfrm>
    </dsp:sp>
    <dsp:sp modelId="{58C79CA6-BFF3-4558-9010-FBA8640C4B3C}">
      <dsp:nvSpPr>
        <dsp:cNvPr id="0" name=""/>
        <dsp:cNvSpPr/>
      </dsp:nvSpPr>
      <dsp:spPr>
        <a:xfrm>
          <a:off x="1590841" y="2050424"/>
          <a:ext cx="2891092" cy="1734655"/>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dirty="0"/>
            <a:t>Practices that promote peace: </a:t>
          </a:r>
        </a:p>
        <a:p>
          <a:pPr marL="0" lvl="0" indent="0" algn="ctr" defTabSz="666750">
            <a:lnSpc>
              <a:spcPct val="90000"/>
            </a:lnSpc>
            <a:spcBef>
              <a:spcPct val="0"/>
            </a:spcBef>
            <a:spcAft>
              <a:spcPct val="35000"/>
            </a:spcAft>
            <a:buNone/>
          </a:pPr>
          <a:r>
            <a:rPr lang="en-ZA" sz="1500" kern="1200" dirty="0">
              <a:effectLst/>
              <a:latin typeface="+mn-lt"/>
              <a:ea typeface="+mn-ea"/>
              <a:cs typeface="+mn-cs"/>
            </a:rPr>
            <a:t>Promoting gender and racial equality, interfaith dialogue, rejecting prejudice, and peaceful cooperation.</a:t>
          </a:r>
          <a:endParaRPr lang="en-US" sz="1500" kern="1200" dirty="0"/>
        </a:p>
      </dsp:txBody>
      <dsp:txXfrm>
        <a:off x="1590841" y="2050424"/>
        <a:ext cx="2891092" cy="17346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BEB6-664A-4DC2-A032-497F64B2F11D}">
      <dsp:nvSpPr>
        <dsp:cNvPr id="0" name=""/>
        <dsp:cNvSpPr/>
      </dsp:nvSpPr>
      <dsp:spPr>
        <a:xfrm>
          <a:off x="741" y="26660"/>
          <a:ext cx="2891092" cy="1734655"/>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b="1" kern="1200" dirty="0"/>
            <a:t>Core beliefs: </a:t>
          </a:r>
        </a:p>
        <a:p>
          <a:pPr marL="0" lvl="0" indent="0" algn="ctr" defTabSz="711200">
            <a:lnSpc>
              <a:spcPct val="90000"/>
            </a:lnSpc>
            <a:spcBef>
              <a:spcPct val="0"/>
            </a:spcBef>
            <a:spcAft>
              <a:spcPct val="35000"/>
            </a:spcAft>
            <a:buNone/>
          </a:pPr>
          <a:r>
            <a:rPr lang="en-ZA" sz="1600" kern="1200" dirty="0">
              <a:effectLst/>
              <a:latin typeface="+mn-lt"/>
              <a:ea typeface="+mn-ea"/>
              <a:cs typeface="+mn-cs"/>
            </a:rPr>
            <a:t>Life is full of suffering, but peace can be found through the Eightfold Path and by avoiding harm.</a:t>
          </a:r>
          <a:endParaRPr lang="en-US" sz="1600" kern="1200" dirty="0"/>
        </a:p>
      </dsp:txBody>
      <dsp:txXfrm>
        <a:off x="741" y="26660"/>
        <a:ext cx="2891092" cy="1734655"/>
      </dsp:txXfrm>
    </dsp:sp>
    <dsp:sp modelId="{7FE1CCFC-2557-4030-9E71-9B02FE671F47}">
      <dsp:nvSpPr>
        <dsp:cNvPr id="0" name=""/>
        <dsp:cNvSpPr/>
      </dsp:nvSpPr>
      <dsp:spPr>
        <a:xfrm>
          <a:off x="3180942" y="26660"/>
          <a:ext cx="2891092" cy="173465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b="1" kern="1200"/>
            <a:t>Peace values: </a:t>
          </a:r>
        </a:p>
        <a:p>
          <a:pPr marL="0" lvl="0" indent="0" algn="ctr" defTabSz="711200">
            <a:lnSpc>
              <a:spcPct val="90000"/>
            </a:lnSpc>
            <a:spcBef>
              <a:spcPct val="0"/>
            </a:spcBef>
            <a:spcAft>
              <a:spcPct val="35000"/>
            </a:spcAft>
            <a:buNone/>
          </a:pPr>
          <a:r>
            <a:rPr lang="en-ZA" sz="1600" kern="1200">
              <a:effectLst/>
              <a:latin typeface="+mn-lt"/>
              <a:ea typeface="+mn-ea"/>
              <a:cs typeface="+mn-cs"/>
            </a:rPr>
            <a:t>Non-violence, mindfulness, compassion, inner calm.</a:t>
          </a:r>
          <a:endParaRPr lang="en-US" sz="1600" kern="1200"/>
        </a:p>
      </dsp:txBody>
      <dsp:txXfrm>
        <a:off x="3180942" y="26660"/>
        <a:ext cx="2891092" cy="1734655"/>
      </dsp:txXfrm>
    </dsp:sp>
    <dsp:sp modelId="{D8375294-7D4F-4609-B057-4611DF5C2320}">
      <dsp:nvSpPr>
        <dsp:cNvPr id="0" name=""/>
        <dsp:cNvSpPr/>
      </dsp:nvSpPr>
      <dsp:spPr>
        <a:xfrm>
          <a:off x="1590841" y="2050424"/>
          <a:ext cx="2891092" cy="1734655"/>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b="1" kern="1200" dirty="0"/>
            <a:t>Practices that promote peace: </a:t>
          </a:r>
        </a:p>
        <a:p>
          <a:pPr marL="0" lvl="0" indent="0" algn="ctr" defTabSz="711200">
            <a:lnSpc>
              <a:spcPct val="90000"/>
            </a:lnSpc>
            <a:spcBef>
              <a:spcPct val="0"/>
            </a:spcBef>
            <a:spcAft>
              <a:spcPct val="35000"/>
            </a:spcAft>
            <a:buNone/>
          </a:pPr>
          <a:r>
            <a:rPr lang="en-ZA" sz="1600" kern="1200" dirty="0">
              <a:effectLst/>
              <a:latin typeface="+mn-lt"/>
              <a:ea typeface="+mn-ea"/>
              <a:cs typeface="+mn-cs"/>
            </a:rPr>
            <a:t>Meditation, following moral rules (e.g., not harming others), and showing kindness to all living things.</a:t>
          </a:r>
          <a:endParaRPr lang="en-US" sz="1600" kern="1200" dirty="0"/>
        </a:p>
      </dsp:txBody>
      <dsp:txXfrm>
        <a:off x="1590841" y="2050424"/>
        <a:ext cx="2891092" cy="173465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6D2B0-3670-45E8-A08F-18780A153509}" type="datetimeFigureOut">
              <a:rPr lang="af-ZA" smtClean="0"/>
              <a:t>2025-08-13</a:t>
            </a:fld>
            <a:endParaRPr lang="af-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7D4C6-AA56-48C1-9F88-951937C83ECD}" type="slidenum">
              <a:rPr lang="af-ZA" smtClean="0"/>
              <a:t>‹#›</a:t>
            </a:fld>
            <a:endParaRPr lang="af-ZA"/>
          </a:p>
        </p:txBody>
      </p:sp>
    </p:spTree>
    <p:extLst>
      <p:ext uri="{BB962C8B-B14F-4D97-AF65-F5344CB8AC3E}">
        <p14:creationId xmlns:p14="http://schemas.microsoft.com/office/powerpoint/2010/main" val="374601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YJaeJz9jQU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a:t>
            </a:r>
            <a:r>
              <a:rPr lang="af-ZA" sz="1100" b="0" dirty="0">
                <a:solidFill>
                  <a:schemeClr val="tx1"/>
                </a:solidFill>
                <a:effectLst/>
                <a:latin typeface="Aptos" panose="020B0004020202020204" pitchFamily="34" charset="0"/>
                <a:ea typeface="Arial" panose="020B0604020202020204" pitchFamily="34" charset="0"/>
                <a:cs typeface="Times New Roman" panose="02020603050405020304" pitchFamily="18" charset="0"/>
              </a:rPr>
              <a:t> </a:t>
            </a: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Introduction (2 min) </a:t>
            </a:r>
            <a:r>
              <a:rPr lang="en-US"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r>
              <a:rPr lang="en-US" sz="1200" b="1" i="1" u="sng"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Slides 1-2</a:t>
            </a:r>
            <a:r>
              <a:rPr lang="en-US"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ZA" sz="1200" dirty="0">
                <a:ln>
                  <a:noFill/>
                </a:ln>
                <a:solidFill>
                  <a:srgbClr val="000000"/>
                </a:solidFill>
                <a:effectLst/>
                <a:latin typeface="Calibri" panose="020F0502020204030204" pitchFamily="34" charset="0"/>
                <a:ea typeface="Aptos" panose="020B0004020202020204" pitchFamily="34" charset="0"/>
              </a:rPr>
              <a:t> </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b="1" dirty="0">
                <a:ln>
                  <a:noFill/>
                </a:ln>
                <a:solidFill>
                  <a:srgbClr val="000000"/>
                </a:solidFill>
                <a:effectLst/>
                <a:latin typeface="Calibri" panose="020F0502020204030204" pitchFamily="34" charset="0"/>
                <a:ea typeface="Aptos" panose="020B0004020202020204" pitchFamily="34" charset="0"/>
              </a:rPr>
              <a:t>Slide 1:</a:t>
            </a:r>
            <a:r>
              <a:rPr lang="en-ZA" sz="1200" dirty="0">
                <a:ln>
                  <a:noFill/>
                </a:ln>
                <a:solidFill>
                  <a:srgbClr val="000000"/>
                </a:solidFill>
                <a:effectLst/>
                <a:latin typeface="Calibri" panose="020F0502020204030204" pitchFamily="34" charset="0"/>
                <a:ea typeface="Aptos" panose="020B0004020202020204" pitchFamily="34" charset="0"/>
              </a:rPr>
              <a:t> Good day, Grade 9s.  Today, we are diving into a new topic within Constitutional Rights and Responsibilities. In this lesson, we will focus on the contributions of various religions in promoting peace. </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dirty="0">
                <a:ln>
                  <a:noFill/>
                </a:ln>
                <a:solidFill>
                  <a:srgbClr val="000000"/>
                </a:solidFill>
                <a:effectLst/>
                <a:latin typeface="Calibri" panose="020F0502020204030204" pitchFamily="34" charset="0"/>
                <a:ea typeface="Aptos" panose="020B0004020202020204" pitchFamily="34" charset="0"/>
              </a:rPr>
              <a:t>This topic is important because it helps us understand how different faiths encourage harmony and respect among people. By learning about the peaceful teachings of religions, we develop respect for diverse beliefs and cultures, which is essential in today’s diverse world. </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dirty="0">
                <a:ln>
                  <a:noFill/>
                </a:ln>
                <a:solidFill>
                  <a:srgbClr val="000000"/>
                </a:solidFill>
                <a:effectLst/>
                <a:latin typeface="Calibri" panose="020F0502020204030204" pitchFamily="34" charset="0"/>
                <a:ea typeface="Aptos" panose="020B0004020202020204" pitchFamily="34" charset="0"/>
              </a:rPr>
              <a:t>This knowledge also shows us peaceful ways to resolve conflicts and encourages us to work together in unity. </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dirty="0">
                <a:ln>
                  <a:noFill/>
                </a:ln>
                <a:solidFill>
                  <a:srgbClr val="000000"/>
                </a:solidFill>
                <a:effectLst/>
                <a:latin typeface="Calibri" panose="020F0502020204030204" pitchFamily="34" charset="0"/>
                <a:ea typeface="Aptos" panose="020B0004020202020204" pitchFamily="34" charset="0"/>
              </a:rPr>
              <a:t>Overall, studying this topic prepares us to be more understanding and peaceful members of society.</a:t>
            </a:r>
            <a:endParaRPr lang="af-ZA" sz="1200" dirty="0">
              <a:solidFill>
                <a:srgbClr val="000000"/>
              </a:solidFill>
              <a:effectLst/>
              <a:latin typeface="Arial" panose="020B0604020202020204" pitchFamily="34" charset="0"/>
              <a:ea typeface="Aptos" panose="020B0004020202020204" pitchFamily="34" charset="0"/>
            </a:endParaRPr>
          </a:p>
          <a:p>
            <a:endParaRPr lang="en-ZA" dirty="0"/>
          </a:p>
        </p:txBody>
      </p:sp>
      <p:sp>
        <p:nvSpPr>
          <p:cNvPr id="4" name="Slide Number Placeholder 3"/>
          <p:cNvSpPr>
            <a:spLocks noGrp="1"/>
          </p:cNvSpPr>
          <p:nvPr>
            <p:ph type="sldNum" sz="quarter" idx="5"/>
          </p:nvPr>
        </p:nvSpPr>
        <p:spPr/>
        <p:txBody>
          <a:bodyPr/>
          <a:lstStyle/>
          <a:p>
            <a:fld id="{D2043FC7-3182-4F65-B5F1-5EC3C3C2B19A}" type="slidenum">
              <a:rPr lang="en-ZA" smtClean="0"/>
              <a:t>1</a:t>
            </a:fld>
            <a:endParaRPr lang="en-ZA"/>
          </a:p>
        </p:txBody>
      </p:sp>
    </p:spTree>
    <p:extLst>
      <p:ext uri="{BB962C8B-B14F-4D97-AF65-F5344CB8AC3E}">
        <p14:creationId xmlns:p14="http://schemas.microsoft.com/office/powerpoint/2010/main" val="313511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kern="1200" dirty="0">
                <a:solidFill>
                  <a:schemeClr val="tx1"/>
                </a:solidFill>
                <a:effectLst/>
                <a:latin typeface="+mn-lt"/>
                <a:ea typeface="+mn-ea"/>
                <a:cs typeface="+mn-cs"/>
              </a:rPr>
              <a:t>Slide 10: AFRICAN TRADITIONAL RELIGIONS</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Core beliefs: </a:t>
            </a:r>
            <a:r>
              <a:rPr lang="en-ZA" sz="1200" kern="1200" dirty="0">
                <a:solidFill>
                  <a:schemeClr val="tx1"/>
                </a:solidFill>
                <a:effectLst/>
                <a:latin typeface="+mn-lt"/>
                <a:ea typeface="+mn-ea"/>
                <a:cs typeface="+mn-cs"/>
              </a:rPr>
              <a:t>Belief in one Creator God and the role of ancestors as spiritual guides.</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Peace values: </a:t>
            </a:r>
            <a:r>
              <a:rPr lang="en-ZA" sz="1200" kern="1200" dirty="0">
                <a:solidFill>
                  <a:schemeClr val="tx1"/>
                </a:solidFill>
                <a:effectLst/>
                <a:latin typeface="+mn-lt"/>
                <a:ea typeface="+mn-ea"/>
                <a:cs typeface="+mn-cs"/>
              </a:rPr>
              <a:t>Harmony, unity, community well-being, and Ubuntu (shared humanity).</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Practices that promote peace: </a:t>
            </a:r>
            <a:r>
              <a:rPr lang="en-ZA" sz="1200" kern="1200" dirty="0">
                <a:solidFill>
                  <a:schemeClr val="tx1"/>
                </a:solidFill>
                <a:effectLst/>
                <a:latin typeface="+mn-lt"/>
                <a:ea typeface="+mn-ea"/>
                <a:cs typeface="+mn-cs"/>
              </a:rPr>
              <a:t>Living in harmony with others, honouring ancestors, respecting nature and elders, and promoting moral behaviour.</a:t>
            </a: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10</a:t>
            </a:fld>
            <a:endParaRPr lang="af-ZA"/>
          </a:p>
        </p:txBody>
      </p:sp>
    </p:spTree>
    <p:extLst>
      <p:ext uri="{BB962C8B-B14F-4D97-AF65-F5344CB8AC3E}">
        <p14:creationId xmlns:p14="http://schemas.microsoft.com/office/powerpoint/2010/main" val="1140106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kern="1200" dirty="0">
                <a:solidFill>
                  <a:schemeClr val="tx1"/>
                </a:solidFill>
                <a:effectLst/>
                <a:latin typeface="+mn-lt"/>
                <a:ea typeface="+mn-ea"/>
                <a:cs typeface="+mn-cs"/>
              </a:rPr>
              <a:t>Slide 11: BAHÁ’Í FAITH</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Core beliefs: </a:t>
            </a:r>
            <a:r>
              <a:rPr lang="en-ZA" sz="1200" kern="1200" dirty="0">
                <a:solidFill>
                  <a:schemeClr val="tx1"/>
                </a:solidFill>
                <a:effectLst/>
                <a:latin typeface="+mn-lt"/>
                <a:ea typeface="+mn-ea"/>
                <a:cs typeface="+mn-cs"/>
              </a:rPr>
              <a:t>All humans are one family; unity and equality are central.</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Peace values: </a:t>
            </a:r>
            <a:r>
              <a:rPr lang="en-ZA" sz="1200" kern="1200" dirty="0">
                <a:solidFill>
                  <a:schemeClr val="tx1"/>
                </a:solidFill>
                <a:effectLst/>
                <a:latin typeface="+mn-lt"/>
                <a:ea typeface="+mn-ea"/>
                <a:cs typeface="+mn-cs"/>
              </a:rPr>
              <a:t>Unity, fairness, justice, and human dignity.</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Practices that promote peace: </a:t>
            </a:r>
            <a:r>
              <a:rPr lang="en-ZA" sz="1200" kern="1200" dirty="0">
                <a:solidFill>
                  <a:schemeClr val="tx1"/>
                </a:solidFill>
                <a:effectLst/>
                <a:latin typeface="+mn-lt"/>
                <a:ea typeface="+mn-ea"/>
                <a:cs typeface="+mn-cs"/>
              </a:rPr>
              <a:t>Promoting gender and racial equality, interfaith dialogue, rejecting prejudice, and peaceful cooperation.</a:t>
            </a: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11</a:t>
            </a:fld>
            <a:endParaRPr lang="af-ZA"/>
          </a:p>
        </p:txBody>
      </p:sp>
    </p:spTree>
    <p:extLst>
      <p:ext uri="{BB962C8B-B14F-4D97-AF65-F5344CB8AC3E}">
        <p14:creationId xmlns:p14="http://schemas.microsoft.com/office/powerpoint/2010/main" val="9078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Slide 12:</a:t>
            </a:r>
            <a:r>
              <a:rPr lang="en-US" sz="1200" kern="120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BUDDHISM</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Core beliefs: </a:t>
            </a:r>
            <a:r>
              <a:rPr lang="en-ZA" sz="1200" kern="1200" dirty="0">
                <a:solidFill>
                  <a:schemeClr val="tx1"/>
                </a:solidFill>
                <a:effectLst/>
                <a:latin typeface="+mn-lt"/>
                <a:ea typeface="+mn-ea"/>
                <a:cs typeface="+mn-cs"/>
              </a:rPr>
              <a:t>Life is full of suffering, but peace can be found through the Eightfold Path and by avoiding harm.</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Peace values: </a:t>
            </a:r>
            <a:r>
              <a:rPr lang="en-ZA" sz="1200" kern="1200" dirty="0">
                <a:solidFill>
                  <a:schemeClr val="tx1"/>
                </a:solidFill>
                <a:effectLst/>
                <a:latin typeface="+mn-lt"/>
                <a:ea typeface="+mn-ea"/>
                <a:cs typeface="+mn-cs"/>
              </a:rPr>
              <a:t>Non-violence, mindfulness, compassion, inner calm.</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Practices that promote peace: </a:t>
            </a:r>
            <a:r>
              <a:rPr lang="en-ZA" sz="1200" kern="1200" dirty="0">
                <a:solidFill>
                  <a:schemeClr val="tx1"/>
                </a:solidFill>
                <a:effectLst/>
                <a:latin typeface="+mn-lt"/>
                <a:ea typeface="+mn-ea"/>
                <a:cs typeface="+mn-cs"/>
              </a:rPr>
              <a:t>Meditation, following moral rules (e.g., not harming others), and showing kindness to all living things.</a:t>
            </a:r>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12</a:t>
            </a:fld>
            <a:endParaRPr lang="af-ZA"/>
          </a:p>
        </p:txBody>
      </p:sp>
    </p:spTree>
    <p:extLst>
      <p:ext uri="{BB962C8B-B14F-4D97-AF65-F5344CB8AC3E}">
        <p14:creationId xmlns:p14="http://schemas.microsoft.com/office/powerpoint/2010/main" val="1651957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kern="1200" dirty="0">
                <a:solidFill>
                  <a:schemeClr val="tx1"/>
                </a:solidFill>
                <a:effectLst/>
                <a:latin typeface="+mn-lt"/>
                <a:ea typeface="+mn-ea"/>
                <a:cs typeface="+mn-cs"/>
              </a:rPr>
              <a:t>Slide 13: CHRISTIANITY</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Core beliefs: </a:t>
            </a:r>
            <a:r>
              <a:rPr lang="en-ZA" sz="1200" kern="1200" dirty="0">
                <a:solidFill>
                  <a:schemeClr val="tx1"/>
                </a:solidFill>
                <a:effectLst/>
                <a:latin typeface="+mn-lt"/>
                <a:ea typeface="+mn-ea"/>
                <a:cs typeface="+mn-cs"/>
              </a:rPr>
              <a:t>Belief in one God (Trinity: Father, Son, Holy Spirit). Jesus is the Son of God who taught love and forgiveness.</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Peace values: </a:t>
            </a:r>
            <a:r>
              <a:rPr lang="en-ZA" sz="1200" kern="1200" dirty="0">
                <a:solidFill>
                  <a:schemeClr val="tx1"/>
                </a:solidFill>
                <a:effectLst/>
                <a:latin typeface="+mn-lt"/>
                <a:ea typeface="+mn-ea"/>
                <a:cs typeface="+mn-cs"/>
              </a:rPr>
              <a:t>Love, forgiveness, compassion, inner peace, and justice.</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Practices that promote peace: </a:t>
            </a:r>
            <a:r>
              <a:rPr lang="en-ZA" sz="1200" kern="1200" dirty="0">
                <a:solidFill>
                  <a:schemeClr val="tx1"/>
                </a:solidFill>
                <a:effectLst/>
                <a:latin typeface="+mn-lt"/>
                <a:ea typeface="+mn-ea"/>
                <a:cs typeface="+mn-cs"/>
              </a:rPr>
              <a:t>Following Jesus’ teachings, reading the Bible, praying, promoting kindness, and supporting others.</a:t>
            </a: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13</a:t>
            </a:fld>
            <a:endParaRPr lang="af-ZA"/>
          </a:p>
        </p:txBody>
      </p:sp>
    </p:spTree>
    <p:extLst>
      <p:ext uri="{BB962C8B-B14F-4D97-AF65-F5344CB8AC3E}">
        <p14:creationId xmlns:p14="http://schemas.microsoft.com/office/powerpoint/2010/main" val="221454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kern="1200" dirty="0">
                <a:solidFill>
                  <a:schemeClr val="tx1"/>
                </a:solidFill>
                <a:effectLst/>
                <a:latin typeface="+mn-lt"/>
                <a:ea typeface="+mn-ea"/>
                <a:cs typeface="+mn-cs"/>
              </a:rPr>
              <a:t>Slide 14: HINDUISM</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Core beliefs: </a:t>
            </a:r>
            <a:r>
              <a:rPr lang="en-ZA" sz="1200" kern="1200" dirty="0">
                <a:solidFill>
                  <a:schemeClr val="tx1"/>
                </a:solidFill>
                <a:effectLst/>
                <a:latin typeface="+mn-lt"/>
                <a:ea typeface="+mn-ea"/>
                <a:cs typeface="+mn-cs"/>
              </a:rPr>
              <a:t>Belief in a divine power found in all living things. Life should be lived truthfully and without harm.</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Peace values: </a:t>
            </a:r>
            <a:r>
              <a:rPr lang="en-ZA" sz="1200" kern="1200" dirty="0">
                <a:solidFill>
                  <a:schemeClr val="tx1"/>
                </a:solidFill>
                <a:effectLst/>
                <a:latin typeface="+mn-lt"/>
                <a:ea typeface="+mn-ea"/>
                <a:cs typeface="+mn-cs"/>
              </a:rPr>
              <a:t>Ahimsa (non-violence), Satya (truthfulness), and self-control.</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Practices that promote peace: </a:t>
            </a:r>
            <a:r>
              <a:rPr lang="en-ZA" sz="1200" kern="1200" dirty="0">
                <a:solidFill>
                  <a:schemeClr val="tx1"/>
                </a:solidFill>
                <a:effectLst/>
                <a:latin typeface="+mn-lt"/>
                <a:ea typeface="+mn-ea"/>
                <a:cs typeface="+mn-cs"/>
              </a:rPr>
              <a:t>Meditation, prayer, respectful living, vegetarianism, kindness to all beings.</a:t>
            </a: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14</a:t>
            </a:fld>
            <a:endParaRPr lang="af-ZA"/>
          </a:p>
        </p:txBody>
      </p:sp>
    </p:spTree>
    <p:extLst>
      <p:ext uri="{BB962C8B-B14F-4D97-AF65-F5344CB8AC3E}">
        <p14:creationId xmlns:p14="http://schemas.microsoft.com/office/powerpoint/2010/main" val="1461007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7DE7A-5E94-3FBB-4D12-35E2FE12F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1AB91-5CCA-17A0-9D92-B74A446EC1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C2EB1-32F3-BDC8-0889-856E63E94DB4}"/>
              </a:ext>
            </a:extLst>
          </p:cNvPr>
          <p:cNvSpPr>
            <a:spLocks noGrp="1"/>
          </p:cNvSpPr>
          <p:nvPr>
            <p:ph type="body" idx="1"/>
          </p:nvPr>
        </p:nvSpPr>
        <p:spPr/>
        <p:txBody>
          <a:bodyPr/>
          <a:lstStyle/>
          <a:p>
            <a:pPr lvl="0"/>
            <a:r>
              <a:rPr lang="en-ZA" sz="1200" b="1" kern="1200" dirty="0">
                <a:solidFill>
                  <a:schemeClr val="tx1"/>
                </a:solidFill>
                <a:effectLst/>
                <a:latin typeface="+mn-lt"/>
                <a:ea typeface="+mn-ea"/>
                <a:cs typeface="+mn-cs"/>
              </a:rPr>
              <a:t>Slide 15:</a:t>
            </a:r>
            <a:r>
              <a:rPr lang="en-ZA" sz="1200" kern="120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ISLAM</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Core beliefs: </a:t>
            </a:r>
            <a:r>
              <a:rPr lang="en-ZA" sz="1200" kern="1200" dirty="0">
                <a:solidFill>
                  <a:schemeClr val="tx1"/>
                </a:solidFill>
                <a:effectLst/>
                <a:latin typeface="+mn-lt"/>
                <a:ea typeface="+mn-ea"/>
                <a:cs typeface="+mn-cs"/>
              </a:rPr>
              <a:t>Belief in one God (Allah). Peace is found through submission to Allah’s will and living justly.</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Peace values: </a:t>
            </a:r>
            <a:r>
              <a:rPr lang="en-ZA" sz="1200" kern="1200" dirty="0">
                <a:solidFill>
                  <a:schemeClr val="tx1"/>
                </a:solidFill>
                <a:effectLst/>
                <a:latin typeface="+mn-lt"/>
                <a:ea typeface="+mn-ea"/>
                <a:cs typeface="+mn-cs"/>
              </a:rPr>
              <a:t>Peace, fairness, compassion, justice.</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Practices that promote peace: </a:t>
            </a:r>
            <a:r>
              <a:rPr lang="en-ZA" sz="1200" kern="1200" dirty="0">
                <a:solidFill>
                  <a:schemeClr val="tx1"/>
                </a:solidFill>
                <a:effectLst/>
                <a:latin typeface="+mn-lt"/>
                <a:ea typeface="+mn-ea"/>
                <a:cs typeface="+mn-cs"/>
              </a:rPr>
              <a:t>Daily prayer, charity, greeting others with peace ("As-salaam </a:t>
            </a:r>
            <a:r>
              <a:rPr lang="en-ZA" sz="1200" kern="1200" dirty="0" err="1">
                <a:solidFill>
                  <a:schemeClr val="tx1"/>
                </a:solidFill>
                <a:effectLst/>
                <a:latin typeface="+mn-lt"/>
                <a:ea typeface="+mn-ea"/>
                <a:cs typeface="+mn-cs"/>
              </a:rPr>
              <a:t>alaikum</a:t>
            </a:r>
            <a:r>
              <a:rPr lang="en-ZA" sz="1200" kern="1200" dirty="0">
                <a:solidFill>
                  <a:schemeClr val="tx1"/>
                </a:solidFill>
                <a:effectLst/>
                <a:latin typeface="+mn-lt"/>
                <a:ea typeface="+mn-ea"/>
                <a:cs typeface="+mn-cs"/>
              </a:rPr>
              <a:t>"), following the Qur’an and the Prophet Muhammad’s example.</a:t>
            </a:r>
          </a:p>
          <a:p>
            <a:endParaRPr lang="af-ZA" dirty="0"/>
          </a:p>
        </p:txBody>
      </p:sp>
      <p:sp>
        <p:nvSpPr>
          <p:cNvPr id="4" name="Slide Number Placeholder 3">
            <a:extLst>
              <a:ext uri="{FF2B5EF4-FFF2-40B4-BE49-F238E27FC236}">
                <a16:creationId xmlns:a16="http://schemas.microsoft.com/office/drawing/2014/main" id="{D0922429-083A-D6B2-48BB-21B5CAC976DC}"/>
              </a:ext>
            </a:extLst>
          </p:cNvPr>
          <p:cNvSpPr>
            <a:spLocks noGrp="1"/>
          </p:cNvSpPr>
          <p:nvPr>
            <p:ph type="sldNum" sz="quarter" idx="5"/>
          </p:nvPr>
        </p:nvSpPr>
        <p:spPr/>
        <p:txBody>
          <a:bodyPr/>
          <a:lstStyle/>
          <a:p>
            <a:fld id="{6D57D4C6-AA56-48C1-9F88-951937C83ECD}" type="slidenum">
              <a:rPr lang="af-ZA" smtClean="0"/>
              <a:t>15</a:t>
            </a:fld>
            <a:endParaRPr lang="af-ZA"/>
          </a:p>
        </p:txBody>
      </p:sp>
    </p:spTree>
    <p:extLst>
      <p:ext uri="{BB962C8B-B14F-4D97-AF65-F5344CB8AC3E}">
        <p14:creationId xmlns:p14="http://schemas.microsoft.com/office/powerpoint/2010/main" val="2452456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C5FCA-D141-CE74-12B7-F4B882761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7AAE1-1BC3-F3E4-C389-0AE27A29B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03135-6506-12BE-9F52-8835612B8A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a:solidFill>
                  <a:schemeClr val="tx1"/>
                </a:solidFill>
                <a:effectLst/>
                <a:latin typeface="+mn-lt"/>
                <a:ea typeface="+mn-ea"/>
                <a:cs typeface="+mn-cs"/>
              </a:rPr>
              <a:t>Slide 16:</a:t>
            </a:r>
            <a:r>
              <a:rPr lang="en-ZA" sz="1200" kern="120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JUDAISM </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Core beliefs: </a:t>
            </a:r>
            <a:r>
              <a:rPr lang="en-ZA" sz="1200" kern="1200" dirty="0">
                <a:solidFill>
                  <a:schemeClr val="tx1"/>
                </a:solidFill>
                <a:effectLst/>
                <a:latin typeface="+mn-lt"/>
                <a:ea typeface="+mn-ea"/>
                <a:cs typeface="+mn-cs"/>
              </a:rPr>
              <a:t>Belief in one God. Peace is part of living a moral and faithful life according to the Torah.</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Peace values: </a:t>
            </a:r>
            <a:r>
              <a:rPr lang="en-ZA" sz="1200" kern="1200" dirty="0">
                <a:solidFill>
                  <a:schemeClr val="tx1"/>
                </a:solidFill>
                <a:effectLst/>
                <a:latin typeface="+mn-lt"/>
                <a:ea typeface="+mn-ea"/>
                <a:cs typeface="+mn-cs"/>
              </a:rPr>
              <a:t>Shalom (peace), justice, kindness, responsibility.</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Practices that promote peace: </a:t>
            </a:r>
            <a:r>
              <a:rPr lang="en-ZA" sz="1200" kern="1200" dirty="0">
                <a:solidFill>
                  <a:schemeClr val="tx1"/>
                </a:solidFill>
                <a:effectLst/>
                <a:latin typeface="+mn-lt"/>
                <a:ea typeface="+mn-ea"/>
                <a:cs typeface="+mn-cs"/>
              </a:rPr>
              <a:t>Greeting with “Shalom,” following the Ten Commandments, helping others, promoting fairness and respect.</a:t>
            </a:r>
          </a:p>
          <a:p>
            <a:r>
              <a:rPr lang="en-US"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All of these religions see peace as an important value. They teach their followers to live in harmony with others, to show respect, and to value human life. These teachings help people create peace in their own lives and in the world around them.</a:t>
            </a:r>
          </a:p>
          <a:p>
            <a:endParaRPr lang="af-ZA" dirty="0"/>
          </a:p>
        </p:txBody>
      </p:sp>
      <p:sp>
        <p:nvSpPr>
          <p:cNvPr id="4" name="Slide Number Placeholder 3">
            <a:extLst>
              <a:ext uri="{FF2B5EF4-FFF2-40B4-BE49-F238E27FC236}">
                <a16:creationId xmlns:a16="http://schemas.microsoft.com/office/drawing/2014/main" id="{22FED1B4-C8EE-8ED9-894C-0A6B0DF021BF}"/>
              </a:ext>
            </a:extLst>
          </p:cNvPr>
          <p:cNvSpPr>
            <a:spLocks noGrp="1"/>
          </p:cNvSpPr>
          <p:nvPr>
            <p:ph type="sldNum" sz="quarter" idx="5"/>
          </p:nvPr>
        </p:nvSpPr>
        <p:spPr/>
        <p:txBody>
          <a:bodyPr/>
          <a:lstStyle/>
          <a:p>
            <a:fld id="{6D57D4C6-AA56-48C1-9F88-951937C83ECD}" type="slidenum">
              <a:rPr lang="af-ZA" smtClean="0"/>
              <a:t>16</a:t>
            </a:fld>
            <a:endParaRPr lang="af-ZA"/>
          </a:p>
        </p:txBody>
      </p:sp>
    </p:spTree>
    <p:extLst>
      <p:ext uri="{BB962C8B-B14F-4D97-AF65-F5344CB8AC3E}">
        <p14:creationId xmlns:p14="http://schemas.microsoft.com/office/powerpoint/2010/main" val="3263683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4. </a:t>
            </a:r>
            <a:r>
              <a:rPr lang="en-US" sz="12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Individual </a:t>
            </a: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Activity (10 </a:t>
            </a:r>
            <a:r>
              <a:rPr lang="en-US" sz="12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min) </a:t>
            </a:r>
            <a:r>
              <a:rPr lang="en-US" sz="1200" b="1" i="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r>
              <a:rPr lang="en-US" sz="1200" b="1" i="1" u="sng"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Slide 17</a:t>
            </a:r>
            <a:r>
              <a:rPr lang="en-US"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17:</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dirty="0">
                <a:effectLst/>
                <a:latin typeface="Calibri" panose="020F0502020204030204" pitchFamily="34" charset="0"/>
                <a:ea typeface="Aptos" panose="020B0004020202020204" pitchFamily="34" charset="0"/>
                <a:cs typeface="Times New Roman" panose="02020603050405020304" pitchFamily="18" charset="0"/>
              </a:rPr>
              <a:t>We have covered a lot of material today, next week will be an exciting lesson, where you get to do a presentation on a peace icon. That means you will need to do some research for </a:t>
            </a:r>
            <a:r>
              <a:rPr lang="en-ZA" sz="1200" b="1" dirty="0">
                <a:effectLst/>
                <a:latin typeface="Calibri" panose="020F0502020204030204" pitchFamily="34" charset="0"/>
                <a:ea typeface="Aptos" panose="020B0004020202020204" pitchFamily="34" charset="0"/>
                <a:cs typeface="Times New Roman" panose="02020603050405020304" pitchFamily="18" charset="0"/>
              </a:rPr>
              <a:t>homework</a:t>
            </a:r>
            <a:r>
              <a:rPr lang="en-ZA" sz="1200" dirty="0">
                <a:effectLst/>
                <a:latin typeface="Calibri" panose="020F0502020204030204" pitchFamily="34" charset="0"/>
                <a:ea typeface="Aptos" panose="020B0004020202020204" pitchFamily="34" charset="0"/>
                <a:cs typeface="Times New Roman" panose="02020603050405020304" pitchFamily="18" charset="0"/>
              </a:rPr>
              <a:t>. Let’s read through the instructions in </a:t>
            </a:r>
            <a:r>
              <a:rPr lang="en-ZA" sz="1200" b="1" i="1" dirty="0">
                <a:effectLst/>
                <a:latin typeface="Calibri" panose="020F0502020204030204" pitchFamily="34" charset="0"/>
                <a:ea typeface="Aptos" panose="020B0004020202020204" pitchFamily="34" charset="0"/>
                <a:cs typeface="Times New Roman" panose="02020603050405020304" pitchFamily="18" charset="0"/>
              </a:rPr>
              <a:t>Activity 2</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i="1" u="sng"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ZA" sz="1200" dirty="0">
                <a:effectLst/>
                <a:latin typeface="Calibri" panose="020F0502020204030204" pitchFamily="34" charset="0"/>
                <a:ea typeface="Aptos" panose="020B00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buNone/>
            </a:pPr>
            <a:r>
              <a:rPr lang="en-ZA" sz="1200" dirty="0">
                <a:effectLst/>
                <a:latin typeface="Calibri" panose="020F0502020204030204" pitchFamily="34" charset="0"/>
                <a:ea typeface="Aptos" panose="020B0004020202020204" pitchFamily="34" charset="0"/>
                <a:cs typeface="Times New Roman" panose="02020603050405020304" pitchFamily="18" charset="0"/>
              </a:rPr>
              <a:t>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If there aren’t any further questions, you now have the remainder of this lesson to complete </a:t>
            </a:r>
            <a:r>
              <a:rPr lang="en-ZA" sz="1200" b="1" i="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Activity 1</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b="1" i="1" u="sng"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Lesson 1 – Worksheet</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Note to teacher: Activity 1</a:t>
            </a:r>
            <a:r>
              <a:rPr lang="en-ZA" sz="12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b="1" i="1" u="sng"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Lesson 1 - Worksheet</a:t>
            </a:r>
            <a:r>
              <a:rPr lang="en-ZA" sz="12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can be done as a </a:t>
            </a:r>
            <a:r>
              <a:rPr lang="en-ZA" sz="1200" b="1"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class discussion</a:t>
            </a:r>
            <a:r>
              <a:rPr lang="en-ZA" sz="12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or have learners answer in </a:t>
            </a:r>
            <a:r>
              <a:rPr lang="en-ZA" sz="1200" b="1"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pairs</a:t>
            </a:r>
            <a:r>
              <a:rPr lang="en-ZA" sz="12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Possible/Model answers are available in the </a:t>
            </a:r>
            <a:r>
              <a:rPr lang="en-ZA" sz="1200" b="1" i="1" u="sng"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Lesson 1 – Worksheet MEMO</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17</a:t>
            </a:fld>
            <a:endParaRPr lang="af-ZA"/>
          </a:p>
        </p:txBody>
      </p:sp>
    </p:spTree>
    <p:extLst>
      <p:ext uri="{BB962C8B-B14F-4D97-AF65-F5344CB8AC3E}">
        <p14:creationId xmlns:p14="http://schemas.microsoft.com/office/powerpoint/2010/main" val="404044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SzPts val="1200"/>
              <a:buFont typeface="Symbol" panose="05050102010706020507" pitchFamily="18" charset="2"/>
              <a:buChar char=""/>
            </a:pPr>
            <a:r>
              <a:rPr lang="en-ZA" sz="1200" b="1" dirty="0">
                <a:ln>
                  <a:noFill/>
                </a:ln>
                <a:solidFill>
                  <a:srgbClr val="000000"/>
                </a:solidFill>
                <a:effectLst/>
                <a:latin typeface="Calibri" panose="020F0502020204030204" pitchFamily="34" charset="0"/>
                <a:ea typeface="Aptos" panose="020B0004020202020204" pitchFamily="34" charset="0"/>
              </a:rPr>
              <a:t>Slide 2:</a:t>
            </a:r>
            <a:r>
              <a:rPr lang="en-ZA" sz="1200" dirty="0">
                <a:ln>
                  <a:noFill/>
                </a:ln>
                <a:solidFill>
                  <a:srgbClr val="000000"/>
                </a:solidFill>
                <a:effectLst/>
                <a:latin typeface="Calibri" panose="020F0502020204030204" pitchFamily="34" charset="0"/>
                <a:ea typeface="Aptos" panose="020B0004020202020204" pitchFamily="34" charset="0"/>
              </a:rPr>
              <a:t> By the end of this lesson, you should be able to:</a:t>
            </a:r>
            <a:endParaRPr lang="af-ZA" sz="1200" dirty="0">
              <a:solidFill>
                <a:srgbClr val="000000"/>
              </a:solidFill>
              <a:effectLst/>
              <a:latin typeface="Arial" panose="020B0604020202020204" pitchFamily="34" charset="0"/>
              <a:ea typeface="Aptos" panose="020B0004020202020204" pitchFamily="34" charset="0"/>
            </a:endParaRPr>
          </a:p>
          <a:p>
            <a:pPr marL="742950" lvl="1" indent="-285750">
              <a:lnSpc>
                <a:spcPct val="115000"/>
              </a:lnSpc>
              <a:buFont typeface="Courier New" panose="02070309020205020404" pitchFamily="49" charset="0"/>
              <a:buChar char="o"/>
            </a:pPr>
            <a:r>
              <a:rPr lang="en-ZA" sz="1200" dirty="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Explain the meaning of external and internal peace.</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dirty="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Identify key aspects of a culture of peace and how they link to human rights.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dirty="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Describe how religion can promote peace.</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r>
              <a:rPr lang="en-ZA" sz="1200" dirty="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Recognise peace</a:t>
            </a:r>
            <a:r>
              <a:rPr lang="en-ZA" sz="1200" dirty="0">
                <a:ln>
                  <a:noFill/>
                </a:ln>
                <a:solidFill>
                  <a:srgbClr val="000000"/>
                </a:solidFill>
                <a:effectLst/>
                <a:latin typeface="Cambria Math" panose="02040503050406030204" pitchFamily="18" charset="0"/>
                <a:ea typeface="Arial" panose="020B0604020202020204" pitchFamily="34" charset="0"/>
                <a:cs typeface="Cambria Math" panose="02040503050406030204" pitchFamily="18" charset="0"/>
              </a:rPr>
              <a:t>‑</a:t>
            </a:r>
            <a:r>
              <a:rPr lang="en-ZA" sz="1200" dirty="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building values and practices in different religions.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r>
              <a:rPr lang="en-ZA" sz="1200" kern="1200" dirty="0">
                <a:solidFill>
                  <a:schemeClr val="tx1"/>
                </a:solidFill>
                <a:effectLst/>
                <a:latin typeface="+mn-lt"/>
                <a:ea typeface="+mn-ea"/>
                <a:cs typeface="+mn-cs"/>
              </a:rPr>
              <a:t> </a:t>
            </a:r>
          </a:p>
          <a:p>
            <a:pPr marL="171450" marR="0" indent="-171450" algn="l" rtl="0">
              <a:buClr>
                <a:srgbClr val="000000"/>
              </a:buCl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32AB528-7684-4A37-99F6-46340DCC2B35}" type="slidenum">
              <a:rPr lang="en-US" smtClean="0"/>
              <a:t>2</a:t>
            </a:fld>
            <a:endParaRPr lang="en-US" dirty="0"/>
          </a:p>
        </p:txBody>
      </p:sp>
    </p:spTree>
    <p:extLst>
      <p:ext uri="{BB962C8B-B14F-4D97-AF65-F5344CB8AC3E}">
        <p14:creationId xmlns:p14="http://schemas.microsoft.com/office/powerpoint/2010/main" val="361773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US" sz="12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a:t>
            </a: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Teaching &amp; Watch </a:t>
            </a:r>
            <a:r>
              <a:rPr lang="en-ZA"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Video (10 min) </a:t>
            </a:r>
            <a:r>
              <a:rPr lang="en-US"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r>
              <a:rPr lang="en-US" sz="1200" b="1" i="1" u="sng"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Slides 3-8</a:t>
            </a:r>
            <a:r>
              <a:rPr lang="en-US"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ln>
                  <a:noFill/>
                </a:ln>
                <a:solidFill>
                  <a:srgbClr val="000000"/>
                </a:solidFill>
                <a:effectLst/>
                <a:latin typeface="Calibri" panose="020F0502020204030204" pitchFamily="34" charset="0"/>
                <a:ea typeface="Aptos" panose="020B0004020202020204" pitchFamily="34" charset="0"/>
              </a:rPr>
              <a:t>Slide 3:</a:t>
            </a:r>
            <a:r>
              <a:rPr lang="en-ZA" sz="1200" dirty="0">
                <a:ln>
                  <a:noFill/>
                </a:ln>
                <a:solidFill>
                  <a:srgbClr val="000000"/>
                </a:solidFill>
                <a:effectLst/>
                <a:latin typeface="Calibri" panose="020F0502020204030204" pitchFamily="34" charset="0"/>
                <a:ea typeface="Aptos" panose="020B0004020202020204" pitchFamily="34" charset="0"/>
              </a:rPr>
              <a:t> Our starting point for today’s lesson is looking at the concept of peace and the various aspects of it.</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Ask: </a:t>
            </a:r>
            <a:r>
              <a:rPr lang="en-ZA" sz="1200" i="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What is peace, and why is peace important?</a:t>
            </a:r>
            <a:r>
              <a:rPr lang="en-ZA" sz="1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(Allow learners to respond.)</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Note to teacher:</a:t>
            </a:r>
            <a:r>
              <a:rPr lang="en-ZA" sz="12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You may write learner contributions on the board or give learners a chance to write on the board to get the discussion started.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Peace</a:t>
            </a:r>
            <a:r>
              <a:rPr lang="en-ZA" sz="1200" dirty="0">
                <a:effectLst/>
                <a:latin typeface="Calibri" panose="020F0502020204030204" pitchFamily="34" charset="0"/>
                <a:ea typeface="Aptos" panose="020B0004020202020204" pitchFamily="34" charset="0"/>
                <a:cs typeface="Times New Roman" panose="02020603050405020304" pitchFamily="18" charset="0"/>
              </a:rPr>
              <a:t> means more than just the absence of fighting. It is about being in a place, or living in a way, where there is no hatred, and where people treat each other with love, care, and respect. When problems do come up, they are solved calmly and respectfully.</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A </a:t>
            </a:r>
            <a:r>
              <a:rPr lang="en-ZA" sz="1200" b="1" dirty="0">
                <a:effectLst/>
                <a:latin typeface="Calibri" panose="020F0502020204030204" pitchFamily="34" charset="0"/>
                <a:ea typeface="Aptos" panose="020B0004020202020204" pitchFamily="34" charset="0"/>
                <a:cs typeface="Times New Roman" panose="02020603050405020304" pitchFamily="18" charset="0"/>
              </a:rPr>
              <a:t>culture of peace</a:t>
            </a:r>
            <a:r>
              <a:rPr lang="en-ZA" sz="1200" dirty="0">
                <a:effectLst/>
                <a:latin typeface="Calibri" panose="020F0502020204030204" pitchFamily="34" charset="0"/>
                <a:ea typeface="Aptos" panose="020B0004020202020204" pitchFamily="34" charset="0"/>
                <a:cs typeface="Times New Roman" panose="02020603050405020304" pitchFamily="18" charset="0"/>
              </a:rPr>
              <a:t> will be achieved when citizens of the world:</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Understand the problems we face globally (like poverty, inequality, and war)</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Learn how to solve conflicts without violence</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Live according to human rights and treat others fairly</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Appreciate and celebrate different cultures and ways of life</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Show respect for the planet and for one another</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3</a:t>
            </a:fld>
            <a:endParaRPr lang="af-ZA"/>
          </a:p>
        </p:txBody>
      </p:sp>
    </p:spTree>
    <p:extLst>
      <p:ext uri="{BB962C8B-B14F-4D97-AF65-F5344CB8AC3E}">
        <p14:creationId xmlns:p14="http://schemas.microsoft.com/office/powerpoint/2010/main" val="312460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Slide 4: Peace isn’t only about what’s happening around us</a:t>
            </a:r>
            <a:r>
              <a:rPr lang="en-ZA" sz="1200" dirty="0">
                <a:effectLst/>
                <a:latin typeface="Calibri" panose="020F0502020204030204" pitchFamily="34" charset="0"/>
                <a:ea typeface="Aptos" panose="020B0004020202020204" pitchFamily="34" charset="0"/>
                <a:cs typeface="Times New Roman" panose="02020603050405020304" pitchFamily="18" charset="0"/>
              </a:rPr>
              <a:t>; it also includes what’s happening </a:t>
            </a:r>
            <a:r>
              <a:rPr lang="en-ZA" sz="1200" b="1" dirty="0">
                <a:effectLst/>
                <a:latin typeface="Calibri" panose="020F0502020204030204" pitchFamily="34" charset="0"/>
                <a:ea typeface="Aptos" panose="020B0004020202020204" pitchFamily="34" charset="0"/>
                <a:cs typeface="Times New Roman" panose="02020603050405020304" pitchFamily="18" charset="0"/>
              </a:rPr>
              <a:t>inside</a:t>
            </a:r>
            <a:r>
              <a:rPr lang="en-ZA" sz="1200" dirty="0">
                <a:effectLst/>
                <a:latin typeface="Calibri" panose="020F0502020204030204" pitchFamily="34" charset="0"/>
                <a:ea typeface="Aptos" panose="020B0004020202020204" pitchFamily="34" charset="0"/>
                <a:cs typeface="Times New Roman" panose="02020603050405020304" pitchFamily="18" charset="0"/>
              </a:rPr>
              <a:t> us.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In many Western cultures, peace is mostly seen as something outside (e.g., no war, no fighting).</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But in many other cultures, peace also means having </a:t>
            </a:r>
            <a:r>
              <a:rPr lang="en-ZA" sz="1200" b="1" dirty="0">
                <a:effectLst/>
                <a:latin typeface="Calibri" panose="020F0502020204030204" pitchFamily="34" charset="0"/>
                <a:ea typeface="Aptos" panose="020B0004020202020204" pitchFamily="34" charset="0"/>
                <a:cs typeface="Times New Roman" panose="02020603050405020304" pitchFamily="18" charset="0"/>
              </a:rPr>
              <a:t>inner peace</a:t>
            </a:r>
            <a:r>
              <a:rPr lang="en-ZA" sz="1200" dirty="0">
                <a:effectLst/>
                <a:latin typeface="Calibri" panose="020F0502020204030204" pitchFamily="34" charset="0"/>
                <a:ea typeface="Aptos" panose="020B0004020202020204" pitchFamily="34" charset="0"/>
                <a:cs typeface="Times New Roman" panose="02020603050405020304" pitchFamily="18" charset="0"/>
              </a:rPr>
              <a:t>: feeling calm, balanced, and at peace within yourself. For example, in Mayan tradition, peace is linked to overall well-being and a balanced life. It includes harmony between your health, emotions, community, and environment.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4</a:t>
            </a:fld>
            <a:endParaRPr lang="af-ZA"/>
          </a:p>
        </p:txBody>
      </p:sp>
    </p:spTree>
    <p:extLst>
      <p:ext uri="{BB962C8B-B14F-4D97-AF65-F5344CB8AC3E}">
        <p14:creationId xmlns:p14="http://schemas.microsoft.com/office/powerpoint/2010/main" val="150986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5:</a:t>
            </a:r>
            <a:r>
              <a:rPr lang="en-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dirty="0">
                <a:effectLst/>
                <a:latin typeface="Calibri" panose="020F0502020204030204" pitchFamily="34" charset="0"/>
                <a:ea typeface="Aptos" panose="020B0004020202020204" pitchFamily="34" charset="0"/>
                <a:cs typeface="Times New Roman" panose="02020603050405020304" pitchFamily="18" charset="0"/>
              </a:rPr>
              <a:t>The</a:t>
            </a:r>
            <a:r>
              <a:rPr lang="en-ZA" sz="1200" b="1" dirty="0">
                <a:effectLst/>
                <a:latin typeface="Calibri" panose="020F0502020204030204" pitchFamily="34" charset="0"/>
                <a:ea typeface="Aptos" panose="020B0004020202020204" pitchFamily="34" charset="0"/>
                <a:cs typeface="Times New Roman" panose="02020603050405020304" pitchFamily="18" charset="0"/>
              </a:rPr>
              <a:t> South African Constitution </a:t>
            </a:r>
            <a:r>
              <a:rPr lang="en-ZA" sz="1200" dirty="0">
                <a:effectLst/>
                <a:latin typeface="Calibri" panose="020F0502020204030204" pitchFamily="34" charset="0"/>
                <a:ea typeface="Aptos" panose="020B0004020202020204" pitchFamily="34" charset="0"/>
                <a:cs typeface="Times New Roman" panose="02020603050405020304" pitchFamily="18" charset="0"/>
              </a:rPr>
              <a:t>helps build a peaceful society by </a:t>
            </a:r>
            <a:r>
              <a:rPr lang="en-ZA" sz="1200" b="1" dirty="0">
                <a:effectLst/>
                <a:latin typeface="Calibri" panose="020F0502020204030204" pitchFamily="34" charset="0"/>
                <a:ea typeface="Aptos" panose="020B0004020202020204" pitchFamily="34" charset="0"/>
                <a:cs typeface="Times New Roman" panose="02020603050405020304" pitchFamily="18" charset="0"/>
              </a:rPr>
              <a:t>protecting human rights, promoting fairness</a:t>
            </a:r>
            <a:r>
              <a:rPr lang="en-ZA" sz="1200" dirty="0">
                <a:effectLst/>
                <a:latin typeface="Calibri" panose="020F0502020204030204" pitchFamily="34" charset="0"/>
                <a:ea typeface="Aptos" panose="020B0004020202020204" pitchFamily="34" charset="0"/>
                <a:cs typeface="Times New Roman" panose="02020603050405020304" pitchFamily="18" charset="0"/>
              </a:rPr>
              <a:t>, and</a:t>
            </a:r>
            <a:r>
              <a:rPr lang="en-ZA" sz="1200" b="1" dirty="0">
                <a:effectLst/>
                <a:latin typeface="Calibri" panose="020F0502020204030204" pitchFamily="34" charset="0"/>
                <a:ea typeface="Aptos" panose="020B0004020202020204" pitchFamily="34" charset="0"/>
                <a:cs typeface="Times New Roman" panose="02020603050405020304" pitchFamily="18" charset="0"/>
              </a:rPr>
              <a:t> encouraging respect for all</a:t>
            </a:r>
            <a:r>
              <a:rPr lang="en-ZA" sz="1200" dirty="0">
                <a:effectLst/>
                <a:latin typeface="Calibri" panose="020F0502020204030204" pitchFamily="34" charset="0"/>
                <a:ea typeface="Aptos" panose="020B0004020202020204" pitchFamily="34" charset="0"/>
                <a:cs typeface="Times New Roman" panose="02020603050405020304" pitchFamily="18" charset="0"/>
              </a:rPr>
              <a:t>. It recognises that true peace means more than just the absence of violence. It includes </a:t>
            </a:r>
            <a:r>
              <a:rPr lang="en-ZA" sz="1200" b="1" dirty="0">
                <a:effectLst/>
                <a:latin typeface="Calibri" panose="020F0502020204030204" pitchFamily="34" charset="0"/>
                <a:ea typeface="Aptos" panose="020B0004020202020204" pitchFamily="34" charset="0"/>
                <a:cs typeface="Times New Roman" panose="02020603050405020304" pitchFamily="18" charset="0"/>
              </a:rPr>
              <a:t>freedom from fear and poverty</a:t>
            </a:r>
            <a:r>
              <a:rPr lang="en-ZA" sz="1200" dirty="0">
                <a:effectLst/>
                <a:latin typeface="Calibri" panose="020F0502020204030204" pitchFamily="34" charset="0"/>
                <a:ea typeface="Aptos" panose="020B0004020202020204" pitchFamily="34" charset="0"/>
                <a:cs typeface="Times New Roman" panose="02020603050405020304" pitchFamily="18" charset="0"/>
              </a:rPr>
              <a:t>, and </a:t>
            </a:r>
            <a:r>
              <a:rPr lang="en-ZA" sz="1200" b="1" dirty="0">
                <a:effectLst/>
                <a:latin typeface="Calibri" panose="020F0502020204030204" pitchFamily="34" charset="0"/>
                <a:ea typeface="Aptos" panose="020B0004020202020204" pitchFamily="34" charset="0"/>
                <a:cs typeface="Times New Roman" panose="02020603050405020304" pitchFamily="18" charset="0"/>
              </a:rPr>
              <a:t>equality</a:t>
            </a:r>
            <a:r>
              <a:rPr lang="en-ZA" sz="1200" dirty="0">
                <a:effectLst/>
                <a:latin typeface="Calibri" panose="020F0502020204030204" pitchFamily="34" charset="0"/>
                <a:ea typeface="Aptos" panose="020B0004020202020204" pitchFamily="34" charset="0"/>
                <a:cs typeface="Times New Roman" panose="02020603050405020304" pitchFamily="18" charset="0"/>
              </a:rPr>
              <a:t>. Peace is closely linked to human rights. The more a society protects and fulfils these rights, the more likely it is to prevent conflict and solve problems peacefully.</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5</a:t>
            </a:fld>
            <a:endParaRPr lang="af-ZA"/>
          </a:p>
        </p:txBody>
      </p:sp>
    </p:spTree>
    <p:extLst>
      <p:ext uri="{BB962C8B-B14F-4D97-AF65-F5344CB8AC3E}">
        <p14:creationId xmlns:p14="http://schemas.microsoft.com/office/powerpoint/2010/main" val="236700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Slide 6:</a:t>
            </a:r>
            <a:r>
              <a:rPr lang="en-ZA" sz="1200" dirty="0">
                <a:effectLst/>
                <a:latin typeface="Calibri" panose="020F0502020204030204" pitchFamily="34" charset="0"/>
                <a:ea typeface="Aptos" panose="020B0004020202020204" pitchFamily="34" charset="0"/>
                <a:cs typeface="Times New Roman" panose="02020603050405020304" pitchFamily="18" charset="0"/>
              </a:rPr>
              <a:t> Now, let’s get to religious peace. </a:t>
            </a:r>
            <a:r>
              <a:rPr lang="en-ZA" sz="1200" b="1" dirty="0">
                <a:effectLst/>
                <a:latin typeface="Calibri" panose="020F0502020204030204" pitchFamily="34" charset="0"/>
                <a:ea typeface="Aptos" panose="020B0004020202020204" pitchFamily="34" charset="0"/>
                <a:cs typeface="Times New Roman" panose="02020603050405020304" pitchFamily="18" charset="0"/>
              </a:rPr>
              <a:t>Religious peace</a:t>
            </a:r>
            <a:r>
              <a:rPr lang="en-ZA" sz="1200" dirty="0">
                <a:effectLst/>
                <a:latin typeface="Calibri" panose="020F0502020204030204" pitchFamily="34" charset="0"/>
                <a:ea typeface="Aptos" panose="020B0004020202020204" pitchFamily="34" charset="0"/>
                <a:cs typeface="Times New Roman" panose="02020603050405020304" pitchFamily="18" charset="0"/>
              </a:rPr>
              <a:t> means living in harmony with people who have different beliefs. It also means following the peaceful teachings of your own religion. All major religions teach values like </a:t>
            </a:r>
            <a:r>
              <a:rPr lang="en-ZA" sz="1200" b="1" dirty="0">
                <a:effectLst/>
                <a:latin typeface="Calibri" panose="020F0502020204030204" pitchFamily="34" charset="0"/>
                <a:ea typeface="Aptos" panose="020B0004020202020204" pitchFamily="34" charset="0"/>
                <a:cs typeface="Times New Roman" panose="02020603050405020304" pitchFamily="18" charset="0"/>
              </a:rPr>
              <a:t>love</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dirty="0">
                <a:effectLst/>
                <a:latin typeface="Calibri" panose="020F0502020204030204" pitchFamily="34" charset="0"/>
                <a:ea typeface="Aptos" panose="020B0004020202020204" pitchFamily="34" charset="0"/>
                <a:cs typeface="Times New Roman" panose="02020603050405020304" pitchFamily="18" charset="0"/>
              </a:rPr>
              <a:t>kindness</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dirty="0">
                <a:effectLst/>
                <a:latin typeface="Calibri" panose="020F0502020204030204" pitchFamily="34" charset="0"/>
                <a:ea typeface="Aptos" panose="020B0004020202020204" pitchFamily="34" charset="0"/>
                <a:cs typeface="Times New Roman" panose="02020603050405020304" pitchFamily="18" charset="0"/>
              </a:rPr>
              <a:t>forgiveness</a:t>
            </a:r>
            <a:r>
              <a:rPr lang="en-ZA" sz="1200" dirty="0">
                <a:effectLst/>
                <a:latin typeface="Calibri" panose="020F0502020204030204" pitchFamily="34" charset="0"/>
                <a:ea typeface="Aptos" panose="020B0004020202020204" pitchFamily="34" charset="0"/>
                <a:cs typeface="Times New Roman" panose="02020603050405020304" pitchFamily="18" charset="0"/>
              </a:rPr>
              <a:t>, and </a:t>
            </a:r>
            <a:r>
              <a:rPr lang="en-ZA" sz="1200" b="1" dirty="0">
                <a:effectLst/>
                <a:latin typeface="Calibri" panose="020F0502020204030204" pitchFamily="34" charset="0"/>
                <a:ea typeface="Aptos" panose="020B0004020202020204" pitchFamily="34" charset="0"/>
                <a:cs typeface="Times New Roman" panose="02020603050405020304" pitchFamily="18" charset="0"/>
              </a:rPr>
              <a:t>fairness</a:t>
            </a:r>
            <a:r>
              <a:rPr lang="en-ZA" sz="1200" dirty="0">
                <a:effectLst/>
                <a:latin typeface="Calibri" panose="020F0502020204030204" pitchFamily="34" charset="0"/>
                <a:ea typeface="Aptos" panose="020B0004020202020204" pitchFamily="34" charset="0"/>
                <a:cs typeface="Times New Roman" panose="02020603050405020304" pitchFamily="18" charset="0"/>
              </a:rPr>
              <a:t>. These values help people live together peacefully.</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Many religions also teach their followers to: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Avoid violence</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Respect others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Solve problems in a peaceful way</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Religious groups often do good work in communities. They help people through charity, education, and </a:t>
            </a:r>
            <a:r>
              <a:rPr lang="en-ZA" sz="1200" b="1" dirty="0">
                <a:effectLst/>
                <a:latin typeface="Calibri" panose="020F0502020204030204" pitchFamily="34" charset="0"/>
                <a:ea typeface="Aptos" panose="020B0004020202020204" pitchFamily="34" charset="0"/>
                <a:cs typeface="Times New Roman" panose="02020603050405020304" pitchFamily="18" charset="0"/>
              </a:rPr>
              <a:t>interfaith dialogue</a:t>
            </a:r>
            <a:r>
              <a:rPr lang="en-ZA" sz="1200" dirty="0">
                <a:effectLst/>
                <a:latin typeface="Calibri" panose="020F0502020204030204" pitchFamily="34" charset="0"/>
                <a:ea typeface="Aptos" panose="020B0004020202020204" pitchFamily="34" charset="0"/>
                <a:cs typeface="Times New Roman" panose="02020603050405020304" pitchFamily="18" charset="0"/>
              </a:rPr>
              <a:t> (conversations between people of different religions). These efforts show how religion can play a powerful role in creating peace.</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6</a:t>
            </a:fld>
            <a:endParaRPr lang="af-ZA"/>
          </a:p>
        </p:txBody>
      </p:sp>
    </p:spTree>
    <p:extLst>
      <p:ext uri="{BB962C8B-B14F-4D97-AF65-F5344CB8AC3E}">
        <p14:creationId xmlns:p14="http://schemas.microsoft.com/office/powerpoint/2010/main" val="316371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Slide 7:</a:t>
            </a:r>
            <a:r>
              <a:rPr lang="en-US" sz="1200" kern="1200" dirty="0">
                <a:solidFill>
                  <a:schemeClr val="tx1"/>
                </a:solidFill>
                <a:effectLst/>
                <a:latin typeface="+mn-lt"/>
                <a:ea typeface="+mn-ea"/>
                <a:cs typeface="+mn-cs"/>
              </a:rPr>
              <a:t> Watch: </a:t>
            </a:r>
            <a:r>
              <a:rPr lang="en-ZA" sz="1200" b="1" kern="1200" dirty="0">
                <a:solidFill>
                  <a:schemeClr val="tx1"/>
                </a:solidFill>
                <a:effectLst/>
                <a:latin typeface="+mn-lt"/>
                <a:ea typeface="+mn-ea"/>
                <a:cs typeface="+mn-cs"/>
              </a:rPr>
              <a:t>What is Interreligious Dialogue?</a:t>
            </a:r>
            <a:endParaRPr lang="af-ZA" sz="1200" kern="1200" dirty="0">
              <a:solidFill>
                <a:schemeClr val="tx1"/>
              </a:solidFill>
              <a:effectLst/>
              <a:latin typeface="+mn-lt"/>
              <a:ea typeface="+mn-ea"/>
              <a:cs typeface="+mn-cs"/>
            </a:endParaRPr>
          </a:p>
          <a:p>
            <a:pPr lvl="0"/>
            <a:r>
              <a:rPr lang="en-ZA" sz="1200" u="sng" kern="1200" dirty="0">
                <a:solidFill>
                  <a:schemeClr val="tx1"/>
                </a:solidFill>
                <a:effectLst/>
                <a:latin typeface="+mn-lt"/>
                <a:ea typeface="+mn-ea"/>
                <a:cs typeface="+mn-cs"/>
                <a:hlinkClick r:id="rId3"/>
              </a:rPr>
              <a:t>https://www.youtube.com/watch?v=YJaeJz9jQU8</a:t>
            </a:r>
            <a:r>
              <a:rPr lang="en-Z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 min 57 sec)</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7</a:t>
            </a:fld>
            <a:endParaRPr lang="af-ZA"/>
          </a:p>
        </p:txBody>
      </p:sp>
    </p:spTree>
    <p:extLst>
      <p:ext uri="{BB962C8B-B14F-4D97-AF65-F5344CB8AC3E}">
        <p14:creationId xmlns:p14="http://schemas.microsoft.com/office/powerpoint/2010/main" val="1054989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Slide 8:</a:t>
            </a:r>
            <a:r>
              <a:rPr lang="en-ZA" sz="1200" dirty="0">
                <a:effectLst/>
                <a:latin typeface="Calibri" panose="020F0502020204030204" pitchFamily="34" charset="0"/>
                <a:ea typeface="Aptos" panose="020B0004020202020204" pitchFamily="34" charset="0"/>
                <a:cs typeface="Times New Roman" panose="02020603050405020304" pitchFamily="18" charset="0"/>
              </a:rPr>
              <a:t> Religion can be a powerful force for peace-making:</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All major religions teach people to live in peace and to care for others.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Many religious people also try to find </a:t>
            </a:r>
            <a:r>
              <a:rPr lang="en-ZA" sz="1200" b="1" dirty="0">
                <a:effectLst/>
                <a:latin typeface="Calibri" panose="020F0502020204030204" pitchFamily="34" charset="0"/>
                <a:ea typeface="Aptos" panose="020B0004020202020204" pitchFamily="34" charset="0"/>
                <a:cs typeface="Times New Roman" panose="02020603050405020304" pitchFamily="18" charset="0"/>
              </a:rPr>
              <a:t>inner peace</a:t>
            </a:r>
            <a:r>
              <a:rPr lang="en-ZA" sz="1200" dirty="0">
                <a:effectLst/>
                <a:latin typeface="Calibri" panose="020F0502020204030204" pitchFamily="34" charset="0"/>
                <a:ea typeface="Aptos" panose="020B0004020202020204" pitchFamily="34" charset="0"/>
                <a:cs typeface="Times New Roman" panose="02020603050405020304" pitchFamily="18" charset="0"/>
              </a:rPr>
              <a:t> through prayer or spiritual practices.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Religious communities often speak out against violence or injustice and work to bring people together.</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Religious leaders sometimes help solve conflicts by acting as peacemakers between opposing groups.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r>
              <a:rPr lang="en-ZA" sz="1200" dirty="0">
                <a:effectLst/>
                <a:latin typeface="Calibri" panose="020F0502020204030204" pitchFamily="34" charset="0"/>
                <a:ea typeface="Aptos" panose="020B0004020202020204" pitchFamily="34" charset="0"/>
                <a:cs typeface="Times New Roman" panose="02020603050405020304" pitchFamily="18" charset="0"/>
              </a:rPr>
              <a:t>People trust religious leaders, so they can be helpful in encouraging peace and understanding in society.</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8</a:t>
            </a:fld>
            <a:endParaRPr lang="af-ZA"/>
          </a:p>
        </p:txBody>
      </p:sp>
    </p:spTree>
    <p:extLst>
      <p:ext uri="{BB962C8B-B14F-4D97-AF65-F5344CB8AC3E}">
        <p14:creationId xmlns:p14="http://schemas.microsoft.com/office/powerpoint/2010/main" val="224660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 Teaching &amp; Discussion (18 min) </a:t>
            </a:r>
            <a:r>
              <a:rPr lang="en-US"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r>
              <a:rPr lang="en-US" sz="1200" b="1" i="1" u="sng"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Slides 9-16</a:t>
            </a:r>
            <a:r>
              <a:rPr lang="en-US" sz="1200" b="1" i="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Slide 9: </a:t>
            </a:r>
            <a:r>
              <a:rPr lang="en-ZA" sz="1200" dirty="0">
                <a:effectLst/>
                <a:latin typeface="Calibri" panose="020F0502020204030204" pitchFamily="34" charset="0"/>
                <a:ea typeface="Aptos" panose="020B0004020202020204" pitchFamily="34" charset="0"/>
                <a:cs typeface="Times New Roman" panose="02020603050405020304" pitchFamily="18" charset="0"/>
              </a:rPr>
              <a:t>All religions see peace as extremely important, because spiritual growth and personal development (becoming better, more caring) can only happen in a peaceful environment. Let’s look at the major religions and their contributions to peace.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b="1"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Note to teacher:</a:t>
            </a:r>
            <a:r>
              <a:rPr lang="en-ZA" sz="12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After discussing each religion, you may ask learners who follow that particular religion for examples of peace contributions they have experienced in their religious community.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6D57D4C6-AA56-48C1-9F88-951937C83ECD}" type="slidenum">
              <a:rPr lang="af-ZA" smtClean="0"/>
              <a:t>9</a:t>
            </a:fld>
            <a:endParaRPr lang="af-ZA"/>
          </a:p>
        </p:txBody>
      </p:sp>
    </p:spTree>
    <p:extLst>
      <p:ext uri="{BB962C8B-B14F-4D97-AF65-F5344CB8AC3E}">
        <p14:creationId xmlns:p14="http://schemas.microsoft.com/office/powerpoint/2010/main" val="2658782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CE20560-DB4A-46D2-95EB-9F80DA9E1B01}" type="datetimeFigureOut">
              <a:rPr lang="af-ZA" smtClean="0"/>
              <a:t>2025-08-13</a:t>
            </a:fld>
            <a:endParaRPr lang="af-Z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af-Z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92091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E20560-DB4A-46D2-95EB-9F80DA9E1B01}" type="datetimeFigureOut">
              <a:rPr lang="af-ZA" smtClean="0"/>
              <a:t>2025-08-13</a:t>
            </a:fld>
            <a:endParaRPr lang="af-ZA"/>
          </a:p>
        </p:txBody>
      </p:sp>
      <p:sp>
        <p:nvSpPr>
          <p:cNvPr id="6" name="Footer Placeholder 5"/>
          <p:cNvSpPr>
            <a:spLocks noGrp="1"/>
          </p:cNvSpPr>
          <p:nvPr>
            <p:ph type="ftr" sz="quarter" idx="11"/>
          </p:nvPr>
        </p:nvSpPr>
        <p:spPr/>
        <p:txBody>
          <a:bodyPr/>
          <a:lstStyle/>
          <a:p>
            <a:endParaRPr lang="af-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313372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CE20560-DB4A-46D2-95EB-9F80DA9E1B01}" type="datetimeFigureOut">
              <a:rPr lang="af-ZA" smtClean="0"/>
              <a:t>2025-08-13</a:t>
            </a:fld>
            <a:endParaRPr lang="af-ZA"/>
          </a:p>
        </p:txBody>
      </p:sp>
      <p:sp>
        <p:nvSpPr>
          <p:cNvPr id="5" name="Footer Placeholder 4"/>
          <p:cNvSpPr>
            <a:spLocks noGrp="1"/>
          </p:cNvSpPr>
          <p:nvPr>
            <p:ph type="ftr" sz="quarter" idx="11"/>
          </p:nvPr>
        </p:nvSpPr>
        <p:spPr/>
        <p:txBody>
          <a:bodyPr/>
          <a:lstStyle/>
          <a:p>
            <a:endParaRPr lang="af-Z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243026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CE20560-DB4A-46D2-95EB-9F80DA9E1B01}" type="datetimeFigureOut">
              <a:rPr lang="af-ZA" smtClean="0"/>
              <a:t>2025-08-13</a:t>
            </a:fld>
            <a:endParaRPr lang="af-ZA"/>
          </a:p>
        </p:txBody>
      </p:sp>
      <p:sp>
        <p:nvSpPr>
          <p:cNvPr id="5" name="Footer Placeholder 4"/>
          <p:cNvSpPr>
            <a:spLocks noGrp="1"/>
          </p:cNvSpPr>
          <p:nvPr>
            <p:ph type="ftr" sz="quarter" idx="11"/>
          </p:nvPr>
        </p:nvSpPr>
        <p:spPr/>
        <p:txBody>
          <a:bodyPr/>
          <a:lstStyle/>
          <a:p>
            <a:endParaRPr lang="af-Z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631655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20560-DB4A-46D2-95EB-9F80DA9E1B01}" type="datetimeFigureOut">
              <a:rPr lang="af-ZA" smtClean="0"/>
              <a:t>2025-08-13</a:t>
            </a:fld>
            <a:endParaRPr lang="af-ZA"/>
          </a:p>
        </p:txBody>
      </p:sp>
      <p:sp>
        <p:nvSpPr>
          <p:cNvPr id="5" name="Footer Placeholder 4"/>
          <p:cNvSpPr>
            <a:spLocks noGrp="1"/>
          </p:cNvSpPr>
          <p:nvPr>
            <p:ph type="ftr" sz="quarter" idx="11"/>
          </p:nvPr>
        </p:nvSpPr>
        <p:spPr/>
        <p:txBody>
          <a:bodyPr/>
          <a:lstStyle/>
          <a:p>
            <a:endParaRPr lang="af-Z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174013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CE20560-DB4A-46D2-95EB-9F80DA9E1B01}" type="datetimeFigureOut">
              <a:rPr lang="af-ZA" smtClean="0"/>
              <a:t>2025-08-13</a:t>
            </a:fld>
            <a:endParaRPr lang="af-ZA"/>
          </a:p>
        </p:txBody>
      </p:sp>
      <p:sp>
        <p:nvSpPr>
          <p:cNvPr id="8" name="Footer Placeholder 7"/>
          <p:cNvSpPr>
            <a:spLocks noGrp="1"/>
          </p:cNvSpPr>
          <p:nvPr>
            <p:ph type="ftr" sz="quarter" idx="11"/>
          </p:nvPr>
        </p:nvSpPr>
        <p:spPr/>
        <p:txBody>
          <a:bodyPr/>
          <a:lstStyle/>
          <a:p>
            <a:endParaRPr lang="af-ZA"/>
          </a:p>
        </p:txBody>
      </p:sp>
      <p:sp>
        <p:nvSpPr>
          <p:cNvPr id="9" name="Slide Number Placeholder 8"/>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94149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CE20560-DB4A-46D2-95EB-9F80DA9E1B01}" type="datetimeFigureOut">
              <a:rPr lang="af-ZA" smtClean="0"/>
              <a:t>2025-08-13</a:t>
            </a:fld>
            <a:endParaRPr lang="af-ZA"/>
          </a:p>
        </p:txBody>
      </p:sp>
      <p:sp>
        <p:nvSpPr>
          <p:cNvPr id="8" name="Footer Placeholder 7"/>
          <p:cNvSpPr>
            <a:spLocks noGrp="1"/>
          </p:cNvSpPr>
          <p:nvPr>
            <p:ph type="ftr" sz="quarter" idx="11"/>
          </p:nvPr>
        </p:nvSpPr>
        <p:spPr>
          <a:xfrm>
            <a:off x="561111" y="6391838"/>
            <a:ext cx="3644282" cy="304801"/>
          </a:xfrm>
        </p:spPr>
        <p:txBody>
          <a:bodyPr/>
          <a:lstStyle/>
          <a:p>
            <a:endParaRPr lang="af-ZA"/>
          </a:p>
        </p:txBody>
      </p:sp>
      <p:sp>
        <p:nvSpPr>
          <p:cNvPr id="9" name="Slide Number Placeholder 8"/>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626791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CE20560-DB4A-46D2-95EB-9F80DA9E1B01}" type="datetimeFigureOut">
              <a:rPr lang="af-ZA" smtClean="0"/>
              <a:t>2025-08-13</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1846761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CE20560-DB4A-46D2-95EB-9F80DA9E1B01}" type="datetimeFigureOut">
              <a:rPr lang="af-ZA" smtClean="0"/>
              <a:t>2025-08-13</a:t>
            </a:fld>
            <a:endParaRPr lang="af-ZA"/>
          </a:p>
        </p:txBody>
      </p:sp>
      <p:sp>
        <p:nvSpPr>
          <p:cNvPr id="5" name="Footer Placeholder 4"/>
          <p:cNvSpPr>
            <a:spLocks noGrp="1"/>
          </p:cNvSpPr>
          <p:nvPr>
            <p:ph type="ftr" sz="quarter" idx="11"/>
          </p:nvPr>
        </p:nvSpPr>
        <p:spPr/>
        <p:txBody>
          <a:bodyPr/>
          <a:lstStyle/>
          <a:p>
            <a:endParaRPr lang="af-Z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1114942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8/13/2025 8:23 AM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anchor="ctr" anchorCtr="0">
            <a:normAutofit/>
          </a:bodyPr>
          <a:lstStyle>
            <a:lvl1pPr>
              <a:defRPr sz="2800"/>
            </a:lvl1pPr>
          </a:lstStyle>
          <a:p>
            <a:pPr marL="0" lvl="0" indent="0">
              <a:lnSpc>
                <a:spcPct val="100000"/>
              </a:lnSpc>
              <a:spcAft>
                <a:spcPts val="2400"/>
              </a:spcAft>
              <a:buNone/>
            </a:pPr>
            <a:r>
              <a:rPr lang="en-US" sz="32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a:lstStyle/>
          <a:p>
            <a:r>
              <a:rPr lang="en-US" noProof="0"/>
              <a:t>CLICK TO EDIT MASTER TITLE STYLE</a:t>
            </a:r>
          </a:p>
        </p:txBody>
      </p:sp>
    </p:spTree>
    <p:extLst>
      <p:ext uri="{BB962C8B-B14F-4D97-AF65-F5344CB8AC3E}">
        <p14:creationId xmlns:p14="http://schemas.microsoft.com/office/powerpoint/2010/main" val="72983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20560-DB4A-46D2-95EB-9F80DA9E1B01}" type="datetimeFigureOut">
              <a:rPr lang="af-ZA" smtClean="0"/>
              <a:t>2025-08-13</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371819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20560-DB4A-46D2-95EB-9F80DA9E1B01}" type="datetimeFigureOut">
              <a:rPr lang="af-ZA" smtClean="0"/>
              <a:t>2025-08-13</a:t>
            </a:fld>
            <a:endParaRPr lang="af-ZA"/>
          </a:p>
        </p:txBody>
      </p:sp>
      <p:sp>
        <p:nvSpPr>
          <p:cNvPr id="5" name="Footer Placeholder 4"/>
          <p:cNvSpPr>
            <a:spLocks noGrp="1"/>
          </p:cNvSpPr>
          <p:nvPr>
            <p:ph type="ftr" sz="quarter" idx="11"/>
          </p:nvPr>
        </p:nvSpPr>
        <p:spPr/>
        <p:txBody>
          <a:bodyPr/>
          <a:lstStyle/>
          <a:p>
            <a:endParaRPr lang="af-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157457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E20560-DB4A-46D2-95EB-9F80DA9E1B01}" type="datetimeFigureOut">
              <a:rPr lang="af-ZA" smtClean="0"/>
              <a:t>2025-08-13</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232799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E20560-DB4A-46D2-95EB-9F80DA9E1B01}" type="datetimeFigureOut">
              <a:rPr lang="af-ZA" smtClean="0"/>
              <a:t>2025-08-13</a:t>
            </a:fld>
            <a:endParaRPr lang="af-ZA"/>
          </a:p>
        </p:txBody>
      </p:sp>
      <p:sp>
        <p:nvSpPr>
          <p:cNvPr id="8" name="Footer Placeholder 7"/>
          <p:cNvSpPr>
            <a:spLocks noGrp="1"/>
          </p:cNvSpPr>
          <p:nvPr>
            <p:ph type="ftr" sz="quarter" idx="11"/>
          </p:nvPr>
        </p:nvSpPr>
        <p:spPr/>
        <p:txBody>
          <a:bodyPr/>
          <a:lstStyle/>
          <a:p>
            <a:endParaRPr lang="af-ZA"/>
          </a:p>
        </p:txBody>
      </p:sp>
      <p:sp>
        <p:nvSpPr>
          <p:cNvPr id="9" name="Slide Number Placeholder 8"/>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98170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E20560-DB4A-46D2-95EB-9F80DA9E1B01}" type="datetimeFigureOut">
              <a:rPr lang="af-ZA" smtClean="0"/>
              <a:t>2025-08-13</a:t>
            </a:fld>
            <a:endParaRPr lang="af-ZA"/>
          </a:p>
        </p:txBody>
      </p:sp>
      <p:sp>
        <p:nvSpPr>
          <p:cNvPr id="4" name="Footer Placeholder 3"/>
          <p:cNvSpPr>
            <a:spLocks noGrp="1"/>
          </p:cNvSpPr>
          <p:nvPr>
            <p:ph type="ftr" sz="quarter" idx="11"/>
          </p:nvPr>
        </p:nvSpPr>
        <p:spPr/>
        <p:txBody>
          <a:bodyPr/>
          <a:lstStyle/>
          <a:p>
            <a:endParaRPr lang="af-ZA"/>
          </a:p>
        </p:txBody>
      </p:sp>
      <p:sp>
        <p:nvSpPr>
          <p:cNvPr id="5" name="Slide Number Placeholder 4"/>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210076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20560-DB4A-46D2-95EB-9F80DA9E1B01}" type="datetimeFigureOut">
              <a:rPr lang="af-ZA" smtClean="0"/>
              <a:t>2025-08-13</a:t>
            </a:fld>
            <a:endParaRPr lang="af-ZA"/>
          </a:p>
        </p:txBody>
      </p:sp>
      <p:sp>
        <p:nvSpPr>
          <p:cNvPr id="3" name="Footer Placeholder 2"/>
          <p:cNvSpPr>
            <a:spLocks noGrp="1"/>
          </p:cNvSpPr>
          <p:nvPr>
            <p:ph type="ftr" sz="quarter" idx="11"/>
          </p:nvPr>
        </p:nvSpPr>
        <p:spPr/>
        <p:txBody>
          <a:bodyPr/>
          <a:lstStyle/>
          <a:p>
            <a:endParaRPr lang="af-Z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420817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E20560-DB4A-46D2-95EB-9F80DA9E1B01}" type="datetimeFigureOut">
              <a:rPr lang="af-ZA" smtClean="0"/>
              <a:t>2025-08-13</a:t>
            </a:fld>
            <a:endParaRPr lang="af-ZA"/>
          </a:p>
        </p:txBody>
      </p:sp>
      <p:sp>
        <p:nvSpPr>
          <p:cNvPr id="6" name="Footer Placeholder 5"/>
          <p:cNvSpPr>
            <a:spLocks noGrp="1"/>
          </p:cNvSpPr>
          <p:nvPr>
            <p:ph type="ftr" sz="quarter" idx="11"/>
          </p:nvPr>
        </p:nvSpPr>
        <p:spPr/>
        <p:txBody>
          <a:bodyPr/>
          <a:lstStyle/>
          <a:p>
            <a:endParaRPr lang="af-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79316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E20560-DB4A-46D2-95EB-9F80DA9E1B01}" type="datetimeFigureOut">
              <a:rPr lang="af-ZA" smtClean="0"/>
              <a:t>2025-08-13</a:t>
            </a:fld>
            <a:endParaRPr lang="af-ZA"/>
          </a:p>
        </p:txBody>
      </p:sp>
      <p:sp>
        <p:nvSpPr>
          <p:cNvPr id="6" name="Footer Placeholder 5"/>
          <p:cNvSpPr>
            <a:spLocks noGrp="1"/>
          </p:cNvSpPr>
          <p:nvPr>
            <p:ph type="ftr" sz="quarter" idx="11"/>
          </p:nvPr>
        </p:nvSpPr>
        <p:spPr/>
        <p:txBody>
          <a:bodyPr/>
          <a:lstStyle/>
          <a:p>
            <a:endParaRPr lang="af-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D409E3-4B0B-44A0-A7D8-B999AD2FA9A9}" type="slidenum">
              <a:rPr lang="af-ZA" smtClean="0"/>
              <a:t>‹#›</a:t>
            </a:fld>
            <a:endParaRPr lang="af-ZA"/>
          </a:p>
        </p:txBody>
      </p:sp>
    </p:spTree>
    <p:extLst>
      <p:ext uri="{BB962C8B-B14F-4D97-AF65-F5344CB8AC3E}">
        <p14:creationId xmlns:p14="http://schemas.microsoft.com/office/powerpoint/2010/main" val="294027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CE20560-DB4A-46D2-95EB-9F80DA9E1B01}" type="datetimeFigureOut">
              <a:rPr lang="af-ZA" smtClean="0"/>
              <a:t>2025-08-13</a:t>
            </a:fld>
            <a:endParaRPr lang="af-Z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af-Z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6D409E3-4B0B-44A0-A7D8-B999AD2FA9A9}" type="slidenum">
              <a:rPr lang="af-ZA" smtClean="0"/>
              <a:t>‹#›</a:t>
            </a:fld>
            <a:endParaRPr lang="af-ZA"/>
          </a:p>
        </p:txBody>
      </p:sp>
    </p:spTree>
    <p:extLst>
      <p:ext uri="{BB962C8B-B14F-4D97-AF65-F5344CB8AC3E}">
        <p14:creationId xmlns:p14="http://schemas.microsoft.com/office/powerpoint/2010/main" val="12306890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6.jpe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7.jpe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8.jpe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9.jpeg"/><Relationship Id="rId7" Type="http://schemas.openxmlformats.org/officeDocument/2006/relationships/diagramColors" Target="../diagrams/colors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0.jpeg"/><Relationship Id="rId7" Type="http://schemas.openxmlformats.org/officeDocument/2006/relationships/diagramColors" Target="../diagrams/colors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1.jpeg"/><Relationship Id="rId7" Type="http://schemas.openxmlformats.org/officeDocument/2006/relationships/diagramColors" Target="../diagrams/colors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2.jpeg"/><Relationship Id="rId7" Type="http://schemas.openxmlformats.org/officeDocument/2006/relationships/diagramColors" Target="../diagrams/colors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png"/><Relationship Id="rId4" Type="http://schemas.openxmlformats.org/officeDocument/2006/relationships/hyperlink" Target="https://www.youtube.com/watch?v=YJaeJz9jQU8"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5381407-05B0-501A-F62E-367BE446F294}"/>
            </a:ext>
          </a:extLst>
        </p:cNvPr>
        <p:cNvGrpSpPr/>
        <p:nvPr/>
      </p:nvGrpSpPr>
      <p:grpSpPr>
        <a:xfrm>
          <a:off x="0" y="0"/>
          <a:ext cx="0" cy="0"/>
          <a:chOff x="0" y="0"/>
          <a:chExt cx="0" cy="0"/>
        </a:xfrm>
      </p:grpSpPr>
      <p:grpSp>
        <p:nvGrpSpPr>
          <p:cNvPr id="2057" name="Group 2056">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58" name="Rectangle 2057">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f-ZA"/>
            </a:p>
          </p:txBody>
        </p:sp>
        <p:sp>
          <p:nvSpPr>
            <p:cNvPr id="2059" name="Oval 2058">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060" name="Oval 2059">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061" name="Oval 2060">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062" name="Oval 2061">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063" name="Oval 2062">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064"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af-ZA"/>
            </a:p>
          </p:txBody>
        </p:sp>
        <p:sp>
          <p:nvSpPr>
            <p:cNvPr id="2065"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af-ZA"/>
            </a:p>
          </p:txBody>
        </p:sp>
        <p:sp>
          <p:nvSpPr>
            <p:cNvPr id="2066"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af-ZA"/>
            </a:p>
          </p:txBody>
        </p:sp>
      </p:grpSp>
      <p:sp>
        <p:nvSpPr>
          <p:cNvPr id="2068" name="Rectangle 2067">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070" name="Rectangle 206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af-ZA"/>
          </a:p>
        </p:txBody>
      </p:sp>
      <p:sp>
        <p:nvSpPr>
          <p:cNvPr id="207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207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af-ZA"/>
          </a:p>
        </p:txBody>
      </p:sp>
      <p:sp>
        <p:nvSpPr>
          <p:cNvPr id="5" name="TextBox 4">
            <a:extLst>
              <a:ext uri="{FF2B5EF4-FFF2-40B4-BE49-F238E27FC236}">
                <a16:creationId xmlns:a16="http://schemas.microsoft.com/office/drawing/2014/main" id="{F9F913C5-3D31-CD64-56DC-4CD5C122112D}"/>
              </a:ext>
            </a:extLst>
          </p:cNvPr>
          <p:cNvSpPr txBox="1"/>
          <p:nvPr/>
        </p:nvSpPr>
        <p:spPr>
          <a:xfrm>
            <a:off x="639098" y="629264"/>
            <a:ext cx="6072776" cy="3269390"/>
          </a:xfrm>
          <a:prstGeom prst="rect">
            <a:avLst/>
          </a:prstGeom>
        </p:spPr>
        <p:txBody>
          <a:bodyPr vert="horz" lIns="91440" tIns="45720" rIns="91440" bIns="45720" rtlCol="0" anchor="ctr">
            <a:normAutofit fontScale="92500"/>
          </a:bodyPr>
          <a:lstStyle/>
          <a:p>
            <a:pPr>
              <a:spcBef>
                <a:spcPct val="0"/>
              </a:spcBef>
              <a:spcAft>
                <a:spcPts val="600"/>
              </a:spcAft>
            </a:pPr>
            <a:r>
              <a:rPr lang="en-US" sz="6000" spc="-300" dirty="0">
                <a:solidFill>
                  <a:srgbClr val="FFFFFF"/>
                </a:solidFill>
                <a:effectLst>
                  <a:glow rad="165100">
                    <a:schemeClr val="accent2">
                      <a:lumMod val="60000"/>
                      <a:lumOff val="40000"/>
                      <a:alpha val="93000"/>
                    </a:schemeClr>
                  </a:glow>
                  <a:outerShdw blurRad="38100" dist="38100" dir="2700000" algn="tl">
                    <a:srgbClr val="000000">
                      <a:alpha val="43137"/>
                    </a:srgbClr>
                  </a:outerShdw>
                </a:effectLst>
                <a:latin typeface="+mj-lt"/>
                <a:ea typeface="+mj-ea"/>
                <a:cs typeface="+mj-cs"/>
              </a:rPr>
              <a:t>Contributions of various religions in promoting peace</a:t>
            </a:r>
          </a:p>
        </p:txBody>
      </p:sp>
      <p:pic>
        <p:nvPicPr>
          <p:cNvPr id="2052" name="Picture 4" descr="Free Religion World Religions photo and picture">
            <a:extLst>
              <a:ext uri="{FF2B5EF4-FFF2-40B4-BE49-F238E27FC236}">
                <a16:creationId xmlns:a16="http://schemas.microsoft.com/office/drawing/2014/main" id="{C627321E-49C3-7B2C-309D-37D434906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456" r="8377" b="1"/>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2076" name="Rectangle 207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078" name="Oval 207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080" name="Oval 207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extBox 1">
            <a:extLst>
              <a:ext uri="{FF2B5EF4-FFF2-40B4-BE49-F238E27FC236}">
                <a16:creationId xmlns:a16="http://schemas.microsoft.com/office/drawing/2014/main" id="{183F80A9-8209-E638-8886-7B88C3D1417D}"/>
              </a:ext>
            </a:extLst>
          </p:cNvPr>
          <p:cNvSpPr txBox="1"/>
          <p:nvPr/>
        </p:nvSpPr>
        <p:spPr>
          <a:xfrm>
            <a:off x="639098" y="2418735"/>
            <a:ext cx="6072776" cy="381174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dirty="0">
                <a:solidFill>
                  <a:srgbClr val="FFFFFF"/>
                </a:solidFill>
              </a:rPr>
              <a:t>Constitutional Rights &amp; Responsibilities </a:t>
            </a:r>
          </a:p>
          <a:p>
            <a:pPr>
              <a:spcBef>
                <a:spcPts val="1000"/>
              </a:spcBef>
              <a:buClr>
                <a:schemeClr val="accent1"/>
              </a:buClr>
              <a:buSzPct val="80000"/>
              <a:buFont typeface="Wingdings 3" charset="2"/>
              <a:buChar char=""/>
            </a:pPr>
            <a:r>
              <a:rPr lang="en-US" dirty="0">
                <a:solidFill>
                  <a:srgbClr val="FFFFFF"/>
                </a:solidFill>
              </a:rPr>
              <a:t>Term 4 | Week 1-3 | Lesson 1</a:t>
            </a:r>
          </a:p>
        </p:txBody>
      </p:sp>
      <p:pic>
        <p:nvPicPr>
          <p:cNvPr id="4" name="Picture 3" descr="A logo with a person in the middle&#10;&#10;Description automatically generated">
            <a:extLst>
              <a:ext uri="{FF2B5EF4-FFF2-40B4-BE49-F238E27FC236}">
                <a16:creationId xmlns:a16="http://schemas.microsoft.com/office/drawing/2014/main" id="{9915378D-00F8-D93F-B305-63E2C99E2D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7337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af-ZA"/>
          </a:p>
        </p:txBody>
      </p:sp>
      <p:sp>
        <p:nvSpPr>
          <p:cNvPr id="29"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31"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af-ZA"/>
          </a:p>
        </p:txBody>
      </p:sp>
      <p:sp>
        <p:nvSpPr>
          <p:cNvPr id="2" name="Title 1">
            <a:extLst>
              <a:ext uri="{FF2B5EF4-FFF2-40B4-BE49-F238E27FC236}">
                <a16:creationId xmlns:a16="http://schemas.microsoft.com/office/drawing/2014/main" id="{B7CFF8BF-A5A1-AA3F-7831-B7326348EC74}"/>
              </a:ext>
            </a:extLst>
          </p:cNvPr>
          <p:cNvSpPr>
            <a:spLocks noGrp="1"/>
          </p:cNvSpPr>
          <p:nvPr>
            <p:ph type="title"/>
          </p:nvPr>
        </p:nvSpPr>
        <p:spPr>
          <a:xfrm>
            <a:off x="639098" y="629265"/>
            <a:ext cx="6072776" cy="1622322"/>
          </a:xfrm>
        </p:spPr>
        <p:txBody>
          <a:bodyPr>
            <a:normAutofit/>
          </a:bodyPr>
          <a:lstStyle/>
          <a:p>
            <a:r>
              <a:rPr lang="af-ZA" sz="3200" dirty="0">
                <a:solidFill>
                  <a:srgbClr val="FFFFFF"/>
                </a:solidFill>
              </a:rPr>
              <a:t>African </a:t>
            </a:r>
            <a:r>
              <a:rPr lang="af-ZA" sz="3200" dirty="0" err="1">
                <a:solidFill>
                  <a:srgbClr val="FFFFFF"/>
                </a:solidFill>
              </a:rPr>
              <a:t>Traditional</a:t>
            </a:r>
            <a:r>
              <a:rPr lang="af-ZA" sz="3200" dirty="0">
                <a:solidFill>
                  <a:srgbClr val="FFFFFF"/>
                </a:solidFill>
              </a:rPr>
              <a:t> </a:t>
            </a:r>
            <a:r>
              <a:rPr lang="af-ZA" sz="3200" dirty="0" err="1">
                <a:solidFill>
                  <a:srgbClr val="FFFFFF"/>
                </a:solidFill>
              </a:rPr>
              <a:t>Religions</a:t>
            </a:r>
            <a:endParaRPr lang="af-ZA" sz="3200" dirty="0">
              <a:solidFill>
                <a:srgbClr val="FFFFFF"/>
              </a:solidFill>
            </a:endParaRPr>
          </a:p>
        </p:txBody>
      </p:sp>
      <p:pic>
        <p:nvPicPr>
          <p:cNvPr id="6" name="Picture 2" descr="Free Marrakech Morocco photo and picture">
            <a:extLst>
              <a:ext uri="{FF2B5EF4-FFF2-40B4-BE49-F238E27FC236}">
                <a16:creationId xmlns:a16="http://schemas.microsoft.com/office/drawing/2014/main" id="{F3C93DB1-ADAC-56D3-9842-E316E29C3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649" r="13556" b="-2"/>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35" name="Oval 34">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37" name="Oval 36">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graphicFrame>
        <p:nvGraphicFramePr>
          <p:cNvPr id="5" name="Content Placeholder 2">
            <a:extLst>
              <a:ext uri="{FF2B5EF4-FFF2-40B4-BE49-F238E27FC236}">
                <a16:creationId xmlns:a16="http://schemas.microsoft.com/office/drawing/2014/main" id="{0317F14D-F86F-B0D2-4978-9BF5E82C3A3A}"/>
              </a:ext>
            </a:extLst>
          </p:cNvPr>
          <p:cNvGraphicFramePr>
            <a:graphicFrameLocks noGrp="1"/>
          </p:cNvGraphicFramePr>
          <p:nvPr>
            <p:ph idx="1"/>
            <p:extLst>
              <p:ext uri="{D42A27DB-BD31-4B8C-83A1-F6EECF244321}">
                <p14:modId xmlns:p14="http://schemas.microsoft.com/office/powerpoint/2010/main" val="651129369"/>
              </p:ext>
            </p:extLst>
          </p:nvPr>
        </p:nvGraphicFramePr>
        <p:xfrm>
          <a:off x="639098" y="2418735"/>
          <a:ext cx="6072776" cy="381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3627FF95-B6B8-BE9C-302F-E6FCC46349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02265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BB4A338-A665-64B3-3E80-28AB624FF8C3}"/>
            </a:ext>
          </a:extLst>
        </p:cNvPr>
        <p:cNvGrpSpPr/>
        <p:nvPr/>
      </p:nvGrpSpPr>
      <p:grpSpPr>
        <a:xfrm>
          <a:off x="0" y="0"/>
          <a:ext cx="0" cy="0"/>
          <a:chOff x="0" y="0"/>
          <a:chExt cx="0" cy="0"/>
        </a:xfrm>
      </p:grpSpPr>
      <p:sp>
        <p:nvSpPr>
          <p:cNvPr id="69" name="Rectangle 6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af-ZA"/>
          </a:p>
        </p:txBody>
      </p:sp>
      <p:sp>
        <p:nvSpPr>
          <p:cNvPr id="70"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71"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af-ZA"/>
          </a:p>
        </p:txBody>
      </p:sp>
      <p:sp>
        <p:nvSpPr>
          <p:cNvPr id="2" name="Title 1">
            <a:extLst>
              <a:ext uri="{FF2B5EF4-FFF2-40B4-BE49-F238E27FC236}">
                <a16:creationId xmlns:a16="http://schemas.microsoft.com/office/drawing/2014/main" id="{3E4F3BDE-6E02-09C7-B06F-97ED0CD90C9C}"/>
              </a:ext>
            </a:extLst>
          </p:cNvPr>
          <p:cNvSpPr>
            <a:spLocks noGrp="1"/>
          </p:cNvSpPr>
          <p:nvPr>
            <p:ph type="title"/>
          </p:nvPr>
        </p:nvSpPr>
        <p:spPr>
          <a:xfrm>
            <a:off x="639098" y="629265"/>
            <a:ext cx="6072776" cy="1622322"/>
          </a:xfrm>
        </p:spPr>
        <p:txBody>
          <a:bodyPr>
            <a:normAutofit/>
          </a:bodyPr>
          <a:lstStyle/>
          <a:p>
            <a:r>
              <a:rPr lang="af-ZA">
                <a:solidFill>
                  <a:srgbClr val="FFFFFF"/>
                </a:solidFill>
              </a:rPr>
              <a:t>Bahá’í faith</a:t>
            </a:r>
          </a:p>
        </p:txBody>
      </p:sp>
      <p:pic>
        <p:nvPicPr>
          <p:cNvPr id="3" name="Picture 2" descr="Free Christmas Star Christmas Decorations photo and picture">
            <a:extLst>
              <a:ext uri="{FF2B5EF4-FFF2-40B4-BE49-F238E27FC236}">
                <a16:creationId xmlns:a16="http://schemas.microsoft.com/office/drawing/2014/main" id="{949945F8-A1B5-3652-5689-E271F4E44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602" r="9603" b="-2"/>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73" name="Oval 7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74" name="Oval 7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graphicFrame>
        <p:nvGraphicFramePr>
          <p:cNvPr id="5" name="Content Placeholder 2">
            <a:extLst>
              <a:ext uri="{FF2B5EF4-FFF2-40B4-BE49-F238E27FC236}">
                <a16:creationId xmlns:a16="http://schemas.microsoft.com/office/drawing/2014/main" id="{6AF2CED5-72F5-3460-9498-D64BEB5DF2C3}"/>
              </a:ext>
            </a:extLst>
          </p:cNvPr>
          <p:cNvGraphicFramePr>
            <a:graphicFrameLocks noGrp="1"/>
          </p:cNvGraphicFramePr>
          <p:nvPr>
            <p:ph idx="1"/>
            <p:extLst>
              <p:ext uri="{D42A27DB-BD31-4B8C-83A1-F6EECF244321}">
                <p14:modId xmlns:p14="http://schemas.microsoft.com/office/powerpoint/2010/main" val="3038091042"/>
              </p:ext>
            </p:extLst>
          </p:nvPr>
        </p:nvGraphicFramePr>
        <p:xfrm>
          <a:off x="639098" y="2418735"/>
          <a:ext cx="6072776" cy="381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logo with a person in the middle&#10;&#10;Description automatically generated">
            <a:extLst>
              <a:ext uri="{FF2B5EF4-FFF2-40B4-BE49-F238E27FC236}">
                <a16:creationId xmlns:a16="http://schemas.microsoft.com/office/drawing/2014/main" id="{818871A6-5784-4AAB-8A5F-9477465D2E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70367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78F5D65-5B68-AB4A-9F6D-2108BB0080EF}"/>
            </a:ext>
          </a:extLst>
        </p:cNvPr>
        <p:cNvGrpSpPr/>
        <p:nvPr/>
      </p:nvGrpSpPr>
      <p:grpSpPr>
        <a:xfrm>
          <a:off x="0" y="0"/>
          <a:ext cx="0" cy="0"/>
          <a:chOff x="0" y="0"/>
          <a:chExt cx="0" cy="0"/>
        </a:xfrm>
      </p:grpSpPr>
      <p:sp>
        <p:nvSpPr>
          <p:cNvPr id="94" name="Rectangle 9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af-ZA"/>
          </a:p>
        </p:txBody>
      </p:sp>
      <p:sp>
        <p:nvSpPr>
          <p:cNvPr id="9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9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af-ZA"/>
          </a:p>
        </p:txBody>
      </p:sp>
      <p:sp>
        <p:nvSpPr>
          <p:cNvPr id="2" name="Title 1">
            <a:extLst>
              <a:ext uri="{FF2B5EF4-FFF2-40B4-BE49-F238E27FC236}">
                <a16:creationId xmlns:a16="http://schemas.microsoft.com/office/drawing/2014/main" id="{9AAB2397-AD2A-C24A-3244-4137B100428E}"/>
              </a:ext>
            </a:extLst>
          </p:cNvPr>
          <p:cNvSpPr>
            <a:spLocks noGrp="1"/>
          </p:cNvSpPr>
          <p:nvPr>
            <p:ph type="title"/>
          </p:nvPr>
        </p:nvSpPr>
        <p:spPr>
          <a:xfrm>
            <a:off x="639098" y="629265"/>
            <a:ext cx="6072776" cy="1622322"/>
          </a:xfrm>
        </p:spPr>
        <p:txBody>
          <a:bodyPr>
            <a:normAutofit/>
          </a:bodyPr>
          <a:lstStyle/>
          <a:p>
            <a:r>
              <a:rPr lang="af-ZA">
                <a:solidFill>
                  <a:srgbClr val="FFFFFF"/>
                </a:solidFill>
              </a:rPr>
              <a:t>Buddhism</a:t>
            </a:r>
            <a:endParaRPr lang="af-ZA" dirty="0">
              <a:solidFill>
                <a:srgbClr val="FFFFFF"/>
              </a:solidFill>
            </a:endParaRPr>
          </a:p>
        </p:txBody>
      </p:sp>
      <p:pic>
        <p:nvPicPr>
          <p:cNvPr id="6" name="Picture 2" descr="Free Buddha Statue photo and picture">
            <a:extLst>
              <a:ext uri="{FF2B5EF4-FFF2-40B4-BE49-F238E27FC236}">
                <a16:creationId xmlns:a16="http://schemas.microsoft.com/office/drawing/2014/main" id="{178D53E2-1CAD-3D57-F3F0-4A803B253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663" r="15542" b="-2"/>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02" name="Oval 10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04" name="Oval 10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graphicFrame>
        <p:nvGraphicFramePr>
          <p:cNvPr id="5" name="Content Placeholder 2">
            <a:extLst>
              <a:ext uri="{FF2B5EF4-FFF2-40B4-BE49-F238E27FC236}">
                <a16:creationId xmlns:a16="http://schemas.microsoft.com/office/drawing/2014/main" id="{E0DEA505-47AC-65ED-4B33-F212B0C919F6}"/>
              </a:ext>
            </a:extLst>
          </p:cNvPr>
          <p:cNvGraphicFramePr>
            <a:graphicFrameLocks noGrp="1"/>
          </p:cNvGraphicFramePr>
          <p:nvPr>
            <p:ph idx="1"/>
            <p:extLst>
              <p:ext uri="{D42A27DB-BD31-4B8C-83A1-F6EECF244321}">
                <p14:modId xmlns:p14="http://schemas.microsoft.com/office/powerpoint/2010/main" val="444370074"/>
              </p:ext>
            </p:extLst>
          </p:nvPr>
        </p:nvGraphicFramePr>
        <p:xfrm>
          <a:off x="639098" y="2418735"/>
          <a:ext cx="6072776" cy="381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1254A556-49C2-F06D-41BD-33F6299F1E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60049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9AC2DD0-DB6E-3D82-1F85-16C9228D7CA8}"/>
            </a:ext>
          </a:extLst>
        </p:cNvPr>
        <p:cNvGrpSpPr/>
        <p:nvPr/>
      </p:nvGrpSpPr>
      <p:grpSpPr>
        <a:xfrm>
          <a:off x="0" y="0"/>
          <a:ext cx="0" cy="0"/>
          <a:chOff x="0" y="0"/>
          <a:chExt cx="0" cy="0"/>
        </a:xfrm>
      </p:grpSpPr>
      <p:sp>
        <p:nvSpPr>
          <p:cNvPr id="154" name="Rectangle 15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af-ZA"/>
          </a:p>
        </p:txBody>
      </p:sp>
      <p:sp>
        <p:nvSpPr>
          <p:cNvPr id="15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15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af-ZA"/>
          </a:p>
        </p:txBody>
      </p:sp>
      <p:sp>
        <p:nvSpPr>
          <p:cNvPr id="2" name="Title 1">
            <a:extLst>
              <a:ext uri="{FF2B5EF4-FFF2-40B4-BE49-F238E27FC236}">
                <a16:creationId xmlns:a16="http://schemas.microsoft.com/office/drawing/2014/main" id="{66D3FBD4-8BC2-C72F-AD43-061DE1BD4E5F}"/>
              </a:ext>
            </a:extLst>
          </p:cNvPr>
          <p:cNvSpPr>
            <a:spLocks noGrp="1"/>
          </p:cNvSpPr>
          <p:nvPr>
            <p:ph type="title"/>
          </p:nvPr>
        </p:nvSpPr>
        <p:spPr>
          <a:xfrm>
            <a:off x="639098" y="629265"/>
            <a:ext cx="6072776" cy="1622322"/>
          </a:xfrm>
        </p:spPr>
        <p:txBody>
          <a:bodyPr>
            <a:normAutofit/>
          </a:bodyPr>
          <a:lstStyle/>
          <a:p>
            <a:r>
              <a:rPr lang="af-ZA">
                <a:solidFill>
                  <a:srgbClr val="FFFFFF"/>
                </a:solidFill>
              </a:rPr>
              <a:t>Christianity</a:t>
            </a:r>
            <a:endParaRPr lang="af-ZA" dirty="0">
              <a:solidFill>
                <a:srgbClr val="FFFFFF"/>
              </a:solidFill>
            </a:endParaRPr>
          </a:p>
        </p:txBody>
      </p:sp>
      <p:pic>
        <p:nvPicPr>
          <p:cNvPr id="3" name="Picture 6" descr="Free Cross Heart photo and picture">
            <a:extLst>
              <a:ext uri="{FF2B5EF4-FFF2-40B4-BE49-F238E27FC236}">
                <a16:creationId xmlns:a16="http://schemas.microsoft.com/office/drawing/2014/main" id="{F2EF9870-A202-7E4E-9FDA-C69EFB0CC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44" r="45868" b="1"/>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160" name="Rectangle 15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62" name="Oval 16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64" name="Oval 16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graphicFrame>
        <p:nvGraphicFramePr>
          <p:cNvPr id="5" name="Content Placeholder 2">
            <a:extLst>
              <a:ext uri="{FF2B5EF4-FFF2-40B4-BE49-F238E27FC236}">
                <a16:creationId xmlns:a16="http://schemas.microsoft.com/office/drawing/2014/main" id="{7814CF6F-7CF6-5493-52BD-A2128052BAC2}"/>
              </a:ext>
            </a:extLst>
          </p:cNvPr>
          <p:cNvGraphicFramePr>
            <a:graphicFrameLocks noGrp="1"/>
          </p:cNvGraphicFramePr>
          <p:nvPr>
            <p:ph idx="1"/>
            <p:extLst>
              <p:ext uri="{D42A27DB-BD31-4B8C-83A1-F6EECF244321}">
                <p14:modId xmlns:p14="http://schemas.microsoft.com/office/powerpoint/2010/main" val="2674193456"/>
              </p:ext>
            </p:extLst>
          </p:nvPr>
        </p:nvGraphicFramePr>
        <p:xfrm>
          <a:off x="639098" y="2418735"/>
          <a:ext cx="6072776" cy="381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logo with a person in the middle&#10;&#10;Description automatically generated">
            <a:extLst>
              <a:ext uri="{FF2B5EF4-FFF2-40B4-BE49-F238E27FC236}">
                <a16:creationId xmlns:a16="http://schemas.microsoft.com/office/drawing/2014/main" id="{4B8272C3-56CA-8252-0273-207942E639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64424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E2706D9-186E-E3B2-1AA7-FCB28BEE879E}"/>
            </a:ext>
          </a:extLst>
        </p:cNvPr>
        <p:cNvGrpSpPr/>
        <p:nvPr/>
      </p:nvGrpSpPr>
      <p:grpSpPr>
        <a:xfrm>
          <a:off x="0" y="0"/>
          <a:ext cx="0" cy="0"/>
          <a:chOff x="0" y="0"/>
          <a:chExt cx="0" cy="0"/>
        </a:xfrm>
      </p:grpSpPr>
      <p:sp>
        <p:nvSpPr>
          <p:cNvPr id="184" name="Rectangle 18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af-ZA"/>
          </a:p>
        </p:txBody>
      </p:sp>
      <p:sp>
        <p:nvSpPr>
          <p:cNvPr id="18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18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af-ZA"/>
          </a:p>
        </p:txBody>
      </p:sp>
      <p:sp>
        <p:nvSpPr>
          <p:cNvPr id="2" name="Title 1">
            <a:extLst>
              <a:ext uri="{FF2B5EF4-FFF2-40B4-BE49-F238E27FC236}">
                <a16:creationId xmlns:a16="http://schemas.microsoft.com/office/drawing/2014/main" id="{1CA78488-FA56-EFEA-395A-47917E407560}"/>
              </a:ext>
            </a:extLst>
          </p:cNvPr>
          <p:cNvSpPr>
            <a:spLocks noGrp="1"/>
          </p:cNvSpPr>
          <p:nvPr>
            <p:ph type="title"/>
          </p:nvPr>
        </p:nvSpPr>
        <p:spPr>
          <a:xfrm>
            <a:off x="639098" y="629265"/>
            <a:ext cx="6072776" cy="1622322"/>
          </a:xfrm>
        </p:spPr>
        <p:txBody>
          <a:bodyPr>
            <a:normAutofit/>
          </a:bodyPr>
          <a:lstStyle/>
          <a:p>
            <a:r>
              <a:rPr lang="af-ZA">
                <a:solidFill>
                  <a:srgbClr val="FFFFFF"/>
                </a:solidFill>
              </a:rPr>
              <a:t>Hinduism</a:t>
            </a:r>
            <a:endParaRPr lang="af-ZA" dirty="0">
              <a:solidFill>
                <a:srgbClr val="FFFFFF"/>
              </a:solidFill>
            </a:endParaRPr>
          </a:p>
        </p:txBody>
      </p:sp>
      <p:pic>
        <p:nvPicPr>
          <p:cNvPr id="4" name="Picture 2" descr="Free Religion Hinduism photo and picture">
            <a:extLst>
              <a:ext uri="{FF2B5EF4-FFF2-40B4-BE49-F238E27FC236}">
                <a16:creationId xmlns:a16="http://schemas.microsoft.com/office/drawing/2014/main" id="{ECE358FE-5637-4A92-1D58-9E3D0EA9B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76" r="31422"/>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190" name="Rectangle 18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92" name="Oval 19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94" name="Oval 19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graphicFrame>
        <p:nvGraphicFramePr>
          <p:cNvPr id="5" name="Content Placeholder 2">
            <a:extLst>
              <a:ext uri="{FF2B5EF4-FFF2-40B4-BE49-F238E27FC236}">
                <a16:creationId xmlns:a16="http://schemas.microsoft.com/office/drawing/2014/main" id="{124CBB98-119E-8ADA-C83C-85A0FDE82BF1}"/>
              </a:ext>
            </a:extLst>
          </p:cNvPr>
          <p:cNvGraphicFramePr>
            <a:graphicFrameLocks noGrp="1"/>
          </p:cNvGraphicFramePr>
          <p:nvPr>
            <p:ph idx="1"/>
            <p:extLst>
              <p:ext uri="{D42A27DB-BD31-4B8C-83A1-F6EECF244321}">
                <p14:modId xmlns:p14="http://schemas.microsoft.com/office/powerpoint/2010/main" val="4262265718"/>
              </p:ext>
            </p:extLst>
          </p:nvPr>
        </p:nvGraphicFramePr>
        <p:xfrm>
          <a:off x="639098" y="2418735"/>
          <a:ext cx="6072776" cy="381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18D45831-E322-C0A5-778E-6D913A94AB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36692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E21FD6C-316B-218F-5A10-C9F994FDD19E}"/>
            </a:ext>
          </a:extLst>
        </p:cNvPr>
        <p:cNvGrpSpPr/>
        <p:nvPr/>
      </p:nvGrpSpPr>
      <p:grpSpPr>
        <a:xfrm>
          <a:off x="0" y="0"/>
          <a:ext cx="0" cy="0"/>
          <a:chOff x="0" y="0"/>
          <a:chExt cx="0" cy="0"/>
        </a:xfrm>
      </p:grpSpPr>
      <p:sp>
        <p:nvSpPr>
          <p:cNvPr id="214" name="Rectangle 21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af-ZA"/>
          </a:p>
        </p:txBody>
      </p:sp>
      <p:sp>
        <p:nvSpPr>
          <p:cNvPr id="21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21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af-ZA"/>
          </a:p>
        </p:txBody>
      </p:sp>
      <p:sp>
        <p:nvSpPr>
          <p:cNvPr id="2" name="Title 1">
            <a:extLst>
              <a:ext uri="{FF2B5EF4-FFF2-40B4-BE49-F238E27FC236}">
                <a16:creationId xmlns:a16="http://schemas.microsoft.com/office/drawing/2014/main" id="{DFEB7756-91B3-9DC8-F264-34E952569779}"/>
              </a:ext>
            </a:extLst>
          </p:cNvPr>
          <p:cNvSpPr>
            <a:spLocks noGrp="1"/>
          </p:cNvSpPr>
          <p:nvPr>
            <p:ph type="title"/>
          </p:nvPr>
        </p:nvSpPr>
        <p:spPr>
          <a:xfrm>
            <a:off x="639098" y="629265"/>
            <a:ext cx="6072776" cy="1622322"/>
          </a:xfrm>
        </p:spPr>
        <p:txBody>
          <a:bodyPr>
            <a:normAutofit/>
          </a:bodyPr>
          <a:lstStyle/>
          <a:p>
            <a:r>
              <a:rPr lang="af-ZA" dirty="0">
                <a:solidFill>
                  <a:srgbClr val="FFFFFF"/>
                </a:solidFill>
              </a:rPr>
              <a:t>Islam</a:t>
            </a:r>
          </a:p>
        </p:txBody>
      </p:sp>
      <p:pic>
        <p:nvPicPr>
          <p:cNvPr id="3" name="Picture 2" descr="Free Quran Book photo and picture">
            <a:extLst>
              <a:ext uri="{FF2B5EF4-FFF2-40B4-BE49-F238E27FC236}">
                <a16:creationId xmlns:a16="http://schemas.microsoft.com/office/drawing/2014/main" id="{2298C358-FC03-5731-F0A7-3F710E38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035" r="17170" b="-2"/>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220" name="Rectangle 21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22" name="Oval 22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24" name="Oval 22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graphicFrame>
        <p:nvGraphicFramePr>
          <p:cNvPr id="5" name="Content Placeholder 2">
            <a:extLst>
              <a:ext uri="{FF2B5EF4-FFF2-40B4-BE49-F238E27FC236}">
                <a16:creationId xmlns:a16="http://schemas.microsoft.com/office/drawing/2014/main" id="{C248F042-323A-ACDD-F43C-AE5DD414D53F}"/>
              </a:ext>
            </a:extLst>
          </p:cNvPr>
          <p:cNvGraphicFramePr>
            <a:graphicFrameLocks noGrp="1"/>
          </p:cNvGraphicFramePr>
          <p:nvPr>
            <p:ph idx="1"/>
            <p:extLst>
              <p:ext uri="{D42A27DB-BD31-4B8C-83A1-F6EECF244321}">
                <p14:modId xmlns:p14="http://schemas.microsoft.com/office/powerpoint/2010/main" val="2715152315"/>
              </p:ext>
            </p:extLst>
          </p:nvPr>
        </p:nvGraphicFramePr>
        <p:xfrm>
          <a:off x="639098" y="2418735"/>
          <a:ext cx="6072776" cy="381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logo with a person in the middle&#10;&#10;Description automatically generated">
            <a:extLst>
              <a:ext uri="{FF2B5EF4-FFF2-40B4-BE49-F238E27FC236}">
                <a16:creationId xmlns:a16="http://schemas.microsoft.com/office/drawing/2014/main" id="{98A2E0BE-B326-0CA6-0A8B-4892B15E21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37226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5A19CB4-2D7A-8EF4-A055-2A9ED82A29C5}"/>
            </a:ext>
          </a:extLst>
        </p:cNvPr>
        <p:cNvGrpSpPr/>
        <p:nvPr/>
      </p:nvGrpSpPr>
      <p:grpSpPr>
        <a:xfrm>
          <a:off x="0" y="0"/>
          <a:ext cx="0" cy="0"/>
          <a:chOff x="0" y="0"/>
          <a:chExt cx="0" cy="0"/>
        </a:xfrm>
      </p:grpSpPr>
      <p:sp>
        <p:nvSpPr>
          <p:cNvPr id="244" name="Rectangle 24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af-ZA"/>
          </a:p>
        </p:txBody>
      </p:sp>
      <p:sp>
        <p:nvSpPr>
          <p:cNvPr id="24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24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af-ZA"/>
          </a:p>
        </p:txBody>
      </p:sp>
      <p:sp>
        <p:nvSpPr>
          <p:cNvPr id="2" name="Title 1">
            <a:extLst>
              <a:ext uri="{FF2B5EF4-FFF2-40B4-BE49-F238E27FC236}">
                <a16:creationId xmlns:a16="http://schemas.microsoft.com/office/drawing/2014/main" id="{19D12C0A-0BA2-231B-2CE3-F60A62484C26}"/>
              </a:ext>
            </a:extLst>
          </p:cNvPr>
          <p:cNvSpPr>
            <a:spLocks noGrp="1"/>
          </p:cNvSpPr>
          <p:nvPr>
            <p:ph type="title"/>
          </p:nvPr>
        </p:nvSpPr>
        <p:spPr>
          <a:xfrm>
            <a:off x="639098" y="629265"/>
            <a:ext cx="6072776" cy="1622322"/>
          </a:xfrm>
        </p:spPr>
        <p:txBody>
          <a:bodyPr>
            <a:normAutofit/>
          </a:bodyPr>
          <a:lstStyle/>
          <a:p>
            <a:r>
              <a:rPr lang="af-ZA">
                <a:solidFill>
                  <a:srgbClr val="FFFFFF"/>
                </a:solidFill>
              </a:rPr>
              <a:t>Judaism</a:t>
            </a:r>
            <a:endParaRPr lang="af-ZA" dirty="0">
              <a:solidFill>
                <a:srgbClr val="FFFFFF"/>
              </a:solidFill>
            </a:endParaRPr>
          </a:p>
        </p:txBody>
      </p:sp>
      <p:pic>
        <p:nvPicPr>
          <p:cNvPr id="4" name="Picture 2" descr="Free Star Of David Star photo and picture">
            <a:extLst>
              <a:ext uri="{FF2B5EF4-FFF2-40B4-BE49-F238E27FC236}">
                <a16:creationId xmlns:a16="http://schemas.microsoft.com/office/drawing/2014/main" id="{E685846A-8845-8AF3-28D7-759C50C88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038" r="21167" b="-2"/>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250" name="Rectangle 24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52" name="Oval 25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54" name="Oval 25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graphicFrame>
        <p:nvGraphicFramePr>
          <p:cNvPr id="5" name="Content Placeholder 2">
            <a:extLst>
              <a:ext uri="{FF2B5EF4-FFF2-40B4-BE49-F238E27FC236}">
                <a16:creationId xmlns:a16="http://schemas.microsoft.com/office/drawing/2014/main" id="{6A6B61D9-0D18-761D-83D7-83CE94EA33A5}"/>
              </a:ext>
            </a:extLst>
          </p:cNvPr>
          <p:cNvGraphicFramePr>
            <a:graphicFrameLocks noGrp="1"/>
          </p:cNvGraphicFramePr>
          <p:nvPr>
            <p:ph idx="1"/>
            <p:extLst>
              <p:ext uri="{D42A27DB-BD31-4B8C-83A1-F6EECF244321}">
                <p14:modId xmlns:p14="http://schemas.microsoft.com/office/powerpoint/2010/main" val="1270301598"/>
              </p:ext>
            </p:extLst>
          </p:nvPr>
        </p:nvGraphicFramePr>
        <p:xfrm>
          <a:off x="639098" y="2418735"/>
          <a:ext cx="6072776" cy="381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logo with a person in the middle&#10;&#10;Description automatically generated">
            <a:extLst>
              <a:ext uri="{FF2B5EF4-FFF2-40B4-BE49-F238E27FC236}">
                <a16:creationId xmlns:a16="http://schemas.microsoft.com/office/drawing/2014/main" id="{2F9F7771-2CAF-D284-4BF6-88A1DC4B3E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32189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1" name="Rectangle 10">
            <a:extLst>
              <a:ext uri="{FF2B5EF4-FFF2-40B4-BE49-F238E27FC236}">
                <a16:creationId xmlns:a16="http://schemas.microsoft.com/office/drawing/2014/main" id="{6A733EBD-820A-4FA2-9A24-E3259DA7E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5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1,075,778 Group Activity Images, Stock Photos &amp; Vectors | Shutterstock">
            <a:extLst>
              <a:ext uri="{FF2B5EF4-FFF2-40B4-BE49-F238E27FC236}">
                <a16:creationId xmlns:a16="http://schemas.microsoft.com/office/drawing/2014/main" id="{4EE87AAC-D050-181F-6A48-D0CE36A27E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212" r="1" b="13172"/>
          <a:stretch>
            <a:fillRect/>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D4A187A-A5A0-48DF-94DB-432F7582D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pic>
        <p:nvPicPr>
          <p:cNvPr id="5" name="Picture 4" descr="A logo with a person in the middle&#10;&#10;Description automatically generated">
            <a:extLst>
              <a:ext uri="{FF2B5EF4-FFF2-40B4-BE49-F238E27FC236}">
                <a16:creationId xmlns:a16="http://schemas.microsoft.com/office/drawing/2014/main" id="{90160BF5-837E-6EDA-AEFE-D4854E307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36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f-ZA"/>
            </a:p>
          </p:txBody>
        </p:sp>
        <p:sp>
          <p:nvSpPr>
            <p:cNvPr id="12" name="Oval 1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3" name="Oval 1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4" name="Oval 1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5" name="Oval 1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6" name="Oval 1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af-ZA"/>
            </a:p>
          </p:txBody>
        </p:sp>
        <p:sp>
          <p:nvSpPr>
            <p:cNvPr id="1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af-ZA"/>
            </a:p>
          </p:txBody>
        </p:sp>
        <p:sp>
          <p:nvSpPr>
            <p:cNvPr id="1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af-ZA"/>
            </a:p>
          </p:txBody>
        </p:sp>
      </p:grpSp>
      <p:sp>
        <p:nvSpPr>
          <p:cNvPr id="21" name="Rectangle 2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grpSp>
        <p:nvGrpSpPr>
          <p:cNvPr id="23" name="Group 22">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f-ZA"/>
            </a:p>
          </p:txBody>
        </p:sp>
        <p:sp>
          <p:nvSpPr>
            <p:cNvPr id="25"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af-ZA"/>
            </a:p>
          </p:txBody>
        </p:sp>
      </p:grpSp>
      <p:sp>
        <p:nvSpPr>
          <p:cNvPr id="2" name="Title 1">
            <a:extLst>
              <a:ext uri="{FF2B5EF4-FFF2-40B4-BE49-F238E27FC236}">
                <a16:creationId xmlns:a16="http://schemas.microsoft.com/office/drawing/2014/main" id="{CF4BF71F-E4C9-0978-8888-98FCD874C1D6}"/>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2800">
                <a:solidFill>
                  <a:srgbClr val="FFFFFF"/>
                </a:solidFill>
              </a:rPr>
              <a:t>By the end of this lesson, you should be able to:</a:t>
            </a:r>
          </a:p>
        </p:txBody>
      </p:sp>
      <p:sp>
        <p:nvSpPr>
          <p:cNvPr id="27" name="Rectangle 26">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4" name="Slide Number Placeholder 3" hidden="1">
            <a:extLst>
              <a:ext uri="{FF2B5EF4-FFF2-40B4-BE49-F238E27FC236}">
                <a16:creationId xmlns:a16="http://schemas.microsoft.com/office/drawing/2014/main" id="{3678695C-9592-2E05-AB04-277DE860318E}"/>
              </a:ext>
            </a:extLst>
          </p:cNvPr>
          <p:cNvSpPr>
            <a:spLocks noGrp="1"/>
          </p:cNvSpPr>
          <p:nvPr>
            <p:ph type="sldNum" sz="quarter" idx="4294967295"/>
          </p:nvPr>
        </p:nvSpPr>
        <p:spPr>
          <a:xfrm>
            <a:off x="11784011" y="587179"/>
            <a:ext cx="407988" cy="365125"/>
          </a:xfrm>
        </p:spPr>
        <p:txBody>
          <a:bodyPr anchor="ctr">
            <a:normAutofit lnSpcReduction="10000"/>
          </a:bodyPr>
          <a:lstStyle/>
          <a:p>
            <a:pPr>
              <a:lnSpc>
                <a:spcPct val="90000"/>
              </a:lnSpc>
              <a:spcAft>
                <a:spcPts val="600"/>
              </a:spcAft>
            </a:pPr>
            <a:fld id="{7AAC19ED-7CFA-4AF2-BE7E-6017F4B12C94}" type="slidenum">
              <a:rPr lang="en-US" sz="2200" noProof="0" smtClean="0"/>
              <a:pPr>
                <a:lnSpc>
                  <a:spcPct val="90000"/>
                </a:lnSpc>
                <a:spcAft>
                  <a:spcPts val="600"/>
                </a:spcAft>
              </a:pPr>
              <a:t>2</a:t>
            </a:fld>
            <a:endParaRPr lang="en-US" sz="2200" noProof="0"/>
          </a:p>
        </p:txBody>
      </p:sp>
      <p:graphicFrame>
        <p:nvGraphicFramePr>
          <p:cNvPr id="6" name="Content Placeholder 2">
            <a:extLst>
              <a:ext uri="{FF2B5EF4-FFF2-40B4-BE49-F238E27FC236}">
                <a16:creationId xmlns:a16="http://schemas.microsoft.com/office/drawing/2014/main" id="{A06A6A8C-A37B-7DA8-67C2-4A8759D048E7}"/>
              </a:ext>
            </a:extLst>
          </p:cNvPr>
          <p:cNvGraphicFramePr>
            <a:graphicFrameLocks noGrp="1"/>
          </p:cNvGraphicFramePr>
          <p:nvPr>
            <p:ph idx="1"/>
            <p:extLst>
              <p:ext uri="{D42A27DB-BD31-4B8C-83A1-F6EECF244321}">
                <p14:modId xmlns:p14="http://schemas.microsoft.com/office/powerpoint/2010/main" val="3931443154"/>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39784DD2-A50B-73E8-D70A-3B29FE8D6A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91504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DEAC-FD57-B5D7-8B04-E289B053535A}"/>
              </a:ext>
            </a:extLst>
          </p:cNvPr>
          <p:cNvSpPr>
            <a:spLocks noGrp="1"/>
          </p:cNvSpPr>
          <p:nvPr>
            <p:ph type="title"/>
          </p:nvPr>
        </p:nvSpPr>
        <p:spPr/>
        <p:txBody>
          <a:bodyPr/>
          <a:lstStyle/>
          <a:p>
            <a:r>
              <a:rPr lang="af-ZA" dirty="0" err="1"/>
              <a:t>What</a:t>
            </a:r>
            <a:r>
              <a:rPr lang="af-ZA" dirty="0"/>
              <a:t> </a:t>
            </a:r>
            <a:r>
              <a:rPr lang="af-ZA" dirty="0" err="1"/>
              <a:t>does</a:t>
            </a:r>
            <a:r>
              <a:rPr lang="af-ZA" dirty="0"/>
              <a:t> </a:t>
            </a:r>
            <a:r>
              <a:rPr lang="af-ZA" b="1" dirty="0" err="1"/>
              <a:t>peace</a:t>
            </a:r>
            <a:r>
              <a:rPr lang="af-ZA" dirty="0"/>
              <a:t> </a:t>
            </a:r>
            <a:r>
              <a:rPr lang="af-ZA" dirty="0" err="1"/>
              <a:t>mean</a:t>
            </a:r>
            <a:r>
              <a:rPr lang="af-ZA" dirty="0"/>
              <a:t>? </a:t>
            </a:r>
          </a:p>
        </p:txBody>
      </p:sp>
      <p:graphicFrame>
        <p:nvGraphicFramePr>
          <p:cNvPr id="6" name="Content Placeholder 2">
            <a:extLst>
              <a:ext uri="{FF2B5EF4-FFF2-40B4-BE49-F238E27FC236}">
                <a16:creationId xmlns:a16="http://schemas.microsoft.com/office/drawing/2014/main" id="{2ABA4960-94F3-0049-3992-3DD324EEACA8}"/>
              </a:ext>
            </a:extLst>
          </p:cNvPr>
          <p:cNvGraphicFramePr>
            <a:graphicFrameLocks noGrp="1"/>
          </p:cNvGraphicFramePr>
          <p:nvPr>
            <p:ph sz="half" idx="1"/>
            <p:extLst>
              <p:ext uri="{D42A27DB-BD31-4B8C-83A1-F6EECF244321}">
                <p14:modId xmlns:p14="http://schemas.microsoft.com/office/powerpoint/2010/main" val="2399157970"/>
              </p:ext>
            </p:extLst>
          </p:nvPr>
        </p:nvGraphicFramePr>
        <p:xfrm>
          <a:off x="1155700" y="2603500"/>
          <a:ext cx="4824413"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AE0AFC10-73BC-7AF6-C9BC-B9CF60C1F0EF}"/>
              </a:ext>
            </a:extLst>
          </p:cNvPr>
          <p:cNvSpPr>
            <a:spLocks noGrp="1"/>
          </p:cNvSpPr>
          <p:nvPr>
            <p:ph sz="half" idx="2"/>
          </p:nvPr>
        </p:nvSpPr>
        <p:spPr/>
        <p:txBody>
          <a:bodyPr/>
          <a:lstStyle/>
          <a:p>
            <a:pPr marL="0" indent="0">
              <a:buNone/>
            </a:pPr>
            <a:r>
              <a:rPr lang="en-GB" b="1" dirty="0"/>
              <a:t>A culture of peace includes:</a:t>
            </a:r>
          </a:p>
          <a:p>
            <a:r>
              <a:rPr lang="en-GB" dirty="0"/>
              <a:t>Understanding global challenges (e.g. poverty, war)</a:t>
            </a:r>
          </a:p>
          <a:p>
            <a:r>
              <a:rPr lang="en-GB" dirty="0"/>
              <a:t>Solving conflict without violence</a:t>
            </a:r>
          </a:p>
          <a:p>
            <a:r>
              <a:rPr lang="en-GB" dirty="0"/>
              <a:t>Respecting human rights and all people</a:t>
            </a:r>
          </a:p>
          <a:p>
            <a:r>
              <a:rPr lang="en-GB" dirty="0"/>
              <a:t>Celebrating diversity</a:t>
            </a:r>
          </a:p>
          <a:p>
            <a:r>
              <a:rPr lang="en-GB" dirty="0"/>
              <a:t>Caring for the planet</a:t>
            </a:r>
          </a:p>
          <a:p>
            <a:endParaRPr lang="af-ZA" dirty="0"/>
          </a:p>
        </p:txBody>
      </p:sp>
      <p:pic>
        <p:nvPicPr>
          <p:cNvPr id="3" name="Picture 2" descr="A logo with a person in the middle&#10;&#10;Description automatically generated">
            <a:extLst>
              <a:ext uri="{FF2B5EF4-FFF2-40B4-BE49-F238E27FC236}">
                <a16:creationId xmlns:a16="http://schemas.microsoft.com/office/drawing/2014/main" id="{3B9545F8-E382-43B5-347B-90984EE008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8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f-ZA"/>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af-ZA"/>
            </a:p>
          </p:txBody>
        </p:sp>
      </p:grpSp>
      <p:sp>
        <p:nvSpPr>
          <p:cNvPr id="2" name="Title 1">
            <a:extLst>
              <a:ext uri="{FF2B5EF4-FFF2-40B4-BE49-F238E27FC236}">
                <a16:creationId xmlns:a16="http://schemas.microsoft.com/office/drawing/2014/main" id="{F662B7B1-E958-A3C1-11C6-22BE5DF45DC4}"/>
              </a:ext>
            </a:extLst>
          </p:cNvPr>
          <p:cNvSpPr>
            <a:spLocks noGrp="1"/>
          </p:cNvSpPr>
          <p:nvPr>
            <p:ph type="title"/>
          </p:nvPr>
        </p:nvSpPr>
        <p:spPr>
          <a:xfrm>
            <a:off x="1154954" y="973668"/>
            <a:ext cx="8761413" cy="706964"/>
          </a:xfrm>
        </p:spPr>
        <p:txBody>
          <a:bodyPr>
            <a:normAutofit/>
          </a:bodyPr>
          <a:lstStyle/>
          <a:p>
            <a:r>
              <a:rPr lang="af-ZA" dirty="0" err="1">
                <a:solidFill>
                  <a:srgbClr val="FFFFFF"/>
                </a:solidFill>
              </a:rPr>
              <a:t>Peace</a:t>
            </a:r>
            <a:r>
              <a:rPr lang="af-ZA" dirty="0">
                <a:solidFill>
                  <a:srgbClr val="FFFFFF"/>
                </a:solidFill>
              </a:rPr>
              <a:t>: </a:t>
            </a:r>
            <a:r>
              <a:rPr lang="af-ZA" dirty="0" err="1">
                <a:solidFill>
                  <a:srgbClr val="FFFFFF"/>
                </a:solidFill>
              </a:rPr>
              <a:t>Outside</a:t>
            </a:r>
            <a:r>
              <a:rPr lang="af-ZA" dirty="0">
                <a:solidFill>
                  <a:srgbClr val="FFFFFF"/>
                </a:solidFill>
              </a:rPr>
              <a:t> </a:t>
            </a:r>
            <a:r>
              <a:rPr lang="af-ZA" dirty="0" err="1">
                <a:solidFill>
                  <a:srgbClr val="FFFFFF"/>
                </a:solidFill>
              </a:rPr>
              <a:t>and</a:t>
            </a:r>
            <a:r>
              <a:rPr lang="af-ZA" dirty="0">
                <a:solidFill>
                  <a:srgbClr val="FFFFFF"/>
                </a:solidFill>
              </a:rPr>
              <a:t> </a:t>
            </a:r>
            <a:r>
              <a:rPr lang="af-ZA" dirty="0" err="1">
                <a:solidFill>
                  <a:srgbClr val="FFFFFF"/>
                </a:solidFill>
              </a:rPr>
              <a:t>inside</a:t>
            </a:r>
            <a:endParaRPr lang="af-ZA" dirty="0">
              <a:solidFill>
                <a:srgbClr val="FFFFFF"/>
              </a:solidFill>
            </a:endParaRP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graphicFrame>
        <p:nvGraphicFramePr>
          <p:cNvPr id="5" name="Content Placeholder 2">
            <a:extLst>
              <a:ext uri="{FF2B5EF4-FFF2-40B4-BE49-F238E27FC236}">
                <a16:creationId xmlns:a16="http://schemas.microsoft.com/office/drawing/2014/main" id="{C3F120C1-2432-8C87-9498-4FC87DCCF17C}"/>
              </a:ext>
            </a:extLst>
          </p:cNvPr>
          <p:cNvGraphicFramePr>
            <a:graphicFrameLocks noGrp="1"/>
          </p:cNvGraphicFramePr>
          <p:nvPr>
            <p:ph idx="1"/>
            <p:extLst>
              <p:ext uri="{D42A27DB-BD31-4B8C-83A1-F6EECF244321}">
                <p14:modId xmlns:p14="http://schemas.microsoft.com/office/powerpoint/2010/main" val="222393045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46A74A95-C3C0-05B7-E94A-A2B19129F1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07578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af-ZA"/>
          </a:p>
        </p:txBody>
      </p:sp>
      <p:sp>
        <p:nvSpPr>
          <p:cNvPr id="2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2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af-ZA"/>
          </a:p>
        </p:txBody>
      </p:sp>
      <p:sp>
        <p:nvSpPr>
          <p:cNvPr id="2" name="Title 1">
            <a:extLst>
              <a:ext uri="{FF2B5EF4-FFF2-40B4-BE49-F238E27FC236}">
                <a16:creationId xmlns:a16="http://schemas.microsoft.com/office/drawing/2014/main" id="{9F3784FB-E6EF-9075-3993-5200441DA897}"/>
              </a:ext>
            </a:extLst>
          </p:cNvPr>
          <p:cNvSpPr>
            <a:spLocks noGrp="1"/>
          </p:cNvSpPr>
          <p:nvPr>
            <p:ph type="title"/>
          </p:nvPr>
        </p:nvSpPr>
        <p:spPr>
          <a:xfrm>
            <a:off x="639098" y="629265"/>
            <a:ext cx="6072776" cy="1622322"/>
          </a:xfrm>
        </p:spPr>
        <p:txBody>
          <a:bodyPr>
            <a:normAutofit/>
          </a:bodyPr>
          <a:lstStyle/>
          <a:p>
            <a:r>
              <a:rPr lang="en-GB">
                <a:solidFill>
                  <a:srgbClr val="FFFFFF"/>
                </a:solidFill>
              </a:rPr>
              <a:t>Peace and the SA Constitution</a:t>
            </a:r>
            <a:endParaRPr lang="af-ZA">
              <a:solidFill>
                <a:srgbClr val="FFFFFF"/>
              </a:solidFill>
            </a:endParaRPr>
          </a:p>
        </p:txBody>
      </p:sp>
      <p:pic>
        <p:nvPicPr>
          <p:cNvPr id="4" name="Picture 2" descr="Free Peace Peace Sign photo and picture">
            <a:extLst>
              <a:ext uri="{FF2B5EF4-FFF2-40B4-BE49-F238E27FC236}">
                <a16:creationId xmlns:a16="http://schemas.microsoft.com/office/drawing/2014/main" id="{0CF56D2D-71E4-1E50-B59D-FFDCA7AFE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24" r="37081" b="-2"/>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5" name="Oval 24">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0" name="Oval 1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graphicFrame>
        <p:nvGraphicFramePr>
          <p:cNvPr id="5" name="Content Placeholder 2">
            <a:extLst>
              <a:ext uri="{FF2B5EF4-FFF2-40B4-BE49-F238E27FC236}">
                <a16:creationId xmlns:a16="http://schemas.microsoft.com/office/drawing/2014/main" id="{CAF84449-AB9C-41B4-0F7D-AD06BDFC7A8C}"/>
              </a:ext>
            </a:extLst>
          </p:cNvPr>
          <p:cNvGraphicFramePr>
            <a:graphicFrameLocks noGrp="1"/>
          </p:cNvGraphicFramePr>
          <p:nvPr>
            <p:ph idx="1"/>
            <p:extLst>
              <p:ext uri="{D42A27DB-BD31-4B8C-83A1-F6EECF244321}">
                <p14:modId xmlns:p14="http://schemas.microsoft.com/office/powerpoint/2010/main" val="1328908277"/>
              </p:ext>
            </p:extLst>
          </p:nvPr>
        </p:nvGraphicFramePr>
        <p:xfrm>
          <a:off x="639098" y="2418735"/>
          <a:ext cx="6072776" cy="381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C4A11C8B-DBF8-67C9-716D-47294609FC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53624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af-ZA"/>
          </a:p>
        </p:txBody>
      </p:sp>
      <p:sp>
        <p:nvSpPr>
          <p:cNvPr id="3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3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af-ZA"/>
          </a:p>
        </p:txBody>
      </p:sp>
      <p:sp>
        <p:nvSpPr>
          <p:cNvPr id="2" name="Title 1">
            <a:extLst>
              <a:ext uri="{FF2B5EF4-FFF2-40B4-BE49-F238E27FC236}">
                <a16:creationId xmlns:a16="http://schemas.microsoft.com/office/drawing/2014/main" id="{731B024A-ED80-92FA-4A38-C1FFA56AB375}"/>
              </a:ext>
            </a:extLst>
          </p:cNvPr>
          <p:cNvSpPr>
            <a:spLocks noGrp="1"/>
          </p:cNvSpPr>
          <p:nvPr>
            <p:ph type="title"/>
          </p:nvPr>
        </p:nvSpPr>
        <p:spPr>
          <a:xfrm>
            <a:off x="639098" y="629265"/>
            <a:ext cx="6072776" cy="1622322"/>
          </a:xfrm>
        </p:spPr>
        <p:txBody>
          <a:bodyPr>
            <a:normAutofit/>
          </a:bodyPr>
          <a:lstStyle/>
          <a:p>
            <a:r>
              <a:rPr lang="af-ZA">
                <a:solidFill>
                  <a:srgbClr val="FFFFFF"/>
                </a:solidFill>
              </a:rPr>
              <a:t>Religious Peace </a:t>
            </a:r>
          </a:p>
        </p:txBody>
      </p:sp>
      <p:pic>
        <p:nvPicPr>
          <p:cNvPr id="18" name="Picture 2" descr="Free Christmas Background Hands photo and picture">
            <a:extLst>
              <a:ext uri="{FF2B5EF4-FFF2-40B4-BE49-F238E27FC236}">
                <a16:creationId xmlns:a16="http://schemas.microsoft.com/office/drawing/2014/main" id="{3CE75FA2-1A84-E958-305E-2CEAC6DFA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307" r="24497"/>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37" name="Oval 3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39" name="Oval 38">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graphicFrame>
        <p:nvGraphicFramePr>
          <p:cNvPr id="7" name="Content Placeholder 3">
            <a:extLst>
              <a:ext uri="{FF2B5EF4-FFF2-40B4-BE49-F238E27FC236}">
                <a16:creationId xmlns:a16="http://schemas.microsoft.com/office/drawing/2014/main" id="{064158A5-0E43-A4DF-CFA9-7A3ACEAE17DA}"/>
              </a:ext>
            </a:extLst>
          </p:cNvPr>
          <p:cNvGraphicFramePr>
            <a:graphicFrameLocks noGrp="1"/>
          </p:cNvGraphicFramePr>
          <p:nvPr>
            <p:ph idx="1"/>
            <p:extLst>
              <p:ext uri="{D42A27DB-BD31-4B8C-83A1-F6EECF244321}">
                <p14:modId xmlns:p14="http://schemas.microsoft.com/office/powerpoint/2010/main" val="3139634092"/>
              </p:ext>
            </p:extLst>
          </p:nvPr>
        </p:nvGraphicFramePr>
        <p:xfrm>
          <a:off x="639098" y="2418735"/>
          <a:ext cx="6072776" cy="381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8E1099E7-BDC2-6619-0EBF-D2BF8C5DBA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4635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f-ZA"/>
            </a:p>
          </p:txBody>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af-ZA"/>
            </a:p>
          </p:txBody>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a:extLst>
              <a:ext uri="{FF2B5EF4-FFF2-40B4-BE49-F238E27FC236}">
                <a16:creationId xmlns:a16="http://schemas.microsoft.com/office/drawing/2014/main" id="{2B3C7469-AB3D-8AA1-0F2E-826D26A223F3}"/>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2600" b="0" i="0" kern="1200" dirty="0">
                <a:solidFill>
                  <a:srgbClr val="EBEBEB"/>
                </a:solidFill>
                <a:latin typeface="+mj-lt"/>
                <a:ea typeface="+mj-ea"/>
                <a:cs typeface="+mj-cs"/>
              </a:rPr>
              <a:t>Watch: </a:t>
            </a:r>
            <a:r>
              <a:rPr lang="en-US" sz="2600" b="1" i="0" kern="1200" dirty="0">
                <a:solidFill>
                  <a:srgbClr val="EBEBEB"/>
                </a:solidFill>
                <a:latin typeface="+mj-lt"/>
                <a:ea typeface="+mj-ea"/>
                <a:cs typeface="+mj-cs"/>
              </a:rPr>
              <a:t>What is Interreligious Dialogue?</a:t>
            </a:r>
            <a:br>
              <a:rPr lang="en-US" sz="2600" b="0" i="0" kern="1200" dirty="0">
                <a:solidFill>
                  <a:srgbClr val="EBEBEB"/>
                </a:solidFill>
                <a:latin typeface="+mj-lt"/>
                <a:ea typeface="+mj-ea"/>
                <a:cs typeface="+mj-cs"/>
              </a:rPr>
            </a:br>
            <a:r>
              <a:rPr lang="en-US" sz="2600" b="0" i="0" kern="1200" dirty="0">
                <a:solidFill>
                  <a:srgbClr val="EBEBEB"/>
                </a:solidFill>
                <a:latin typeface="+mj-lt"/>
                <a:ea typeface="+mj-ea"/>
                <a:cs typeface="+mj-cs"/>
                <a:hlinkClick r:id="rId4"/>
              </a:rPr>
              <a:t>https://www.youtube.com/watch?v=YJaeJz9jQU8</a:t>
            </a:r>
            <a:r>
              <a:rPr lang="en-US" sz="2600" b="0" i="0" kern="1200" dirty="0">
                <a:solidFill>
                  <a:srgbClr val="EBEBEB"/>
                </a:solidFill>
                <a:latin typeface="+mj-lt"/>
                <a:ea typeface="+mj-ea"/>
                <a:cs typeface="+mj-cs"/>
              </a:rPr>
              <a:t> </a:t>
            </a:r>
            <a:br>
              <a:rPr lang="en-US" sz="2600" b="0" i="0" kern="1200" dirty="0">
                <a:solidFill>
                  <a:srgbClr val="EBEBEB"/>
                </a:solidFill>
                <a:latin typeface="+mj-lt"/>
                <a:ea typeface="+mj-ea"/>
                <a:cs typeface="+mj-cs"/>
              </a:rPr>
            </a:br>
            <a:r>
              <a:rPr lang="en-US" sz="2600" b="0" i="0" kern="1200" dirty="0">
                <a:solidFill>
                  <a:srgbClr val="EBEBEB"/>
                </a:solidFill>
                <a:latin typeface="+mj-lt"/>
                <a:ea typeface="+mj-ea"/>
                <a:cs typeface="+mj-cs"/>
              </a:rPr>
              <a:t>(2 min 57 sec)</a:t>
            </a:r>
            <a:br>
              <a:rPr lang="en-US" sz="2600" b="0" i="0" kern="1200" dirty="0">
                <a:solidFill>
                  <a:srgbClr val="EBEBEB"/>
                </a:solidFill>
                <a:latin typeface="+mj-lt"/>
                <a:ea typeface="+mj-ea"/>
                <a:cs typeface="+mj-cs"/>
              </a:rPr>
            </a:br>
            <a:endParaRPr lang="en-US" sz="2600" b="0" i="0" kern="1200" dirty="0">
              <a:solidFill>
                <a:srgbClr val="EBEBEB"/>
              </a:solidFill>
              <a:latin typeface="+mj-lt"/>
              <a:ea typeface="+mj-ea"/>
              <a:cs typeface="+mj-cs"/>
            </a:endParaRPr>
          </a:p>
        </p:txBody>
      </p:sp>
      <p:pic>
        <p:nvPicPr>
          <p:cNvPr id="5" name="Content Placeholder 4" descr="A drawing of a circle with a cross and a heart&#10;&#10;AI-generated content may be incorrect.">
            <a:extLst>
              <a:ext uri="{FF2B5EF4-FFF2-40B4-BE49-F238E27FC236}">
                <a16:creationId xmlns:a16="http://schemas.microsoft.com/office/drawing/2014/main" id="{0BA77F47-B0EE-C401-0A9F-AFCC780D6D70}"/>
              </a:ext>
            </a:extLst>
          </p:cNvPr>
          <p:cNvPicPr>
            <a:picLocks noGrp="1" noChangeAspect="1"/>
          </p:cNvPicPr>
          <p:nvPr>
            <p:ph idx="1"/>
          </p:nvPr>
        </p:nvPicPr>
        <p:blipFill>
          <a:blip r:embed="rId5"/>
          <a:stretch>
            <a:fillRect/>
          </a:stretch>
        </p:blipFill>
        <p:spPr>
          <a:xfrm>
            <a:off x="1109763" y="1607500"/>
            <a:ext cx="6470907" cy="3639884"/>
          </a:xfrm>
          <a:prstGeom prst="roundRect">
            <a:avLst>
              <a:gd name="adj" fmla="val 1858"/>
            </a:avLst>
          </a:prstGeom>
          <a:effectLst>
            <a:outerShdw blurRad="50800" dist="50800" dir="5400000" algn="tl" rotWithShape="0">
              <a:srgbClr val="000000">
                <a:alpha val="43000"/>
              </a:srgbClr>
            </a:outerShdw>
          </a:effectLst>
        </p:spPr>
      </p:pic>
      <p:pic>
        <p:nvPicPr>
          <p:cNvPr id="3" name="Picture 2" descr="A logo with a person in the middle&#10;&#10;Description automatically generated">
            <a:extLst>
              <a:ext uri="{FF2B5EF4-FFF2-40B4-BE49-F238E27FC236}">
                <a16:creationId xmlns:a16="http://schemas.microsoft.com/office/drawing/2014/main" id="{DA3FD7C2-E26D-1B29-9FDE-0A67059911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0006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f-ZA"/>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af-ZA"/>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af-ZA"/>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af-ZA"/>
            </a:p>
          </p:txBody>
        </p:sp>
      </p:grpSp>
      <p:sp>
        <p:nvSpPr>
          <p:cNvPr id="2" name="Title 1">
            <a:extLst>
              <a:ext uri="{FF2B5EF4-FFF2-40B4-BE49-F238E27FC236}">
                <a16:creationId xmlns:a16="http://schemas.microsoft.com/office/drawing/2014/main" id="{5D3E3B0C-96FF-E14B-251C-004832A42BEF}"/>
              </a:ext>
            </a:extLst>
          </p:cNvPr>
          <p:cNvSpPr>
            <a:spLocks noGrp="1"/>
          </p:cNvSpPr>
          <p:nvPr>
            <p:ph type="title"/>
          </p:nvPr>
        </p:nvSpPr>
        <p:spPr>
          <a:xfrm>
            <a:off x="1154955" y="973667"/>
            <a:ext cx="2942210" cy="4833745"/>
          </a:xfrm>
        </p:spPr>
        <p:txBody>
          <a:bodyPr>
            <a:normAutofit/>
          </a:bodyPr>
          <a:lstStyle/>
          <a:p>
            <a:r>
              <a:rPr lang="af-ZA">
                <a:solidFill>
                  <a:srgbClr val="EBEBEB"/>
                </a:solidFill>
              </a:rPr>
              <a:t>Religion and peace-making</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graphicFrame>
        <p:nvGraphicFramePr>
          <p:cNvPr id="5" name="Content Placeholder 2">
            <a:extLst>
              <a:ext uri="{FF2B5EF4-FFF2-40B4-BE49-F238E27FC236}">
                <a16:creationId xmlns:a16="http://schemas.microsoft.com/office/drawing/2014/main" id="{50E447B9-05E9-386F-A8AE-D48FBB72B7A0}"/>
              </a:ext>
            </a:extLst>
          </p:cNvPr>
          <p:cNvGraphicFramePr>
            <a:graphicFrameLocks noGrp="1"/>
          </p:cNvGraphicFramePr>
          <p:nvPr>
            <p:ph idx="1"/>
            <p:extLst>
              <p:ext uri="{D42A27DB-BD31-4B8C-83A1-F6EECF244321}">
                <p14:modId xmlns:p14="http://schemas.microsoft.com/office/powerpoint/2010/main" val="161226520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84222FBD-2678-BFA9-6EB8-47589FC585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60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f-ZA"/>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af-ZA"/>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af-ZA"/>
          </a:p>
        </p:txBody>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a:extLst>
              <a:ext uri="{FF2B5EF4-FFF2-40B4-BE49-F238E27FC236}">
                <a16:creationId xmlns:a16="http://schemas.microsoft.com/office/drawing/2014/main" id="{EBB0AEB1-1643-4FB5-E21F-07C71D3B6208}"/>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000" b="0" i="0" kern="1200">
                <a:solidFill>
                  <a:srgbClr val="EBEBEB"/>
                </a:solidFill>
                <a:latin typeface="+mj-lt"/>
                <a:ea typeface="+mj-ea"/>
                <a:cs typeface="+mj-cs"/>
              </a:rPr>
              <a:t>How does religion promote peace? </a:t>
            </a:r>
          </a:p>
        </p:txBody>
      </p:sp>
      <p:pic>
        <p:nvPicPr>
          <p:cNvPr id="4" name="Picture 2" descr="Free Book Book Pages photo and picture">
            <a:extLst>
              <a:ext uri="{FF2B5EF4-FFF2-40B4-BE49-F238E27FC236}">
                <a16:creationId xmlns:a16="http://schemas.microsoft.com/office/drawing/2014/main" id="{A0D0E549-1E15-4CD0-6B7C-7864283A7D7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15421" b="309"/>
          <a:stretch>
            <a:fillRect/>
          </a:stretch>
        </p:blipFill>
        <p:spPr bwMode="auto">
          <a:xfrm>
            <a:off x="1109763" y="1607493"/>
            <a:ext cx="6470907" cy="363989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descr="A logo with a person in the middle&#10;&#10;Description automatically generated">
            <a:extLst>
              <a:ext uri="{FF2B5EF4-FFF2-40B4-BE49-F238E27FC236}">
                <a16:creationId xmlns:a16="http://schemas.microsoft.com/office/drawing/2014/main" id="{34F804E6-2E8F-FFA0-86FD-73FF928FC1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691603"/>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227044-47DC-45FF-9E6E-D2126F33FBA2}">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C71B2C74-A24B-4A79-803C-DB13A7237477}">
  <ds:schemaRefs>
    <ds:schemaRef ds:uri="http://schemas.microsoft.com/sharepoint/v3/contenttype/forms"/>
  </ds:schemaRefs>
</ds:datastoreItem>
</file>

<file path=customXml/itemProps3.xml><?xml version="1.0" encoding="utf-8"?>
<ds:datastoreItem xmlns:ds="http://schemas.openxmlformats.org/officeDocument/2006/customXml" ds:itemID="{82795E27-F363-4914-BCAF-9BA73168E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3896</TotalTime>
  <Words>2336</Words>
  <Application>Microsoft Office PowerPoint</Application>
  <PresentationFormat>Widescreen</PresentationFormat>
  <Paragraphs>201</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Calibri</vt:lpstr>
      <vt:lpstr>Cambria Math</vt:lpstr>
      <vt:lpstr>Century Gothic</vt:lpstr>
      <vt:lpstr>Courier New</vt:lpstr>
      <vt:lpstr>Segoe UI</vt:lpstr>
      <vt:lpstr>Symbol</vt:lpstr>
      <vt:lpstr>Wingdings 3</vt:lpstr>
      <vt:lpstr>Ion Boardroom</vt:lpstr>
      <vt:lpstr>PowerPoint Presentation</vt:lpstr>
      <vt:lpstr>By the end of this lesson, you should be able to:</vt:lpstr>
      <vt:lpstr>What does peace mean? </vt:lpstr>
      <vt:lpstr>Peace: Outside and inside</vt:lpstr>
      <vt:lpstr>Peace and the SA Constitution</vt:lpstr>
      <vt:lpstr>Religious Peace </vt:lpstr>
      <vt:lpstr>Watch: What is Interreligious Dialogue? https://www.youtube.com/watch?v=YJaeJz9jQU8  (2 min 57 sec) </vt:lpstr>
      <vt:lpstr>Religion and peace-making</vt:lpstr>
      <vt:lpstr>How does religion promote peace? </vt:lpstr>
      <vt:lpstr>African Traditional Religions</vt:lpstr>
      <vt:lpstr>Bahá’í faith</vt:lpstr>
      <vt:lpstr>Buddhism</vt:lpstr>
      <vt:lpstr>Christianity</vt:lpstr>
      <vt:lpstr>Hinduism</vt:lpstr>
      <vt:lpstr>Islam</vt:lpstr>
      <vt:lpstr>Judaism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Megan Botes</cp:lastModifiedBy>
  <cp:revision>2</cp:revision>
  <dcterms:created xsi:type="dcterms:W3CDTF">2025-07-09T15:24:40Z</dcterms:created>
  <dcterms:modified xsi:type="dcterms:W3CDTF">2025-08-13T06:27:32Z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