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7FF1FA-EFBD-4046-8B7B-B21E237E7421}" v="1" dt="2025-07-24T07:21:31.5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346" autoAdjust="0"/>
  </p:normalViewPr>
  <p:slideViewPr>
    <p:cSldViewPr snapToGrid="0">
      <p:cViewPr varScale="1">
        <p:scale>
          <a:sx n="59" d="100"/>
          <a:sy n="59" d="100"/>
        </p:scale>
        <p:origin x="161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97FF1FA-EFBD-4046-8B7B-B21E237E7421}"/>
    <pc:docChg chg="modSld">
      <pc:chgData name="Megan Botes" userId="70568131-745a-489b-b4fe-9e78c579dd6d" providerId="ADAL" clId="{E97FF1FA-EFBD-4046-8B7B-B21E237E7421}" dt="2025-07-24T07:21:31.565" v="0" actId="13926"/>
      <pc:docMkLst>
        <pc:docMk/>
      </pc:docMkLst>
      <pc:sldChg chg="modSp">
        <pc:chgData name="Megan Botes" userId="70568131-745a-489b-b4fe-9e78c579dd6d" providerId="ADAL" clId="{E97FF1FA-EFBD-4046-8B7B-B21E237E7421}" dt="2025-07-24T07:21:31.565" v="0" actId="13926"/>
        <pc:sldMkLst>
          <pc:docMk/>
          <pc:sldMk cId="179792114" sldId="259"/>
        </pc:sldMkLst>
        <pc:spChg chg="mod">
          <ac:chgData name="Megan Botes" userId="70568131-745a-489b-b4fe-9e78c579dd6d" providerId="ADAL" clId="{E97FF1FA-EFBD-4046-8B7B-B21E237E7421}" dt="2025-07-24T07:21:31.565" v="0" actId="13926"/>
          <ac:spMkLst>
            <pc:docMk/>
            <pc:sldMk cId="179792114" sldId="259"/>
            <ac:spMk id="3" creationId="{499AF925-EACC-204C-0A76-FA90CE391BCD}"/>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49B339-8F9D-4AED-9431-E0B15FED0AD2}" type="doc">
      <dgm:prSet loTypeId="urn:microsoft.com/office/officeart/2016/7/layout/VerticalHollowActionList" loCatId="List" qsTypeId="urn:microsoft.com/office/officeart/2005/8/quickstyle/simple1" qsCatId="simple" csTypeId="urn:microsoft.com/office/officeart/2005/8/colors/colorful1" csCatId="colorful" phldr="1"/>
      <dgm:spPr/>
      <dgm:t>
        <a:bodyPr/>
        <a:lstStyle/>
        <a:p>
          <a:endParaRPr lang="en-US"/>
        </a:p>
      </dgm:t>
    </dgm:pt>
    <dgm:pt modelId="{F64130FD-1298-4CC1-8FB6-517974D5A68B}">
      <dgm:prSet/>
      <dgm:spPr/>
      <dgm:t>
        <a:bodyPr/>
        <a:lstStyle/>
        <a:p>
          <a:r>
            <a:rPr lang="en-US" dirty="0" err="1"/>
            <a:t>Identifiseer</a:t>
          </a:r>
          <a:endParaRPr lang="en-US" dirty="0"/>
        </a:p>
      </dgm:t>
    </dgm:pt>
    <dgm:pt modelId="{FC929836-01A4-4F8B-93DF-36456411CAC1}" type="parTrans" cxnId="{2FE47548-96E2-4A46-91FF-43645C6EDB68}">
      <dgm:prSet/>
      <dgm:spPr/>
      <dgm:t>
        <a:bodyPr/>
        <a:lstStyle/>
        <a:p>
          <a:endParaRPr lang="en-US"/>
        </a:p>
      </dgm:t>
    </dgm:pt>
    <dgm:pt modelId="{CB3D7C37-7E5E-40D3-BDDC-A6F65EF716A6}" type="sibTrans" cxnId="{2FE47548-96E2-4A46-91FF-43645C6EDB68}">
      <dgm:prSet/>
      <dgm:spPr/>
      <dgm:t>
        <a:bodyPr/>
        <a:lstStyle/>
        <a:p>
          <a:endParaRPr lang="en-US"/>
        </a:p>
      </dgm:t>
    </dgm:pt>
    <dgm:pt modelId="{616D2E67-1444-469A-9F4F-3C58736D60CA}">
      <dgm:prSet/>
      <dgm:spPr/>
      <dgm:t>
        <a:bodyPr/>
        <a:lstStyle/>
        <a:p>
          <a:pPr>
            <a:lnSpc>
              <a:spcPct val="100000"/>
            </a:lnSpc>
          </a:pPr>
          <a:r>
            <a:rPr lang="nb-NO" dirty="0"/>
            <a:t>Verskillende befondsingsopsies vir verdere onderwys te identifiseer.</a:t>
          </a:r>
          <a:endParaRPr lang="en-US" dirty="0"/>
        </a:p>
      </dgm:t>
    </dgm:pt>
    <dgm:pt modelId="{568A1FE1-8082-460D-8834-4D20567F1736}" type="parTrans" cxnId="{1CF549A9-81DD-4FC3-A7B5-524A68683034}">
      <dgm:prSet/>
      <dgm:spPr/>
      <dgm:t>
        <a:bodyPr/>
        <a:lstStyle/>
        <a:p>
          <a:endParaRPr lang="en-US"/>
        </a:p>
      </dgm:t>
    </dgm:pt>
    <dgm:pt modelId="{C5B57905-D99B-434A-847B-9546D4FD0451}" type="sibTrans" cxnId="{1CF549A9-81DD-4FC3-A7B5-524A68683034}">
      <dgm:prSet/>
      <dgm:spPr/>
      <dgm:t>
        <a:bodyPr/>
        <a:lstStyle/>
        <a:p>
          <a:endParaRPr lang="en-US"/>
        </a:p>
      </dgm:t>
    </dgm:pt>
    <dgm:pt modelId="{2D3985CD-D717-4080-94F8-DA1485C26AB0}">
      <dgm:prSet/>
      <dgm:spPr/>
      <dgm:t>
        <a:bodyPr/>
        <a:lstStyle/>
        <a:p>
          <a:r>
            <a:rPr lang="en-US" dirty="0"/>
            <a:t>Noem</a:t>
          </a:r>
        </a:p>
      </dgm:t>
    </dgm:pt>
    <dgm:pt modelId="{DA93F4C7-FDC6-4A32-824B-C0EA0BFA6830}" type="parTrans" cxnId="{E28C6B55-1590-4154-BC9C-4A142D436C30}">
      <dgm:prSet/>
      <dgm:spPr/>
      <dgm:t>
        <a:bodyPr/>
        <a:lstStyle/>
        <a:p>
          <a:endParaRPr lang="en-US"/>
        </a:p>
      </dgm:t>
    </dgm:pt>
    <dgm:pt modelId="{10904D3B-89E9-43A8-9CB3-E777C55DDF3B}" type="sibTrans" cxnId="{E28C6B55-1590-4154-BC9C-4A142D436C30}">
      <dgm:prSet/>
      <dgm:spPr/>
      <dgm:t>
        <a:bodyPr/>
        <a:lstStyle/>
        <a:p>
          <a:endParaRPr lang="en-US"/>
        </a:p>
      </dgm:t>
    </dgm:pt>
    <dgm:pt modelId="{B75613E4-95FB-4B08-A674-9ED5F9F75380}">
      <dgm:prSet/>
      <dgm:spPr/>
      <dgm:t>
        <a:bodyPr/>
        <a:lstStyle/>
        <a:p>
          <a:pPr>
            <a:lnSpc>
              <a:spcPct val="100000"/>
            </a:lnSpc>
          </a:pPr>
          <a:r>
            <a:rPr lang="en-US" dirty="0" err="1"/>
            <a:t>Algemene</a:t>
          </a:r>
          <a:r>
            <a:rPr lang="en-US" dirty="0"/>
            <a:t> </a:t>
          </a:r>
          <a:r>
            <a:rPr lang="en-US" dirty="0" err="1"/>
            <a:t>befondsingsverskaffers</a:t>
          </a:r>
          <a:r>
            <a:rPr lang="en-US" dirty="0"/>
            <a:t> in </a:t>
          </a:r>
          <a:r>
            <a:rPr lang="en-US" dirty="0" err="1"/>
            <a:t>Suid</a:t>
          </a:r>
          <a:r>
            <a:rPr lang="en-US" dirty="0"/>
            <a:t>-Afrika </a:t>
          </a:r>
          <a:r>
            <a:rPr lang="en-US" dirty="0" err="1"/>
            <a:t>te</a:t>
          </a:r>
          <a:r>
            <a:rPr lang="en-US" dirty="0"/>
            <a:t> </a:t>
          </a:r>
          <a:r>
            <a:rPr lang="en-US" dirty="0" err="1"/>
            <a:t>noem</a:t>
          </a:r>
          <a:r>
            <a:rPr lang="en-US" dirty="0"/>
            <a:t>.</a:t>
          </a:r>
        </a:p>
      </dgm:t>
    </dgm:pt>
    <dgm:pt modelId="{7CDAC354-0B39-4CBD-97C4-3C963363D5FF}" type="parTrans" cxnId="{2B0F1BD1-4435-4250-88F0-CB84B342E032}">
      <dgm:prSet/>
      <dgm:spPr/>
      <dgm:t>
        <a:bodyPr/>
        <a:lstStyle/>
        <a:p>
          <a:endParaRPr lang="en-US"/>
        </a:p>
      </dgm:t>
    </dgm:pt>
    <dgm:pt modelId="{DF3B7E3A-2365-42B2-A6A3-6F912975C926}" type="sibTrans" cxnId="{2B0F1BD1-4435-4250-88F0-CB84B342E032}">
      <dgm:prSet/>
      <dgm:spPr/>
      <dgm:t>
        <a:bodyPr/>
        <a:lstStyle/>
        <a:p>
          <a:endParaRPr lang="en-US"/>
        </a:p>
      </dgm:t>
    </dgm:pt>
    <dgm:pt modelId="{592A557E-44BE-4CEA-80A7-0D5F38CAC0BC}">
      <dgm:prSet/>
      <dgm:spPr/>
      <dgm:t>
        <a:bodyPr/>
        <a:lstStyle/>
        <a:p>
          <a:r>
            <a:rPr lang="en-US" dirty="0" err="1"/>
            <a:t>Verduidelik</a:t>
          </a:r>
          <a:endParaRPr lang="en-US" dirty="0"/>
        </a:p>
      </dgm:t>
    </dgm:pt>
    <dgm:pt modelId="{960F4998-4C3E-4214-8198-AAAB409EF229}" type="parTrans" cxnId="{69552D87-5A8C-4DFD-AC3C-D1C0D8415476}">
      <dgm:prSet/>
      <dgm:spPr/>
      <dgm:t>
        <a:bodyPr/>
        <a:lstStyle/>
        <a:p>
          <a:endParaRPr lang="en-US"/>
        </a:p>
      </dgm:t>
    </dgm:pt>
    <dgm:pt modelId="{F8F00BF8-2D6E-4397-831B-AA4817B86488}" type="sibTrans" cxnId="{69552D87-5A8C-4DFD-AC3C-D1C0D8415476}">
      <dgm:prSet/>
      <dgm:spPr/>
      <dgm:t>
        <a:bodyPr/>
        <a:lstStyle/>
        <a:p>
          <a:endParaRPr lang="en-US"/>
        </a:p>
      </dgm:t>
    </dgm:pt>
    <dgm:pt modelId="{7E225467-F0E6-415E-A598-D7C1682A0D7C}">
      <dgm:prSet/>
      <dgm:spPr/>
      <dgm:t>
        <a:bodyPr/>
        <a:lstStyle/>
        <a:p>
          <a:pPr>
            <a:lnSpc>
              <a:spcPct val="100000"/>
            </a:lnSpc>
          </a:pPr>
          <a:r>
            <a:rPr lang="nl-NL" dirty="0"/>
            <a:t>Te verduidelik hoekom dit belangrik is om aan die vereistes vir befondsing te voldoen.</a:t>
          </a:r>
          <a:endParaRPr lang="en-US" dirty="0"/>
        </a:p>
      </dgm:t>
    </dgm:pt>
    <dgm:pt modelId="{4EE0E85D-1F40-41C7-825A-7F709E5F05A5}" type="parTrans" cxnId="{7CCA72C5-0F97-43A2-BE67-EFBA98444AFF}">
      <dgm:prSet/>
      <dgm:spPr/>
      <dgm:t>
        <a:bodyPr/>
        <a:lstStyle/>
        <a:p>
          <a:endParaRPr lang="en-US"/>
        </a:p>
      </dgm:t>
    </dgm:pt>
    <dgm:pt modelId="{56C5FC90-6EFA-4744-A399-F0325A487487}" type="sibTrans" cxnId="{7CCA72C5-0F97-43A2-BE67-EFBA98444AFF}">
      <dgm:prSet/>
      <dgm:spPr/>
      <dgm:t>
        <a:bodyPr/>
        <a:lstStyle/>
        <a:p>
          <a:endParaRPr lang="en-US"/>
        </a:p>
      </dgm:t>
    </dgm:pt>
    <dgm:pt modelId="{9B11220F-7EE2-4BF8-AB02-3FA76C1A909F}">
      <dgm:prSet/>
      <dgm:spPr/>
      <dgm:t>
        <a:bodyPr/>
        <a:lstStyle/>
        <a:p>
          <a:r>
            <a:rPr lang="en-US"/>
            <a:t>Verstaan</a:t>
          </a:r>
        </a:p>
      </dgm:t>
    </dgm:pt>
    <dgm:pt modelId="{AC46D329-0B0F-42E2-88AE-35870CEE484E}" type="parTrans" cxnId="{DA62B1F8-0CB3-47AF-8072-87EBDD771024}">
      <dgm:prSet/>
      <dgm:spPr/>
      <dgm:t>
        <a:bodyPr/>
        <a:lstStyle/>
        <a:p>
          <a:endParaRPr lang="en-US"/>
        </a:p>
      </dgm:t>
    </dgm:pt>
    <dgm:pt modelId="{DB43D4B7-4D15-44A4-981D-333BE945B247}" type="sibTrans" cxnId="{DA62B1F8-0CB3-47AF-8072-87EBDD771024}">
      <dgm:prSet/>
      <dgm:spPr/>
      <dgm:t>
        <a:bodyPr/>
        <a:lstStyle/>
        <a:p>
          <a:endParaRPr lang="en-US"/>
        </a:p>
      </dgm:t>
    </dgm:pt>
    <dgm:pt modelId="{231E5351-9730-4880-8A0D-5552B0DD9A40}">
      <dgm:prSet/>
      <dgm:spPr/>
      <dgm:t>
        <a:bodyPr/>
        <a:lstStyle/>
        <a:p>
          <a:pPr>
            <a:lnSpc>
              <a:spcPct val="100000"/>
            </a:lnSpc>
          </a:pPr>
          <a:r>
            <a:rPr lang="nl-NL" dirty="0"/>
            <a:t>Te verstaan wat lewenslange leer beteken en hoekom dit belangrik is.</a:t>
          </a:r>
          <a:endParaRPr lang="en-US" dirty="0"/>
        </a:p>
      </dgm:t>
    </dgm:pt>
    <dgm:pt modelId="{8585AA0F-8FC6-4118-A14B-1690630662E7}" type="parTrans" cxnId="{16C0A844-DCFC-492C-B756-21A3B9982D53}">
      <dgm:prSet/>
      <dgm:spPr/>
      <dgm:t>
        <a:bodyPr/>
        <a:lstStyle/>
        <a:p>
          <a:endParaRPr lang="en-US"/>
        </a:p>
      </dgm:t>
    </dgm:pt>
    <dgm:pt modelId="{15E00E64-9778-44A5-B46F-5836464A9D43}" type="sibTrans" cxnId="{16C0A844-DCFC-492C-B756-21A3B9982D53}">
      <dgm:prSet/>
      <dgm:spPr/>
      <dgm:t>
        <a:bodyPr/>
        <a:lstStyle/>
        <a:p>
          <a:endParaRPr lang="en-US"/>
        </a:p>
      </dgm:t>
    </dgm:pt>
    <dgm:pt modelId="{CC75D197-C556-4425-BCB3-E3DAC8F9012D}">
      <dgm:prSet/>
      <dgm:spPr/>
      <dgm:t>
        <a:bodyPr/>
        <a:lstStyle/>
        <a:p>
          <a:r>
            <a:rPr lang="en-US"/>
            <a:t>Stel</a:t>
          </a:r>
        </a:p>
      </dgm:t>
    </dgm:pt>
    <dgm:pt modelId="{EC6945B6-D54D-49B2-A662-80EE50025AE3}" type="parTrans" cxnId="{94871D10-B3B6-4C0A-B356-FF2C7A0EE564}">
      <dgm:prSet/>
      <dgm:spPr/>
      <dgm:t>
        <a:bodyPr/>
        <a:lstStyle/>
        <a:p>
          <a:endParaRPr lang="en-US"/>
        </a:p>
      </dgm:t>
    </dgm:pt>
    <dgm:pt modelId="{F7F8E735-CFA9-4A3C-BE7F-95AA2AA739D9}" type="sibTrans" cxnId="{94871D10-B3B6-4C0A-B356-FF2C7A0EE564}">
      <dgm:prSet/>
      <dgm:spPr/>
      <dgm:t>
        <a:bodyPr/>
        <a:lstStyle/>
        <a:p>
          <a:endParaRPr lang="en-US"/>
        </a:p>
      </dgm:t>
    </dgm:pt>
    <dgm:pt modelId="{1EA33663-5C2F-4241-9A1E-A4E1E1F58C8F}">
      <dgm:prSet/>
      <dgm:spPr/>
      <dgm:t>
        <a:bodyPr/>
        <a:lstStyle/>
        <a:p>
          <a:pPr>
            <a:lnSpc>
              <a:spcPct val="100000"/>
            </a:lnSpc>
          </a:pPr>
          <a:r>
            <a:rPr lang="nl-NL" dirty="0"/>
            <a:t>Persoonlike doelwitte vir jou leerreis te stel.</a:t>
          </a:r>
          <a:endParaRPr lang="en-US" dirty="0"/>
        </a:p>
      </dgm:t>
    </dgm:pt>
    <dgm:pt modelId="{7E751D6C-CD18-47D9-827B-C9D87A944D83}" type="parTrans" cxnId="{30224C67-7C4D-4832-8D12-561D1F99A3EA}">
      <dgm:prSet/>
      <dgm:spPr/>
      <dgm:t>
        <a:bodyPr/>
        <a:lstStyle/>
        <a:p>
          <a:endParaRPr lang="en-US"/>
        </a:p>
      </dgm:t>
    </dgm:pt>
    <dgm:pt modelId="{13EA8C26-F64B-4E95-8613-5407E32AB4ED}" type="sibTrans" cxnId="{30224C67-7C4D-4832-8D12-561D1F99A3EA}">
      <dgm:prSet/>
      <dgm:spPr/>
      <dgm:t>
        <a:bodyPr/>
        <a:lstStyle/>
        <a:p>
          <a:endParaRPr lang="en-US"/>
        </a:p>
      </dgm:t>
    </dgm:pt>
    <dgm:pt modelId="{B474B9A4-601B-48B3-8DC8-8CC490618177}" type="pres">
      <dgm:prSet presAssocID="{A349B339-8F9D-4AED-9431-E0B15FED0AD2}" presName="Name0" presStyleCnt="0">
        <dgm:presLayoutVars>
          <dgm:dir/>
          <dgm:animLvl val="lvl"/>
          <dgm:resizeHandles val="exact"/>
        </dgm:presLayoutVars>
      </dgm:prSet>
      <dgm:spPr/>
    </dgm:pt>
    <dgm:pt modelId="{5F70D6F6-79B1-4868-A596-19177FF3EC9F}" type="pres">
      <dgm:prSet presAssocID="{F64130FD-1298-4CC1-8FB6-517974D5A68B}" presName="linNode" presStyleCnt="0"/>
      <dgm:spPr/>
    </dgm:pt>
    <dgm:pt modelId="{5231611E-B37D-4B6B-8012-4BA908FE72D7}" type="pres">
      <dgm:prSet presAssocID="{F64130FD-1298-4CC1-8FB6-517974D5A68B}" presName="parentText" presStyleLbl="solidFgAcc1" presStyleIdx="0" presStyleCnt="5">
        <dgm:presLayoutVars>
          <dgm:chMax val="1"/>
          <dgm:bulletEnabled/>
        </dgm:presLayoutVars>
      </dgm:prSet>
      <dgm:spPr/>
    </dgm:pt>
    <dgm:pt modelId="{13E4C1D5-82C1-4659-B3A9-837F8F48C30D}" type="pres">
      <dgm:prSet presAssocID="{F64130FD-1298-4CC1-8FB6-517974D5A68B}" presName="descendantText" presStyleLbl="alignNode1" presStyleIdx="0" presStyleCnt="5">
        <dgm:presLayoutVars>
          <dgm:bulletEnabled/>
        </dgm:presLayoutVars>
      </dgm:prSet>
      <dgm:spPr/>
    </dgm:pt>
    <dgm:pt modelId="{3E3B7F3C-A04D-45E0-B429-8FAECDD401D2}" type="pres">
      <dgm:prSet presAssocID="{CB3D7C37-7E5E-40D3-BDDC-A6F65EF716A6}" presName="sp" presStyleCnt="0"/>
      <dgm:spPr/>
    </dgm:pt>
    <dgm:pt modelId="{BAF18860-01B5-4D21-BC80-CB2FB4B708FC}" type="pres">
      <dgm:prSet presAssocID="{2D3985CD-D717-4080-94F8-DA1485C26AB0}" presName="linNode" presStyleCnt="0"/>
      <dgm:spPr/>
    </dgm:pt>
    <dgm:pt modelId="{07180933-ECDE-411A-9065-FD25A0A53EA9}" type="pres">
      <dgm:prSet presAssocID="{2D3985CD-D717-4080-94F8-DA1485C26AB0}" presName="parentText" presStyleLbl="solidFgAcc1" presStyleIdx="1" presStyleCnt="5">
        <dgm:presLayoutVars>
          <dgm:chMax val="1"/>
          <dgm:bulletEnabled/>
        </dgm:presLayoutVars>
      </dgm:prSet>
      <dgm:spPr/>
    </dgm:pt>
    <dgm:pt modelId="{6E0D1B55-F059-49A0-A303-6E84A267A355}" type="pres">
      <dgm:prSet presAssocID="{2D3985CD-D717-4080-94F8-DA1485C26AB0}" presName="descendantText" presStyleLbl="alignNode1" presStyleIdx="1" presStyleCnt="5">
        <dgm:presLayoutVars>
          <dgm:bulletEnabled/>
        </dgm:presLayoutVars>
      </dgm:prSet>
      <dgm:spPr/>
    </dgm:pt>
    <dgm:pt modelId="{6F66FF41-23A5-4BAD-B169-A1334B2F70D8}" type="pres">
      <dgm:prSet presAssocID="{10904D3B-89E9-43A8-9CB3-E777C55DDF3B}" presName="sp" presStyleCnt="0"/>
      <dgm:spPr/>
    </dgm:pt>
    <dgm:pt modelId="{C16AB114-C3FB-4FEF-B2D8-01F50876D7D6}" type="pres">
      <dgm:prSet presAssocID="{592A557E-44BE-4CEA-80A7-0D5F38CAC0BC}" presName="linNode" presStyleCnt="0"/>
      <dgm:spPr/>
    </dgm:pt>
    <dgm:pt modelId="{09846972-736C-4251-9D65-2906C43DBD6F}" type="pres">
      <dgm:prSet presAssocID="{592A557E-44BE-4CEA-80A7-0D5F38CAC0BC}" presName="parentText" presStyleLbl="solidFgAcc1" presStyleIdx="2" presStyleCnt="5">
        <dgm:presLayoutVars>
          <dgm:chMax val="1"/>
          <dgm:bulletEnabled/>
        </dgm:presLayoutVars>
      </dgm:prSet>
      <dgm:spPr/>
    </dgm:pt>
    <dgm:pt modelId="{78FD1ADD-6D30-4C75-AD61-B8F11B4FD5EA}" type="pres">
      <dgm:prSet presAssocID="{592A557E-44BE-4CEA-80A7-0D5F38CAC0BC}" presName="descendantText" presStyleLbl="alignNode1" presStyleIdx="2" presStyleCnt="5">
        <dgm:presLayoutVars>
          <dgm:bulletEnabled/>
        </dgm:presLayoutVars>
      </dgm:prSet>
      <dgm:spPr/>
    </dgm:pt>
    <dgm:pt modelId="{04694AAE-0B0E-4B8D-B66F-4385863FF45F}" type="pres">
      <dgm:prSet presAssocID="{F8F00BF8-2D6E-4397-831B-AA4817B86488}" presName="sp" presStyleCnt="0"/>
      <dgm:spPr/>
    </dgm:pt>
    <dgm:pt modelId="{E0D0162A-C402-4D9E-8A90-4EDD3DDFC0B4}" type="pres">
      <dgm:prSet presAssocID="{9B11220F-7EE2-4BF8-AB02-3FA76C1A909F}" presName="linNode" presStyleCnt="0"/>
      <dgm:spPr/>
    </dgm:pt>
    <dgm:pt modelId="{D3756D04-7E57-4767-ABD7-392CFB7A26A8}" type="pres">
      <dgm:prSet presAssocID="{9B11220F-7EE2-4BF8-AB02-3FA76C1A909F}" presName="parentText" presStyleLbl="solidFgAcc1" presStyleIdx="3" presStyleCnt="5">
        <dgm:presLayoutVars>
          <dgm:chMax val="1"/>
          <dgm:bulletEnabled/>
        </dgm:presLayoutVars>
      </dgm:prSet>
      <dgm:spPr/>
    </dgm:pt>
    <dgm:pt modelId="{B111B8B9-523C-426F-B638-6C74FB5DD6FE}" type="pres">
      <dgm:prSet presAssocID="{9B11220F-7EE2-4BF8-AB02-3FA76C1A909F}" presName="descendantText" presStyleLbl="alignNode1" presStyleIdx="3" presStyleCnt="5">
        <dgm:presLayoutVars>
          <dgm:bulletEnabled/>
        </dgm:presLayoutVars>
      </dgm:prSet>
      <dgm:spPr/>
    </dgm:pt>
    <dgm:pt modelId="{BB7F65CF-A41E-4217-94AB-C22E0B4C7837}" type="pres">
      <dgm:prSet presAssocID="{DB43D4B7-4D15-44A4-981D-333BE945B247}" presName="sp" presStyleCnt="0"/>
      <dgm:spPr/>
    </dgm:pt>
    <dgm:pt modelId="{37FEA6FC-643D-454A-9F5C-CFB56E2860E5}" type="pres">
      <dgm:prSet presAssocID="{CC75D197-C556-4425-BCB3-E3DAC8F9012D}" presName="linNode" presStyleCnt="0"/>
      <dgm:spPr/>
    </dgm:pt>
    <dgm:pt modelId="{6E548492-C0A4-4700-BC95-796F46ECD54B}" type="pres">
      <dgm:prSet presAssocID="{CC75D197-C556-4425-BCB3-E3DAC8F9012D}" presName="parentText" presStyleLbl="solidFgAcc1" presStyleIdx="4" presStyleCnt="5">
        <dgm:presLayoutVars>
          <dgm:chMax val="1"/>
          <dgm:bulletEnabled/>
        </dgm:presLayoutVars>
      </dgm:prSet>
      <dgm:spPr/>
    </dgm:pt>
    <dgm:pt modelId="{6538E426-CFBE-4DBE-9B2C-7ED7177ABD68}" type="pres">
      <dgm:prSet presAssocID="{CC75D197-C556-4425-BCB3-E3DAC8F9012D}" presName="descendantText" presStyleLbl="alignNode1" presStyleIdx="4" presStyleCnt="5">
        <dgm:presLayoutVars>
          <dgm:bulletEnabled/>
        </dgm:presLayoutVars>
      </dgm:prSet>
      <dgm:spPr/>
    </dgm:pt>
  </dgm:ptLst>
  <dgm:cxnLst>
    <dgm:cxn modelId="{CE54800D-02FB-41B3-8D58-9F8607A55EE9}" type="presOf" srcId="{CC75D197-C556-4425-BCB3-E3DAC8F9012D}" destId="{6E548492-C0A4-4700-BC95-796F46ECD54B}" srcOrd="0" destOrd="0" presId="urn:microsoft.com/office/officeart/2016/7/layout/VerticalHollowActionList"/>
    <dgm:cxn modelId="{94871D10-B3B6-4C0A-B356-FF2C7A0EE564}" srcId="{A349B339-8F9D-4AED-9431-E0B15FED0AD2}" destId="{CC75D197-C556-4425-BCB3-E3DAC8F9012D}" srcOrd="4" destOrd="0" parTransId="{EC6945B6-D54D-49B2-A662-80EE50025AE3}" sibTransId="{F7F8E735-CFA9-4A3C-BE7F-95AA2AA739D9}"/>
    <dgm:cxn modelId="{45630034-559A-472D-AEF0-E4FCA7CDB2D6}" type="presOf" srcId="{2D3985CD-D717-4080-94F8-DA1485C26AB0}" destId="{07180933-ECDE-411A-9065-FD25A0A53EA9}" srcOrd="0" destOrd="0" presId="urn:microsoft.com/office/officeart/2016/7/layout/VerticalHollowActionList"/>
    <dgm:cxn modelId="{63516638-794F-4123-A483-62C76190930F}" type="presOf" srcId="{616D2E67-1444-469A-9F4F-3C58736D60CA}" destId="{13E4C1D5-82C1-4659-B3A9-837F8F48C30D}" srcOrd="0" destOrd="0" presId="urn:microsoft.com/office/officeart/2016/7/layout/VerticalHollowActionList"/>
    <dgm:cxn modelId="{16C0A844-DCFC-492C-B756-21A3B9982D53}" srcId="{9B11220F-7EE2-4BF8-AB02-3FA76C1A909F}" destId="{231E5351-9730-4880-8A0D-5552B0DD9A40}" srcOrd="0" destOrd="0" parTransId="{8585AA0F-8FC6-4118-A14B-1690630662E7}" sibTransId="{15E00E64-9778-44A5-B46F-5836464A9D43}"/>
    <dgm:cxn modelId="{30224C67-7C4D-4832-8D12-561D1F99A3EA}" srcId="{CC75D197-C556-4425-BCB3-E3DAC8F9012D}" destId="{1EA33663-5C2F-4241-9A1E-A4E1E1F58C8F}" srcOrd="0" destOrd="0" parTransId="{7E751D6C-CD18-47D9-827B-C9D87A944D83}" sibTransId="{13EA8C26-F64B-4E95-8613-5407E32AB4ED}"/>
    <dgm:cxn modelId="{2FE47548-96E2-4A46-91FF-43645C6EDB68}" srcId="{A349B339-8F9D-4AED-9431-E0B15FED0AD2}" destId="{F64130FD-1298-4CC1-8FB6-517974D5A68B}" srcOrd="0" destOrd="0" parTransId="{FC929836-01A4-4F8B-93DF-36456411CAC1}" sibTransId="{CB3D7C37-7E5E-40D3-BDDC-A6F65EF716A6}"/>
    <dgm:cxn modelId="{1CE4294D-F77D-4B13-A522-DC444D7D45F9}" type="presOf" srcId="{F64130FD-1298-4CC1-8FB6-517974D5A68B}" destId="{5231611E-B37D-4B6B-8012-4BA908FE72D7}" srcOrd="0" destOrd="0" presId="urn:microsoft.com/office/officeart/2016/7/layout/VerticalHollowActionList"/>
    <dgm:cxn modelId="{E28C6B55-1590-4154-BC9C-4A142D436C30}" srcId="{A349B339-8F9D-4AED-9431-E0B15FED0AD2}" destId="{2D3985CD-D717-4080-94F8-DA1485C26AB0}" srcOrd="1" destOrd="0" parTransId="{DA93F4C7-FDC6-4A32-824B-C0EA0BFA6830}" sibTransId="{10904D3B-89E9-43A8-9CB3-E777C55DDF3B}"/>
    <dgm:cxn modelId="{69552D87-5A8C-4DFD-AC3C-D1C0D8415476}" srcId="{A349B339-8F9D-4AED-9431-E0B15FED0AD2}" destId="{592A557E-44BE-4CEA-80A7-0D5F38CAC0BC}" srcOrd="2" destOrd="0" parTransId="{960F4998-4C3E-4214-8198-AAAB409EF229}" sibTransId="{F8F00BF8-2D6E-4397-831B-AA4817B86488}"/>
    <dgm:cxn modelId="{22C67693-197C-4242-B98C-9F07801B1B20}" type="presOf" srcId="{592A557E-44BE-4CEA-80A7-0D5F38CAC0BC}" destId="{09846972-736C-4251-9D65-2906C43DBD6F}" srcOrd="0" destOrd="0" presId="urn:microsoft.com/office/officeart/2016/7/layout/VerticalHollowActionList"/>
    <dgm:cxn modelId="{455241A5-9399-4186-84DE-277C97BE7C0E}" type="presOf" srcId="{7E225467-F0E6-415E-A598-D7C1682A0D7C}" destId="{78FD1ADD-6D30-4C75-AD61-B8F11B4FD5EA}" srcOrd="0" destOrd="0" presId="urn:microsoft.com/office/officeart/2016/7/layout/VerticalHollowActionList"/>
    <dgm:cxn modelId="{1CF549A9-81DD-4FC3-A7B5-524A68683034}" srcId="{F64130FD-1298-4CC1-8FB6-517974D5A68B}" destId="{616D2E67-1444-469A-9F4F-3C58736D60CA}" srcOrd="0" destOrd="0" parTransId="{568A1FE1-8082-460D-8834-4D20567F1736}" sibTransId="{C5B57905-D99B-434A-847B-9546D4FD0451}"/>
    <dgm:cxn modelId="{F8CDF0A9-2134-4E53-934E-3DBA39A629B2}" type="presOf" srcId="{231E5351-9730-4880-8A0D-5552B0DD9A40}" destId="{B111B8B9-523C-426F-B638-6C74FB5DD6FE}" srcOrd="0" destOrd="0" presId="urn:microsoft.com/office/officeart/2016/7/layout/VerticalHollowActionList"/>
    <dgm:cxn modelId="{2CF227B2-7DAC-4097-94C2-5C1AFCCD5B78}" type="presOf" srcId="{A349B339-8F9D-4AED-9431-E0B15FED0AD2}" destId="{B474B9A4-601B-48B3-8DC8-8CC490618177}" srcOrd="0" destOrd="0" presId="urn:microsoft.com/office/officeart/2016/7/layout/VerticalHollowActionList"/>
    <dgm:cxn modelId="{7CCA72C5-0F97-43A2-BE67-EFBA98444AFF}" srcId="{592A557E-44BE-4CEA-80A7-0D5F38CAC0BC}" destId="{7E225467-F0E6-415E-A598-D7C1682A0D7C}" srcOrd="0" destOrd="0" parTransId="{4EE0E85D-1F40-41C7-825A-7F709E5F05A5}" sibTransId="{56C5FC90-6EFA-4744-A399-F0325A487487}"/>
    <dgm:cxn modelId="{8B10C2CB-0E5D-4F47-B6F1-77601FA8FDA0}" type="presOf" srcId="{B75613E4-95FB-4B08-A674-9ED5F9F75380}" destId="{6E0D1B55-F059-49A0-A303-6E84A267A355}" srcOrd="0" destOrd="0" presId="urn:microsoft.com/office/officeart/2016/7/layout/VerticalHollowActionList"/>
    <dgm:cxn modelId="{2B0F1BD1-4435-4250-88F0-CB84B342E032}" srcId="{2D3985CD-D717-4080-94F8-DA1485C26AB0}" destId="{B75613E4-95FB-4B08-A674-9ED5F9F75380}" srcOrd="0" destOrd="0" parTransId="{7CDAC354-0B39-4CBD-97C4-3C963363D5FF}" sibTransId="{DF3B7E3A-2365-42B2-A6A3-6F912975C926}"/>
    <dgm:cxn modelId="{AAAF0AE2-9620-4ED9-897B-65F271B0619F}" type="presOf" srcId="{1EA33663-5C2F-4241-9A1E-A4E1E1F58C8F}" destId="{6538E426-CFBE-4DBE-9B2C-7ED7177ABD68}" srcOrd="0" destOrd="0" presId="urn:microsoft.com/office/officeart/2016/7/layout/VerticalHollowActionList"/>
    <dgm:cxn modelId="{BEE6AAF4-014B-42B2-AE45-9CBC005FF677}" type="presOf" srcId="{9B11220F-7EE2-4BF8-AB02-3FA76C1A909F}" destId="{D3756D04-7E57-4767-ABD7-392CFB7A26A8}" srcOrd="0" destOrd="0" presId="urn:microsoft.com/office/officeart/2016/7/layout/VerticalHollowActionList"/>
    <dgm:cxn modelId="{DA62B1F8-0CB3-47AF-8072-87EBDD771024}" srcId="{A349B339-8F9D-4AED-9431-E0B15FED0AD2}" destId="{9B11220F-7EE2-4BF8-AB02-3FA76C1A909F}" srcOrd="3" destOrd="0" parTransId="{AC46D329-0B0F-42E2-88AE-35870CEE484E}" sibTransId="{DB43D4B7-4D15-44A4-981D-333BE945B247}"/>
    <dgm:cxn modelId="{EAB60188-1315-4BD7-8AD9-495B86679230}" type="presParOf" srcId="{B474B9A4-601B-48B3-8DC8-8CC490618177}" destId="{5F70D6F6-79B1-4868-A596-19177FF3EC9F}" srcOrd="0" destOrd="0" presId="urn:microsoft.com/office/officeart/2016/7/layout/VerticalHollowActionList"/>
    <dgm:cxn modelId="{C135ADD5-E343-4FA4-BE6B-0682C2549937}" type="presParOf" srcId="{5F70D6F6-79B1-4868-A596-19177FF3EC9F}" destId="{5231611E-B37D-4B6B-8012-4BA908FE72D7}" srcOrd="0" destOrd="0" presId="urn:microsoft.com/office/officeart/2016/7/layout/VerticalHollowActionList"/>
    <dgm:cxn modelId="{838F98BB-28AD-4BE2-B7C7-040E87FBB253}" type="presParOf" srcId="{5F70D6F6-79B1-4868-A596-19177FF3EC9F}" destId="{13E4C1D5-82C1-4659-B3A9-837F8F48C30D}" srcOrd="1" destOrd="0" presId="urn:microsoft.com/office/officeart/2016/7/layout/VerticalHollowActionList"/>
    <dgm:cxn modelId="{7C1683C3-47DF-4D96-97FA-541265CBB632}" type="presParOf" srcId="{B474B9A4-601B-48B3-8DC8-8CC490618177}" destId="{3E3B7F3C-A04D-45E0-B429-8FAECDD401D2}" srcOrd="1" destOrd="0" presId="urn:microsoft.com/office/officeart/2016/7/layout/VerticalHollowActionList"/>
    <dgm:cxn modelId="{E2DECFF7-0C14-4E7C-9EF5-7D89E7745657}" type="presParOf" srcId="{B474B9A4-601B-48B3-8DC8-8CC490618177}" destId="{BAF18860-01B5-4D21-BC80-CB2FB4B708FC}" srcOrd="2" destOrd="0" presId="urn:microsoft.com/office/officeart/2016/7/layout/VerticalHollowActionList"/>
    <dgm:cxn modelId="{9E4C9D44-A83C-4A15-98AA-CD2E57EF31DD}" type="presParOf" srcId="{BAF18860-01B5-4D21-BC80-CB2FB4B708FC}" destId="{07180933-ECDE-411A-9065-FD25A0A53EA9}" srcOrd="0" destOrd="0" presId="urn:microsoft.com/office/officeart/2016/7/layout/VerticalHollowActionList"/>
    <dgm:cxn modelId="{1AB0739C-6600-4C53-B2E2-8909CA09CFE6}" type="presParOf" srcId="{BAF18860-01B5-4D21-BC80-CB2FB4B708FC}" destId="{6E0D1B55-F059-49A0-A303-6E84A267A355}" srcOrd="1" destOrd="0" presId="urn:microsoft.com/office/officeart/2016/7/layout/VerticalHollowActionList"/>
    <dgm:cxn modelId="{DD85CFB6-63D4-4951-B1BF-95C74D4A1823}" type="presParOf" srcId="{B474B9A4-601B-48B3-8DC8-8CC490618177}" destId="{6F66FF41-23A5-4BAD-B169-A1334B2F70D8}" srcOrd="3" destOrd="0" presId="urn:microsoft.com/office/officeart/2016/7/layout/VerticalHollowActionList"/>
    <dgm:cxn modelId="{EE0825D0-2B05-483C-95E0-C6BAECB0E036}" type="presParOf" srcId="{B474B9A4-601B-48B3-8DC8-8CC490618177}" destId="{C16AB114-C3FB-4FEF-B2D8-01F50876D7D6}" srcOrd="4" destOrd="0" presId="urn:microsoft.com/office/officeart/2016/7/layout/VerticalHollowActionList"/>
    <dgm:cxn modelId="{6DD5C6AE-B11D-47AC-A2D0-FBFF64751930}" type="presParOf" srcId="{C16AB114-C3FB-4FEF-B2D8-01F50876D7D6}" destId="{09846972-736C-4251-9D65-2906C43DBD6F}" srcOrd="0" destOrd="0" presId="urn:microsoft.com/office/officeart/2016/7/layout/VerticalHollowActionList"/>
    <dgm:cxn modelId="{7C20F485-E4B1-48B5-9D8C-B850AFE6D892}" type="presParOf" srcId="{C16AB114-C3FB-4FEF-B2D8-01F50876D7D6}" destId="{78FD1ADD-6D30-4C75-AD61-B8F11B4FD5EA}" srcOrd="1" destOrd="0" presId="urn:microsoft.com/office/officeart/2016/7/layout/VerticalHollowActionList"/>
    <dgm:cxn modelId="{5DB6F87D-8AC8-4321-AE01-F38E2613D9B3}" type="presParOf" srcId="{B474B9A4-601B-48B3-8DC8-8CC490618177}" destId="{04694AAE-0B0E-4B8D-B66F-4385863FF45F}" srcOrd="5" destOrd="0" presId="urn:microsoft.com/office/officeart/2016/7/layout/VerticalHollowActionList"/>
    <dgm:cxn modelId="{2F8FD9C0-4DF9-4395-A279-934BFA16E939}" type="presParOf" srcId="{B474B9A4-601B-48B3-8DC8-8CC490618177}" destId="{E0D0162A-C402-4D9E-8A90-4EDD3DDFC0B4}" srcOrd="6" destOrd="0" presId="urn:microsoft.com/office/officeart/2016/7/layout/VerticalHollowActionList"/>
    <dgm:cxn modelId="{1DEF0053-49DB-4CC4-A15C-EAD7248C1D2F}" type="presParOf" srcId="{E0D0162A-C402-4D9E-8A90-4EDD3DDFC0B4}" destId="{D3756D04-7E57-4767-ABD7-392CFB7A26A8}" srcOrd="0" destOrd="0" presId="urn:microsoft.com/office/officeart/2016/7/layout/VerticalHollowActionList"/>
    <dgm:cxn modelId="{7C386924-EE91-422A-A10D-B5517FE658AF}" type="presParOf" srcId="{E0D0162A-C402-4D9E-8A90-4EDD3DDFC0B4}" destId="{B111B8B9-523C-426F-B638-6C74FB5DD6FE}" srcOrd="1" destOrd="0" presId="urn:microsoft.com/office/officeart/2016/7/layout/VerticalHollowActionList"/>
    <dgm:cxn modelId="{8779FFBD-907F-41BB-8614-DEEB70043B53}" type="presParOf" srcId="{B474B9A4-601B-48B3-8DC8-8CC490618177}" destId="{BB7F65CF-A41E-4217-94AB-C22E0B4C7837}" srcOrd="7" destOrd="0" presId="urn:microsoft.com/office/officeart/2016/7/layout/VerticalHollowActionList"/>
    <dgm:cxn modelId="{ADD1D686-7786-460B-9DDE-0B462ECF00D7}" type="presParOf" srcId="{B474B9A4-601B-48B3-8DC8-8CC490618177}" destId="{37FEA6FC-643D-454A-9F5C-CFB56E2860E5}" srcOrd="8" destOrd="0" presId="urn:microsoft.com/office/officeart/2016/7/layout/VerticalHollowActionList"/>
    <dgm:cxn modelId="{77D62B96-D3D3-40A7-ADA2-F2AE89D87F90}" type="presParOf" srcId="{37FEA6FC-643D-454A-9F5C-CFB56E2860E5}" destId="{6E548492-C0A4-4700-BC95-796F46ECD54B}" srcOrd="0" destOrd="0" presId="urn:microsoft.com/office/officeart/2016/7/layout/VerticalHollowActionList"/>
    <dgm:cxn modelId="{66D1A4C0-3907-4C46-98D8-E67FCEFA0AEC}" type="presParOf" srcId="{37FEA6FC-643D-454A-9F5C-CFB56E2860E5}" destId="{6538E426-CFBE-4DBE-9B2C-7ED7177ABD68}" srcOrd="1" destOrd="0" presId="urn:microsoft.com/office/officeart/2016/7/layout/VerticalHollow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0C52D8-5F6B-49ED-97E1-0C3F4965EBE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9620DD8-6D4C-4353-8357-4D329BB9FF75}">
      <dgm:prSet/>
      <dgm:spPr/>
      <dgm:t>
        <a:bodyPr/>
        <a:lstStyle/>
        <a:p>
          <a:pPr>
            <a:lnSpc>
              <a:spcPct val="100000"/>
            </a:lnSpc>
          </a:pPr>
          <a:r>
            <a:rPr lang="en-GB" dirty="0" err="1"/>
            <a:t>Toegeken</a:t>
          </a:r>
          <a:r>
            <a:rPr lang="en-GB" dirty="0"/>
            <a:t> </a:t>
          </a:r>
          <a:r>
            <a:rPr lang="en-GB" dirty="0" err="1"/>
            <a:t>vir</a:t>
          </a:r>
          <a:r>
            <a:rPr lang="en-GB" dirty="0"/>
            <a:t> </a:t>
          </a:r>
          <a:r>
            <a:rPr lang="en-GB" dirty="0" err="1"/>
            <a:t>prestasies</a:t>
          </a:r>
          <a:r>
            <a:rPr lang="en-GB" dirty="0"/>
            <a:t> </a:t>
          </a:r>
          <a:r>
            <a:rPr lang="en-GB" dirty="0" err="1"/>
            <a:t>soos</a:t>
          </a:r>
          <a:r>
            <a:rPr lang="en-GB" dirty="0"/>
            <a:t>:</a:t>
          </a:r>
          <a:endParaRPr lang="en-US" dirty="0"/>
        </a:p>
      </dgm:t>
    </dgm:pt>
    <dgm:pt modelId="{CB0429A7-1BF0-4CE8-BE4B-8F6A127FF95E}" type="parTrans" cxnId="{65A2FE96-21BD-4F6B-A333-25E8FF3E94CD}">
      <dgm:prSet/>
      <dgm:spPr/>
      <dgm:t>
        <a:bodyPr/>
        <a:lstStyle/>
        <a:p>
          <a:endParaRPr lang="en-US"/>
        </a:p>
      </dgm:t>
    </dgm:pt>
    <dgm:pt modelId="{F005B0CF-FBB7-496E-9488-D2B5E74F19F2}" type="sibTrans" cxnId="{65A2FE96-21BD-4F6B-A333-25E8FF3E94CD}">
      <dgm:prSet/>
      <dgm:spPr/>
      <dgm:t>
        <a:bodyPr/>
        <a:lstStyle/>
        <a:p>
          <a:endParaRPr lang="en-US"/>
        </a:p>
      </dgm:t>
    </dgm:pt>
    <dgm:pt modelId="{532F30D6-E5E9-47B5-B925-0DC008FE5AD4}">
      <dgm:prSet/>
      <dgm:spPr/>
      <dgm:t>
        <a:bodyPr/>
        <a:lstStyle/>
        <a:p>
          <a:pPr>
            <a:lnSpc>
              <a:spcPct val="100000"/>
            </a:lnSpc>
          </a:pPr>
          <a:r>
            <a:rPr lang="en-GB" dirty="0" err="1"/>
            <a:t>Akademiese</a:t>
          </a:r>
          <a:r>
            <a:rPr lang="en-GB" dirty="0"/>
            <a:t> </a:t>
          </a:r>
          <a:r>
            <a:rPr lang="en-GB" dirty="0" err="1"/>
            <a:t>uitnemendheid</a:t>
          </a:r>
          <a:r>
            <a:rPr lang="en-GB" dirty="0"/>
            <a:t>
</a:t>
          </a:r>
          <a:r>
            <a:rPr lang="en-GB" dirty="0" err="1"/>
            <a:t>Sporttalent</a:t>
          </a:r>
          <a:r>
            <a:rPr lang="en-GB" dirty="0"/>
            <a:t>
</a:t>
          </a:r>
          <a:r>
            <a:rPr lang="en-GB" dirty="0" err="1"/>
            <a:t>Kulturele</a:t>
          </a:r>
          <a:r>
            <a:rPr lang="en-GB" dirty="0"/>
            <a:t> </a:t>
          </a:r>
          <a:r>
            <a:rPr lang="en-GB" dirty="0" err="1"/>
            <a:t>prestasies</a:t>
          </a:r>
          <a:endParaRPr lang="en-US" dirty="0"/>
        </a:p>
      </dgm:t>
    </dgm:pt>
    <dgm:pt modelId="{CD51A93C-F99B-4B04-8F6C-F953936E7FC2}" type="parTrans" cxnId="{B9D2C8A2-2A46-4CE7-876E-696319E39489}">
      <dgm:prSet/>
      <dgm:spPr/>
      <dgm:t>
        <a:bodyPr/>
        <a:lstStyle/>
        <a:p>
          <a:endParaRPr lang="en-US"/>
        </a:p>
      </dgm:t>
    </dgm:pt>
    <dgm:pt modelId="{62B42BB2-1FD2-4C50-933E-5D683F7695C5}" type="sibTrans" cxnId="{B9D2C8A2-2A46-4CE7-876E-696319E39489}">
      <dgm:prSet/>
      <dgm:spPr/>
      <dgm:t>
        <a:bodyPr/>
        <a:lstStyle/>
        <a:p>
          <a:endParaRPr lang="en-US"/>
        </a:p>
      </dgm:t>
    </dgm:pt>
    <dgm:pt modelId="{16E009D1-9EE9-4FAB-B57C-E8C96D3D71A7}">
      <dgm:prSet/>
      <dgm:spPr/>
      <dgm:t>
        <a:bodyPr/>
        <a:lstStyle/>
        <a:p>
          <a:pPr>
            <a:lnSpc>
              <a:spcPct val="100000"/>
            </a:lnSpc>
          </a:pPr>
          <a:r>
            <a:rPr lang="nl-NL" dirty="0"/>
            <a:t>Sommige oorweeg ook finansiële behoefte</a:t>
          </a:r>
          <a:endParaRPr lang="en-US" dirty="0"/>
        </a:p>
      </dgm:t>
    </dgm:pt>
    <dgm:pt modelId="{DCFE6219-E10D-47BD-8ABB-006827852DA7}" type="parTrans" cxnId="{E2D9BD75-B47F-45A1-A916-46EF68AB39B4}">
      <dgm:prSet/>
      <dgm:spPr/>
      <dgm:t>
        <a:bodyPr/>
        <a:lstStyle/>
        <a:p>
          <a:endParaRPr lang="en-US"/>
        </a:p>
      </dgm:t>
    </dgm:pt>
    <dgm:pt modelId="{79248A99-D55F-4E63-B31C-520EE118A8AD}" type="sibTrans" cxnId="{E2D9BD75-B47F-45A1-A916-46EF68AB39B4}">
      <dgm:prSet/>
      <dgm:spPr/>
      <dgm:t>
        <a:bodyPr/>
        <a:lstStyle/>
        <a:p>
          <a:endParaRPr lang="en-US"/>
        </a:p>
      </dgm:t>
    </dgm:pt>
    <dgm:pt modelId="{6D3E191D-0766-45EA-89F2-1769C31DD0B9}">
      <dgm:prSet/>
      <dgm:spPr/>
      <dgm:t>
        <a:bodyPr/>
        <a:lstStyle/>
        <a:p>
          <a:pPr>
            <a:lnSpc>
              <a:spcPct val="100000"/>
            </a:lnSpc>
          </a:pPr>
          <a:r>
            <a:rPr lang="nl-NL" dirty="0"/>
            <a:t>Vereis gewoonlik nie dat jy vir 'n maatskappy werk n</a:t>
          </a:r>
          <a:r>
            <a:rPr lang="nl-NL" dirty="0">
              <a:latin typeface="+mn-lt"/>
              <a:ea typeface="Calibri" panose="020F0502020204030204" pitchFamily="34" charset="0"/>
              <a:cs typeface="Calibri" panose="020F0502020204030204" pitchFamily="34" charset="0"/>
            </a:rPr>
            <a:t>á</a:t>
          </a:r>
          <a:r>
            <a:rPr lang="nl-NL" dirty="0"/>
            <a:t> jou studies nie</a:t>
          </a:r>
          <a:endParaRPr lang="en-US" dirty="0"/>
        </a:p>
      </dgm:t>
    </dgm:pt>
    <dgm:pt modelId="{1F2B69EC-E5A0-460B-ACF6-0A6A7F1AEAF3}" type="parTrans" cxnId="{A0DC3AE1-B4F5-4AAF-B03E-95D0D3D8EC7F}">
      <dgm:prSet/>
      <dgm:spPr/>
      <dgm:t>
        <a:bodyPr/>
        <a:lstStyle/>
        <a:p>
          <a:endParaRPr lang="en-US"/>
        </a:p>
      </dgm:t>
    </dgm:pt>
    <dgm:pt modelId="{D9267A0A-0508-4ED2-852B-53F7EF687DE6}" type="sibTrans" cxnId="{A0DC3AE1-B4F5-4AAF-B03E-95D0D3D8EC7F}">
      <dgm:prSet/>
      <dgm:spPr/>
      <dgm:t>
        <a:bodyPr/>
        <a:lstStyle/>
        <a:p>
          <a:endParaRPr lang="en-US"/>
        </a:p>
      </dgm:t>
    </dgm:pt>
    <dgm:pt modelId="{B8C5D02A-549A-4638-981A-21866F659BD4}" type="pres">
      <dgm:prSet presAssocID="{990C52D8-5F6B-49ED-97E1-0C3F4965EBEC}" presName="root" presStyleCnt="0">
        <dgm:presLayoutVars>
          <dgm:dir/>
          <dgm:resizeHandles val="exact"/>
        </dgm:presLayoutVars>
      </dgm:prSet>
      <dgm:spPr/>
    </dgm:pt>
    <dgm:pt modelId="{7768D721-A1A9-46AC-A38C-29E696E5FDBB}" type="pres">
      <dgm:prSet presAssocID="{09620DD8-6D4C-4353-8357-4D329BB9FF75}" presName="compNode" presStyleCnt="0"/>
      <dgm:spPr/>
    </dgm:pt>
    <dgm:pt modelId="{7A324861-1013-4608-997F-323FD786862F}" type="pres">
      <dgm:prSet presAssocID="{09620DD8-6D4C-4353-8357-4D329BB9FF75}" presName="bgRect" presStyleLbl="bgShp" presStyleIdx="0" presStyleCnt="3"/>
      <dgm:spPr/>
    </dgm:pt>
    <dgm:pt modelId="{2668A683-796F-4EC9-BD1D-09114AC2C626}" type="pres">
      <dgm:prSet presAssocID="{09620DD8-6D4C-4353-8357-4D329BB9FF7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dal"/>
        </a:ext>
      </dgm:extLst>
    </dgm:pt>
    <dgm:pt modelId="{C1C207DC-4F1D-4970-8F44-E9237A4B658A}" type="pres">
      <dgm:prSet presAssocID="{09620DD8-6D4C-4353-8357-4D329BB9FF75}" presName="spaceRect" presStyleCnt="0"/>
      <dgm:spPr/>
    </dgm:pt>
    <dgm:pt modelId="{411A9935-AD74-4884-B1C3-67B3D66AD830}" type="pres">
      <dgm:prSet presAssocID="{09620DD8-6D4C-4353-8357-4D329BB9FF75}" presName="parTx" presStyleLbl="revTx" presStyleIdx="0" presStyleCnt="4">
        <dgm:presLayoutVars>
          <dgm:chMax val="0"/>
          <dgm:chPref val="0"/>
        </dgm:presLayoutVars>
      </dgm:prSet>
      <dgm:spPr/>
    </dgm:pt>
    <dgm:pt modelId="{D092CC61-AF75-491F-AC57-62BEAFA46CA4}" type="pres">
      <dgm:prSet presAssocID="{09620DD8-6D4C-4353-8357-4D329BB9FF75}" presName="desTx" presStyleLbl="revTx" presStyleIdx="1" presStyleCnt="4">
        <dgm:presLayoutVars/>
      </dgm:prSet>
      <dgm:spPr/>
    </dgm:pt>
    <dgm:pt modelId="{8C43D898-EDB5-4347-810D-EFF013FFD0E7}" type="pres">
      <dgm:prSet presAssocID="{F005B0CF-FBB7-496E-9488-D2B5E74F19F2}" presName="sibTrans" presStyleCnt="0"/>
      <dgm:spPr/>
    </dgm:pt>
    <dgm:pt modelId="{403EFDA0-670A-48FB-94B9-20FFBD47DC9F}" type="pres">
      <dgm:prSet presAssocID="{16E009D1-9EE9-4FAB-B57C-E8C96D3D71A7}" presName="compNode" presStyleCnt="0"/>
      <dgm:spPr/>
    </dgm:pt>
    <dgm:pt modelId="{1D527139-AE8F-4119-9EAB-D49699920A0B}" type="pres">
      <dgm:prSet presAssocID="{16E009D1-9EE9-4FAB-B57C-E8C96D3D71A7}" presName="bgRect" presStyleLbl="bgShp" presStyleIdx="1" presStyleCnt="3"/>
      <dgm:spPr/>
    </dgm:pt>
    <dgm:pt modelId="{BD624FF6-36EB-4A21-8176-E762D114CF60}" type="pres">
      <dgm:prSet presAssocID="{16E009D1-9EE9-4FAB-B57C-E8C96D3D71A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0ACD2026-64CD-44C6-9E7D-BC0FB44938AA}" type="pres">
      <dgm:prSet presAssocID="{16E009D1-9EE9-4FAB-B57C-E8C96D3D71A7}" presName="spaceRect" presStyleCnt="0"/>
      <dgm:spPr/>
    </dgm:pt>
    <dgm:pt modelId="{2A69455C-5CA4-4370-948D-6149118F1376}" type="pres">
      <dgm:prSet presAssocID="{16E009D1-9EE9-4FAB-B57C-E8C96D3D71A7}" presName="parTx" presStyleLbl="revTx" presStyleIdx="2" presStyleCnt="4">
        <dgm:presLayoutVars>
          <dgm:chMax val="0"/>
          <dgm:chPref val="0"/>
        </dgm:presLayoutVars>
      </dgm:prSet>
      <dgm:spPr/>
    </dgm:pt>
    <dgm:pt modelId="{567744F6-BA76-425B-BB62-BCDC0C99F85F}" type="pres">
      <dgm:prSet presAssocID="{79248A99-D55F-4E63-B31C-520EE118A8AD}" presName="sibTrans" presStyleCnt="0"/>
      <dgm:spPr/>
    </dgm:pt>
    <dgm:pt modelId="{8819A996-5F34-4434-9E2F-9A7E1C5BAF32}" type="pres">
      <dgm:prSet presAssocID="{6D3E191D-0766-45EA-89F2-1769C31DD0B9}" presName="compNode" presStyleCnt="0"/>
      <dgm:spPr/>
    </dgm:pt>
    <dgm:pt modelId="{C0C69CAE-EAB7-44DC-A231-E0ADDAE50D33}" type="pres">
      <dgm:prSet presAssocID="{6D3E191D-0766-45EA-89F2-1769C31DD0B9}" presName="bgRect" presStyleLbl="bgShp" presStyleIdx="2" presStyleCnt="3"/>
      <dgm:spPr/>
    </dgm:pt>
    <dgm:pt modelId="{FC45C671-C58D-4C52-9596-E8F00989F9F0}" type="pres">
      <dgm:prSet presAssocID="{6D3E191D-0766-45EA-89F2-1769C31DD0B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oks"/>
        </a:ext>
      </dgm:extLst>
    </dgm:pt>
    <dgm:pt modelId="{3091BF94-C694-47D4-A687-1AEE4DB772D9}" type="pres">
      <dgm:prSet presAssocID="{6D3E191D-0766-45EA-89F2-1769C31DD0B9}" presName="spaceRect" presStyleCnt="0"/>
      <dgm:spPr/>
    </dgm:pt>
    <dgm:pt modelId="{2463197F-A75D-477A-AA24-975F3D473DDF}" type="pres">
      <dgm:prSet presAssocID="{6D3E191D-0766-45EA-89F2-1769C31DD0B9}" presName="parTx" presStyleLbl="revTx" presStyleIdx="3" presStyleCnt="4">
        <dgm:presLayoutVars>
          <dgm:chMax val="0"/>
          <dgm:chPref val="0"/>
        </dgm:presLayoutVars>
      </dgm:prSet>
      <dgm:spPr/>
    </dgm:pt>
  </dgm:ptLst>
  <dgm:cxnLst>
    <dgm:cxn modelId="{1097C203-09A5-440E-9400-6ADD7DCCC5E2}" type="presOf" srcId="{532F30D6-E5E9-47B5-B925-0DC008FE5AD4}" destId="{D092CC61-AF75-491F-AC57-62BEAFA46CA4}" srcOrd="0" destOrd="0" presId="urn:microsoft.com/office/officeart/2018/2/layout/IconVerticalSolidList"/>
    <dgm:cxn modelId="{01F2972C-B441-40CA-9607-780D687B551A}" type="presOf" srcId="{990C52D8-5F6B-49ED-97E1-0C3F4965EBEC}" destId="{B8C5D02A-549A-4638-981A-21866F659BD4}" srcOrd="0" destOrd="0" presId="urn:microsoft.com/office/officeart/2018/2/layout/IconVerticalSolidList"/>
    <dgm:cxn modelId="{E2D9BD75-B47F-45A1-A916-46EF68AB39B4}" srcId="{990C52D8-5F6B-49ED-97E1-0C3F4965EBEC}" destId="{16E009D1-9EE9-4FAB-B57C-E8C96D3D71A7}" srcOrd="1" destOrd="0" parTransId="{DCFE6219-E10D-47BD-8ABB-006827852DA7}" sibTransId="{79248A99-D55F-4E63-B31C-520EE118A8AD}"/>
    <dgm:cxn modelId="{F73F468B-506A-4AEF-A187-9EA7E56D0192}" type="presOf" srcId="{09620DD8-6D4C-4353-8357-4D329BB9FF75}" destId="{411A9935-AD74-4884-B1C3-67B3D66AD830}" srcOrd="0" destOrd="0" presId="urn:microsoft.com/office/officeart/2018/2/layout/IconVerticalSolidList"/>
    <dgm:cxn modelId="{65A2FE96-21BD-4F6B-A333-25E8FF3E94CD}" srcId="{990C52D8-5F6B-49ED-97E1-0C3F4965EBEC}" destId="{09620DD8-6D4C-4353-8357-4D329BB9FF75}" srcOrd="0" destOrd="0" parTransId="{CB0429A7-1BF0-4CE8-BE4B-8F6A127FF95E}" sibTransId="{F005B0CF-FBB7-496E-9488-D2B5E74F19F2}"/>
    <dgm:cxn modelId="{B9D2C8A2-2A46-4CE7-876E-696319E39489}" srcId="{09620DD8-6D4C-4353-8357-4D329BB9FF75}" destId="{532F30D6-E5E9-47B5-B925-0DC008FE5AD4}" srcOrd="0" destOrd="0" parTransId="{CD51A93C-F99B-4B04-8F6C-F953936E7FC2}" sibTransId="{62B42BB2-1FD2-4C50-933E-5D683F7695C5}"/>
    <dgm:cxn modelId="{A2ACFED5-4CB4-4E42-B901-C1493D8E1768}" type="presOf" srcId="{16E009D1-9EE9-4FAB-B57C-E8C96D3D71A7}" destId="{2A69455C-5CA4-4370-948D-6149118F1376}" srcOrd="0" destOrd="0" presId="urn:microsoft.com/office/officeart/2018/2/layout/IconVerticalSolidList"/>
    <dgm:cxn modelId="{A0DC3AE1-B4F5-4AAF-B03E-95D0D3D8EC7F}" srcId="{990C52D8-5F6B-49ED-97E1-0C3F4965EBEC}" destId="{6D3E191D-0766-45EA-89F2-1769C31DD0B9}" srcOrd="2" destOrd="0" parTransId="{1F2B69EC-E5A0-460B-ACF6-0A6A7F1AEAF3}" sibTransId="{D9267A0A-0508-4ED2-852B-53F7EF687DE6}"/>
    <dgm:cxn modelId="{4196EAE1-4A20-4264-A634-B173D100051C}" type="presOf" srcId="{6D3E191D-0766-45EA-89F2-1769C31DD0B9}" destId="{2463197F-A75D-477A-AA24-975F3D473DDF}" srcOrd="0" destOrd="0" presId="urn:microsoft.com/office/officeart/2018/2/layout/IconVerticalSolidList"/>
    <dgm:cxn modelId="{8D133F83-7CE1-459A-8E91-8E00761742C6}" type="presParOf" srcId="{B8C5D02A-549A-4638-981A-21866F659BD4}" destId="{7768D721-A1A9-46AC-A38C-29E696E5FDBB}" srcOrd="0" destOrd="0" presId="urn:microsoft.com/office/officeart/2018/2/layout/IconVerticalSolidList"/>
    <dgm:cxn modelId="{104D820B-4649-4403-A9CC-5E79CD7E9727}" type="presParOf" srcId="{7768D721-A1A9-46AC-A38C-29E696E5FDBB}" destId="{7A324861-1013-4608-997F-323FD786862F}" srcOrd="0" destOrd="0" presId="urn:microsoft.com/office/officeart/2018/2/layout/IconVerticalSolidList"/>
    <dgm:cxn modelId="{0EA49515-5E4F-41CE-9813-E55993A378C4}" type="presParOf" srcId="{7768D721-A1A9-46AC-A38C-29E696E5FDBB}" destId="{2668A683-796F-4EC9-BD1D-09114AC2C626}" srcOrd="1" destOrd="0" presId="urn:microsoft.com/office/officeart/2018/2/layout/IconVerticalSolidList"/>
    <dgm:cxn modelId="{D5AB9774-2BE1-4A8F-829B-F4634F225F79}" type="presParOf" srcId="{7768D721-A1A9-46AC-A38C-29E696E5FDBB}" destId="{C1C207DC-4F1D-4970-8F44-E9237A4B658A}" srcOrd="2" destOrd="0" presId="urn:microsoft.com/office/officeart/2018/2/layout/IconVerticalSolidList"/>
    <dgm:cxn modelId="{699B17EC-A4BA-49F6-B985-38BD5995E1B8}" type="presParOf" srcId="{7768D721-A1A9-46AC-A38C-29E696E5FDBB}" destId="{411A9935-AD74-4884-B1C3-67B3D66AD830}" srcOrd="3" destOrd="0" presId="urn:microsoft.com/office/officeart/2018/2/layout/IconVerticalSolidList"/>
    <dgm:cxn modelId="{BCDA72F9-05A3-4AF4-9E77-2B463FD4BA34}" type="presParOf" srcId="{7768D721-A1A9-46AC-A38C-29E696E5FDBB}" destId="{D092CC61-AF75-491F-AC57-62BEAFA46CA4}" srcOrd="4" destOrd="0" presId="urn:microsoft.com/office/officeart/2018/2/layout/IconVerticalSolidList"/>
    <dgm:cxn modelId="{1F8B9290-E0E9-4E99-ACF6-14DA8481BDEA}" type="presParOf" srcId="{B8C5D02A-549A-4638-981A-21866F659BD4}" destId="{8C43D898-EDB5-4347-810D-EFF013FFD0E7}" srcOrd="1" destOrd="0" presId="urn:microsoft.com/office/officeart/2018/2/layout/IconVerticalSolidList"/>
    <dgm:cxn modelId="{AE3D61F5-5B5E-4372-ADA4-9C87EF8EDA24}" type="presParOf" srcId="{B8C5D02A-549A-4638-981A-21866F659BD4}" destId="{403EFDA0-670A-48FB-94B9-20FFBD47DC9F}" srcOrd="2" destOrd="0" presId="urn:microsoft.com/office/officeart/2018/2/layout/IconVerticalSolidList"/>
    <dgm:cxn modelId="{CE45AD60-EE87-4623-B25F-52F7003AD69A}" type="presParOf" srcId="{403EFDA0-670A-48FB-94B9-20FFBD47DC9F}" destId="{1D527139-AE8F-4119-9EAB-D49699920A0B}" srcOrd="0" destOrd="0" presId="urn:microsoft.com/office/officeart/2018/2/layout/IconVerticalSolidList"/>
    <dgm:cxn modelId="{92E8B5F7-5257-4625-80BC-9A925D803191}" type="presParOf" srcId="{403EFDA0-670A-48FB-94B9-20FFBD47DC9F}" destId="{BD624FF6-36EB-4A21-8176-E762D114CF60}" srcOrd="1" destOrd="0" presId="urn:microsoft.com/office/officeart/2018/2/layout/IconVerticalSolidList"/>
    <dgm:cxn modelId="{9A35797F-5849-4341-ADD8-67C3E4DD0D86}" type="presParOf" srcId="{403EFDA0-670A-48FB-94B9-20FFBD47DC9F}" destId="{0ACD2026-64CD-44C6-9E7D-BC0FB44938AA}" srcOrd="2" destOrd="0" presId="urn:microsoft.com/office/officeart/2018/2/layout/IconVerticalSolidList"/>
    <dgm:cxn modelId="{67651531-7176-4302-AB9D-E95E6D85C02B}" type="presParOf" srcId="{403EFDA0-670A-48FB-94B9-20FFBD47DC9F}" destId="{2A69455C-5CA4-4370-948D-6149118F1376}" srcOrd="3" destOrd="0" presId="urn:microsoft.com/office/officeart/2018/2/layout/IconVerticalSolidList"/>
    <dgm:cxn modelId="{F0DE1C0D-1B75-4009-B8F4-9345CC400672}" type="presParOf" srcId="{B8C5D02A-549A-4638-981A-21866F659BD4}" destId="{567744F6-BA76-425B-BB62-BCDC0C99F85F}" srcOrd="3" destOrd="0" presId="urn:microsoft.com/office/officeart/2018/2/layout/IconVerticalSolidList"/>
    <dgm:cxn modelId="{BFBACB3C-0351-44D1-8A42-29DED656FF89}" type="presParOf" srcId="{B8C5D02A-549A-4638-981A-21866F659BD4}" destId="{8819A996-5F34-4434-9E2F-9A7E1C5BAF32}" srcOrd="4" destOrd="0" presId="urn:microsoft.com/office/officeart/2018/2/layout/IconVerticalSolidList"/>
    <dgm:cxn modelId="{5BD7ED60-9FC4-46E4-863D-5397DD6196B4}" type="presParOf" srcId="{8819A996-5F34-4434-9E2F-9A7E1C5BAF32}" destId="{C0C69CAE-EAB7-44DC-A231-E0ADDAE50D33}" srcOrd="0" destOrd="0" presId="urn:microsoft.com/office/officeart/2018/2/layout/IconVerticalSolidList"/>
    <dgm:cxn modelId="{53BC61F8-67B1-412F-BFB1-2A6150EBC4AF}" type="presParOf" srcId="{8819A996-5F34-4434-9E2F-9A7E1C5BAF32}" destId="{FC45C671-C58D-4C52-9596-E8F00989F9F0}" srcOrd="1" destOrd="0" presId="urn:microsoft.com/office/officeart/2018/2/layout/IconVerticalSolidList"/>
    <dgm:cxn modelId="{E79C1C6A-C85A-4182-978C-01A9F3D89F52}" type="presParOf" srcId="{8819A996-5F34-4434-9E2F-9A7E1C5BAF32}" destId="{3091BF94-C694-47D4-A687-1AEE4DB772D9}" srcOrd="2" destOrd="0" presId="urn:microsoft.com/office/officeart/2018/2/layout/IconVerticalSolidList"/>
    <dgm:cxn modelId="{1FA90FF2-2B4D-457C-9C39-C3E7FE041E2A}" type="presParOf" srcId="{8819A996-5F34-4434-9E2F-9A7E1C5BAF32}" destId="{2463197F-A75D-477A-AA24-975F3D473DD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3A0B0E-EE9D-4541-8DF6-1540E91896C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1D4F4BE-3AE9-4ED5-9A69-665B62B2E8CA}">
      <dgm:prSet/>
      <dgm:spPr/>
      <dgm:t>
        <a:bodyPr/>
        <a:lstStyle/>
        <a:p>
          <a:r>
            <a:rPr lang="nl-NL" dirty="0"/>
            <a:t>Geld wat jy leen om vir jou studies te help betaal</a:t>
          </a:r>
          <a:endParaRPr lang="en-US" dirty="0"/>
        </a:p>
      </dgm:t>
    </dgm:pt>
    <dgm:pt modelId="{12933C0C-1B42-4A8E-9D80-B242248BAC4E}" type="parTrans" cxnId="{EFB8C324-C465-417C-B9C6-147DD289D8A3}">
      <dgm:prSet/>
      <dgm:spPr/>
      <dgm:t>
        <a:bodyPr/>
        <a:lstStyle/>
        <a:p>
          <a:endParaRPr lang="en-US"/>
        </a:p>
      </dgm:t>
    </dgm:pt>
    <dgm:pt modelId="{3FA5ED7B-EA14-477D-A1B0-47A85AB52B37}" type="sibTrans" cxnId="{EFB8C324-C465-417C-B9C6-147DD289D8A3}">
      <dgm:prSet/>
      <dgm:spPr/>
      <dgm:t>
        <a:bodyPr/>
        <a:lstStyle/>
        <a:p>
          <a:endParaRPr lang="en-US"/>
        </a:p>
      </dgm:t>
    </dgm:pt>
    <dgm:pt modelId="{28A29433-3FA0-4D15-845F-8ADFADF111FB}">
      <dgm:prSet/>
      <dgm:spPr/>
      <dgm:t>
        <a:bodyPr/>
        <a:lstStyle/>
        <a:p>
          <a:r>
            <a:rPr lang="nl-NL" dirty="0"/>
            <a:t>Moet terugbetaal word nadat jy klaar studeer het (gewoonlik maandeliks)</a:t>
          </a:r>
          <a:endParaRPr lang="en-US" dirty="0"/>
        </a:p>
      </dgm:t>
    </dgm:pt>
    <dgm:pt modelId="{B0247979-D5D0-4937-A6B9-216E0E010963}" type="parTrans" cxnId="{D7569865-0E9F-426D-8E86-DFBBCE9ABBCD}">
      <dgm:prSet/>
      <dgm:spPr/>
      <dgm:t>
        <a:bodyPr/>
        <a:lstStyle/>
        <a:p>
          <a:endParaRPr lang="en-US"/>
        </a:p>
      </dgm:t>
    </dgm:pt>
    <dgm:pt modelId="{84800D12-4BD9-4B23-A172-4BCF78E85746}" type="sibTrans" cxnId="{D7569865-0E9F-426D-8E86-DFBBCE9ABBCD}">
      <dgm:prSet/>
      <dgm:spPr/>
      <dgm:t>
        <a:bodyPr/>
        <a:lstStyle/>
        <a:p>
          <a:endParaRPr lang="en-US"/>
        </a:p>
      </dgm:t>
    </dgm:pt>
    <dgm:pt modelId="{8D18FCAF-DFE8-4B51-8370-A620F7DF8EE2}">
      <dgm:prSet/>
      <dgm:spPr/>
      <dgm:t>
        <a:bodyPr/>
        <a:lstStyle/>
        <a:p>
          <a:r>
            <a:rPr lang="nl-NL" dirty="0"/>
            <a:t>Sluit </a:t>
          </a:r>
          <a:r>
            <a:rPr lang="nl-NL" b="1" dirty="0"/>
            <a:t>rente</a:t>
          </a:r>
          <a:r>
            <a:rPr lang="nl-NL" dirty="0"/>
            <a:t> in, wat beteken dat jy meer terugbetaal as wat jy geleen het</a:t>
          </a:r>
          <a:endParaRPr lang="en-US" dirty="0"/>
        </a:p>
      </dgm:t>
    </dgm:pt>
    <dgm:pt modelId="{7C5A176A-13F1-464C-ACC0-69F4F32C668B}" type="parTrans" cxnId="{1F0EAABD-A820-4E23-ACBD-80706DA3AA38}">
      <dgm:prSet/>
      <dgm:spPr/>
      <dgm:t>
        <a:bodyPr/>
        <a:lstStyle/>
        <a:p>
          <a:endParaRPr lang="en-US"/>
        </a:p>
      </dgm:t>
    </dgm:pt>
    <dgm:pt modelId="{C9D2DEFB-2231-4487-A881-C5C5CF6BD280}" type="sibTrans" cxnId="{1F0EAABD-A820-4E23-ACBD-80706DA3AA38}">
      <dgm:prSet/>
      <dgm:spPr/>
      <dgm:t>
        <a:bodyPr/>
        <a:lstStyle/>
        <a:p>
          <a:endParaRPr lang="en-US"/>
        </a:p>
      </dgm:t>
    </dgm:pt>
    <dgm:pt modelId="{5E3B6ED4-A7E5-4DF0-9A47-78B6093775B5}" type="pres">
      <dgm:prSet presAssocID="{533A0B0E-EE9D-4541-8DF6-1540E91896C6}" presName="root" presStyleCnt="0">
        <dgm:presLayoutVars>
          <dgm:dir/>
          <dgm:resizeHandles val="exact"/>
        </dgm:presLayoutVars>
      </dgm:prSet>
      <dgm:spPr/>
    </dgm:pt>
    <dgm:pt modelId="{DFDFB0B2-CCE9-4094-AB29-F2116476E87E}" type="pres">
      <dgm:prSet presAssocID="{A1D4F4BE-3AE9-4ED5-9A69-665B62B2E8CA}" presName="compNode" presStyleCnt="0"/>
      <dgm:spPr/>
    </dgm:pt>
    <dgm:pt modelId="{F3674BB2-465F-4476-B71E-C3C71194A86E}" type="pres">
      <dgm:prSet presAssocID="{A1D4F4BE-3AE9-4ED5-9A69-665B62B2E8CA}" presName="bgRect" presStyleLbl="bgShp" presStyleIdx="0" presStyleCnt="3"/>
      <dgm:spPr/>
    </dgm:pt>
    <dgm:pt modelId="{3088A5CB-4F80-42DF-8C18-650A337506DE}" type="pres">
      <dgm:prSet presAssocID="{A1D4F4BE-3AE9-4ED5-9A69-665B62B2E8C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EBF0F252-0722-4F9A-A6B5-4D72B570536C}" type="pres">
      <dgm:prSet presAssocID="{A1D4F4BE-3AE9-4ED5-9A69-665B62B2E8CA}" presName="spaceRect" presStyleCnt="0"/>
      <dgm:spPr/>
    </dgm:pt>
    <dgm:pt modelId="{7E15D780-126E-4BAD-98E1-5495107D8466}" type="pres">
      <dgm:prSet presAssocID="{A1D4F4BE-3AE9-4ED5-9A69-665B62B2E8CA}" presName="parTx" presStyleLbl="revTx" presStyleIdx="0" presStyleCnt="3">
        <dgm:presLayoutVars>
          <dgm:chMax val="0"/>
          <dgm:chPref val="0"/>
        </dgm:presLayoutVars>
      </dgm:prSet>
      <dgm:spPr/>
    </dgm:pt>
    <dgm:pt modelId="{EEB874CD-19FE-4612-9B45-D4233DE79FE8}" type="pres">
      <dgm:prSet presAssocID="{3FA5ED7B-EA14-477D-A1B0-47A85AB52B37}" presName="sibTrans" presStyleCnt="0"/>
      <dgm:spPr/>
    </dgm:pt>
    <dgm:pt modelId="{CFDEB262-4575-40CA-B191-9A68AE53F740}" type="pres">
      <dgm:prSet presAssocID="{28A29433-3FA0-4D15-845F-8ADFADF111FB}" presName="compNode" presStyleCnt="0"/>
      <dgm:spPr/>
    </dgm:pt>
    <dgm:pt modelId="{BB227B8A-FBCE-4415-AC16-2EFDCE57C377}" type="pres">
      <dgm:prSet presAssocID="{28A29433-3FA0-4D15-845F-8ADFADF111FB}" presName="bgRect" presStyleLbl="bgShp" presStyleIdx="1" presStyleCnt="3"/>
      <dgm:spPr/>
    </dgm:pt>
    <dgm:pt modelId="{05708C81-E71A-43A0-AE8F-DEE0845642C5}" type="pres">
      <dgm:prSet presAssocID="{28A29433-3FA0-4D15-845F-8ADFADF111F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A0E3F20E-938F-492A-BA9F-A1BD6F2DA25A}" type="pres">
      <dgm:prSet presAssocID="{28A29433-3FA0-4D15-845F-8ADFADF111FB}" presName="spaceRect" presStyleCnt="0"/>
      <dgm:spPr/>
    </dgm:pt>
    <dgm:pt modelId="{52EC8D77-7EF1-452B-B1F7-C6BE7246B1F1}" type="pres">
      <dgm:prSet presAssocID="{28A29433-3FA0-4D15-845F-8ADFADF111FB}" presName="parTx" presStyleLbl="revTx" presStyleIdx="1" presStyleCnt="3">
        <dgm:presLayoutVars>
          <dgm:chMax val="0"/>
          <dgm:chPref val="0"/>
        </dgm:presLayoutVars>
      </dgm:prSet>
      <dgm:spPr/>
    </dgm:pt>
    <dgm:pt modelId="{60D7DE62-A27D-4C62-8BC2-BE1904F2E8A5}" type="pres">
      <dgm:prSet presAssocID="{84800D12-4BD9-4B23-A172-4BCF78E85746}" presName="sibTrans" presStyleCnt="0"/>
      <dgm:spPr/>
    </dgm:pt>
    <dgm:pt modelId="{79DC358B-DD11-4406-89E1-BAFA59EFBEF8}" type="pres">
      <dgm:prSet presAssocID="{8D18FCAF-DFE8-4B51-8370-A620F7DF8EE2}" presName="compNode" presStyleCnt="0"/>
      <dgm:spPr/>
    </dgm:pt>
    <dgm:pt modelId="{AA4C2C3F-24C0-4FDF-9D3D-1DCAC4B4B9BF}" type="pres">
      <dgm:prSet presAssocID="{8D18FCAF-DFE8-4B51-8370-A620F7DF8EE2}" presName="bgRect" presStyleLbl="bgShp" presStyleIdx="2" presStyleCnt="3"/>
      <dgm:spPr/>
    </dgm:pt>
    <dgm:pt modelId="{A684AD8F-3326-4F0C-B604-A7EDA0ACB3CA}" type="pres">
      <dgm:prSet presAssocID="{8D18FCAF-DFE8-4B51-8370-A620F7DF8EE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C00B7A2A-BB9D-4B7F-BBD0-C00A6191AB1C}" type="pres">
      <dgm:prSet presAssocID="{8D18FCAF-DFE8-4B51-8370-A620F7DF8EE2}" presName="spaceRect" presStyleCnt="0"/>
      <dgm:spPr/>
    </dgm:pt>
    <dgm:pt modelId="{C86F6B67-80E9-4F04-B5C9-4E2007113354}" type="pres">
      <dgm:prSet presAssocID="{8D18FCAF-DFE8-4B51-8370-A620F7DF8EE2}" presName="parTx" presStyleLbl="revTx" presStyleIdx="2" presStyleCnt="3">
        <dgm:presLayoutVars>
          <dgm:chMax val="0"/>
          <dgm:chPref val="0"/>
        </dgm:presLayoutVars>
      </dgm:prSet>
      <dgm:spPr/>
    </dgm:pt>
  </dgm:ptLst>
  <dgm:cxnLst>
    <dgm:cxn modelId="{EFB8C324-C465-417C-B9C6-147DD289D8A3}" srcId="{533A0B0E-EE9D-4541-8DF6-1540E91896C6}" destId="{A1D4F4BE-3AE9-4ED5-9A69-665B62B2E8CA}" srcOrd="0" destOrd="0" parTransId="{12933C0C-1B42-4A8E-9D80-B242248BAC4E}" sibTransId="{3FA5ED7B-EA14-477D-A1B0-47A85AB52B37}"/>
    <dgm:cxn modelId="{D7569865-0E9F-426D-8E86-DFBBCE9ABBCD}" srcId="{533A0B0E-EE9D-4541-8DF6-1540E91896C6}" destId="{28A29433-3FA0-4D15-845F-8ADFADF111FB}" srcOrd="1" destOrd="0" parTransId="{B0247979-D5D0-4937-A6B9-216E0E010963}" sibTransId="{84800D12-4BD9-4B23-A172-4BCF78E85746}"/>
    <dgm:cxn modelId="{9EFC196D-0C9A-4DF2-B736-B8176835FD94}" type="presOf" srcId="{A1D4F4BE-3AE9-4ED5-9A69-665B62B2E8CA}" destId="{7E15D780-126E-4BAD-98E1-5495107D8466}" srcOrd="0" destOrd="0" presId="urn:microsoft.com/office/officeart/2018/2/layout/IconVerticalSolidList"/>
    <dgm:cxn modelId="{1F0EAABD-A820-4E23-ACBD-80706DA3AA38}" srcId="{533A0B0E-EE9D-4541-8DF6-1540E91896C6}" destId="{8D18FCAF-DFE8-4B51-8370-A620F7DF8EE2}" srcOrd="2" destOrd="0" parTransId="{7C5A176A-13F1-464C-ACC0-69F4F32C668B}" sibTransId="{C9D2DEFB-2231-4487-A881-C5C5CF6BD280}"/>
    <dgm:cxn modelId="{0CE2ABBF-A338-4088-B8B1-D19422D0F689}" type="presOf" srcId="{8D18FCAF-DFE8-4B51-8370-A620F7DF8EE2}" destId="{C86F6B67-80E9-4F04-B5C9-4E2007113354}" srcOrd="0" destOrd="0" presId="urn:microsoft.com/office/officeart/2018/2/layout/IconVerticalSolidList"/>
    <dgm:cxn modelId="{A58E59C0-57B9-45F5-9206-9337EBE8653F}" type="presOf" srcId="{533A0B0E-EE9D-4541-8DF6-1540E91896C6}" destId="{5E3B6ED4-A7E5-4DF0-9A47-78B6093775B5}" srcOrd="0" destOrd="0" presId="urn:microsoft.com/office/officeart/2018/2/layout/IconVerticalSolidList"/>
    <dgm:cxn modelId="{DF098AD4-7A36-4E8A-9888-3D2F66E0AFD8}" type="presOf" srcId="{28A29433-3FA0-4D15-845F-8ADFADF111FB}" destId="{52EC8D77-7EF1-452B-B1F7-C6BE7246B1F1}" srcOrd="0" destOrd="0" presId="urn:microsoft.com/office/officeart/2018/2/layout/IconVerticalSolidList"/>
    <dgm:cxn modelId="{599A96F3-C01C-4A1B-B52D-2CE72787AB7F}" type="presParOf" srcId="{5E3B6ED4-A7E5-4DF0-9A47-78B6093775B5}" destId="{DFDFB0B2-CCE9-4094-AB29-F2116476E87E}" srcOrd="0" destOrd="0" presId="urn:microsoft.com/office/officeart/2018/2/layout/IconVerticalSolidList"/>
    <dgm:cxn modelId="{CBF633D5-1399-48FD-A5C5-08B34740DFB7}" type="presParOf" srcId="{DFDFB0B2-CCE9-4094-AB29-F2116476E87E}" destId="{F3674BB2-465F-4476-B71E-C3C71194A86E}" srcOrd="0" destOrd="0" presId="urn:microsoft.com/office/officeart/2018/2/layout/IconVerticalSolidList"/>
    <dgm:cxn modelId="{FB8BD471-49E9-4658-902A-EF5C8322927B}" type="presParOf" srcId="{DFDFB0B2-CCE9-4094-AB29-F2116476E87E}" destId="{3088A5CB-4F80-42DF-8C18-650A337506DE}" srcOrd="1" destOrd="0" presId="urn:microsoft.com/office/officeart/2018/2/layout/IconVerticalSolidList"/>
    <dgm:cxn modelId="{04811D72-D9F3-45F6-A16F-1B1104F6376C}" type="presParOf" srcId="{DFDFB0B2-CCE9-4094-AB29-F2116476E87E}" destId="{EBF0F252-0722-4F9A-A6B5-4D72B570536C}" srcOrd="2" destOrd="0" presId="urn:microsoft.com/office/officeart/2018/2/layout/IconVerticalSolidList"/>
    <dgm:cxn modelId="{89C7791C-C46E-454A-8AB8-513A1F567EC1}" type="presParOf" srcId="{DFDFB0B2-CCE9-4094-AB29-F2116476E87E}" destId="{7E15D780-126E-4BAD-98E1-5495107D8466}" srcOrd="3" destOrd="0" presId="urn:microsoft.com/office/officeart/2018/2/layout/IconVerticalSolidList"/>
    <dgm:cxn modelId="{32325795-D41E-4EA1-B709-23D13CFF2CB4}" type="presParOf" srcId="{5E3B6ED4-A7E5-4DF0-9A47-78B6093775B5}" destId="{EEB874CD-19FE-4612-9B45-D4233DE79FE8}" srcOrd="1" destOrd="0" presId="urn:microsoft.com/office/officeart/2018/2/layout/IconVerticalSolidList"/>
    <dgm:cxn modelId="{BC819DBC-CBA9-41BF-8F01-78E33C76B204}" type="presParOf" srcId="{5E3B6ED4-A7E5-4DF0-9A47-78B6093775B5}" destId="{CFDEB262-4575-40CA-B191-9A68AE53F740}" srcOrd="2" destOrd="0" presId="urn:microsoft.com/office/officeart/2018/2/layout/IconVerticalSolidList"/>
    <dgm:cxn modelId="{560283AA-0E38-4F98-A13E-86420410F652}" type="presParOf" srcId="{CFDEB262-4575-40CA-B191-9A68AE53F740}" destId="{BB227B8A-FBCE-4415-AC16-2EFDCE57C377}" srcOrd="0" destOrd="0" presId="urn:microsoft.com/office/officeart/2018/2/layout/IconVerticalSolidList"/>
    <dgm:cxn modelId="{EC00BBD3-40BE-4891-A5B5-EA76DB332A76}" type="presParOf" srcId="{CFDEB262-4575-40CA-B191-9A68AE53F740}" destId="{05708C81-E71A-43A0-AE8F-DEE0845642C5}" srcOrd="1" destOrd="0" presId="urn:microsoft.com/office/officeart/2018/2/layout/IconVerticalSolidList"/>
    <dgm:cxn modelId="{B688537D-EDAE-4ADD-975A-2D03090FEB56}" type="presParOf" srcId="{CFDEB262-4575-40CA-B191-9A68AE53F740}" destId="{A0E3F20E-938F-492A-BA9F-A1BD6F2DA25A}" srcOrd="2" destOrd="0" presId="urn:microsoft.com/office/officeart/2018/2/layout/IconVerticalSolidList"/>
    <dgm:cxn modelId="{AC61145D-F2C8-4515-8DD9-12A2EE4E5077}" type="presParOf" srcId="{CFDEB262-4575-40CA-B191-9A68AE53F740}" destId="{52EC8D77-7EF1-452B-B1F7-C6BE7246B1F1}" srcOrd="3" destOrd="0" presId="urn:microsoft.com/office/officeart/2018/2/layout/IconVerticalSolidList"/>
    <dgm:cxn modelId="{B34C30CB-3D80-418F-B482-6FDB7EC44225}" type="presParOf" srcId="{5E3B6ED4-A7E5-4DF0-9A47-78B6093775B5}" destId="{60D7DE62-A27D-4C62-8BC2-BE1904F2E8A5}" srcOrd="3" destOrd="0" presId="urn:microsoft.com/office/officeart/2018/2/layout/IconVerticalSolidList"/>
    <dgm:cxn modelId="{30285FE2-FAF4-46E3-BB60-45D419FF5C83}" type="presParOf" srcId="{5E3B6ED4-A7E5-4DF0-9A47-78B6093775B5}" destId="{79DC358B-DD11-4406-89E1-BAFA59EFBEF8}" srcOrd="4" destOrd="0" presId="urn:microsoft.com/office/officeart/2018/2/layout/IconVerticalSolidList"/>
    <dgm:cxn modelId="{0A7E33BE-8555-48F4-8CFA-0A1A74213763}" type="presParOf" srcId="{79DC358B-DD11-4406-89E1-BAFA59EFBEF8}" destId="{AA4C2C3F-24C0-4FDF-9D3D-1DCAC4B4B9BF}" srcOrd="0" destOrd="0" presId="urn:microsoft.com/office/officeart/2018/2/layout/IconVerticalSolidList"/>
    <dgm:cxn modelId="{1C43204F-0AD2-4C62-82D8-685D1ACF476B}" type="presParOf" srcId="{79DC358B-DD11-4406-89E1-BAFA59EFBEF8}" destId="{A684AD8F-3326-4F0C-B604-A7EDA0ACB3CA}" srcOrd="1" destOrd="0" presId="urn:microsoft.com/office/officeart/2018/2/layout/IconVerticalSolidList"/>
    <dgm:cxn modelId="{B7246526-FFCF-4FBD-AEC2-87F9470DE447}" type="presParOf" srcId="{79DC358B-DD11-4406-89E1-BAFA59EFBEF8}" destId="{C00B7A2A-BB9D-4B7F-BBD0-C00A6191AB1C}" srcOrd="2" destOrd="0" presId="urn:microsoft.com/office/officeart/2018/2/layout/IconVerticalSolidList"/>
    <dgm:cxn modelId="{7F824E36-2659-4AA2-89C2-A15B4AB4DBDC}" type="presParOf" srcId="{79DC358B-DD11-4406-89E1-BAFA59EFBEF8}" destId="{C86F6B67-80E9-4F04-B5C9-4E200711335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C7E384-9AF5-46EE-9020-613D5716843E}"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E5E5CC82-80C6-4557-8D8E-5883A4D8B7C5}">
      <dgm:prSet/>
      <dgm:spPr/>
      <dgm:t>
        <a:bodyPr/>
        <a:lstStyle/>
        <a:p>
          <a:pPr>
            <a:lnSpc>
              <a:spcPct val="100000"/>
            </a:lnSpc>
          </a:pPr>
          <a:r>
            <a:rPr lang="en-GB" dirty="0" err="1"/>
            <a:t>Finansiële</a:t>
          </a:r>
          <a:r>
            <a:rPr lang="en-GB" dirty="0"/>
            <a:t> </a:t>
          </a:r>
          <a:r>
            <a:rPr lang="en-GB" dirty="0" err="1"/>
            <a:t>ondersteuning</a:t>
          </a:r>
          <a:r>
            <a:rPr lang="en-GB" dirty="0"/>
            <a:t> </a:t>
          </a:r>
          <a:r>
            <a:rPr lang="en-GB" dirty="0" err="1"/>
            <a:t>vir</a:t>
          </a:r>
          <a:r>
            <a:rPr lang="en-GB" dirty="0"/>
            <a:t> </a:t>
          </a:r>
          <a:r>
            <a:rPr lang="en-GB" dirty="0" err="1"/>
            <a:t>studente</a:t>
          </a:r>
          <a:endParaRPr lang="en-US" dirty="0"/>
        </a:p>
      </dgm:t>
    </dgm:pt>
    <dgm:pt modelId="{61324293-E10E-4912-9B10-6543A3A7E6FC}" type="parTrans" cxnId="{577AE8FA-2F09-4AD6-B9A3-A9128B68FC18}">
      <dgm:prSet/>
      <dgm:spPr/>
      <dgm:t>
        <a:bodyPr/>
        <a:lstStyle/>
        <a:p>
          <a:endParaRPr lang="en-US"/>
        </a:p>
      </dgm:t>
    </dgm:pt>
    <dgm:pt modelId="{514C6183-9572-4132-A303-6FF8DB5A742D}" type="sibTrans" cxnId="{577AE8FA-2F09-4AD6-B9A3-A9128B68FC18}">
      <dgm:prSet/>
      <dgm:spPr/>
      <dgm:t>
        <a:bodyPr/>
        <a:lstStyle/>
        <a:p>
          <a:pPr>
            <a:lnSpc>
              <a:spcPct val="100000"/>
            </a:lnSpc>
          </a:pPr>
          <a:endParaRPr lang="en-US"/>
        </a:p>
      </dgm:t>
    </dgm:pt>
    <dgm:pt modelId="{21736493-4872-4751-B3D6-7519581115F6}">
      <dgm:prSet/>
      <dgm:spPr/>
      <dgm:t>
        <a:bodyPr/>
        <a:lstStyle/>
        <a:p>
          <a:pPr>
            <a:lnSpc>
              <a:spcPct val="100000"/>
            </a:lnSpc>
          </a:pPr>
          <a:r>
            <a:rPr lang="nl-NL" dirty="0"/>
            <a:t>Toegeken op grond van punte of finansiële behoefte</a:t>
          </a:r>
          <a:endParaRPr lang="en-US" dirty="0"/>
        </a:p>
      </dgm:t>
    </dgm:pt>
    <dgm:pt modelId="{E4DD2512-5490-4CDF-8A50-DA0E14444EF0}" type="parTrans" cxnId="{00AB83F2-5A64-456B-92C4-1D4ADB0FA422}">
      <dgm:prSet/>
      <dgm:spPr/>
      <dgm:t>
        <a:bodyPr/>
        <a:lstStyle/>
        <a:p>
          <a:endParaRPr lang="en-US"/>
        </a:p>
      </dgm:t>
    </dgm:pt>
    <dgm:pt modelId="{E320BEC1-CF34-4FB7-A271-FBBC891E4CB3}" type="sibTrans" cxnId="{00AB83F2-5A64-456B-92C4-1D4ADB0FA422}">
      <dgm:prSet/>
      <dgm:spPr/>
      <dgm:t>
        <a:bodyPr/>
        <a:lstStyle/>
        <a:p>
          <a:pPr>
            <a:lnSpc>
              <a:spcPct val="100000"/>
            </a:lnSpc>
          </a:pPr>
          <a:endParaRPr lang="en-US"/>
        </a:p>
      </dgm:t>
    </dgm:pt>
    <dgm:pt modelId="{8D3A4A15-7C78-4C58-A53E-C876DB57F0EF}">
      <dgm:prSet/>
      <dgm:spPr/>
      <dgm:t>
        <a:bodyPr/>
        <a:lstStyle/>
        <a:p>
          <a:pPr>
            <a:lnSpc>
              <a:spcPct val="100000"/>
            </a:lnSpc>
          </a:pPr>
          <a:r>
            <a:rPr lang="nl-NL" dirty="0"/>
            <a:t>Word dikwels deur maatskappye of organisasies aangebied</a:t>
          </a:r>
          <a:endParaRPr lang="en-US" dirty="0"/>
        </a:p>
      </dgm:t>
    </dgm:pt>
    <dgm:pt modelId="{63CCE41F-8BB5-4E07-993B-6943E35D4752}" type="parTrans" cxnId="{ED3B2EE0-E9A5-4B15-8CD3-7DD29DA268F3}">
      <dgm:prSet/>
      <dgm:spPr/>
      <dgm:t>
        <a:bodyPr/>
        <a:lstStyle/>
        <a:p>
          <a:endParaRPr lang="en-US"/>
        </a:p>
      </dgm:t>
    </dgm:pt>
    <dgm:pt modelId="{FACE5FBC-8160-4208-89B1-5CEB7589CBCA}" type="sibTrans" cxnId="{ED3B2EE0-E9A5-4B15-8CD3-7DD29DA268F3}">
      <dgm:prSet/>
      <dgm:spPr/>
      <dgm:t>
        <a:bodyPr/>
        <a:lstStyle/>
        <a:p>
          <a:pPr>
            <a:lnSpc>
              <a:spcPct val="100000"/>
            </a:lnSpc>
          </a:pPr>
          <a:endParaRPr lang="en-US"/>
        </a:p>
      </dgm:t>
    </dgm:pt>
    <dgm:pt modelId="{D9EBB627-AF9A-4B29-B291-03B65C86B5D1}">
      <dgm:prSet/>
      <dgm:spPr/>
      <dgm:t>
        <a:bodyPr/>
        <a:lstStyle/>
        <a:p>
          <a:pPr>
            <a:lnSpc>
              <a:spcPct val="100000"/>
            </a:lnSpc>
          </a:pPr>
          <a:r>
            <a:rPr lang="nl-NL" dirty="0"/>
            <a:t>Sluit gewoonlik 'n werkooreenkoms in nadat jy </a:t>
          </a:r>
          <a:r>
            <a:rPr lang="nl-NL" b="1" dirty="0"/>
            <a:t>gegradueer</a:t>
          </a:r>
          <a:r>
            <a:rPr lang="nl-NL" dirty="0"/>
            <a:t> het</a:t>
          </a:r>
          <a:endParaRPr lang="en-US" dirty="0"/>
        </a:p>
      </dgm:t>
    </dgm:pt>
    <dgm:pt modelId="{8D1F60AF-F716-404D-8671-CAFC06477E5A}" type="parTrans" cxnId="{78CD437E-9B56-4937-B975-A5EEB292DBF1}">
      <dgm:prSet/>
      <dgm:spPr/>
      <dgm:t>
        <a:bodyPr/>
        <a:lstStyle/>
        <a:p>
          <a:endParaRPr lang="en-US"/>
        </a:p>
      </dgm:t>
    </dgm:pt>
    <dgm:pt modelId="{C81C498A-5D0D-4AAB-A23E-509894FFCD60}" type="sibTrans" cxnId="{78CD437E-9B56-4937-B975-A5EEB292DBF1}">
      <dgm:prSet/>
      <dgm:spPr/>
      <dgm:t>
        <a:bodyPr/>
        <a:lstStyle/>
        <a:p>
          <a:endParaRPr lang="en-US"/>
        </a:p>
      </dgm:t>
    </dgm:pt>
    <dgm:pt modelId="{F83DA354-0CD0-4FE7-9D38-34D0B53BEFE3}" type="pres">
      <dgm:prSet presAssocID="{52C7E384-9AF5-46EE-9020-613D5716843E}" presName="root" presStyleCnt="0">
        <dgm:presLayoutVars>
          <dgm:dir/>
          <dgm:resizeHandles val="exact"/>
        </dgm:presLayoutVars>
      </dgm:prSet>
      <dgm:spPr/>
    </dgm:pt>
    <dgm:pt modelId="{8096FD98-F258-4413-A66B-4E3546115E7E}" type="pres">
      <dgm:prSet presAssocID="{52C7E384-9AF5-46EE-9020-613D5716843E}" presName="container" presStyleCnt="0">
        <dgm:presLayoutVars>
          <dgm:dir/>
          <dgm:resizeHandles val="exact"/>
        </dgm:presLayoutVars>
      </dgm:prSet>
      <dgm:spPr/>
    </dgm:pt>
    <dgm:pt modelId="{DEC008BA-03BC-4417-8CF6-16A2577E369A}" type="pres">
      <dgm:prSet presAssocID="{E5E5CC82-80C6-4557-8D8E-5883A4D8B7C5}" presName="compNode" presStyleCnt="0"/>
      <dgm:spPr/>
    </dgm:pt>
    <dgm:pt modelId="{12814E64-9700-4F06-ADB4-A43050EB0D25}" type="pres">
      <dgm:prSet presAssocID="{E5E5CC82-80C6-4557-8D8E-5883A4D8B7C5}" presName="iconBgRect" presStyleLbl="bgShp" presStyleIdx="0" presStyleCnt="4"/>
      <dgm:spPr/>
    </dgm:pt>
    <dgm:pt modelId="{61091CCF-61B5-4A6A-B9DE-F02EBD55CFDA}" type="pres">
      <dgm:prSet presAssocID="{E5E5CC82-80C6-4557-8D8E-5883A4D8B7C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ey"/>
        </a:ext>
      </dgm:extLst>
    </dgm:pt>
    <dgm:pt modelId="{3411DEFE-68FA-4657-BE7A-707C765821E1}" type="pres">
      <dgm:prSet presAssocID="{E5E5CC82-80C6-4557-8D8E-5883A4D8B7C5}" presName="spaceRect" presStyleCnt="0"/>
      <dgm:spPr/>
    </dgm:pt>
    <dgm:pt modelId="{55E42F46-0CA3-4DE6-B7DE-AD961BCE8783}" type="pres">
      <dgm:prSet presAssocID="{E5E5CC82-80C6-4557-8D8E-5883A4D8B7C5}" presName="textRect" presStyleLbl="revTx" presStyleIdx="0" presStyleCnt="4">
        <dgm:presLayoutVars>
          <dgm:chMax val="1"/>
          <dgm:chPref val="1"/>
        </dgm:presLayoutVars>
      </dgm:prSet>
      <dgm:spPr/>
    </dgm:pt>
    <dgm:pt modelId="{490ABFCD-BE6B-4F74-9EFF-F1DE27292ABE}" type="pres">
      <dgm:prSet presAssocID="{514C6183-9572-4132-A303-6FF8DB5A742D}" presName="sibTrans" presStyleLbl="sibTrans2D1" presStyleIdx="0" presStyleCnt="0"/>
      <dgm:spPr/>
    </dgm:pt>
    <dgm:pt modelId="{C3782FFE-1A66-498D-9983-ABDF7279AA90}" type="pres">
      <dgm:prSet presAssocID="{21736493-4872-4751-B3D6-7519581115F6}" presName="compNode" presStyleCnt="0"/>
      <dgm:spPr/>
    </dgm:pt>
    <dgm:pt modelId="{9AA97DEE-26A1-4E36-AC1E-892754CE5E9A}" type="pres">
      <dgm:prSet presAssocID="{21736493-4872-4751-B3D6-7519581115F6}" presName="iconBgRect" presStyleLbl="bgShp" presStyleIdx="1" presStyleCnt="4"/>
      <dgm:spPr/>
    </dgm:pt>
    <dgm:pt modelId="{9B2E0FC5-67C6-4BB9-920A-36FFB1E915CE}" type="pres">
      <dgm:prSet presAssocID="{21736493-4872-4751-B3D6-7519581115F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iggy Bank"/>
        </a:ext>
      </dgm:extLst>
    </dgm:pt>
    <dgm:pt modelId="{21CDADEF-6295-41EE-9A10-574AFB5A4B77}" type="pres">
      <dgm:prSet presAssocID="{21736493-4872-4751-B3D6-7519581115F6}" presName="spaceRect" presStyleCnt="0"/>
      <dgm:spPr/>
    </dgm:pt>
    <dgm:pt modelId="{EF34775C-AE51-4F0B-B821-1E788579ECD5}" type="pres">
      <dgm:prSet presAssocID="{21736493-4872-4751-B3D6-7519581115F6}" presName="textRect" presStyleLbl="revTx" presStyleIdx="1" presStyleCnt="4">
        <dgm:presLayoutVars>
          <dgm:chMax val="1"/>
          <dgm:chPref val="1"/>
        </dgm:presLayoutVars>
      </dgm:prSet>
      <dgm:spPr/>
    </dgm:pt>
    <dgm:pt modelId="{54B0A300-19DC-449F-A794-4E8D0AFB135F}" type="pres">
      <dgm:prSet presAssocID="{E320BEC1-CF34-4FB7-A271-FBBC891E4CB3}" presName="sibTrans" presStyleLbl="sibTrans2D1" presStyleIdx="0" presStyleCnt="0"/>
      <dgm:spPr/>
    </dgm:pt>
    <dgm:pt modelId="{0D80D8C7-DF14-49B9-8487-EFDAEF297A8A}" type="pres">
      <dgm:prSet presAssocID="{8D3A4A15-7C78-4C58-A53E-C876DB57F0EF}" presName="compNode" presStyleCnt="0"/>
      <dgm:spPr/>
    </dgm:pt>
    <dgm:pt modelId="{0FA94B4B-C1D4-4594-9C31-62B9345CCDE4}" type="pres">
      <dgm:prSet presAssocID="{8D3A4A15-7C78-4C58-A53E-C876DB57F0EF}" presName="iconBgRect" presStyleLbl="bgShp" presStyleIdx="2" presStyleCnt="4"/>
      <dgm:spPr/>
    </dgm:pt>
    <dgm:pt modelId="{C4B59F66-B4E1-412B-AAB5-BC7E9988529C}" type="pres">
      <dgm:prSet presAssocID="{8D3A4A15-7C78-4C58-A53E-C876DB57F0E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ilding"/>
        </a:ext>
      </dgm:extLst>
    </dgm:pt>
    <dgm:pt modelId="{5A72A706-22A4-4A32-B760-2627642E1706}" type="pres">
      <dgm:prSet presAssocID="{8D3A4A15-7C78-4C58-A53E-C876DB57F0EF}" presName="spaceRect" presStyleCnt="0"/>
      <dgm:spPr/>
    </dgm:pt>
    <dgm:pt modelId="{5A4E45C8-A2BF-4A59-AE84-D19177384208}" type="pres">
      <dgm:prSet presAssocID="{8D3A4A15-7C78-4C58-A53E-C876DB57F0EF}" presName="textRect" presStyleLbl="revTx" presStyleIdx="2" presStyleCnt="4">
        <dgm:presLayoutVars>
          <dgm:chMax val="1"/>
          <dgm:chPref val="1"/>
        </dgm:presLayoutVars>
      </dgm:prSet>
      <dgm:spPr/>
    </dgm:pt>
    <dgm:pt modelId="{061BAF47-070D-48B5-9684-7A97A5D6B7B4}" type="pres">
      <dgm:prSet presAssocID="{FACE5FBC-8160-4208-89B1-5CEB7589CBCA}" presName="sibTrans" presStyleLbl="sibTrans2D1" presStyleIdx="0" presStyleCnt="0"/>
      <dgm:spPr/>
    </dgm:pt>
    <dgm:pt modelId="{DB2ACAD7-84D1-4FAB-8C96-F08F7B8FFD33}" type="pres">
      <dgm:prSet presAssocID="{D9EBB627-AF9A-4B29-B291-03B65C86B5D1}" presName="compNode" presStyleCnt="0"/>
      <dgm:spPr/>
    </dgm:pt>
    <dgm:pt modelId="{57FE4B9A-E639-4AC6-B2FF-F443B44EB10F}" type="pres">
      <dgm:prSet presAssocID="{D9EBB627-AF9A-4B29-B291-03B65C86B5D1}" presName="iconBgRect" presStyleLbl="bgShp" presStyleIdx="3" presStyleCnt="4"/>
      <dgm:spPr/>
    </dgm:pt>
    <dgm:pt modelId="{37CA8BC1-9A6A-4304-9E2A-AFECF8B32F2E}" type="pres">
      <dgm:prSet presAssocID="{D9EBB627-AF9A-4B29-B291-03B65C86B5D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andshake"/>
        </a:ext>
      </dgm:extLst>
    </dgm:pt>
    <dgm:pt modelId="{8B978246-B5EF-490E-9156-0F033C8CACC5}" type="pres">
      <dgm:prSet presAssocID="{D9EBB627-AF9A-4B29-B291-03B65C86B5D1}" presName="spaceRect" presStyleCnt="0"/>
      <dgm:spPr/>
    </dgm:pt>
    <dgm:pt modelId="{3CE76198-3214-4D57-ACCA-7881FF9CFC73}" type="pres">
      <dgm:prSet presAssocID="{D9EBB627-AF9A-4B29-B291-03B65C86B5D1}" presName="textRect" presStyleLbl="revTx" presStyleIdx="3" presStyleCnt="4">
        <dgm:presLayoutVars>
          <dgm:chMax val="1"/>
          <dgm:chPref val="1"/>
        </dgm:presLayoutVars>
      </dgm:prSet>
      <dgm:spPr/>
    </dgm:pt>
  </dgm:ptLst>
  <dgm:cxnLst>
    <dgm:cxn modelId="{FB78FD0A-E323-49F9-B508-D23722A1AED4}" type="presOf" srcId="{8D3A4A15-7C78-4C58-A53E-C876DB57F0EF}" destId="{5A4E45C8-A2BF-4A59-AE84-D19177384208}" srcOrd="0" destOrd="0" presId="urn:microsoft.com/office/officeart/2018/2/layout/IconCircleList"/>
    <dgm:cxn modelId="{59191331-A11A-4C56-94C6-688E8ABCADBB}" type="presOf" srcId="{52C7E384-9AF5-46EE-9020-613D5716843E}" destId="{F83DA354-0CD0-4FE7-9D38-34D0B53BEFE3}" srcOrd="0" destOrd="0" presId="urn:microsoft.com/office/officeart/2018/2/layout/IconCircleList"/>
    <dgm:cxn modelId="{85ED193D-B9C8-4D5D-B115-4F2AF986E916}" type="presOf" srcId="{E320BEC1-CF34-4FB7-A271-FBBC891E4CB3}" destId="{54B0A300-19DC-449F-A794-4E8D0AFB135F}" srcOrd="0" destOrd="0" presId="urn:microsoft.com/office/officeart/2018/2/layout/IconCircleList"/>
    <dgm:cxn modelId="{4727654E-B780-4CD0-B6FC-ADC792731160}" type="presOf" srcId="{514C6183-9572-4132-A303-6FF8DB5A742D}" destId="{490ABFCD-BE6B-4F74-9EFF-F1DE27292ABE}" srcOrd="0" destOrd="0" presId="urn:microsoft.com/office/officeart/2018/2/layout/IconCircleList"/>
    <dgm:cxn modelId="{78CD437E-9B56-4937-B975-A5EEB292DBF1}" srcId="{52C7E384-9AF5-46EE-9020-613D5716843E}" destId="{D9EBB627-AF9A-4B29-B291-03B65C86B5D1}" srcOrd="3" destOrd="0" parTransId="{8D1F60AF-F716-404D-8671-CAFC06477E5A}" sibTransId="{C81C498A-5D0D-4AAB-A23E-509894FFCD60}"/>
    <dgm:cxn modelId="{D153E58B-9782-4EF9-BA66-3CF81360AA34}" type="presOf" srcId="{21736493-4872-4751-B3D6-7519581115F6}" destId="{EF34775C-AE51-4F0B-B821-1E788579ECD5}" srcOrd="0" destOrd="0" presId="urn:microsoft.com/office/officeart/2018/2/layout/IconCircleList"/>
    <dgm:cxn modelId="{3B925492-2719-40CC-808F-8773EE4C6E78}" type="presOf" srcId="{D9EBB627-AF9A-4B29-B291-03B65C86B5D1}" destId="{3CE76198-3214-4D57-ACCA-7881FF9CFC73}" srcOrd="0" destOrd="0" presId="urn:microsoft.com/office/officeart/2018/2/layout/IconCircleList"/>
    <dgm:cxn modelId="{64B21F98-1615-4977-8548-6C32884F394F}" type="presOf" srcId="{E5E5CC82-80C6-4557-8D8E-5883A4D8B7C5}" destId="{55E42F46-0CA3-4DE6-B7DE-AD961BCE8783}" srcOrd="0" destOrd="0" presId="urn:microsoft.com/office/officeart/2018/2/layout/IconCircleList"/>
    <dgm:cxn modelId="{ED3B2EE0-E9A5-4B15-8CD3-7DD29DA268F3}" srcId="{52C7E384-9AF5-46EE-9020-613D5716843E}" destId="{8D3A4A15-7C78-4C58-A53E-C876DB57F0EF}" srcOrd="2" destOrd="0" parTransId="{63CCE41F-8BB5-4E07-993B-6943E35D4752}" sibTransId="{FACE5FBC-8160-4208-89B1-5CEB7589CBCA}"/>
    <dgm:cxn modelId="{00AB83F2-5A64-456B-92C4-1D4ADB0FA422}" srcId="{52C7E384-9AF5-46EE-9020-613D5716843E}" destId="{21736493-4872-4751-B3D6-7519581115F6}" srcOrd="1" destOrd="0" parTransId="{E4DD2512-5490-4CDF-8A50-DA0E14444EF0}" sibTransId="{E320BEC1-CF34-4FB7-A271-FBBC891E4CB3}"/>
    <dgm:cxn modelId="{577AE8FA-2F09-4AD6-B9A3-A9128B68FC18}" srcId="{52C7E384-9AF5-46EE-9020-613D5716843E}" destId="{E5E5CC82-80C6-4557-8D8E-5883A4D8B7C5}" srcOrd="0" destOrd="0" parTransId="{61324293-E10E-4912-9B10-6543A3A7E6FC}" sibTransId="{514C6183-9572-4132-A303-6FF8DB5A742D}"/>
    <dgm:cxn modelId="{AAB55EFD-A125-4EB9-985C-1C5B9CEC0DF9}" type="presOf" srcId="{FACE5FBC-8160-4208-89B1-5CEB7589CBCA}" destId="{061BAF47-070D-48B5-9684-7A97A5D6B7B4}" srcOrd="0" destOrd="0" presId="urn:microsoft.com/office/officeart/2018/2/layout/IconCircleList"/>
    <dgm:cxn modelId="{4387BB6C-43E5-4808-8652-6D4B7A9B0122}" type="presParOf" srcId="{F83DA354-0CD0-4FE7-9D38-34D0B53BEFE3}" destId="{8096FD98-F258-4413-A66B-4E3546115E7E}" srcOrd="0" destOrd="0" presId="urn:microsoft.com/office/officeart/2018/2/layout/IconCircleList"/>
    <dgm:cxn modelId="{3F7C23E0-A64F-4234-A951-C5B5FFE89098}" type="presParOf" srcId="{8096FD98-F258-4413-A66B-4E3546115E7E}" destId="{DEC008BA-03BC-4417-8CF6-16A2577E369A}" srcOrd="0" destOrd="0" presId="urn:microsoft.com/office/officeart/2018/2/layout/IconCircleList"/>
    <dgm:cxn modelId="{8CF3E29E-88D8-49FC-87F3-B65F319C5696}" type="presParOf" srcId="{DEC008BA-03BC-4417-8CF6-16A2577E369A}" destId="{12814E64-9700-4F06-ADB4-A43050EB0D25}" srcOrd="0" destOrd="0" presId="urn:microsoft.com/office/officeart/2018/2/layout/IconCircleList"/>
    <dgm:cxn modelId="{FBC4E25C-815F-4CB4-9814-3D3C0B712E18}" type="presParOf" srcId="{DEC008BA-03BC-4417-8CF6-16A2577E369A}" destId="{61091CCF-61B5-4A6A-B9DE-F02EBD55CFDA}" srcOrd="1" destOrd="0" presId="urn:microsoft.com/office/officeart/2018/2/layout/IconCircleList"/>
    <dgm:cxn modelId="{73F5E93F-772B-40F1-A1F4-5F5795598AEC}" type="presParOf" srcId="{DEC008BA-03BC-4417-8CF6-16A2577E369A}" destId="{3411DEFE-68FA-4657-BE7A-707C765821E1}" srcOrd="2" destOrd="0" presId="urn:microsoft.com/office/officeart/2018/2/layout/IconCircleList"/>
    <dgm:cxn modelId="{14097491-421D-44E4-B501-DC00B11A55CC}" type="presParOf" srcId="{DEC008BA-03BC-4417-8CF6-16A2577E369A}" destId="{55E42F46-0CA3-4DE6-B7DE-AD961BCE8783}" srcOrd="3" destOrd="0" presId="urn:microsoft.com/office/officeart/2018/2/layout/IconCircleList"/>
    <dgm:cxn modelId="{3798E15A-BD67-45F1-838D-748DE4A55F97}" type="presParOf" srcId="{8096FD98-F258-4413-A66B-4E3546115E7E}" destId="{490ABFCD-BE6B-4F74-9EFF-F1DE27292ABE}" srcOrd="1" destOrd="0" presId="urn:microsoft.com/office/officeart/2018/2/layout/IconCircleList"/>
    <dgm:cxn modelId="{AEA5ECD9-B36F-4F11-91D1-4AEC9DD39664}" type="presParOf" srcId="{8096FD98-F258-4413-A66B-4E3546115E7E}" destId="{C3782FFE-1A66-498D-9983-ABDF7279AA90}" srcOrd="2" destOrd="0" presId="urn:microsoft.com/office/officeart/2018/2/layout/IconCircleList"/>
    <dgm:cxn modelId="{2DCBC0BA-0246-4636-8917-65285ABBEA5E}" type="presParOf" srcId="{C3782FFE-1A66-498D-9983-ABDF7279AA90}" destId="{9AA97DEE-26A1-4E36-AC1E-892754CE5E9A}" srcOrd="0" destOrd="0" presId="urn:microsoft.com/office/officeart/2018/2/layout/IconCircleList"/>
    <dgm:cxn modelId="{587C5744-1156-43B4-A480-846DD6D90EDD}" type="presParOf" srcId="{C3782FFE-1A66-498D-9983-ABDF7279AA90}" destId="{9B2E0FC5-67C6-4BB9-920A-36FFB1E915CE}" srcOrd="1" destOrd="0" presId="urn:microsoft.com/office/officeart/2018/2/layout/IconCircleList"/>
    <dgm:cxn modelId="{D38F4390-C646-4D25-86C3-BB6F7B50360C}" type="presParOf" srcId="{C3782FFE-1A66-498D-9983-ABDF7279AA90}" destId="{21CDADEF-6295-41EE-9A10-574AFB5A4B77}" srcOrd="2" destOrd="0" presId="urn:microsoft.com/office/officeart/2018/2/layout/IconCircleList"/>
    <dgm:cxn modelId="{057C3B1B-3BC1-42C1-87EF-7A4D245CB0AD}" type="presParOf" srcId="{C3782FFE-1A66-498D-9983-ABDF7279AA90}" destId="{EF34775C-AE51-4F0B-B821-1E788579ECD5}" srcOrd="3" destOrd="0" presId="urn:microsoft.com/office/officeart/2018/2/layout/IconCircleList"/>
    <dgm:cxn modelId="{C39EEEB6-1EA2-4F6A-A863-19323A778CCE}" type="presParOf" srcId="{8096FD98-F258-4413-A66B-4E3546115E7E}" destId="{54B0A300-19DC-449F-A794-4E8D0AFB135F}" srcOrd="3" destOrd="0" presId="urn:microsoft.com/office/officeart/2018/2/layout/IconCircleList"/>
    <dgm:cxn modelId="{D96A4B6E-F452-4FB4-AA49-CCF89C89634C}" type="presParOf" srcId="{8096FD98-F258-4413-A66B-4E3546115E7E}" destId="{0D80D8C7-DF14-49B9-8487-EFDAEF297A8A}" srcOrd="4" destOrd="0" presId="urn:microsoft.com/office/officeart/2018/2/layout/IconCircleList"/>
    <dgm:cxn modelId="{8967762B-32F8-4839-8DC0-12B5257DC00B}" type="presParOf" srcId="{0D80D8C7-DF14-49B9-8487-EFDAEF297A8A}" destId="{0FA94B4B-C1D4-4594-9C31-62B9345CCDE4}" srcOrd="0" destOrd="0" presId="urn:microsoft.com/office/officeart/2018/2/layout/IconCircleList"/>
    <dgm:cxn modelId="{9D7DC5AA-663B-4994-B37E-C054434017C0}" type="presParOf" srcId="{0D80D8C7-DF14-49B9-8487-EFDAEF297A8A}" destId="{C4B59F66-B4E1-412B-AAB5-BC7E9988529C}" srcOrd="1" destOrd="0" presId="urn:microsoft.com/office/officeart/2018/2/layout/IconCircleList"/>
    <dgm:cxn modelId="{ED8932B3-3164-42AA-A1A6-DC89BBC29CEA}" type="presParOf" srcId="{0D80D8C7-DF14-49B9-8487-EFDAEF297A8A}" destId="{5A72A706-22A4-4A32-B760-2627642E1706}" srcOrd="2" destOrd="0" presId="urn:microsoft.com/office/officeart/2018/2/layout/IconCircleList"/>
    <dgm:cxn modelId="{8064DEB9-B313-457C-8390-1CDA36FFDBF1}" type="presParOf" srcId="{0D80D8C7-DF14-49B9-8487-EFDAEF297A8A}" destId="{5A4E45C8-A2BF-4A59-AE84-D19177384208}" srcOrd="3" destOrd="0" presId="urn:microsoft.com/office/officeart/2018/2/layout/IconCircleList"/>
    <dgm:cxn modelId="{7DC9F5E9-78FA-42DE-9EAB-01056C8BBFA1}" type="presParOf" srcId="{8096FD98-F258-4413-A66B-4E3546115E7E}" destId="{061BAF47-070D-48B5-9684-7A97A5D6B7B4}" srcOrd="5" destOrd="0" presId="urn:microsoft.com/office/officeart/2018/2/layout/IconCircleList"/>
    <dgm:cxn modelId="{E070691D-AE66-41CB-8DD9-E5C70562C08D}" type="presParOf" srcId="{8096FD98-F258-4413-A66B-4E3546115E7E}" destId="{DB2ACAD7-84D1-4FAB-8C96-F08F7B8FFD33}" srcOrd="6" destOrd="0" presId="urn:microsoft.com/office/officeart/2018/2/layout/IconCircleList"/>
    <dgm:cxn modelId="{025799C9-7619-4593-A43F-DC0C5172C4FE}" type="presParOf" srcId="{DB2ACAD7-84D1-4FAB-8C96-F08F7B8FFD33}" destId="{57FE4B9A-E639-4AC6-B2FF-F443B44EB10F}" srcOrd="0" destOrd="0" presId="urn:microsoft.com/office/officeart/2018/2/layout/IconCircleList"/>
    <dgm:cxn modelId="{AC73B1D3-1C68-4281-A5D6-99E7132C1F04}" type="presParOf" srcId="{DB2ACAD7-84D1-4FAB-8C96-F08F7B8FFD33}" destId="{37CA8BC1-9A6A-4304-9E2A-AFECF8B32F2E}" srcOrd="1" destOrd="0" presId="urn:microsoft.com/office/officeart/2018/2/layout/IconCircleList"/>
    <dgm:cxn modelId="{6F3A23E3-0C71-476A-9DA7-3D090AEDA606}" type="presParOf" srcId="{DB2ACAD7-84D1-4FAB-8C96-F08F7B8FFD33}" destId="{8B978246-B5EF-490E-9156-0F033C8CACC5}" srcOrd="2" destOrd="0" presId="urn:microsoft.com/office/officeart/2018/2/layout/IconCircleList"/>
    <dgm:cxn modelId="{1F8BB548-E4D1-46C3-A9DB-4F63B1869EFA}" type="presParOf" srcId="{DB2ACAD7-84D1-4FAB-8C96-F08F7B8FFD33}" destId="{3CE76198-3214-4D57-ACCA-7881FF9CFC73}"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7EB03B-0EA9-4B65-B953-73DFC1A38CF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CCCB222-E7C1-4A60-8FA8-A91F2F182AB4}">
      <dgm:prSet/>
      <dgm:spPr/>
      <dgm:t>
        <a:bodyPr/>
        <a:lstStyle/>
        <a:p>
          <a:pPr>
            <a:lnSpc>
              <a:spcPct val="100000"/>
            </a:lnSpc>
          </a:pPr>
          <a:r>
            <a:rPr lang="en-ZA" b="1" dirty="0" err="1"/>
            <a:t>Regeringsorganisasies</a:t>
          </a:r>
          <a:r>
            <a:rPr lang="en-ZA" b="1" dirty="0"/>
            <a:t> </a:t>
          </a:r>
          <a:r>
            <a:rPr lang="en-ZA" dirty="0" err="1"/>
            <a:t>soos</a:t>
          </a:r>
          <a:r>
            <a:rPr lang="en-ZA" dirty="0"/>
            <a:t> </a:t>
          </a:r>
          <a:r>
            <a:rPr lang="en-ZA" dirty="0" err="1"/>
            <a:t>NSFAS</a:t>
          </a:r>
          <a:r>
            <a:rPr lang="en-ZA" dirty="0"/>
            <a:t> (</a:t>
          </a:r>
          <a:r>
            <a:rPr lang="af-ZA" dirty="0"/>
            <a:t>National Student Financial Aid Scheme</a:t>
          </a:r>
          <a:r>
            <a:rPr lang="en-ZA" dirty="0"/>
            <a:t>)</a:t>
          </a:r>
          <a:endParaRPr lang="en-US" dirty="0"/>
        </a:p>
      </dgm:t>
    </dgm:pt>
    <dgm:pt modelId="{759E35A9-90A4-49CE-B0B3-B29DDF03092B}" type="parTrans" cxnId="{C9B7C505-3D89-40C4-9EF2-26B7B6738755}">
      <dgm:prSet/>
      <dgm:spPr/>
      <dgm:t>
        <a:bodyPr/>
        <a:lstStyle/>
        <a:p>
          <a:endParaRPr lang="en-US"/>
        </a:p>
      </dgm:t>
    </dgm:pt>
    <dgm:pt modelId="{210EC025-F174-428D-92DD-B3A40E2DBD08}" type="sibTrans" cxnId="{C9B7C505-3D89-40C4-9EF2-26B7B6738755}">
      <dgm:prSet/>
      <dgm:spPr/>
      <dgm:t>
        <a:bodyPr/>
        <a:lstStyle/>
        <a:p>
          <a:endParaRPr lang="en-US"/>
        </a:p>
      </dgm:t>
    </dgm:pt>
    <dgm:pt modelId="{B9C2C020-C634-492F-B4F1-847861A81080}">
      <dgm:prSet/>
      <dgm:spPr/>
      <dgm:t>
        <a:bodyPr/>
        <a:lstStyle/>
        <a:p>
          <a:pPr>
            <a:lnSpc>
              <a:spcPct val="100000"/>
            </a:lnSpc>
          </a:pPr>
          <a:r>
            <a:rPr lang="en-ZA" b="1" dirty="0"/>
            <a:t>Private </a:t>
          </a:r>
          <a:r>
            <a:rPr lang="en-ZA" b="1" dirty="0" err="1"/>
            <a:t>maatskappye</a:t>
          </a:r>
          <a:endParaRPr lang="en-US" dirty="0"/>
        </a:p>
      </dgm:t>
    </dgm:pt>
    <dgm:pt modelId="{46FD840C-807D-4776-A950-ED49EB31199C}" type="parTrans" cxnId="{7A537C4E-0503-47F0-A783-8F870740532E}">
      <dgm:prSet/>
      <dgm:spPr/>
      <dgm:t>
        <a:bodyPr/>
        <a:lstStyle/>
        <a:p>
          <a:endParaRPr lang="en-US"/>
        </a:p>
      </dgm:t>
    </dgm:pt>
    <dgm:pt modelId="{8797F4ED-E239-4024-87E8-C1A94CFF2A50}" type="sibTrans" cxnId="{7A537C4E-0503-47F0-A783-8F870740532E}">
      <dgm:prSet/>
      <dgm:spPr/>
      <dgm:t>
        <a:bodyPr/>
        <a:lstStyle/>
        <a:p>
          <a:endParaRPr lang="en-US"/>
        </a:p>
      </dgm:t>
    </dgm:pt>
    <dgm:pt modelId="{118A2435-ED5B-4F62-981A-198C03ECFA2D}">
      <dgm:prSet/>
      <dgm:spPr/>
      <dgm:t>
        <a:bodyPr/>
        <a:lstStyle/>
        <a:p>
          <a:pPr>
            <a:lnSpc>
              <a:spcPct val="100000"/>
            </a:lnSpc>
          </a:pPr>
          <a:r>
            <a:rPr lang="en-ZA" b="1" dirty="0"/>
            <a:t>Nie-</a:t>
          </a:r>
          <a:r>
            <a:rPr lang="en-ZA" b="1" dirty="0" err="1"/>
            <a:t>winsgewende</a:t>
          </a:r>
          <a:r>
            <a:rPr lang="en-ZA" b="1" dirty="0"/>
            <a:t> </a:t>
          </a:r>
          <a:r>
            <a:rPr lang="en-ZA" b="1" dirty="0" err="1"/>
            <a:t>organisasies</a:t>
          </a:r>
          <a:r>
            <a:rPr lang="en-ZA" b="1" dirty="0"/>
            <a:t> </a:t>
          </a:r>
          <a:r>
            <a:rPr lang="en-ZA" b="1" dirty="0" err="1"/>
            <a:t>en</a:t>
          </a:r>
          <a:r>
            <a:rPr lang="en-ZA" b="1" dirty="0"/>
            <a:t> </a:t>
          </a:r>
          <a:r>
            <a:rPr lang="en-ZA" b="1" dirty="0" err="1"/>
            <a:t>stigtings</a:t>
          </a:r>
          <a:endParaRPr lang="en-US" dirty="0"/>
        </a:p>
      </dgm:t>
    </dgm:pt>
    <dgm:pt modelId="{DBB6C005-A77B-4AB2-933B-882B69E48D12}" type="parTrans" cxnId="{09A8B311-908A-4B32-B1C7-A4B976D82E62}">
      <dgm:prSet/>
      <dgm:spPr/>
      <dgm:t>
        <a:bodyPr/>
        <a:lstStyle/>
        <a:p>
          <a:endParaRPr lang="en-US"/>
        </a:p>
      </dgm:t>
    </dgm:pt>
    <dgm:pt modelId="{6BBA9B44-A9D0-4C05-967F-0781AE540FCB}" type="sibTrans" cxnId="{09A8B311-908A-4B32-B1C7-A4B976D82E62}">
      <dgm:prSet/>
      <dgm:spPr/>
      <dgm:t>
        <a:bodyPr/>
        <a:lstStyle/>
        <a:p>
          <a:endParaRPr lang="en-US"/>
        </a:p>
      </dgm:t>
    </dgm:pt>
    <dgm:pt modelId="{8E1354C4-4343-4394-B024-41F7ED637BC5}">
      <dgm:prSet/>
      <dgm:spPr/>
      <dgm:t>
        <a:bodyPr/>
        <a:lstStyle/>
        <a:p>
          <a:pPr>
            <a:lnSpc>
              <a:spcPct val="100000"/>
            </a:lnSpc>
          </a:pPr>
          <a:r>
            <a:rPr lang="en-ZA" b="1" dirty="0" err="1"/>
            <a:t>Universiteite</a:t>
          </a:r>
          <a:r>
            <a:rPr lang="en-ZA" b="1" dirty="0"/>
            <a:t> </a:t>
          </a:r>
          <a:r>
            <a:rPr lang="en-ZA" b="1" dirty="0" err="1"/>
            <a:t>en</a:t>
          </a:r>
          <a:r>
            <a:rPr lang="en-ZA" b="1" dirty="0"/>
            <a:t> </a:t>
          </a:r>
          <a:r>
            <a:rPr lang="en-ZA" b="1" dirty="0" err="1"/>
            <a:t>kolleges</a:t>
          </a:r>
          <a:endParaRPr lang="en-US" dirty="0"/>
        </a:p>
      </dgm:t>
    </dgm:pt>
    <dgm:pt modelId="{7E275D3B-D5F4-47A0-B922-0A4028A2AD3C}" type="parTrans" cxnId="{65B5C7B5-9F8C-4923-B4EB-87397FAE1C45}">
      <dgm:prSet/>
      <dgm:spPr/>
      <dgm:t>
        <a:bodyPr/>
        <a:lstStyle/>
        <a:p>
          <a:endParaRPr lang="en-US"/>
        </a:p>
      </dgm:t>
    </dgm:pt>
    <dgm:pt modelId="{295236CC-7731-4ED5-A397-2610B087DD62}" type="sibTrans" cxnId="{65B5C7B5-9F8C-4923-B4EB-87397FAE1C45}">
      <dgm:prSet/>
      <dgm:spPr/>
      <dgm:t>
        <a:bodyPr/>
        <a:lstStyle/>
        <a:p>
          <a:endParaRPr lang="en-US"/>
        </a:p>
      </dgm:t>
    </dgm:pt>
    <dgm:pt modelId="{A8521064-A813-4026-A24A-950CC8E1ED39}">
      <dgm:prSet/>
      <dgm:spPr/>
      <dgm:t>
        <a:bodyPr/>
        <a:lstStyle/>
        <a:p>
          <a:pPr>
            <a:lnSpc>
              <a:spcPct val="100000"/>
            </a:lnSpc>
          </a:pPr>
          <a:r>
            <a:rPr lang="en-ZA" b="1" dirty="0"/>
            <a:t>Banke </a:t>
          </a:r>
          <a:r>
            <a:rPr lang="en-ZA" b="1" dirty="0" err="1"/>
            <a:t>en</a:t>
          </a:r>
          <a:r>
            <a:rPr lang="en-ZA" b="1" dirty="0"/>
            <a:t> </a:t>
          </a:r>
          <a:r>
            <a:rPr lang="en-ZA" b="1" dirty="0" err="1"/>
            <a:t>finansiële</a:t>
          </a:r>
          <a:r>
            <a:rPr lang="en-ZA" b="1" dirty="0"/>
            <a:t> </a:t>
          </a:r>
          <a:r>
            <a:rPr lang="en-ZA" b="1" dirty="0" err="1"/>
            <a:t>instellings</a:t>
          </a:r>
          <a:endParaRPr lang="en-US" dirty="0"/>
        </a:p>
      </dgm:t>
    </dgm:pt>
    <dgm:pt modelId="{6B278B0C-5C52-43C1-B019-7EF7B9856A09}" type="parTrans" cxnId="{8E255A41-3B28-4330-8662-B86D1625335A}">
      <dgm:prSet/>
      <dgm:spPr/>
      <dgm:t>
        <a:bodyPr/>
        <a:lstStyle/>
        <a:p>
          <a:endParaRPr lang="en-US"/>
        </a:p>
      </dgm:t>
    </dgm:pt>
    <dgm:pt modelId="{4DE14BA6-B32C-423D-A8A9-9195B235C9E8}" type="sibTrans" cxnId="{8E255A41-3B28-4330-8662-B86D1625335A}">
      <dgm:prSet/>
      <dgm:spPr/>
      <dgm:t>
        <a:bodyPr/>
        <a:lstStyle/>
        <a:p>
          <a:endParaRPr lang="en-US"/>
        </a:p>
      </dgm:t>
    </dgm:pt>
    <dgm:pt modelId="{8362CAD2-7812-4B60-A523-FFE9F9405304}" type="pres">
      <dgm:prSet presAssocID="{967EB03B-0EA9-4B65-B953-73DFC1A38CF0}" presName="root" presStyleCnt="0">
        <dgm:presLayoutVars>
          <dgm:dir/>
          <dgm:resizeHandles val="exact"/>
        </dgm:presLayoutVars>
      </dgm:prSet>
      <dgm:spPr/>
    </dgm:pt>
    <dgm:pt modelId="{A581C4B0-5CE1-443B-B6DE-447550D4554A}" type="pres">
      <dgm:prSet presAssocID="{4CCCB222-E7C1-4A60-8FA8-A91F2F182AB4}" presName="compNode" presStyleCnt="0"/>
      <dgm:spPr/>
    </dgm:pt>
    <dgm:pt modelId="{E9132A5B-FB60-4505-A2CF-83F6083461BA}" type="pres">
      <dgm:prSet presAssocID="{4CCCB222-E7C1-4A60-8FA8-A91F2F182AB4}" presName="bgRect" presStyleLbl="bgShp" presStyleIdx="0" presStyleCnt="5"/>
      <dgm:spPr/>
    </dgm:pt>
    <dgm:pt modelId="{469C920E-E1B5-400D-95D5-A8E6079D6B49}" type="pres">
      <dgm:prSet presAssocID="{4CCCB222-E7C1-4A60-8FA8-A91F2F182AB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660E179B-262F-46AA-8329-A1368D3E8752}" type="pres">
      <dgm:prSet presAssocID="{4CCCB222-E7C1-4A60-8FA8-A91F2F182AB4}" presName="spaceRect" presStyleCnt="0"/>
      <dgm:spPr/>
    </dgm:pt>
    <dgm:pt modelId="{E5547C59-C0EE-4C1F-8DBB-40FF4798DC2C}" type="pres">
      <dgm:prSet presAssocID="{4CCCB222-E7C1-4A60-8FA8-A91F2F182AB4}" presName="parTx" presStyleLbl="revTx" presStyleIdx="0" presStyleCnt="5">
        <dgm:presLayoutVars>
          <dgm:chMax val="0"/>
          <dgm:chPref val="0"/>
        </dgm:presLayoutVars>
      </dgm:prSet>
      <dgm:spPr/>
    </dgm:pt>
    <dgm:pt modelId="{5109319D-0551-44E8-9F6C-86BDA4FFEF6B}" type="pres">
      <dgm:prSet presAssocID="{210EC025-F174-428D-92DD-B3A40E2DBD08}" presName="sibTrans" presStyleCnt="0"/>
      <dgm:spPr/>
    </dgm:pt>
    <dgm:pt modelId="{DC1819EF-C23B-4E86-982C-8A56BE8D185C}" type="pres">
      <dgm:prSet presAssocID="{B9C2C020-C634-492F-B4F1-847861A81080}" presName="compNode" presStyleCnt="0"/>
      <dgm:spPr/>
    </dgm:pt>
    <dgm:pt modelId="{2B8E0380-42F8-466C-B1D5-0225246CBD9E}" type="pres">
      <dgm:prSet presAssocID="{B9C2C020-C634-492F-B4F1-847861A81080}" presName="bgRect" presStyleLbl="bgShp" presStyleIdx="1" presStyleCnt="5"/>
      <dgm:spPr/>
    </dgm:pt>
    <dgm:pt modelId="{67656510-EA8B-4EAA-AE0E-C1FB286D060C}" type="pres">
      <dgm:prSet presAssocID="{B9C2C020-C634-492F-B4F1-847861A8108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y"/>
        </a:ext>
      </dgm:extLst>
    </dgm:pt>
    <dgm:pt modelId="{CE0C8330-ADBC-4BB0-9223-564E6531C622}" type="pres">
      <dgm:prSet presAssocID="{B9C2C020-C634-492F-B4F1-847861A81080}" presName="spaceRect" presStyleCnt="0"/>
      <dgm:spPr/>
    </dgm:pt>
    <dgm:pt modelId="{CFC437A4-95F2-45A7-91D0-D0BFFB5F8607}" type="pres">
      <dgm:prSet presAssocID="{B9C2C020-C634-492F-B4F1-847861A81080}" presName="parTx" presStyleLbl="revTx" presStyleIdx="1" presStyleCnt="5">
        <dgm:presLayoutVars>
          <dgm:chMax val="0"/>
          <dgm:chPref val="0"/>
        </dgm:presLayoutVars>
      </dgm:prSet>
      <dgm:spPr/>
    </dgm:pt>
    <dgm:pt modelId="{8F67F17B-7397-4043-9335-235B8F4C226B}" type="pres">
      <dgm:prSet presAssocID="{8797F4ED-E239-4024-87E8-C1A94CFF2A50}" presName="sibTrans" presStyleCnt="0"/>
      <dgm:spPr/>
    </dgm:pt>
    <dgm:pt modelId="{85879DD3-7385-47AF-8761-67897BAA70D3}" type="pres">
      <dgm:prSet presAssocID="{118A2435-ED5B-4F62-981A-198C03ECFA2D}" presName="compNode" presStyleCnt="0"/>
      <dgm:spPr/>
    </dgm:pt>
    <dgm:pt modelId="{226F6F48-85F5-4732-8C30-22863F2C4D85}" type="pres">
      <dgm:prSet presAssocID="{118A2435-ED5B-4F62-981A-198C03ECFA2D}" presName="bgRect" presStyleLbl="bgShp" presStyleIdx="2" presStyleCnt="5"/>
      <dgm:spPr/>
    </dgm:pt>
    <dgm:pt modelId="{0DA71C6E-7248-4D52-A438-3B5E49A7A041}" type="pres">
      <dgm:prSet presAssocID="{118A2435-ED5B-4F62-981A-198C03ECFA2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uble"/>
        </a:ext>
      </dgm:extLst>
    </dgm:pt>
    <dgm:pt modelId="{AA663784-AEA1-408B-AEA4-BD6C032D1352}" type="pres">
      <dgm:prSet presAssocID="{118A2435-ED5B-4F62-981A-198C03ECFA2D}" presName="spaceRect" presStyleCnt="0"/>
      <dgm:spPr/>
    </dgm:pt>
    <dgm:pt modelId="{8223E681-905E-4250-B9DF-9D6D30B74C14}" type="pres">
      <dgm:prSet presAssocID="{118A2435-ED5B-4F62-981A-198C03ECFA2D}" presName="parTx" presStyleLbl="revTx" presStyleIdx="2" presStyleCnt="5">
        <dgm:presLayoutVars>
          <dgm:chMax val="0"/>
          <dgm:chPref val="0"/>
        </dgm:presLayoutVars>
      </dgm:prSet>
      <dgm:spPr/>
    </dgm:pt>
    <dgm:pt modelId="{009B6E86-28BE-42E9-A491-1C7F088620DA}" type="pres">
      <dgm:prSet presAssocID="{6BBA9B44-A9D0-4C05-967F-0781AE540FCB}" presName="sibTrans" presStyleCnt="0"/>
      <dgm:spPr/>
    </dgm:pt>
    <dgm:pt modelId="{7465C553-BD9B-43E9-938E-F4CC92DDC0F8}" type="pres">
      <dgm:prSet presAssocID="{8E1354C4-4343-4394-B024-41F7ED637BC5}" presName="compNode" presStyleCnt="0"/>
      <dgm:spPr/>
    </dgm:pt>
    <dgm:pt modelId="{37986013-0EFE-4166-8491-8DB2F6768623}" type="pres">
      <dgm:prSet presAssocID="{8E1354C4-4343-4394-B024-41F7ED637BC5}" presName="bgRect" presStyleLbl="bgShp" presStyleIdx="3" presStyleCnt="5"/>
      <dgm:spPr/>
    </dgm:pt>
    <dgm:pt modelId="{402A2C48-CA5A-44EA-BEB4-359E54C5B2E9}" type="pres">
      <dgm:prSet presAssocID="{8E1354C4-4343-4394-B024-41F7ED637BC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hoolhouse"/>
        </a:ext>
      </dgm:extLst>
    </dgm:pt>
    <dgm:pt modelId="{15748B15-F979-4667-8285-8B0191630C2B}" type="pres">
      <dgm:prSet presAssocID="{8E1354C4-4343-4394-B024-41F7ED637BC5}" presName="spaceRect" presStyleCnt="0"/>
      <dgm:spPr/>
    </dgm:pt>
    <dgm:pt modelId="{A7E22ADA-A03E-4B0D-B6C8-E129EB3250FE}" type="pres">
      <dgm:prSet presAssocID="{8E1354C4-4343-4394-B024-41F7ED637BC5}" presName="parTx" presStyleLbl="revTx" presStyleIdx="3" presStyleCnt="5">
        <dgm:presLayoutVars>
          <dgm:chMax val="0"/>
          <dgm:chPref val="0"/>
        </dgm:presLayoutVars>
      </dgm:prSet>
      <dgm:spPr/>
    </dgm:pt>
    <dgm:pt modelId="{A0713725-9099-4283-B9C3-6E40E710BC41}" type="pres">
      <dgm:prSet presAssocID="{295236CC-7731-4ED5-A397-2610B087DD62}" presName="sibTrans" presStyleCnt="0"/>
      <dgm:spPr/>
    </dgm:pt>
    <dgm:pt modelId="{324B9E63-0F8E-4C0A-B82A-58CA20600586}" type="pres">
      <dgm:prSet presAssocID="{A8521064-A813-4026-A24A-950CC8E1ED39}" presName="compNode" presStyleCnt="0"/>
      <dgm:spPr/>
    </dgm:pt>
    <dgm:pt modelId="{DBC46F42-A1F6-4D4E-BAB3-3698439F5E8F}" type="pres">
      <dgm:prSet presAssocID="{A8521064-A813-4026-A24A-950CC8E1ED39}" presName="bgRect" presStyleLbl="bgShp" presStyleIdx="4" presStyleCnt="5"/>
      <dgm:spPr/>
    </dgm:pt>
    <dgm:pt modelId="{B65102CB-CE2B-48FB-A74B-AE47FF6960F1}" type="pres">
      <dgm:prSet presAssocID="{A8521064-A813-4026-A24A-950CC8E1ED3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ourt"/>
        </a:ext>
      </dgm:extLst>
    </dgm:pt>
    <dgm:pt modelId="{DFAA7F5F-14CF-4DF0-8E9E-54193FA92D4E}" type="pres">
      <dgm:prSet presAssocID="{A8521064-A813-4026-A24A-950CC8E1ED39}" presName="spaceRect" presStyleCnt="0"/>
      <dgm:spPr/>
    </dgm:pt>
    <dgm:pt modelId="{2A8F90F5-BCE9-40FF-8B01-8C14C448DAA4}" type="pres">
      <dgm:prSet presAssocID="{A8521064-A813-4026-A24A-950CC8E1ED39}" presName="parTx" presStyleLbl="revTx" presStyleIdx="4" presStyleCnt="5">
        <dgm:presLayoutVars>
          <dgm:chMax val="0"/>
          <dgm:chPref val="0"/>
        </dgm:presLayoutVars>
      </dgm:prSet>
      <dgm:spPr/>
    </dgm:pt>
  </dgm:ptLst>
  <dgm:cxnLst>
    <dgm:cxn modelId="{C9B7C505-3D89-40C4-9EF2-26B7B6738755}" srcId="{967EB03B-0EA9-4B65-B953-73DFC1A38CF0}" destId="{4CCCB222-E7C1-4A60-8FA8-A91F2F182AB4}" srcOrd="0" destOrd="0" parTransId="{759E35A9-90A4-49CE-B0B3-B29DDF03092B}" sibTransId="{210EC025-F174-428D-92DD-B3A40E2DBD08}"/>
    <dgm:cxn modelId="{09A8B311-908A-4B32-B1C7-A4B976D82E62}" srcId="{967EB03B-0EA9-4B65-B953-73DFC1A38CF0}" destId="{118A2435-ED5B-4F62-981A-198C03ECFA2D}" srcOrd="2" destOrd="0" parTransId="{DBB6C005-A77B-4AB2-933B-882B69E48D12}" sibTransId="{6BBA9B44-A9D0-4C05-967F-0781AE540FCB}"/>
    <dgm:cxn modelId="{8E255A41-3B28-4330-8662-B86D1625335A}" srcId="{967EB03B-0EA9-4B65-B953-73DFC1A38CF0}" destId="{A8521064-A813-4026-A24A-950CC8E1ED39}" srcOrd="4" destOrd="0" parTransId="{6B278B0C-5C52-43C1-B019-7EF7B9856A09}" sibTransId="{4DE14BA6-B32C-423D-A8A9-9195B235C9E8}"/>
    <dgm:cxn modelId="{3468704D-CBD7-4F4E-B3A5-4284283BCCFD}" type="presOf" srcId="{967EB03B-0EA9-4B65-B953-73DFC1A38CF0}" destId="{8362CAD2-7812-4B60-A523-FFE9F9405304}" srcOrd="0" destOrd="0" presId="urn:microsoft.com/office/officeart/2018/2/layout/IconVerticalSolidList"/>
    <dgm:cxn modelId="{7A537C4E-0503-47F0-A783-8F870740532E}" srcId="{967EB03B-0EA9-4B65-B953-73DFC1A38CF0}" destId="{B9C2C020-C634-492F-B4F1-847861A81080}" srcOrd="1" destOrd="0" parTransId="{46FD840C-807D-4776-A950-ED49EB31199C}" sibTransId="{8797F4ED-E239-4024-87E8-C1A94CFF2A50}"/>
    <dgm:cxn modelId="{239E0E85-9654-4D7F-AF5F-5003D4D5A7DB}" type="presOf" srcId="{4CCCB222-E7C1-4A60-8FA8-A91F2F182AB4}" destId="{E5547C59-C0EE-4C1F-8DBB-40FF4798DC2C}" srcOrd="0" destOrd="0" presId="urn:microsoft.com/office/officeart/2018/2/layout/IconVerticalSolidList"/>
    <dgm:cxn modelId="{005CE898-141E-4BB2-8B17-799CB40E69ED}" type="presOf" srcId="{A8521064-A813-4026-A24A-950CC8E1ED39}" destId="{2A8F90F5-BCE9-40FF-8B01-8C14C448DAA4}" srcOrd="0" destOrd="0" presId="urn:microsoft.com/office/officeart/2018/2/layout/IconVerticalSolidList"/>
    <dgm:cxn modelId="{F02F2EAB-AADA-48E6-9636-42A52AB3C2A3}" type="presOf" srcId="{118A2435-ED5B-4F62-981A-198C03ECFA2D}" destId="{8223E681-905E-4250-B9DF-9D6D30B74C14}" srcOrd="0" destOrd="0" presId="urn:microsoft.com/office/officeart/2018/2/layout/IconVerticalSolidList"/>
    <dgm:cxn modelId="{65B5C7B5-9F8C-4923-B4EB-87397FAE1C45}" srcId="{967EB03B-0EA9-4B65-B953-73DFC1A38CF0}" destId="{8E1354C4-4343-4394-B024-41F7ED637BC5}" srcOrd="3" destOrd="0" parTransId="{7E275D3B-D5F4-47A0-B922-0A4028A2AD3C}" sibTransId="{295236CC-7731-4ED5-A397-2610B087DD62}"/>
    <dgm:cxn modelId="{AEB9F0CF-D015-44DF-BF4F-BC35D8CD8013}" type="presOf" srcId="{B9C2C020-C634-492F-B4F1-847861A81080}" destId="{CFC437A4-95F2-45A7-91D0-D0BFFB5F8607}" srcOrd="0" destOrd="0" presId="urn:microsoft.com/office/officeart/2018/2/layout/IconVerticalSolidList"/>
    <dgm:cxn modelId="{56DE6AD2-29E0-4CDF-B64F-A8C76EA21209}" type="presOf" srcId="{8E1354C4-4343-4394-B024-41F7ED637BC5}" destId="{A7E22ADA-A03E-4B0D-B6C8-E129EB3250FE}" srcOrd="0" destOrd="0" presId="urn:microsoft.com/office/officeart/2018/2/layout/IconVerticalSolidList"/>
    <dgm:cxn modelId="{E0B99C4B-C198-47D5-956A-1C8922EE1D9B}" type="presParOf" srcId="{8362CAD2-7812-4B60-A523-FFE9F9405304}" destId="{A581C4B0-5CE1-443B-B6DE-447550D4554A}" srcOrd="0" destOrd="0" presId="urn:microsoft.com/office/officeart/2018/2/layout/IconVerticalSolidList"/>
    <dgm:cxn modelId="{47F26B03-0061-495C-A4E3-77C912325BB3}" type="presParOf" srcId="{A581C4B0-5CE1-443B-B6DE-447550D4554A}" destId="{E9132A5B-FB60-4505-A2CF-83F6083461BA}" srcOrd="0" destOrd="0" presId="urn:microsoft.com/office/officeart/2018/2/layout/IconVerticalSolidList"/>
    <dgm:cxn modelId="{2A5E1127-5E5F-4641-9000-A3F3B12F0097}" type="presParOf" srcId="{A581C4B0-5CE1-443B-B6DE-447550D4554A}" destId="{469C920E-E1B5-400D-95D5-A8E6079D6B49}" srcOrd="1" destOrd="0" presId="urn:microsoft.com/office/officeart/2018/2/layout/IconVerticalSolidList"/>
    <dgm:cxn modelId="{09AD64D6-C1E3-4036-8DB0-05FE965593B6}" type="presParOf" srcId="{A581C4B0-5CE1-443B-B6DE-447550D4554A}" destId="{660E179B-262F-46AA-8329-A1368D3E8752}" srcOrd="2" destOrd="0" presId="urn:microsoft.com/office/officeart/2018/2/layout/IconVerticalSolidList"/>
    <dgm:cxn modelId="{F6FC3136-A735-4DAD-BC0E-0ACF4E380774}" type="presParOf" srcId="{A581C4B0-5CE1-443B-B6DE-447550D4554A}" destId="{E5547C59-C0EE-4C1F-8DBB-40FF4798DC2C}" srcOrd="3" destOrd="0" presId="urn:microsoft.com/office/officeart/2018/2/layout/IconVerticalSolidList"/>
    <dgm:cxn modelId="{3FF14D0D-CD59-4692-94C4-B7D7DE93A86D}" type="presParOf" srcId="{8362CAD2-7812-4B60-A523-FFE9F9405304}" destId="{5109319D-0551-44E8-9F6C-86BDA4FFEF6B}" srcOrd="1" destOrd="0" presId="urn:microsoft.com/office/officeart/2018/2/layout/IconVerticalSolidList"/>
    <dgm:cxn modelId="{20BEDAB1-3144-4281-BF79-374AC806DDF3}" type="presParOf" srcId="{8362CAD2-7812-4B60-A523-FFE9F9405304}" destId="{DC1819EF-C23B-4E86-982C-8A56BE8D185C}" srcOrd="2" destOrd="0" presId="urn:microsoft.com/office/officeart/2018/2/layout/IconVerticalSolidList"/>
    <dgm:cxn modelId="{7B266360-76A1-4D7C-919B-EA505D50064C}" type="presParOf" srcId="{DC1819EF-C23B-4E86-982C-8A56BE8D185C}" destId="{2B8E0380-42F8-466C-B1D5-0225246CBD9E}" srcOrd="0" destOrd="0" presId="urn:microsoft.com/office/officeart/2018/2/layout/IconVerticalSolidList"/>
    <dgm:cxn modelId="{0EBC3037-D0F0-4BF9-870D-9B7D3A30B4B9}" type="presParOf" srcId="{DC1819EF-C23B-4E86-982C-8A56BE8D185C}" destId="{67656510-EA8B-4EAA-AE0E-C1FB286D060C}" srcOrd="1" destOrd="0" presId="urn:microsoft.com/office/officeart/2018/2/layout/IconVerticalSolidList"/>
    <dgm:cxn modelId="{4AEECE02-FFD5-4369-BD5C-FE1D6ED40BD5}" type="presParOf" srcId="{DC1819EF-C23B-4E86-982C-8A56BE8D185C}" destId="{CE0C8330-ADBC-4BB0-9223-564E6531C622}" srcOrd="2" destOrd="0" presId="urn:microsoft.com/office/officeart/2018/2/layout/IconVerticalSolidList"/>
    <dgm:cxn modelId="{292394AE-F91F-4E94-BF43-1FA89340B6DA}" type="presParOf" srcId="{DC1819EF-C23B-4E86-982C-8A56BE8D185C}" destId="{CFC437A4-95F2-45A7-91D0-D0BFFB5F8607}" srcOrd="3" destOrd="0" presId="urn:microsoft.com/office/officeart/2018/2/layout/IconVerticalSolidList"/>
    <dgm:cxn modelId="{7A428638-C90C-4CD6-85D6-DCB14EF27E75}" type="presParOf" srcId="{8362CAD2-7812-4B60-A523-FFE9F9405304}" destId="{8F67F17B-7397-4043-9335-235B8F4C226B}" srcOrd="3" destOrd="0" presId="urn:microsoft.com/office/officeart/2018/2/layout/IconVerticalSolidList"/>
    <dgm:cxn modelId="{22F3DBBE-50D9-4B84-BC5A-8999BBF7D1F4}" type="presParOf" srcId="{8362CAD2-7812-4B60-A523-FFE9F9405304}" destId="{85879DD3-7385-47AF-8761-67897BAA70D3}" srcOrd="4" destOrd="0" presId="urn:microsoft.com/office/officeart/2018/2/layout/IconVerticalSolidList"/>
    <dgm:cxn modelId="{1C59E221-0167-4CF6-B305-C75F3C319FFF}" type="presParOf" srcId="{85879DD3-7385-47AF-8761-67897BAA70D3}" destId="{226F6F48-85F5-4732-8C30-22863F2C4D85}" srcOrd="0" destOrd="0" presId="urn:microsoft.com/office/officeart/2018/2/layout/IconVerticalSolidList"/>
    <dgm:cxn modelId="{1D2FF64D-FE03-4B35-9456-35D85332492E}" type="presParOf" srcId="{85879DD3-7385-47AF-8761-67897BAA70D3}" destId="{0DA71C6E-7248-4D52-A438-3B5E49A7A041}" srcOrd="1" destOrd="0" presId="urn:microsoft.com/office/officeart/2018/2/layout/IconVerticalSolidList"/>
    <dgm:cxn modelId="{1BA07D07-70C2-46EC-9A0C-F0AF75A2FA0A}" type="presParOf" srcId="{85879DD3-7385-47AF-8761-67897BAA70D3}" destId="{AA663784-AEA1-408B-AEA4-BD6C032D1352}" srcOrd="2" destOrd="0" presId="urn:microsoft.com/office/officeart/2018/2/layout/IconVerticalSolidList"/>
    <dgm:cxn modelId="{1D6A83DD-600E-4583-A652-59F2C399A1AB}" type="presParOf" srcId="{85879DD3-7385-47AF-8761-67897BAA70D3}" destId="{8223E681-905E-4250-B9DF-9D6D30B74C14}" srcOrd="3" destOrd="0" presId="urn:microsoft.com/office/officeart/2018/2/layout/IconVerticalSolidList"/>
    <dgm:cxn modelId="{628D57A8-0FDA-4559-AEF5-6D0518ECB65D}" type="presParOf" srcId="{8362CAD2-7812-4B60-A523-FFE9F9405304}" destId="{009B6E86-28BE-42E9-A491-1C7F088620DA}" srcOrd="5" destOrd="0" presId="urn:microsoft.com/office/officeart/2018/2/layout/IconVerticalSolidList"/>
    <dgm:cxn modelId="{C015C894-D382-4422-A1C9-8B7FA8C85553}" type="presParOf" srcId="{8362CAD2-7812-4B60-A523-FFE9F9405304}" destId="{7465C553-BD9B-43E9-938E-F4CC92DDC0F8}" srcOrd="6" destOrd="0" presId="urn:microsoft.com/office/officeart/2018/2/layout/IconVerticalSolidList"/>
    <dgm:cxn modelId="{78434B50-49A2-4E5A-85B3-ADCF8F5F01E3}" type="presParOf" srcId="{7465C553-BD9B-43E9-938E-F4CC92DDC0F8}" destId="{37986013-0EFE-4166-8491-8DB2F6768623}" srcOrd="0" destOrd="0" presId="urn:microsoft.com/office/officeart/2018/2/layout/IconVerticalSolidList"/>
    <dgm:cxn modelId="{5F3E9BC4-282E-4998-B477-CD25515BF023}" type="presParOf" srcId="{7465C553-BD9B-43E9-938E-F4CC92DDC0F8}" destId="{402A2C48-CA5A-44EA-BEB4-359E54C5B2E9}" srcOrd="1" destOrd="0" presId="urn:microsoft.com/office/officeart/2018/2/layout/IconVerticalSolidList"/>
    <dgm:cxn modelId="{9D6A3BCA-E1F4-43AD-B748-BDDC335D3EF5}" type="presParOf" srcId="{7465C553-BD9B-43E9-938E-F4CC92DDC0F8}" destId="{15748B15-F979-4667-8285-8B0191630C2B}" srcOrd="2" destOrd="0" presId="urn:microsoft.com/office/officeart/2018/2/layout/IconVerticalSolidList"/>
    <dgm:cxn modelId="{BDD7537B-B8AF-4529-B9DB-0CCA0E0B9B92}" type="presParOf" srcId="{7465C553-BD9B-43E9-938E-F4CC92DDC0F8}" destId="{A7E22ADA-A03E-4B0D-B6C8-E129EB3250FE}" srcOrd="3" destOrd="0" presId="urn:microsoft.com/office/officeart/2018/2/layout/IconVerticalSolidList"/>
    <dgm:cxn modelId="{D6C777E2-EFFA-44CB-9DCC-AFBB2612EA50}" type="presParOf" srcId="{8362CAD2-7812-4B60-A523-FFE9F9405304}" destId="{A0713725-9099-4283-B9C3-6E40E710BC41}" srcOrd="7" destOrd="0" presId="urn:microsoft.com/office/officeart/2018/2/layout/IconVerticalSolidList"/>
    <dgm:cxn modelId="{46F13223-27AE-4DCD-B040-E42316C142CE}" type="presParOf" srcId="{8362CAD2-7812-4B60-A523-FFE9F9405304}" destId="{324B9E63-0F8E-4C0A-B82A-58CA20600586}" srcOrd="8" destOrd="0" presId="urn:microsoft.com/office/officeart/2018/2/layout/IconVerticalSolidList"/>
    <dgm:cxn modelId="{6C9E1B29-DB56-467D-9ED5-720D6EBC7D0D}" type="presParOf" srcId="{324B9E63-0F8E-4C0A-B82A-58CA20600586}" destId="{DBC46F42-A1F6-4D4E-BAB3-3698439F5E8F}" srcOrd="0" destOrd="0" presId="urn:microsoft.com/office/officeart/2018/2/layout/IconVerticalSolidList"/>
    <dgm:cxn modelId="{E1A6FA75-1339-4533-A673-58D1B7A70651}" type="presParOf" srcId="{324B9E63-0F8E-4C0A-B82A-58CA20600586}" destId="{B65102CB-CE2B-48FB-A74B-AE47FF6960F1}" srcOrd="1" destOrd="0" presId="urn:microsoft.com/office/officeart/2018/2/layout/IconVerticalSolidList"/>
    <dgm:cxn modelId="{888B6C0E-8888-4F42-8491-EFE77DF56C73}" type="presParOf" srcId="{324B9E63-0F8E-4C0A-B82A-58CA20600586}" destId="{DFAA7F5F-14CF-4DF0-8E9E-54193FA92D4E}" srcOrd="2" destOrd="0" presId="urn:microsoft.com/office/officeart/2018/2/layout/IconVerticalSolidList"/>
    <dgm:cxn modelId="{5F7C3159-A32B-4B44-8F3C-DBB48AA0698B}" type="presParOf" srcId="{324B9E63-0F8E-4C0A-B82A-58CA20600586}" destId="{2A8F90F5-BCE9-40FF-8B01-8C14C448DAA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E4C1D5-82C1-4659-B3A9-837F8F48C30D}">
      <dsp:nvSpPr>
        <dsp:cNvPr id="0" name=""/>
        <dsp:cNvSpPr/>
      </dsp:nvSpPr>
      <dsp:spPr>
        <a:xfrm>
          <a:off x="2185565" y="1822"/>
          <a:ext cx="8742263" cy="799458"/>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624" tIns="203062" rIns="169624" bIns="203062" numCol="1" spcCol="1270" anchor="ctr" anchorCtr="0">
          <a:noAutofit/>
        </a:bodyPr>
        <a:lstStyle/>
        <a:p>
          <a:pPr marL="0" lvl="0" indent="0" algn="l" defTabSz="800100">
            <a:lnSpc>
              <a:spcPct val="100000"/>
            </a:lnSpc>
            <a:spcBef>
              <a:spcPct val="0"/>
            </a:spcBef>
            <a:spcAft>
              <a:spcPct val="35000"/>
            </a:spcAft>
            <a:buNone/>
          </a:pPr>
          <a:r>
            <a:rPr lang="nb-NO" sz="1800" kern="1200" dirty="0"/>
            <a:t>Verskillende befondsingsopsies vir verdere onderwys te identifiseer.</a:t>
          </a:r>
          <a:endParaRPr lang="en-US" sz="1800" kern="1200" dirty="0"/>
        </a:p>
      </dsp:txBody>
      <dsp:txXfrm>
        <a:off x="2185565" y="1822"/>
        <a:ext cx="8742263" cy="799458"/>
      </dsp:txXfrm>
    </dsp:sp>
    <dsp:sp modelId="{5231611E-B37D-4B6B-8012-4BA908FE72D7}">
      <dsp:nvSpPr>
        <dsp:cNvPr id="0" name=""/>
        <dsp:cNvSpPr/>
      </dsp:nvSpPr>
      <dsp:spPr>
        <a:xfrm>
          <a:off x="0" y="1822"/>
          <a:ext cx="2185565" cy="799458"/>
        </a:xfrm>
        <a:prstGeom prst="rect">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653" tIns="78969" rIns="115653" bIns="78969" numCol="1" spcCol="1270" anchor="ctr" anchorCtr="0">
          <a:noAutofit/>
        </a:bodyPr>
        <a:lstStyle/>
        <a:p>
          <a:pPr marL="0" lvl="0" indent="0" algn="ctr" defTabSz="1022350">
            <a:lnSpc>
              <a:spcPct val="90000"/>
            </a:lnSpc>
            <a:spcBef>
              <a:spcPct val="0"/>
            </a:spcBef>
            <a:spcAft>
              <a:spcPct val="35000"/>
            </a:spcAft>
            <a:buNone/>
          </a:pPr>
          <a:r>
            <a:rPr lang="en-US" sz="2300" kern="1200" dirty="0" err="1"/>
            <a:t>Identifiseer</a:t>
          </a:r>
          <a:endParaRPr lang="en-US" sz="2300" kern="1200" dirty="0"/>
        </a:p>
      </dsp:txBody>
      <dsp:txXfrm>
        <a:off x="0" y="1822"/>
        <a:ext cx="2185565" cy="799458"/>
      </dsp:txXfrm>
    </dsp:sp>
    <dsp:sp modelId="{6E0D1B55-F059-49A0-A303-6E84A267A355}">
      <dsp:nvSpPr>
        <dsp:cNvPr id="0" name=""/>
        <dsp:cNvSpPr/>
      </dsp:nvSpPr>
      <dsp:spPr>
        <a:xfrm>
          <a:off x="2185565" y="849247"/>
          <a:ext cx="8742263" cy="799458"/>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624" tIns="203062" rIns="169624" bIns="203062" numCol="1" spcCol="1270" anchor="ctr" anchorCtr="0">
          <a:noAutofit/>
        </a:bodyPr>
        <a:lstStyle/>
        <a:p>
          <a:pPr marL="0" lvl="0" indent="0" algn="l" defTabSz="800100">
            <a:lnSpc>
              <a:spcPct val="100000"/>
            </a:lnSpc>
            <a:spcBef>
              <a:spcPct val="0"/>
            </a:spcBef>
            <a:spcAft>
              <a:spcPct val="35000"/>
            </a:spcAft>
            <a:buNone/>
          </a:pPr>
          <a:r>
            <a:rPr lang="en-US" sz="1800" kern="1200" dirty="0" err="1"/>
            <a:t>Algemene</a:t>
          </a:r>
          <a:r>
            <a:rPr lang="en-US" sz="1800" kern="1200" dirty="0"/>
            <a:t> </a:t>
          </a:r>
          <a:r>
            <a:rPr lang="en-US" sz="1800" kern="1200" dirty="0" err="1"/>
            <a:t>befondsingsverskaffers</a:t>
          </a:r>
          <a:r>
            <a:rPr lang="en-US" sz="1800" kern="1200" dirty="0"/>
            <a:t> in </a:t>
          </a:r>
          <a:r>
            <a:rPr lang="en-US" sz="1800" kern="1200" dirty="0" err="1"/>
            <a:t>Suid</a:t>
          </a:r>
          <a:r>
            <a:rPr lang="en-US" sz="1800" kern="1200" dirty="0"/>
            <a:t>-Afrika </a:t>
          </a:r>
          <a:r>
            <a:rPr lang="en-US" sz="1800" kern="1200" dirty="0" err="1"/>
            <a:t>te</a:t>
          </a:r>
          <a:r>
            <a:rPr lang="en-US" sz="1800" kern="1200" dirty="0"/>
            <a:t> </a:t>
          </a:r>
          <a:r>
            <a:rPr lang="en-US" sz="1800" kern="1200" dirty="0" err="1"/>
            <a:t>noem</a:t>
          </a:r>
          <a:r>
            <a:rPr lang="en-US" sz="1800" kern="1200" dirty="0"/>
            <a:t>.</a:t>
          </a:r>
        </a:p>
      </dsp:txBody>
      <dsp:txXfrm>
        <a:off x="2185565" y="849247"/>
        <a:ext cx="8742263" cy="799458"/>
      </dsp:txXfrm>
    </dsp:sp>
    <dsp:sp modelId="{07180933-ECDE-411A-9065-FD25A0A53EA9}">
      <dsp:nvSpPr>
        <dsp:cNvPr id="0" name=""/>
        <dsp:cNvSpPr/>
      </dsp:nvSpPr>
      <dsp:spPr>
        <a:xfrm>
          <a:off x="0" y="849247"/>
          <a:ext cx="2185565" cy="799458"/>
        </a:xfrm>
        <a:prstGeom prst="rect">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653" tIns="78969" rIns="115653" bIns="78969" numCol="1" spcCol="1270" anchor="ctr" anchorCtr="0">
          <a:noAutofit/>
        </a:bodyPr>
        <a:lstStyle/>
        <a:p>
          <a:pPr marL="0" lvl="0" indent="0" algn="ctr" defTabSz="1022350">
            <a:lnSpc>
              <a:spcPct val="90000"/>
            </a:lnSpc>
            <a:spcBef>
              <a:spcPct val="0"/>
            </a:spcBef>
            <a:spcAft>
              <a:spcPct val="35000"/>
            </a:spcAft>
            <a:buNone/>
          </a:pPr>
          <a:r>
            <a:rPr lang="en-US" sz="2300" kern="1200" dirty="0"/>
            <a:t>Noem</a:t>
          </a:r>
        </a:p>
      </dsp:txBody>
      <dsp:txXfrm>
        <a:off x="0" y="849247"/>
        <a:ext cx="2185565" cy="799458"/>
      </dsp:txXfrm>
    </dsp:sp>
    <dsp:sp modelId="{78FD1ADD-6D30-4C75-AD61-B8F11B4FD5EA}">
      <dsp:nvSpPr>
        <dsp:cNvPr id="0" name=""/>
        <dsp:cNvSpPr/>
      </dsp:nvSpPr>
      <dsp:spPr>
        <a:xfrm>
          <a:off x="2185565" y="1696673"/>
          <a:ext cx="8742263" cy="799458"/>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624" tIns="203062" rIns="169624" bIns="203062" numCol="1" spcCol="1270" anchor="ctr" anchorCtr="0">
          <a:noAutofit/>
        </a:bodyPr>
        <a:lstStyle/>
        <a:p>
          <a:pPr marL="0" lvl="0" indent="0" algn="l" defTabSz="800100">
            <a:lnSpc>
              <a:spcPct val="100000"/>
            </a:lnSpc>
            <a:spcBef>
              <a:spcPct val="0"/>
            </a:spcBef>
            <a:spcAft>
              <a:spcPct val="35000"/>
            </a:spcAft>
            <a:buNone/>
          </a:pPr>
          <a:r>
            <a:rPr lang="nl-NL" sz="1800" kern="1200" dirty="0"/>
            <a:t>Te verduidelik hoekom dit belangrik is om aan die vereistes vir befondsing te voldoen.</a:t>
          </a:r>
          <a:endParaRPr lang="en-US" sz="1800" kern="1200" dirty="0"/>
        </a:p>
      </dsp:txBody>
      <dsp:txXfrm>
        <a:off x="2185565" y="1696673"/>
        <a:ext cx="8742263" cy="799458"/>
      </dsp:txXfrm>
    </dsp:sp>
    <dsp:sp modelId="{09846972-736C-4251-9D65-2906C43DBD6F}">
      <dsp:nvSpPr>
        <dsp:cNvPr id="0" name=""/>
        <dsp:cNvSpPr/>
      </dsp:nvSpPr>
      <dsp:spPr>
        <a:xfrm>
          <a:off x="0" y="1696673"/>
          <a:ext cx="2185565" cy="799458"/>
        </a:xfrm>
        <a:prstGeom prst="rect">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653" tIns="78969" rIns="115653" bIns="78969" numCol="1" spcCol="1270" anchor="ctr" anchorCtr="0">
          <a:noAutofit/>
        </a:bodyPr>
        <a:lstStyle/>
        <a:p>
          <a:pPr marL="0" lvl="0" indent="0" algn="ctr" defTabSz="1022350">
            <a:lnSpc>
              <a:spcPct val="90000"/>
            </a:lnSpc>
            <a:spcBef>
              <a:spcPct val="0"/>
            </a:spcBef>
            <a:spcAft>
              <a:spcPct val="35000"/>
            </a:spcAft>
            <a:buNone/>
          </a:pPr>
          <a:r>
            <a:rPr lang="en-US" sz="2300" kern="1200" dirty="0" err="1"/>
            <a:t>Verduidelik</a:t>
          </a:r>
          <a:endParaRPr lang="en-US" sz="2300" kern="1200" dirty="0"/>
        </a:p>
      </dsp:txBody>
      <dsp:txXfrm>
        <a:off x="0" y="1696673"/>
        <a:ext cx="2185565" cy="799458"/>
      </dsp:txXfrm>
    </dsp:sp>
    <dsp:sp modelId="{B111B8B9-523C-426F-B638-6C74FB5DD6FE}">
      <dsp:nvSpPr>
        <dsp:cNvPr id="0" name=""/>
        <dsp:cNvSpPr/>
      </dsp:nvSpPr>
      <dsp:spPr>
        <a:xfrm>
          <a:off x="2185565" y="2544099"/>
          <a:ext cx="8742263" cy="799458"/>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624" tIns="203062" rIns="169624" bIns="203062" numCol="1" spcCol="1270" anchor="ctr" anchorCtr="0">
          <a:noAutofit/>
        </a:bodyPr>
        <a:lstStyle/>
        <a:p>
          <a:pPr marL="0" lvl="0" indent="0" algn="l" defTabSz="800100">
            <a:lnSpc>
              <a:spcPct val="100000"/>
            </a:lnSpc>
            <a:spcBef>
              <a:spcPct val="0"/>
            </a:spcBef>
            <a:spcAft>
              <a:spcPct val="35000"/>
            </a:spcAft>
            <a:buNone/>
          </a:pPr>
          <a:r>
            <a:rPr lang="nl-NL" sz="1800" kern="1200" dirty="0"/>
            <a:t>Te verstaan wat lewenslange leer beteken en hoekom dit belangrik is.</a:t>
          </a:r>
          <a:endParaRPr lang="en-US" sz="1800" kern="1200" dirty="0"/>
        </a:p>
      </dsp:txBody>
      <dsp:txXfrm>
        <a:off x="2185565" y="2544099"/>
        <a:ext cx="8742263" cy="799458"/>
      </dsp:txXfrm>
    </dsp:sp>
    <dsp:sp modelId="{D3756D04-7E57-4767-ABD7-392CFB7A26A8}">
      <dsp:nvSpPr>
        <dsp:cNvPr id="0" name=""/>
        <dsp:cNvSpPr/>
      </dsp:nvSpPr>
      <dsp:spPr>
        <a:xfrm>
          <a:off x="0" y="2544099"/>
          <a:ext cx="2185565" cy="799458"/>
        </a:xfrm>
        <a:prstGeom prst="rect">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653" tIns="78969" rIns="115653" bIns="78969" numCol="1" spcCol="1270" anchor="ctr" anchorCtr="0">
          <a:noAutofit/>
        </a:bodyPr>
        <a:lstStyle/>
        <a:p>
          <a:pPr marL="0" lvl="0" indent="0" algn="ctr" defTabSz="1022350">
            <a:lnSpc>
              <a:spcPct val="90000"/>
            </a:lnSpc>
            <a:spcBef>
              <a:spcPct val="0"/>
            </a:spcBef>
            <a:spcAft>
              <a:spcPct val="35000"/>
            </a:spcAft>
            <a:buNone/>
          </a:pPr>
          <a:r>
            <a:rPr lang="en-US" sz="2300" kern="1200"/>
            <a:t>Verstaan</a:t>
          </a:r>
        </a:p>
      </dsp:txBody>
      <dsp:txXfrm>
        <a:off x="0" y="2544099"/>
        <a:ext cx="2185565" cy="799458"/>
      </dsp:txXfrm>
    </dsp:sp>
    <dsp:sp modelId="{6538E426-CFBE-4DBE-9B2C-7ED7177ABD68}">
      <dsp:nvSpPr>
        <dsp:cNvPr id="0" name=""/>
        <dsp:cNvSpPr/>
      </dsp:nvSpPr>
      <dsp:spPr>
        <a:xfrm>
          <a:off x="2185565" y="3391524"/>
          <a:ext cx="8742263" cy="799458"/>
        </a:xfrm>
        <a:prstGeom prst="rect">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624" tIns="203062" rIns="169624" bIns="203062" numCol="1" spcCol="1270" anchor="ctr" anchorCtr="0">
          <a:noAutofit/>
        </a:bodyPr>
        <a:lstStyle/>
        <a:p>
          <a:pPr marL="0" lvl="0" indent="0" algn="l" defTabSz="800100">
            <a:lnSpc>
              <a:spcPct val="100000"/>
            </a:lnSpc>
            <a:spcBef>
              <a:spcPct val="0"/>
            </a:spcBef>
            <a:spcAft>
              <a:spcPct val="35000"/>
            </a:spcAft>
            <a:buNone/>
          </a:pPr>
          <a:r>
            <a:rPr lang="nl-NL" sz="1800" kern="1200" dirty="0"/>
            <a:t>Persoonlike doelwitte vir jou leerreis te stel.</a:t>
          </a:r>
          <a:endParaRPr lang="en-US" sz="1800" kern="1200" dirty="0"/>
        </a:p>
      </dsp:txBody>
      <dsp:txXfrm>
        <a:off x="2185565" y="3391524"/>
        <a:ext cx="8742263" cy="799458"/>
      </dsp:txXfrm>
    </dsp:sp>
    <dsp:sp modelId="{6E548492-C0A4-4700-BC95-796F46ECD54B}">
      <dsp:nvSpPr>
        <dsp:cNvPr id="0" name=""/>
        <dsp:cNvSpPr/>
      </dsp:nvSpPr>
      <dsp:spPr>
        <a:xfrm>
          <a:off x="0" y="3391524"/>
          <a:ext cx="2185565" cy="799458"/>
        </a:xfrm>
        <a:prstGeom prst="rect">
          <a:avLst/>
        </a:prstGeom>
        <a:solidFill>
          <a:schemeClr val="lt1">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653" tIns="78969" rIns="115653" bIns="78969" numCol="1" spcCol="1270" anchor="ctr" anchorCtr="0">
          <a:noAutofit/>
        </a:bodyPr>
        <a:lstStyle/>
        <a:p>
          <a:pPr marL="0" lvl="0" indent="0" algn="ctr" defTabSz="1022350">
            <a:lnSpc>
              <a:spcPct val="90000"/>
            </a:lnSpc>
            <a:spcBef>
              <a:spcPct val="0"/>
            </a:spcBef>
            <a:spcAft>
              <a:spcPct val="35000"/>
            </a:spcAft>
            <a:buNone/>
          </a:pPr>
          <a:r>
            <a:rPr lang="en-US" sz="2300" kern="1200"/>
            <a:t>Stel</a:t>
          </a:r>
        </a:p>
      </dsp:txBody>
      <dsp:txXfrm>
        <a:off x="0" y="3391524"/>
        <a:ext cx="2185565" cy="7994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324861-1013-4608-997F-323FD786862F}">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68A683-796F-4EC9-BD1D-09114AC2C626}">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1A9935-AD74-4884-B1C3-67B3D66AD830}">
      <dsp:nvSpPr>
        <dsp:cNvPr id="0" name=""/>
        <dsp:cNvSpPr/>
      </dsp:nvSpPr>
      <dsp:spPr>
        <a:xfrm>
          <a:off x="1435590" y="53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GB" sz="2500" kern="1200" dirty="0" err="1"/>
            <a:t>Toegeken</a:t>
          </a:r>
          <a:r>
            <a:rPr lang="en-GB" sz="2500" kern="1200" dirty="0"/>
            <a:t> </a:t>
          </a:r>
          <a:r>
            <a:rPr lang="en-GB" sz="2500" kern="1200" dirty="0" err="1"/>
            <a:t>vir</a:t>
          </a:r>
          <a:r>
            <a:rPr lang="en-GB" sz="2500" kern="1200" dirty="0"/>
            <a:t> </a:t>
          </a:r>
          <a:r>
            <a:rPr lang="en-GB" sz="2500" kern="1200" dirty="0" err="1"/>
            <a:t>prestasies</a:t>
          </a:r>
          <a:r>
            <a:rPr lang="en-GB" sz="2500" kern="1200" dirty="0"/>
            <a:t> </a:t>
          </a:r>
          <a:r>
            <a:rPr lang="en-GB" sz="2500" kern="1200" dirty="0" err="1"/>
            <a:t>soos</a:t>
          </a:r>
          <a:r>
            <a:rPr lang="en-GB" sz="2500" kern="1200" dirty="0"/>
            <a:t>:</a:t>
          </a:r>
          <a:endParaRPr lang="en-US" sz="2500" kern="1200" dirty="0"/>
        </a:p>
      </dsp:txBody>
      <dsp:txXfrm>
        <a:off x="1435590" y="531"/>
        <a:ext cx="4732020" cy="1242935"/>
      </dsp:txXfrm>
    </dsp:sp>
    <dsp:sp modelId="{D092CC61-AF75-491F-AC57-62BEAFA46CA4}">
      <dsp:nvSpPr>
        <dsp:cNvPr id="0" name=""/>
        <dsp:cNvSpPr/>
      </dsp:nvSpPr>
      <dsp:spPr>
        <a:xfrm>
          <a:off x="6167610" y="53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55650">
            <a:lnSpc>
              <a:spcPct val="100000"/>
            </a:lnSpc>
            <a:spcBef>
              <a:spcPct val="0"/>
            </a:spcBef>
            <a:spcAft>
              <a:spcPct val="35000"/>
            </a:spcAft>
            <a:buNone/>
          </a:pPr>
          <a:r>
            <a:rPr lang="en-GB" sz="1700" kern="1200" dirty="0" err="1"/>
            <a:t>Akademiese</a:t>
          </a:r>
          <a:r>
            <a:rPr lang="en-GB" sz="1700" kern="1200" dirty="0"/>
            <a:t> </a:t>
          </a:r>
          <a:r>
            <a:rPr lang="en-GB" sz="1700" kern="1200" dirty="0" err="1"/>
            <a:t>uitnemendheid</a:t>
          </a:r>
          <a:r>
            <a:rPr lang="en-GB" sz="1700" kern="1200" dirty="0"/>
            <a:t>
</a:t>
          </a:r>
          <a:r>
            <a:rPr lang="en-GB" sz="1700" kern="1200" dirty="0" err="1"/>
            <a:t>Sporttalent</a:t>
          </a:r>
          <a:r>
            <a:rPr lang="en-GB" sz="1700" kern="1200" dirty="0"/>
            <a:t>
</a:t>
          </a:r>
          <a:r>
            <a:rPr lang="en-GB" sz="1700" kern="1200" dirty="0" err="1"/>
            <a:t>Kulturele</a:t>
          </a:r>
          <a:r>
            <a:rPr lang="en-GB" sz="1700" kern="1200" dirty="0"/>
            <a:t> </a:t>
          </a:r>
          <a:r>
            <a:rPr lang="en-GB" sz="1700" kern="1200" dirty="0" err="1"/>
            <a:t>prestasies</a:t>
          </a:r>
          <a:endParaRPr lang="en-US" sz="1700" kern="1200" dirty="0"/>
        </a:p>
      </dsp:txBody>
      <dsp:txXfrm>
        <a:off x="6167610" y="531"/>
        <a:ext cx="4347989" cy="1242935"/>
      </dsp:txXfrm>
    </dsp:sp>
    <dsp:sp modelId="{1D527139-AE8F-4119-9EAB-D49699920A0B}">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624FF6-36EB-4A21-8176-E762D114CF6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69455C-5CA4-4370-948D-6149118F1376}">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kern="1200" dirty="0"/>
            <a:t>Sommige oorweeg ook finansiële behoefte</a:t>
          </a:r>
          <a:endParaRPr lang="en-US" sz="2500" kern="1200" dirty="0"/>
        </a:p>
      </dsp:txBody>
      <dsp:txXfrm>
        <a:off x="1435590" y="1554201"/>
        <a:ext cx="9080009" cy="1242935"/>
      </dsp:txXfrm>
    </dsp:sp>
    <dsp:sp modelId="{C0C69CAE-EAB7-44DC-A231-E0ADDAE50D33}">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45C671-C58D-4C52-9596-E8F00989F9F0}">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63197F-A75D-477A-AA24-975F3D473DDF}">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kern="1200" dirty="0"/>
            <a:t>Vereis gewoonlik nie dat jy vir 'n maatskappy werk n</a:t>
          </a:r>
          <a:r>
            <a:rPr lang="nl-NL" sz="2500" kern="1200" dirty="0">
              <a:latin typeface="+mn-lt"/>
              <a:ea typeface="Calibri" panose="020F0502020204030204" pitchFamily="34" charset="0"/>
              <a:cs typeface="Calibri" panose="020F0502020204030204" pitchFamily="34" charset="0"/>
            </a:rPr>
            <a:t>á</a:t>
          </a:r>
          <a:r>
            <a:rPr lang="nl-NL" sz="2500" kern="1200" dirty="0"/>
            <a:t> jou studies nie</a:t>
          </a:r>
          <a:endParaRPr lang="en-US" sz="2500" kern="1200" dirty="0"/>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74BB2-465F-4476-B71E-C3C71194A86E}">
      <dsp:nvSpPr>
        <dsp:cNvPr id="0" name=""/>
        <dsp:cNvSpPr/>
      </dsp:nvSpPr>
      <dsp:spPr>
        <a:xfrm>
          <a:off x="0" y="706"/>
          <a:ext cx="6949440" cy="16529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88A5CB-4F80-42DF-8C18-650A337506DE}">
      <dsp:nvSpPr>
        <dsp:cNvPr id="0" name=""/>
        <dsp:cNvSpPr/>
      </dsp:nvSpPr>
      <dsp:spPr>
        <a:xfrm>
          <a:off x="500008" y="372613"/>
          <a:ext cx="909106" cy="9091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15D780-126E-4BAD-98E1-5495107D8466}">
      <dsp:nvSpPr>
        <dsp:cNvPr id="0" name=""/>
        <dsp:cNvSpPr/>
      </dsp:nvSpPr>
      <dsp:spPr>
        <a:xfrm>
          <a:off x="1909124" y="706"/>
          <a:ext cx="5040315" cy="1652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34" tIns="174934" rIns="174934" bIns="174934" numCol="1" spcCol="1270" anchor="ctr" anchorCtr="0">
          <a:noAutofit/>
        </a:bodyPr>
        <a:lstStyle/>
        <a:p>
          <a:pPr marL="0" lvl="0" indent="0" algn="l" defTabSz="1111250">
            <a:lnSpc>
              <a:spcPct val="90000"/>
            </a:lnSpc>
            <a:spcBef>
              <a:spcPct val="0"/>
            </a:spcBef>
            <a:spcAft>
              <a:spcPct val="35000"/>
            </a:spcAft>
            <a:buNone/>
          </a:pPr>
          <a:r>
            <a:rPr lang="nl-NL" sz="2500" kern="1200" dirty="0"/>
            <a:t>Geld wat jy leen om vir jou studies te help betaal</a:t>
          </a:r>
          <a:endParaRPr lang="en-US" sz="2500" kern="1200" dirty="0"/>
        </a:p>
      </dsp:txBody>
      <dsp:txXfrm>
        <a:off x="1909124" y="706"/>
        <a:ext cx="5040315" cy="1652921"/>
      </dsp:txXfrm>
    </dsp:sp>
    <dsp:sp modelId="{BB227B8A-FBCE-4415-AC16-2EFDCE57C377}">
      <dsp:nvSpPr>
        <dsp:cNvPr id="0" name=""/>
        <dsp:cNvSpPr/>
      </dsp:nvSpPr>
      <dsp:spPr>
        <a:xfrm>
          <a:off x="0" y="2066858"/>
          <a:ext cx="6949440" cy="16529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708C81-E71A-43A0-AE8F-DEE0845642C5}">
      <dsp:nvSpPr>
        <dsp:cNvPr id="0" name=""/>
        <dsp:cNvSpPr/>
      </dsp:nvSpPr>
      <dsp:spPr>
        <a:xfrm>
          <a:off x="500008" y="2438765"/>
          <a:ext cx="909106" cy="9091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EC8D77-7EF1-452B-B1F7-C6BE7246B1F1}">
      <dsp:nvSpPr>
        <dsp:cNvPr id="0" name=""/>
        <dsp:cNvSpPr/>
      </dsp:nvSpPr>
      <dsp:spPr>
        <a:xfrm>
          <a:off x="1909124" y="2066858"/>
          <a:ext cx="5040315" cy="1652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34" tIns="174934" rIns="174934" bIns="174934" numCol="1" spcCol="1270" anchor="ctr" anchorCtr="0">
          <a:noAutofit/>
        </a:bodyPr>
        <a:lstStyle/>
        <a:p>
          <a:pPr marL="0" lvl="0" indent="0" algn="l" defTabSz="1111250">
            <a:lnSpc>
              <a:spcPct val="90000"/>
            </a:lnSpc>
            <a:spcBef>
              <a:spcPct val="0"/>
            </a:spcBef>
            <a:spcAft>
              <a:spcPct val="35000"/>
            </a:spcAft>
            <a:buNone/>
          </a:pPr>
          <a:r>
            <a:rPr lang="nl-NL" sz="2500" kern="1200" dirty="0"/>
            <a:t>Moet terugbetaal word nadat jy klaar studeer het (gewoonlik maandeliks)</a:t>
          </a:r>
          <a:endParaRPr lang="en-US" sz="2500" kern="1200" dirty="0"/>
        </a:p>
      </dsp:txBody>
      <dsp:txXfrm>
        <a:off x="1909124" y="2066858"/>
        <a:ext cx="5040315" cy="1652921"/>
      </dsp:txXfrm>
    </dsp:sp>
    <dsp:sp modelId="{AA4C2C3F-24C0-4FDF-9D3D-1DCAC4B4B9BF}">
      <dsp:nvSpPr>
        <dsp:cNvPr id="0" name=""/>
        <dsp:cNvSpPr/>
      </dsp:nvSpPr>
      <dsp:spPr>
        <a:xfrm>
          <a:off x="0" y="4133010"/>
          <a:ext cx="6949440" cy="16529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84AD8F-3326-4F0C-B604-A7EDA0ACB3CA}">
      <dsp:nvSpPr>
        <dsp:cNvPr id="0" name=""/>
        <dsp:cNvSpPr/>
      </dsp:nvSpPr>
      <dsp:spPr>
        <a:xfrm>
          <a:off x="500008" y="4504917"/>
          <a:ext cx="909106" cy="9091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86F6B67-80E9-4F04-B5C9-4E2007113354}">
      <dsp:nvSpPr>
        <dsp:cNvPr id="0" name=""/>
        <dsp:cNvSpPr/>
      </dsp:nvSpPr>
      <dsp:spPr>
        <a:xfrm>
          <a:off x="1909124" y="4133010"/>
          <a:ext cx="5040315" cy="1652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34" tIns="174934" rIns="174934" bIns="174934" numCol="1" spcCol="1270" anchor="ctr" anchorCtr="0">
          <a:noAutofit/>
        </a:bodyPr>
        <a:lstStyle/>
        <a:p>
          <a:pPr marL="0" lvl="0" indent="0" algn="l" defTabSz="1111250">
            <a:lnSpc>
              <a:spcPct val="90000"/>
            </a:lnSpc>
            <a:spcBef>
              <a:spcPct val="0"/>
            </a:spcBef>
            <a:spcAft>
              <a:spcPct val="35000"/>
            </a:spcAft>
            <a:buNone/>
          </a:pPr>
          <a:r>
            <a:rPr lang="nl-NL" sz="2500" kern="1200" dirty="0"/>
            <a:t>Sluit </a:t>
          </a:r>
          <a:r>
            <a:rPr lang="nl-NL" sz="2500" b="1" kern="1200" dirty="0"/>
            <a:t>rente</a:t>
          </a:r>
          <a:r>
            <a:rPr lang="nl-NL" sz="2500" kern="1200" dirty="0"/>
            <a:t> in, wat beteken dat jy meer terugbetaal as wat jy geleen het</a:t>
          </a:r>
          <a:endParaRPr lang="en-US" sz="2500" kern="1200" dirty="0"/>
        </a:p>
      </dsp:txBody>
      <dsp:txXfrm>
        <a:off x="1909124" y="4133010"/>
        <a:ext cx="5040315" cy="16529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14E64-9700-4F06-ADB4-A43050EB0D25}">
      <dsp:nvSpPr>
        <dsp:cNvPr id="0" name=""/>
        <dsp:cNvSpPr/>
      </dsp:nvSpPr>
      <dsp:spPr>
        <a:xfrm>
          <a:off x="212335"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091CCF-61B5-4A6A-B9DE-F02EBD55CFDA}">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E42F46-0CA3-4DE6-B7DE-AD961BCE8783}">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err="1"/>
            <a:t>Finansiële</a:t>
          </a:r>
          <a:r>
            <a:rPr lang="en-GB" sz="2400" kern="1200" dirty="0"/>
            <a:t> </a:t>
          </a:r>
          <a:r>
            <a:rPr lang="en-GB" sz="2400" kern="1200" dirty="0" err="1"/>
            <a:t>ondersteuning</a:t>
          </a:r>
          <a:r>
            <a:rPr lang="en-GB" sz="2400" kern="1200" dirty="0"/>
            <a:t> </a:t>
          </a:r>
          <a:r>
            <a:rPr lang="en-GB" sz="2400" kern="1200" dirty="0" err="1"/>
            <a:t>vir</a:t>
          </a:r>
          <a:r>
            <a:rPr lang="en-GB" sz="2400" kern="1200" dirty="0"/>
            <a:t> </a:t>
          </a:r>
          <a:r>
            <a:rPr lang="en-GB" sz="2400" kern="1200" dirty="0" err="1"/>
            <a:t>studente</a:t>
          </a:r>
          <a:endParaRPr lang="en-US" sz="2400" kern="1200" dirty="0"/>
        </a:p>
      </dsp:txBody>
      <dsp:txXfrm>
        <a:off x="1834517" y="469890"/>
        <a:ext cx="3148942" cy="1335915"/>
      </dsp:txXfrm>
    </dsp:sp>
    <dsp:sp modelId="{9AA97DEE-26A1-4E36-AC1E-892754CE5E9A}">
      <dsp:nvSpPr>
        <dsp:cNvPr id="0" name=""/>
        <dsp:cNvSpPr/>
      </dsp:nvSpPr>
      <dsp:spPr>
        <a:xfrm>
          <a:off x="5532139"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2E0FC5-67C6-4BB9-920A-36FFB1E915CE}">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34775C-AE51-4F0B-B821-1E788579ECD5}">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nl-NL" sz="2400" kern="1200" dirty="0"/>
            <a:t>Toegeken op grond van punte of finansiële behoefte</a:t>
          </a:r>
          <a:endParaRPr lang="en-US" sz="2400" kern="1200" dirty="0"/>
        </a:p>
      </dsp:txBody>
      <dsp:txXfrm>
        <a:off x="7154322" y="469890"/>
        <a:ext cx="3148942" cy="1335915"/>
      </dsp:txXfrm>
    </dsp:sp>
    <dsp:sp modelId="{0FA94B4B-C1D4-4594-9C31-62B9345CCDE4}">
      <dsp:nvSpPr>
        <dsp:cNvPr id="0" name=""/>
        <dsp:cNvSpPr/>
      </dsp:nvSpPr>
      <dsp:spPr>
        <a:xfrm>
          <a:off x="212335"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B59F66-B4E1-412B-AAB5-BC7E9988529C}">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4E45C8-A2BF-4A59-AE84-D19177384208}">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nl-NL" sz="2400" kern="1200" dirty="0"/>
            <a:t>Word dikwels deur maatskappye of organisasies aangebied</a:t>
          </a:r>
          <a:endParaRPr lang="en-US" sz="2400" kern="1200" dirty="0"/>
        </a:p>
      </dsp:txBody>
      <dsp:txXfrm>
        <a:off x="1834517" y="2545532"/>
        <a:ext cx="3148942" cy="1335915"/>
      </dsp:txXfrm>
    </dsp:sp>
    <dsp:sp modelId="{57FE4B9A-E639-4AC6-B2FF-F443B44EB10F}">
      <dsp:nvSpPr>
        <dsp:cNvPr id="0" name=""/>
        <dsp:cNvSpPr/>
      </dsp:nvSpPr>
      <dsp:spPr>
        <a:xfrm>
          <a:off x="5532139"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CA8BC1-9A6A-4304-9E2A-AFECF8B32F2E}">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E76198-3214-4D57-ACCA-7881FF9CFC73}">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nl-NL" sz="2400" kern="1200" dirty="0"/>
            <a:t>Sluit gewoonlik 'n werkooreenkoms in nadat jy </a:t>
          </a:r>
          <a:r>
            <a:rPr lang="nl-NL" sz="2400" b="1" kern="1200" dirty="0"/>
            <a:t>gegradueer</a:t>
          </a:r>
          <a:r>
            <a:rPr lang="nl-NL" sz="2400" kern="1200" dirty="0"/>
            <a:t> het</a:t>
          </a:r>
          <a:endParaRPr lang="en-US" sz="2400" kern="1200" dirty="0"/>
        </a:p>
      </dsp:txBody>
      <dsp:txXfrm>
        <a:off x="7154322" y="2545532"/>
        <a:ext cx="3148942" cy="13359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32A5B-FB60-4505-A2CF-83F6083461BA}">
      <dsp:nvSpPr>
        <dsp:cNvPr id="0" name=""/>
        <dsp:cNvSpPr/>
      </dsp:nvSpPr>
      <dsp:spPr>
        <a:xfrm>
          <a:off x="0" y="4520"/>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9C920E-E1B5-400D-95D5-A8E6079D6B49}">
      <dsp:nvSpPr>
        <dsp:cNvPr id="0" name=""/>
        <dsp:cNvSpPr/>
      </dsp:nvSpPr>
      <dsp:spPr>
        <a:xfrm>
          <a:off x="291287" y="221180"/>
          <a:ext cx="529613" cy="5296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547C59-C0EE-4C1F-8DBB-40FF4798DC2C}">
      <dsp:nvSpPr>
        <dsp:cNvPr id="0" name=""/>
        <dsp:cNvSpPr/>
      </dsp:nvSpPr>
      <dsp:spPr>
        <a:xfrm>
          <a:off x="1112187" y="4520"/>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ZA" sz="1900" b="1" kern="1200" dirty="0" err="1"/>
            <a:t>Regeringsorganisasies</a:t>
          </a:r>
          <a:r>
            <a:rPr lang="en-ZA" sz="1900" b="1" kern="1200" dirty="0"/>
            <a:t> </a:t>
          </a:r>
          <a:r>
            <a:rPr lang="en-ZA" sz="1900" kern="1200" dirty="0" err="1"/>
            <a:t>soos</a:t>
          </a:r>
          <a:r>
            <a:rPr lang="en-ZA" sz="1900" kern="1200" dirty="0"/>
            <a:t> </a:t>
          </a:r>
          <a:r>
            <a:rPr lang="en-ZA" sz="1900" kern="1200" dirty="0" err="1"/>
            <a:t>NSFAS</a:t>
          </a:r>
          <a:r>
            <a:rPr lang="en-ZA" sz="1900" kern="1200" dirty="0"/>
            <a:t> (</a:t>
          </a:r>
          <a:r>
            <a:rPr lang="af-ZA" sz="1900" kern="1200" dirty="0"/>
            <a:t>National Student Financial Aid Scheme</a:t>
          </a:r>
          <a:r>
            <a:rPr lang="en-ZA" sz="1900" kern="1200" dirty="0"/>
            <a:t>)</a:t>
          </a:r>
          <a:endParaRPr lang="en-US" sz="1900" kern="1200" dirty="0"/>
        </a:p>
      </dsp:txBody>
      <dsp:txXfrm>
        <a:off x="1112187" y="4520"/>
        <a:ext cx="5837252" cy="962932"/>
      </dsp:txXfrm>
    </dsp:sp>
    <dsp:sp modelId="{2B8E0380-42F8-466C-B1D5-0225246CBD9E}">
      <dsp:nvSpPr>
        <dsp:cNvPr id="0" name=""/>
        <dsp:cNvSpPr/>
      </dsp:nvSpPr>
      <dsp:spPr>
        <a:xfrm>
          <a:off x="0" y="1208186"/>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656510-EA8B-4EAA-AE0E-C1FB286D060C}">
      <dsp:nvSpPr>
        <dsp:cNvPr id="0" name=""/>
        <dsp:cNvSpPr/>
      </dsp:nvSpPr>
      <dsp:spPr>
        <a:xfrm>
          <a:off x="291287" y="1424846"/>
          <a:ext cx="529613" cy="5296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C437A4-95F2-45A7-91D0-D0BFFB5F8607}">
      <dsp:nvSpPr>
        <dsp:cNvPr id="0" name=""/>
        <dsp:cNvSpPr/>
      </dsp:nvSpPr>
      <dsp:spPr>
        <a:xfrm>
          <a:off x="1112187" y="1208186"/>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ZA" sz="1900" b="1" kern="1200" dirty="0"/>
            <a:t>Private </a:t>
          </a:r>
          <a:r>
            <a:rPr lang="en-ZA" sz="1900" b="1" kern="1200" dirty="0" err="1"/>
            <a:t>maatskappye</a:t>
          </a:r>
          <a:endParaRPr lang="en-US" sz="1900" kern="1200" dirty="0"/>
        </a:p>
      </dsp:txBody>
      <dsp:txXfrm>
        <a:off x="1112187" y="1208186"/>
        <a:ext cx="5837252" cy="962932"/>
      </dsp:txXfrm>
    </dsp:sp>
    <dsp:sp modelId="{226F6F48-85F5-4732-8C30-22863F2C4D85}">
      <dsp:nvSpPr>
        <dsp:cNvPr id="0" name=""/>
        <dsp:cNvSpPr/>
      </dsp:nvSpPr>
      <dsp:spPr>
        <a:xfrm>
          <a:off x="0" y="2411852"/>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A71C6E-7248-4D52-A438-3B5E49A7A041}">
      <dsp:nvSpPr>
        <dsp:cNvPr id="0" name=""/>
        <dsp:cNvSpPr/>
      </dsp:nvSpPr>
      <dsp:spPr>
        <a:xfrm>
          <a:off x="291287" y="2628512"/>
          <a:ext cx="529613" cy="5296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23E681-905E-4250-B9DF-9D6D30B74C14}">
      <dsp:nvSpPr>
        <dsp:cNvPr id="0" name=""/>
        <dsp:cNvSpPr/>
      </dsp:nvSpPr>
      <dsp:spPr>
        <a:xfrm>
          <a:off x="1112187" y="2411852"/>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ZA" sz="1900" b="1" kern="1200" dirty="0"/>
            <a:t>Nie-</a:t>
          </a:r>
          <a:r>
            <a:rPr lang="en-ZA" sz="1900" b="1" kern="1200" dirty="0" err="1"/>
            <a:t>winsgewende</a:t>
          </a:r>
          <a:r>
            <a:rPr lang="en-ZA" sz="1900" b="1" kern="1200" dirty="0"/>
            <a:t> </a:t>
          </a:r>
          <a:r>
            <a:rPr lang="en-ZA" sz="1900" b="1" kern="1200" dirty="0" err="1"/>
            <a:t>organisasies</a:t>
          </a:r>
          <a:r>
            <a:rPr lang="en-ZA" sz="1900" b="1" kern="1200" dirty="0"/>
            <a:t> </a:t>
          </a:r>
          <a:r>
            <a:rPr lang="en-ZA" sz="1900" b="1" kern="1200" dirty="0" err="1"/>
            <a:t>en</a:t>
          </a:r>
          <a:r>
            <a:rPr lang="en-ZA" sz="1900" b="1" kern="1200" dirty="0"/>
            <a:t> </a:t>
          </a:r>
          <a:r>
            <a:rPr lang="en-ZA" sz="1900" b="1" kern="1200" dirty="0" err="1"/>
            <a:t>stigtings</a:t>
          </a:r>
          <a:endParaRPr lang="en-US" sz="1900" kern="1200" dirty="0"/>
        </a:p>
      </dsp:txBody>
      <dsp:txXfrm>
        <a:off x="1112187" y="2411852"/>
        <a:ext cx="5837252" cy="962932"/>
      </dsp:txXfrm>
    </dsp:sp>
    <dsp:sp modelId="{37986013-0EFE-4166-8491-8DB2F6768623}">
      <dsp:nvSpPr>
        <dsp:cNvPr id="0" name=""/>
        <dsp:cNvSpPr/>
      </dsp:nvSpPr>
      <dsp:spPr>
        <a:xfrm>
          <a:off x="0" y="3615518"/>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2A2C48-CA5A-44EA-BEB4-359E54C5B2E9}">
      <dsp:nvSpPr>
        <dsp:cNvPr id="0" name=""/>
        <dsp:cNvSpPr/>
      </dsp:nvSpPr>
      <dsp:spPr>
        <a:xfrm>
          <a:off x="291287" y="3832178"/>
          <a:ext cx="529613" cy="5296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E22ADA-A03E-4B0D-B6C8-E129EB3250FE}">
      <dsp:nvSpPr>
        <dsp:cNvPr id="0" name=""/>
        <dsp:cNvSpPr/>
      </dsp:nvSpPr>
      <dsp:spPr>
        <a:xfrm>
          <a:off x="1112187" y="3615518"/>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ZA" sz="1900" b="1" kern="1200" dirty="0" err="1"/>
            <a:t>Universiteite</a:t>
          </a:r>
          <a:r>
            <a:rPr lang="en-ZA" sz="1900" b="1" kern="1200" dirty="0"/>
            <a:t> </a:t>
          </a:r>
          <a:r>
            <a:rPr lang="en-ZA" sz="1900" b="1" kern="1200" dirty="0" err="1"/>
            <a:t>en</a:t>
          </a:r>
          <a:r>
            <a:rPr lang="en-ZA" sz="1900" b="1" kern="1200" dirty="0"/>
            <a:t> </a:t>
          </a:r>
          <a:r>
            <a:rPr lang="en-ZA" sz="1900" b="1" kern="1200" dirty="0" err="1"/>
            <a:t>kolleges</a:t>
          </a:r>
          <a:endParaRPr lang="en-US" sz="1900" kern="1200" dirty="0"/>
        </a:p>
      </dsp:txBody>
      <dsp:txXfrm>
        <a:off x="1112187" y="3615518"/>
        <a:ext cx="5837252" cy="962932"/>
      </dsp:txXfrm>
    </dsp:sp>
    <dsp:sp modelId="{DBC46F42-A1F6-4D4E-BAB3-3698439F5E8F}">
      <dsp:nvSpPr>
        <dsp:cNvPr id="0" name=""/>
        <dsp:cNvSpPr/>
      </dsp:nvSpPr>
      <dsp:spPr>
        <a:xfrm>
          <a:off x="0" y="4819184"/>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5102CB-CE2B-48FB-A74B-AE47FF6960F1}">
      <dsp:nvSpPr>
        <dsp:cNvPr id="0" name=""/>
        <dsp:cNvSpPr/>
      </dsp:nvSpPr>
      <dsp:spPr>
        <a:xfrm>
          <a:off x="291287" y="5035844"/>
          <a:ext cx="529613" cy="52961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8F90F5-BCE9-40FF-8B01-8C14C448DAA4}">
      <dsp:nvSpPr>
        <dsp:cNvPr id="0" name=""/>
        <dsp:cNvSpPr/>
      </dsp:nvSpPr>
      <dsp:spPr>
        <a:xfrm>
          <a:off x="1112187" y="4819184"/>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ZA" sz="1900" b="1" kern="1200" dirty="0"/>
            <a:t>Banke </a:t>
          </a:r>
          <a:r>
            <a:rPr lang="en-ZA" sz="1900" b="1" kern="1200" dirty="0" err="1"/>
            <a:t>en</a:t>
          </a:r>
          <a:r>
            <a:rPr lang="en-ZA" sz="1900" b="1" kern="1200" dirty="0"/>
            <a:t> </a:t>
          </a:r>
          <a:r>
            <a:rPr lang="en-ZA" sz="1900" b="1" kern="1200" dirty="0" err="1"/>
            <a:t>finansiële</a:t>
          </a:r>
          <a:r>
            <a:rPr lang="en-ZA" sz="1900" b="1" kern="1200" dirty="0"/>
            <a:t> </a:t>
          </a:r>
          <a:r>
            <a:rPr lang="en-ZA" sz="1900" b="1" kern="1200" dirty="0" err="1"/>
            <a:t>instellings</a:t>
          </a:r>
          <a:endParaRPr lang="en-US" sz="1900" kern="1200" dirty="0"/>
        </a:p>
      </dsp:txBody>
      <dsp:txXfrm>
        <a:off x="1112187" y="4819184"/>
        <a:ext cx="5837252" cy="962932"/>
      </dsp:txXfrm>
    </dsp:sp>
  </dsp:spTree>
</dsp:drawing>
</file>

<file path=ppt/diagrams/layout1.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9A35EE-D426-4DCC-8490-6717D18B378A}" type="datetimeFigureOut">
              <a:rPr lang="af-ZA" smtClean="0"/>
              <a:t>2025-07-25</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267565-73AF-415A-B84A-3A0F31815F56}" type="slidenum">
              <a:rPr lang="af-ZA" smtClean="0"/>
              <a:t>‹#›</a:t>
            </a:fld>
            <a:endParaRPr lang="af-ZA"/>
          </a:p>
        </p:txBody>
      </p:sp>
    </p:spTree>
    <p:extLst>
      <p:ext uri="{BB962C8B-B14F-4D97-AF65-F5344CB8AC3E}">
        <p14:creationId xmlns:p14="http://schemas.microsoft.com/office/powerpoint/2010/main" val="3960343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bit.ly/3Gg2Dfv"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50000"/>
              </a:lnSpc>
              <a:buAutoNum type="arabicPeriod"/>
            </a:pPr>
            <a:r>
              <a:rPr lang="en-ZA" sz="1200" b="1"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Inleiding</a:t>
            </a: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(2 min) </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ZA" sz="1200" b="1" i="1" u="sng"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Skyfies</a:t>
            </a:r>
            <a:r>
              <a:rPr lang="en-ZA" sz="1200" b="1" i="1" u="sng"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1-2</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0" indent="0">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1:</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Goeie dag, Graad 9's! Vandag sluit ons ons Lewensoriënteringslesse vir die jaar af. In hierdie laaste les sal ons praat oor die befondsing van jou studies na skool, lewenslange leer en hoe om doelwitte vir jou leerreis te stel.
</a:t>
            </a:r>
            <a:r>
              <a:rPr lang="nl-NL" sz="1200" b="1" kern="100" dirty="0">
                <a:effectLst/>
                <a:latin typeface="Calibri" panose="020F0502020204030204" pitchFamily="34" charset="0"/>
                <a:ea typeface="Aptos" panose="020B0004020202020204" pitchFamily="34" charset="0"/>
                <a:cs typeface="Times New Roman" panose="02020603050405020304" pitchFamily="18" charset="0"/>
              </a:rPr>
              <a:t>Nota aan onderwyser: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Finansiële bystand vir verdere studies word breedvoerig in graad 11 aangebied. Maak seker dat hierdie les slegs die basiese beginsels van studiebefondsingsopsies dek.</a:t>
            </a:r>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1</a:t>
            </a:fld>
            <a:endParaRPr lang="af-ZA"/>
          </a:p>
        </p:txBody>
      </p:sp>
    </p:spTree>
    <p:extLst>
      <p:ext uri="{BB962C8B-B14F-4D97-AF65-F5344CB8AC3E}">
        <p14:creationId xmlns:p14="http://schemas.microsoft.com/office/powerpoint/2010/main" val="32670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4. Kyk Video &amp; </a:t>
            </a:r>
            <a:r>
              <a:rPr lang="en-ZA" sz="1200" b="1"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a:t>
            </a: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(5 + 8 min) </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ZA" sz="1200" b="1" i="1" u="sng"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Skyfie</a:t>
            </a:r>
            <a:r>
              <a:rPr lang="en-ZA" sz="1200" b="1" i="1" u="sng"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10</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10:</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Die leerproses hou nie op nie wanneer jy die skool verlaat nie. Wanneer jy ‘n  universiteit bywoon, 'n werk begin of 'n vaardigheid soos kodering of bak aanleer, word die leerproses voortgesit.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Ons noem dit lewenslange leer. 
Kom ons kyk na 'n video wat lewenslange leer in meer besonderhede verduidelik.</a:t>
            </a:r>
          </a:p>
          <a:p>
            <a:pPr marL="342900" lvl="0" indent="-342900">
              <a:lnSpc>
                <a:spcPct val="115000"/>
              </a:lnSpc>
              <a:buClr>
                <a:srgbClr val="000000"/>
              </a:buClr>
              <a:buFont typeface="Symbol" panose="05050102010706020507" pitchFamily="18" charset="2"/>
              <a:buChar char=""/>
            </a:pPr>
            <a:r>
              <a:rPr lang="en-ZA" sz="1200" kern="100" dirty="0">
                <a:effectLst/>
                <a:latin typeface="Calibri" panose="020F0502020204030204" pitchFamily="34" charset="0"/>
                <a:ea typeface="Aptos" panose="020B0004020202020204" pitchFamily="34" charset="0"/>
                <a:cs typeface="Times New Roman" panose="02020603050405020304" pitchFamily="18" charset="0"/>
              </a:rPr>
              <a:t>Kyk: </a:t>
            </a:r>
            <a:r>
              <a:rPr lang="en-ZA" sz="1200" b="1" i="1" kern="100" dirty="0">
                <a:effectLst/>
                <a:latin typeface="Calibri" panose="020F0502020204030204" pitchFamily="34" charset="0"/>
                <a:ea typeface="Aptos" panose="020B0004020202020204" pitchFamily="34" charset="0"/>
                <a:cs typeface="Times New Roman" panose="02020603050405020304" pitchFamily="18" charset="0"/>
              </a:rPr>
              <a:t>Lifelong Learning Benefits | Life Skills | ClickView</a:t>
            </a:r>
            <a:r>
              <a:rPr lang="en-ZA" sz="1200" i="1" kern="100" dirty="0">
                <a:effectLst/>
                <a:latin typeface="Calibri" panose="020F0502020204030204" pitchFamily="34" charset="0"/>
                <a:ea typeface="Aptos" panose="020B0004020202020204" pitchFamily="34" charset="0"/>
                <a:cs typeface="Times New Roman" panose="02020603050405020304" pitchFamily="18" charset="0"/>
              </a:rPr>
              <a:t>  </a:t>
            </a:r>
            <a:endParaRPr lang="af-ZA" sz="1200" i="1" kern="1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en-ZA" sz="1200" u="sng" kern="10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bit.ly/3Gg2Dfv</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(4 min 32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sek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nl-NL" sz="1200" kern="100" dirty="0">
                <a:effectLst/>
                <a:latin typeface="Calibri" panose="020F0502020204030204" pitchFamily="34" charset="0"/>
                <a:ea typeface="Aptos" panose="020B0004020202020204" pitchFamily="34" charset="0"/>
                <a:cs typeface="Times New Roman" panose="02020603050405020304" pitchFamily="18" charset="0"/>
              </a:rPr>
              <a:t>Noem aan leerders dat hulle notas oor lewenslange leer en doelwitstelling in die </a:t>
            </a:r>
            <a:r>
              <a:rPr lang="nl-NL" sz="1200" b="1" i="1" u="sng" kern="100" dirty="0">
                <a:effectLst/>
                <a:latin typeface="Calibri" panose="020F0502020204030204" pitchFamily="34" charset="0"/>
                <a:ea typeface="Aptos" panose="020B0004020202020204" pitchFamily="34" charset="0"/>
                <a:cs typeface="Times New Roman" panose="02020603050405020304" pitchFamily="18" charset="0"/>
              </a:rPr>
              <a:t>Inhoudsopsomming</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 sal vind wat u aan die einde van die les sal uitdeel.
Ons gaan nou die aktiwiteit wat in die video genoem word, voltooi. Leerders moet </a:t>
            </a:r>
            <a:r>
              <a:rPr lang="nl-NL" sz="1200" b="1" i="1" u="sng" kern="100" dirty="0">
                <a:effectLst/>
                <a:latin typeface="Calibri" panose="020F0502020204030204" pitchFamily="34" charset="0"/>
                <a:ea typeface="Aptos" panose="020B0004020202020204" pitchFamily="34" charset="0"/>
                <a:cs typeface="Times New Roman" panose="02020603050405020304" pitchFamily="18" charset="0"/>
              </a:rPr>
              <a:t>Aktiwiteit 1 (Les 1 – Werkkaart)</a:t>
            </a:r>
            <a:r>
              <a:rPr lang="nl-NL" sz="1200" b="1" i="0" u="none"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voltooi. Gee 8 minute vir voltooiing. As hulle nie kan klaarmaak nie, sal hulle die aktiwiteit vir </a:t>
            </a:r>
            <a:r>
              <a:rPr lang="nl-NL" sz="1200" b="1" kern="100" dirty="0">
                <a:effectLst/>
                <a:latin typeface="Calibri" panose="020F0502020204030204" pitchFamily="34" charset="0"/>
                <a:ea typeface="Aptos" panose="020B0004020202020204" pitchFamily="34" charset="0"/>
                <a:cs typeface="Times New Roman" panose="02020603050405020304" pitchFamily="18" charset="0"/>
              </a:rPr>
              <a:t>huiswerk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moet voltooi.</a:t>
            </a:r>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10</a:t>
            </a:fld>
            <a:endParaRPr lang="af-ZA"/>
          </a:p>
        </p:txBody>
      </p:sp>
    </p:spTree>
    <p:extLst>
      <p:ext uri="{BB962C8B-B14F-4D97-AF65-F5344CB8AC3E}">
        <p14:creationId xmlns:p14="http://schemas.microsoft.com/office/powerpoint/2010/main" val="734234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5. </a:t>
            </a:r>
            <a:r>
              <a:rPr lang="en-ZA" sz="1200" b="1"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Eksamenvoorbereiding</a:t>
            </a: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(10 min) </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ZA" sz="1200" b="1" i="1" u="sng"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Skyfie</a:t>
            </a:r>
            <a:r>
              <a:rPr lang="en-ZA" sz="1200" b="1" i="1" u="sng"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11</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11:</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Dit bring ons aan die einde van vandag se inhoud. Met eksamens wat binnekort begin, is dit 'n perfekte geleentheid om jou kennis van hierdie les te toets met 'n eksamenvraag.</a:t>
            </a:r>
          </a:p>
          <a:p>
            <a:pPr marL="342900" lvl="0" indent="-342900">
              <a:lnSpc>
                <a:spcPct val="115000"/>
              </a:lnSpc>
              <a:buClr>
                <a:srgbClr val="000000"/>
              </a:buClr>
              <a:buFont typeface="Symbol" panose="05050102010706020507" pitchFamily="18" charset="2"/>
              <a:buChar char=""/>
            </a:pPr>
            <a:r>
              <a:rPr lang="en-ZA" sz="1200" b="1"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kern="1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kern="1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Voordat u verder gaan, neem 'n oomblik om te kyk of die leeruitkomste vir die les bereik is. Vertoon skyfie 2 weer en vra leerders om elke uitkoms te hersien. Moedig hulle aan om na te dink oor hul vlak van begrip en selfvertroue oor die inhoud wat gedek word. As enige onsekerhede opduik, neem 'n paar minute om dit voor die einde van die les aan te spreek.
Deel die </a:t>
            </a:r>
            <a:r>
              <a:rPr lang="nl-NL" sz="1200" b="1" i="1" u="sng"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Inhoudopsomming</a:t>
            </a:r>
            <a:r>
              <a:rPr lang="nl-NL" sz="12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aan leerders uit. 
Leerders moet </a:t>
            </a:r>
            <a:r>
              <a:rPr lang="nl-NL" sz="1200" b="1" i="1" u="sng"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Aktiwiteit 2 (Les 1 – Werkkaart)</a:t>
            </a:r>
            <a:r>
              <a:rPr lang="nl-NL" sz="1200" b="1" i="1" u="none"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voltooi. Hulle kan hul </a:t>
            </a:r>
            <a:r>
              <a:rPr lang="nl-NL" sz="1200" b="1" i="1" u="sng"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Inhoudopsomming</a:t>
            </a:r>
            <a:r>
              <a:rPr lang="nl-NL" sz="12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gebruik om die vrae te voltooi. 
Indien daar genoeg tyd is, bespreek die antwoorde in </a:t>
            </a:r>
            <a:r>
              <a:rPr lang="nl-NL" sz="1200" b="1" i="1" u="sng"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Les 1 – Werkkaart MEMO </a:t>
            </a:r>
            <a:r>
              <a:rPr lang="nl-NL" sz="12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met die klas. Alternatiewelik, druk afskrifte en deel dit uit aan leerders om hul antwoorde tuis self te assesseer.</a:t>
            </a:r>
          </a:p>
          <a:p>
            <a:pPr marL="342900" lvl="0" indent="-342900">
              <a:lnSpc>
                <a:spcPct val="115000"/>
              </a:lnSpc>
              <a:buClr>
                <a:srgbClr val="000000"/>
              </a:buClr>
              <a:buFont typeface="Symbol" panose="05050102010706020507" pitchFamily="18" charset="2"/>
              <a:buChar char=""/>
            </a:pPr>
            <a:r>
              <a:rPr lang="en-ZA" sz="1200" b="1"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kern="1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kern="1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Let asseblief op die konsekwente gebruik van die woord "wat" in die tweede deel van tweepuntantwoorde. Dit help leerders om hul antwoorde af te breek en begrip te toon. Dit sal nuttig wees om hierdie vaardigheid eksplisiet in die klas te oefen om te verseker dat leerders die gewoonte ontwikkel om hul aanvanklike stellings te regverdig of uit te brei.</a:t>
            </a:r>
            <a:r>
              <a:rPr lang="en-ZA" sz="1200" kern="100" dirty="0">
                <a:ln>
                  <a:noFill/>
                </a:ln>
                <a:effectLst/>
                <a:latin typeface="Calibri" panose="020F0502020204030204" pitchFamily="34" charset="0"/>
                <a:ea typeface="Aptos" panose="020B0004020202020204" pitchFamily="34" charset="0"/>
                <a:cs typeface="Aptos" panose="020B0004020202020204" pitchFamily="34" charset="0"/>
              </a:rPr>
              <a:t> </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ZA" sz="1200" i="1" kern="100" dirty="0">
                <a:effectLst/>
                <a:latin typeface="Calibri" panose="020F0502020204030204" pitchFamily="34" charset="0"/>
                <a:ea typeface="Aptos" panose="020B0004020202020204" pitchFamily="34" charset="0"/>
                <a:cs typeface="Times New Roman" panose="02020603050405020304" pitchFamily="18" charset="0"/>
              </a:rPr>
              <a:t> </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11</a:t>
            </a:fld>
            <a:endParaRPr lang="af-ZA"/>
          </a:p>
        </p:txBody>
      </p:sp>
    </p:spTree>
    <p:extLst>
      <p:ext uri="{BB962C8B-B14F-4D97-AF65-F5344CB8AC3E}">
        <p14:creationId xmlns:p14="http://schemas.microsoft.com/office/powerpoint/2010/main" val="84343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2:</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Teen die einde van hierdie les behoort jy in staat te wees om:</a:t>
            </a:r>
            <a:endParaRPr lang="en-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endParaRPr lang="en-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verskillende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befondsingsopsies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verdere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onderwys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identifiseer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algemene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befondsingsverskaffers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Suid</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-Afrika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noem</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verduidelik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hoekom</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belangrik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is om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aan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vereistes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befondsing</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voldoen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verstaan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wat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lewenslange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leer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beteken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hoekom</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belangrik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persoonlike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doelwitte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jou</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leerreis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stel</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2</a:t>
            </a:fld>
            <a:endParaRPr lang="af-ZA"/>
          </a:p>
        </p:txBody>
      </p:sp>
    </p:spTree>
    <p:extLst>
      <p:ext uri="{BB962C8B-B14F-4D97-AF65-F5344CB8AC3E}">
        <p14:creationId xmlns:p14="http://schemas.microsoft.com/office/powerpoint/2010/main" val="4175831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2. </a:t>
            </a:r>
            <a:r>
              <a:rPr lang="en-ZA" sz="1200" b="1"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Onderrig</a:t>
            </a: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&amp; </a:t>
            </a:r>
            <a:r>
              <a:rPr lang="en-ZA" sz="1200" b="1"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Bespreking</a:t>
            </a: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(10 min) </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ZA" sz="1200" b="1" i="1" u="sng"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Skyfies</a:t>
            </a:r>
            <a:r>
              <a:rPr lang="en-ZA" sz="1200" b="1" i="1" u="sng"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3-8</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3:</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Vakkeuses beïnvloed jou toekomstige loopbaan, daarom is dit belangrik om te verstaan hoe jy jou studies of opleiding kan finansier. 
Baie loopbane vereis verdere opleiding ná skool. </a:t>
            </a:r>
            <a:r>
              <a:rPr lang="af-ZA" sz="1200" kern="1200" dirty="0">
                <a:solidFill>
                  <a:schemeClr val="tx1"/>
                </a:solidFill>
                <a:effectLst/>
                <a:latin typeface="+mn-lt"/>
                <a:ea typeface="+mn-ea"/>
                <a:cs typeface="+mn-cs"/>
              </a:rPr>
              <a:t>Tersiêre onderwys, soos universiteitsopleiding, kollege-opleiding of handelskool-opleiding kan duur wees.</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
Daarom is dit 'n goeie idee om vroegtydig te begin leer oor studiebefondsingsopsies, sodat jy vir jou toekoms kan beplan.</a:t>
            </a:r>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3</a:t>
            </a:fld>
            <a:endParaRPr lang="af-ZA"/>
          </a:p>
        </p:txBody>
      </p:sp>
    </p:spTree>
    <p:extLst>
      <p:ext uri="{BB962C8B-B14F-4D97-AF65-F5344CB8AC3E}">
        <p14:creationId xmlns:p14="http://schemas.microsoft.com/office/powerpoint/2010/main" val="1057923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4:</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Kom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kyk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na</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paar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van die mees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algemene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maniere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om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jou</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studies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finansier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klik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in PowerPoint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notas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om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verskyn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Clr>
                <a:srgbClr val="000000"/>
              </a:buClr>
              <a:buFont typeface="Symbol" panose="05050102010706020507" pitchFamily="18" charset="2"/>
              <a:buChar char=""/>
            </a:pPr>
            <a:r>
              <a:rPr lang="af-ZA" sz="1200" u="sng" kern="1200" dirty="0">
                <a:solidFill>
                  <a:schemeClr val="tx1"/>
                </a:solidFill>
                <a:effectLst/>
                <a:latin typeface="+mn-lt"/>
                <a:ea typeface="+mn-ea"/>
                <a:cs typeface="+mn-cs"/>
              </a:rPr>
              <a:t>Werk terwyl jy studeer</a:t>
            </a:r>
            <a:r>
              <a:rPr lang="af-ZA" sz="1200" kern="1200" dirty="0">
                <a:solidFill>
                  <a:schemeClr val="tx1"/>
                </a:solidFill>
                <a:effectLst/>
                <a:latin typeface="+mn-lt"/>
                <a:ea typeface="+mn-ea"/>
                <a:cs typeface="+mn-cs"/>
              </a:rPr>
              <a:t>: Baie studente werk </a:t>
            </a:r>
            <a:r>
              <a:rPr lang="af-ZA" sz="1200" b="1" kern="1200" dirty="0">
                <a:solidFill>
                  <a:schemeClr val="tx1"/>
                </a:solidFill>
                <a:effectLst/>
                <a:latin typeface="+mn-lt"/>
                <a:ea typeface="+mn-ea"/>
                <a:cs typeface="+mn-cs"/>
              </a:rPr>
              <a:t>deeltyds</a:t>
            </a:r>
            <a:r>
              <a:rPr lang="af-ZA" sz="1200" kern="1200" dirty="0">
                <a:solidFill>
                  <a:schemeClr val="tx1"/>
                </a:solidFill>
                <a:effectLst/>
                <a:latin typeface="+mn-lt"/>
                <a:ea typeface="+mn-ea"/>
                <a:cs typeface="+mn-cs"/>
              </a:rPr>
              <a:t> terwyl hulle studeer. Dit help hulle om vir klasgelde, handboeke of daaglikse lewenskoste te betaal. </a:t>
            </a:r>
            <a:endParaRPr lang="en-US" sz="1200" kern="1200" dirty="0">
              <a:solidFill>
                <a:schemeClr val="tx1"/>
              </a:solidFill>
              <a:effectLst/>
              <a:latin typeface="+mn-lt"/>
              <a:ea typeface="+mn-ea"/>
              <a:cs typeface="+mn-cs"/>
            </a:endParaRPr>
          </a:p>
          <a:p>
            <a:pPr marL="342900" lvl="0" indent="-342900">
              <a:lnSpc>
                <a:spcPct val="115000"/>
              </a:lnSpc>
              <a:buClr>
                <a:srgbClr val="000000"/>
              </a:buClr>
              <a:buFont typeface="Symbol" panose="05050102010706020507" pitchFamily="18" charset="2"/>
              <a:buChar char=""/>
            </a:pPr>
            <a:r>
              <a:rPr lang="af-ZA" sz="1200" kern="1200" dirty="0">
                <a:solidFill>
                  <a:schemeClr val="tx1"/>
                </a:solidFill>
                <a:effectLst/>
                <a:latin typeface="+mn-lt"/>
                <a:ea typeface="+mn-ea"/>
                <a:cs typeface="+mn-cs"/>
              </a:rPr>
              <a:t>Staan 'n oomblik stil en vra leerders om 'deeltyds' en 'onderrig' te definieer.</a:t>
            </a:r>
            <a:endParaRPr lang="en-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Definisies</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a:t>
            </a:r>
            <a:endParaRPr lang="en-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af-ZA" sz="1200" b="1" kern="1200" dirty="0">
                <a:solidFill>
                  <a:schemeClr val="tx1"/>
                </a:solidFill>
                <a:effectLst/>
                <a:latin typeface="+mn-lt"/>
                <a:ea typeface="+mn-ea"/>
                <a:cs typeface="+mn-cs"/>
              </a:rPr>
              <a:t>Deeltyds: </a:t>
            </a:r>
            <a:r>
              <a:rPr lang="af-ZA" sz="1200" kern="1200" dirty="0">
                <a:solidFill>
                  <a:schemeClr val="tx1"/>
                </a:solidFill>
                <a:effectLst/>
                <a:latin typeface="+mn-lt"/>
                <a:ea typeface="+mn-ea"/>
                <a:cs typeface="+mn-cs"/>
              </a:rPr>
              <a:t>Om  slegs vir 'n deel van die dag of week te werk.</a:t>
            </a:r>
            <a:endParaRPr lang="en-US" sz="1200" kern="1200" dirty="0">
              <a:solidFill>
                <a:schemeClr val="tx1"/>
              </a:solidFill>
              <a:effectLst/>
              <a:latin typeface="+mn-lt"/>
              <a:ea typeface="+mn-ea"/>
              <a:cs typeface="+mn-cs"/>
            </a:endParaRP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af-ZA" sz="1200" b="1" kern="1200" dirty="0">
                <a:solidFill>
                  <a:schemeClr val="tx1"/>
                </a:solidFill>
                <a:effectLst/>
                <a:latin typeface="+mn-lt"/>
                <a:ea typeface="+mn-ea"/>
                <a:cs typeface="+mn-cs"/>
              </a:rPr>
              <a:t>Onderrig:</a:t>
            </a:r>
            <a:r>
              <a:rPr lang="af-ZA" sz="1200" kern="1200" dirty="0">
                <a:solidFill>
                  <a:schemeClr val="tx1"/>
                </a:solidFill>
                <a:effectLst/>
                <a:latin typeface="+mn-lt"/>
                <a:ea typeface="+mn-ea"/>
                <a:cs typeface="+mn-cs"/>
              </a:rPr>
              <a:t> Die geld wat betaal word vir onderrig aan 'n kollege of universiteit.</a:t>
            </a:r>
            <a:endParaRPr lang="en-US" sz="1200" kern="1200" dirty="0">
              <a:solidFill>
                <a:schemeClr val="tx1"/>
              </a:solidFill>
              <a:effectLst/>
              <a:latin typeface="+mn-lt"/>
              <a:ea typeface="+mn-ea"/>
              <a:cs typeface="+mn-cs"/>
            </a:endParaRP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endParaRPr lang="en-ZA" sz="1200" b="1"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B267565-73AF-415A-B84A-3A0F31815F56}" type="slidenum">
              <a:rPr lang="af-ZA" smtClean="0"/>
              <a:t>4</a:t>
            </a:fld>
            <a:endParaRPr lang="af-ZA"/>
          </a:p>
        </p:txBody>
      </p:sp>
    </p:spTree>
    <p:extLst>
      <p:ext uri="{BB962C8B-B14F-4D97-AF65-F5344CB8AC3E}">
        <p14:creationId xmlns:p14="http://schemas.microsoft.com/office/powerpoint/2010/main" val="1906098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5: </a:t>
            </a:r>
            <a:r>
              <a:rPr lang="en-ZA" sz="1200" u="sng" kern="100" dirty="0" err="1">
                <a:effectLst/>
                <a:latin typeface="Calibri" panose="020F0502020204030204" pitchFamily="34" charset="0"/>
                <a:ea typeface="Aptos" panose="020B0004020202020204" pitchFamily="34" charset="0"/>
                <a:cs typeface="Times New Roman" panose="02020603050405020304" pitchFamily="18" charset="0"/>
              </a:rPr>
              <a:t>Beurse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Beurse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word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toegeken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op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grond</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spesifieke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prestasies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soos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akademiese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uitnemendheid</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sport- of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kulturele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talent.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Sommige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beurse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oorweeg</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ook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finansiële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behoefte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Anders as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studiebeurse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vereis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beurse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gewoonlik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nie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dat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spesifieke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maatskappy</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moet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werk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nadat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jou</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studies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voltooi</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het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nie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5</a:t>
            </a:fld>
            <a:endParaRPr lang="af-ZA"/>
          </a:p>
        </p:txBody>
      </p:sp>
    </p:spTree>
    <p:extLst>
      <p:ext uri="{BB962C8B-B14F-4D97-AF65-F5344CB8AC3E}">
        <p14:creationId xmlns:p14="http://schemas.microsoft.com/office/powerpoint/2010/main" val="1214802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6:</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u="sng" kern="100" dirty="0" err="1">
                <a:effectLst/>
                <a:latin typeface="Calibri" panose="020F0502020204030204" pitchFamily="34" charset="0"/>
                <a:ea typeface="Aptos" panose="020B0004020202020204" pitchFamily="34" charset="0"/>
                <a:cs typeface="Times New Roman" panose="02020603050405020304" pitchFamily="18" charset="0"/>
              </a:rPr>
              <a:t>Studielenings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'n Studielening is geld wat jy by 'n bank of finansiële instelling leen om vir jou studies te help betaal.</a:t>
            </a:r>
            <a:endParaRPr lang="en-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nl-NL" sz="1200" kern="100" dirty="0">
                <a:effectLst/>
                <a:latin typeface="Calibri" panose="020F0502020204030204" pitchFamily="34" charset="0"/>
                <a:ea typeface="Aptos" panose="020B0004020202020204" pitchFamily="34" charset="0"/>
                <a:cs typeface="Times New Roman" panose="02020603050405020304" pitchFamily="18" charset="0"/>
              </a:rPr>
              <a:t>Jy moet die lening terugbetaal, gewoonlik in maandelikse </a:t>
            </a:r>
            <a:r>
              <a:rPr lang="nl-NL" sz="1200" b="1" kern="100" dirty="0">
                <a:effectLst/>
                <a:latin typeface="Calibri" panose="020F0502020204030204" pitchFamily="34" charset="0"/>
                <a:ea typeface="Aptos" panose="020B0004020202020204" pitchFamily="34" charset="0"/>
                <a:cs typeface="Times New Roman" panose="02020603050405020304" pitchFamily="18" charset="0"/>
              </a:rPr>
              <a:t>paaiemente</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 sodra jy klaar studeer het.
Die meeste studielenings sluit </a:t>
            </a:r>
            <a:r>
              <a:rPr lang="nl-NL" sz="1200" b="1" kern="100" dirty="0">
                <a:effectLst/>
                <a:latin typeface="Calibri" panose="020F0502020204030204" pitchFamily="34" charset="0"/>
                <a:ea typeface="Aptos" panose="020B0004020202020204" pitchFamily="34" charset="0"/>
                <a:cs typeface="Times New Roman" panose="02020603050405020304" pitchFamily="18" charset="0"/>
              </a:rPr>
              <a:t>rente</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 in, wat beteken dat jy meer sal terugbetaal as wat jy geleen het.</a:t>
            </a:r>
            <a:endParaRPr lang="en-ZA" sz="1200" b="1"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0"/>
              </a:spcAft>
              <a:buClr>
                <a:srgbClr val="000000"/>
              </a:buClr>
              <a:buSzTx/>
              <a:buFont typeface="Symbol" panose="05050102010706020507" pitchFamily="18" charset="2"/>
              <a:buChar char=""/>
              <a:tabLst/>
              <a:defRPr/>
            </a:pPr>
            <a:r>
              <a:rPr lang="nl-NL" sz="1200" kern="100" dirty="0">
                <a:effectLst/>
                <a:latin typeface="Calibri" panose="020F0502020204030204" pitchFamily="34" charset="0"/>
                <a:ea typeface="Aptos" panose="020B0004020202020204" pitchFamily="34" charset="0"/>
                <a:cs typeface="Times New Roman" panose="02020603050405020304" pitchFamily="18" charset="0"/>
              </a:rPr>
              <a:t>Staan 'n oomblik stil en vra leerders om 'paaiemente' en ‘rente' te definieer.</a:t>
            </a:r>
            <a:endParaRPr lang="en-ZA" sz="1200" b="1"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Definisies</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a:t>
            </a:r>
          </a:p>
          <a:p>
            <a:pPr marL="742950" lvl="1" indent="-285750">
              <a:lnSpc>
                <a:spcPct val="115000"/>
              </a:lnSpc>
              <a:buFont typeface="Courier New" panose="02070309020205020404" pitchFamily="49" charset="0"/>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Paaiemente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Kleiner bedrae geld wat oor ‘n tydperk (gewoonlik maandeliks) betaal word.</a:t>
            </a:r>
          </a:p>
          <a:p>
            <a:pPr marL="742950" lvl="1" indent="-285750">
              <a:lnSpc>
                <a:spcPct val="115000"/>
              </a:lnSpc>
              <a:buFont typeface="Courier New" panose="02070309020205020404" pitchFamily="49" charset="0"/>
              <a:buChar char="-"/>
            </a:pP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Rente: </a:t>
            </a:r>
            <a:r>
              <a:rPr lang="en-ZA" sz="1200" b="0" kern="100" dirty="0">
                <a:effectLst/>
                <a:latin typeface="Calibri" panose="020F0502020204030204" pitchFamily="34" charset="0"/>
                <a:ea typeface="Aptos" panose="020B0004020202020204" pitchFamily="34" charset="0"/>
                <a:cs typeface="Times New Roman" panose="02020603050405020304" pitchFamily="18" charset="0"/>
              </a:rPr>
              <a:t>‘n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Ekstra bedrag geld wat jy moet betaal wanneer jy geld leen.</a:t>
            </a:r>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6</a:t>
            </a:fld>
            <a:endParaRPr lang="af-ZA"/>
          </a:p>
        </p:txBody>
      </p:sp>
    </p:spTree>
    <p:extLst>
      <p:ext uri="{BB962C8B-B14F-4D97-AF65-F5344CB8AC3E}">
        <p14:creationId xmlns:p14="http://schemas.microsoft.com/office/powerpoint/2010/main" val="1441799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7:</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u="sng" kern="100" dirty="0" err="1">
                <a:effectLst/>
                <a:latin typeface="Calibri" panose="020F0502020204030204" pitchFamily="34" charset="0"/>
                <a:ea typeface="Aptos" panose="020B0004020202020204" pitchFamily="34" charset="0"/>
                <a:cs typeface="Times New Roman" panose="02020603050405020304" pitchFamily="18" charset="0"/>
              </a:rPr>
              <a:t>Studiebeurse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Studiebeurs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finansiële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ondersteuning</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wat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aan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'n student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gegee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word,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gewoonlik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toegeken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op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grond</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akademiese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prestasie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of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finansiële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behoefte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Baie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beurse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word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deur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maatskappye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of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organisasies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aangebied</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Hulle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vereis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dikwels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dat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die borg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werk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nadat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gegradueer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het.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Staan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oomblik</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stil</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vra</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leerders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om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gradueer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definieer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Definisie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a:t>
            </a:r>
          </a:p>
          <a:p>
            <a:pPr marL="742950" lvl="1" indent="-285750">
              <a:lnSpc>
                <a:spcPct val="115000"/>
              </a:lnSpc>
              <a:buFont typeface="Courier New" panose="02070309020205020404" pitchFamily="49" charset="0"/>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Gradueer</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Om 'n studiekursus suksesvol te voltooi.</a:t>
            </a:r>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7</a:t>
            </a:fld>
            <a:endParaRPr lang="af-ZA"/>
          </a:p>
        </p:txBody>
      </p:sp>
    </p:spTree>
    <p:extLst>
      <p:ext uri="{BB962C8B-B14F-4D97-AF65-F5344CB8AC3E}">
        <p14:creationId xmlns:p14="http://schemas.microsoft.com/office/powerpoint/2010/main" val="88561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8:</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Befondsing</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verdere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studies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uit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baie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verskillende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bronne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kom</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word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befondsingsverskaffers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genoem</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Hulle sluit in:</a:t>
            </a:r>
            <a:endParaRPr lang="en-ZA" sz="1200" b="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en-ZA" sz="2800" b="1" kern="100" dirty="0" err="1">
                <a:effectLst/>
                <a:latin typeface="Calibri" panose="020F0502020204030204" pitchFamily="34" charset="0"/>
                <a:ea typeface="Aptos" panose="020B0004020202020204" pitchFamily="34" charset="0"/>
                <a:cs typeface="Times New Roman" panose="02020603050405020304" pitchFamily="18" charset="0"/>
              </a:rPr>
              <a:t>Regeringsorganisasies</a:t>
            </a:r>
            <a:r>
              <a:rPr lang="en-ZA" sz="28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2800" kern="1200" dirty="0">
                <a:solidFill>
                  <a:schemeClr val="tx1"/>
                </a:solidFill>
                <a:effectLst/>
                <a:latin typeface="+mn-lt"/>
                <a:ea typeface="+mn-ea"/>
                <a:cs typeface="+mn-cs"/>
              </a:rPr>
              <a:t>soos NSFAS (National Student Financial Aid Scheme), wat studente uit lae-inkomste huishoudings help.</a:t>
            </a:r>
            <a:endParaRPr lang="en-US" sz="2800" b="0" kern="1200" dirty="0">
              <a:solidFill>
                <a:schemeClr val="tx1"/>
              </a:solidFill>
              <a:effectLst/>
              <a:latin typeface="+mn-lt"/>
              <a:ea typeface="+mn-ea"/>
              <a:cs typeface="+mn-cs"/>
            </a:endParaRPr>
          </a:p>
          <a:p>
            <a:pPr marL="342900" lvl="0" indent="-342900">
              <a:lnSpc>
                <a:spcPct val="115000"/>
              </a:lnSpc>
              <a:buClr>
                <a:srgbClr val="000000"/>
              </a:buClr>
              <a:buFont typeface="Symbol" panose="05050102010706020507" pitchFamily="18" charset="2"/>
              <a:buChar char=""/>
            </a:pPr>
            <a:r>
              <a:rPr lang="en-US" sz="2800" b="1" kern="1200" dirty="0">
                <a:solidFill>
                  <a:schemeClr val="tx1"/>
                </a:solidFill>
                <a:effectLst/>
                <a:latin typeface="+mn-lt"/>
                <a:ea typeface="+mn-ea"/>
                <a:cs typeface="+mn-cs"/>
              </a:rPr>
              <a:t>Pri</a:t>
            </a:r>
            <a:r>
              <a:rPr lang="af-ZA" sz="2800" b="1" kern="1200" dirty="0">
                <a:solidFill>
                  <a:schemeClr val="tx1"/>
                </a:solidFill>
                <a:effectLst/>
                <a:latin typeface="+mn-lt"/>
                <a:ea typeface="+mn-ea"/>
                <a:cs typeface="+mn-cs"/>
              </a:rPr>
              <a:t>vate maatskappye</a:t>
            </a:r>
            <a:r>
              <a:rPr lang="af-ZA" sz="2800" kern="1200" dirty="0">
                <a:solidFill>
                  <a:schemeClr val="tx1"/>
                </a:solidFill>
                <a:effectLst/>
                <a:latin typeface="+mn-lt"/>
                <a:ea typeface="+mn-ea"/>
                <a:cs typeface="+mn-cs"/>
              </a:rPr>
              <a:t> bied beurse aan studente wat in velde soos ingenieurswese, rekeningkunde of IT wil studeer. Dit kom dikwels met 'n werkooreenkoms na die gradeplegtigheid.</a:t>
            </a:r>
            <a:endParaRPr lang="en-US" sz="2800" b="0" kern="1200" dirty="0">
              <a:solidFill>
                <a:schemeClr val="tx1"/>
              </a:solidFill>
              <a:effectLst/>
              <a:latin typeface="+mn-lt"/>
              <a:ea typeface="+mn-ea"/>
              <a:cs typeface="+mn-cs"/>
            </a:endParaRPr>
          </a:p>
          <a:p>
            <a:pPr marL="342900" lvl="0" indent="-342900">
              <a:lnSpc>
                <a:spcPct val="115000"/>
              </a:lnSpc>
              <a:buClr>
                <a:srgbClr val="000000"/>
              </a:buClr>
              <a:buFont typeface="Symbol" panose="05050102010706020507" pitchFamily="18" charset="2"/>
              <a:buChar char=""/>
            </a:pPr>
            <a:r>
              <a:rPr lang="af-ZA" sz="2800" b="1" kern="1200" dirty="0">
                <a:solidFill>
                  <a:schemeClr val="tx1"/>
                </a:solidFill>
                <a:effectLst/>
                <a:latin typeface="+mn-lt"/>
                <a:ea typeface="+mn-ea"/>
                <a:cs typeface="+mn-cs"/>
              </a:rPr>
              <a:t>Nie-winsgewende organisasies en stigtings</a:t>
            </a:r>
            <a:r>
              <a:rPr lang="af-ZA" sz="2800" kern="1200" dirty="0">
                <a:solidFill>
                  <a:schemeClr val="tx1"/>
                </a:solidFill>
                <a:effectLst/>
                <a:latin typeface="+mn-lt"/>
                <a:ea typeface="+mn-ea"/>
                <a:cs typeface="+mn-cs"/>
              </a:rPr>
              <a:t> wat onderwys en jeugontwikkeling ondersteun.</a:t>
            </a:r>
            <a:endParaRPr lang="en-US" sz="2800" b="0" kern="1200" dirty="0">
              <a:solidFill>
                <a:schemeClr val="tx1"/>
              </a:solidFill>
              <a:effectLst/>
              <a:latin typeface="+mn-lt"/>
              <a:ea typeface="+mn-ea"/>
              <a:cs typeface="+mn-cs"/>
            </a:endParaRPr>
          </a:p>
          <a:p>
            <a:pPr marL="342900" lvl="0" indent="-342900">
              <a:lnSpc>
                <a:spcPct val="115000"/>
              </a:lnSpc>
              <a:buClr>
                <a:srgbClr val="000000"/>
              </a:buClr>
              <a:buFont typeface="Symbol" panose="05050102010706020507" pitchFamily="18" charset="2"/>
              <a:buChar char=""/>
            </a:pPr>
            <a:r>
              <a:rPr lang="af-ZA" sz="2800" b="1" kern="1200" dirty="0">
                <a:solidFill>
                  <a:schemeClr val="tx1"/>
                </a:solidFill>
                <a:effectLst/>
                <a:latin typeface="+mn-lt"/>
                <a:ea typeface="+mn-ea"/>
                <a:cs typeface="+mn-cs"/>
              </a:rPr>
              <a:t>Universiteite en kolleges</a:t>
            </a:r>
            <a:r>
              <a:rPr lang="af-ZA" sz="2800" kern="1200" dirty="0">
                <a:solidFill>
                  <a:schemeClr val="tx1"/>
                </a:solidFill>
                <a:effectLst/>
                <a:latin typeface="+mn-lt"/>
                <a:ea typeface="+mn-ea"/>
                <a:cs typeface="+mn-cs"/>
              </a:rPr>
              <a:t> wat beurse of studiebeurse aan toppresterende leerders aanbied.</a:t>
            </a:r>
            <a:endParaRPr lang="en-US" sz="2800" b="0" kern="1200" dirty="0">
              <a:solidFill>
                <a:schemeClr val="tx1"/>
              </a:solidFill>
              <a:effectLst/>
              <a:latin typeface="+mn-lt"/>
              <a:ea typeface="+mn-ea"/>
              <a:cs typeface="+mn-cs"/>
            </a:endParaRPr>
          </a:p>
          <a:p>
            <a:pPr marL="342900" lvl="0" indent="-342900">
              <a:lnSpc>
                <a:spcPct val="115000"/>
              </a:lnSpc>
              <a:buClr>
                <a:srgbClr val="000000"/>
              </a:buClr>
              <a:buFont typeface="Symbol" panose="05050102010706020507" pitchFamily="18" charset="2"/>
              <a:buChar char=""/>
            </a:pPr>
            <a:r>
              <a:rPr lang="af-ZA" sz="2800" b="1" kern="1200" dirty="0">
                <a:solidFill>
                  <a:schemeClr val="tx1"/>
                </a:solidFill>
                <a:effectLst/>
                <a:latin typeface="+mn-lt"/>
                <a:ea typeface="+mn-ea"/>
                <a:cs typeface="+mn-cs"/>
              </a:rPr>
              <a:t>Banke en finansiële instellings</a:t>
            </a:r>
            <a:r>
              <a:rPr lang="af-ZA" sz="2800" kern="1200" dirty="0">
                <a:solidFill>
                  <a:schemeClr val="tx1"/>
                </a:solidFill>
                <a:effectLst/>
                <a:latin typeface="+mn-lt"/>
                <a:ea typeface="+mn-ea"/>
                <a:cs typeface="+mn-cs"/>
              </a:rPr>
              <a:t> wat studielenings verskaf, wat ná voltooiing van studies terugbetaal moet word.</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Vra</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i="1" kern="100" dirty="0">
                <a:effectLst/>
                <a:latin typeface="Calibri" panose="020F0502020204030204" pitchFamily="34" charset="0"/>
                <a:ea typeface="Aptos" panose="020B0004020202020204" pitchFamily="34" charset="0"/>
                <a:cs typeface="Times New Roman" panose="02020603050405020304" pitchFamily="18" charset="0"/>
              </a:rPr>
              <a:t>Kan </a:t>
            </a:r>
            <a:r>
              <a:rPr lang="en-ZA" sz="1200" i="1"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200" i="1"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200" i="1" kern="100" dirty="0" err="1">
                <a:effectLst/>
                <a:latin typeface="Calibri" panose="020F0502020204030204" pitchFamily="34" charset="0"/>
                <a:ea typeface="Aptos" panose="020B0004020202020204" pitchFamily="34" charset="0"/>
                <a:cs typeface="Times New Roman" panose="02020603050405020304" pitchFamily="18" charset="0"/>
              </a:rPr>
              <a:t>spesifieke</a:t>
            </a:r>
            <a:r>
              <a:rPr lang="en-ZA" sz="1200" i="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i="1" kern="100" dirty="0" err="1">
                <a:effectLst/>
                <a:latin typeface="Calibri" panose="020F0502020204030204" pitchFamily="34" charset="0"/>
                <a:ea typeface="Aptos" panose="020B0004020202020204" pitchFamily="34" charset="0"/>
                <a:cs typeface="Times New Roman" panose="02020603050405020304" pitchFamily="18" charset="0"/>
              </a:rPr>
              <a:t>beurs</a:t>
            </a:r>
            <a:r>
              <a:rPr lang="en-ZA" sz="1200" i="1" kern="100" dirty="0">
                <a:effectLst/>
                <a:latin typeface="Calibri" panose="020F0502020204030204" pitchFamily="34" charset="0"/>
                <a:ea typeface="Aptos" panose="020B0004020202020204" pitchFamily="34" charset="0"/>
                <a:cs typeface="Times New Roman" panose="02020603050405020304" pitchFamily="18" charset="0"/>
              </a:rPr>
              <a:t>- of </a:t>
            </a:r>
            <a:r>
              <a:rPr lang="en-ZA" sz="1200" i="1" kern="100" dirty="0" err="1">
                <a:effectLst/>
                <a:latin typeface="Calibri" panose="020F0502020204030204" pitchFamily="34" charset="0"/>
                <a:ea typeface="Aptos" panose="020B0004020202020204" pitchFamily="34" charset="0"/>
                <a:cs typeface="Times New Roman" panose="02020603050405020304" pitchFamily="18" charset="0"/>
              </a:rPr>
              <a:t>studiebeursverskaffer</a:t>
            </a:r>
            <a:r>
              <a:rPr lang="en-ZA" sz="1200" i="1"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200" i="1" kern="100" dirty="0" err="1">
                <a:effectLst/>
                <a:latin typeface="Calibri" panose="020F0502020204030204" pitchFamily="34" charset="0"/>
                <a:ea typeface="Aptos" panose="020B0004020202020204" pitchFamily="34" charset="0"/>
                <a:cs typeface="Times New Roman" panose="02020603050405020304" pitchFamily="18" charset="0"/>
              </a:rPr>
              <a:t>Suid</a:t>
            </a:r>
            <a:r>
              <a:rPr lang="en-ZA" sz="1200" i="1" kern="100" dirty="0">
                <a:effectLst/>
                <a:latin typeface="Calibri" panose="020F0502020204030204" pitchFamily="34" charset="0"/>
                <a:ea typeface="Aptos" panose="020B0004020202020204" pitchFamily="34" charset="0"/>
                <a:cs typeface="Times New Roman" panose="02020603050405020304" pitchFamily="18" charset="0"/>
              </a:rPr>
              <a:t>-Afrika </a:t>
            </a:r>
            <a:r>
              <a:rPr lang="en-ZA" sz="1200" i="1" kern="100" dirty="0" err="1">
                <a:effectLst/>
                <a:latin typeface="Calibri" panose="020F0502020204030204" pitchFamily="34" charset="0"/>
                <a:ea typeface="Aptos" panose="020B0004020202020204" pitchFamily="34" charset="0"/>
                <a:cs typeface="Times New Roman" panose="02020603050405020304" pitchFamily="18" charset="0"/>
              </a:rPr>
              <a:t>noem</a:t>
            </a:r>
            <a:r>
              <a:rPr lang="en-ZA" sz="1200" i="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(Laat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kort</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antwoorde</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200" kern="100" dirty="0" err="1">
                <a:effectLst/>
                <a:latin typeface="Calibri" panose="020F0502020204030204" pitchFamily="34" charset="0"/>
                <a:ea typeface="Aptos" panose="020B0004020202020204" pitchFamily="34" charset="0"/>
                <a:cs typeface="Times New Roman" panose="02020603050405020304" pitchFamily="18" charset="0"/>
              </a:rPr>
              <a:t>leerders</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toe)</a:t>
            </a:r>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8</a:t>
            </a:fld>
            <a:endParaRPr lang="af-ZA"/>
          </a:p>
        </p:txBody>
      </p:sp>
    </p:spTree>
    <p:extLst>
      <p:ext uri="{BB962C8B-B14F-4D97-AF65-F5344CB8AC3E}">
        <p14:creationId xmlns:p14="http://schemas.microsoft.com/office/powerpoint/2010/main" val="1322676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3. </a:t>
            </a:r>
            <a:r>
              <a:rPr lang="en-ZA" sz="1200" b="1"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Groepbespreking</a:t>
            </a:r>
            <a:r>
              <a:rPr lang="en-ZA" sz="1200" b="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(5 min) </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ZA" sz="1200" b="1" i="1" u="sng" kern="1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Skyfie</a:t>
            </a:r>
            <a:r>
              <a:rPr lang="en-ZA" sz="1200" b="1" i="1" u="sng"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9</a:t>
            </a:r>
            <a:r>
              <a:rPr lang="en-ZA" sz="1200" b="1"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9:</a:t>
            </a:r>
            <a:r>
              <a:rPr lang="en-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Noudat ons weet waar befondsing vandaan kan kom, kom ons praat oor die belangrikheid daarvan om die kriteria daarvoor na te vors. Wanneer jy om befondsing aansoek doen, moet jy aan sekere </a:t>
            </a:r>
            <a:r>
              <a:rPr lang="nl-NL" sz="1200" b="1" kern="100" dirty="0">
                <a:effectLst/>
                <a:latin typeface="Calibri" panose="020F0502020204030204" pitchFamily="34" charset="0"/>
                <a:ea typeface="Aptos" panose="020B0004020202020204" pitchFamily="34" charset="0"/>
                <a:cs typeface="Times New Roman" panose="02020603050405020304" pitchFamily="18" charset="0"/>
              </a:rPr>
              <a:t>kriteria</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 voldoen. Verduidelik dat kriteria as: </a:t>
            </a:r>
            <a:r>
              <a:rPr lang="af-ZA" sz="1200" kern="1200" dirty="0">
                <a:solidFill>
                  <a:schemeClr val="tx1"/>
                </a:solidFill>
                <a:effectLst/>
                <a:latin typeface="+mn-lt"/>
                <a:ea typeface="+mn-ea"/>
                <a:cs typeface="+mn-cs"/>
              </a:rPr>
              <a:t>die voorwaardes of vereistes waaraan begunstigdes van befondsing moet voldoen.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Byvoorbeeld, 'n beurs kan die volgende vereis:</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af-ZA" sz="1200" kern="1200" dirty="0">
                <a:solidFill>
                  <a:schemeClr val="tx1"/>
                </a:solidFill>
                <a:effectLst/>
                <a:latin typeface="+mn-lt"/>
                <a:ea typeface="+mn-ea"/>
                <a:cs typeface="+mn-cs"/>
              </a:rPr>
              <a:t>'n Minimum gemiddeld van 60% in jou matriekeindeksamen</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
Dat jy 'n spesifieke kursus studeer (soos onderwys of wetenskap)</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af-ZA" sz="1200" kern="1200" dirty="0">
                <a:solidFill>
                  <a:schemeClr val="tx1"/>
                </a:solidFill>
                <a:effectLst/>
                <a:latin typeface="+mn-lt"/>
                <a:ea typeface="+mn-ea"/>
                <a:cs typeface="+mn-cs"/>
              </a:rPr>
              <a:t>Dat jou gesin minder as 'n vasgestelde bedrag per jaar verdien</a:t>
            </a:r>
            <a:endParaRPr lang="en-US" sz="1200" kern="1200" dirty="0">
              <a:solidFill>
                <a:schemeClr val="tx1"/>
              </a:solidFill>
              <a:effectLst/>
              <a:latin typeface="+mn-lt"/>
              <a:ea typeface="+mn-ea"/>
              <a:cs typeface="+mn-cs"/>
            </a:endParaRPr>
          </a:p>
          <a:p>
            <a:pPr marL="342900" lvl="0" indent="-342900">
              <a:lnSpc>
                <a:spcPct val="115000"/>
              </a:lnSpc>
              <a:buClr>
                <a:srgbClr val="000000"/>
              </a:buClr>
              <a:buFont typeface="Symbol" panose="05050102010706020507" pitchFamily="18" charset="2"/>
              <a:buChar char=""/>
            </a:pPr>
            <a:endParaRPr lang="en-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nl-NL" sz="1200" kern="100" dirty="0">
                <a:effectLst/>
                <a:latin typeface="Calibri" panose="020F0502020204030204" pitchFamily="34" charset="0"/>
                <a:ea typeface="Aptos" panose="020B0004020202020204" pitchFamily="34" charset="0"/>
                <a:cs typeface="Times New Roman" panose="02020603050405020304" pitchFamily="18" charset="0"/>
              </a:rPr>
              <a:t>Plaas leerders in groepe en laat hulle die volgende vraag bespreek: </a:t>
            </a:r>
            <a:r>
              <a:rPr lang="nl-NL" sz="1200" i="1" kern="100" dirty="0">
                <a:effectLst/>
                <a:latin typeface="Calibri" panose="020F0502020204030204" pitchFamily="34" charset="0"/>
                <a:ea typeface="Aptos" panose="020B0004020202020204" pitchFamily="34" charset="0"/>
                <a:cs typeface="Times New Roman" panose="02020603050405020304" pitchFamily="18" charset="0"/>
              </a:rPr>
              <a:t>Waarom is dit belangrik om die vereistes van verskillende beurse of befondsingsopsies na te vors?</a:t>
            </a:r>
          </a:p>
          <a:p>
            <a:pPr marL="342900" lvl="0" indent="-342900">
              <a:lnSpc>
                <a:spcPct val="115000"/>
              </a:lnSpc>
              <a:buClr>
                <a:srgbClr val="000000"/>
              </a:buClr>
              <a:buFont typeface="Symbol" panose="05050102010706020507" pitchFamily="18" charset="2"/>
              <a:buChar char=""/>
            </a:pP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Moontlike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kern="100" dirty="0" err="1">
                <a:effectLst/>
                <a:latin typeface="Calibri" panose="020F0502020204030204" pitchFamily="34" charset="0"/>
                <a:ea typeface="Aptos" panose="020B0004020202020204" pitchFamily="34" charset="0"/>
                <a:cs typeface="Times New Roman" panose="02020603050405020304" pitchFamily="18" charset="0"/>
              </a:rPr>
              <a:t>antwoorde</a:t>
            </a:r>
            <a:r>
              <a:rPr lang="en-ZA" sz="1200" b="1" kern="100" dirty="0">
                <a:effectLst/>
                <a:latin typeface="Calibri" panose="020F0502020204030204" pitchFamily="34" charset="0"/>
                <a:ea typeface="Aptos" panose="020B0004020202020204" pitchFamily="34" charset="0"/>
                <a:cs typeface="Times New Roman" panose="02020603050405020304" pitchFamily="18" charset="0"/>
              </a:rPr>
              <a:t> sluit in:</a:t>
            </a:r>
          </a:p>
          <a:p>
            <a:pPr marL="342900" lvl="0" indent="-342900">
              <a:lnSpc>
                <a:spcPct val="115000"/>
              </a:lnSpc>
              <a:buClr>
                <a:srgbClr val="000000"/>
              </a:buClr>
              <a:buFont typeface="Symbol" panose="05050102010706020507" pitchFamily="18" charset="2"/>
              <a:buChar char=""/>
            </a:pPr>
            <a:r>
              <a:rPr lang="en-ZA" sz="1200" b="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200" b="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b="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200" b="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200" b="0" kern="100" dirty="0" err="1">
                <a:effectLst/>
                <a:latin typeface="Calibri" panose="020F0502020204030204" pitchFamily="34" charset="0"/>
                <a:ea typeface="Aptos" panose="020B0004020202020204" pitchFamily="34" charset="0"/>
                <a:cs typeface="Times New Roman" panose="02020603050405020304" pitchFamily="18" charset="0"/>
              </a:rPr>
              <a:t>jou</a:t>
            </a:r>
            <a:r>
              <a:rPr lang="en-ZA" sz="1200" b="0" kern="100" dirty="0">
                <a:effectLst/>
                <a:latin typeface="Calibri" panose="020F0502020204030204" pitchFamily="34" charset="0"/>
                <a:ea typeface="Aptos" panose="020B0004020202020204" pitchFamily="34" charset="0"/>
                <a:cs typeface="Times New Roman" panose="02020603050405020304" pitchFamily="18" charset="0"/>
              </a:rPr>
              <a:t> help om:</a:t>
            </a:r>
            <a:endParaRPr lang="nl-NL" sz="1200" b="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af-ZA" sz="1200" kern="1200" dirty="0">
                <a:solidFill>
                  <a:schemeClr val="tx1"/>
                </a:solidFill>
                <a:effectLst/>
                <a:latin typeface="+mn-lt"/>
                <a:ea typeface="+mn-ea"/>
                <a:cs typeface="+mn-cs"/>
              </a:rPr>
              <a:t>te weet wat jou doelwit op hoërskool moet wees (bv. akademiese punte, vakkeuses).</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nie sperdatums te mis nie of vereistes te ignoreer nie.</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die regte befondsingsopsie te kies wat by jou behoeftes en doelwitte pas.</a:t>
            </a:r>
            <a:endParaRPr lang="en-US" sz="1200" kern="1200" dirty="0">
              <a:solidFill>
                <a:schemeClr val="tx1"/>
              </a:solidFill>
              <a:effectLst/>
              <a:latin typeface="+mn-lt"/>
              <a:ea typeface="+mn-ea"/>
              <a:cs typeface="+mn-cs"/>
            </a:endParaRPr>
          </a:p>
          <a:p>
            <a:pPr marL="742950" lvl="1" indent="-285750">
              <a:lnSpc>
                <a:spcPct val="115000"/>
              </a:lnSpc>
              <a:buFont typeface="Courier New" panose="02070309020205020404" pitchFamily="49" charset="0"/>
              <a:buChar char="-"/>
            </a:pPr>
            <a:endParaRPr lang="af-ZA" dirty="0"/>
          </a:p>
        </p:txBody>
      </p:sp>
      <p:sp>
        <p:nvSpPr>
          <p:cNvPr id="4" name="Slide Number Placeholder 3"/>
          <p:cNvSpPr>
            <a:spLocks noGrp="1"/>
          </p:cNvSpPr>
          <p:nvPr>
            <p:ph type="sldNum" sz="quarter" idx="5"/>
          </p:nvPr>
        </p:nvSpPr>
        <p:spPr/>
        <p:txBody>
          <a:bodyPr/>
          <a:lstStyle/>
          <a:p>
            <a:fld id="{BB267565-73AF-415A-B84A-3A0F31815F56}" type="slidenum">
              <a:rPr lang="af-ZA" smtClean="0"/>
              <a:t>9</a:t>
            </a:fld>
            <a:endParaRPr lang="af-ZA"/>
          </a:p>
        </p:txBody>
      </p:sp>
    </p:spTree>
    <p:extLst>
      <p:ext uri="{BB962C8B-B14F-4D97-AF65-F5344CB8AC3E}">
        <p14:creationId xmlns:p14="http://schemas.microsoft.com/office/powerpoint/2010/main" val="1523809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A3A6-419A-5E7E-1228-BC815D81A3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D191BE98-396D-0168-F2F8-6DDA5C3F8B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857248DF-562E-CDD0-4AC3-190EFACDD271}"/>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5" name="Footer Placeholder 4">
            <a:extLst>
              <a:ext uri="{FF2B5EF4-FFF2-40B4-BE49-F238E27FC236}">
                <a16:creationId xmlns:a16="http://schemas.microsoft.com/office/drawing/2014/main" id="{91CB1215-BAF2-578D-0DE1-B39EBB654FB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2D29A7ED-0D08-68C2-181F-789A515E96DD}"/>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2332333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0F38E-139D-ECD0-8238-11018886F440}"/>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F692CD0D-B94D-05A5-50C1-8BA243753B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B136373-DC8D-0C9C-22C2-3EFB25E71A58}"/>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5" name="Footer Placeholder 4">
            <a:extLst>
              <a:ext uri="{FF2B5EF4-FFF2-40B4-BE49-F238E27FC236}">
                <a16:creationId xmlns:a16="http://schemas.microsoft.com/office/drawing/2014/main" id="{1515D307-38BA-4727-4463-21E47CE54A3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CB75E0FD-47AA-2230-9B3E-CEF6D8D16449}"/>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1321764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D5F863-D385-DF7F-47E9-AED500302CE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743D7875-B48D-8701-9F0C-1772DEBD4B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289DFD86-A938-CCE0-47D7-F79E9AD39FB0}"/>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5" name="Footer Placeholder 4">
            <a:extLst>
              <a:ext uri="{FF2B5EF4-FFF2-40B4-BE49-F238E27FC236}">
                <a16:creationId xmlns:a16="http://schemas.microsoft.com/office/drawing/2014/main" id="{50898880-B0D2-4ED1-2ADC-3CD5DFB0824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98F28DA2-0D1D-A17D-EF13-866CC35E0A6D}"/>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799365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5E123-FD84-3D04-B4B6-CB2A1220EDE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96AE1519-E798-9E07-67B3-961B22E98D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B8F31BA-7F02-A6B5-E5FA-458BE8C4CA1A}"/>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5" name="Footer Placeholder 4">
            <a:extLst>
              <a:ext uri="{FF2B5EF4-FFF2-40B4-BE49-F238E27FC236}">
                <a16:creationId xmlns:a16="http://schemas.microsoft.com/office/drawing/2014/main" id="{80FE8E15-DFE8-D46B-B29C-DE3414267C56}"/>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4CBBBBED-2E23-0197-DE4E-12FD3F03516C}"/>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693455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6EA1B-2918-1356-CEE3-BBD14BD356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A31237CA-B6C5-E4CE-BF8C-D609979FB1A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1280F5-014F-ED81-8C49-E74B8FFB05FD}"/>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5" name="Footer Placeholder 4">
            <a:extLst>
              <a:ext uri="{FF2B5EF4-FFF2-40B4-BE49-F238E27FC236}">
                <a16:creationId xmlns:a16="http://schemas.microsoft.com/office/drawing/2014/main" id="{ED6AD9DF-D352-34B8-0E28-5592BD687971}"/>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853FBC74-5259-62D5-70C0-9D9EE5EE2405}"/>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383183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D7455-EAA7-FB04-9FBB-DFBA2B38AE95}"/>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27ABF0B6-7B78-037C-D2CA-2CC95503E1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263587A1-1BB4-48B0-DAB9-603AF3EBE3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F00B80AE-908D-B890-DE1F-F8AB2B4ACC43}"/>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6" name="Footer Placeholder 5">
            <a:extLst>
              <a:ext uri="{FF2B5EF4-FFF2-40B4-BE49-F238E27FC236}">
                <a16:creationId xmlns:a16="http://schemas.microsoft.com/office/drawing/2014/main" id="{E3336641-25D5-ACCB-A887-410760759FDF}"/>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CA11CAD7-797D-185D-7015-1ED59BF9FF9C}"/>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1018213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06AF8-2916-3F42-B014-6CB24036DF9D}"/>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D56035DF-9DE5-C74C-E942-EB26469359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D9A98F-25AB-2D75-0736-0C1DE04521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0033CD9D-5F0A-3A74-BD0C-F6E0E543BB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DF92EE-955A-3867-0B12-2E99A0ACB8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3F85D432-63E6-C59F-19F4-7B68378BAE61}"/>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8" name="Footer Placeholder 7">
            <a:extLst>
              <a:ext uri="{FF2B5EF4-FFF2-40B4-BE49-F238E27FC236}">
                <a16:creationId xmlns:a16="http://schemas.microsoft.com/office/drawing/2014/main" id="{C8EF7D05-CF1D-960A-919A-74CB73C15A34}"/>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C858459D-0F9B-2CF2-072C-43BAD08EC768}"/>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1107156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49486-F185-315D-B9C5-6F0D1DF230F4}"/>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922610DD-7CBA-3783-47AA-9A6A3E6CBB18}"/>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4" name="Footer Placeholder 3">
            <a:extLst>
              <a:ext uri="{FF2B5EF4-FFF2-40B4-BE49-F238E27FC236}">
                <a16:creationId xmlns:a16="http://schemas.microsoft.com/office/drawing/2014/main" id="{C8042F2D-3C65-35C7-D303-503DC89A01E8}"/>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0D539EBE-EE79-EFBD-F521-CEA9FD2BF326}"/>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2185567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5E4749-D065-8866-B9F9-A14820810EE5}"/>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3" name="Footer Placeholder 2">
            <a:extLst>
              <a:ext uri="{FF2B5EF4-FFF2-40B4-BE49-F238E27FC236}">
                <a16:creationId xmlns:a16="http://schemas.microsoft.com/office/drawing/2014/main" id="{ED0E5251-FA27-327A-4848-D49279F0C0B5}"/>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32B44A9A-E865-3544-3BF8-56A66E43B780}"/>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2169434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C8D1-F311-06C1-07D7-BB9ED68A09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36DB105E-37AB-5EB1-DFB1-18D75A5F2E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1D6376BD-62EB-0F2C-F00F-474273B7BB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1A69A6-0699-5317-CA4D-388F9CC5ACCA}"/>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6" name="Footer Placeholder 5">
            <a:extLst>
              <a:ext uri="{FF2B5EF4-FFF2-40B4-BE49-F238E27FC236}">
                <a16:creationId xmlns:a16="http://schemas.microsoft.com/office/drawing/2014/main" id="{1B66AFA9-B431-AF88-F2B6-6A07F33C435B}"/>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41355145-B308-CEEC-8BD7-1DE5246E6CB8}"/>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625888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60369-295B-FCE5-2625-56E3D06DA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50C53B48-6F0A-B53E-97E2-3D309EFA71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3A9D0340-B85F-9A77-CB12-753B6B7AD1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F9D0DB-1D95-FB34-BF06-AD1B2C847012}"/>
              </a:ext>
            </a:extLst>
          </p:cNvPr>
          <p:cNvSpPr>
            <a:spLocks noGrp="1"/>
          </p:cNvSpPr>
          <p:nvPr>
            <p:ph type="dt" sz="half" idx="10"/>
          </p:nvPr>
        </p:nvSpPr>
        <p:spPr/>
        <p:txBody>
          <a:bodyPr/>
          <a:lstStyle/>
          <a:p>
            <a:fld id="{91D81087-CE2C-494F-B37A-5E5790395259}" type="datetimeFigureOut">
              <a:rPr lang="af-ZA" smtClean="0"/>
              <a:t>2025-07-25</a:t>
            </a:fld>
            <a:endParaRPr lang="af-ZA"/>
          </a:p>
        </p:txBody>
      </p:sp>
      <p:sp>
        <p:nvSpPr>
          <p:cNvPr id="6" name="Footer Placeholder 5">
            <a:extLst>
              <a:ext uri="{FF2B5EF4-FFF2-40B4-BE49-F238E27FC236}">
                <a16:creationId xmlns:a16="http://schemas.microsoft.com/office/drawing/2014/main" id="{DD5E5BDC-1A11-E49C-897B-0C16F89A2353}"/>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23DED906-80D0-3AAA-687D-CE42DC95C0A2}"/>
              </a:ext>
            </a:extLst>
          </p:cNvPr>
          <p:cNvSpPr>
            <a:spLocks noGrp="1"/>
          </p:cNvSpPr>
          <p:nvPr>
            <p:ph type="sldNum" sz="quarter" idx="12"/>
          </p:nvPr>
        </p:nvSpPr>
        <p:spPr/>
        <p:txBody>
          <a:bodyPr/>
          <a:lstStyle/>
          <a:p>
            <a:fld id="{DDA8722D-89BC-4992-BD5F-E436EF0B5E20}" type="slidenum">
              <a:rPr lang="af-ZA" smtClean="0"/>
              <a:t>‹#›</a:t>
            </a:fld>
            <a:endParaRPr lang="af-ZA"/>
          </a:p>
        </p:txBody>
      </p:sp>
    </p:spTree>
    <p:extLst>
      <p:ext uri="{BB962C8B-B14F-4D97-AF65-F5344CB8AC3E}">
        <p14:creationId xmlns:p14="http://schemas.microsoft.com/office/powerpoint/2010/main" val="3180558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A0A82B-7888-ABD7-1982-EE28ED3B13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68F077F8-4245-468A-0317-7E935B0029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6BD625E5-DA7E-E345-71B7-2DCE05E9D3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D81087-CE2C-494F-B37A-5E5790395259}" type="datetimeFigureOut">
              <a:rPr lang="af-ZA" smtClean="0"/>
              <a:t>2025-07-25</a:t>
            </a:fld>
            <a:endParaRPr lang="af-ZA"/>
          </a:p>
        </p:txBody>
      </p:sp>
      <p:sp>
        <p:nvSpPr>
          <p:cNvPr id="5" name="Footer Placeholder 4">
            <a:extLst>
              <a:ext uri="{FF2B5EF4-FFF2-40B4-BE49-F238E27FC236}">
                <a16:creationId xmlns:a16="http://schemas.microsoft.com/office/drawing/2014/main" id="{46C04A4E-880D-7332-4C4B-F052F3C67B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21FA753B-C881-C638-CD3A-984EB5F26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A8722D-89BC-4992-BD5F-E436EF0B5E20}" type="slidenum">
              <a:rPr lang="af-ZA" smtClean="0"/>
              <a:t>‹#›</a:t>
            </a:fld>
            <a:endParaRPr lang="af-ZA"/>
          </a:p>
        </p:txBody>
      </p:sp>
    </p:spTree>
    <p:extLst>
      <p:ext uri="{BB962C8B-B14F-4D97-AF65-F5344CB8AC3E}">
        <p14:creationId xmlns:p14="http://schemas.microsoft.com/office/powerpoint/2010/main" val="57698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bit.ly/3Gg2Dfv"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eg"/><Relationship Id="rId5" Type="http://schemas.openxmlformats.org/officeDocument/2006/relationships/image" Target="../media/image35.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4D8CD-B107-5535-B420-EDFEC0E6455C}"/>
              </a:ext>
            </a:extLst>
          </p:cNvPr>
          <p:cNvSpPr>
            <a:spLocks noGrp="1"/>
          </p:cNvSpPr>
          <p:nvPr>
            <p:ph type="ctrTitle"/>
          </p:nvPr>
        </p:nvSpPr>
        <p:spPr/>
        <p:txBody>
          <a:bodyPr/>
          <a:lstStyle/>
          <a:p>
            <a:endParaRPr lang="af-ZA"/>
          </a:p>
        </p:txBody>
      </p:sp>
      <p:sp>
        <p:nvSpPr>
          <p:cNvPr id="3" name="Subtitle 2">
            <a:extLst>
              <a:ext uri="{FF2B5EF4-FFF2-40B4-BE49-F238E27FC236}">
                <a16:creationId xmlns:a16="http://schemas.microsoft.com/office/drawing/2014/main" id="{2BB3157C-5E3E-D470-6836-AAEB2FECE9A3}"/>
              </a:ext>
            </a:extLst>
          </p:cNvPr>
          <p:cNvSpPr>
            <a:spLocks noGrp="1"/>
          </p:cNvSpPr>
          <p:nvPr>
            <p:ph type="subTitle" idx="1"/>
          </p:nvPr>
        </p:nvSpPr>
        <p:spPr/>
        <p:txBody>
          <a:bodyPr/>
          <a:lstStyle/>
          <a:p>
            <a:endParaRPr lang="af-ZA"/>
          </a:p>
        </p:txBody>
      </p:sp>
      <p:pic>
        <p:nvPicPr>
          <p:cNvPr id="5" name="Picture 4">
            <a:extLst>
              <a:ext uri="{FF2B5EF4-FFF2-40B4-BE49-F238E27FC236}">
                <a16:creationId xmlns:a16="http://schemas.microsoft.com/office/drawing/2014/main" id="{C2902AED-DE8B-D874-1F88-54A673F85D97}"/>
              </a:ext>
            </a:extLst>
          </p:cNvPr>
          <p:cNvPicPr>
            <a:picLocks noChangeAspect="1"/>
          </p:cNvPicPr>
          <p:nvPr/>
        </p:nvPicPr>
        <p:blipFill>
          <a:blip r:embed="rId3"/>
          <a:stretch>
            <a:fillRect/>
          </a:stretch>
        </p:blipFill>
        <p:spPr>
          <a:xfrm>
            <a:off x="1" y="0"/>
            <a:ext cx="12192000" cy="6857999"/>
          </a:xfrm>
          <a:prstGeom prst="rect">
            <a:avLst/>
          </a:prstGeom>
        </p:spPr>
      </p:pic>
      <p:pic>
        <p:nvPicPr>
          <p:cNvPr id="8" name="Picture 7">
            <a:extLst>
              <a:ext uri="{FF2B5EF4-FFF2-40B4-BE49-F238E27FC236}">
                <a16:creationId xmlns:a16="http://schemas.microsoft.com/office/drawing/2014/main" id="{63919D56-CDA6-6190-6E7C-022A749701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1087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smiling and a collage of food&#10;&#10;AI-generated content may be incorrect.">
            <a:extLst>
              <a:ext uri="{FF2B5EF4-FFF2-40B4-BE49-F238E27FC236}">
                <a16:creationId xmlns:a16="http://schemas.microsoft.com/office/drawing/2014/main" id="{DED3FF8E-EC79-EA2C-597A-8DE72C98A340}"/>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31C60D-63D8-F377-BF6D-F9C04D0708A7}"/>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342900" lvl="0" indent="-342900" algn="ctr"/>
            <a:r>
              <a:rPr lang="en-US" sz="1400" dirty="0">
                <a:solidFill>
                  <a:schemeClr val="tx1">
                    <a:lumMod val="85000"/>
                    <a:lumOff val="15000"/>
                  </a:schemeClr>
                </a:solidFill>
              </a:rPr>
              <a:t>Kyk: </a:t>
            </a:r>
            <a:r>
              <a:rPr lang="en-US" sz="1400" b="1" i="1" dirty="0">
                <a:solidFill>
                  <a:schemeClr val="tx1">
                    <a:lumMod val="85000"/>
                    <a:lumOff val="15000"/>
                  </a:schemeClr>
                </a:solidFill>
              </a:rPr>
              <a:t>Lifelong Learning Benefits | Life Skills | ClickView</a:t>
            </a:r>
            <a:r>
              <a:rPr lang="en-US" sz="1400" i="1" dirty="0">
                <a:solidFill>
                  <a:schemeClr val="tx1">
                    <a:lumMod val="85000"/>
                    <a:lumOff val="15000"/>
                  </a:schemeClr>
                </a:solidFill>
              </a:rPr>
              <a:t>  </a:t>
            </a:r>
            <a:br>
              <a:rPr lang="en-US" sz="1400" dirty="0">
                <a:solidFill>
                  <a:schemeClr val="tx1">
                    <a:lumMod val="85000"/>
                    <a:lumOff val="15000"/>
                  </a:schemeClr>
                </a:solidFill>
              </a:rPr>
            </a:br>
            <a:r>
              <a:rPr lang="en-US" sz="1400" u="sng" dirty="0">
                <a:solidFill>
                  <a:schemeClr val="tx1">
                    <a:lumMod val="85000"/>
                    <a:lumOff val="15000"/>
                  </a:schemeClr>
                </a:solidFill>
                <a:hlinkClick r:id="rId4"/>
              </a:rPr>
              <a:t>bit.ly/3Gg2Dfv</a:t>
            </a:r>
            <a:r>
              <a:rPr lang="en-US" sz="1400" dirty="0">
                <a:solidFill>
                  <a:schemeClr val="tx1">
                    <a:lumMod val="85000"/>
                    <a:lumOff val="15000"/>
                  </a:schemeClr>
                </a:solidFill>
              </a:rPr>
              <a:t> (4 min 32 </a:t>
            </a:r>
            <a:r>
              <a:rPr lang="en-US" sz="1400" dirty="0" err="1">
                <a:solidFill>
                  <a:schemeClr val="tx1">
                    <a:lumMod val="85000"/>
                    <a:lumOff val="15000"/>
                  </a:schemeClr>
                </a:solidFill>
              </a:rPr>
              <a:t>sek</a:t>
            </a:r>
            <a:r>
              <a:rPr lang="en-US" sz="1400" dirty="0">
                <a:solidFill>
                  <a:schemeClr val="tx1">
                    <a:lumMod val="85000"/>
                    <a:lumOff val="15000"/>
                  </a:schemeClr>
                </a:solidFill>
              </a:rPr>
              <a:t>.)</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125A5DC-AC42-39B2-2C34-3F8A31E750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42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Floating Numbers And Letters On Top Of A Book">
            <a:extLst>
              <a:ext uri="{FF2B5EF4-FFF2-40B4-BE49-F238E27FC236}">
                <a16:creationId xmlns:a16="http://schemas.microsoft.com/office/drawing/2014/main" id="{7DF9052A-7FF7-F92C-52C7-3DE288ABC46B}"/>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r="1" b="285"/>
          <a:stretch>
            <a:fillRect/>
          </a:stretch>
        </p:blipFill>
        <p:spPr>
          <a:xfrm>
            <a:off x="-3047" y="10"/>
            <a:ext cx="12191999" cy="6857990"/>
          </a:xfrm>
          <a:prstGeom prst="rect">
            <a:avLst/>
          </a:prstGeom>
        </p:spPr>
      </p:pic>
      <p:sp>
        <p:nvSpPr>
          <p:cNvPr id="10" name="Rectangle 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0C805C-A764-31CC-BE8E-6BF7AAC41D5F}"/>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GB" sz="5200" dirty="0" err="1">
                <a:solidFill>
                  <a:srgbClr val="FFFFFF"/>
                </a:solidFill>
              </a:rPr>
              <a:t>Eksamenvoorbereiding</a:t>
            </a:r>
            <a:endParaRPr lang="af-ZA" sz="5200" dirty="0">
              <a:solidFill>
                <a:srgbClr val="FFFFFF"/>
              </a:solidFill>
            </a:endParaRPr>
          </a:p>
        </p:txBody>
      </p:sp>
      <p:pic>
        <p:nvPicPr>
          <p:cNvPr id="5" name="Picture 4">
            <a:extLst>
              <a:ext uri="{FF2B5EF4-FFF2-40B4-BE49-F238E27FC236}">
                <a16:creationId xmlns:a16="http://schemas.microsoft.com/office/drawing/2014/main" id="{4EFC3E09-5BE6-F8B4-D0F4-50EEDA26BA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12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F28194-3F20-970E-CC16-451021922B60}"/>
              </a:ext>
            </a:extLst>
          </p:cNvPr>
          <p:cNvSpPr>
            <a:spLocks noGrp="1"/>
          </p:cNvSpPr>
          <p:nvPr>
            <p:ph type="title"/>
          </p:nvPr>
        </p:nvSpPr>
        <p:spPr>
          <a:xfrm>
            <a:off x="1371597" y="453369"/>
            <a:ext cx="10044023" cy="877729"/>
          </a:xfrm>
        </p:spPr>
        <p:txBody>
          <a:bodyPr anchor="ctr">
            <a:normAutofit fontScale="90000"/>
          </a:bodyPr>
          <a:lstStyle/>
          <a:p>
            <a:r>
              <a:rPr lang="nl-NL" sz="4000" kern="100" dirty="0">
                <a:solidFill>
                  <a:srgbClr val="FFFFFF"/>
                </a:solidFill>
                <a:latin typeface="Calibri" panose="020F0502020204030204" pitchFamily="34" charset="0"/>
                <a:ea typeface="Aptos" panose="020B0004020202020204" pitchFamily="34" charset="0"/>
                <a:cs typeface="Times New Roman" panose="02020603050405020304" pitchFamily="18" charset="0"/>
              </a:rPr>
              <a:t>Teen die einde van hierdie les behoort jy in staat te wees om:</a:t>
            </a:r>
            <a:endParaRPr lang="af-ZA" sz="4000" dirty="0">
              <a:solidFill>
                <a:srgbClr val="FFFFFF"/>
              </a:solidFill>
            </a:endParaRPr>
          </a:p>
        </p:txBody>
      </p:sp>
      <p:pic>
        <p:nvPicPr>
          <p:cNvPr id="4" name="Picture 3">
            <a:extLst>
              <a:ext uri="{FF2B5EF4-FFF2-40B4-BE49-F238E27FC236}">
                <a16:creationId xmlns:a16="http://schemas.microsoft.com/office/drawing/2014/main" id="{6CC04EA0-2953-9D49-1597-9EAF17C47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2CD1B32E-50BE-E302-8BB7-6513B6C3F144}"/>
              </a:ext>
            </a:extLst>
          </p:cNvPr>
          <p:cNvGraphicFramePr>
            <a:graphicFrameLocks noGrp="1"/>
          </p:cNvGraphicFramePr>
          <p:nvPr>
            <p:ph idx="1"/>
            <p:extLst>
              <p:ext uri="{D42A27DB-BD31-4B8C-83A1-F6EECF244321}">
                <p14:modId xmlns:p14="http://schemas.microsoft.com/office/powerpoint/2010/main" val="359584812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32122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several stacks of coins&#10;&#10;AI-generated content may be incorrect.">
            <a:extLst>
              <a:ext uri="{FF2B5EF4-FFF2-40B4-BE49-F238E27FC236}">
                <a16:creationId xmlns:a16="http://schemas.microsoft.com/office/drawing/2014/main" id="{2749D3D9-525E-3159-8E2D-6D09A9F6D861}"/>
              </a:ext>
            </a:extLst>
          </p:cNvPr>
          <p:cNvPicPr>
            <a:picLocks noChangeAspect="1"/>
          </p:cNvPicPr>
          <p:nvPr/>
        </p:nvPicPr>
        <p:blipFill>
          <a:blip r:embed="rId3">
            <a:alphaModFix amt="50000"/>
          </a:blip>
          <a:srcRect/>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80A66EE5-F4C2-8021-AD17-AB357346D224}"/>
              </a:ext>
            </a:extLst>
          </p:cNvPr>
          <p:cNvSpPr>
            <a:spLocks noGrp="1"/>
          </p:cNvSpPr>
          <p:nvPr>
            <p:ph type="ctrTitle"/>
          </p:nvPr>
        </p:nvSpPr>
        <p:spPr>
          <a:xfrm>
            <a:off x="1524000" y="1122362"/>
            <a:ext cx="9144000" cy="2900518"/>
          </a:xfrm>
        </p:spPr>
        <p:txBody>
          <a:bodyPr>
            <a:normAutofit/>
          </a:bodyPr>
          <a:lstStyle/>
          <a:p>
            <a:r>
              <a:rPr lang="en-GB" dirty="0" err="1">
                <a:solidFill>
                  <a:srgbClr val="FFFFFF"/>
                </a:solidFill>
              </a:rPr>
              <a:t>Studiebefondsingsopsies</a:t>
            </a:r>
            <a:endParaRPr lang="af-ZA" dirty="0">
              <a:solidFill>
                <a:srgbClr val="FFFFFF"/>
              </a:solidFill>
            </a:endParaRPr>
          </a:p>
        </p:txBody>
      </p:sp>
      <p:pic>
        <p:nvPicPr>
          <p:cNvPr id="5" name="Picture 4">
            <a:extLst>
              <a:ext uri="{FF2B5EF4-FFF2-40B4-BE49-F238E27FC236}">
                <a16:creationId xmlns:a16="http://schemas.microsoft.com/office/drawing/2014/main" id="{52746F09-D7FC-724C-B5A5-6F9B036C7D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527773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CD560C-6E91-BB77-E280-7AE2EC7D19C0}"/>
              </a:ext>
            </a:extLst>
          </p:cNvPr>
          <p:cNvSpPr>
            <a:spLocks noGrp="1"/>
          </p:cNvSpPr>
          <p:nvPr>
            <p:ph type="title"/>
          </p:nvPr>
        </p:nvSpPr>
        <p:spPr>
          <a:xfrm>
            <a:off x="5568534" y="603504"/>
            <a:ext cx="5916169" cy="1527048"/>
          </a:xfrm>
        </p:spPr>
        <p:txBody>
          <a:bodyPr anchor="b">
            <a:normAutofit/>
          </a:bodyPr>
          <a:lstStyle/>
          <a:p>
            <a:r>
              <a:rPr lang="en-GB" b="1" dirty="0"/>
              <a:t>Werk </a:t>
            </a:r>
            <a:r>
              <a:rPr lang="en-GB" b="1" dirty="0" err="1"/>
              <a:t>terwyl</a:t>
            </a:r>
            <a:r>
              <a:rPr lang="en-GB" b="1" dirty="0"/>
              <a:t> </a:t>
            </a:r>
            <a:r>
              <a:rPr lang="en-GB" b="1" dirty="0" err="1"/>
              <a:t>jy</a:t>
            </a:r>
            <a:r>
              <a:rPr lang="en-GB" b="1" dirty="0"/>
              <a:t> </a:t>
            </a:r>
            <a:r>
              <a:rPr lang="en-GB" b="1" dirty="0" err="1"/>
              <a:t>studeer</a:t>
            </a:r>
            <a:endParaRPr lang="af-ZA" sz="5400" b="1" dirty="0"/>
          </a:p>
        </p:txBody>
      </p:sp>
      <p:pic>
        <p:nvPicPr>
          <p:cNvPr id="15" name="Picture 14" descr="A person holding a tray of food&#10;&#10;AI-generated content may be incorrect.">
            <a:extLst>
              <a:ext uri="{FF2B5EF4-FFF2-40B4-BE49-F238E27FC236}">
                <a16:creationId xmlns:a16="http://schemas.microsoft.com/office/drawing/2014/main" id="{D9FB8D6E-0846-32DF-BCE0-2D2A3DF0268D}"/>
              </a:ext>
            </a:extLst>
          </p:cNvPr>
          <p:cNvPicPr>
            <a:picLocks noChangeAspect="1"/>
          </p:cNvPicPr>
          <p:nvPr/>
        </p:nvPicPr>
        <p:blipFill>
          <a:blip r:embed="rId3">
            <a:extLst>
              <a:ext uri="{28A0092B-C50C-407E-A947-70E740481C1C}">
                <a14:useLocalDpi xmlns:a14="http://schemas.microsoft.com/office/drawing/2010/main" val="0"/>
              </a:ext>
            </a:extLst>
          </a:blip>
          <a:srcRect r="2" b="6775"/>
          <a:stretch>
            <a:fillRect/>
          </a:stretch>
        </p:blipFill>
        <p:spPr>
          <a:xfrm>
            <a:off x="20" y="10"/>
            <a:ext cx="4910308" cy="6857990"/>
          </a:xfrm>
          <a:prstGeom prst="rect">
            <a:avLst/>
          </a:prstGeom>
        </p:spPr>
      </p:pic>
      <p:sp>
        <p:nvSpPr>
          <p:cNvPr id="3" name="Content Placeholder 2">
            <a:extLst>
              <a:ext uri="{FF2B5EF4-FFF2-40B4-BE49-F238E27FC236}">
                <a16:creationId xmlns:a16="http://schemas.microsoft.com/office/drawing/2014/main" id="{499AF925-EACC-204C-0A76-FA90CE391BCD}"/>
              </a:ext>
            </a:extLst>
          </p:cNvPr>
          <p:cNvSpPr>
            <a:spLocks noGrp="1"/>
          </p:cNvSpPr>
          <p:nvPr>
            <p:ph idx="1"/>
          </p:nvPr>
        </p:nvSpPr>
        <p:spPr>
          <a:xfrm>
            <a:off x="5568533" y="2214282"/>
            <a:ext cx="5916169" cy="4095078"/>
          </a:xfrm>
        </p:spPr>
        <p:txBody>
          <a:bodyPr>
            <a:normAutofit/>
          </a:bodyPr>
          <a:lstStyle/>
          <a:p>
            <a:r>
              <a:rPr lang="nl-NL" sz="4000" dirty="0"/>
              <a:t>Werk </a:t>
            </a:r>
            <a:r>
              <a:rPr lang="nl-NL" sz="4000" b="1" dirty="0"/>
              <a:t>deeltyds</a:t>
            </a:r>
            <a:r>
              <a:rPr lang="nl-NL" sz="4000" dirty="0"/>
              <a:t> terwyl jy studeer.
Help om </a:t>
            </a:r>
            <a:r>
              <a:rPr lang="nl-NL" sz="4000" b="1" dirty="0"/>
              <a:t>klasgelde</a:t>
            </a:r>
            <a:r>
              <a:rPr lang="nl-NL" sz="4000" dirty="0"/>
              <a:t>, handboeke en</a:t>
            </a:r>
            <a:r>
              <a:rPr lang="nl-NL" sz="4000" b="1" dirty="0"/>
              <a:t> </a:t>
            </a:r>
            <a:r>
              <a:rPr lang="nl-NL" sz="4000" dirty="0"/>
              <a:t>lewenskoste te betaal.</a:t>
            </a:r>
            <a:endParaRPr lang="af-ZA" sz="4000" dirty="0"/>
          </a:p>
        </p:txBody>
      </p:sp>
      <p:pic>
        <p:nvPicPr>
          <p:cNvPr id="17" name="Picture 16">
            <a:extLst>
              <a:ext uri="{FF2B5EF4-FFF2-40B4-BE49-F238E27FC236}">
                <a16:creationId xmlns:a16="http://schemas.microsoft.com/office/drawing/2014/main" id="{E8982F6C-D444-46C9-B89E-D8710E7D3A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79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78EAB-F904-3BDE-8703-D1CFE3D108C6}"/>
              </a:ext>
            </a:extLst>
          </p:cNvPr>
          <p:cNvSpPr>
            <a:spLocks noGrp="1"/>
          </p:cNvSpPr>
          <p:nvPr>
            <p:ph type="title"/>
          </p:nvPr>
        </p:nvSpPr>
        <p:spPr/>
        <p:txBody>
          <a:bodyPr/>
          <a:lstStyle/>
          <a:p>
            <a:r>
              <a:rPr lang="en-GB" b="1" dirty="0" err="1"/>
              <a:t>Beurse</a:t>
            </a:r>
            <a:endParaRPr lang="af-ZA" b="1" dirty="0"/>
          </a:p>
        </p:txBody>
      </p:sp>
      <p:graphicFrame>
        <p:nvGraphicFramePr>
          <p:cNvPr id="5" name="Content Placeholder 2">
            <a:extLst>
              <a:ext uri="{FF2B5EF4-FFF2-40B4-BE49-F238E27FC236}">
                <a16:creationId xmlns:a16="http://schemas.microsoft.com/office/drawing/2014/main" id="{8318F32B-4954-A2BC-75F7-7688FCD13F94}"/>
              </a:ext>
            </a:extLst>
          </p:cNvPr>
          <p:cNvGraphicFramePr>
            <a:graphicFrameLocks noGrp="1"/>
          </p:cNvGraphicFramePr>
          <p:nvPr>
            <p:ph idx="1"/>
            <p:extLst>
              <p:ext uri="{D42A27DB-BD31-4B8C-83A1-F6EECF244321}">
                <p14:modId xmlns:p14="http://schemas.microsoft.com/office/powerpoint/2010/main" val="18372531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43FB49C7-D49D-EAD0-86AE-3F65B86361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4407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07DD4F-1AF5-1DFC-DE28-F1CB067B2BCC}"/>
              </a:ext>
            </a:extLst>
          </p:cNvPr>
          <p:cNvSpPr>
            <a:spLocks noGrp="1"/>
          </p:cNvSpPr>
          <p:nvPr>
            <p:ph type="title"/>
          </p:nvPr>
        </p:nvSpPr>
        <p:spPr>
          <a:xfrm>
            <a:off x="612649" y="548638"/>
            <a:ext cx="3493008" cy="5788152"/>
          </a:xfrm>
        </p:spPr>
        <p:txBody>
          <a:bodyPr anchor="ctr">
            <a:normAutofit/>
          </a:bodyPr>
          <a:lstStyle/>
          <a:p>
            <a:r>
              <a:rPr lang="en-GB" sz="4000" b="1" dirty="0" err="1"/>
              <a:t>Studielenings</a:t>
            </a:r>
            <a:endParaRPr lang="af-ZA" sz="4000" b="1" dirty="0"/>
          </a:p>
        </p:txBody>
      </p:sp>
      <p:graphicFrame>
        <p:nvGraphicFramePr>
          <p:cNvPr id="5" name="Content Placeholder 2">
            <a:extLst>
              <a:ext uri="{FF2B5EF4-FFF2-40B4-BE49-F238E27FC236}">
                <a16:creationId xmlns:a16="http://schemas.microsoft.com/office/drawing/2014/main" id="{7C1B8B9A-5881-BEA6-FED3-32B3BB514028}"/>
              </a:ext>
            </a:extLst>
          </p:cNvPr>
          <p:cNvGraphicFramePr>
            <a:graphicFrameLocks noGrp="1"/>
          </p:cNvGraphicFramePr>
          <p:nvPr>
            <p:ph idx="1"/>
            <p:extLst>
              <p:ext uri="{D42A27DB-BD31-4B8C-83A1-F6EECF244321}">
                <p14:modId xmlns:p14="http://schemas.microsoft.com/office/powerpoint/2010/main" val="2376983103"/>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FE07F941-2323-A5DD-35CD-4F0DDE06F50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9466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04008-5289-C8B0-1D37-BAAC87DA2C92}"/>
              </a:ext>
            </a:extLst>
          </p:cNvPr>
          <p:cNvSpPr>
            <a:spLocks noGrp="1"/>
          </p:cNvSpPr>
          <p:nvPr>
            <p:ph type="title"/>
          </p:nvPr>
        </p:nvSpPr>
        <p:spPr/>
        <p:txBody>
          <a:bodyPr/>
          <a:lstStyle/>
          <a:p>
            <a:r>
              <a:rPr lang="en-GB" b="1" dirty="0" err="1"/>
              <a:t>Studiebeurse</a:t>
            </a:r>
            <a:endParaRPr lang="af-ZA" b="1" dirty="0"/>
          </a:p>
        </p:txBody>
      </p:sp>
      <p:graphicFrame>
        <p:nvGraphicFramePr>
          <p:cNvPr id="5" name="Content Placeholder 2">
            <a:extLst>
              <a:ext uri="{FF2B5EF4-FFF2-40B4-BE49-F238E27FC236}">
                <a16:creationId xmlns:a16="http://schemas.microsoft.com/office/drawing/2014/main" id="{2467C1E5-5E86-95EC-EF04-304E3D0D26F6}"/>
              </a:ext>
            </a:extLst>
          </p:cNvPr>
          <p:cNvGraphicFramePr>
            <a:graphicFrameLocks noGrp="1"/>
          </p:cNvGraphicFramePr>
          <p:nvPr>
            <p:ph idx="1"/>
            <p:extLst>
              <p:ext uri="{D42A27DB-BD31-4B8C-83A1-F6EECF244321}">
                <p14:modId xmlns:p14="http://schemas.microsoft.com/office/powerpoint/2010/main" val="269188042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A6E6CAD5-420D-894F-E8B3-CBA5696A4F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6491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C678A9-1F68-17C5-E92B-1B7AE7C0E5CB}"/>
              </a:ext>
            </a:extLst>
          </p:cNvPr>
          <p:cNvSpPr>
            <a:spLocks noGrp="1"/>
          </p:cNvSpPr>
          <p:nvPr>
            <p:ph type="title"/>
          </p:nvPr>
        </p:nvSpPr>
        <p:spPr>
          <a:xfrm>
            <a:off x="612649" y="548638"/>
            <a:ext cx="3493008" cy="5788152"/>
          </a:xfrm>
        </p:spPr>
        <p:txBody>
          <a:bodyPr anchor="ctr">
            <a:normAutofit/>
          </a:bodyPr>
          <a:lstStyle/>
          <a:p>
            <a:r>
              <a:rPr lang="en-GB" sz="4000" b="1" dirty="0" err="1"/>
              <a:t>Befondsings-verskaffers</a:t>
            </a:r>
            <a:endParaRPr lang="af-ZA" sz="4000" b="1" dirty="0"/>
          </a:p>
        </p:txBody>
      </p:sp>
      <p:graphicFrame>
        <p:nvGraphicFramePr>
          <p:cNvPr id="5" name="Content Placeholder 2">
            <a:extLst>
              <a:ext uri="{FF2B5EF4-FFF2-40B4-BE49-F238E27FC236}">
                <a16:creationId xmlns:a16="http://schemas.microsoft.com/office/drawing/2014/main" id="{BE6EC4A6-1ACC-1372-78AC-D74F6A3EBBF2}"/>
              </a:ext>
            </a:extLst>
          </p:cNvPr>
          <p:cNvGraphicFramePr>
            <a:graphicFrameLocks noGrp="1"/>
          </p:cNvGraphicFramePr>
          <p:nvPr>
            <p:ph idx="1"/>
            <p:extLst>
              <p:ext uri="{D42A27DB-BD31-4B8C-83A1-F6EECF244321}">
                <p14:modId xmlns:p14="http://schemas.microsoft.com/office/powerpoint/2010/main" val="3496327795"/>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ABF6E88-E823-E9F9-AAA2-2049CFF5DC8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2085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A32057F-F015-B1B2-4E3E-2307F8EFC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1A4557-A705-5668-9824-46A0810C6F0E}"/>
              </a:ext>
            </a:extLst>
          </p:cNvPr>
          <p:cNvSpPr>
            <a:spLocks noGrp="1"/>
          </p:cNvSpPr>
          <p:nvPr>
            <p:ph type="ctrTitle"/>
          </p:nvPr>
        </p:nvSpPr>
        <p:spPr>
          <a:xfrm>
            <a:off x="7168896" y="1129554"/>
            <a:ext cx="4361688" cy="3475236"/>
          </a:xfrm>
        </p:spPr>
        <p:txBody>
          <a:bodyPr>
            <a:normAutofit/>
          </a:bodyPr>
          <a:lstStyle/>
          <a:p>
            <a:pPr algn="l"/>
            <a:r>
              <a:rPr lang="en-GB" sz="4400" dirty="0" err="1"/>
              <a:t>Groepbespreking</a:t>
            </a:r>
            <a:endParaRPr lang="af-ZA" sz="4400" dirty="0"/>
          </a:p>
        </p:txBody>
      </p:sp>
      <p:sp>
        <p:nvSpPr>
          <p:cNvPr id="3" name="Subtitle 2">
            <a:extLst>
              <a:ext uri="{FF2B5EF4-FFF2-40B4-BE49-F238E27FC236}">
                <a16:creationId xmlns:a16="http://schemas.microsoft.com/office/drawing/2014/main" id="{7FC4F066-73F0-9729-D4CF-4671970B145E}"/>
              </a:ext>
            </a:extLst>
          </p:cNvPr>
          <p:cNvSpPr>
            <a:spLocks noGrp="1"/>
          </p:cNvSpPr>
          <p:nvPr>
            <p:ph type="subTitle" idx="1"/>
          </p:nvPr>
        </p:nvSpPr>
        <p:spPr>
          <a:xfrm>
            <a:off x="7168896" y="4731337"/>
            <a:ext cx="4206240" cy="1184584"/>
          </a:xfrm>
        </p:spPr>
        <p:txBody>
          <a:bodyPr>
            <a:normAutofit fontScale="92500"/>
          </a:bodyPr>
          <a:lstStyle/>
          <a:p>
            <a:pPr algn="l"/>
            <a:r>
              <a:rPr lang="nl-NL" dirty="0"/>
              <a:t>Waarom is dit belangrik om die vereistes van verskillende beurse of befondsingsopsies na te vors?</a:t>
            </a:r>
            <a:endParaRPr lang="af-ZA" dirty="0"/>
          </a:p>
        </p:txBody>
      </p:sp>
      <p:pic>
        <p:nvPicPr>
          <p:cNvPr id="6" name="Picture 5" descr="A cartoon of a child's head&#10;&#10;AI-generated content may be incorrect.">
            <a:extLst>
              <a:ext uri="{FF2B5EF4-FFF2-40B4-BE49-F238E27FC236}">
                <a16:creationId xmlns:a16="http://schemas.microsoft.com/office/drawing/2014/main" id="{F518A5EB-8CDF-8D20-783B-287B6CD52DEB}"/>
              </a:ext>
            </a:extLst>
          </p:cNvPr>
          <p:cNvPicPr>
            <a:picLocks noChangeAspect="1"/>
          </p:cNvPicPr>
          <p:nvPr/>
        </p:nvPicPr>
        <p:blipFill>
          <a:blip r:embed="rId3">
            <a:extLst>
              <a:ext uri="{28A0092B-C50C-407E-A947-70E740481C1C}">
                <a14:useLocalDpi xmlns:a14="http://schemas.microsoft.com/office/drawing/2010/main" val="0"/>
              </a:ext>
            </a:extLst>
          </a:blip>
          <a:srcRect l="763" r="3355"/>
          <a:stretch>
            <a:fillRect/>
          </a:stretch>
        </p:blipFill>
        <p:spPr>
          <a:xfrm>
            <a:off x="20" y="1"/>
            <a:ext cx="6575591" cy="6858000"/>
          </a:xfrm>
          <a:prstGeom prst="rect">
            <a:avLst/>
          </a:prstGeom>
        </p:spPr>
      </p:pic>
      <p:pic>
        <p:nvPicPr>
          <p:cNvPr id="7" name="Picture 6">
            <a:extLst>
              <a:ext uri="{FF2B5EF4-FFF2-40B4-BE49-F238E27FC236}">
                <a16:creationId xmlns:a16="http://schemas.microsoft.com/office/drawing/2014/main" id="{B03B6025-95E3-AD60-27FC-3136F8CF26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388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3E205B4-266D-4B41-B940-207FF8CA81F4}">
  <ds:schemaRefs>
    <ds:schemaRef ds:uri="http://schemas.microsoft.com/sharepoint/v3/contenttype/forms"/>
  </ds:schemaRefs>
</ds:datastoreItem>
</file>

<file path=customXml/itemProps2.xml><?xml version="1.0" encoding="utf-8"?>
<ds:datastoreItem xmlns:ds="http://schemas.openxmlformats.org/officeDocument/2006/customXml" ds:itemID="{F1EB9F54-DF7E-4DC9-9EDA-F04F51B2095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70FB6D3A-26A7-4C90-B4B5-2CEAF46191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137</TotalTime>
  <Words>1619</Words>
  <Application>Microsoft Office PowerPoint</Application>
  <PresentationFormat>Widescreen</PresentationFormat>
  <Paragraphs>99</Paragraphs>
  <Slides>11</Slides>
  <Notes>11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Arial</vt:lpstr>
      <vt:lpstr>Calibri</vt:lpstr>
      <vt:lpstr>Courier New</vt:lpstr>
      <vt:lpstr>Symbol</vt:lpstr>
      <vt:lpstr>Office Theme</vt:lpstr>
      <vt:lpstr>PowerPoint Presentation</vt:lpstr>
      <vt:lpstr>Teen die einde van hierdie les behoort jy in staat te wees om:</vt:lpstr>
      <vt:lpstr>Studiebefondsingsopsies</vt:lpstr>
      <vt:lpstr>Werk terwyl jy studeer</vt:lpstr>
      <vt:lpstr>Beurse</vt:lpstr>
      <vt:lpstr>Studielenings</vt:lpstr>
      <vt:lpstr>Studiebeurse</vt:lpstr>
      <vt:lpstr>Befondsings-verskaffers</vt:lpstr>
      <vt:lpstr>Groepbespreking</vt:lpstr>
      <vt:lpstr>Kyk: Lifelong Learning Benefits | Life Skills | ClickView   bit.ly/3Gg2Dfv (4 min 32 sek.)</vt:lpstr>
      <vt:lpstr>Eksamenvoorbereiding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Mimi Coetzee</cp:lastModifiedBy>
  <cp:revision>6</cp:revision>
  <dcterms:created xsi:type="dcterms:W3CDTF">2025-07-09T14:08:25Z</dcterms:created>
  <dcterms:modified xsi:type="dcterms:W3CDTF">2025-07-25T11:34:04Z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